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260"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95A5A6"/>
    <a:srgbClr val="E74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2" autoAdjust="0"/>
    <p:restoredTop sz="94660"/>
  </p:normalViewPr>
  <p:slideViewPr>
    <p:cSldViewPr snapToGrid="0" showGuides="1">
      <p:cViewPr varScale="1">
        <p:scale>
          <a:sx n="90" d="100"/>
          <a:sy n="90" d="100"/>
        </p:scale>
        <p:origin x="804"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bg1">
                  <a:lumMod val="95000"/>
                </a:schemeClr>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65164080"/>
        <c:axId val="195729488"/>
      </c:lineChart>
      <c:catAx>
        <c:axId val="65164080"/>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95729488"/>
        <c:crosses val="autoZero"/>
        <c:auto val="1"/>
        <c:lblAlgn val="ctr"/>
        <c:lblOffset val="100"/>
        <c:noMultiLvlLbl val="0"/>
      </c:catAx>
      <c:valAx>
        <c:axId val="195729488"/>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65164080"/>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95733968"/>
        <c:axId val="195734528"/>
      </c:barChart>
      <c:catAx>
        <c:axId val="19573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95734528"/>
        <c:crosses val="autoZero"/>
        <c:auto val="1"/>
        <c:lblAlgn val="ctr"/>
        <c:lblOffset val="100"/>
        <c:noMultiLvlLbl val="0"/>
      </c:catAx>
      <c:valAx>
        <c:axId val="195734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95733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accent5"/>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19005696"/>
        <c:axId val="219006256"/>
      </c:lineChart>
      <c:catAx>
        <c:axId val="219005696"/>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9006256"/>
        <c:crosses val="autoZero"/>
        <c:auto val="1"/>
        <c:lblAlgn val="ctr"/>
        <c:lblOffset val="100"/>
        <c:noMultiLvlLbl val="0"/>
      </c:catAx>
      <c:valAx>
        <c:axId val="219006256"/>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9005696"/>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Image Full">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52061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58925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3"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4"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5"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9212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Portfoli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3"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4"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5"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6"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7"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95030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04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8"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9"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ortfolio News">
    <p:spTree>
      <p:nvGrpSpPr>
        <p:cNvPr id="1" name=""/>
        <p:cNvGrpSpPr/>
        <p:nvPr/>
      </p:nvGrpSpPr>
      <p:grpSpPr>
        <a:xfrm>
          <a:off x="0" y="0"/>
          <a:ext cx="0" cy="0"/>
          <a:chOff x="0" y="0"/>
          <a:chExt cx="0" cy="0"/>
        </a:xfrm>
      </p:grpSpPr>
      <p:sp>
        <p:nvSpPr>
          <p:cNvPr id="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26786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3"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4"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5"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6"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7"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8"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9"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32025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8"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9"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10"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p:spTree>
      <p:nvGrpSpPr>
        <p:cNvPr id="1" name=""/>
        <p:cNvGrpSpPr/>
        <p:nvPr/>
      </p:nvGrpSpPr>
      <p:grpSpPr>
        <a:xfrm>
          <a:off x="0" y="0"/>
          <a:ext cx="0" cy="0"/>
          <a:chOff x="0" y="0"/>
          <a:chExt cx="0" cy="0"/>
        </a:xfrm>
      </p:grpSpPr>
      <p:sp>
        <p:nvSpPr>
          <p:cNvPr id="10"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ingle Image">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52" r:id="rId6"/>
    <p:sldLayoutId id="2147483653" r:id="rId7"/>
    <p:sldLayoutId id="2147483654" r:id="rId8"/>
    <p:sldLayoutId id="2147483655" r:id="rId9"/>
    <p:sldLayoutId id="2147483661" r:id="rId10"/>
    <p:sldLayoutId id="2147483656" r:id="rId11"/>
    <p:sldLayoutId id="2147483662" r:id="rId12"/>
    <p:sldLayoutId id="2147483663" r:id="rId13"/>
    <p:sldLayoutId id="2147483657" r:id="rId14"/>
    <p:sldLayoutId id="214748365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icture Placeholder 44"/>
          <p:cNvSpPr>
            <a:spLocks noGrp="1"/>
          </p:cNvSpPr>
          <p:nvPr>
            <p:ph type="pic" sz="quarter" idx="10"/>
          </p:nvPr>
        </p:nvSpPr>
        <p:spPr/>
      </p:sp>
      <p:sp>
        <p:nvSpPr>
          <p:cNvPr id="46" name="Picture Placeholder 45"/>
          <p:cNvSpPr>
            <a:spLocks noGrp="1"/>
          </p:cNvSpPr>
          <p:nvPr>
            <p:ph type="pic" sz="quarter" idx="11"/>
          </p:nvPr>
        </p:nvSpPr>
        <p:spPr/>
      </p:sp>
      <p:sp>
        <p:nvSpPr>
          <p:cNvPr id="47" name="Picture Placeholder 46"/>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chemeClr val="tx1">
              <a:lumMod val="65000"/>
              <a:lumOff val="35000"/>
            </a:schemeClr>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8" name="Picture Placeholder 7"/>
          <p:cNvSpPr>
            <a:spLocks noGrp="1"/>
          </p:cNvSpPr>
          <p:nvPr>
            <p:ph type="pic" sz="quarter" idx="13"/>
          </p:nvPr>
        </p:nvSpPr>
        <p:spPr/>
      </p:sp>
      <p:sp>
        <p:nvSpPr>
          <p:cNvPr id="9" name="Picture Placeholder 8"/>
          <p:cNvSpPr>
            <a:spLocks noGrp="1"/>
          </p:cNvSpPr>
          <p:nvPr>
            <p:ph type="pic" sz="quarter" idx="14"/>
          </p:nvPr>
        </p:nvSpPr>
        <p:spPr/>
      </p:sp>
      <p:sp>
        <p:nvSpPr>
          <p:cNvPr id="29" name="Picture Placeholder 28"/>
          <p:cNvSpPr>
            <a:spLocks noGrp="1"/>
          </p:cNvSpPr>
          <p:nvPr>
            <p:ph type="pic" sz="quarter" idx="15"/>
          </p:nvPr>
        </p:nvSpPr>
        <p:spPr/>
      </p:sp>
      <p:sp>
        <p:nvSpPr>
          <p:cNvPr id="30" name="Picture Placeholder 29"/>
          <p:cNvSpPr>
            <a:spLocks noGrp="1"/>
          </p:cNvSpPr>
          <p:nvPr>
            <p:ph type="pic" sz="quarter" idx="16"/>
          </p:nvPr>
        </p:nvSpPr>
        <p:spPr/>
      </p:sp>
      <p:sp>
        <p:nvSpPr>
          <p:cNvPr id="31" name="Picture Placeholder 30"/>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Rounded Rectangle 1"/>
          <p:cNvSpPr/>
          <p:nvPr/>
        </p:nvSpPr>
        <p:spPr>
          <a:xfrm>
            <a:off x="6999768" y="1143000"/>
            <a:ext cx="921488" cy="1828800"/>
          </a:xfrm>
          <a:prstGeom prst="roundRect">
            <a:avLst>
              <a:gd name="adj" fmla="val 859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3" name="Group 12"/>
          <p:cNvGrpSpPr/>
          <p:nvPr/>
        </p:nvGrpSpPr>
        <p:grpSpPr>
          <a:xfrm>
            <a:off x="524537" y="6439790"/>
            <a:ext cx="11174824" cy="338554"/>
            <a:chOff x="524537" y="6439790"/>
            <a:chExt cx="11174824" cy="338554"/>
          </a:xfrm>
        </p:grpSpPr>
        <p:sp>
          <p:nvSpPr>
            <p:cNvPr id="14" name="TextBox 1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Picture Placeholder 8"/>
          <p:cNvSpPr>
            <a:spLocks noGrp="1"/>
          </p:cNvSpPr>
          <p:nvPr>
            <p:ph type="pic" sz="quarter" idx="10"/>
          </p:nvPr>
        </p:nvSpPr>
        <p:spPr>
          <a:xfrm>
            <a:off x="6999768" y="3439886"/>
            <a:ext cx="5192232" cy="2275114"/>
          </a:xfrm>
        </p:spPr>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grpSp>
        <p:nvGrpSpPr>
          <p:cNvPr id="28" name="Group 27"/>
          <p:cNvGrpSpPr/>
          <p:nvPr/>
        </p:nvGrpSpPr>
        <p:grpSpPr>
          <a:xfrm>
            <a:off x="524537" y="6439790"/>
            <a:ext cx="11174824" cy="338554"/>
            <a:chOff x="524537" y="6439790"/>
            <a:chExt cx="11174824" cy="338554"/>
          </a:xfrm>
        </p:grpSpPr>
        <p:sp>
          <p:nvSpPr>
            <p:cNvPr id="29" name="TextBox 2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41513" y="141515"/>
            <a:ext cx="7619999" cy="6596742"/>
          </a:xfrm>
        </p:spPr>
      </p:sp>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chemeClr val="accent5"/>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4537" y="6439790"/>
            <a:ext cx="11174824" cy="338554"/>
            <a:chOff x="524537" y="6439790"/>
            <a:chExt cx="11174824" cy="338554"/>
          </a:xfrm>
        </p:grpSpPr>
        <p:sp>
          <p:nvSpPr>
            <p:cNvPr id="12" name="TextBox 1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24" name="TextBox 2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7" name="TextBox 3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aphicFrame>
        <p:nvGraphicFramePr>
          <p:cNvPr id="20" name="Chart 19"/>
          <p:cNvGraphicFramePr/>
          <p:nvPr>
            <p:extLst>
              <p:ext uri="{D42A27DB-BD31-4B8C-83A1-F6EECF244321}">
                <p14:modId xmlns:p14="http://schemas.microsoft.com/office/powerpoint/2010/main" val="2924091466"/>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p:cNvGrpSpPr/>
          <p:nvPr/>
        </p:nvGrpSpPr>
        <p:grpSpPr>
          <a:xfrm>
            <a:off x="524537" y="6439790"/>
            <a:ext cx="11174824" cy="338554"/>
            <a:chOff x="524537" y="6439790"/>
            <a:chExt cx="11174824" cy="338554"/>
          </a:xfrm>
        </p:grpSpPr>
        <p:sp>
          <p:nvSpPr>
            <p:cNvPr id="17" name="TextBox 1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5" name="Group 14"/>
          <p:cNvGrpSpPr/>
          <p:nvPr/>
        </p:nvGrpSpPr>
        <p:grpSpPr>
          <a:xfrm>
            <a:off x="524537" y="6439790"/>
            <a:ext cx="11174824" cy="338554"/>
            <a:chOff x="524537" y="6439790"/>
            <a:chExt cx="11174824" cy="338554"/>
          </a:xfrm>
        </p:grpSpPr>
        <p:sp>
          <p:nvSpPr>
            <p:cNvPr id="16" name="TextBox 1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2832620920"/>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19"/>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22" name="Picture Placeholder 21"/>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chemeClr val="accent5"/>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chemeClr val="accent5"/>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524537" y="6439790"/>
            <a:ext cx="11174824" cy="338554"/>
            <a:chOff x="524537" y="6439790"/>
            <a:chExt cx="11174824" cy="338554"/>
          </a:xfrm>
        </p:grpSpPr>
        <p:sp>
          <p:nvSpPr>
            <p:cNvPr id="76" name="TextBox 7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grpSp>
        <p:nvGrpSpPr>
          <p:cNvPr id="21" name="Group 20"/>
          <p:cNvGrpSpPr/>
          <p:nvPr/>
        </p:nvGrpSpPr>
        <p:grpSpPr>
          <a:xfrm>
            <a:off x="524537" y="6439790"/>
            <a:ext cx="11174824" cy="338554"/>
            <a:chOff x="524537" y="6439790"/>
            <a:chExt cx="11174824" cy="338554"/>
          </a:xfrm>
        </p:grpSpPr>
        <p:sp>
          <p:nvSpPr>
            <p:cNvPr id="22" name="TextBox 2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47466"/>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5"/>
                </a:solidFill>
                <a:latin typeface="FontAwesome" pitchFamily="2" charset="0"/>
              </a:rPr>
              <a:t></a:t>
            </a:r>
            <a:endParaRPr lang="en-US" sz="3200">
              <a:solidFill>
                <a:schemeClr val="accent5"/>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4" name="Group 63"/>
          <p:cNvGrpSpPr/>
          <p:nvPr/>
        </p:nvGrpSpPr>
        <p:grpSpPr>
          <a:xfrm>
            <a:off x="524537" y="6439790"/>
            <a:ext cx="11174824" cy="338554"/>
            <a:chOff x="524537" y="6439790"/>
            <a:chExt cx="11174824" cy="338554"/>
          </a:xfrm>
        </p:grpSpPr>
        <p:sp>
          <p:nvSpPr>
            <p:cNvPr id="65" name="TextBox 6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2" name="Group 61"/>
          <p:cNvGrpSpPr/>
          <p:nvPr/>
        </p:nvGrpSpPr>
        <p:grpSpPr>
          <a:xfrm>
            <a:off x="524537" y="6439790"/>
            <a:ext cx="11174824" cy="338554"/>
            <a:chOff x="524537" y="6439790"/>
            <a:chExt cx="11174824" cy="338554"/>
          </a:xfrm>
        </p:grpSpPr>
        <p:sp>
          <p:nvSpPr>
            <p:cNvPr id="63" name="TextBox 6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6644733" y="2366830"/>
            <a:ext cx="1317171" cy="23730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475" y="1769220"/>
            <a:ext cx="2018571" cy="3661435"/>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1125775" y="3303437"/>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7923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Sercvice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524537" y="6439790"/>
            <a:ext cx="11174824" cy="338554"/>
            <a:chOff x="524537" y="6439790"/>
            <a:chExt cx="11174824" cy="338554"/>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a:off x="3849451" y="170866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70866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70866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3250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50481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2729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70596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2206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8745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50751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7530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50481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787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7145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71137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7530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7530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7531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22162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50481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7873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7873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7873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5112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22504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7145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501776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7530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9914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7145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9393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7260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8724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5410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7416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7873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400256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7487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9735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7602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9066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5752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7758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21235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50481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7" name="Group 66"/>
          <p:cNvGrpSpPr/>
          <p:nvPr/>
        </p:nvGrpSpPr>
        <p:grpSpPr>
          <a:xfrm>
            <a:off x="524537" y="6439790"/>
            <a:ext cx="11174824" cy="338554"/>
            <a:chOff x="524537" y="6439790"/>
            <a:chExt cx="11174824" cy="338554"/>
          </a:xfrm>
        </p:grpSpPr>
        <p:sp>
          <p:nvSpPr>
            <p:cNvPr id="68" name="TextBox 6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Box 6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rgbClr val="95A5A6"/>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0" name="Group 29"/>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5" name="Group 44"/>
          <p:cNvGrpSpPr/>
          <p:nvPr/>
        </p:nvGrpSpPr>
        <p:grpSpPr>
          <a:xfrm>
            <a:off x="524537" y="6439790"/>
            <a:ext cx="11174824" cy="338554"/>
            <a:chOff x="524537" y="6439790"/>
            <a:chExt cx="11174824" cy="338554"/>
          </a:xfrm>
        </p:grpSpPr>
        <p:sp>
          <p:nvSpPr>
            <p:cNvPr id="46" name="TextBox 4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7F8C8D"/>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1256487737"/>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524537" y="6439790"/>
            <a:ext cx="11174824" cy="338554"/>
            <a:chOff x="524537" y="6439790"/>
            <a:chExt cx="11174824" cy="338554"/>
          </a:xfrm>
        </p:grpSpPr>
        <p:sp>
          <p:nvSpPr>
            <p:cNvPr id="34" name="TextBox 3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524537" y="6439790"/>
            <a:ext cx="11174824" cy="338554"/>
            <a:chOff x="524537" y="6439790"/>
            <a:chExt cx="11174824" cy="338554"/>
          </a:xfrm>
        </p:grpSpPr>
        <p:sp>
          <p:nvSpPr>
            <p:cNvPr id="44" name="TextBox 4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4"/>
          </p:nvPr>
        </p:nvSpPr>
        <p:spPr/>
      </p:sp>
      <p:sp>
        <p:nvSpPr>
          <p:cNvPr id="9" name="Picture Placeholder 8"/>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chemeClr val="accent5"/>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7" name="Group 46"/>
          <p:cNvGrpSpPr/>
          <p:nvPr/>
        </p:nvGrpSpPr>
        <p:grpSpPr>
          <a:xfrm>
            <a:off x="524537" y="6439790"/>
            <a:ext cx="11174824" cy="338554"/>
            <a:chOff x="524537" y="6439790"/>
            <a:chExt cx="11174824" cy="338554"/>
          </a:xfrm>
        </p:grpSpPr>
        <p:sp>
          <p:nvSpPr>
            <p:cNvPr id="48" name="TextBox 4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8334" y="1600201"/>
            <a:ext cx="3983665"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7" name="Group 16"/>
          <p:cNvGrpSpPr/>
          <p:nvPr/>
        </p:nvGrpSpPr>
        <p:grpSpPr>
          <a:xfrm>
            <a:off x="524537" y="6439790"/>
            <a:ext cx="11174824" cy="338554"/>
            <a:chOff x="524537" y="6439790"/>
            <a:chExt cx="11174824" cy="338554"/>
          </a:xfrm>
        </p:grpSpPr>
        <p:sp>
          <p:nvSpPr>
            <p:cNvPr id="18" name="TextBox 1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tx1">
                    <a:lumMod val="65000"/>
                    <a:lumOff val="35000"/>
                  </a:schemeClr>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1" name="Group 390"/>
          <p:cNvGrpSpPr/>
          <p:nvPr/>
        </p:nvGrpSpPr>
        <p:grpSpPr>
          <a:xfrm>
            <a:off x="524537" y="6439790"/>
            <a:ext cx="11174824" cy="338554"/>
            <a:chOff x="524537" y="6439790"/>
            <a:chExt cx="11174824" cy="338554"/>
          </a:xfrm>
        </p:grpSpPr>
        <p:sp>
          <p:nvSpPr>
            <p:cNvPr id="392" name="TextBox 39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3" name="TextBox 39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4" name="TextBox 39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p:cNvSpPr>
            <a:spLocks noGrp="1"/>
          </p:cNvSpPr>
          <p:nvPr>
            <p:ph type="pic" sz="quarter" idx="10"/>
          </p:nvPr>
        </p:nvSpPr>
        <p:spPr>
          <a:xfrm>
            <a:off x="-1" y="3429000"/>
            <a:ext cx="5171181" cy="2743200"/>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24537" y="6439790"/>
            <a:ext cx="11174824" cy="338554"/>
            <a:chOff x="524537" y="6439790"/>
            <a:chExt cx="11174824" cy="338554"/>
          </a:xfrm>
        </p:grpSpPr>
        <p:sp>
          <p:nvSpPr>
            <p:cNvPr id="31" name="TextBox 3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grpSp>
        <p:nvGrpSpPr>
          <p:cNvPr id="27" name="Group 26"/>
          <p:cNvGrpSpPr/>
          <p:nvPr/>
        </p:nvGrpSpPr>
        <p:grpSpPr>
          <a:xfrm>
            <a:off x="524537" y="6439790"/>
            <a:ext cx="11174824" cy="338554"/>
            <a:chOff x="524537" y="6439790"/>
            <a:chExt cx="11174824" cy="338554"/>
          </a:xfrm>
        </p:grpSpPr>
        <p:sp>
          <p:nvSpPr>
            <p:cNvPr id="28" name="TextBox 2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1216043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TotalTime>
  <Words>5306</Words>
  <Application>Microsoft Office PowerPoint</Application>
  <PresentationFormat>Widescreen</PresentationFormat>
  <Paragraphs>995</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210</cp:revision>
  <dcterms:created xsi:type="dcterms:W3CDTF">2014-11-07T03:44:03Z</dcterms:created>
  <dcterms:modified xsi:type="dcterms:W3CDTF">2014-11-11T13:57:17Z</dcterms:modified>
</cp:coreProperties>
</file>