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61" r:id="rId3"/>
    <p:sldId id="262" r:id="rId4"/>
    <p:sldId id="263" r:id="rId5"/>
    <p:sldId id="259" r:id="rId6"/>
    <p:sldId id="275" r:id="rId7"/>
    <p:sldId id="257" r:id="rId8"/>
    <p:sldId id="264" r:id="rId9"/>
    <p:sldId id="260" r:id="rId10"/>
    <p:sldId id="282" r:id="rId11"/>
    <p:sldId id="307" r:id="rId12"/>
    <p:sldId id="265" r:id="rId13"/>
    <p:sldId id="311" r:id="rId14"/>
    <p:sldId id="304" r:id="rId15"/>
    <p:sldId id="303" r:id="rId16"/>
    <p:sldId id="312" r:id="rId17"/>
    <p:sldId id="269" r:id="rId18"/>
    <p:sldId id="280" r:id="rId19"/>
    <p:sldId id="267" r:id="rId20"/>
    <p:sldId id="299" r:id="rId21"/>
    <p:sldId id="272" r:id="rId22"/>
    <p:sldId id="274" r:id="rId23"/>
    <p:sldId id="277" r:id="rId24"/>
    <p:sldId id="279" r:id="rId25"/>
    <p:sldId id="281" r:id="rId26"/>
    <p:sldId id="284" r:id="rId27"/>
    <p:sldId id="285" r:id="rId28"/>
    <p:sldId id="305" r:id="rId29"/>
    <p:sldId id="283" r:id="rId30"/>
    <p:sldId id="308" r:id="rId31"/>
    <p:sldId id="286" r:id="rId32"/>
    <p:sldId id="314" r:id="rId33"/>
    <p:sldId id="287" r:id="rId34"/>
    <p:sldId id="276" r:id="rId35"/>
    <p:sldId id="278" r:id="rId36"/>
    <p:sldId id="271" r:id="rId37"/>
    <p:sldId id="288" r:id="rId38"/>
    <p:sldId id="258" r:id="rId39"/>
    <p:sldId id="290" r:id="rId40"/>
    <p:sldId id="291" r:id="rId41"/>
    <p:sldId id="292" r:id="rId42"/>
    <p:sldId id="289" r:id="rId43"/>
    <p:sldId id="298" r:id="rId44"/>
    <p:sldId id="295" r:id="rId45"/>
    <p:sldId id="293" r:id="rId46"/>
    <p:sldId id="270" r:id="rId47"/>
    <p:sldId id="300" r:id="rId48"/>
    <p:sldId id="294" r:id="rId49"/>
    <p:sldId id="296" r:id="rId50"/>
    <p:sldId id="297" r:id="rId51"/>
    <p:sldId id="301" r:id="rId52"/>
    <p:sldId id="302" r:id="rId53"/>
    <p:sldId id="310" r:id="rId54"/>
    <p:sldId id="30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4" userDrawn="1">
          <p15:clr>
            <a:srgbClr val="A4A3A4"/>
          </p15:clr>
        </p15:guide>
        <p15:guide id="4" pos="7296" userDrawn="1">
          <p15:clr>
            <a:srgbClr val="A4A3A4"/>
          </p15:clr>
        </p15:guide>
        <p15:guide id="5" orient="horz" pos="648" userDrawn="1">
          <p15:clr>
            <a:srgbClr val="A4A3A4"/>
          </p15:clr>
        </p15:guide>
        <p15:guide id="6" pos="672" userDrawn="1">
          <p15:clr>
            <a:srgbClr val="A4A3A4"/>
          </p15:clr>
        </p15:guide>
        <p15:guide id="7" pos="7008" userDrawn="1">
          <p15:clr>
            <a:srgbClr val="A4A3A4"/>
          </p15:clr>
        </p15:guide>
        <p15:guide id="8" orient="horz" pos="3888" userDrawn="1">
          <p15:clr>
            <a:srgbClr val="A4A3A4"/>
          </p15:clr>
        </p15:guide>
        <p15:guide id="9" orient="horz"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0F1"/>
    <a:srgbClr val="95A5A6"/>
    <a:srgbClr val="E74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32" autoAdjust="0"/>
    <p:restoredTop sz="94660"/>
  </p:normalViewPr>
  <p:slideViewPr>
    <p:cSldViewPr snapToGrid="0" showGuides="1">
      <p:cViewPr varScale="1">
        <p:scale>
          <a:sx n="90" d="100"/>
          <a:sy n="90" d="100"/>
        </p:scale>
        <p:origin x="804" y="84"/>
      </p:cViewPr>
      <p:guideLst>
        <p:guide orient="horz" pos="2160"/>
        <p:guide pos="3840"/>
        <p:guide pos="384"/>
        <p:guide pos="7296"/>
        <p:guide orient="horz" pos="648"/>
        <p:guide pos="672"/>
        <p:guide pos="7008"/>
        <p:guide orient="horz" pos="3888"/>
        <p:guide orient="horz" pos="10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bg1">
                  <a:lumMod val="95000"/>
                </a:schemeClr>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162460096"/>
        <c:axId val="162460656"/>
      </c:lineChart>
      <c:catAx>
        <c:axId val="162460096"/>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62460656"/>
        <c:crosses val="autoZero"/>
        <c:auto val="1"/>
        <c:lblAlgn val="ctr"/>
        <c:lblOffset val="100"/>
        <c:noMultiLvlLbl val="0"/>
      </c:catAx>
      <c:valAx>
        <c:axId val="162460656"/>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62460096"/>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cat>
            <c:strRef>
              <c:f>Sheet1!$A$2:$A$5</c:f>
              <c:strCache>
                <c:ptCount val="4"/>
                <c:pt idx="0">
                  <c:v>HD</c:v>
                </c:pt>
                <c:pt idx="1">
                  <c:v>HL</c:v>
                </c:pt>
                <c:pt idx="2">
                  <c:v>US</c:v>
                </c:pt>
                <c:pt idx="3">
                  <c:v>WK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cat>
            <c:strRef>
              <c:f>Sheet1!$A$2:$A$5</c:f>
              <c:strCache>
                <c:ptCount val="4"/>
                <c:pt idx="0">
                  <c:v>HD</c:v>
                </c:pt>
                <c:pt idx="1">
                  <c:v>HL</c:v>
                </c:pt>
                <c:pt idx="2">
                  <c:v>US</c:v>
                </c:pt>
                <c:pt idx="3">
                  <c:v>WK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HD</c:v>
                </c:pt>
                <c:pt idx="1">
                  <c:v>HL</c:v>
                </c:pt>
                <c:pt idx="2">
                  <c:v>US</c:v>
                </c:pt>
                <c:pt idx="3">
                  <c:v>WK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10149104"/>
        <c:axId val="210149664"/>
      </c:barChart>
      <c:catAx>
        <c:axId val="210149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149664"/>
        <c:crosses val="autoZero"/>
        <c:auto val="1"/>
        <c:lblAlgn val="ctr"/>
        <c:lblOffset val="100"/>
        <c:noMultiLvlLbl val="0"/>
      </c:catAx>
      <c:valAx>
        <c:axId val="2101496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149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accent5"/>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210152464"/>
        <c:axId val="210153024"/>
      </c:lineChart>
      <c:catAx>
        <c:axId val="210152464"/>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153024"/>
        <c:crosses val="autoZero"/>
        <c:auto val="1"/>
        <c:lblAlgn val="ctr"/>
        <c:lblOffset val="100"/>
        <c:noMultiLvlLbl val="0"/>
      </c:catAx>
      <c:valAx>
        <c:axId val="210153024"/>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152464"/>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5806B-C20A-49C3-95E0-2FB24C83D6B2}" type="datetimeFigureOut">
              <a:rPr lang="en-US" smtClean="0"/>
              <a:t>11/11/2014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E19769-A82C-41F6-859E-A6C1B663FD63}" type="slidenum">
              <a:rPr lang="en-US" smtClean="0"/>
              <a:t>‹#›</a:t>
            </a:fld>
            <a:endParaRPr lang="en-US"/>
          </a:p>
        </p:txBody>
      </p:sp>
    </p:spTree>
    <p:extLst>
      <p:ext uri="{BB962C8B-B14F-4D97-AF65-F5344CB8AC3E}">
        <p14:creationId xmlns:p14="http://schemas.microsoft.com/office/powerpoint/2010/main" val="332695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20</a:t>
            </a:fld>
            <a:endParaRPr lang="en-US"/>
          </a:p>
        </p:txBody>
      </p:sp>
    </p:spTree>
    <p:extLst>
      <p:ext uri="{BB962C8B-B14F-4D97-AF65-F5344CB8AC3E}">
        <p14:creationId xmlns:p14="http://schemas.microsoft.com/office/powerpoint/2010/main" val="212775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46</a:t>
            </a:fld>
            <a:endParaRPr lang="en-US"/>
          </a:p>
        </p:txBody>
      </p:sp>
    </p:spTree>
    <p:extLst>
      <p:ext uri="{BB962C8B-B14F-4D97-AF65-F5344CB8AC3E}">
        <p14:creationId xmlns:p14="http://schemas.microsoft.com/office/powerpoint/2010/main" val="199318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91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Image Full">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12192000" cy="3429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520617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58925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Portfolio News">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919163" y="1620838"/>
            <a:ext cx="2435225" cy="1817687"/>
          </a:xfrm>
          <a:prstGeom prst="rect">
            <a:avLst/>
          </a:prstGeom>
          <a:solidFill>
            <a:schemeClr val="bg1">
              <a:lumMod val="85000"/>
            </a:schemeClr>
          </a:solidFill>
        </p:spPr>
        <p:txBody>
          <a:bodyPr/>
          <a:lstStyle/>
          <a:p>
            <a:endParaRPr lang="en-US"/>
          </a:p>
        </p:txBody>
      </p:sp>
      <p:sp>
        <p:nvSpPr>
          <p:cNvPr id="3" name="Picture Placeholder 7"/>
          <p:cNvSpPr>
            <a:spLocks noGrp="1"/>
          </p:cNvSpPr>
          <p:nvPr>
            <p:ph type="pic" sz="quarter" idx="11"/>
          </p:nvPr>
        </p:nvSpPr>
        <p:spPr>
          <a:xfrm>
            <a:off x="3566783" y="1625220"/>
            <a:ext cx="2435225" cy="1817687"/>
          </a:xfrm>
          <a:prstGeom prst="rect">
            <a:avLst/>
          </a:prstGeom>
          <a:solidFill>
            <a:schemeClr val="bg1">
              <a:lumMod val="85000"/>
            </a:schemeClr>
          </a:solidFill>
        </p:spPr>
        <p:txBody>
          <a:bodyPr/>
          <a:lstStyle/>
          <a:p>
            <a:endParaRPr lang="en-US"/>
          </a:p>
        </p:txBody>
      </p:sp>
      <p:sp>
        <p:nvSpPr>
          <p:cNvPr id="4" name="Picture Placeholder 7"/>
          <p:cNvSpPr>
            <a:spLocks noGrp="1"/>
          </p:cNvSpPr>
          <p:nvPr>
            <p:ph type="pic" sz="quarter" idx="12"/>
          </p:nvPr>
        </p:nvSpPr>
        <p:spPr>
          <a:xfrm>
            <a:off x="6214290" y="1618970"/>
            <a:ext cx="2435225" cy="1817687"/>
          </a:xfrm>
          <a:prstGeom prst="rect">
            <a:avLst/>
          </a:prstGeom>
          <a:solidFill>
            <a:schemeClr val="bg1">
              <a:lumMod val="85000"/>
            </a:schemeClr>
          </a:solidFill>
        </p:spPr>
        <p:txBody>
          <a:bodyPr/>
          <a:lstStyle/>
          <a:p>
            <a:endParaRPr lang="en-US"/>
          </a:p>
        </p:txBody>
      </p:sp>
      <p:sp>
        <p:nvSpPr>
          <p:cNvPr id="5" name="Picture Placeholder 7"/>
          <p:cNvSpPr>
            <a:spLocks noGrp="1"/>
          </p:cNvSpPr>
          <p:nvPr>
            <p:ph type="pic" sz="quarter" idx="13"/>
          </p:nvPr>
        </p:nvSpPr>
        <p:spPr>
          <a:xfrm>
            <a:off x="8861797" y="1618970"/>
            <a:ext cx="2435225" cy="1817687"/>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92127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cy Portfoli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3277" y="0"/>
            <a:ext cx="2045277" cy="2038350"/>
          </a:xfrm>
          <a:prstGeom prst="rect">
            <a:avLst/>
          </a:prstGeom>
          <a:solidFill>
            <a:schemeClr val="bg1">
              <a:lumMod val="85000"/>
            </a:schemeClr>
          </a:solidFill>
        </p:spPr>
        <p:txBody>
          <a:bodyPr/>
          <a:lstStyle/>
          <a:p>
            <a:endParaRPr lang="en-US"/>
          </a:p>
        </p:txBody>
      </p:sp>
      <p:sp>
        <p:nvSpPr>
          <p:cNvPr id="3" name="Picture Placeholder 2"/>
          <p:cNvSpPr>
            <a:spLocks noGrp="1"/>
          </p:cNvSpPr>
          <p:nvPr>
            <p:ph type="pic" sz="quarter" idx="11"/>
          </p:nvPr>
        </p:nvSpPr>
        <p:spPr>
          <a:xfrm>
            <a:off x="2030087" y="0"/>
            <a:ext cx="2045277" cy="2038350"/>
          </a:xfrm>
          <a:prstGeom prst="rect">
            <a:avLst/>
          </a:prstGeom>
          <a:solidFill>
            <a:schemeClr val="bg1">
              <a:lumMod val="85000"/>
            </a:schemeClr>
          </a:solidFill>
        </p:spPr>
        <p:txBody>
          <a:bodyPr/>
          <a:lstStyle/>
          <a:p>
            <a:endParaRPr lang="en-US"/>
          </a:p>
        </p:txBody>
      </p:sp>
      <p:sp>
        <p:nvSpPr>
          <p:cNvPr id="4" name="Picture Placeholder 2"/>
          <p:cNvSpPr>
            <a:spLocks noGrp="1"/>
          </p:cNvSpPr>
          <p:nvPr>
            <p:ph type="pic" sz="quarter" idx="12"/>
          </p:nvPr>
        </p:nvSpPr>
        <p:spPr>
          <a:xfrm>
            <a:off x="4082902" y="0"/>
            <a:ext cx="2045277" cy="2038350"/>
          </a:xfrm>
          <a:prstGeom prst="rect">
            <a:avLst/>
          </a:prstGeom>
          <a:solidFill>
            <a:schemeClr val="bg1">
              <a:lumMod val="85000"/>
            </a:schemeClr>
          </a:solidFill>
        </p:spPr>
        <p:txBody>
          <a:bodyPr/>
          <a:lstStyle/>
          <a:p>
            <a:endParaRPr lang="en-US"/>
          </a:p>
        </p:txBody>
      </p:sp>
      <p:sp>
        <p:nvSpPr>
          <p:cNvPr id="5" name="Picture Placeholder 2"/>
          <p:cNvSpPr>
            <a:spLocks noGrp="1"/>
          </p:cNvSpPr>
          <p:nvPr>
            <p:ph type="pic" sz="quarter" idx="13"/>
          </p:nvPr>
        </p:nvSpPr>
        <p:spPr>
          <a:xfrm>
            <a:off x="-22129" y="2048220"/>
            <a:ext cx="4091752" cy="2298973"/>
          </a:xfrm>
          <a:prstGeom prst="rect">
            <a:avLst/>
          </a:prstGeom>
          <a:solidFill>
            <a:schemeClr val="bg1">
              <a:lumMod val="85000"/>
            </a:schemeClr>
          </a:solidFill>
        </p:spPr>
        <p:txBody>
          <a:bodyPr/>
          <a:lstStyle/>
          <a:p>
            <a:endParaRPr lang="en-US"/>
          </a:p>
        </p:txBody>
      </p:sp>
      <p:sp>
        <p:nvSpPr>
          <p:cNvPr id="6" name="Picture Placeholder 2"/>
          <p:cNvSpPr>
            <a:spLocks noGrp="1"/>
          </p:cNvSpPr>
          <p:nvPr>
            <p:ph type="pic" sz="quarter" idx="14"/>
          </p:nvPr>
        </p:nvSpPr>
        <p:spPr>
          <a:xfrm>
            <a:off x="4082902" y="2040637"/>
            <a:ext cx="2045277" cy="2306556"/>
          </a:xfrm>
          <a:prstGeom prst="rect">
            <a:avLst/>
          </a:prstGeom>
          <a:solidFill>
            <a:schemeClr val="bg1">
              <a:lumMod val="85000"/>
            </a:schemeClr>
          </a:solidFill>
        </p:spPr>
        <p:txBody>
          <a:bodyPr/>
          <a:lstStyle/>
          <a:p>
            <a:endParaRPr lang="en-US"/>
          </a:p>
        </p:txBody>
      </p:sp>
      <p:sp>
        <p:nvSpPr>
          <p:cNvPr id="7" name="Picture Placeholder 2"/>
          <p:cNvSpPr>
            <a:spLocks noGrp="1"/>
          </p:cNvSpPr>
          <p:nvPr>
            <p:ph type="pic" sz="quarter" idx="15"/>
          </p:nvPr>
        </p:nvSpPr>
        <p:spPr>
          <a:xfrm>
            <a:off x="-22129" y="4356300"/>
            <a:ext cx="6150308" cy="2501699"/>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95030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D02359-7F28-4A99-9642-66875D5403C1}" type="datetimeFigureOut">
              <a:rPr lang="en-US" smtClean="0"/>
              <a:t>11/11/2014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83FFFEF-76CB-4E18-A697-A064EA79DA7F}" type="slidenum">
              <a:rPr lang="en-US" smtClean="0"/>
              <a:t>‹#›</a:t>
            </a:fld>
            <a:endParaRPr lang="en-US"/>
          </a:p>
        </p:txBody>
      </p:sp>
    </p:spTree>
    <p:extLst>
      <p:ext uri="{BB962C8B-B14F-4D97-AF65-F5344CB8AC3E}">
        <p14:creationId xmlns:p14="http://schemas.microsoft.com/office/powerpoint/2010/main" val="3180879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049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3631406" y="1610519"/>
            <a:ext cx="4929188" cy="3636963"/>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5487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ject Work Process">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1066800" y="1600200"/>
            <a:ext cx="2717800" cy="1828800"/>
          </a:xfrm>
          <a:prstGeom prst="rect">
            <a:avLst/>
          </a:prstGeom>
          <a:solidFill>
            <a:schemeClr val="bg1">
              <a:lumMod val="85000"/>
            </a:schemeClr>
          </a:solidFill>
        </p:spPr>
        <p:txBody>
          <a:bodyPr/>
          <a:lstStyle/>
          <a:p>
            <a:endParaRPr lang="en-US"/>
          </a:p>
        </p:txBody>
      </p:sp>
      <p:sp>
        <p:nvSpPr>
          <p:cNvPr id="8" name="Picture Placeholder 10"/>
          <p:cNvSpPr>
            <a:spLocks noGrp="1"/>
          </p:cNvSpPr>
          <p:nvPr>
            <p:ph type="pic" sz="quarter" idx="11"/>
          </p:nvPr>
        </p:nvSpPr>
        <p:spPr>
          <a:xfrm>
            <a:off x="4736213" y="1600200"/>
            <a:ext cx="2717800" cy="1828800"/>
          </a:xfrm>
          <a:prstGeom prst="rect">
            <a:avLst/>
          </a:prstGeom>
          <a:solidFill>
            <a:schemeClr val="bg1">
              <a:lumMod val="85000"/>
            </a:schemeClr>
          </a:solidFill>
        </p:spPr>
        <p:txBody>
          <a:bodyPr/>
          <a:lstStyle/>
          <a:p>
            <a:endParaRPr lang="en-US"/>
          </a:p>
        </p:txBody>
      </p:sp>
      <p:sp>
        <p:nvSpPr>
          <p:cNvPr id="9" name="Picture Placeholder 10"/>
          <p:cNvSpPr>
            <a:spLocks noGrp="1"/>
          </p:cNvSpPr>
          <p:nvPr>
            <p:ph type="pic" sz="quarter" idx="12"/>
          </p:nvPr>
        </p:nvSpPr>
        <p:spPr>
          <a:xfrm>
            <a:off x="8405035" y="1600200"/>
            <a:ext cx="2717800" cy="182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29866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cent Portfolio News">
    <p:spTree>
      <p:nvGrpSpPr>
        <p:cNvPr id="1" name=""/>
        <p:cNvGrpSpPr/>
        <p:nvPr/>
      </p:nvGrpSpPr>
      <p:grpSpPr>
        <a:xfrm>
          <a:off x="0" y="0"/>
          <a:ext cx="0" cy="0"/>
          <a:chOff x="0" y="0"/>
          <a:chExt cx="0" cy="0"/>
        </a:xfrm>
      </p:grpSpPr>
      <p:sp>
        <p:nvSpPr>
          <p:cNvPr id="2" name="Picture Placeholder 11"/>
          <p:cNvSpPr>
            <a:spLocks noGrp="1"/>
          </p:cNvSpPr>
          <p:nvPr>
            <p:ph type="pic" sz="quarter" idx="10"/>
          </p:nvPr>
        </p:nvSpPr>
        <p:spPr>
          <a:xfrm>
            <a:off x="914400" y="1603853"/>
            <a:ext cx="3286125" cy="2169635"/>
          </a:xfrm>
          <a:prstGeom prst="rect">
            <a:avLst/>
          </a:prstGeom>
          <a:solidFill>
            <a:schemeClr val="bg1">
              <a:lumMod val="85000"/>
            </a:schemeClr>
          </a:solidFill>
        </p:spPr>
        <p:txBody>
          <a:bodyPr/>
          <a:lstStyle/>
          <a:p>
            <a:endParaRPr lang="en-US"/>
          </a:p>
        </p:txBody>
      </p:sp>
      <p:sp>
        <p:nvSpPr>
          <p:cNvPr id="3" name="Picture Placeholder 11"/>
          <p:cNvSpPr>
            <a:spLocks noGrp="1"/>
          </p:cNvSpPr>
          <p:nvPr>
            <p:ph type="pic" sz="quarter" idx="11"/>
          </p:nvPr>
        </p:nvSpPr>
        <p:spPr>
          <a:xfrm>
            <a:off x="4452605" y="1603853"/>
            <a:ext cx="3286125" cy="2169635"/>
          </a:xfrm>
          <a:prstGeom prst="rect">
            <a:avLst/>
          </a:prstGeom>
          <a:solidFill>
            <a:schemeClr val="bg1">
              <a:lumMod val="85000"/>
            </a:schemeClr>
          </a:solidFill>
        </p:spPr>
        <p:txBody>
          <a:bodyPr/>
          <a:lstStyle/>
          <a:p>
            <a:endParaRPr lang="en-US"/>
          </a:p>
        </p:txBody>
      </p:sp>
      <p:sp>
        <p:nvSpPr>
          <p:cNvPr id="4" name="Picture Placeholder 11"/>
          <p:cNvSpPr>
            <a:spLocks noGrp="1"/>
          </p:cNvSpPr>
          <p:nvPr>
            <p:ph type="pic" sz="quarter" idx="12"/>
          </p:nvPr>
        </p:nvSpPr>
        <p:spPr>
          <a:xfrm>
            <a:off x="7990810" y="1603853"/>
            <a:ext cx="3286125" cy="216963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26786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2" name="Picture Placeholder 18"/>
          <p:cNvSpPr>
            <a:spLocks noGrp="1"/>
          </p:cNvSpPr>
          <p:nvPr>
            <p:ph type="pic" sz="quarter" idx="10"/>
          </p:nvPr>
        </p:nvSpPr>
        <p:spPr>
          <a:xfrm>
            <a:off x="1066800" y="1728826"/>
            <a:ext cx="2221992" cy="1636776"/>
          </a:xfrm>
          <a:prstGeom prst="roundRect">
            <a:avLst>
              <a:gd name="adj" fmla="val 4324"/>
            </a:avLst>
          </a:prstGeom>
          <a:solidFill>
            <a:schemeClr val="bg1">
              <a:lumMod val="85000"/>
            </a:schemeClr>
          </a:solidFill>
        </p:spPr>
        <p:txBody>
          <a:bodyPr/>
          <a:lstStyle/>
          <a:p>
            <a:endParaRPr lang="en-US"/>
          </a:p>
        </p:txBody>
      </p:sp>
      <p:sp>
        <p:nvSpPr>
          <p:cNvPr id="3" name="Picture Placeholder 18"/>
          <p:cNvSpPr>
            <a:spLocks noGrp="1"/>
          </p:cNvSpPr>
          <p:nvPr>
            <p:ph type="pic" sz="quarter" idx="11"/>
          </p:nvPr>
        </p:nvSpPr>
        <p:spPr>
          <a:xfrm>
            <a:off x="3673938" y="1728826"/>
            <a:ext cx="2221992" cy="1636776"/>
          </a:xfrm>
          <a:prstGeom prst="roundRect">
            <a:avLst>
              <a:gd name="adj" fmla="val 4324"/>
            </a:avLst>
          </a:prstGeom>
          <a:solidFill>
            <a:schemeClr val="bg1">
              <a:lumMod val="85000"/>
            </a:schemeClr>
          </a:solidFill>
        </p:spPr>
        <p:txBody>
          <a:bodyPr/>
          <a:lstStyle/>
          <a:p>
            <a:endParaRPr lang="en-US"/>
          </a:p>
        </p:txBody>
      </p:sp>
      <p:sp>
        <p:nvSpPr>
          <p:cNvPr id="4" name="Picture Placeholder 18"/>
          <p:cNvSpPr>
            <a:spLocks noGrp="1"/>
          </p:cNvSpPr>
          <p:nvPr>
            <p:ph type="pic" sz="quarter" idx="12"/>
          </p:nvPr>
        </p:nvSpPr>
        <p:spPr>
          <a:xfrm>
            <a:off x="6292320" y="1728826"/>
            <a:ext cx="2221992" cy="1636776"/>
          </a:xfrm>
          <a:prstGeom prst="roundRect">
            <a:avLst>
              <a:gd name="adj" fmla="val 4324"/>
            </a:avLst>
          </a:prstGeom>
          <a:solidFill>
            <a:schemeClr val="bg1">
              <a:lumMod val="85000"/>
            </a:schemeClr>
          </a:solidFill>
        </p:spPr>
        <p:txBody>
          <a:bodyPr/>
          <a:lstStyle/>
          <a:p>
            <a:endParaRPr lang="en-US"/>
          </a:p>
        </p:txBody>
      </p:sp>
      <p:sp>
        <p:nvSpPr>
          <p:cNvPr id="5" name="Picture Placeholder 18"/>
          <p:cNvSpPr>
            <a:spLocks noGrp="1"/>
          </p:cNvSpPr>
          <p:nvPr>
            <p:ph type="pic" sz="quarter" idx="13"/>
          </p:nvPr>
        </p:nvSpPr>
        <p:spPr>
          <a:xfrm>
            <a:off x="8899458" y="1728826"/>
            <a:ext cx="2221992" cy="1636776"/>
          </a:xfrm>
          <a:prstGeom prst="roundRect">
            <a:avLst>
              <a:gd name="adj" fmla="val 4324"/>
            </a:avLst>
          </a:prstGeom>
          <a:solidFill>
            <a:schemeClr val="bg1">
              <a:lumMod val="85000"/>
            </a:schemeClr>
          </a:solidFill>
        </p:spPr>
        <p:txBody>
          <a:bodyPr/>
          <a:lstStyle/>
          <a:p>
            <a:endParaRPr lang="en-US"/>
          </a:p>
        </p:txBody>
      </p:sp>
      <p:sp>
        <p:nvSpPr>
          <p:cNvPr id="6" name="Picture Placeholder 18"/>
          <p:cNvSpPr>
            <a:spLocks noGrp="1"/>
          </p:cNvSpPr>
          <p:nvPr>
            <p:ph type="pic" sz="quarter" idx="14"/>
          </p:nvPr>
        </p:nvSpPr>
        <p:spPr>
          <a:xfrm>
            <a:off x="1066800" y="4021025"/>
            <a:ext cx="2221992" cy="1636776"/>
          </a:xfrm>
          <a:prstGeom prst="roundRect">
            <a:avLst>
              <a:gd name="adj" fmla="val 4324"/>
            </a:avLst>
          </a:prstGeom>
          <a:solidFill>
            <a:schemeClr val="bg1">
              <a:lumMod val="85000"/>
            </a:schemeClr>
          </a:solidFill>
        </p:spPr>
        <p:txBody>
          <a:bodyPr/>
          <a:lstStyle/>
          <a:p>
            <a:endParaRPr lang="en-US"/>
          </a:p>
        </p:txBody>
      </p:sp>
      <p:sp>
        <p:nvSpPr>
          <p:cNvPr id="7" name="Picture Placeholder 18"/>
          <p:cNvSpPr>
            <a:spLocks noGrp="1"/>
          </p:cNvSpPr>
          <p:nvPr>
            <p:ph type="pic" sz="quarter" idx="15"/>
          </p:nvPr>
        </p:nvSpPr>
        <p:spPr>
          <a:xfrm>
            <a:off x="3673938" y="4021025"/>
            <a:ext cx="2221992" cy="1636776"/>
          </a:xfrm>
          <a:prstGeom prst="roundRect">
            <a:avLst>
              <a:gd name="adj" fmla="val 4324"/>
            </a:avLst>
          </a:prstGeom>
          <a:solidFill>
            <a:schemeClr val="bg1">
              <a:lumMod val="85000"/>
            </a:schemeClr>
          </a:solidFill>
        </p:spPr>
        <p:txBody>
          <a:bodyPr/>
          <a:lstStyle/>
          <a:p>
            <a:endParaRPr lang="en-US"/>
          </a:p>
        </p:txBody>
      </p:sp>
      <p:sp>
        <p:nvSpPr>
          <p:cNvPr id="8" name="Picture Placeholder 18"/>
          <p:cNvSpPr>
            <a:spLocks noGrp="1"/>
          </p:cNvSpPr>
          <p:nvPr>
            <p:ph type="pic" sz="quarter" idx="16"/>
          </p:nvPr>
        </p:nvSpPr>
        <p:spPr>
          <a:xfrm>
            <a:off x="6292320" y="4021025"/>
            <a:ext cx="2221992" cy="1636776"/>
          </a:xfrm>
          <a:prstGeom prst="roundRect">
            <a:avLst>
              <a:gd name="adj" fmla="val 4324"/>
            </a:avLst>
          </a:prstGeom>
          <a:solidFill>
            <a:schemeClr val="bg1">
              <a:lumMod val="85000"/>
            </a:schemeClr>
          </a:solidFill>
        </p:spPr>
        <p:txBody>
          <a:bodyPr/>
          <a:lstStyle/>
          <a:p>
            <a:endParaRPr lang="en-US"/>
          </a:p>
        </p:txBody>
      </p:sp>
      <p:sp>
        <p:nvSpPr>
          <p:cNvPr id="9" name="Picture Placeholder 18"/>
          <p:cNvSpPr>
            <a:spLocks noGrp="1"/>
          </p:cNvSpPr>
          <p:nvPr>
            <p:ph type="pic" sz="quarter" idx="17"/>
          </p:nvPr>
        </p:nvSpPr>
        <p:spPr>
          <a:xfrm>
            <a:off x="8899458" y="4021025"/>
            <a:ext cx="2221992" cy="1636776"/>
          </a:xfrm>
          <a:prstGeom prst="roundRect">
            <a:avLst>
              <a:gd name="adj" fmla="val 4324"/>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32025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Work">
    <p:spTree>
      <p:nvGrpSpPr>
        <p:cNvPr id="1" name=""/>
        <p:cNvGrpSpPr/>
        <p:nvPr/>
      </p:nvGrpSpPr>
      <p:grpSpPr>
        <a:xfrm>
          <a:off x="0" y="0"/>
          <a:ext cx="0" cy="0"/>
          <a:chOff x="0" y="0"/>
          <a:chExt cx="0" cy="0"/>
        </a:xfrm>
      </p:grpSpPr>
      <p:sp>
        <p:nvSpPr>
          <p:cNvPr id="8" name="Picture Placeholder 9"/>
          <p:cNvSpPr>
            <a:spLocks noGrp="1"/>
          </p:cNvSpPr>
          <p:nvPr>
            <p:ph type="pic" sz="quarter" idx="10"/>
          </p:nvPr>
        </p:nvSpPr>
        <p:spPr>
          <a:xfrm>
            <a:off x="1066800" y="1244600"/>
            <a:ext cx="2187575" cy="2320925"/>
          </a:xfrm>
          <a:prstGeom prst="rect">
            <a:avLst/>
          </a:prstGeom>
          <a:solidFill>
            <a:schemeClr val="bg1">
              <a:lumMod val="85000"/>
            </a:schemeClr>
          </a:solidFill>
        </p:spPr>
        <p:txBody>
          <a:bodyPr/>
          <a:lstStyle/>
          <a:p>
            <a:endParaRPr lang="en-US"/>
          </a:p>
        </p:txBody>
      </p:sp>
      <p:sp>
        <p:nvSpPr>
          <p:cNvPr id="9" name="Picture Placeholder 9"/>
          <p:cNvSpPr>
            <a:spLocks noGrp="1"/>
          </p:cNvSpPr>
          <p:nvPr>
            <p:ph type="pic" sz="quarter" idx="11"/>
          </p:nvPr>
        </p:nvSpPr>
        <p:spPr>
          <a:xfrm>
            <a:off x="3689803" y="1244370"/>
            <a:ext cx="2187575" cy="2320925"/>
          </a:xfrm>
          <a:prstGeom prst="rect">
            <a:avLst/>
          </a:prstGeom>
          <a:solidFill>
            <a:schemeClr val="bg1">
              <a:lumMod val="85000"/>
            </a:schemeClr>
          </a:solidFill>
        </p:spPr>
        <p:txBody>
          <a:bodyPr/>
          <a:lstStyle/>
          <a:p>
            <a:endParaRPr lang="en-US"/>
          </a:p>
        </p:txBody>
      </p:sp>
      <p:sp>
        <p:nvSpPr>
          <p:cNvPr id="10" name="Picture Placeholder 9"/>
          <p:cNvSpPr>
            <a:spLocks noGrp="1"/>
          </p:cNvSpPr>
          <p:nvPr>
            <p:ph type="pic" sz="quarter" idx="12"/>
          </p:nvPr>
        </p:nvSpPr>
        <p:spPr>
          <a:xfrm>
            <a:off x="6312353" y="1244370"/>
            <a:ext cx="2187575" cy="232092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51196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ingle">
    <p:spTree>
      <p:nvGrpSpPr>
        <p:cNvPr id="1" name=""/>
        <p:cNvGrpSpPr/>
        <p:nvPr/>
      </p:nvGrpSpPr>
      <p:grpSpPr>
        <a:xfrm>
          <a:off x="0" y="0"/>
          <a:ext cx="0" cy="0"/>
          <a:chOff x="0" y="0"/>
          <a:chExt cx="0" cy="0"/>
        </a:xfrm>
      </p:grpSpPr>
      <p:sp>
        <p:nvSpPr>
          <p:cNvPr id="10" name="Picture Placeholder 6"/>
          <p:cNvSpPr>
            <a:spLocks noGrp="1"/>
          </p:cNvSpPr>
          <p:nvPr>
            <p:ph type="pic" sz="quarter" idx="10"/>
          </p:nvPr>
        </p:nvSpPr>
        <p:spPr>
          <a:xfrm>
            <a:off x="6902880" y="2028160"/>
            <a:ext cx="2798064" cy="2798064"/>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4102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ingle Image">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907600" y="2529684"/>
            <a:ext cx="2459736" cy="2459736"/>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6023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Image">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0" y="0"/>
            <a:ext cx="12192000" cy="436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6225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0F1">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1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52" r:id="rId6"/>
    <p:sldLayoutId id="2147483653" r:id="rId7"/>
    <p:sldLayoutId id="2147483654" r:id="rId8"/>
    <p:sldLayoutId id="2147483655" r:id="rId9"/>
    <p:sldLayoutId id="2147483661" r:id="rId10"/>
    <p:sldLayoutId id="2147483656" r:id="rId11"/>
    <p:sldLayoutId id="2147483662" r:id="rId12"/>
    <p:sldLayoutId id="2147483663" r:id="rId13"/>
    <p:sldLayoutId id="2147483657" r:id="rId14"/>
    <p:sldLayoutId id="214748365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492" y="3302923"/>
            <a:ext cx="2719014" cy="984885"/>
          </a:xfrm>
          <a:prstGeom prst="rect">
            <a:avLst/>
          </a:prstGeom>
          <a:noFill/>
        </p:spPr>
        <p:txBody>
          <a:bodyPr wrap="none" rtlCol="0">
            <a:spAutoFit/>
          </a:bodyPr>
          <a:lstStyle/>
          <a:p>
            <a:pPr algn="ctr"/>
            <a:r>
              <a:rPr lang="en-US" sz="28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endPar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 ULTIMATE PRESENTATION </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180653" y="4731136"/>
            <a:ext cx="3830693" cy="553998"/>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p:nvPr/>
        </p:nvSpPr>
        <p:spPr>
          <a:xfrm>
            <a:off x="5652452" y="1572866"/>
            <a:ext cx="887094" cy="1330638"/>
          </a:xfrm>
          <a:custGeom>
            <a:avLst/>
            <a:gdLst/>
            <a:ahLst/>
            <a:cxnLst/>
            <a:rect l="l" t="t" r="r" b="b"/>
            <a:pathLst>
              <a:path w="130629" h="195943">
                <a:moveTo>
                  <a:pt x="65314" y="36739"/>
                </a:moveTo>
                <a:cubicBezTo>
                  <a:pt x="69567" y="36739"/>
                  <a:pt x="73798" y="37419"/>
                  <a:pt x="78007" y="38780"/>
                </a:cubicBezTo>
                <a:cubicBezTo>
                  <a:pt x="82217" y="40141"/>
                  <a:pt x="85916" y="42437"/>
                  <a:pt x="89106" y="45669"/>
                </a:cubicBezTo>
                <a:cubicBezTo>
                  <a:pt x="92295" y="48900"/>
                  <a:pt x="93889" y="52727"/>
                  <a:pt x="93889" y="57150"/>
                </a:cubicBezTo>
                <a:cubicBezTo>
                  <a:pt x="93889" y="58255"/>
                  <a:pt x="93485" y="59212"/>
                  <a:pt x="92677" y="60020"/>
                </a:cubicBezTo>
                <a:cubicBezTo>
                  <a:pt x="91870" y="60828"/>
                  <a:pt x="90913" y="61232"/>
                  <a:pt x="89807" y="61232"/>
                </a:cubicBezTo>
                <a:cubicBezTo>
                  <a:pt x="88702" y="61232"/>
                  <a:pt x="87745" y="60828"/>
                  <a:pt x="86937" y="60020"/>
                </a:cubicBezTo>
                <a:cubicBezTo>
                  <a:pt x="86129" y="59212"/>
                  <a:pt x="85725" y="58255"/>
                  <a:pt x="85725" y="57150"/>
                </a:cubicBezTo>
                <a:cubicBezTo>
                  <a:pt x="85725" y="53238"/>
                  <a:pt x="83429" y="50219"/>
                  <a:pt x="78836" y="48093"/>
                </a:cubicBezTo>
                <a:cubicBezTo>
                  <a:pt x="74244" y="45966"/>
                  <a:pt x="69737" y="44903"/>
                  <a:pt x="65314" y="44903"/>
                </a:cubicBezTo>
                <a:cubicBezTo>
                  <a:pt x="64209" y="44903"/>
                  <a:pt x="63252" y="44499"/>
                  <a:pt x="62444" y="43691"/>
                </a:cubicBezTo>
                <a:cubicBezTo>
                  <a:pt x="61636" y="42884"/>
                  <a:pt x="61232" y="41927"/>
                  <a:pt x="61232" y="40821"/>
                </a:cubicBezTo>
                <a:cubicBezTo>
                  <a:pt x="61232" y="39716"/>
                  <a:pt x="61636" y="38759"/>
                  <a:pt x="62444" y="37951"/>
                </a:cubicBezTo>
                <a:cubicBezTo>
                  <a:pt x="63252" y="37143"/>
                  <a:pt x="64209" y="36739"/>
                  <a:pt x="65314" y="36739"/>
                </a:cubicBezTo>
                <a:close/>
                <a:moveTo>
                  <a:pt x="65314" y="16328"/>
                </a:moveTo>
                <a:cubicBezTo>
                  <a:pt x="59446" y="16328"/>
                  <a:pt x="53642" y="17285"/>
                  <a:pt x="47901" y="19199"/>
                </a:cubicBezTo>
                <a:cubicBezTo>
                  <a:pt x="42161" y="21112"/>
                  <a:pt x="36931" y="23748"/>
                  <a:pt x="32211" y="27108"/>
                </a:cubicBezTo>
                <a:cubicBezTo>
                  <a:pt x="27491" y="30467"/>
                  <a:pt x="23664" y="34783"/>
                  <a:pt x="20730" y="40056"/>
                </a:cubicBezTo>
                <a:cubicBezTo>
                  <a:pt x="17796" y="45329"/>
                  <a:pt x="16329" y="51027"/>
                  <a:pt x="16329" y="57150"/>
                </a:cubicBezTo>
                <a:cubicBezTo>
                  <a:pt x="16329" y="65739"/>
                  <a:pt x="19220" y="73393"/>
                  <a:pt x="25003" y="80112"/>
                </a:cubicBezTo>
                <a:cubicBezTo>
                  <a:pt x="25854" y="81047"/>
                  <a:pt x="27151" y="82451"/>
                  <a:pt x="28894" y="84322"/>
                </a:cubicBezTo>
                <a:cubicBezTo>
                  <a:pt x="30637" y="86193"/>
                  <a:pt x="31934" y="87596"/>
                  <a:pt x="32785" y="88531"/>
                </a:cubicBezTo>
                <a:cubicBezTo>
                  <a:pt x="43671" y="101543"/>
                  <a:pt x="49666" y="114215"/>
                  <a:pt x="50772" y="126546"/>
                </a:cubicBezTo>
                <a:lnTo>
                  <a:pt x="79857" y="126546"/>
                </a:lnTo>
                <a:cubicBezTo>
                  <a:pt x="80963" y="114215"/>
                  <a:pt x="86958" y="101543"/>
                  <a:pt x="97844" y="88531"/>
                </a:cubicBezTo>
                <a:cubicBezTo>
                  <a:pt x="98694" y="87596"/>
                  <a:pt x="99991" y="86193"/>
                  <a:pt x="101735" y="84322"/>
                </a:cubicBezTo>
                <a:cubicBezTo>
                  <a:pt x="103478" y="82451"/>
                  <a:pt x="104775" y="81047"/>
                  <a:pt x="105626" y="80112"/>
                </a:cubicBezTo>
                <a:cubicBezTo>
                  <a:pt x="111409" y="73393"/>
                  <a:pt x="114300" y="65739"/>
                  <a:pt x="114300" y="57150"/>
                </a:cubicBezTo>
                <a:cubicBezTo>
                  <a:pt x="114300" y="51027"/>
                  <a:pt x="112833" y="45329"/>
                  <a:pt x="109899" y="40056"/>
                </a:cubicBezTo>
                <a:cubicBezTo>
                  <a:pt x="106965" y="34783"/>
                  <a:pt x="103138" y="30467"/>
                  <a:pt x="98418" y="27108"/>
                </a:cubicBezTo>
                <a:cubicBezTo>
                  <a:pt x="93698" y="23748"/>
                  <a:pt x="88468" y="21112"/>
                  <a:pt x="82727" y="19199"/>
                </a:cubicBezTo>
                <a:cubicBezTo>
                  <a:pt x="76987" y="17285"/>
                  <a:pt x="71182" y="16328"/>
                  <a:pt x="65314" y="16328"/>
                </a:cubicBezTo>
                <a:close/>
                <a:moveTo>
                  <a:pt x="65314" y="0"/>
                </a:moveTo>
                <a:cubicBezTo>
                  <a:pt x="73394" y="0"/>
                  <a:pt x="81324" y="1382"/>
                  <a:pt x="89106" y="4146"/>
                </a:cubicBezTo>
                <a:cubicBezTo>
                  <a:pt x="96887" y="6910"/>
                  <a:pt x="103861" y="10694"/>
                  <a:pt x="110027" y="15499"/>
                </a:cubicBezTo>
                <a:cubicBezTo>
                  <a:pt x="116192" y="20304"/>
                  <a:pt x="121167" y="26342"/>
                  <a:pt x="124952" y="33614"/>
                </a:cubicBezTo>
                <a:cubicBezTo>
                  <a:pt x="128736" y="40885"/>
                  <a:pt x="130629" y="48730"/>
                  <a:pt x="130629" y="57150"/>
                </a:cubicBezTo>
                <a:cubicBezTo>
                  <a:pt x="130629" y="70332"/>
                  <a:pt x="126249" y="81728"/>
                  <a:pt x="117489" y="91338"/>
                </a:cubicBezTo>
                <a:cubicBezTo>
                  <a:pt x="113662" y="95505"/>
                  <a:pt x="110494" y="99204"/>
                  <a:pt x="107986" y="102436"/>
                </a:cubicBezTo>
                <a:cubicBezTo>
                  <a:pt x="105477" y="105668"/>
                  <a:pt x="102947" y="109729"/>
                  <a:pt x="100395" y="114619"/>
                </a:cubicBezTo>
                <a:cubicBezTo>
                  <a:pt x="97844" y="119509"/>
                  <a:pt x="96398" y="124080"/>
                  <a:pt x="96058" y="128332"/>
                </a:cubicBezTo>
                <a:cubicBezTo>
                  <a:pt x="100055" y="130713"/>
                  <a:pt x="102054" y="134200"/>
                  <a:pt x="102054" y="138793"/>
                </a:cubicBezTo>
                <a:cubicBezTo>
                  <a:pt x="102054" y="141939"/>
                  <a:pt x="100991" y="144661"/>
                  <a:pt x="98864" y="146957"/>
                </a:cubicBezTo>
                <a:cubicBezTo>
                  <a:pt x="100991" y="149253"/>
                  <a:pt x="102054" y="151975"/>
                  <a:pt x="102054" y="155121"/>
                </a:cubicBezTo>
                <a:cubicBezTo>
                  <a:pt x="102054" y="159544"/>
                  <a:pt x="100140" y="162988"/>
                  <a:pt x="96313" y="165454"/>
                </a:cubicBezTo>
                <a:cubicBezTo>
                  <a:pt x="97419" y="167410"/>
                  <a:pt x="97971" y="169409"/>
                  <a:pt x="97971" y="171450"/>
                </a:cubicBezTo>
                <a:cubicBezTo>
                  <a:pt x="97971" y="175362"/>
                  <a:pt x="96632" y="178381"/>
                  <a:pt x="93953" y="180507"/>
                </a:cubicBezTo>
                <a:cubicBezTo>
                  <a:pt x="91274" y="182633"/>
                  <a:pt x="87979" y="183696"/>
                  <a:pt x="84067" y="183696"/>
                </a:cubicBezTo>
                <a:cubicBezTo>
                  <a:pt x="82366" y="187438"/>
                  <a:pt x="79814" y="190415"/>
                  <a:pt x="76413" y="192626"/>
                </a:cubicBezTo>
                <a:cubicBezTo>
                  <a:pt x="73011" y="194837"/>
                  <a:pt x="69311" y="195943"/>
                  <a:pt x="65314" y="195943"/>
                </a:cubicBezTo>
                <a:cubicBezTo>
                  <a:pt x="61317" y="195943"/>
                  <a:pt x="57618" y="194837"/>
                  <a:pt x="54216" y="192626"/>
                </a:cubicBezTo>
                <a:cubicBezTo>
                  <a:pt x="50814" y="190415"/>
                  <a:pt x="48263" y="187438"/>
                  <a:pt x="46562" y="183696"/>
                </a:cubicBezTo>
                <a:cubicBezTo>
                  <a:pt x="42650" y="183696"/>
                  <a:pt x="39354" y="182633"/>
                  <a:pt x="36676" y="180507"/>
                </a:cubicBezTo>
                <a:cubicBezTo>
                  <a:pt x="33997" y="178381"/>
                  <a:pt x="32657" y="175362"/>
                  <a:pt x="32657" y="171450"/>
                </a:cubicBezTo>
                <a:cubicBezTo>
                  <a:pt x="32657" y="169409"/>
                  <a:pt x="33210" y="167410"/>
                  <a:pt x="34316" y="165454"/>
                </a:cubicBezTo>
                <a:cubicBezTo>
                  <a:pt x="30489" y="162988"/>
                  <a:pt x="28575" y="159544"/>
                  <a:pt x="28575" y="155121"/>
                </a:cubicBezTo>
                <a:cubicBezTo>
                  <a:pt x="28575" y="151975"/>
                  <a:pt x="29638" y="149253"/>
                  <a:pt x="31764" y="146957"/>
                </a:cubicBezTo>
                <a:cubicBezTo>
                  <a:pt x="29638" y="144661"/>
                  <a:pt x="28575" y="141939"/>
                  <a:pt x="28575" y="138793"/>
                </a:cubicBezTo>
                <a:cubicBezTo>
                  <a:pt x="28575" y="134200"/>
                  <a:pt x="30574" y="130713"/>
                  <a:pt x="34571" y="128332"/>
                </a:cubicBezTo>
                <a:cubicBezTo>
                  <a:pt x="34231" y="124080"/>
                  <a:pt x="32785" y="119509"/>
                  <a:pt x="30233" y="114619"/>
                </a:cubicBezTo>
                <a:cubicBezTo>
                  <a:pt x="27682" y="109729"/>
                  <a:pt x="25152" y="105668"/>
                  <a:pt x="22643" y="102436"/>
                </a:cubicBezTo>
                <a:cubicBezTo>
                  <a:pt x="20134" y="99204"/>
                  <a:pt x="16966" y="95505"/>
                  <a:pt x="13139" y="91338"/>
                </a:cubicBezTo>
                <a:cubicBezTo>
                  <a:pt x="4380" y="81728"/>
                  <a:pt x="0" y="70332"/>
                  <a:pt x="0" y="57150"/>
                </a:cubicBezTo>
                <a:cubicBezTo>
                  <a:pt x="0" y="48730"/>
                  <a:pt x="1892" y="40885"/>
                  <a:pt x="5677" y="33614"/>
                </a:cubicBezTo>
                <a:cubicBezTo>
                  <a:pt x="9461" y="26342"/>
                  <a:pt x="14436" y="20304"/>
                  <a:pt x="20602" y="15499"/>
                </a:cubicBezTo>
                <a:cubicBezTo>
                  <a:pt x="26768" y="10694"/>
                  <a:pt x="33742" y="6910"/>
                  <a:pt x="41523" y="4146"/>
                </a:cubicBezTo>
                <a:cubicBezTo>
                  <a:pt x="49305" y="1382"/>
                  <a:pt x="57235" y="0"/>
                  <a:pt x="65314"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965315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icture Placeholder 44"/>
          <p:cNvSpPr>
            <a:spLocks noGrp="1"/>
          </p:cNvSpPr>
          <p:nvPr>
            <p:ph type="pic" sz="quarter" idx="10"/>
          </p:nvPr>
        </p:nvSpPr>
        <p:spPr/>
      </p:sp>
      <p:sp>
        <p:nvSpPr>
          <p:cNvPr id="46" name="Picture Placeholder 45"/>
          <p:cNvSpPr>
            <a:spLocks noGrp="1"/>
          </p:cNvSpPr>
          <p:nvPr>
            <p:ph type="pic" sz="quarter" idx="11"/>
          </p:nvPr>
        </p:nvSpPr>
        <p:spPr/>
      </p:sp>
      <p:sp>
        <p:nvSpPr>
          <p:cNvPr id="47" name="Picture Placeholder 46"/>
          <p:cNvSpPr>
            <a:spLocks noGrp="1"/>
          </p:cNvSpPr>
          <p:nvPr>
            <p:ph type="pic" sz="quarter" idx="12"/>
          </p:nvPr>
        </p:nvSpPr>
        <p:spPr/>
      </p:sp>
      <p:sp>
        <p:nvSpPr>
          <p:cNvPr id="2" name="TextBox 1"/>
          <p:cNvSpPr txBox="1"/>
          <p:nvPr/>
        </p:nvSpPr>
        <p:spPr>
          <a:xfrm>
            <a:off x="513904" y="616688"/>
            <a:ext cx="310905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Recent Project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914400" y="3773598"/>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53270"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992140" y="3773599"/>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3618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675051" y="3527378"/>
            <a:ext cx="841897" cy="246221"/>
          </a:xfrm>
          <a:prstGeom prst="rect">
            <a:avLst/>
          </a:prstGeom>
          <a:solidFill>
            <a:schemeClr val="tx1">
              <a:lumMod val="65000"/>
              <a:lumOff val="35000"/>
            </a:schemeClr>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21392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254642"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7" name="TextBox 16"/>
          <p:cNvSpPr txBox="1"/>
          <p:nvPr/>
        </p:nvSpPr>
        <p:spPr>
          <a:xfrm>
            <a:off x="1849243" y="4045374"/>
            <a:ext cx="1415772"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Paper Cup</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4759615"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808295" y="4491131"/>
            <a:ext cx="1497670" cy="307777"/>
            <a:chOff x="1786754" y="4538752"/>
            <a:chExt cx="1497670" cy="307777"/>
          </a:xfrm>
        </p:grpSpPr>
        <p:sp>
          <p:nvSpPr>
            <p:cNvPr id="20" name="Rectangle 19"/>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1" name="Rectangle 20"/>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2" name="Rectangle 21"/>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3" name="Rectangle 22"/>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4" name="Rectangle 23"/>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
        <p:nvSpPr>
          <p:cNvPr id="25" name="TextBox 24"/>
          <p:cNvSpPr txBox="1"/>
          <p:nvPr/>
        </p:nvSpPr>
        <p:spPr>
          <a:xfrm>
            <a:off x="4793511"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6" name="TextBox 25"/>
          <p:cNvSpPr txBox="1"/>
          <p:nvPr/>
        </p:nvSpPr>
        <p:spPr>
          <a:xfrm>
            <a:off x="5027025" y="4045374"/>
            <a:ext cx="2137958"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Illustration Graphic</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347164" y="4491131"/>
            <a:ext cx="1497670" cy="307777"/>
            <a:chOff x="1786754" y="4538752"/>
            <a:chExt cx="1497670" cy="307777"/>
          </a:xfrm>
        </p:grpSpPr>
        <p:sp>
          <p:nvSpPr>
            <p:cNvPr id="28" name="Rectangle 27"/>
            <p:cNvSpPr/>
            <p:nvPr/>
          </p:nvSpPr>
          <p:spPr>
            <a:xfrm>
              <a:off x="1786754"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29" name="Rectangle 28"/>
            <p:cNvSpPr/>
            <p:nvPr/>
          </p:nvSpPr>
          <p:spPr>
            <a:xfrm>
              <a:off x="2073327"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0" name="Rectangle 29"/>
            <p:cNvSpPr/>
            <p:nvPr/>
          </p:nvSpPr>
          <p:spPr>
            <a:xfrm>
              <a:off x="2359900"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1" name="Rectangle 30"/>
            <p:cNvSpPr/>
            <p:nvPr/>
          </p:nvSpPr>
          <p:spPr>
            <a:xfrm>
              <a:off x="2646473"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sp>
          <p:nvSpPr>
            <p:cNvPr id="32" name="Rectangle 31"/>
            <p:cNvSpPr/>
            <p:nvPr/>
          </p:nvSpPr>
          <p:spPr>
            <a:xfrm>
              <a:off x="2933046"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grpSp>
      <p:sp>
        <p:nvSpPr>
          <p:cNvPr id="33" name="TextBox 32"/>
          <p:cNvSpPr txBox="1"/>
          <p:nvPr/>
        </p:nvSpPr>
        <p:spPr>
          <a:xfrm>
            <a:off x="8342062" y="4927073"/>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34" name="TextBox 33"/>
          <p:cNvSpPr txBox="1"/>
          <p:nvPr/>
        </p:nvSpPr>
        <p:spPr>
          <a:xfrm>
            <a:off x="8984753" y="4039743"/>
            <a:ext cx="1319593"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Fashion Units</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8895715" y="4485500"/>
            <a:ext cx="1497670" cy="307777"/>
            <a:chOff x="1786754" y="4538752"/>
            <a:chExt cx="1497670" cy="307777"/>
          </a:xfrm>
        </p:grpSpPr>
        <p:sp>
          <p:nvSpPr>
            <p:cNvPr id="36" name="Rectangle 35"/>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7" name="Rectangle 36"/>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8" name="Rectangle 37"/>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9" name="Rectangle 38"/>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40" name="Rectangle 39"/>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28249018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7763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 Top Collection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66800"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01</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39791"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02</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212782"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03</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8899459"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66800"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05</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3639791"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06</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212782"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07</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99459"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08</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8" name="Picture Placeholder 7"/>
          <p:cNvSpPr>
            <a:spLocks noGrp="1"/>
          </p:cNvSpPr>
          <p:nvPr>
            <p:ph type="pic" sz="quarter" idx="13"/>
          </p:nvPr>
        </p:nvSpPr>
        <p:spPr/>
      </p:sp>
      <p:sp>
        <p:nvSpPr>
          <p:cNvPr id="9" name="Picture Placeholder 8"/>
          <p:cNvSpPr>
            <a:spLocks noGrp="1"/>
          </p:cNvSpPr>
          <p:nvPr>
            <p:ph type="pic" sz="quarter" idx="14"/>
          </p:nvPr>
        </p:nvSpPr>
        <p:spPr/>
      </p:sp>
      <p:sp>
        <p:nvSpPr>
          <p:cNvPr id="29" name="Picture Placeholder 28"/>
          <p:cNvSpPr>
            <a:spLocks noGrp="1"/>
          </p:cNvSpPr>
          <p:nvPr>
            <p:ph type="pic" sz="quarter" idx="15"/>
          </p:nvPr>
        </p:nvSpPr>
        <p:spPr/>
      </p:sp>
      <p:sp>
        <p:nvSpPr>
          <p:cNvPr id="30" name="Picture Placeholder 29"/>
          <p:cNvSpPr>
            <a:spLocks noGrp="1"/>
          </p:cNvSpPr>
          <p:nvPr>
            <p:ph type="pic" sz="quarter" idx="16"/>
          </p:nvPr>
        </p:nvSpPr>
        <p:spPr/>
      </p:sp>
      <p:sp>
        <p:nvSpPr>
          <p:cNvPr id="31" name="Picture Placeholder 30"/>
          <p:cNvSpPr>
            <a:spLocks noGrp="1"/>
          </p:cNvSpPr>
          <p:nvPr>
            <p:ph type="pic" sz="quarter" idx="17"/>
          </p:nvPr>
        </p:nvSpPr>
        <p:spPr/>
      </p:sp>
    </p:spTree>
    <p:extLst>
      <p:ext uri="{BB962C8B-B14F-4D97-AF65-F5344CB8AC3E}">
        <p14:creationId xmlns:p14="http://schemas.microsoft.com/office/powerpoint/2010/main" val="374892631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1846421"/>
            <a:ext cx="4429931"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Awesome Service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Arc 6"/>
          <p:cNvSpPr/>
          <p:nvPr/>
        </p:nvSpPr>
        <p:spPr>
          <a:xfrm>
            <a:off x="856263" y="3579140"/>
            <a:ext cx="1188803" cy="1188803"/>
          </a:xfrm>
          <a:prstGeom prst="arc">
            <a:avLst>
              <a:gd name="adj1" fmla="val 16200000"/>
              <a:gd name="adj2" fmla="val 13945882"/>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244167"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244167" y="3550634"/>
            <a:ext cx="78739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244167"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055364"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97%</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4434864" y="3579140"/>
            <a:ext cx="1188803" cy="1188803"/>
          </a:xfrm>
          <a:prstGeom prst="arc">
            <a:avLst>
              <a:gd name="adj1" fmla="val 16200000"/>
              <a:gd name="adj2" fmla="val 8719733"/>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22768"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5822768" y="3550634"/>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822768"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4633965"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Arc 39"/>
          <p:cNvSpPr/>
          <p:nvPr/>
        </p:nvSpPr>
        <p:spPr>
          <a:xfrm>
            <a:off x="8013465" y="3579140"/>
            <a:ext cx="1188803" cy="1188803"/>
          </a:xfrm>
          <a:prstGeom prst="arc">
            <a:avLst>
              <a:gd name="adj1" fmla="val 16200000"/>
              <a:gd name="adj2" fmla="val 8493040"/>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9401369"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9401369" y="3550634"/>
            <a:ext cx="8274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401369"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212566"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2131597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Rounded Rectangle 1"/>
          <p:cNvSpPr/>
          <p:nvPr/>
        </p:nvSpPr>
        <p:spPr>
          <a:xfrm>
            <a:off x="6999768" y="1143000"/>
            <a:ext cx="921488" cy="1828800"/>
          </a:xfrm>
          <a:prstGeom prst="roundRect">
            <a:avLst>
              <a:gd name="adj" fmla="val 859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mtClean="0">
                <a:latin typeface="Open Sans" panose="020B0606030504020204" pitchFamily="34" charset="0"/>
                <a:ea typeface="Open Sans" panose="020B0606030504020204" pitchFamily="34" charset="0"/>
                <a:cs typeface="Open Sans" panose="020B0606030504020204" pitchFamily="34" charset="0"/>
              </a:rPr>
              <a:t>A</a:t>
            </a:r>
            <a:endParaRPr lang="en-US" sz="4800" b="1">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7974421" y="1765005"/>
            <a:ext cx="2161361"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CONNECTION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7974421" y="2417802"/>
            <a:ext cx="2665226"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SINGLE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Arc 5"/>
          <p:cNvSpPr/>
          <p:nvPr/>
        </p:nvSpPr>
        <p:spPr>
          <a:xfrm>
            <a:off x="1107053" y="4603913"/>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305390" y="494555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358014" y="4545449"/>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3" name="Group 12"/>
          <p:cNvGrpSpPr/>
          <p:nvPr/>
        </p:nvGrpSpPr>
        <p:grpSpPr>
          <a:xfrm>
            <a:off x="524537" y="6439790"/>
            <a:ext cx="11174824" cy="338554"/>
            <a:chOff x="524537" y="6439790"/>
            <a:chExt cx="11174824" cy="338554"/>
          </a:xfrm>
        </p:grpSpPr>
        <p:sp>
          <p:nvSpPr>
            <p:cNvPr id="14" name="TextBox 1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Picture Placeholder 8"/>
          <p:cNvSpPr>
            <a:spLocks noGrp="1"/>
          </p:cNvSpPr>
          <p:nvPr>
            <p:ph type="pic" sz="quarter" idx="10"/>
          </p:nvPr>
        </p:nvSpPr>
        <p:spPr>
          <a:xfrm>
            <a:off x="6999768" y="3439886"/>
            <a:ext cx="5192232" cy="2275114"/>
          </a:xfrm>
        </p:spPr>
      </p:sp>
    </p:spTree>
    <p:extLst>
      <p:ext uri="{BB962C8B-B14F-4D97-AF65-F5344CB8AC3E}">
        <p14:creationId xmlns:p14="http://schemas.microsoft.com/office/powerpoint/2010/main" val="18880001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10" name="TextBox 9"/>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1" name="Arc 10"/>
          <p:cNvSpPr/>
          <p:nvPr/>
        </p:nvSpPr>
        <p:spPr>
          <a:xfrm>
            <a:off x="1066800" y="4850130"/>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1265137" y="5191776"/>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317761" y="4791666"/>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4" name="TextBox 13"/>
          <p:cNvSpPr txBox="1"/>
          <p:nvPr/>
        </p:nvSpPr>
        <p:spPr>
          <a:xfrm>
            <a:off x="6226628" y="1143000"/>
            <a:ext cx="5029200" cy="3016210"/>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5" name="TextBox 14"/>
          <p:cNvSpPr txBox="1"/>
          <p:nvPr/>
        </p:nvSpPr>
        <p:spPr>
          <a:xfrm>
            <a:off x="7145788" y="4451406"/>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6" name="Rounded Rectangle 15"/>
          <p:cNvSpPr/>
          <p:nvPr/>
        </p:nvSpPr>
        <p:spPr>
          <a:xfrm>
            <a:off x="6413205" y="4545449"/>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
        <p:nvSpPr>
          <p:cNvPr id="17" name="TextBox 16"/>
          <p:cNvSpPr txBox="1"/>
          <p:nvPr/>
        </p:nvSpPr>
        <p:spPr>
          <a:xfrm>
            <a:off x="7145788" y="5376442"/>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8" name="Rounded Rectangle 17"/>
          <p:cNvSpPr/>
          <p:nvPr/>
        </p:nvSpPr>
        <p:spPr>
          <a:xfrm>
            <a:off x="6413205" y="5470485"/>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52252672"/>
      </p:ext>
    </p:extLst>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82667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Time Line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914400" y="4982546"/>
            <a:ext cx="10363200"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40701"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75833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69759"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78117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28243"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2011</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454588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705730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56872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914400" y="4224979"/>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415187" y="3897727"/>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937240" y="3570475"/>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263002" y="3243223"/>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916" y="3370814"/>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NEW GROUP</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3318391" y="3045026"/>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864137" y="2698568"/>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260089" y="2367089"/>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PROMOTION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04916" y="2783416"/>
            <a:ext cx="389850"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5" name="Rectangle 24"/>
          <p:cNvSpPr/>
          <p:nvPr/>
        </p:nvSpPr>
        <p:spPr>
          <a:xfrm>
            <a:off x="3318391" y="2436958"/>
            <a:ext cx="569387"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6" name="Rectangle 25"/>
          <p:cNvSpPr/>
          <p:nvPr/>
        </p:nvSpPr>
        <p:spPr>
          <a:xfrm>
            <a:off x="5937240" y="2121970"/>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7" name="Rectangle 26"/>
          <p:cNvSpPr/>
          <p:nvPr/>
        </p:nvSpPr>
        <p:spPr>
          <a:xfrm>
            <a:off x="8260089" y="1761047"/>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grpSp>
        <p:nvGrpSpPr>
          <p:cNvPr id="28" name="Group 27"/>
          <p:cNvGrpSpPr/>
          <p:nvPr/>
        </p:nvGrpSpPr>
        <p:grpSpPr>
          <a:xfrm>
            <a:off x="524537" y="6439790"/>
            <a:ext cx="11174824" cy="338554"/>
            <a:chOff x="524537" y="6439790"/>
            <a:chExt cx="11174824" cy="338554"/>
          </a:xfrm>
        </p:grpSpPr>
        <p:sp>
          <p:nvSpPr>
            <p:cNvPr id="29" name="TextBox 2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54980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41513" y="141515"/>
            <a:ext cx="7619999" cy="6596742"/>
          </a:xfrm>
        </p:spPr>
      </p:sp>
      <p:sp>
        <p:nvSpPr>
          <p:cNvPr id="30" name="TextBox 29"/>
          <p:cNvSpPr txBox="1"/>
          <p:nvPr/>
        </p:nvSpPr>
        <p:spPr>
          <a:xfrm>
            <a:off x="7892899" y="1846421"/>
            <a:ext cx="28873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GROUP</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892899"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892899" y="2684751"/>
            <a:ext cx="3232301" cy="2708434"/>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accusantium </a:t>
            </a:r>
          </a:p>
        </p:txBody>
      </p:sp>
      <p:sp>
        <p:nvSpPr>
          <p:cNvPr id="34" name="TextBox 33"/>
          <p:cNvSpPr txBox="1"/>
          <p:nvPr/>
        </p:nvSpPr>
        <p:spPr>
          <a:xfrm>
            <a:off x="8775934" y="5887868"/>
            <a:ext cx="1121257" cy="272415"/>
          </a:xfrm>
          <a:prstGeom prst="roundRect">
            <a:avLst/>
          </a:prstGeom>
          <a:solidFill>
            <a:schemeClr val="accent5"/>
          </a:solidFill>
          <a:ln>
            <a:noFill/>
          </a:ln>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START PROJECT</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3126516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2506906"/>
            <a:ext cx="422288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Kite Brand Main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2260685"/>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971107" y="3427765"/>
            <a:ext cx="3776317"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0" name="Rounded Rectangle 19"/>
          <p:cNvSpPr/>
          <p:nvPr/>
        </p:nvSpPr>
        <p:spPr>
          <a:xfrm>
            <a:off x="6545098" y="2895419"/>
            <a:ext cx="2856614"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60038" y="2260685"/>
            <a:ext cx="947311"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460038" y="2491104"/>
            <a:ext cx="670376"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125835" y="2398771"/>
            <a:ext cx="551754"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ounded Rectangle 24"/>
          <p:cNvSpPr/>
          <p:nvPr/>
        </p:nvSpPr>
        <p:spPr>
          <a:xfrm>
            <a:off x="6545098" y="3792176"/>
            <a:ext cx="411480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460038" y="3157442"/>
            <a:ext cx="1453860"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Graphic Design</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60038" y="3387861"/>
            <a:ext cx="80663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391114" y="3295528"/>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ounded Rectangle 28"/>
          <p:cNvSpPr/>
          <p:nvPr/>
        </p:nvSpPr>
        <p:spPr>
          <a:xfrm>
            <a:off x="6545098" y="4730849"/>
            <a:ext cx="219456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460038" y="4096115"/>
            <a:ext cx="819455"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Identity</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6460038" y="4326534"/>
            <a:ext cx="914033"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8445350" y="4234201"/>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355166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968625" y="3867193"/>
            <a:ext cx="2286203"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503226" y="4205747"/>
            <a:ext cx="121700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3774826" y="3867193"/>
            <a:ext cx="200728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Martin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4268551" y="4205747"/>
            <a:ext cx="1019831"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6650665" y="3867193"/>
            <a:ext cx="161230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Tom John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6780190" y="4205747"/>
            <a:ext cx="1353256"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 Manager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241096" y="4771556"/>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5" name="TextBox 44"/>
          <p:cNvSpPr txBox="1"/>
          <p:nvPr/>
        </p:nvSpPr>
        <p:spPr>
          <a:xfrm>
            <a:off x="3916068" y="4779683"/>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6" name="TextBox 45"/>
          <p:cNvSpPr txBox="1"/>
          <p:nvPr/>
        </p:nvSpPr>
        <p:spPr>
          <a:xfrm>
            <a:off x="6591041" y="4781982"/>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7" name="TextBox 46"/>
          <p:cNvSpPr txBox="1"/>
          <p:nvPr/>
        </p:nvSpPr>
        <p:spPr>
          <a:xfrm>
            <a:off x="8937171" y="1245022"/>
            <a:ext cx="2188030" cy="3046988"/>
          </a:xfrm>
          <a:prstGeom prst="rect">
            <a:avLst/>
          </a:prstGeom>
          <a:noFill/>
        </p:spPr>
        <p:txBody>
          <a:bodyPr wrap="square" rtlCol="0">
            <a:spAutoFit/>
          </a:bodyPr>
          <a:lstStyle/>
          <a:p>
            <a:r>
              <a:rPr lang="en-US" sz="32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TEAM</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INFORMATION</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69183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049802" y="3198623"/>
            <a:ext cx="3242933" cy="1631216"/>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11" name="Straight Connector 10"/>
          <p:cNvCxnSpPr/>
          <p:nvPr/>
        </p:nvCxnSpPr>
        <p:spPr>
          <a:xfrm>
            <a:off x="6096000" y="2028160"/>
            <a:ext cx="0" cy="2801679"/>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24537" y="6439790"/>
            <a:ext cx="11174824" cy="338554"/>
            <a:chOff x="524537" y="6439790"/>
            <a:chExt cx="11174824" cy="338554"/>
          </a:xfrm>
        </p:grpSpPr>
        <p:sp>
          <p:nvSpPr>
            <p:cNvPr id="12" name="TextBox 1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4182798319"/>
      </p:ext>
    </p:extLst>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955311"/>
            <a:ext cx="3725059"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WHAT IS A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BRAND ?</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096000" y="3709090"/>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EXCLUSIVE POWERPOINT TEMPLATE</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6096000" y="4929602"/>
            <a:ext cx="4869712" cy="707886"/>
          </a:xfrm>
          <a:prstGeom prst="rect">
            <a:avLst/>
          </a:prstGeom>
          <a:noFill/>
        </p:spPr>
        <p:txBody>
          <a:bodyPr wrap="square" rtlCol="0">
            <a:spAutoFit/>
          </a:bodyPr>
          <a:lstStyle/>
          <a:p>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Get a modern Powerpoint Presentation that is beautifully designed and functional. This slides comes with infographic elements, charts graphs and icons. This presentation template is so versatile that it can be used in many different businesses.  </a:t>
            </a:r>
          </a:p>
        </p:txBody>
      </p:sp>
    </p:spTree>
    <p:extLst>
      <p:ext uri="{BB962C8B-B14F-4D97-AF65-F5344CB8AC3E}">
        <p14:creationId xmlns:p14="http://schemas.microsoft.com/office/powerpoint/2010/main" val="40216529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6096000" y="2028159"/>
            <a:ext cx="0" cy="3566160"/>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888843" y="3443890"/>
            <a:ext cx="41148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42885" y="3197669"/>
            <a:ext cx="660758"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832340" y="320332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803243" y="4060294"/>
            <a:ext cx="32004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084802" y="3814073"/>
            <a:ext cx="918841"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736109" y="381973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3534763" y="4676698"/>
            <a:ext cx="246888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2894683" y="5293102"/>
            <a:ext cx="310896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055948" y="4430476"/>
            <a:ext cx="94769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3524132" y="44304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954958" y="5046881"/>
            <a:ext cx="104868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894683" y="5043579"/>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79%</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24" name="TextBox 2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2679329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9917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Team Member Single Skills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421766" y="3135320"/>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92481" y="5105635"/>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44510" y="4797584"/>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32972" y="2957898"/>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707550" y="2328677"/>
            <a:ext cx="2860791" cy="286079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51890" y="2173016"/>
            <a:ext cx="3172111" cy="317211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96013" y="2017141"/>
            <a:ext cx="3483864" cy="3483864"/>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40566" y="1861691"/>
            <a:ext cx="3794760" cy="3794760"/>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240565" y="1861691"/>
            <a:ext cx="3794760" cy="3794760"/>
          </a:xfrm>
          <a:prstGeom prst="arc">
            <a:avLst>
              <a:gd name="adj1" fmla="val 16200000"/>
              <a:gd name="adj2" fmla="val 12296468"/>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a:off x="4396012" y="2017139"/>
            <a:ext cx="3483864" cy="3483864"/>
          </a:xfrm>
          <a:prstGeom prst="arc">
            <a:avLst>
              <a:gd name="adj1" fmla="val 16200000"/>
              <a:gd name="adj2" fmla="val 8565833"/>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a:off x="4551890" y="2173016"/>
            <a:ext cx="3172111" cy="3172111"/>
          </a:xfrm>
          <a:prstGeom prst="arc">
            <a:avLst>
              <a:gd name="adj1" fmla="val 16200000"/>
              <a:gd name="adj2" fmla="val 3460310"/>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p:cNvSpPr/>
          <p:nvPr/>
        </p:nvSpPr>
        <p:spPr>
          <a:xfrm>
            <a:off x="4707550" y="2328677"/>
            <a:ext cx="2860791" cy="2860791"/>
          </a:xfrm>
          <a:prstGeom prst="arc">
            <a:avLst>
              <a:gd name="adj1" fmla="val 16200000"/>
              <a:gd name="adj2" fmla="val 20033064"/>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81807" y="2927570"/>
            <a:ext cx="11480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081807" y="312762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081806" y="3343069"/>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8884806" y="4881691"/>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8884806" y="50817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84805" y="5297190"/>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345434" y="2750148"/>
            <a:ext cx="1386533"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069606" y="2950203"/>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180213" y="3165647"/>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2001" y="4575953"/>
            <a:ext cx="1271502"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381142" y="4776008"/>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491749" y="4988463"/>
            <a:ext cx="551754" cy="307777"/>
          </a:xfrm>
          <a:prstGeom prst="rect">
            <a:avLst/>
          </a:prstGeom>
          <a:noFill/>
        </p:spPr>
        <p:txBody>
          <a:bodyPr wrap="none" rtlCol="0">
            <a:spAutoFit/>
          </a:bodyPr>
          <a:lstStyle/>
          <a:p>
            <a:r>
              <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7" name="TextBox 3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1716662391"/>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aphicFrame>
        <p:nvGraphicFramePr>
          <p:cNvPr id="20" name="Chart 19"/>
          <p:cNvGraphicFramePr/>
          <p:nvPr>
            <p:extLst>
              <p:ext uri="{D42A27DB-BD31-4B8C-83A1-F6EECF244321}">
                <p14:modId xmlns:p14="http://schemas.microsoft.com/office/powerpoint/2010/main" val="2924091466"/>
              </p:ext>
            </p:extLst>
          </p:nvPr>
        </p:nvGraphicFramePr>
        <p:xfrm>
          <a:off x="1066800" y="3770960"/>
          <a:ext cx="5029200" cy="217248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504377" y="1492478"/>
            <a:ext cx="3183244" cy="461665"/>
          </a:xfrm>
          <a:prstGeom prst="rect">
            <a:avLst/>
          </a:prstGeom>
          <a:solidFill>
            <a:schemeClr val="bg1"/>
          </a:solid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Sales in Year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4387844" y="1193092"/>
            <a:ext cx="3416310" cy="246221"/>
          </a:xfrm>
          <a:prstGeom prst="rect">
            <a:avLst/>
          </a:prstGeom>
          <a:solidFill>
            <a:schemeClr val="bg1"/>
          </a:solid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75229" y="3764843"/>
            <a:ext cx="4752752"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7"/>
          <p:cNvSpPr/>
          <p:nvPr/>
        </p:nvSpPr>
        <p:spPr>
          <a:xfrm>
            <a:off x="7017488" y="4571811"/>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687621" y="4552509"/>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Oval 29"/>
          <p:cNvSpPr/>
          <p:nvPr/>
        </p:nvSpPr>
        <p:spPr>
          <a:xfrm>
            <a:off x="7017205" y="5199918"/>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1" name="TextBox 30"/>
          <p:cNvSpPr txBox="1"/>
          <p:nvPr/>
        </p:nvSpPr>
        <p:spPr>
          <a:xfrm>
            <a:off x="7687338" y="5180616"/>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val 31"/>
          <p:cNvSpPr/>
          <p:nvPr/>
        </p:nvSpPr>
        <p:spPr>
          <a:xfrm>
            <a:off x="7017205" y="5836789"/>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3" name="TextBox 32"/>
          <p:cNvSpPr txBox="1"/>
          <p:nvPr/>
        </p:nvSpPr>
        <p:spPr>
          <a:xfrm>
            <a:off x="7687338" y="5817487"/>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p:cNvGrpSpPr/>
          <p:nvPr/>
        </p:nvGrpSpPr>
        <p:grpSpPr>
          <a:xfrm>
            <a:off x="524537" y="6439790"/>
            <a:ext cx="11174824" cy="338554"/>
            <a:chOff x="524537" y="6439790"/>
            <a:chExt cx="11174824" cy="338554"/>
          </a:xfrm>
        </p:grpSpPr>
        <p:sp>
          <p:nvSpPr>
            <p:cNvPr id="17" name="TextBox 1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1251345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330" y="1600200"/>
            <a:ext cx="4221341" cy="3519948"/>
          </a:xfrm>
          <a:prstGeom prst="rect">
            <a:avLst/>
          </a:prstGeom>
        </p:spPr>
      </p:pic>
      <p:sp>
        <p:nvSpPr>
          <p:cNvPr id="32" name="Rounded Rectangle 31"/>
          <p:cNvSpPr/>
          <p:nvPr/>
        </p:nvSpPr>
        <p:spPr>
          <a:xfrm>
            <a:off x="1083426"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3" name="TextBox 32"/>
          <p:cNvSpPr txBox="1"/>
          <p:nvPr/>
        </p:nvSpPr>
        <p:spPr>
          <a:xfrm>
            <a:off x="992369" y="23643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4397" y="1819241"/>
            <a:ext cx="166423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Function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774397" y="20601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ounded Rectangle 35"/>
          <p:cNvSpPr/>
          <p:nvPr/>
        </p:nvSpPr>
        <p:spPr>
          <a:xfrm>
            <a:off x="1083426" y="37176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7" name="TextBox 36"/>
          <p:cNvSpPr txBox="1"/>
          <p:nvPr/>
        </p:nvSpPr>
        <p:spPr>
          <a:xfrm>
            <a:off x="992369" y="43321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774397" y="3787041"/>
            <a:ext cx="169148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Forum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774397" y="40279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3026846" y="5610031"/>
            <a:ext cx="6138309"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41" name="Rounded Rectangle 40"/>
          <p:cNvSpPr/>
          <p:nvPr/>
        </p:nvSpPr>
        <p:spPr>
          <a:xfrm>
            <a:off x="10678633"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2" name="TextBox 41"/>
          <p:cNvSpPr txBox="1"/>
          <p:nvPr/>
        </p:nvSpPr>
        <p:spPr>
          <a:xfrm>
            <a:off x="8622948" y="1819241"/>
            <a:ext cx="179209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Download Section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802374" y="206014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960798" y="236431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ounded Rectangle 44"/>
          <p:cNvSpPr/>
          <p:nvPr/>
        </p:nvSpPr>
        <p:spPr>
          <a:xfrm>
            <a:off x="10678633" y="371162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6" name="TextBox 45"/>
          <p:cNvSpPr txBox="1"/>
          <p:nvPr/>
        </p:nvSpPr>
        <p:spPr>
          <a:xfrm>
            <a:off x="8891868" y="3781021"/>
            <a:ext cx="152317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Items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9802374" y="402192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960798" y="432609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31632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3892" y="2313384"/>
            <a:ext cx="4221341" cy="3519948"/>
          </a:xfrm>
          <a:prstGeom prst="rect">
            <a:avLst/>
          </a:prstGeom>
        </p:spPr>
      </p:pic>
      <p:sp>
        <p:nvSpPr>
          <p:cNvPr id="35" name="Oval 34"/>
          <p:cNvSpPr/>
          <p:nvPr/>
        </p:nvSpPr>
        <p:spPr>
          <a:xfrm>
            <a:off x="7006855" y="167774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6" name="TextBox 35"/>
          <p:cNvSpPr txBox="1"/>
          <p:nvPr/>
        </p:nvSpPr>
        <p:spPr>
          <a:xfrm>
            <a:off x="7476470" y="1584158"/>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7006856" y="264572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7476470" y="254861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VIDEO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7006856" y="3617989"/>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7476470" y="352440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7038800" y="5189159"/>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038800" y="4942938"/>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5" name="Group 14"/>
          <p:cNvGrpSpPr/>
          <p:nvPr/>
        </p:nvGrpSpPr>
        <p:grpSpPr>
          <a:xfrm>
            <a:off x="524537" y="6439790"/>
            <a:ext cx="11174824" cy="338554"/>
            <a:chOff x="524537" y="6439790"/>
            <a:chExt cx="11174824" cy="338554"/>
          </a:xfrm>
        </p:grpSpPr>
        <p:sp>
          <p:nvSpPr>
            <p:cNvPr id="16" name="TextBox 1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4622372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217060" y="248380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217060" y="1715884"/>
            <a:ext cx="1755648" cy="1755648"/>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2239637" y="2927246"/>
            <a:ext cx="2757377"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78173" y="2382961"/>
            <a:ext cx="918841" cy="523220"/>
          </a:xfrm>
          <a:prstGeom prst="rect">
            <a:avLst/>
          </a:prstGeom>
          <a:noFill/>
        </p:spPr>
        <p:txBody>
          <a:bodyPr wrap="none" rtlCol="0">
            <a:spAutoFit/>
          </a:bodyPr>
          <a:lstStyle/>
          <a:p>
            <a:r>
              <a:rPr lang="en-US" sz="2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971436" y="3062912"/>
            <a:ext cx="201567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Function One</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TextBox 27"/>
          <p:cNvSpPr txBox="1"/>
          <p:nvPr/>
        </p:nvSpPr>
        <p:spPr>
          <a:xfrm>
            <a:off x="6081663" y="1600200"/>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a:off x="6735230" y="344061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0" name="Oval 29"/>
          <p:cNvSpPr/>
          <p:nvPr/>
        </p:nvSpPr>
        <p:spPr>
          <a:xfrm>
            <a:off x="6735230" y="452939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1" name="Oval 30"/>
          <p:cNvSpPr/>
          <p:nvPr/>
        </p:nvSpPr>
        <p:spPr>
          <a:xfrm>
            <a:off x="6735230" y="5618974"/>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2" name="TextBox 31"/>
          <p:cNvSpPr txBox="1"/>
          <p:nvPr/>
        </p:nvSpPr>
        <p:spPr>
          <a:xfrm>
            <a:off x="7279771" y="3359644"/>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274850" y="4448821"/>
            <a:ext cx="3971963"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7274850" y="5537999"/>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5" name="Chart 34"/>
          <p:cNvGraphicFramePr/>
          <p:nvPr>
            <p:extLst>
              <p:ext uri="{D42A27DB-BD31-4B8C-83A1-F6EECF244321}">
                <p14:modId xmlns:p14="http://schemas.microsoft.com/office/powerpoint/2010/main" val="2832620920"/>
              </p:ext>
            </p:extLst>
          </p:nvPr>
        </p:nvGraphicFramePr>
        <p:xfrm>
          <a:off x="1217060" y="3981604"/>
          <a:ext cx="4075675" cy="2238906"/>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Group 19"/>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8178707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958117"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Last Portfolio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94978" y="3615180"/>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353362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72270"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0888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939718" y="4904155"/>
            <a:ext cx="954546" cy="95454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latin typeface="FontAwesome" pitchFamily="2" charset="0"/>
              </a:rPr>
              <a:t></a:t>
            </a:r>
            <a:endParaRPr lang="en-US" sz="2800">
              <a:solidFill>
                <a:schemeClr val="bg1"/>
              </a:solidFill>
            </a:endParaRPr>
          </a:p>
        </p:txBody>
      </p:sp>
      <p:sp>
        <p:nvSpPr>
          <p:cNvPr id="16" name="TextBox 15"/>
          <p:cNvSpPr txBox="1"/>
          <p:nvPr/>
        </p:nvSpPr>
        <p:spPr>
          <a:xfrm>
            <a:off x="2031776" y="5181373"/>
            <a:ext cx="926524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a:t>
            </a:r>
          </a:p>
        </p:txBody>
      </p:sp>
      <p:sp>
        <p:nvSpPr>
          <p:cNvPr id="17" name="Oval 16"/>
          <p:cNvSpPr/>
          <p:nvPr/>
        </p:nvSpPr>
        <p:spPr>
          <a:xfrm>
            <a:off x="1654888" y="4904155"/>
            <a:ext cx="239376" cy="2393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22" name="Picture Placeholder 21"/>
          <p:cNvSpPr>
            <a:spLocks noGrp="1"/>
          </p:cNvSpPr>
          <p:nvPr>
            <p:ph type="pic" sz="quarter" idx="13"/>
          </p:nvPr>
        </p:nvSpPr>
        <p:spPr/>
      </p:sp>
    </p:spTree>
    <p:extLst>
      <p:ext uri="{BB962C8B-B14F-4D97-AF65-F5344CB8AC3E}">
        <p14:creationId xmlns:p14="http://schemas.microsoft.com/office/powerpoint/2010/main" val="19256980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18946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Brain Storm and FAQ</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335"/>
          <p:cNvSpPr>
            <a:spLocks/>
          </p:cNvSpPr>
          <p:nvPr/>
        </p:nvSpPr>
        <p:spPr bwMode="auto">
          <a:xfrm>
            <a:off x="8382407" y="1962746"/>
            <a:ext cx="2895193" cy="4226761"/>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5" h="2738">
                <a:moveTo>
                  <a:pt x="364" y="378"/>
                </a:moveTo>
                <a:cubicBezTo>
                  <a:pt x="329" y="434"/>
                  <a:pt x="225" y="708"/>
                  <a:pt x="231" y="765"/>
                </a:cubicBezTo>
                <a:cubicBezTo>
                  <a:pt x="236" y="806"/>
                  <a:pt x="251" y="852"/>
                  <a:pt x="204" y="887"/>
                </a:cubicBezTo>
                <a:cubicBezTo>
                  <a:pt x="158" y="922"/>
                  <a:pt x="119" y="974"/>
                  <a:pt x="83" y="1017"/>
                </a:cubicBezTo>
                <a:cubicBezTo>
                  <a:pt x="46" y="1060"/>
                  <a:pt x="0" y="1101"/>
                  <a:pt x="45" y="1149"/>
                </a:cubicBezTo>
                <a:cubicBezTo>
                  <a:pt x="89" y="1198"/>
                  <a:pt x="144" y="1182"/>
                  <a:pt x="137" y="1225"/>
                </a:cubicBezTo>
                <a:cubicBezTo>
                  <a:pt x="130" y="1267"/>
                  <a:pt x="88" y="1269"/>
                  <a:pt x="106" y="1317"/>
                </a:cubicBezTo>
                <a:cubicBezTo>
                  <a:pt x="124" y="1366"/>
                  <a:pt x="154" y="1368"/>
                  <a:pt x="154" y="1368"/>
                </a:cubicBezTo>
                <a:cubicBezTo>
                  <a:pt x="154" y="1368"/>
                  <a:pt x="115" y="1417"/>
                  <a:pt x="135" y="1442"/>
                </a:cubicBezTo>
                <a:cubicBezTo>
                  <a:pt x="156" y="1466"/>
                  <a:pt x="181" y="1472"/>
                  <a:pt x="169" y="1503"/>
                </a:cubicBezTo>
                <a:cubicBezTo>
                  <a:pt x="158" y="1534"/>
                  <a:pt x="95" y="1628"/>
                  <a:pt x="158" y="1707"/>
                </a:cubicBezTo>
                <a:cubicBezTo>
                  <a:pt x="220" y="1785"/>
                  <a:pt x="409" y="1769"/>
                  <a:pt x="455" y="1758"/>
                </a:cubicBezTo>
                <a:cubicBezTo>
                  <a:pt x="501" y="1747"/>
                  <a:pt x="528" y="1726"/>
                  <a:pt x="537" y="1805"/>
                </a:cubicBezTo>
                <a:cubicBezTo>
                  <a:pt x="547" y="1884"/>
                  <a:pt x="600" y="1932"/>
                  <a:pt x="605" y="1972"/>
                </a:cubicBezTo>
                <a:cubicBezTo>
                  <a:pt x="609" y="2013"/>
                  <a:pt x="602" y="2050"/>
                  <a:pt x="623" y="2114"/>
                </a:cubicBezTo>
                <a:cubicBezTo>
                  <a:pt x="630" y="2271"/>
                  <a:pt x="412" y="2506"/>
                  <a:pt x="322" y="2738"/>
                </a:cubicBezTo>
                <a:cubicBezTo>
                  <a:pt x="1810" y="2738"/>
                  <a:pt x="1810" y="2738"/>
                  <a:pt x="1810" y="2738"/>
                </a:cubicBezTo>
                <a:cubicBezTo>
                  <a:pt x="1763" y="2422"/>
                  <a:pt x="1645" y="2248"/>
                  <a:pt x="1577" y="2114"/>
                </a:cubicBezTo>
                <a:cubicBezTo>
                  <a:pt x="1499" y="1969"/>
                  <a:pt x="1385" y="1802"/>
                  <a:pt x="1399" y="1647"/>
                </a:cubicBezTo>
                <a:cubicBezTo>
                  <a:pt x="1414" y="1473"/>
                  <a:pt x="1472" y="1387"/>
                  <a:pt x="1586" y="1260"/>
                </a:cubicBezTo>
                <a:cubicBezTo>
                  <a:pt x="1700" y="1132"/>
                  <a:pt x="1875" y="801"/>
                  <a:pt x="1705" y="450"/>
                </a:cubicBezTo>
                <a:cubicBezTo>
                  <a:pt x="1536" y="99"/>
                  <a:pt x="1074" y="0"/>
                  <a:pt x="811" y="47"/>
                </a:cubicBezTo>
                <a:cubicBezTo>
                  <a:pt x="547" y="95"/>
                  <a:pt x="412" y="242"/>
                  <a:pt x="364" y="378"/>
                </a:cubicBezTo>
                <a:close/>
              </a:path>
            </a:pathLst>
          </a:custGeom>
          <a:noFill/>
          <a:ln w="12700">
            <a:solidFill>
              <a:schemeClr val="accent5"/>
            </a:solidFill>
            <a:prstDash val="dash"/>
          </a:ln>
        </p:spPr>
        <p:txBody>
          <a:bodyPr vert="horz" wrap="square" lIns="91440" tIns="45720" rIns="91440" bIns="45720" numCol="1" anchor="t" anchorCtr="0" compatLnSpc="1">
            <a:prstTxWarp prst="textNoShape">
              <a:avLst/>
            </a:prstTxWarp>
          </a:bodyPr>
          <a:lstStyle/>
          <a:p>
            <a:endParaRPr lang="id-ID"/>
          </a:p>
        </p:txBody>
      </p:sp>
      <p:grpSp>
        <p:nvGrpSpPr>
          <p:cNvPr id="43" name="Group 42"/>
          <p:cNvGrpSpPr/>
          <p:nvPr/>
        </p:nvGrpSpPr>
        <p:grpSpPr>
          <a:xfrm>
            <a:off x="8933901" y="2283426"/>
            <a:ext cx="2062140" cy="1624938"/>
            <a:chOff x="4779283" y="2041376"/>
            <a:chExt cx="2598881" cy="2047883"/>
          </a:xfrm>
          <a:solidFill>
            <a:schemeClr val="accent5"/>
          </a:solidFill>
        </p:grpSpPr>
        <p:sp>
          <p:nvSpPr>
            <p:cNvPr id="44" name="Freeform 43"/>
            <p:cNvSpPr>
              <a:spLocks noEditPoints="1"/>
            </p:cNvSpPr>
            <p:nvPr/>
          </p:nvSpPr>
          <p:spPr bwMode="auto">
            <a:xfrm>
              <a:off x="5338260" y="2063292"/>
              <a:ext cx="197428" cy="19539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94"/>
            <p:cNvSpPr>
              <a:spLocks noEditPoints="1"/>
            </p:cNvSpPr>
            <p:nvPr/>
          </p:nvSpPr>
          <p:spPr bwMode="auto">
            <a:xfrm>
              <a:off x="6817886" y="2277477"/>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6" name="Freeform 97"/>
            <p:cNvSpPr>
              <a:spLocks noEditPoints="1"/>
            </p:cNvSpPr>
            <p:nvPr/>
          </p:nvSpPr>
          <p:spPr bwMode="auto">
            <a:xfrm>
              <a:off x="6422118" y="2098119"/>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7" name="Freeform 99"/>
            <p:cNvSpPr>
              <a:spLocks noEditPoints="1"/>
            </p:cNvSpPr>
            <p:nvPr/>
          </p:nvSpPr>
          <p:spPr bwMode="auto">
            <a:xfrm>
              <a:off x="7209834" y="278715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105"/>
            <p:cNvSpPr>
              <a:spLocks noEditPoints="1"/>
            </p:cNvSpPr>
            <p:nvPr/>
          </p:nvSpPr>
          <p:spPr bwMode="auto">
            <a:xfrm>
              <a:off x="4779283" y="2583803"/>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07"/>
            <p:cNvSpPr>
              <a:spLocks noEditPoints="1"/>
            </p:cNvSpPr>
            <p:nvPr/>
          </p:nvSpPr>
          <p:spPr bwMode="auto">
            <a:xfrm>
              <a:off x="6722398" y="3190364"/>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108"/>
            <p:cNvSpPr>
              <a:spLocks noEditPoints="1"/>
            </p:cNvSpPr>
            <p:nvPr/>
          </p:nvSpPr>
          <p:spPr bwMode="auto">
            <a:xfrm>
              <a:off x="6719540" y="2883422"/>
              <a:ext cx="172642" cy="172642"/>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1" name="Freeform 109"/>
            <p:cNvSpPr>
              <a:spLocks noEditPoints="1"/>
            </p:cNvSpPr>
            <p:nvPr/>
          </p:nvSpPr>
          <p:spPr bwMode="auto">
            <a:xfrm>
              <a:off x="5348405" y="2821348"/>
              <a:ext cx="160850" cy="129498"/>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110"/>
            <p:cNvSpPr>
              <a:spLocks noEditPoints="1"/>
            </p:cNvSpPr>
            <p:nvPr/>
          </p:nvSpPr>
          <p:spPr bwMode="auto">
            <a:xfrm>
              <a:off x="5974645" y="3228863"/>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113"/>
            <p:cNvSpPr>
              <a:spLocks noEditPoints="1"/>
            </p:cNvSpPr>
            <p:nvPr/>
          </p:nvSpPr>
          <p:spPr bwMode="auto">
            <a:xfrm>
              <a:off x="5301919" y="2445847"/>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115"/>
            <p:cNvSpPr>
              <a:spLocks noEditPoints="1"/>
            </p:cNvSpPr>
            <p:nvPr/>
          </p:nvSpPr>
          <p:spPr bwMode="auto">
            <a:xfrm>
              <a:off x="6076305" y="2145081"/>
              <a:ext cx="244390" cy="218754"/>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116"/>
            <p:cNvSpPr>
              <a:spLocks noEditPoints="1"/>
            </p:cNvSpPr>
            <p:nvPr/>
          </p:nvSpPr>
          <p:spPr bwMode="auto">
            <a:xfrm>
              <a:off x="6905365" y="2546082"/>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117"/>
            <p:cNvSpPr>
              <a:spLocks noEditPoints="1"/>
            </p:cNvSpPr>
            <p:nvPr/>
          </p:nvSpPr>
          <p:spPr bwMode="auto">
            <a:xfrm>
              <a:off x="6092733" y="3840679"/>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123"/>
            <p:cNvSpPr>
              <a:spLocks noEditPoints="1"/>
            </p:cNvSpPr>
            <p:nvPr/>
          </p:nvSpPr>
          <p:spPr bwMode="auto">
            <a:xfrm>
              <a:off x="5018036" y="2228933"/>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28"/>
            <p:cNvSpPr>
              <a:spLocks noEditPoints="1"/>
            </p:cNvSpPr>
            <p:nvPr/>
          </p:nvSpPr>
          <p:spPr bwMode="auto">
            <a:xfrm>
              <a:off x="5756108" y="2477538"/>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30"/>
            <p:cNvSpPr>
              <a:spLocks noEditPoints="1"/>
            </p:cNvSpPr>
            <p:nvPr/>
          </p:nvSpPr>
          <p:spPr bwMode="auto">
            <a:xfrm>
              <a:off x="6403271" y="2374816"/>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36"/>
            <p:cNvSpPr>
              <a:spLocks noEditPoints="1"/>
            </p:cNvSpPr>
            <p:nvPr/>
          </p:nvSpPr>
          <p:spPr bwMode="auto">
            <a:xfrm>
              <a:off x="5005124" y="2891978"/>
              <a:ext cx="229271" cy="227922"/>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41"/>
            <p:cNvSpPr>
              <a:spLocks noEditPoints="1"/>
            </p:cNvSpPr>
            <p:nvPr/>
          </p:nvSpPr>
          <p:spPr bwMode="auto">
            <a:xfrm>
              <a:off x="6247382" y="2924167"/>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Freeform 152"/>
            <p:cNvSpPr>
              <a:spLocks noEditPoints="1"/>
            </p:cNvSpPr>
            <p:nvPr/>
          </p:nvSpPr>
          <p:spPr bwMode="auto">
            <a:xfrm>
              <a:off x="5462244" y="3119900"/>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Freeform 158"/>
            <p:cNvSpPr>
              <a:spLocks noEditPoints="1"/>
            </p:cNvSpPr>
            <p:nvPr/>
          </p:nvSpPr>
          <p:spPr bwMode="auto">
            <a:xfrm>
              <a:off x="5767444" y="2041376"/>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Freeform 171"/>
            <p:cNvSpPr>
              <a:spLocks noEditPoints="1"/>
            </p:cNvSpPr>
            <p:nvPr/>
          </p:nvSpPr>
          <p:spPr bwMode="auto">
            <a:xfrm>
              <a:off x="5560328" y="2228556"/>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Freeform 194"/>
            <p:cNvSpPr>
              <a:spLocks noEditPoints="1"/>
            </p:cNvSpPr>
            <p:nvPr/>
          </p:nvSpPr>
          <p:spPr bwMode="auto">
            <a:xfrm>
              <a:off x="6499180" y="344194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207"/>
            <p:cNvSpPr>
              <a:spLocks noEditPoints="1"/>
            </p:cNvSpPr>
            <p:nvPr/>
          </p:nvSpPr>
          <p:spPr bwMode="auto">
            <a:xfrm>
              <a:off x="6247382" y="3596815"/>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67" name="Oval 66"/>
          <p:cNvSpPr/>
          <p:nvPr/>
        </p:nvSpPr>
        <p:spPr>
          <a:xfrm>
            <a:off x="961620" y="187119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68" name="TextBox 67"/>
          <p:cNvSpPr txBox="1"/>
          <p:nvPr/>
        </p:nvSpPr>
        <p:spPr>
          <a:xfrm>
            <a:off x="1952091" y="190234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ONE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69" name="Oval 68"/>
          <p:cNvSpPr/>
          <p:nvPr/>
        </p:nvSpPr>
        <p:spPr>
          <a:xfrm>
            <a:off x="961620" y="3206628"/>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0" name="TextBox 69"/>
          <p:cNvSpPr txBox="1"/>
          <p:nvPr/>
        </p:nvSpPr>
        <p:spPr>
          <a:xfrm>
            <a:off x="1952091" y="3237782"/>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TWO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1" name="Oval 70"/>
          <p:cNvSpPr/>
          <p:nvPr/>
        </p:nvSpPr>
        <p:spPr>
          <a:xfrm>
            <a:off x="961620" y="451091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2" name="TextBox 71"/>
          <p:cNvSpPr txBox="1"/>
          <p:nvPr/>
        </p:nvSpPr>
        <p:spPr>
          <a:xfrm>
            <a:off x="1952091" y="454206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THREE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3" name="Oval 72"/>
          <p:cNvSpPr/>
          <p:nvPr/>
        </p:nvSpPr>
        <p:spPr>
          <a:xfrm>
            <a:off x="1500981" y="1816552"/>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500190" y="3174843"/>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500190" y="4489076"/>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524537" y="6439790"/>
            <a:ext cx="11174824" cy="338554"/>
            <a:chOff x="524537" y="6439790"/>
            <a:chExt cx="11174824" cy="338554"/>
          </a:xfrm>
        </p:grpSpPr>
        <p:sp>
          <p:nvSpPr>
            <p:cNvPr id="76" name="TextBox 7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8" name="TextBox 7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299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4423110" y="1500885"/>
            <a:ext cx="334578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Essential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387845" y="1254664"/>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rot="1642231">
            <a:off x="25863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8" name="Rounded Rectangle 7"/>
          <p:cNvSpPr/>
          <p:nvPr/>
        </p:nvSpPr>
        <p:spPr>
          <a:xfrm rot="1726014">
            <a:off x="403283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Rounded Rectangle 8"/>
          <p:cNvSpPr/>
          <p:nvPr/>
        </p:nvSpPr>
        <p:spPr>
          <a:xfrm rot="20751808">
            <a:off x="547931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0" name="Rounded Rectangle 9"/>
          <p:cNvSpPr/>
          <p:nvPr/>
        </p:nvSpPr>
        <p:spPr>
          <a:xfrm rot="18894587">
            <a:off x="692578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1" name="Rounded Rectangle 10"/>
          <p:cNvSpPr/>
          <p:nvPr/>
        </p:nvSpPr>
        <p:spPr>
          <a:xfrm rot="21340398">
            <a:off x="83722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5" name="TextBox 14"/>
          <p:cNvSpPr txBox="1"/>
          <p:nvPr/>
        </p:nvSpPr>
        <p:spPr>
          <a:xfrm>
            <a:off x="3513425" y="4526118"/>
            <a:ext cx="5165150" cy="1077218"/>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537040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idx="1"/>
          </p:nvPr>
        </p:nvSpPr>
        <p:spPr>
          <a:xfrm>
            <a:off x="0" y="0"/>
            <a:ext cx="12192000" cy="2816352"/>
          </a:xfrm>
          <a:solidFill>
            <a:schemeClr val="bg1">
              <a:lumMod val="85000"/>
            </a:schemeClr>
          </a:solidFill>
        </p:spPr>
      </p:sp>
      <p:sp>
        <p:nvSpPr>
          <p:cNvPr id="2" name="TextBox 1"/>
          <p:cNvSpPr txBox="1"/>
          <p:nvPr/>
        </p:nvSpPr>
        <p:spPr>
          <a:xfrm>
            <a:off x="3609459" y="1269230"/>
            <a:ext cx="3831755" cy="461665"/>
          </a:xfrm>
          <a:prstGeom prst="rect">
            <a:avLst/>
          </a:prstGeom>
          <a:noFill/>
        </p:spPr>
        <p:txBody>
          <a:bodyPr wrap="non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3609459" y="1023009"/>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4330" y="782479"/>
            <a:ext cx="2065577" cy="4533941"/>
          </a:xfrm>
          <a:prstGeom prst="rect">
            <a:avLst/>
          </a:prstGeom>
        </p:spPr>
      </p:pic>
      <p:sp>
        <p:nvSpPr>
          <p:cNvPr id="16" name="TextBox 15"/>
          <p:cNvSpPr txBox="1"/>
          <p:nvPr/>
        </p:nvSpPr>
        <p:spPr>
          <a:xfrm>
            <a:off x="6096000" y="1965897"/>
            <a:ext cx="502920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4329864"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8" name="TextBox 17"/>
          <p:cNvSpPr txBox="1"/>
          <p:nvPr/>
        </p:nvSpPr>
        <p:spPr>
          <a:xfrm>
            <a:off x="3325086"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Layout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9" name="Rounded Rectangle 18"/>
          <p:cNvSpPr/>
          <p:nvPr/>
        </p:nvSpPr>
        <p:spPr>
          <a:xfrm>
            <a:off x="952500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0" name="TextBox 19"/>
          <p:cNvSpPr txBox="1"/>
          <p:nvPr/>
        </p:nvSpPr>
        <p:spPr>
          <a:xfrm>
            <a:off x="852022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Project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3" name="Rounded Rectangle 22"/>
          <p:cNvSpPr/>
          <p:nvPr/>
        </p:nvSpPr>
        <p:spPr>
          <a:xfrm>
            <a:off x="693484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4" name="TextBox 23"/>
          <p:cNvSpPr txBox="1"/>
          <p:nvPr/>
        </p:nvSpPr>
        <p:spPr>
          <a:xfrm>
            <a:off x="593006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 Design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grpSp>
        <p:nvGrpSpPr>
          <p:cNvPr id="21" name="Group 20"/>
          <p:cNvGrpSpPr/>
          <p:nvPr/>
        </p:nvGrpSpPr>
        <p:grpSpPr>
          <a:xfrm>
            <a:off x="524537" y="6439790"/>
            <a:ext cx="11174824" cy="338554"/>
            <a:chOff x="524537" y="6439790"/>
            <a:chExt cx="11174824" cy="338554"/>
          </a:xfrm>
        </p:grpSpPr>
        <p:sp>
          <p:nvSpPr>
            <p:cNvPr id="22" name="TextBox 2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935185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a:xfrm>
            <a:off x="1066800" y="1047466"/>
            <a:ext cx="6172200" cy="4197096"/>
          </a:xfrm>
          <a:solidFill>
            <a:schemeClr val="bg1">
              <a:lumMod val="85000"/>
            </a:schemeClr>
          </a:solidFill>
        </p:spPr>
      </p:sp>
      <p:sp>
        <p:nvSpPr>
          <p:cNvPr id="8" name="TextBox 7"/>
          <p:cNvSpPr txBox="1"/>
          <p:nvPr/>
        </p:nvSpPr>
        <p:spPr>
          <a:xfrm>
            <a:off x="4880662" y="4076756"/>
            <a:ext cx="2358338" cy="369332"/>
          </a:xfrm>
          <a:prstGeom prst="rect">
            <a:avLst/>
          </a:prstGeom>
          <a:solidFill>
            <a:schemeClr val="bg1"/>
          </a:solid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clean &amp; modern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873142" y="4524153"/>
            <a:ext cx="3365858" cy="276999"/>
          </a:xfrm>
          <a:prstGeom prst="rect">
            <a:avLst/>
          </a:prstGeom>
          <a:solidFill>
            <a:schemeClr val="bg1"/>
          </a:solidFill>
        </p:spPr>
        <p:txBody>
          <a:bodyPr wrap="none" rtlCol="0">
            <a:spAutoFit/>
          </a:bodyPr>
          <a:lstStyle/>
          <a:p>
            <a:r>
              <a:rPr lang="en-US" sz="12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Premium Powerpoint Presentation Template</a:t>
            </a:r>
            <a:endParaRPr lang="en-US" sz="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7882267" y="1846421"/>
            <a:ext cx="1741182" cy="461665"/>
          </a:xfrm>
          <a:prstGeom prst="rect">
            <a:avLst/>
          </a:prstGeom>
          <a:noFill/>
        </p:spPr>
        <p:txBody>
          <a:bodyPr wrap="none" rtlCol="0">
            <a:spAutoFit/>
          </a:bodyPr>
          <a:lstStyle/>
          <a:p>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ABOUT US</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8226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7882267" y="3477713"/>
            <a:ext cx="3242933" cy="1323439"/>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14764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4566574" y="2941363"/>
            <a:ext cx="3058850" cy="461665"/>
          </a:xfrm>
          <a:prstGeom prst="rect">
            <a:avLst/>
          </a:prstGeom>
          <a:noFill/>
        </p:spPr>
        <p:txBody>
          <a:bodyPr wrap="none" rtlCol="0">
            <a:spAutoFit/>
          </a:bodyPr>
          <a:lstStyle/>
          <a:p>
            <a:pPr algn="ct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Single Image Layout</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3" y="3526138"/>
            <a:ext cx="3416310" cy="400110"/>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579252" y="4430631"/>
            <a:ext cx="7033495" cy="707886"/>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0" name="Oval 9"/>
          <p:cNvSpPr/>
          <p:nvPr/>
        </p:nvSpPr>
        <p:spPr>
          <a:xfrm>
            <a:off x="5615305" y="1719483"/>
            <a:ext cx="961389" cy="961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5"/>
                </a:solidFill>
                <a:latin typeface="FontAwesome" pitchFamily="2" charset="0"/>
              </a:rPr>
              <a:t></a:t>
            </a:r>
            <a:endParaRPr lang="en-US" sz="3200">
              <a:solidFill>
                <a:schemeClr val="accent5"/>
              </a:solidFill>
            </a:endParaRPr>
          </a:p>
        </p:txBody>
      </p:sp>
    </p:spTree>
    <p:extLst>
      <p:ext uri="{BB962C8B-B14F-4D97-AF65-F5344CB8AC3E}">
        <p14:creationId xmlns:p14="http://schemas.microsoft.com/office/powerpoint/2010/main" val="39195210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6864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Research Conclusion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368143" y="2493335"/>
            <a:ext cx="1871330" cy="1871330"/>
          </a:xfrm>
          <a:prstGeom prst="ellipse">
            <a:avLst/>
          </a:prstGeom>
          <a:noFill/>
          <a:ln w="1270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18393667">
            <a:off x="9268807" y="3606538"/>
            <a:ext cx="577414" cy="30521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44761" y="2684015"/>
            <a:ext cx="518091"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16" name="TextBox 15"/>
          <p:cNvSpPr txBox="1"/>
          <p:nvPr/>
        </p:nvSpPr>
        <p:spPr>
          <a:xfrm>
            <a:off x="6447337" y="3207235"/>
            <a:ext cx="1712941" cy="769441"/>
          </a:xfrm>
          <a:prstGeom prst="rect">
            <a:avLst/>
          </a:prstGeom>
          <a:noFill/>
        </p:spPr>
        <p:txBody>
          <a:bodyPr wrap="square" rtlCol="0">
            <a:spAutoFit/>
          </a:bodyPr>
          <a:lstStyle/>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Research</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19" name="Straight Connector 18"/>
          <p:cNvCxnSpPr/>
          <p:nvPr/>
        </p:nvCxnSpPr>
        <p:spPr>
          <a:xfrm flipH="1">
            <a:off x="4733479" y="4503286"/>
            <a:ext cx="2165786"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6144730" y="2269924"/>
            <a:ext cx="2318151" cy="2318151"/>
          </a:xfrm>
          <a:prstGeom prst="arc">
            <a:avLst>
              <a:gd name="adj1" fmla="val 16200000"/>
              <a:gd name="adj2" fmla="val 6569602"/>
            </a:avLst>
          </a:prstGeom>
          <a:ln w="1270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905094" y="4364665"/>
            <a:ext cx="2604977" cy="1384995"/>
          </a:xfrm>
          <a:prstGeom prst="rect">
            <a:avLst/>
          </a:prstGeom>
          <a:noFill/>
        </p:spPr>
        <p:txBody>
          <a:bodyPr wrap="squar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p>
          <a:p>
            <a:pPr algn="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4" name="TextBox 23"/>
          <p:cNvSpPr txBox="1"/>
          <p:nvPr/>
        </p:nvSpPr>
        <p:spPr>
          <a:xfrm>
            <a:off x="1057789" y="1744271"/>
            <a:ext cx="5038211" cy="1077218"/>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17"/>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9940842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798818" y="228984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203479" y="286059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203479" y="305044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450234" y="336721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6577716" y="381104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798818" y="412781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798818" y="4317671"/>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6203479" y="4888420"/>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98818" y="1783226"/>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3338412 w 3625999"/>
              <a:gd name="connsiteY3" fmla="*/ 4 h 1881967"/>
              <a:gd name="connsiteX4" fmla="*/ 3344236 w 3625999"/>
              <a:gd name="connsiteY4" fmla="*/ 6701 h 1881967"/>
              <a:gd name="connsiteX5" fmla="*/ 3344236 w 3625999"/>
              <a:gd name="connsiteY5" fmla="*/ 4 h 1881967"/>
              <a:gd name="connsiteX6" fmla="*/ 3625999 w 3625999"/>
              <a:gd name="connsiteY6" fmla="*/ 245059 h 1881967"/>
              <a:gd name="connsiteX7" fmla="*/ 3625999 w 3625999"/>
              <a:gd name="connsiteY7" fmla="*/ 1636912 h 1881967"/>
              <a:gd name="connsiteX8" fmla="*/ 3344236 w 3625999"/>
              <a:gd name="connsiteY8" fmla="*/ 1881967 h 1881967"/>
              <a:gd name="connsiteX9" fmla="*/ 3344236 w 3625999"/>
              <a:gd name="connsiteY9" fmla="*/ 1875271 h 1881967"/>
              <a:gd name="connsiteX10" fmla="*/ 3338412 w 3625999"/>
              <a:gd name="connsiteY10" fmla="*/ 1881967 h 1881967"/>
              <a:gd name="connsiteX11" fmla="*/ 2617173 w 3625999"/>
              <a:gd name="connsiteY11" fmla="*/ 1881967 h 1881967"/>
              <a:gd name="connsiteX12" fmla="*/ 901849 w 3625999"/>
              <a:gd name="connsiteY12" fmla="*/ 1881967 h 1881967"/>
              <a:gd name="connsiteX13" fmla="*/ 901848 w 3625999"/>
              <a:gd name="connsiteY13" fmla="*/ 1881967 h 1881967"/>
              <a:gd name="connsiteX14" fmla="*/ 882799 w 3625999"/>
              <a:gd name="connsiteY14" fmla="*/ 1881967 h 1881967"/>
              <a:gd name="connsiteX15" fmla="*/ 882799 w 3625999"/>
              <a:gd name="connsiteY15" fmla="*/ 1600204 h 1881967"/>
              <a:gd name="connsiteX16" fmla="*/ 901848 w 3625999"/>
              <a:gd name="connsiteY16" fmla="*/ 1600204 h 1881967"/>
              <a:gd name="connsiteX17" fmla="*/ 901848 w 3625999"/>
              <a:gd name="connsiteY17" fmla="*/ 1600201 h 1881967"/>
              <a:gd name="connsiteX18" fmla="*/ 2617173 w 3625999"/>
              <a:gd name="connsiteY18" fmla="*/ 1600201 h 1881967"/>
              <a:gd name="connsiteX19" fmla="*/ 2617173 w 3625999"/>
              <a:gd name="connsiteY19" fmla="*/ 1600204 h 1881967"/>
              <a:gd name="connsiteX20" fmla="*/ 3344236 w 3625999"/>
              <a:gd name="connsiteY20" fmla="*/ 1600204 h 1881967"/>
              <a:gd name="connsiteX21" fmla="*/ 3344236 w 3625999"/>
              <a:gd name="connsiteY21" fmla="*/ 281767 h 1881967"/>
              <a:gd name="connsiteX22" fmla="*/ 2617173 w 3625999"/>
              <a:gd name="connsiteY22" fmla="*/ 281767 h 1881967"/>
              <a:gd name="connsiteX23" fmla="*/ 2617173 w 3625999"/>
              <a:gd name="connsiteY23" fmla="*/ 281766 h 1881967"/>
              <a:gd name="connsiteX24" fmla="*/ 901849 w 3625999"/>
              <a:gd name="connsiteY24" fmla="*/ 281766 h 1881967"/>
              <a:gd name="connsiteX25" fmla="*/ 901849 w 3625999"/>
              <a:gd name="connsiteY25" fmla="*/ 281767 h 1881967"/>
              <a:gd name="connsiteX26" fmla="*/ 281763 w 3625999"/>
              <a:gd name="connsiteY26" fmla="*/ 281767 h 1881967"/>
              <a:gd name="connsiteX27" fmla="*/ 281763 w 3625999"/>
              <a:gd name="connsiteY27" fmla="*/ 752479 h 1881967"/>
              <a:gd name="connsiteX28" fmla="*/ 0 w 3625999"/>
              <a:gd name="connsiteY28" fmla="*/ 752479 h 1881967"/>
              <a:gd name="connsiteX29" fmla="*/ 0 w 3625999"/>
              <a:gd name="connsiteY29" fmla="*/ 245058 h 1881967"/>
              <a:gd name="connsiteX30" fmla="*/ 262024 w 3625999"/>
              <a:gd name="connsiteY30" fmla="*/ 17170 h 1881967"/>
              <a:gd name="connsiteX31" fmla="*/ 276954 w 3625999"/>
              <a:gd name="connsiteY31" fmla="*/ 4 h 1881967"/>
              <a:gd name="connsiteX32" fmla="*/ 281762 w 3625999"/>
              <a:gd name="connsiteY32" fmla="*/ 4 h 1881967"/>
              <a:gd name="connsiteX33" fmla="*/ 281763 w 3625999"/>
              <a:gd name="connsiteY33" fmla="*/ 3 h 1881967"/>
              <a:gd name="connsiteX34" fmla="*/ 281763 w 3625999"/>
              <a:gd name="connsiteY34" fmla="*/ 4 h 1881967"/>
              <a:gd name="connsiteX35" fmla="*/ 901848 w 3625999"/>
              <a:gd name="connsiteY35" fmla="*/ 4 h 1881967"/>
              <a:gd name="connsiteX36" fmla="*/ 901848 w 3625999"/>
              <a:gd name="connsiteY36"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25999" h="1881967">
                <a:moveTo>
                  <a:pt x="901848" y="0"/>
                </a:moveTo>
                <a:lnTo>
                  <a:pt x="2617173" y="0"/>
                </a:lnTo>
                <a:lnTo>
                  <a:pt x="2617173" y="4"/>
                </a:lnTo>
                <a:lnTo>
                  <a:pt x="3338412" y="4"/>
                </a:lnTo>
                <a:lnTo>
                  <a:pt x="3344236" y="6701"/>
                </a:lnTo>
                <a:lnTo>
                  <a:pt x="3344236" y="4"/>
                </a:lnTo>
                <a:lnTo>
                  <a:pt x="3625999" y="245059"/>
                </a:lnTo>
                <a:lnTo>
                  <a:pt x="3625999" y="1636912"/>
                </a:lnTo>
                <a:lnTo>
                  <a:pt x="3344236" y="1881967"/>
                </a:lnTo>
                <a:lnTo>
                  <a:pt x="3344236" y="1875271"/>
                </a:lnTo>
                <a:lnTo>
                  <a:pt x="3338412" y="1881967"/>
                </a:lnTo>
                <a:lnTo>
                  <a:pt x="2617173" y="1881967"/>
                </a:lnTo>
                <a:lnTo>
                  <a:pt x="901849" y="1881967"/>
                </a:lnTo>
                <a:lnTo>
                  <a:pt x="901848" y="1881967"/>
                </a:lnTo>
                <a:lnTo>
                  <a:pt x="882799" y="1881967"/>
                </a:lnTo>
                <a:lnTo>
                  <a:pt x="882799" y="1600204"/>
                </a:lnTo>
                <a:lnTo>
                  <a:pt x="901848" y="1600204"/>
                </a:lnTo>
                <a:lnTo>
                  <a:pt x="901848" y="1600201"/>
                </a:lnTo>
                <a:lnTo>
                  <a:pt x="2617173" y="1600201"/>
                </a:lnTo>
                <a:lnTo>
                  <a:pt x="2617173" y="1600204"/>
                </a:lnTo>
                <a:lnTo>
                  <a:pt x="3344236" y="1600204"/>
                </a:lnTo>
                <a:lnTo>
                  <a:pt x="3344236" y="281767"/>
                </a:lnTo>
                <a:lnTo>
                  <a:pt x="2617173" y="281767"/>
                </a:lnTo>
                <a:lnTo>
                  <a:pt x="2617173" y="281766"/>
                </a:lnTo>
                <a:lnTo>
                  <a:pt x="901849" y="281766"/>
                </a:lnTo>
                <a:lnTo>
                  <a:pt x="901849" y="281767"/>
                </a:lnTo>
                <a:lnTo>
                  <a:pt x="281763" y="281767"/>
                </a:lnTo>
                <a:lnTo>
                  <a:pt x="281763" y="752479"/>
                </a:lnTo>
                <a:lnTo>
                  <a:pt x="0" y="752479"/>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951898" y="2289847"/>
            <a:ext cx="1846920" cy="1267076"/>
          </a:xfrm>
          <a:custGeom>
            <a:avLst/>
            <a:gdLst>
              <a:gd name="connsiteX0" fmla="*/ 901848 w 2743200"/>
              <a:gd name="connsiteY0" fmla="*/ 0 h 1881967"/>
              <a:gd name="connsiteX1" fmla="*/ 2617173 w 2743200"/>
              <a:gd name="connsiteY1" fmla="*/ 0 h 1881967"/>
              <a:gd name="connsiteX2" fmla="*/ 2617173 w 2743200"/>
              <a:gd name="connsiteY2" fmla="*/ 4 h 1881967"/>
              <a:gd name="connsiteX3" fmla="*/ 2743200 w 2743200"/>
              <a:gd name="connsiteY3" fmla="*/ 4 h 1881967"/>
              <a:gd name="connsiteX4" fmla="*/ 2743200 w 2743200"/>
              <a:gd name="connsiteY4" fmla="*/ 281767 h 1881967"/>
              <a:gd name="connsiteX5" fmla="*/ 2617173 w 2743200"/>
              <a:gd name="connsiteY5" fmla="*/ 281767 h 1881967"/>
              <a:gd name="connsiteX6" fmla="*/ 2617173 w 2743200"/>
              <a:gd name="connsiteY6" fmla="*/ 281766 h 1881967"/>
              <a:gd name="connsiteX7" fmla="*/ 901849 w 2743200"/>
              <a:gd name="connsiteY7" fmla="*/ 281766 h 1881967"/>
              <a:gd name="connsiteX8" fmla="*/ 901849 w 2743200"/>
              <a:gd name="connsiteY8" fmla="*/ 281767 h 1881967"/>
              <a:gd name="connsiteX9" fmla="*/ 281763 w 2743200"/>
              <a:gd name="connsiteY9" fmla="*/ 281767 h 1881967"/>
              <a:gd name="connsiteX10" fmla="*/ 281763 w 2743200"/>
              <a:gd name="connsiteY10" fmla="*/ 1600204 h 1881967"/>
              <a:gd name="connsiteX11" fmla="*/ 901848 w 2743200"/>
              <a:gd name="connsiteY11" fmla="*/ 1600204 h 1881967"/>
              <a:gd name="connsiteX12" fmla="*/ 901848 w 2743200"/>
              <a:gd name="connsiteY12" fmla="*/ 1600201 h 1881967"/>
              <a:gd name="connsiteX13" fmla="*/ 2225453 w 2743200"/>
              <a:gd name="connsiteY13" fmla="*/ 1600201 h 1881967"/>
              <a:gd name="connsiteX14" fmla="*/ 2225453 w 2743200"/>
              <a:gd name="connsiteY14" fmla="*/ 1881967 h 1881967"/>
              <a:gd name="connsiteX15" fmla="*/ 901849 w 2743200"/>
              <a:gd name="connsiteY15" fmla="*/ 1881967 h 1881967"/>
              <a:gd name="connsiteX16" fmla="*/ 901848 w 2743200"/>
              <a:gd name="connsiteY16" fmla="*/ 1881967 h 1881967"/>
              <a:gd name="connsiteX17" fmla="*/ 276954 w 2743200"/>
              <a:gd name="connsiteY17" fmla="*/ 1881967 h 1881967"/>
              <a:gd name="connsiteX18" fmla="*/ 262017 w 2743200"/>
              <a:gd name="connsiteY18" fmla="*/ 1864793 h 1881967"/>
              <a:gd name="connsiteX19" fmla="*/ 0 w 2743200"/>
              <a:gd name="connsiteY19" fmla="*/ 1636911 h 1881967"/>
              <a:gd name="connsiteX20" fmla="*/ 0 w 2743200"/>
              <a:gd name="connsiteY20" fmla="*/ 245058 h 1881967"/>
              <a:gd name="connsiteX21" fmla="*/ 262024 w 2743200"/>
              <a:gd name="connsiteY21" fmla="*/ 17170 h 1881967"/>
              <a:gd name="connsiteX22" fmla="*/ 276954 w 2743200"/>
              <a:gd name="connsiteY22" fmla="*/ 4 h 1881967"/>
              <a:gd name="connsiteX23" fmla="*/ 281762 w 2743200"/>
              <a:gd name="connsiteY23" fmla="*/ 4 h 1881967"/>
              <a:gd name="connsiteX24" fmla="*/ 281763 w 2743200"/>
              <a:gd name="connsiteY24" fmla="*/ 3 h 1881967"/>
              <a:gd name="connsiteX25" fmla="*/ 281763 w 2743200"/>
              <a:gd name="connsiteY25" fmla="*/ 4 h 1881967"/>
              <a:gd name="connsiteX26" fmla="*/ 901848 w 2743200"/>
              <a:gd name="connsiteY26" fmla="*/ 4 h 1881967"/>
              <a:gd name="connsiteX27" fmla="*/ 901848 w 2743200"/>
              <a:gd name="connsiteY27"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43200"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225453" y="1600201"/>
                </a:lnTo>
                <a:lnTo>
                  <a:pt x="222545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88522" y="2289849"/>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798818" y="2479552"/>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203479" y="3050302"/>
            <a:ext cx="189703" cy="144"/>
          </a:xfrm>
          <a:custGeom>
            <a:avLst/>
            <a:gdLst>
              <a:gd name="connsiteX0" fmla="*/ 0 w 281763"/>
              <a:gd name="connsiteY0" fmla="*/ 0 h 214"/>
              <a:gd name="connsiteX1" fmla="*/ 281763 w 281763"/>
              <a:gd name="connsiteY1" fmla="*/ 0 h 214"/>
              <a:gd name="connsiteX2" fmla="*/ 281763 w 281763"/>
              <a:gd name="connsiteY2" fmla="*/ 214 h 214"/>
              <a:gd name="connsiteX3" fmla="*/ 0 w 281763"/>
              <a:gd name="connsiteY3" fmla="*/ 214 h 214"/>
              <a:gd name="connsiteX4" fmla="*/ 0 w 281763"/>
              <a:gd name="connsiteY4" fmla="*/ 0 h 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14">
                <a:moveTo>
                  <a:pt x="0" y="0"/>
                </a:moveTo>
                <a:lnTo>
                  <a:pt x="281763" y="0"/>
                </a:lnTo>
                <a:lnTo>
                  <a:pt x="281763" y="214"/>
                </a:lnTo>
                <a:lnTo>
                  <a:pt x="0" y="21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0234" y="3050446"/>
            <a:ext cx="753246" cy="316772"/>
          </a:xfrm>
          <a:custGeom>
            <a:avLst/>
            <a:gdLst>
              <a:gd name="connsiteX0" fmla="*/ 281763 w 1118783"/>
              <a:gd name="connsiteY0" fmla="*/ 0 h 470496"/>
              <a:gd name="connsiteX1" fmla="*/ 281763 w 1118783"/>
              <a:gd name="connsiteY1" fmla="*/ 1 h 470496"/>
              <a:gd name="connsiteX2" fmla="*/ 1118783 w 1118783"/>
              <a:gd name="connsiteY2" fmla="*/ 1 h 470496"/>
              <a:gd name="connsiteX3" fmla="*/ 1118783 w 1118783"/>
              <a:gd name="connsiteY3" fmla="*/ 281764 h 470496"/>
              <a:gd name="connsiteX4" fmla="*/ 281763 w 1118783"/>
              <a:gd name="connsiteY4" fmla="*/ 281764 h 470496"/>
              <a:gd name="connsiteX5" fmla="*/ 281763 w 1118783"/>
              <a:gd name="connsiteY5" fmla="*/ 470496 h 470496"/>
              <a:gd name="connsiteX6" fmla="*/ 0 w 1118783"/>
              <a:gd name="connsiteY6" fmla="*/ 470496 h 470496"/>
              <a:gd name="connsiteX7" fmla="*/ 0 w 1118783"/>
              <a:gd name="connsiteY7" fmla="*/ 245055 h 470496"/>
              <a:gd name="connsiteX8" fmla="*/ 262024 w 1118783"/>
              <a:gd name="connsiteY8" fmla="*/ 17167 h 470496"/>
              <a:gd name="connsiteX9" fmla="*/ 276954 w 1118783"/>
              <a:gd name="connsiteY9" fmla="*/ 1 h 470496"/>
              <a:gd name="connsiteX10" fmla="*/ 281762 w 1118783"/>
              <a:gd name="connsiteY10" fmla="*/ 1 h 470496"/>
              <a:gd name="connsiteX11" fmla="*/ 281763 w 1118783"/>
              <a:gd name="connsiteY11" fmla="*/ 0 h 47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8783" h="470496">
                <a:moveTo>
                  <a:pt x="281763" y="0"/>
                </a:moveTo>
                <a:lnTo>
                  <a:pt x="281763" y="1"/>
                </a:lnTo>
                <a:lnTo>
                  <a:pt x="1118783" y="1"/>
                </a:lnTo>
                <a:lnTo>
                  <a:pt x="1118783" y="281764"/>
                </a:lnTo>
                <a:lnTo>
                  <a:pt x="281763" y="281764"/>
                </a:lnTo>
                <a:lnTo>
                  <a:pt x="281763" y="470496"/>
                </a:lnTo>
                <a:lnTo>
                  <a:pt x="0" y="470496"/>
                </a:lnTo>
                <a:lnTo>
                  <a:pt x="0" y="245055"/>
                </a:lnTo>
                <a:lnTo>
                  <a:pt x="262024" y="17167"/>
                </a:lnTo>
                <a:lnTo>
                  <a:pt x="276954" y="1"/>
                </a:lnTo>
                <a:lnTo>
                  <a:pt x="281762" y="1"/>
                </a:lnTo>
                <a:lnTo>
                  <a:pt x="281763"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393183" y="3050446"/>
            <a:ext cx="374237" cy="760601"/>
          </a:xfrm>
          <a:custGeom>
            <a:avLst/>
            <a:gdLst>
              <a:gd name="connsiteX0" fmla="*/ 0 w 555848"/>
              <a:gd name="connsiteY0" fmla="*/ 0 h 1129708"/>
              <a:gd name="connsiteX1" fmla="*/ 268261 w 555848"/>
              <a:gd name="connsiteY1" fmla="*/ 0 h 1129708"/>
              <a:gd name="connsiteX2" fmla="*/ 274085 w 555848"/>
              <a:gd name="connsiteY2" fmla="*/ 6697 h 1129708"/>
              <a:gd name="connsiteX3" fmla="*/ 274085 w 555848"/>
              <a:gd name="connsiteY3" fmla="*/ 0 h 1129708"/>
              <a:gd name="connsiteX4" fmla="*/ 555848 w 555848"/>
              <a:gd name="connsiteY4" fmla="*/ 245055 h 1129708"/>
              <a:gd name="connsiteX5" fmla="*/ 555848 w 555848"/>
              <a:gd name="connsiteY5" fmla="*/ 1129708 h 1129708"/>
              <a:gd name="connsiteX6" fmla="*/ 274085 w 555848"/>
              <a:gd name="connsiteY6" fmla="*/ 1129708 h 1129708"/>
              <a:gd name="connsiteX7" fmla="*/ 274085 w 555848"/>
              <a:gd name="connsiteY7" fmla="*/ 281763 h 1129708"/>
              <a:gd name="connsiteX8" fmla="*/ 0 w 555848"/>
              <a:gd name="connsiteY8" fmla="*/ 281763 h 1129708"/>
              <a:gd name="connsiteX9" fmla="*/ 0 w 555848"/>
              <a:gd name="connsiteY9" fmla="*/ 0 h 112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5848" h="1129708">
                <a:moveTo>
                  <a:pt x="0" y="0"/>
                </a:moveTo>
                <a:lnTo>
                  <a:pt x="268261" y="0"/>
                </a:lnTo>
                <a:lnTo>
                  <a:pt x="274085" y="6697"/>
                </a:lnTo>
                <a:lnTo>
                  <a:pt x="274085" y="0"/>
                </a:lnTo>
                <a:lnTo>
                  <a:pt x="555848" y="245055"/>
                </a:lnTo>
                <a:lnTo>
                  <a:pt x="555848" y="1129708"/>
                </a:lnTo>
                <a:lnTo>
                  <a:pt x="274085" y="1129708"/>
                </a:lnTo>
                <a:lnTo>
                  <a:pt x="274085"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39937" y="3240149"/>
            <a:ext cx="753246" cy="316773"/>
          </a:xfrm>
          <a:custGeom>
            <a:avLst/>
            <a:gdLst>
              <a:gd name="connsiteX0" fmla="*/ 837020 w 1118783"/>
              <a:gd name="connsiteY0" fmla="*/ 0 h 470498"/>
              <a:gd name="connsiteX1" fmla="*/ 1118783 w 1118783"/>
              <a:gd name="connsiteY1" fmla="*/ 0 h 470498"/>
              <a:gd name="connsiteX2" fmla="*/ 1118783 w 1118783"/>
              <a:gd name="connsiteY2" fmla="*/ 225443 h 470498"/>
              <a:gd name="connsiteX3" fmla="*/ 837020 w 1118783"/>
              <a:gd name="connsiteY3" fmla="*/ 470498 h 470498"/>
              <a:gd name="connsiteX4" fmla="*/ 837020 w 1118783"/>
              <a:gd name="connsiteY4" fmla="*/ 463802 h 470498"/>
              <a:gd name="connsiteX5" fmla="*/ 831196 w 1118783"/>
              <a:gd name="connsiteY5" fmla="*/ 470498 h 470498"/>
              <a:gd name="connsiteX6" fmla="*/ 109957 w 1118783"/>
              <a:gd name="connsiteY6" fmla="*/ 470498 h 470498"/>
              <a:gd name="connsiteX7" fmla="*/ 0 w 1118783"/>
              <a:gd name="connsiteY7" fmla="*/ 470498 h 470498"/>
              <a:gd name="connsiteX8" fmla="*/ 0 w 1118783"/>
              <a:gd name="connsiteY8" fmla="*/ 188732 h 470498"/>
              <a:gd name="connsiteX9" fmla="*/ 109957 w 1118783"/>
              <a:gd name="connsiteY9" fmla="*/ 188732 h 470498"/>
              <a:gd name="connsiteX10" fmla="*/ 109957 w 1118783"/>
              <a:gd name="connsiteY10" fmla="*/ 188735 h 470498"/>
              <a:gd name="connsiteX11" fmla="*/ 837020 w 1118783"/>
              <a:gd name="connsiteY11" fmla="*/ 188735 h 470498"/>
              <a:gd name="connsiteX12" fmla="*/ 837020 w 1118783"/>
              <a:gd name="connsiteY12" fmla="*/ 0 h 47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783" h="470498">
                <a:moveTo>
                  <a:pt x="837020" y="0"/>
                </a:moveTo>
                <a:lnTo>
                  <a:pt x="1118783" y="0"/>
                </a:lnTo>
                <a:lnTo>
                  <a:pt x="1118783" y="225443"/>
                </a:lnTo>
                <a:lnTo>
                  <a:pt x="837020" y="470498"/>
                </a:lnTo>
                <a:lnTo>
                  <a:pt x="837020" y="463802"/>
                </a:lnTo>
                <a:lnTo>
                  <a:pt x="831196" y="470498"/>
                </a:lnTo>
                <a:lnTo>
                  <a:pt x="109957" y="470498"/>
                </a:lnTo>
                <a:lnTo>
                  <a:pt x="0" y="470498"/>
                </a:lnTo>
                <a:lnTo>
                  <a:pt x="0" y="188732"/>
                </a:lnTo>
                <a:lnTo>
                  <a:pt x="109957" y="188732"/>
                </a:lnTo>
                <a:lnTo>
                  <a:pt x="109957" y="188735"/>
                </a:lnTo>
                <a:lnTo>
                  <a:pt x="837020" y="188735"/>
                </a:lnTo>
                <a:lnTo>
                  <a:pt x="83702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50234" y="3556923"/>
            <a:ext cx="348585" cy="760597"/>
          </a:xfrm>
          <a:custGeom>
            <a:avLst/>
            <a:gdLst>
              <a:gd name="connsiteX0" fmla="*/ 0 w 517747"/>
              <a:gd name="connsiteY0" fmla="*/ 0 h 1129702"/>
              <a:gd name="connsiteX1" fmla="*/ 281763 w 517747"/>
              <a:gd name="connsiteY1" fmla="*/ 0 h 1129702"/>
              <a:gd name="connsiteX2" fmla="*/ 281763 w 517747"/>
              <a:gd name="connsiteY2" fmla="*/ 847939 h 1129702"/>
              <a:gd name="connsiteX3" fmla="*/ 517747 w 517747"/>
              <a:gd name="connsiteY3" fmla="*/ 847939 h 1129702"/>
              <a:gd name="connsiteX4" fmla="*/ 517747 w 517747"/>
              <a:gd name="connsiteY4" fmla="*/ 1129702 h 1129702"/>
              <a:gd name="connsiteX5" fmla="*/ 276954 w 517747"/>
              <a:gd name="connsiteY5" fmla="*/ 1129702 h 1129702"/>
              <a:gd name="connsiteX6" fmla="*/ 262017 w 517747"/>
              <a:gd name="connsiteY6" fmla="*/ 1112528 h 1129702"/>
              <a:gd name="connsiteX7" fmla="*/ 0 w 517747"/>
              <a:gd name="connsiteY7" fmla="*/ 884646 h 1129702"/>
              <a:gd name="connsiteX8" fmla="*/ 0 w 517747"/>
              <a:gd name="connsiteY8" fmla="*/ 0 h 112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47" h="1129702">
                <a:moveTo>
                  <a:pt x="0" y="0"/>
                </a:moveTo>
                <a:lnTo>
                  <a:pt x="281763" y="0"/>
                </a:lnTo>
                <a:lnTo>
                  <a:pt x="281763" y="847939"/>
                </a:lnTo>
                <a:lnTo>
                  <a:pt x="517747" y="847939"/>
                </a:lnTo>
                <a:lnTo>
                  <a:pt x="517747" y="1129702"/>
                </a:lnTo>
                <a:lnTo>
                  <a:pt x="276954" y="1129702"/>
                </a:lnTo>
                <a:lnTo>
                  <a:pt x="262017" y="1112528"/>
                </a:lnTo>
                <a:lnTo>
                  <a:pt x="0" y="88464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798818" y="3811047"/>
            <a:ext cx="778898" cy="316769"/>
          </a:xfrm>
          <a:custGeom>
            <a:avLst/>
            <a:gdLst>
              <a:gd name="connsiteX0" fmla="*/ 901848 w 1156884"/>
              <a:gd name="connsiteY0" fmla="*/ 0 h 470492"/>
              <a:gd name="connsiteX1" fmla="*/ 1156884 w 1156884"/>
              <a:gd name="connsiteY1" fmla="*/ 0 h 470492"/>
              <a:gd name="connsiteX2" fmla="*/ 1156884 w 1156884"/>
              <a:gd name="connsiteY2" fmla="*/ 281766 h 470492"/>
              <a:gd name="connsiteX3" fmla="*/ 901849 w 1156884"/>
              <a:gd name="connsiteY3" fmla="*/ 281766 h 470492"/>
              <a:gd name="connsiteX4" fmla="*/ 901849 w 1156884"/>
              <a:gd name="connsiteY4" fmla="*/ 281767 h 470492"/>
              <a:gd name="connsiteX5" fmla="*/ 281763 w 1156884"/>
              <a:gd name="connsiteY5" fmla="*/ 281767 h 470492"/>
              <a:gd name="connsiteX6" fmla="*/ 281763 w 1156884"/>
              <a:gd name="connsiteY6" fmla="*/ 470492 h 470492"/>
              <a:gd name="connsiteX7" fmla="*/ 0 w 1156884"/>
              <a:gd name="connsiteY7" fmla="*/ 470492 h 470492"/>
              <a:gd name="connsiteX8" fmla="*/ 0 w 1156884"/>
              <a:gd name="connsiteY8" fmla="*/ 245058 h 470492"/>
              <a:gd name="connsiteX9" fmla="*/ 262024 w 1156884"/>
              <a:gd name="connsiteY9" fmla="*/ 17170 h 470492"/>
              <a:gd name="connsiteX10" fmla="*/ 276954 w 1156884"/>
              <a:gd name="connsiteY10" fmla="*/ 4 h 470492"/>
              <a:gd name="connsiteX11" fmla="*/ 281762 w 1156884"/>
              <a:gd name="connsiteY11" fmla="*/ 4 h 470492"/>
              <a:gd name="connsiteX12" fmla="*/ 281763 w 1156884"/>
              <a:gd name="connsiteY12" fmla="*/ 3 h 470492"/>
              <a:gd name="connsiteX13" fmla="*/ 281763 w 1156884"/>
              <a:gd name="connsiteY13" fmla="*/ 4 h 470492"/>
              <a:gd name="connsiteX14" fmla="*/ 901848 w 1156884"/>
              <a:gd name="connsiteY14" fmla="*/ 4 h 470492"/>
              <a:gd name="connsiteX15" fmla="*/ 901848 w 1156884"/>
              <a:gd name="connsiteY15" fmla="*/ 0 h 47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884" h="470492">
                <a:moveTo>
                  <a:pt x="901848" y="0"/>
                </a:moveTo>
                <a:lnTo>
                  <a:pt x="1156884" y="0"/>
                </a:lnTo>
                <a:lnTo>
                  <a:pt x="1156884" y="281766"/>
                </a:lnTo>
                <a:lnTo>
                  <a:pt x="901849" y="281766"/>
                </a:lnTo>
                <a:lnTo>
                  <a:pt x="901849" y="281767"/>
                </a:lnTo>
                <a:lnTo>
                  <a:pt x="281763" y="281767"/>
                </a:lnTo>
                <a:lnTo>
                  <a:pt x="281763" y="470492"/>
                </a:lnTo>
                <a:lnTo>
                  <a:pt x="0" y="470492"/>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393183" y="3811047"/>
            <a:ext cx="1846920" cy="1267076"/>
          </a:xfrm>
          <a:custGeom>
            <a:avLst/>
            <a:gdLst>
              <a:gd name="connsiteX0" fmla="*/ 555848 w 2743200"/>
              <a:gd name="connsiteY0" fmla="*/ 0 h 1881967"/>
              <a:gd name="connsiteX1" fmla="*/ 1734374 w 2743200"/>
              <a:gd name="connsiteY1" fmla="*/ 0 h 1881967"/>
              <a:gd name="connsiteX2" fmla="*/ 1734374 w 2743200"/>
              <a:gd name="connsiteY2" fmla="*/ 4 h 1881967"/>
              <a:gd name="connsiteX3" fmla="*/ 2455613 w 2743200"/>
              <a:gd name="connsiteY3" fmla="*/ 4 h 1881967"/>
              <a:gd name="connsiteX4" fmla="*/ 2461437 w 2743200"/>
              <a:gd name="connsiteY4" fmla="*/ 6701 h 1881967"/>
              <a:gd name="connsiteX5" fmla="*/ 2461437 w 2743200"/>
              <a:gd name="connsiteY5" fmla="*/ 4 h 1881967"/>
              <a:gd name="connsiteX6" fmla="*/ 2743200 w 2743200"/>
              <a:gd name="connsiteY6" fmla="*/ 245059 h 1881967"/>
              <a:gd name="connsiteX7" fmla="*/ 2743200 w 2743200"/>
              <a:gd name="connsiteY7" fmla="*/ 1636912 h 1881967"/>
              <a:gd name="connsiteX8" fmla="*/ 2461437 w 2743200"/>
              <a:gd name="connsiteY8" fmla="*/ 1881967 h 1881967"/>
              <a:gd name="connsiteX9" fmla="*/ 2461437 w 2743200"/>
              <a:gd name="connsiteY9" fmla="*/ 1875271 h 1881967"/>
              <a:gd name="connsiteX10" fmla="*/ 2455613 w 2743200"/>
              <a:gd name="connsiteY10" fmla="*/ 1881967 h 1881967"/>
              <a:gd name="connsiteX11" fmla="*/ 1734374 w 2743200"/>
              <a:gd name="connsiteY11" fmla="*/ 1881967 h 1881967"/>
              <a:gd name="connsiteX12" fmla="*/ 19050 w 2743200"/>
              <a:gd name="connsiteY12" fmla="*/ 1881967 h 1881967"/>
              <a:gd name="connsiteX13" fmla="*/ 19049 w 2743200"/>
              <a:gd name="connsiteY13" fmla="*/ 1881967 h 1881967"/>
              <a:gd name="connsiteX14" fmla="*/ 0 w 2743200"/>
              <a:gd name="connsiteY14" fmla="*/ 1881967 h 1881967"/>
              <a:gd name="connsiteX15" fmla="*/ 0 w 2743200"/>
              <a:gd name="connsiteY15" fmla="*/ 1600204 h 1881967"/>
              <a:gd name="connsiteX16" fmla="*/ 19049 w 2743200"/>
              <a:gd name="connsiteY16" fmla="*/ 1600204 h 1881967"/>
              <a:gd name="connsiteX17" fmla="*/ 19049 w 2743200"/>
              <a:gd name="connsiteY17" fmla="*/ 1600201 h 1881967"/>
              <a:gd name="connsiteX18" fmla="*/ 1734374 w 2743200"/>
              <a:gd name="connsiteY18" fmla="*/ 1600201 h 1881967"/>
              <a:gd name="connsiteX19" fmla="*/ 1734374 w 2743200"/>
              <a:gd name="connsiteY19" fmla="*/ 1600204 h 1881967"/>
              <a:gd name="connsiteX20" fmla="*/ 2461437 w 2743200"/>
              <a:gd name="connsiteY20" fmla="*/ 1600204 h 1881967"/>
              <a:gd name="connsiteX21" fmla="*/ 2461437 w 2743200"/>
              <a:gd name="connsiteY21" fmla="*/ 281767 h 1881967"/>
              <a:gd name="connsiteX22" fmla="*/ 1734374 w 2743200"/>
              <a:gd name="connsiteY22" fmla="*/ 281767 h 1881967"/>
              <a:gd name="connsiteX23" fmla="*/ 1734374 w 2743200"/>
              <a:gd name="connsiteY23" fmla="*/ 281766 h 1881967"/>
              <a:gd name="connsiteX24" fmla="*/ 555848 w 2743200"/>
              <a:gd name="connsiteY24" fmla="*/ 281766 h 1881967"/>
              <a:gd name="connsiteX25" fmla="*/ 555848 w 2743200"/>
              <a:gd name="connsiteY2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3200" h="1881967">
                <a:moveTo>
                  <a:pt x="555848" y="0"/>
                </a:moveTo>
                <a:lnTo>
                  <a:pt x="1734374" y="0"/>
                </a:lnTo>
                <a:lnTo>
                  <a:pt x="1734374" y="4"/>
                </a:lnTo>
                <a:lnTo>
                  <a:pt x="2455613" y="4"/>
                </a:lnTo>
                <a:lnTo>
                  <a:pt x="2461437" y="6701"/>
                </a:lnTo>
                <a:lnTo>
                  <a:pt x="2461437" y="4"/>
                </a:lnTo>
                <a:lnTo>
                  <a:pt x="2743200" y="245059"/>
                </a:lnTo>
                <a:lnTo>
                  <a:pt x="2743200" y="1636912"/>
                </a:lnTo>
                <a:lnTo>
                  <a:pt x="2461437" y="1881967"/>
                </a:lnTo>
                <a:lnTo>
                  <a:pt x="2461437" y="1875271"/>
                </a:lnTo>
                <a:lnTo>
                  <a:pt x="2455613" y="1881967"/>
                </a:lnTo>
                <a:lnTo>
                  <a:pt x="1734374" y="1881967"/>
                </a:lnTo>
                <a:lnTo>
                  <a:pt x="19050" y="1881967"/>
                </a:lnTo>
                <a:lnTo>
                  <a:pt x="19049" y="1881967"/>
                </a:lnTo>
                <a:lnTo>
                  <a:pt x="0" y="1881967"/>
                </a:lnTo>
                <a:lnTo>
                  <a:pt x="0" y="1600204"/>
                </a:lnTo>
                <a:lnTo>
                  <a:pt x="19049" y="1600204"/>
                </a:lnTo>
                <a:lnTo>
                  <a:pt x="19049" y="1600201"/>
                </a:lnTo>
                <a:lnTo>
                  <a:pt x="1734374" y="1600201"/>
                </a:lnTo>
                <a:lnTo>
                  <a:pt x="1734374" y="1600204"/>
                </a:lnTo>
                <a:lnTo>
                  <a:pt x="2461437" y="1600204"/>
                </a:lnTo>
                <a:lnTo>
                  <a:pt x="2461437" y="281767"/>
                </a:lnTo>
                <a:lnTo>
                  <a:pt x="1734374" y="281767"/>
                </a:lnTo>
                <a:lnTo>
                  <a:pt x="1734374" y="281766"/>
                </a:lnTo>
                <a:lnTo>
                  <a:pt x="555848" y="281766"/>
                </a:lnTo>
                <a:lnTo>
                  <a:pt x="555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988522" y="4000753"/>
            <a:ext cx="778898" cy="316767"/>
          </a:xfrm>
          <a:custGeom>
            <a:avLst/>
            <a:gdLst>
              <a:gd name="connsiteX0" fmla="*/ 875121 w 1156884"/>
              <a:gd name="connsiteY0" fmla="*/ 0 h 470489"/>
              <a:gd name="connsiteX1" fmla="*/ 1156884 w 1156884"/>
              <a:gd name="connsiteY1" fmla="*/ 0 h 470489"/>
              <a:gd name="connsiteX2" fmla="*/ 1156884 w 1156884"/>
              <a:gd name="connsiteY2" fmla="*/ 225434 h 470489"/>
              <a:gd name="connsiteX3" fmla="*/ 875121 w 1156884"/>
              <a:gd name="connsiteY3" fmla="*/ 470489 h 470489"/>
              <a:gd name="connsiteX4" fmla="*/ 875121 w 1156884"/>
              <a:gd name="connsiteY4" fmla="*/ 463793 h 470489"/>
              <a:gd name="connsiteX5" fmla="*/ 869297 w 1156884"/>
              <a:gd name="connsiteY5" fmla="*/ 470489 h 470489"/>
              <a:gd name="connsiteX6" fmla="*/ 0 w 1156884"/>
              <a:gd name="connsiteY6" fmla="*/ 470489 h 470489"/>
              <a:gd name="connsiteX7" fmla="*/ 0 w 1156884"/>
              <a:gd name="connsiteY7" fmla="*/ 188726 h 470489"/>
              <a:gd name="connsiteX8" fmla="*/ 875121 w 1156884"/>
              <a:gd name="connsiteY8" fmla="*/ 188726 h 470489"/>
              <a:gd name="connsiteX9" fmla="*/ 875121 w 1156884"/>
              <a:gd name="connsiteY9" fmla="*/ 0 h 47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884" h="470489">
                <a:moveTo>
                  <a:pt x="875121" y="0"/>
                </a:moveTo>
                <a:lnTo>
                  <a:pt x="1156884" y="0"/>
                </a:lnTo>
                <a:lnTo>
                  <a:pt x="1156884" y="225434"/>
                </a:lnTo>
                <a:lnTo>
                  <a:pt x="875121" y="470489"/>
                </a:lnTo>
                <a:lnTo>
                  <a:pt x="875121" y="463793"/>
                </a:lnTo>
                <a:lnTo>
                  <a:pt x="869297" y="470489"/>
                </a:lnTo>
                <a:lnTo>
                  <a:pt x="0" y="470489"/>
                </a:lnTo>
                <a:lnTo>
                  <a:pt x="0" y="188726"/>
                </a:lnTo>
                <a:lnTo>
                  <a:pt x="875121" y="188726"/>
                </a:lnTo>
                <a:lnTo>
                  <a:pt x="875121"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798818" y="4317520"/>
            <a:ext cx="189703" cy="151"/>
          </a:xfrm>
          <a:custGeom>
            <a:avLst/>
            <a:gdLst>
              <a:gd name="connsiteX0" fmla="*/ 0 w 281763"/>
              <a:gd name="connsiteY0" fmla="*/ 0 h 224"/>
              <a:gd name="connsiteX1" fmla="*/ 281763 w 281763"/>
              <a:gd name="connsiteY1" fmla="*/ 0 h 224"/>
              <a:gd name="connsiteX2" fmla="*/ 281763 w 281763"/>
              <a:gd name="connsiteY2" fmla="*/ 224 h 224"/>
              <a:gd name="connsiteX3" fmla="*/ 0 w 281763"/>
              <a:gd name="connsiteY3" fmla="*/ 224 h 224"/>
              <a:gd name="connsiteX4" fmla="*/ 0 w 281763"/>
              <a:gd name="connsiteY4" fmla="*/ 0 h 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24">
                <a:moveTo>
                  <a:pt x="0" y="0"/>
                </a:moveTo>
                <a:lnTo>
                  <a:pt x="281763" y="0"/>
                </a:lnTo>
                <a:lnTo>
                  <a:pt x="281763" y="224"/>
                </a:lnTo>
                <a:lnTo>
                  <a:pt x="0" y="22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951898" y="4317668"/>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2743200 w 3625999"/>
              <a:gd name="connsiteY3" fmla="*/ 4 h 1881967"/>
              <a:gd name="connsiteX4" fmla="*/ 2743200 w 3625999"/>
              <a:gd name="connsiteY4" fmla="*/ 281767 h 1881967"/>
              <a:gd name="connsiteX5" fmla="*/ 2617173 w 3625999"/>
              <a:gd name="connsiteY5" fmla="*/ 281767 h 1881967"/>
              <a:gd name="connsiteX6" fmla="*/ 2617173 w 3625999"/>
              <a:gd name="connsiteY6" fmla="*/ 281766 h 1881967"/>
              <a:gd name="connsiteX7" fmla="*/ 901849 w 3625999"/>
              <a:gd name="connsiteY7" fmla="*/ 281766 h 1881967"/>
              <a:gd name="connsiteX8" fmla="*/ 901849 w 3625999"/>
              <a:gd name="connsiteY8" fmla="*/ 281767 h 1881967"/>
              <a:gd name="connsiteX9" fmla="*/ 281763 w 3625999"/>
              <a:gd name="connsiteY9" fmla="*/ 281767 h 1881967"/>
              <a:gd name="connsiteX10" fmla="*/ 281763 w 3625999"/>
              <a:gd name="connsiteY10" fmla="*/ 1600204 h 1881967"/>
              <a:gd name="connsiteX11" fmla="*/ 901848 w 3625999"/>
              <a:gd name="connsiteY11" fmla="*/ 1600204 h 1881967"/>
              <a:gd name="connsiteX12" fmla="*/ 901848 w 3625999"/>
              <a:gd name="connsiteY12" fmla="*/ 1600201 h 1881967"/>
              <a:gd name="connsiteX13" fmla="*/ 2617173 w 3625999"/>
              <a:gd name="connsiteY13" fmla="*/ 1600201 h 1881967"/>
              <a:gd name="connsiteX14" fmla="*/ 2617173 w 3625999"/>
              <a:gd name="connsiteY14" fmla="*/ 1600204 h 1881967"/>
              <a:gd name="connsiteX15" fmla="*/ 3344236 w 3625999"/>
              <a:gd name="connsiteY15" fmla="*/ 1600204 h 1881967"/>
              <a:gd name="connsiteX16" fmla="*/ 3344236 w 3625999"/>
              <a:gd name="connsiteY16" fmla="*/ 1129492 h 1881967"/>
              <a:gd name="connsiteX17" fmla="*/ 3625999 w 3625999"/>
              <a:gd name="connsiteY17" fmla="*/ 1129492 h 1881967"/>
              <a:gd name="connsiteX18" fmla="*/ 3625999 w 3625999"/>
              <a:gd name="connsiteY18" fmla="*/ 1636912 h 1881967"/>
              <a:gd name="connsiteX19" fmla="*/ 3344236 w 3625999"/>
              <a:gd name="connsiteY19" fmla="*/ 1881967 h 1881967"/>
              <a:gd name="connsiteX20" fmla="*/ 3344236 w 3625999"/>
              <a:gd name="connsiteY20" fmla="*/ 1875271 h 1881967"/>
              <a:gd name="connsiteX21" fmla="*/ 3338412 w 3625999"/>
              <a:gd name="connsiteY21" fmla="*/ 1881967 h 1881967"/>
              <a:gd name="connsiteX22" fmla="*/ 2617173 w 3625999"/>
              <a:gd name="connsiteY22" fmla="*/ 1881967 h 1881967"/>
              <a:gd name="connsiteX23" fmla="*/ 901849 w 3625999"/>
              <a:gd name="connsiteY23" fmla="*/ 1881967 h 1881967"/>
              <a:gd name="connsiteX24" fmla="*/ 901848 w 3625999"/>
              <a:gd name="connsiteY24" fmla="*/ 1881967 h 1881967"/>
              <a:gd name="connsiteX25" fmla="*/ 276954 w 3625999"/>
              <a:gd name="connsiteY25" fmla="*/ 1881967 h 1881967"/>
              <a:gd name="connsiteX26" fmla="*/ 262017 w 3625999"/>
              <a:gd name="connsiteY26" fmla="*/ 1864793 h 1881967"/>
              <a:gd name="connsiteX27" fmla="*/ 0 w 3625999"/>
              <a:gd name="connsiteY27" fmla="*/ 1636911 h 1881967"/>
              <a:gd name="connsiteX28" fmla="*/ 0 w 3625999"/>
              <a:gd name="connsiteY28" fmla="*/ 245058 h 1881967"/>
              <a:gd name="connsiteX29" fmla="*/ 262024 w 3625999"/>
              <a:gd name="connsiteY29" fmla="*/ 17170 h 1881967"/>
              <a:gd name="connsiteX30" fmla="*/ 276954 w 3625999"/>
              <a:gd name="connsiteY30" fmla="*/ 4 h 1881967"/>
              <a:gd name="connsiteX31" fmla="*/ 281762 w 3625999"/>
              <a:gd name="connsiteY31" fmla="*/ 4 h 1881967"/>
              <a:gd name="connsiteX32" fmla="*/ 281763 w 3625999"/>
              <a:gd name="connsiteY32" fmla="*/ 3 h 1881967"/>
              <a:gd name="connsiteX33" fmla="*/ 281763 w 3625999"/>
              <a:gd name="connsiteY33" fmla="*/ 4 h 1881967"/>
              <a:gd name="connsiteX34" fmla="*/ 901848 w 3625999"/>
              <a:gd name="connsiteY34" fmla="*/ 4 h 1881967"/>
              <a:gd name="connsiteX35" fmla="*/ 901848 w 3625999"/>
              <a:gd name="connsiteY3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25999"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617173" y="1600201"/>
                </a:lnTo>
                <a:lnTo>
                  <a:pt x="2617173" y="1600204"/>
                </a:lnTo>
                <a:lnTo>
                  <a:pt x="3344236" y="1600204"/>
                </a:lnTo>
                <a:lnTo>
                  <a:pt x="3344236" y="1129492"/>
                </a:lnTo>
                <a:lnTo>
                  <a:pt x="3625999" y="1129492"/>
                </a:lnTo>
                <a:lnTo>
                  <a:pt x="3625999" y="1636912"/>
                </a:lnTo>
                <a:lnTo>
                  <a:pt x="3344236" y="1881967"/>
                </a:lnTo>
                <a:lnTo>
                  <a:pt x="3344236" y="1875271"/>
                </a:lnTo>
                <a:lnTo>
                  <a:pt x="3338412" y="1881967"/>
                </a:lnTo>
                <a:lnTo>
                  <a:pt x="261717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988522" y="4317671"/>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798818" y="4507374"/>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16200000">
            <a:off x="6073431" y="23508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5400000" flipV="1">
            <a:off x="6073431" y="34282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28"/>
          <p:cNvSpPr/>
          <p:nvPr/>
        </p:nvSpPr>
        <p:spPr>
          <a:xfrm rot="5400000" flipH="1">
            <a:off x="4080554" y="235089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rot="16200000" flipH="1" flipV="1">
            <a:off x="4080554" y="342826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Triangle 30"/>
          <p:cNvSpPr/>
          <p:nvPr/>
        </p:nvSpPr>
        <p:spPr>
          <a:xfrm rot="16200000">
            <a:off x="7920352" y="184427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Triangle 31"/>
          <p:cNvSpPr/>
          <p:nvPr/>
        </p:nvSpPr>
        <p:spPr>
          <a:xfrm rot="5400000" flipV="1">
            <a:off x="7920352" y="292164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5400000" flipH="1">
            <a:off x="5927475" y="184427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16200000" flipH="1" flipV="1">
            <a:off x="5927474" y="292164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16200000">
            <a:off x="6073431" y="4378715"/>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5400000" flipV="1">
            <a:off x="6073431" y="5456088"/>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flipH="1">
            <a:off x="4080554" y="4378717"/>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rot="16200000" flipH="1" flipV="1">
            <a:off x="4080554" y="5456086"/>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rot="16200000">
            <a:off x="7920352" y="3872094"/>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V="1">
            <a:off x="7920352" y="494946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5400000" flipH="1">
            <a:off x="5927475" y="387209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rot="16200000" flipH="1" flipV="1">
            <a:off x="5927474" y="49494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rot="16200000">
            <a:off x="6447668" y="3111490"/>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rot="5400000" flipV="1">
            <a:off x="6447668" y="418886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Triangle 44"/>
          <p:cNvSpPr/>
          <p:nvPr/>
        </p:nvSpPr>
        <p:spPr>
          <a:xfrm rot="5400000" flipH="1">
            <a:off x="5578890" y="31114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Triangle 45"/>
          <p:cNvSpPr/>
          <p:nvPr/>
        </p:nvSpPr>
        <p:spPr>
          <a:xfrm rot="16200000" flipH="1" flipV="1">
            <a:off x="5578889" y="4188862"/>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584070" y="2013649"/>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8" name="TextBox 47"/>
          <p:cNvSpPr txBox="1"/>
          <p:nvPr/>
        </p:nvSpPr>
        <p:spPr>
          <a:xfrm>
            <a:off x="6586290" y="4179315"/>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4161537" y="4619431"/>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0" name="TextBox 49"/>
          <p:cNvSpPr txBox="1"/>
          <p:nvPr/>
        </p:nvSpPr>
        <p:spPr>
          <a:xfrm>
            <a:off x="4151151" y="2551845"/>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CODING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1" name="TextBox 50"/>
          <p:cNvSpPr txBox="1"/>
          <p:nvPr/>
        </p:nvSpPr>
        <p:spPr>
          <a:xfrm>
            <a:off x="8500376" y="2120834"/>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9071653" y="2048146"/>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3" name="TextBox 52"/>
          <p:cNvSpPr txBox="1"/>
          <p:nvPr/>
        </p:nvSpPr>
        <p:spPr>
          <a:xfrm>
            <a:off x="8503012" y="4193921"/>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71652" y="4156358"/>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5" name="TextBox 54"/>
          <p:cNvSpPr txBox="1"/>
          <p:nvPr/>
        </p:nvSpPr>
        <p:spPr>
          <a:xfrm>
            <a:off x="3168859" y="2602144"/>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p:cNvSpPr txBox="1"/>
          <p:nvPr/>
        </p:nvSpPr>
        <p:spPr>
          <a:xfrm>
            <a:off x="865464" y="2529456"/>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7" name="TextBox 56"/>
          <p:cNvSpPr txBox="1"/>
          <p:nvPr/>
        </p:nvSpPr>
        <p:spPr>
          <a:xfrm>
            <a:off x="3168859" y="4804198"/>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859948" y="4731510"/>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9" name="TextBox 5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4" name="Group 63"/>
          <p:cNvGrpSpPr/>
          <p:nvPr/>
        </p:nvGrpSpPr>
        <p:grpSpPr>
          <a:xfrm>
            <a:off x="524537" y="6439790"/>
            <a:ext cx="11174824" cy="338554"/>
            <a:chOff x="524537" y="6439790"/>
            <a:chExt cx="11174824" cy="338554"/>
          </a:xfrm>
        </p:grpSpPr>
        <p:sp>
          <p:nvSpPr>
            <p:cNvPr id="65" name="TextBox 6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86054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125775" y="3216349"/>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620724" y="2409588"/>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115673" y="3833037"/>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10622" y="2908004"/>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90800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56207" y="2057400"/>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056698" y="348132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551647" y="25690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207435"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96842"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186249"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72333"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095654" y="4977814"/>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585061" y="4977814"/>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074468" y="4977814"/>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563875" y="4977814"/>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7804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8" name="Straight Connector 27"/>
          <p:cNvCxnSpPr/>
          <p:nvPr/>
        </p:nvCxnSpPr>
        <p:spPr>
          <a:xfrm>
            <a:off x="3556597" y="25425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62683" y="27507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3556597" y="35128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62683"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2" name="Straight Connector 31"/>
          <p:cNvCxnSpPr/>
          <p:nvPr/>
        </p:nvCxnSpPr>
        <p:spPr>
          <a:xfrm>
            <a:off x="3556597" y="44831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62682" y="4691302"/>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Arc 33"/>
          <p:cNvSpPr/>
          <p:nvPr/>
        </p:nvSpPr>
        <p:spPr>
          <a:xfrm>
            <a:off x="6768378" y="1659515"/>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6961398" y="1995844"/>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8122251" y="209277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481560" y="216897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481560" y="155342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8481560" y="175347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6768378" y="3696217"/>
            <a:ext cx="41549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41" name="TextBox 40"/>
          <p:cNvSpPr txBox="1"/>
          <p:nvPr/>
        </p:nvSpPr>
        <p:spPr>
          <a:xfrm>
            <a:off x="7289372"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 PRODUCT</a:t>
            </a:r>
            <a:endPar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41"/>
          <p:cNvSpPr>
            <a:spLocks noChangeArrowheads="1"/>
          </p:cNvSpPr>
          <p:nvPr/>
        </p:nvSpPr>
        <p:spPr bwMode="auto">
          <a:xfrm>
            <a:off x="7370204"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Freeform 42"/>
          <p:cNvSpPr>
            <a:spLocks noChangeArrowheads="1"/>
          </p:cNvSpPr>
          <p:nvPr/>
        </p:nvSpPr>
        <p:spPr bwMode="auto">
          <a:xfrm>
            <a:off x="7607783"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4" name="Freeform 43"/>
          <p:cNvSpPr>
            <a:spLocks noChangeArrowheads="1"/>
          </p:cNvSpPr>
          <p:nvPr/>
        </p:nvSpPr>
        <p:spPr bwMode="auto">
          <a:xfrm>
            <a:off x="7845362"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5" name="Freeform 44"/>
          <p:cNvSpPr>
            <a:spLocks noChangeArrowheads="1"/>
          </p:cNvSpPr>
          <p:nvPr/>
        </p:nvSpPr>
        <p:spPr bwMode="auto">
          <a:xfrm>
            <a:off x="8082941"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6" name="Freeform 45"/>
          <p:cNvSpPr>
            <a:spLocks noChangeArrowheads="1"/>
          </p:cNvSpPr>
          <p:nvPr/>
        </p:nvSpPr>
        <p:spPr bwMode="auto">
          <a:xfrm>
            <a:off x="8320520"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7" name="Freeform 46"/>
          <p:cNvSpPr>
            <a:spLocks noChangeArrowheads="1"/>
          </p:cNvSpPr>
          <p:nvPr/>
        </p:nvSpPr>
        <p:spPr bwMode="auto">
          <a:xfrm>
            <a:off x="8558099"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8" name="Freeform 47"/>
          <p:cNvSpPr>
            <a:spLocks noChangeArrowheads="1"/>
          </p:cNvSpPr>
          <p:nvPr/>
        </p:nvSpPr>
        <p:spPr bwMode="auto">
          <a:xfrm flipH="1">
            <a:off x="8795678"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9" name="Freeform 48"/>
          <p:cNvSpPr>
            <a:spLocks noChangeArrowheads="1"/>
          </p:cNvSpPr>
          <p:nvPr/>
        </p:nvSpPr>
        <p:spPr bwMode="auto">
          <a:xfrm flipH="1">
            <a:off x="9033257"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0" name="Freeform 49"/>
          <p:cNvSpPr>
            <a:spLocks noChangeArrowheads="1"/>
          </p:cNvSpPr>
          <p:nvPr/>
        </p:nvSpPr>
        <p:spPr bwMode="auto">
          <a:xfrm flipH="1">
            <a:off x="9270836"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1" name="TextBox 50"/>
          <p:cNvSpPr txBox="1"/>
          <p:nvPr/>
        </p:nvSpPr>
        <p:spPr>
          <a:xfrm>
            <a:off x="9579601" y="456221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51"/>
          <p:cNvSpPr>
            <a:spLocks noChangeArrowheads="1"/>
          </p:cNvSpPr>
          <p:nvPr/>
        </p:nvSpPr>
        <p:spPr bwMode="auto">
          <a:xfrm>
            <a:off x="7370204"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3" name="Freeform 52"/>
          <p:cNvSpPr>
            <a:spLocks noChangeArrowheads="1"/>
          </p:cNvSpPr>
          <p:nvPr/>
        </p:nvSpPr>
        <p:spPr bwMode="auto">
          <a:xfrm>
            <a:off x="7607783"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4" name="Freeform 53"/>
          <p:cNvSpPr>
            <a:spLocks noChangeArrowheads="1"/>
          </p:cNvSpPr>
          <p:nvPr/>
        </p:nvSpPr>
        <p:spPr bwMode="auto">
          <a:xfrm>
            <a:off x="7845362"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5" name="Freeform 54"/>
          <p:cNvSpPr>
            <a:spLocks noChangeArrowheads="1"/>
          </p:cNvSpPr>
          <p:nvPr/>
        </p:nvSpPr>
        <p:spPr bwMode="auto">
          <a:xfrm>
            <a:off x="8082941"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6" name="Freeform 55"/>
          <p:cNvSpPr>
            <a:spLocks noChangeArrowheads="1"/>
          </p:cNvSpPr>
          <p:nvPr/>
        </p:nvSpPr>
        <p:spPr bwMode="auto">
          <a:xfrm>
            <a:off x="8320520"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7" name="Freeform 56"/>
          <p:cNvSpPr>
            <a:spLocks noChangeArrowheads="1"/>
          </p:cNvSpPr>
          <p:nvPr/>
        </p:nvSpPr>
        <p:spPr bwMode="auto">
          <a:xfrm>
            <a:off x="8558099"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8" name="Freeform 57"/>
          <p:cNvSpPr>
            <a:spLocks noChangeArrowheads="1"/>
          </p:cNvSpPr>
          <p:nvPr/>
        </p:nvSpPr>
        <p:spPr bwMode="auto">
          <a:xfrm flipH="1">
            <a:off x="8795678"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9" name="Freeform 58"/>
          <p:cNvSpPr>
            <a:spLocks noChangeArrowheads="1"/>
          </p:cNvSpPr>
          <p:nvPr/>
        </p:nvSpPr>
        <p:spPr bwMode="auto">
          <a:xfrm flipH="1">
            <a:off x="9033257"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0" name="Freeform 59"/>
          <p:cNvSpPr>
            <a:spLocks noChangeArrowheads="1"/>
          </p:cNvSpPr>
          <p:nvPr/>
        </p:nvSpPr>
        <p:spPr bwMode="auto">
          <a:xfrm flipH="1">
            <a:off x="9270836"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1" name="TextBox 60"/>
          <p:cNvSpPr txBox="1"/>
          <p:nvPr/>
        </p:nvSpPr>
        <p:spPr>
          <a:xfrm>
            <a:off x="9579601" y="509517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2" name="Group 61"/>
          <p:cNvGrpSpPr/>
          <p:nvPr/>
        </p:nvGrpSpPr>
        <p:grpSpPr>
          <a:xfrm>
            <a:off x="524537" y="6439790"/>
            <a:ext cx="11174824" cy="338554"/>
            <a:chOff x="524537" y="6439790"/>
            <a:chExt cx="11174824" cy="338554"/>
          </a:xfrm>
        </p:grpSpPr>
        <p:sp>
          <p:nvSpPr>
            <p:cNvPr id="63" name="TextBox 6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44713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13904" y="3075057"/>
            <a:ext cx="3416310" cy="707886"/>
            <a:chOff x="513904" y="370467"/>
            <a:chExt cx="3416310" cy="707886"/>
          </a:xfrm>
        </p:grpSpPr>
        <p:sp>
          <p:nvSpPr>
            <p:cNvPr id="2" name="TextBox 1"/>
            <p:cNvSpPr txBox="1"/>
            <p:nvPr/>
          </p:nvSpPr>
          <p:spPr>
            <a:xfrm>
              <a:off x="513904" y="616688"/>
              <a:ext cx="269522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Circular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Oval 6"/>
          <p:cNvSpPr/>
          <p:nvPr/>
        </p:nvSpPr>
        <p:spPr>
          <a:xfrm>
            <a:off x="4300896" y="1940442"/>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83422" y="2122968"/>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64742" y="2304288"/>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47622" y="2487168"/>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p:cNvSpPr/>
          <p:nvPr/>
        </p:nvSpPr>
        <p:spPr>
          <a:xfrm>
            <a:off x="4300896" y="1940442"/>
            <a:ext cx="2977116" cy="2977116"/>
          </a:xfrm>
          <a:prstGeom prst="arc">
            <a:avLst>
              <a:gd name="adj1" fmla="val 16200000"/>
              <a:gd name="adj2" fmla="val 10731729"/>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p:cNvSpPr/>
          <p:nvPr/>
        </p:nvSpPr>
        <p:spPr>
          <a:xfrm>
            <a:off x="4483422" y="2122967"/>
            <a:ext cx="2612065" cy="2612065"/>
          </a:xfrm>
          <a:prstGeom prst="arc">
            <a:avLst>
              <a:gd name="adj1" fmla="val 16200000"/>
              <a:gd name="adj2" fmla="val 9297841"/>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p:cNvSpPr/>
          <p:nvPr/>
        </p:nvSpPr>
        <p:spPr>
          <a:xfrm>
            <a:off x="4664742" y="2304288"/>
            <a:ext cx="2249424" cy="2249424"/>
          </a:xfrm>
          <a:prstGeom prst="arc">
            <a:avLst>
              <a:gd name="adj1" fmla="val 16200000"/>
              <a:gd name="adj2" fmla="val 8017558"/>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847622" y="2487168"/>
            <a:ext cx="1883664" cy="1883664"/>
          </a:xfrm>
          <a:prstGeom prst="arc">
            <a:avLst>
              <a:gd name="adj1" fmla="val 16200000"/>
              <a:gd name="adj2" fmla="val 6644963"/>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68922" y="2967334"/>
            <a:ext cx="1641064" cy="923330"/>
          </a:xfrm>
          <a:prstGeom prst="rect">
            <a:avLst/>
          </a:prstGeom>
          <a:noFill/>
        </p:spPr>
        <p:txBody>
          <a:bodyPr wrap="squar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a:t>
            </a:r>
          </a:p>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INFOGRAPHIC</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18" name="Straight Connector 17"/>
          <p:cNvCxnSpPr/>
          <p:nvPr/>
        </p:nvCxnSpPr>
        <p:spPr>
          <a:xfrm>
            <a:off x="6772230" y="2304288"/>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45565" y="30329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09986" y="38906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0670" y="4538107"/>
            <a:ext cx="210312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838774" y="196074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9005764" y="2683247"/>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SOCIAL NETWORK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8601030" y="353672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MANAGMENT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7986034" y="4184164"/>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416218833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6644733" y="2366830"/>
            <a:ext cx="1317171" cy="23730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MOCK UP</a:t>
            </a: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INFOGRAPHIC</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2" descr="C:\Users\Jokomoro\Documents\iphone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9475" y="1769220"/>
            <a:ext cx="2018571" cy="3661435"/>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p:cNvSpPr/>
          <p:nvPr/>
        </p:nvSpPr>
        <p:spPr>
          <a:xfrm>
            <a:off x="1125775" y="3303437"/>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620724" y="2496676"/>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115673" y="3920125"/>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610622" y="2995092"/>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66800" y="299509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556207" y="214448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056698" y="356841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2551647" y="265616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17"/>
          <p:cNvSpPr/>
          <p:nvPr/>
        </p:nvSpPr>
        <p:spPr>
          <a:xfrm>
            <a:off x="1207435"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96842"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86249"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72333"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95654" y="5064902"/>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585061" y="5064902"/>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074468" y="5064902"/>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563875" y="5064902"/>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8674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7" name="Straight Connector 26"/>
          <p:cNvCxnSpPr/>
          <p:nvPr/>
        </p:nvCxnSpPr>
        <p:spPr>
          <a:xfrm>
            <a:off x="3556597" y="26296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62683" y="28377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3556597" y="35999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462683" y="38080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1" name="Straight Connector 30"/>
          <p:cNvCxnSpPr/>
          <p:nvPr/>
        </p:nvCxnSpPr>
        <p:spPr>
          <a:xfrm>
            <a:off x="3556597" y="45702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462682" y="4778390"/>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TextBox 33"/>
          <p:cNvSpPr txBox="1"/>
          <p:nvPr/>
        </p:nvSpPr>
        <p:spPr>
          <a:xfrm>
            <a:off x="8837309" y="2885146"/>
            <a:ext cx="2287891" cy="1261884"/>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83831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Block Arc 23"/>
          <p:cNvSpPr/>
          <p:nvPr/>
        </p:nvSpPr>
        <p:spPr>
          <a:xfrm>
            <a:off x="1123510" y="1940453"/>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10800000">
            <a:off x="1123511" y="3152205"/>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p:cNvSpPr/>
          <p:nvPr/>
        </p:nvSpPr>
        <p:spPr>
          <a:xfrm>
            <a:off x="2347614" y="3161052"/>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p:cNvSpPr/>
          <p:nvPr/>
        </p:nvSpPr>
        <p:spPr>
          <a:xfrm rot="10800000">
            <a:off x="2347615" y="4382923"/>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lock Arc 27"/>
          <p:cNvSpPr/>
          <p:nvPr/>
        </p:nvSpPr>
        <p:spPr>
          <a:xfrm>
            <a:off x="3562873" y="4391769"/>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1499475" y="2316418"/>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0" name="Oval 29"/>
          <p:cNvSpPr/>
          <p:nvPr/>
        </p:nvSpPr>
        <p:spPr>
          <a:xfrm>
            <a:off x="1503897" y="3528170"/>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1" name="Oval 30"/>
          <p:cNvSpPr/>
          <p:nvPr/>
        </p:nvSpPr>
        <p:spPr>
          <a:xfrm>
            <a:off x="2728001" y="3537016"/>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2" name="Oval 31"/>
          <p:cNvSpPr/>
          <p:nvPr/>
        </p:nvSpPr>
        <p:spPr>
          <a:xfrm>
            <a:off x="2728001" y="4767734"/>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3" name="Oval 32"/>
          <p:cNvSpPr/>
          <p:nvPr/>
        </p:nvSpPr>
        <p:spPr>
          <a:xfrm>
            <a:off x="3934417" y="4758887"/>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6" name="TextBox 35"/>
          <p:cNvSpPr txBox="1"/>
          <p:nvPr/>
        </p:nvSpPr>
        <p:spPr>
          <a:xfrm>
            <a:off x="2659417" y="2375575"/>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 name="TextBox 36"/>
          <p:cNvSpPr txBox="1"/>
          <p:nvPr/>
        </p:nvSpPr>
        <p:spPr>
          <a:xfrm>
            <a:off x="3930214" y="3587327"/>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 name="TextBox 37"/>
          <p:cNvSpPr txBox="1"/>
          <p:nvPr/>
        </p:nvSpPr>
        <p:spPr>
          <a:xfrm>
            <a:off x="5149675" y="482689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8407135" y="2215754"/>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8407135" y="1600200"/>
            <a:ext cx="100341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8407135" y="180025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3" name="Straight Connector 42"/>
          <p:cNvCxnSpPr/>
          <p:nvPr/>
        </p:nvCxnSpPr>
        <p:spPr>
          <a:xfrm>
            <a:off x="8520710" y="3037560"/>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07135" y="3915289"/>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8407135" y="3299735"/>
            <a:ext cx="164141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Security Archive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407135" y="349979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8407135" y="561482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407135" y="4999271"/>
            <a:ext cx="18862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Promotion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8407135" y="519932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Straight Connector 52"/>
          <p:cNvCxnSpPr/>
          <p:nvPr/>
        </p:nvCxnSpPr>
        <p:spPr>
          <a:xfrm>
            <a:off x="8520710" y="4758887"/>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08824092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noEditPoints="1"/>
          </p:cNvSpPr>
          <p:nvPr/>
        </p:nvSpPr>
        <p:spPr bwMode="auto">
          <a:xfrm rot="5400000">
            <a:off x="2591027" y="2395506"/>
            <a:ext cx="7009947" cy="8924987"/>
          </a:xfrm>
          <a:custGeom>
            <a:avLst/>
            <a:gdLst>
              <a:gd name="T0" fmla="*/ 2596 w 2894"/>
              <a:gd name="T1" fmla="*/ 1549 h 3686"/>
              <a:gd name="T2" fmla="*/ 2116 w 2894"/>
              <a:gd name="T3" fmla="*/ 900 h 3686"/>
              <a:gd name="T4" fmla="*/ 1793 w 2894"/>
              <a:gd name="T5" fmla="*/ 797 h 3686"/>
              <a:gd name="T6" fmla="*/ 1195 w 2894"/>
              <a:gd name="T7" fmla="*/ 648 h 3686"/>
              <a:gd name="T8" fmla="*/ 614 w 2894"/>
              <a:gd name="T9" fmla="*/ 971 h 3686"/>
              <a:gd name="T10" fmla="*/ 377 w 2894"/>
              <a:gd name="T11" fmla="*/ 1259 h 3686"/>
              <a:gd name="T12" fmla="*/ 359 w 2894"/>
              <a:gd name="T13" fmla="*/ 1934 h 3686"/>
              <a:gd name="T14" fmla="*/ 269 w 2894"/>
              <a:gd name="T15" fmla="*/ 2640 h 3686"/>
              <a:gd name="T16" fmla="*/ 917 w 2894"/>
              <a:gd name="T17" fmla="*/ 2842 h 3686"/>
              <a:gd name="T18" fmla="*/ 1685 w 2894"/>
              <a:gd name="T19" fmla="*/ 2908 h 3686"/>
              <a:gd name="T20" fmla="*/ 2305 w 2894"/>
              <a:gd name="T21" fmla="*/ 3282 h 3686"/>
              <a:gd name="T22" fmla="*/ 2370 w 2894"/>
              <a:gd name="T23" fmla="*/ 2419 h 3686"/>
              <a:gd name="T24" fmla="*/ 2597 w 2894"/>
              <a:gd name="T25" fmla="*/ 1760 h 3686"/>
              <a:gd name="T26" fmla="*/ 516 w 2894"/>
              <a:gd name="T27" fmla="*/ 1250 h 3686"/>
              <a:gd name="T28" fmla="*/ 848 w 2894"/>
              <a:gd name="T29" fmla="*/ 2821 h 3686"/>
              <a:gd name="T30" fmla="*/ 2559 w 2894"/>
              <a:gd name="T31" fmla="*/ 1945 h 3686"/>
              <a:gd name="T32" fmla="*/ 2553 w 2894"/>
              <a:gd name="T33" fmla="*/ 1486 h 3686"/>
              <a:gd name="T34" fmla="*/ 2530 w 2894"/>
              <a:gd name="T35" fmla="*/ 1536 h 3686"/>
              <a:gd name="T36" fmla="*/ 2568 w 2894"/>
              <a:gd name="T37" fmla="*/ 1507 h 3686"/>
              <a:gd name="T38" fmla="*/ 2472 w 2894"/>
              <a:gd name="T39" fmla="*/ 1331 h 3686"/>
              <a:gd name="T40" fmla="*/ 2455 w 2894"/>
              <a:gd name="T41" fmla="*/ 774 h 3686"/>
              <a:gd name="T42" fmla="*/ 2476 w 2894"/>
              <a:gd name="T43" fmla="*/ 761 h 3686"/>
              <a:gd name="T44" fmla="*/ 2289 w 2894"/>
              <a:gd name="T45" fmla="*/ 883 h 3686"/>
              <a:gd name="T46" fmla="*/ 2096 w 2894"/>
              <a:gd name="T47" fmla="*/ 2995 h 3686"/>
              <a:gd name="T48" fmla="*/ 1226 w 2894"/>
              <a:gd name="T49" fmla="*/ 2949 h 3686"/>
              <a:gd name="T50" fmla="*/ 1227 w 2894"/>
              <a:gd name="T51" fmla="*/ 3171 h 3686"/>
              <a:gd name="T52" fmla="*/ 739 w 2894"/>
              <a:gd name="T53" fmla="*/ 494 h 3686"/>
              <a:gd name="T54" fmla="*/ 1737 w 2894"/>
              <a:gd name="T55" fmla="*/ 390 h 3686"/>
              <a:gd name="T56" fmla="*/ 1718 w 2894"/>
              <a:gd name="T57" fmla="*/ 522 h 3686"/>
              <a:gd name="T58" fmla="*/ 1876 w 2894"/>
              <a:gd name="T59" fmla="*/ 769 h 3686"/>
              <a:gd name="T60" fmla="*/ 1728 w 2894"/>
              <a:gd name="T61" fmla="*/ 329 h 3686"/>
              <a:gd name="T62" fmla="*/ 1626 w 2894"/>
              <a:gd name="T63" fmla="*/ 552 h 3686"/>
              <a:gd name="T64" fmla="*/ 1544 w 2894"/>
              <a:gd name="T65" fmla="*/ 610 h 3686"/>
              <a:gd name="T66" fmla="*/ 1542 w 2894"/>
              <a:gd name="T67" fmla="*/ 321 h 3686"/>
              <a:gd name="T68" fmla="*/ 1296 w 2894"/>
              <a:gd name="T69" fmla="*/ 66 h 3686"/>
              <a:gd name="T70" fmla="*/ 1003 w 2894"/>
              <a:gd name="T71" fmla="*/ 564 h 3686"/>
              <a:gd name="T72" fmla="*/ 674 w 2894"/>
              <a:gd name="T73" fmla="*/ 506 h 3686"/>
              <a:gd name="T74" fmla="*/ 723 w 2894"/>
              <a:gd name="T75" fmla="*/ 962 h 3686"/>
              <a:gd name="T76" fmla="*/ 706 w 2894"/>
              <a:gd name="T77" fmla="*/ 1044 h 3686"/>
              <a:gd name="T78" fmla="*/ 343 w 2894"/>
              <a:gd name="T79" fmla="*/ 2205 h 3686"/>
              <a:gd name="T80" fmla="*/ 362 w 2894"/>
              <a:gd name="T81" fmla="*/ 2151 h 3686"/>
              <a:gd name="T82" fmla="*/ 421 w 2894"/>
              <a:gd name="T83" fmla="*/ 1331 h 3686"/>
              <a:gd name="T84" fmla="*/ 183 w 2894"/>
              <a:gd name="T85" fmla="*/ 1377 h 3686"/>
              <a:gd name="T86" fmla="*/ 127 w 2894"/>
              <a:gd name="T87" fmla="*/ 1607 h 3686"/>
              <a:gd name="T88" fmla="*/ 327 w 2894"/>
              <a:gd name="T89" fmla="*/ 1615 h 3686"/>
              <a:gd name="T90" fmla="*/ 357 w 2894"/>
              <a:gd name="T91" fmla="*/ 2015 h 3686"/>
              <a:gd name="T92" fmla="*/ 301 w 2894"/>
              <a:gd name="T93" fmla="*/ 2443 h 3686"/>
              <a:gd name="T94" fmla="*/ 440 w 2894"/>
              <a:gd name="T95" fmla="*/ 2646 h 3686"/>
              <a:gd name="T96" fmla="*/ 541 w 2894"/>
              <a:gd name="T97" fmla="*/ 2859 h 3686"/>
              <a:gd name="T98" fmla="*/ 420 w 2894"/>
              <a:gd name="T99" fmla="*/ 3046 h 3686"/>
              <a:gd name="T100" fmla="*/ 1039 w 2894"/>
              <a:gd name="T101" fmla="*/ 2885 h 3686"/>
              <a:gd name="T102" fmla="*/ 1171 w 2894"/>
              <a:gd name="T103" fmla="*/ 3427 h 3686"/>
              <a:gd name="T104" fmla="*/ 1276 w 2894"/>
              <a:gd name="T105" fmla="*/ 3076 h 3686"/>
              <a:gd name="T106" fmla="*/ 1350 w 2894"/>
              <a:gd name="T107" fmla="*/ 3108 h 3686"/>
              <a:gd name="T108" fmla="*/ 1351 w 2894"/>
              <a:gd name="T109" fmla="*/ 3397 h 3686"/>
              <a:gd name="T110" fmla="*/ 1353 w 2894"/>
              <a:gd name="T111" fmla="*/ 3653 h 3686"/>
              <a:gd name="T112" fmla="*/ 1943 w 2894"/>
              <a:gd name="T113" fmla="*/ 3163 h 3686"/>
              <a:gd name="T114" fmla="*/ 2231 w 2894"/>
              <a:gd name="T115" fmla="*/ 3174 h 3686"/>
              <a:gd name="T116" fmla="*/ 2187 w 2894"/>
              <a:gd name="T117" fmla="*/ 2722 h 3686"/>
              <a:gd name="T118" fmla="*/ 2304 w 2894"/>
              <a:gd name="T119" fmla="*/ 2554 h 3686"/>
              <a:gd name="T120" fmla="*/ 2625 w 2894"/>
              <a:gd name="T121" fmla="*/ 2370 h 3686"/>
              <a:gd name="T122" fmla="*/ 2611 w 2894"/>
              <a:gd name="T123" fmla="*/ 2236 h 3686"/>
              <a:gd name="T124" fmla="*/ 2685 w 2894"/>
              <a:gd name="T125" fmla="*/ 2030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4" h="3686">
                <a:moveTo>
                  <a:pt x="2894" y="2050"/>
                </a:moveTo>
                <a:cubicBezTo>
                  <a:pt x="2604" y="1992"/>
                  <a:pt x="2604" y="1992"/>
                  <a:pt x="2604" y="1992"/>
                </a:cubicBezTo>
                <a:cubicBezTo>
                  <a:pt x="2605" y="1991"/>
                  <a:pt x="2607" y="1991"/>
                  <a:pt x="2608" y="1990"/>
                </a:cubicBezTo>
                <a:cubicBezTo>
                  <a:pt x="2608" y="1991"/>
                  <a:pt x="2609" y="1991"/>
                  <a:pt x="2609" y="1991"/>
                </a:cubicBezTo>
                <a:cubicBezTo>
                  <a:pt x="2611" y="1991"/>
                  <a:pt x="2614" y="1991"/>
                  <a:pt x="2617" y="1990"/>
                </a:cubicBezTo>
                <a:cubicBezTo>
                  <a:pt x="2629" y="1989"/>
                  <a:pt x="2637" y="1980"/>
                  <a:pt x="2637" y="1969"/>
                </a:cubicBezTo>
                <a:cubicBezTo>
                  <a:pt x="2642" y="1966"/>
                  <a:pt x="2646" y="1963"/>
                  <a:pt x="2649" y="1958"/>
                </a:cubicBezTo>
                <a:cubicBezTo>
                  <a:pt x="2654" y="1950"/>
                  <a:pt x="2653" y="1940"/>
                  <a:pt x="2648" y="1933"/>
                </a:cubicBezTo>
                <a:cubicBezTo>
                  <a:pt x="2647" y="1933"/>
                  <a:pt x="2647" y="1933"/>
                  <a:pt x="2647" y="1933"/>
                </a:cubicBezTo>
                <a:cubicBezTo>
                  <a:pt x="2663" y="1920"/>
                  <a:pt x="2662" y="1894"/>
                  <a:pt x="2642" y="1883"/>
                </a:cubicBezTo>
                <a:cubicBezTo>
                  <a:pt x="2641" y="1882"/>
                  <a:pt x="2641" y="1882"/>
                  <a:pt x="2640" y="1881"/>
                </a:cubicBezTo>
                <a:cubicBezTo>
                  <a:pt x="2640" y="1881"/>
                  <a:pt x="2639" y="1881"/>
                  <a:pt x="2639" y="1881"/>
                </a:cubicBezTo>
                <a:cubicBezTo>
                  <a:pt x="2639" y="1874"/>
                  <a:pt x="2635" y="1866"/>
                  <a:pt x="2628" y="1864"/>
                </a:cubicBezTo>
                <a:cubicBezTo>
                  <a:pt x="2627" y="1864"/>
                  <a:pt x="2627" y="1864"/>
                  <a:pt x="2627" y="1864"/>
                </a:cubicBezTo>
                <a:cubicBezTo>
                  <a:pt x="2618" y="1858"/>
                  <a:pt x="2609" y="1857"/>
                  <a:pt x="2599" y="1861"/>
                </a:cubicBezTo>
                <a:cubicBezTo>
                  <a:pt x="2589" y="1865"/>
                  <a:pt x="2583" y="1872"/>
                  <a:pt x="2580" y="1883"/>
                </a:cubicBezTo>
                <a:cubicBezTo>
                  <a:pt x="2580" y="1883"/>
                  <a:pt x="2580" y="1883"/>
                  <a:pt x="2579" y="1883"/>
                </a:cubicBezTo>
                <a:cubicBezTo>
                  <a:pt x="2565" y="1890"/>
                  <a:pt x="2551" y="1896"/>
                  <a:pt x="2536" y="1901"/>
                </a:cubicBezTo>
                <a:cubicBezTo>
                  <a:pt x="2537" y="1880"/>
                  <a:pt x="2537" y="1860"/>
                  <a:pt x="2537" y="1839"/>
                </a:cubicBezTo>
                <a:cubicBezTo>
                  <a:pt x="2537" y="1824"/>
                  <a:pt x="2537" y="1808"/>
                  <a:pt x="2536" y="1793"/>
                </a:cubicBezTo>
                <a:cubicBezTo>
                  <a:pt x="2541" y="1796"/>
                  <a:pt x="2547" y="1797"/>
                  <a:pt x="2553" y="1797"/>
                </a:cubicBezTo>
                <a:cubicBezTo>
                  <a:pt x="2566" y="1795"/>
                  <a:pt x="2575" y="1782"/>
                  <a:pt x="2573" y="1768"/>
                </a:cubicBezTo>
                <a:cubicBezTo>
                  <a:pt x="2572" y="1754"/>
                  <a:pt x="2559" y="1745"/>
                  <a:pt x="2546" y="1746"/>
                </a:cubicBezTo>
                <a:cubicBezTo>
                  <a:pt x="2541" y="1747"/>
                  <a:pt x="2537" y="1749"/>
                  <a:pt x="2534" y="1752"/>
                </a:cubicBezTo>
                <a:cubicBezTo>
                  <a:pt x="2534" y="1750"/>
                  <a:pt x="2534" y="1748"/>
                  <a:pt x="2534" y="1746"/>
                </a:cubicBezTo>
                <a:cubicBezTo>
                  <a:pt x="2537" y="1744"/>
                  <a:pt x="2541" y="1743"/>
                  <a:pt x="2545" y="1742"/>
                </a:cubicBezTo>
                <a:cubicBezTo>
                  <a:pt x="2561" y="1740"/>
                  <a:pt x="2575" y="1751"/>
                  <a:pt x="2578" y="1768"/>
                </a:cubicBezTo>
                <a:cubicBezTo>
                  <a:pt x="2580" y="1784"/>
                  <a:pt x="2569" y="1799"/>
                  <a:pt x="2553" y="1801"/>
                </a:cubicBezTo>
                <a:cubicBezTo>
                  <a:pt x="2549" y="1802"/>
                  <a:pt x="2544" y="1801"/>
                  <a:pt x="2540" y="1800"/>
                </a:cubicBezTo>
                <a:cubicBezTo>
                  <a:pt x="2544" y="1830"/>
                  <a:pt x="2544" y="1830"/>
                  <a:pt x="2544" y="1830"/>
                </a:cubicBezTo>
                <a:cubicBezTo>
                  <a:pt x="2573" y="1827"/>
                  <a:pt x="2608" y="1813"/>
                  <a:pt x="2604" y="1776"/>
                </a:cubicBezTo>
                <a:cubicBezTo>
                  <a:pt x="2665" y="1739"/>
                  <a:pt x="2657" y="1648"/>
                  <a:pt x="2587" y="1629"/>
                </a:cubicBezTo>
                <a:cubicBezTo>
                  <a:pt x="2582" y="1620"/>
                  <a:pt x="2576" y="1614"/>
                  <a:pt x="2568" y="1610"/>
                </a:cubicBezTo>
                <a:cubicBezTo>
                  <a:pt x="2570" y="1610"/>
                  <a:pt x="2572" y="1610"/>
                  <a:pt x="2573" y="1610"/>
                </a:cubicBezTo>
                <a:cubicBezTo>
                  <a:pt x="2579" y="1609"/>
                  <a:pt x="2583" y="1607"/>
                  <a:pt x="2587" y="1603"/>
                </a:cubicBezTo>
                <a:cubicBezTo>
                  <a:pt x="2587" y="1603"/>
                  <a:pt x="2587" y="1603"/>
                  <a:pt x="2588" y="1603"/>
                </a:cubicBezTo>
                <a:cubicBezTo>
                  <a:pt x="2590" y="1602"/>
                  <a:pt x="2591" y="1601"/>
                  <a:pt x="2593" y="1600"/>
                </a:cubicBezTo>
                <a:cubicBezTo>
                  <a:pt x="2601" y="1596"/>
                  <a:pt x="2604" y="1586"/>
                  <a:pt x="2601" y="1578"/>
                </a:cubicBezTo>
                <a:cubicBezTo>
                  <a:pt x="2604" y="1574"/>
                  <a:pt x="2605" y="1570"/>
                  <a:pt x="2606" y="1566"/>
                </a:cubicBezTo>
                <a:cubicBezTo>
                  <a:pt x="2606" y="1559"/>
                  <a:pt x="2602" y="1552"/>
                  <a:pt x="2596" y="1549"/>
                </a:cubicBezTo>
                <a:cubicBezTo>
                  <a:pt x="2596" y="1549"/>
                  <a:pt x="2596" y="1549"/>
                  <a:pt x="2596" y="1549"/>
                </a:cubicBezTo>
                <a:cubicBezTo>
                  <a:pt x="2599" y="1542"/>
                  <a:pt x="2599" y="1536"/>
                  <a:pt x="2597" y="1530"/>
                </a:cubicBezTo>
                <a:cubicBezTo>
                  <a:pt x="2599" y="1530"/>
                  <a:pt x="2602" y="1529"/>
                  <a:pt x="2605" y="1528"/>
                </a:cubicBezTo>
                <a:cubicBezTo>
                  <a:pt x="2607" y="1528"/>
                  <a:pt x="2608" y="1529"/>
                  <a:pt x="2610" y="1531"/>
                </a:cubicBezTo>
                <a:cubicBezTo>
                  <a:pt x="2618" y="1543"/>
                  <a:pt x="2630" y="1547"/>
                  <a:pt x="2643" y="1542"/>
                </a:cubicBezTo>
                <a:cubicBezTo>
                  <a:pt x="2652" y="1539"/>
                  <a:pt x="2659" y="1533"/>
                  <a:pt x="2664" y="1526"/>
                </a:cubicBezTo>
                <a:cubicBezTo>
                  <a:pt x="2665" y="1526"/>
                  <a:pt x="2665" y="1525"/>
                  <a:pt x="2665" y="1525"/>
                </a:cubicBezTo>
                <a:cubicBezTo>
                  <a:pt x="2668" y="1523"/>
                  <a:pt x="2671" y="1521"/>
                  <a:pt x="2673" y="1518"/>
                </a:cubicBezTo>
                <a:cubicBezTo>
                  <a:pt x="2686" y="1507"/>
                  <a:pt x="2688" y="1490"/>
                  <a:pt x="2679" y="1477"/>
                </a:cubicBezTo>
                <a:cubicBezTo>
                  <a:pt x="2683" y="1470"/>
                  <a:pt x="2684" y="1462"/>
                  <a:pt x="2683" y="1454"/>
                </a:cubicBezTo>
                <a:cubicBezTo>
                  <a:pt x="2682" y="1441"/>
                  <a:pt x="2672" y="1431"/>
                  <a:pt x="2661" y="1428"/>
                </a:cubicBezTo>
                <a:cubicBezTo>
                  <a:pt x="2661" y="1428"/>
                  <a:pt x="2660" y="1428"/>
                  <a:pt x="2660" y="1428"/>
                </a:cubicBezTo>
                <a:cubicBezTo>
                  <a:pt x="2667" y="1399"/>
                  <a:pt x="2644" y="1372"/>
                  <a:pt x="2613" y="1376"/>
                </a:cubicBezTo>
                <a:cubicBezTo>
                  <a:pt x="2611" y="1376"/>
                  <a:pt x="2610" y="1376"/>
                  <a:pt x="2608" y="1376"/>
                </a:cubicBezTo>
                <a:cubicBezTo>
                  <a:pt x="2608" y="1376"/>
                  <a:pt x="2608" y="1376"/>
                  <a:pt x="2608" y="1376"/>
                </a:cubicBezTo>
                <a:cubicBezTo>
                  <a:pt x="2608" y="1376"/>
                  <a:pt x="2607" y="1375"/>
                  <a:pt x="2607" y="1375"/>
                </a:cubicBezTo>
                <a:cubicBezTo>
                  <a:pt x="2645" y="1355"/>
                  <a:pt x="2645" y="1355"/>
                  <a:pt x="2645" y="1355"/>
                </a:cubicBezTo>
                <a:cubicBezTo>
                  <a:pt x="2712" y="1217"/>
                  <a:pt x="2712" y="1217"/>
                  <a:pt x="2712" y="1217"/>
                </a:cubicBezTo>
                <a:cubicBezTo>
                  <a:pt x="2560" y="1193"/>
                  <a:pt x="2560" y="1193"/>
                  <a:pt x="2560" y="1193"/>
                </a:cubicBezTo>
                <a:cubicBezTo>
                  <a:pt x="2482" y="1234"/>
                  <a:pt x="2482" y="1234"/>
                  <a:pt x="2482" y="1234"/>
                </a:cubicBezTo>
                <a:cubicBezTo>
                  <a:pt x="2608" y="1137"/>
                  <a:pt x="2608" y="1137"/>
                  <a:pt x="2608" y="1137"/>
                </a:cubicBezTo>
                <a:cubicBezTo>
                  <a:pt x="2584" y="1106"/>
                  <a:pt x="2584" y="1106"/>
                  <a:pt x="2584" y="1106"/>
                </a:cubicBezTo>
                <a:cubicBezTo>
                  <a:pt x="2613" y="1084"/>
                  <a:pt x="2613" y="1084"/>
                  <a:pt x="2613" y="1084"/>
                </a:cubicBezTo>
                <a:cubicBezTo>
                  <a:pt x="2599" y="1065"/>
                  <a:pt x="2599" y="1065"/>
                  <a:pt x="2599" y="1065"/>
                </a:cubicBezTo>
                <a:cubicBezTo>
                  <a:pt x="2624" y="1046"/>
                  <a:pt x="2624" y="1046"/>
                  <a:pt x="2624" y="1046"/>
                </a:cubicBezTo>
                <a:cubicBezTo>
                  <a:pt x="2529" y="922"/>
                  <a:pt x="2529" y="922"/>
                  <a:pt x="2529" y="922"/>
                </a:cubicBezTo>
                <a:cubicBezTo>
                  <a:pt x="2504" y="942"/>
                  <a:pt x="2504" y="942"/>
                  <a:pt x="2504" y="942"/>
                </a:cubicBezTo>
                <a:cubicBezTo>
                  <a:pt x="2489" y="922"/>
                  <a:pt x="2489" y="922"/>
                  <a:pt x="2489" y="922"/>
                </a:cubicBezTo>
                <a:cubicBezTo>
                  <a:pt x="2460" y="944"/>
                  <a:pt x="2460" y="944"/>
                  <a:pt x="2460" y="944"/>
                </a:cubicBezTo>
                <a:cubicBezTo>
                  <a:pt x="2445" y="925"/>
                  <a:pt x="2445" y="925"/>
                  <a:pt x="2445" y="925"/>
                </a:cubicBezTo>
                <a:cubicBezTo>
                  <a:pt x="2309" y="1030"/>
                  <a:pt x="2309" y="1030"/>
                  <a:pt x="2309" y="1030"/>
                </a:cubicBezTo>
                <a:cubicBezTo>
                  <a:pt x="2630" y="698"/>
                  <a:pt x="2630" y="698"/>
                  <a:pt x="2630" y="698"/>
                </a:cubicBezTo>
                <a:cubicBezTo>
                  <a:pt x="2498" y="570"/>
                  <a:pt x="2498" y="570"/>
                  <a:pt x="2498" y="570"/>
                </a:cubicBezTo>
                <a:cubicBezTo>
                  <a:pt x="2109" y="974"/>
                  <a:pt x="2109" y="974"/>
                  <a:pt x="2109" y="974"/>
                </a:cubicBezTo>
                <a:cubicBezTo>
                  <a:pt x="2085" y="955"/>
                  <a:pt x="2060" y="938"/>
                  <a:pt x="2035" y="922"/>
                </a:cubicBezTo>
                <a:cubicBezTo>
                  <a:pt x="2035" y="921"/>
                  <a:pt x="2035" y="921"/>
                  <a:pt x="2035" y="921"/>
                </a:cubicBezTo>
                <a:cubicBezTo>
                  <a:pt x="2037" y="917"/>
                  <a:pt x="2038" y="913"/>
                  <a:pt x="2040" y="909"/>
                </a:cubicBezTo>
                <a:cubicBezTo>
                  <a:pt x="2040" y="909"/>
                  <a:pt x="2041" y="909"/>
                  <a:pt x="2042" y="908"/>
                </a:cubicBezTo>
                <a:cubicBezTo>
                  <a:pt x="2054" y="903"/>
                  <a:pt x="2068" y="907"/>
                  <a:pt x="2080" y="904"/>
                </a:cubicBezTo>
                <a:cubicBezTo>
                  <a:pt x="2088" y="902"/>
                  <a:pt x="2095" y="899"/>
                  <a:pt x="2101" y="895"/>
                </a:cubicBezTo>
                <a:cubicBezTo>
                  <a:pt x="2101" y="895"/>
                  <a:pt x="2102" y="895"/>
                  <a:pt x="2102" y="895"/>
                </a:cubicBezTo>
                <a:cubicBezTo>
                  <a:pt x="2106" y="897"/>
                  <a:pt x="2110" y="899"/>
                  <a:pt x="2116" y="900"/>
                </a:cubicBezTo>
                <a:cubicBezTo>
                  <a:pt x="2124" y="902"/>
                  <a:pt x="2132" y="899"/>
                  <a:pt x="2138" y="893"/>
                </a:cubicBezTo>
                <a:cubicBezTo>
                  <a:pt x="2140" y="892"/>
                  <a:pt x="2142" y="893"/>
                  <a:pt x="2144" y="894"/>
                </a:cubicBezTo>
                <a:cubicBezTo>
                  <a:pt x="2156" y="902"/>
                  <a:pt x="2168" y="900"/>
                  <a:pt x="2179" y="891"/>
                </a:cubicBezTo>
                <a:cubicBezTo>
                  <a:pt x="2186" y="885"/>
                  <a:pt x="2190" y="876"/>
                  <a:pt x="2192" y="867"/>
                </a:cubicBezTo>
                <a:cubicBezTo>
                  <a:pt x="2192" y="867"/>
                  <a:pt x="2192" y="867"/>
                  <a:pt x="2193" y="867"/>
                </a:cubicBezTo>
                <a:cubicBezTo>
                  <a:pt x="2195" y="864"/>
                  <a:pt x="2196" y="860"/>
                  <a:pt x="2197" y="857"/>
                </a:cubicBezTo>
                <a:cubicBezTo>
                  <a:pt x="2205" y="842"/>
                  <a:pt x="2199" y="825"/>
                  <a:pt x="2186" y="816"/>
                </a:cubicBezTo>
                <a:cubicBezTo>
                  <a:pt x="2187" y="809"/>
                  <a:pt x="2185" y="801"/>
                  <a:pt x="2181" y="794"/>
                </a:cubicBezTo>
                <a:cubicBezTo>
                  <a:pt x="2174" y="783"/>
                  <a:pt x="2162" y="777"/>
                  <a:pt x="2150" y="779"/>
                </a:cubicBezTo>
                <a:cubicBezTo>
                  <a:pt x="2150" y="779"/>
                  <a:pt x="2150" y="779"/>
                  <a:pt x="2149" y="779"/>
                </a:cubicBezTo>
                <a:cubicBezTo>
                  <a:pt x="2145" y="750"/>
                  <a:pt x="2112" y="734"/>
                  <a:pt x="2085" y="750"/>
                </a:cubicBezTo>
                <a:cubicBezTo>
                  <a:pt x="2084" y="751"/>
                  <a:pt x="2082" y="751"/>
                  <a:pt x="2081" y="752"/>
                </a:cubicBezTo>
                <a:cubicBezTo>
                  <a:pt x="2081" y="752"/>
                  <a:pt x="2081" y="752"/>
                  <a:pt x="2081" y="752"/>
                </a:cubicBezTo>
                <a:cubicBezTo>
                  <a:pt x="2072" y="748"/>
                  <a:pt x="2059" y="747"/>
                  <a:pt x="2052" y="754"/>
                </a:cubicBezTo>
                <a:cubicBezTo>
                  <a:pt x="2051" y="755"/>
                  <a:pt x="2051" y="755"/>
                  <a:pt x="2051" y="756"/>
                </a:cubicBezTo>
                <a:cubicBezTo>
                  <a:pt x="2038" y="762"/>
                  <a:pt x="2030" y="772"/>
                  <a:pt x="2028" y="787"/>
                </a:cubicBezTo>
                <a:cubicBezTo>
                  <a:pt x="2025" y="802"/>
                  <a:pt x="2030" y="815"/>
                  <a:pt x="2041" y="825"/>
                </a:cubicBezTo>
                <a:cubicBezTo>
                  <a:pt x="2041" y="826"/>
                  <a:pt x="2041" y="826"/>
                  <a:pt x="2041" y="827"/>
                </a:cubicBezTo>
                <a:cubicBezTo>
                  <a:pt x="2039" y="850"/>
                  <a:pt x="2036" y="873"/>
                  <a:pt x="2031" y="896"/>
                </a:cubicBezTo>
                <a:cubicBezTo>
                  <a:pt x="2029" y="899"/>
                  <a:pt x="2025" y="900"/>
                  <a:pt x="2021" y="903"/>
                </a:cubicBezTo>
                <a:cubicBezTo>
                  <a:pt x="2018" y="905"/>
                  <a:pt x="2015" y="907"/>
                  <a:pt x="2014" y="909"/>
                </a:cubicBezTo>
                <a:cubicBezTo>
                  <a:pt x="2002" y="902"/>
                  <a:pt x="1990" y="895"/>
                  <a:pt x="1978" y="888"/>
                </a:cubicBezTo>
                <a:cubicBezTo>
                  <a:pt x="1982" y="885"/>
                  <a:pt x="1986" y="882"/>
                  <a:pt x="1988" y="877"/>
                </a:cubicBezTo>
                <a:cubicBezTo>
                  <a:pt x="1994" y="865"/>
                  <a:pt x="1988" y="850"/>
                  <a:pt x="1976" y="844"/>
                </a:cubicBezTo>
                <a:cubicBezTo>
                  <a:pt x="1963" y="838"/>
                  <a:pt x="1948" y="843"/>
                  <a:pt x="1942" y="855"/>
                </a:cubicBezTo>
                <a:cubicBezTo>
                  <a:pt x="1940" y="859"/>
                  <a:pt x="1940" y="864"/>
                  <a:pt x="1940" y="868"/>
                </a:cubicBezTo>
                <a:cubicBezTo>
                  <a:pt x="1939" y="867"/>
                  <a:pt x="1937" y="866"/>
                  <a:pt x="1936" y="866"/>
                </a:cubicBezTo>
                <a:cubicBezTo>
                  <a:pt x="1936" y="861"/>
                  <a:pt x="1936" y="857"/>
                  <a:pt x="1938" y="853"/>
                </a:cubicBezTo>
                <a:cubicBezTo>
                  <a:pt x="1945" y="839"/>
                  <a:pt x="1963" y="833"/>
                  <a:pt x="1978" y="840"/>
                </a:cubicBezTo>
                <a:cubicBezTo>
                  <a:pt x="1992" y="847"/>
                  <a:pt x="1998" y="863"/>
                  <a:pt x="1993" y="877"/>
                </a:cubicBezTo>
                <a:cubicBezTo>
                  <a:pt x="1993" y="877"/>
                  <a:pt x="1993" y="878"/>
                  <a:pt x="1992" y="879"/>
                </a:cubicBezTo>
                <a:cubicBezTo>
                  <a:pt x="1992" y="879"/>
                  <a:pt x="1992" y="879"/>
                  <a:pt x="1992" y="879"/>
                </a:cubicBezTo>
                <a:cubicBezTo>
                  <a:pt x="1990" y="883"/>
                  <a:pt x="1987" y="886"/>
                  <a:pt x="1984" y="889"/>
                </a:cubicBezTo>
                <a:cubicBezTo>
                  <a:pt x="1998" y="896"/>
                  <a:pt x="1998" y="896"/>
                  <a:pt x="1998" y="896"/>
                </a:cubicBezTo>
                <a:cubicBezTo>
                  <a:pt x="1999" y="895"/>
                  <a:pt x="1999" y="894"/>
                  <a:pt x="2000" y="893"/>
                </a:cubicBezTo>
                <a:cubicBezTo>
                  <a:pt x="2005" y="895"/>
                  <a:pt x="2008" y="891"/>
                  <a:pt x="2011" y="884"/>
                </a:cubicBezTo>
                <a:cubicBezTo>
                  <a:pt x="2014" y="877"/>
                  <a:pt x="2008" y="874"/>
                  <a:pt x="2008" y="874"/>
                </a:cubicBezTo>
                <a:cubicBezTo>
                  <a:pt x="2008" y="874"/>
                  <a:pt x="2008" y="874"/>
                  <a:pt x="2008" y="874"/>
                </a:cubicBezTo>
                <a:cubicBezTo>
                  <a:pt x="2013" y="855"/>
                  <a:pt x="2012" y="835"/>
                  <a:pt x="1998" y="820"/>
                </a:cubicBezTo>
                <a:cubicBezTo>
                  <a:pt x="2002" y="747"/>
                  <a:pt x="1917" y="711"/>
                  <a:pt x="1863" y="758"/>
                </a:cubicBezTo>
                <a:cubicBezTo>
                  <a:pt x="1830" y="742"/>
                  <a:pt x="1805" y="771"/>
                  <a:pt x="1793" y="797"/>
                </a:cubicBezTo>
                <a:cubicBezTo>
                  <a:pt x="1821" y="811"/>
                  <a:pt x="1821" y="811"/>
                  <a:pt x="1821" y="811"/>
                </a:cubicBezTo>
                <a:cubicBezTo>
                  <a:pt x="1821" y="806"/>
                  <a:pt x="1822" y="802"/>
                  <a:pt x="1823" y="798"/>
                </a:cubicBezTo>
                <a:cubicBezTo>
                  <a:pt x="1830" y="784"/>
                  <a:pt x="1848" y="778"/>
                  <a:pt x="1863" y="785"/>
                </a:cubicBezTo>
                <a:cubicBezTo>
                  <a:pt x="1878" y="792"/>
                  <a:pt x="1884" y="810"/>
                  <a:pt x="1877" y="824"/>
                </a:cubicBezTo>
                <a:cubicBezTo>
                  <a:pt x="1875" y="828"/>
                  <a:pt x="1873" y="831"/>
                  <a:pt x="1869" y="834"/>
                </a:cubicBezTo>
                <a:cubicBezTo>
                  <a:pt x="1902" y="849"/>
                  <a:pt x="1902" y="849"/>
                  <a:pt x="1902" y="849"/>
                </a:cubicBezTo>
                <a:cubicBezTo>
                  <a:pt x="1889" y="844"/>
                  <a:pt x="1876" y="838"/>
                  <a:pt x="1863" y="833"/>
                </a:cubicBezTo>
                <a:cubicBezTo>
                  <a:pt x="1867" y="830"/>
                  <a:pt x="1871" y="827"/>
                  <a:pt x="1873" y="822"/>
                </a:cubicBezTo>
                <a:cubicBezTo>
                  <a:pt x="1879" y="810"/>
                  <a:pt x="1874" y="795"/>
                  <a:pt x="1861" y="789"/>
                </a:cubicBezTo>
                <a:cubicBezTo>
                  <a:pt x="1848" y="783"/>
                  <a:pt x="1833" y="788"/>
                  <a:pt x="1828" y="800"/>
                </a:cubicBezTo>
                <a:cubicBezTo>
                  <a:pt x="1825" y="806"/>
                  <a:pt x="1825" y="813"/>
                  <a:pt x="1827" y="818"/>
                </a:cubicBezTo>
                <a:cubicBezTo>
                  <a:pt x="1800" y="808"/>
                  <a:pt x="1772" y="799"/>
                  <a:pt x="1744" y="792"/>
                </a:cubicBezTo>
                <a:cubicBezTo>
                  <a:pt x="1822" y="264"/>
                  <a:pt x="1822" y="264"/>
                  <a:pt x="1822" y="264"/>
                </a:cubicBezTo>
                <a:cubicBezTo>
                  <a:pt x="1782" y="258"/>
                  <a:pt x="1782" y="258"/>
                  <a:pt x="1782" y="258"/>
                </a:cubicBezTo>
                <a:cubicBezTo>
                  <a:pt x="1787" y="224"/>
                  <a:pt x="1787" y="224"/>
                  <a:pt x="1787" y="224"/>
                </a:cubicBezTo>
                <a:cubicBezTo>
                  <a:pt x="1744" y="172"/>
                  <a:pt x="1744" y="172"/>
                  <a:pt x="1744" y="172"/>
                </a:cubicBezTo>
                <a:cubicBezTo>
                  <a:pt x="1687" y="209"/>
                  <a:pt x="1687" y="209"/>
                  <a:pt x="1687" y="209"/>
                </a:cubicBezTo>
                <a:cubicBezTo>
                  <a:pt x="1682" y="243"/>
                  <a:pt x="1682" y="243"/>
                  <a:pt x="1682" y="243"/>
                </a:cubicBezTo>
                <a:cubicBezTo>
                  <a:pt x="1642" y="237"/>
                  <a:pt x="1642" y="237"/>
                  <a:pt x="1642" y="237"/>
                </a:cubicBezTo>
                <a:cubicBezTo>
                  <a:pt x="1575" y="684"/>
                  <a:pt x="1575" y="684"/>
                  <a:pt x="1575" y="684"/>
                </a:cubicBezTo>
                <a:cubicBezTo>
                  <a:pt x="1571" y="0"/>
                  <a:pt x="1571" y="0"/>
                  <a:pt x="1571" y="0"/>
                </a:cubicBezTo>
                <a:cubicBezTo>
                  <a:pt x="1265" y="2"/>
                  <a:pt x="1265" y="2"/>
                  <a:pt x="1265" y="2"/>
                </a:cubicBezTo>
                <a:cubicBezTo>
                  <a:pt x="1269" y="766"/>
                  <a:pt x="1269" y="766"/>
                  <a:pt x="1269" y="766"/>
                </a:cubicBezTo>
                <a:cubicBezTo>
                  <a:pt x="1249" y="770"/>
                  <a:pt x="1229" y="774"/>
                  <a:pt x="1209" y="778"/>
                </a:cubicBezTo>
                <a:cubicBezTo>
                  <a:pt x="1209" y="778"/>
                  <a:pt x="1209" y="777"/>
                  <a:pt x="1208" y="776"/>
                </a:cubicBezTo>
                <a:cubicBezTo>
                  <a:pt x="1207" y="774"/>
                  <a:pt x="1206" y="771"/>
                  <a:pt x="1205" y="768"/>
                </a:cubicBezTo>
                <a:cubicBezTo>
                  <a:pt x="1205" y="768"/>
                  <a:pt x="1205" y="768"/>
                  <a:pt x="1205" y="767"/>
                </a:cubicBezTo>
                <a:cubicBezTo>
                  <a:pt x="1209" y="758"/>
                  <a:pt x="1218" y="753"/>
                  <a:pt x="1223" y="746"/>
                </a:cubicBezTo>
                <a:cubicBezTo>
                  <a:pt x="1225" y="741"/>
                  <a:pt x="1227" y="736"/>
                  <a:pt x="1229" y="731"/>
                </a:cubicBezTo>
                <a:cubicBezTo>
                  <a:pt x="1229" y="731"/>
                  <a:pt x="1229" y="730"/>
                  <a:pt x="1229" y="730"/>
                </a:cubicBezTo>
                <a:cubicBezTo>
                  <a:pt x="1232" y="730"/>
                  <a:pt x="1235" y="728"/>
                  <a:pt x="1239" y="726"/>
                </a:cubicBezTo>
                <a:cubicBezTo>
                  <a:pt x="1243" y="722"/>
                  <a:pt x="1246" y="717"/>
                  <a:pt x="1246" y="711"/>
                </a:cubicBezTo>
                <a:cubicBezTo>
                  <a:pt x="1247" y="710"/>
                  <a:pt x="1248" y="709"/>
                  <a:pt x="1249" y="709"/>
                </a:cubicBezTo>
                <a:cubicBezTo>
                  <a:pt x="1259" y="706"/>
                  <a:pt x="1265" y="700"/>
                  <a:pt x="1266" y="689"/>
                </a:cubicBezTo>
                <a:cubicBezTo>
                  <a:pt x="1266" y="683"/>
                  <a:pt x="1264" y="677"/>
                  <a:pt x="1260" y="671"/>
                </a:cubicBezTo>
                <a:cubicBezTo>
                  <a:pt x="1260" y="671"/>
                  <a:pt x="1260" y="671"/>
                  <a:pt x="1260" y="670"/>
                </a:cubicBezTo>
                <a:cubicBezTo>
                  <a:pt x="1260" y="668"/>
                  <a:pt x="1259" y="665"/>
                  <a:pt x="1258" y="663"/>
                </a:cubicBezTo>
                <a:cubicBezTo>
                  <a:pt x="1254" y="652"/>
                  <a:pt x="1243" y="646"/>
                  <a:pt x="1232" y="648"/>
                </a:cubicBezTo>
                <a:cubicBezTo>
                  <a:pt x="1228" y="644"/>
                  <a:pt x="1224" y="641"/>
                  <a:pt x="1218" y="640"/>
                </a:cubicBezTo>
                <a:cubicBezTo>
                  <a:pt x="1209" y="637"/>
                  <a:pt x="1200" y="641"/>
                  <a:pt x="1195" y="648"/>
                </a:cubicBezTo>
                <a:cubicBezTo>
                  <a:pt x="1195" y="648"/>
                  <a:pt x="1195" y="648"/>
                  <a:pt x="1195" y="648"/>
                </a:cubicBezTo>
                <a:cubicBezTo>
                  <a:pt x="1178" y="636"/>
                  <a:pt x="1153" y="644"/>
                  <a:pt x="1148" y="666"/>
                </a:cubicBezTo>
                <a:cubicBezTo>
                  <a:pt x="1147" y="667"/>
                  <a:pt x="1147" y="668"/>
                  <a:pt x="1147" y="669"/>
                </a:cubicBezTo>
                <a:cubicBezTo>
                  <a:pt x="1147" y="669"/>
                  <a:pt x="1147" y="669"/>
                  <a:pt x="1147" y="669"/>
                </a:cubicBezTo>
                <a:cubicBezTo>
                  <a:pt x="1140" y="671"/>
                  <a:pt x="1133" y="677"/>
                  <a:pt x="1133" y="685"/>
                </a:cubicBezTo>
                <a:cubicBezTo>
                  <a:pt x="1133" y="685"/>
                  <a:pt x="1133" y="685"/>
                  <a:pt x="1133" y="686"/>
                </a:cubicBezTo>
                <a:cubicBezTo>
                  <a:pt x="1130" y="695"/>
                  <a:pt x="1131" y="705"/>
                  <a:pt x="1137" y="713"/>
                </a:cubicBezTo>
                <a:cubicBezTo>
                  <a:pt x="1144" y="722"/>
                  <a:pt x="1153" y="726"/>
                  <a:pt x="1163" y="725"/>
                </a:cubicBezTo>
                <a:cubicBezTo>
                  <a:pt x="1164" y="726"/>
                  <a:pt x="1164" y="726"/>
                  <a:pt x="1164" y="726"/>
                </a:cubicBezTo>
                <a:cubicBezTo>
                  <a:pt x="1175" y="739"/>
                  <a:pt x="1185" y="753"/>
                  <a:pt x="1194" y="767"/>
                </a:cubicBezTo>
                <a:cubicBezTo>
                  <a:pt x="1194" y="769"/>
                  <a:pt x="1193" y="771"/>
                  <a:pt x="1192" y="775"/>
                </a:cubicBezTo>
                <a:cubicBezTo>
                  <a:pt x="1191" y="778"/>
                  <a:pt x="1191" y="780"/>
                  <a:pt x="1192" y="782"/>
                </a:cubicBezTo>
                <a:cubicBezTo>
                  <a:pt x="1180" y="785"/>
                  <a:pt x="1168" y="788"/>
                  <a:pt x="1156" y="791"/>
                </a:cubicBezTo>
                <a:cubicBezTo>
                  <a:pt x="1062" y="487"/>
                  <a:pt x="1062" y="487"/>
                  <a:pt x="1062" y="487"/>
                </a:cubicBezTo>
                <a:cubicBezTo>
                  <a:pt x="1005" y="434"/>
                  <a:pt x="1005" y="434"/>
                  <a:pt x="1005" y="434"/>
                </a:cubicBezTo>
                <a:cubicBezTo>
                  <a:pt x="903" y="466"/>
                  <a:pt x="903" y="466"/>
                  <a:pt x="903" y="466"/>
                </a:cubicBezTo>
                <a:cubicBezTo>
                  <a:pt x="887" y="541"/>
                  <a:pt x="887" y="541"/>
                  <a:pt x="887" y="541"/>
                </a:cubicBezTo>
                <a:cubicBezTo>
                  <a:pt x="955" y="760"/>
                  <a:pt x="955" y="760"/>
                  <a:pt x="955" y="760"/>
                </a:cubicBezTo>
                <a:cubicBezTo>
                  <a:pt x="752" y="368"/>
                  <a:pt x="752" y="368"/>
                  <a:pt x="752" y="368"/>
                </a:cubicBezTo>
                <a:cubicBezTo>
                  <a:pt x="732" y="379"/>
                  <a:pt x="732" y="379"/>
                  <a:pt x="732" y="379"/>
                </a:cubicBezTo>
                <a:cubicBezTo>
                  <a:pt x="712" y="340"/>
                  <a:pt x="712" y="340"/>
                  <a:pt x="712" y="340"/>
                </a:cubicBezTo>
                <a:cubicBezTo>
                  <a:pt x="696" y="348"/>
                  <a:pt x="696" y="348"/>
                  <a:pt x="696" y="348"/>
                </a:cubicBezTo>
                <a:cubicBezTo>
                  <a:pt x="676" y="311"/>
                  <a:pt x="676" y="311"/>
                  <a:pt x="676" y="311"/>
                </a:cubicBezTo>
                <a:cubicBezTo>
                  <a:pt x="569" y="366"/>
                  <a:pt x="569" y="366"/>
                  <a:pt x="569" y="366"/>
                </a:cubicBezTo>
                <a:cubicBezTo>
                  <a:pt x="589" y="403"/>
                  <a:pt x="589" y="403"/>
                  <a:pt x="589" y="403"/>
                </a:cubicBezTo>
                <a:cubicBezTo>
                  <a:pt x="572" y="412"/>
                  <a:pt x="572" y="412"/>
                  <a:pt x="572" y="412"/>
                </a:cubicBezTo>
                <a:cubicBezTo>
                  <a:pt x="593" y="451"/>
                  <a:pt x="593" y="451"/>
                  <a:pt x="593" y="451"/>
                </a:cubicBezTo>
                <a:cubicBezTo>
                  <a:pt x="576" y="459"/>
                  <a:pt x="576" y="459"/>
                  <a:pt x="576" y="459"/>
                </a:cubicBezTo>
                <a:cubicBezTo>
                  <a:pt x="753" y="801"/>
                  <a:pt x="753" y="801"/>
                  <a:pt x="753" y="801"/>
                </a:cubicBezTo>
                <a:cubicBezTo>
                  <a:pt x="748" y="798"/>
                  <a:pt x="742" y="796"/>
                  <a:pt x="736" y="795"/>
                </a:cubicBezTo>
                <a:cubicBezTo>
                  <a:pt x="736" y="795"/>
                  <a:pt x="736" y="795"/>
                  <a:pt x="736" y="794"/>
                </a:cubicBezTo>
                <a:cubicBezTo>
                  <a:pt x="732" y="792"/>
                  <a:pt x="728" y="790"/>
                  <a:pt x="724" y="789"/>
                </a:cubicBezTo>
                <a:cubicBezTo>
                  <a:pt x="706" y="781"/>
                  <a:pt x="686" y="788"/>
                  <a:pt x="677" y="803"/>
                </a:cubicBezTo>
                <a:cubicBezTo>
                  <a:pt x="668" y="803"/>
                  <a:pt x="659" y="805"/>
                  <a:pt x="651" y="810"/>
                </a:cubicBezTo>
                <a:cubicBezTo>
                  <a:pt x="638" y="818"/>
                  <a:pt x="632" y="833"/>
                  <a:pt x="634" y="847"/>
                </a:cubicBezTo>
                <a:cubicBezTo>
                  <a:pt x="634" y="847"/>
                  <a:pt x="634" y="847"/>
                  <a:pt x="634" y="847"/>
                </a:cubicBezTo>
                <a:cubicBezTo>
                  <a:pt x="601" y="854"/>
                  <a:pt x="582" y="892"/>
                  <a:pt x="602" y="923"/>
                </a:cubicBezTo>
                <a:cubicBezTo>
                  <a:pt x="603" y="925"/>
                  <a:pt x="604" y="927"/>
                  <a:pt x="605" y="928"/>
                </a:cubicBezTo>
                <a:cubicBezTo>
                  <a:pt x="605" y="928"/>
                  <a:pt x="605" y="928"/>
                  <a:pt x="605" y="928"/>
                </a:cubicBezTo>
                <a:cubicBezTo>
                  <a:pt x="600" y="939"/>
                  <a:pt x="600" y="954"/>
                  <a:pt x="608" y="962"/>
                </a:cubicBezTo>
                <a:cubicBezTo>
                  <a:pt x="609" y="963"/>
                  <a:pt x="609" y="963"/>
                  <a:pt x="610" y="964"/>
                </a:cubicBezTo>
                <a:cubicBezTo>
                  <a:pt x="611" y="966"/>
                  <a:pt x="613" y="968"/>
                  <a:pt x="614" y="971"/>
                </a:cubicBezTo>
                <a:cubicBezTo>
                  <a:pt x="613" y="974"/>
                  <a:pt x="613" y="978"/>
                  <a:pt x="614" y="981"/>
                </a:cubicBezTo>
                <a:cubicBezTo>
                  <a:pt x="614" y="981"/>
                  <a:pt x="614" y="981"/>
                  <a:pt x="614" y="981"/>
                </a:cubicBezTo>
                <a:cubicBezTo>
                  <a:pt x="596" y="986"/>
                  <a:pt x="588" y="1006"/>
                  <a:pt x="599" y="1022"/>
                </a:cubicBezTo>
                <a:cubicBezTo>
                  <a:pt x="600" y="1023"/>
                  <a:pt x="600" y="1024"/>
                  <a:pt x="601" y="1025"/>
                </a:cubicBezTo>
                <a:cubicBezTo>
                  <a:pt x="601" y="1025"/>
                  <a:pt x="601" y="1025"/>
                  <a:pt x="601" y="1025"/>
                </a:cubicBezTo>
                <a:cubicBezTo>
                  <a:pt x="598" y="1031"/>
                  <a:pt x="599" y="1038"/>
                  <a:pt x="603" y="1042"/>
                </a:cubicBezTo>
                <a:cubicBezTo>
                  <a:pt x="604" y="1043"/>
                  <a:pt x="604" y="1043"/>
                  <a:pt x="604" y="1043"/>
                </a:cubicBezTo>
                <a:cubicBezTo>
                  <a:pt x="609" y="1051"/>
                  <a:pt x="616" y="1055"/>
                  <a:pt x="625" y="1056"/>
                </a:cubicBezTo>
                <a:cubicBezTo>
                  <a:pt x="634" y="1056"/>
                  <a:pt x="642" y="1053"/>
                  <a:pt x="648" y="1045"/>
                </a:cubicBezTo>
                <a:cubicBezTo>
                  <a:pt x="648" y="1045"/>
                  <a:pt x="648" y="1045"/>
                  <a:pt x="648" y="1045"/>
                </a:cubicBezTo>
                <a:cubicBezTo>
                  <a:pt x="663" y="1045"/>
                  <a:pt x="677" y="1046"/>
                  <a:pt x="692" y="1048"/>
                </a:cubicBezTo>
                <a:cubicBezTo>
                  <a:pt x="693" y="1049"/>
                  <a:pt x="695" y="1051"/>
                  <a:pt x="696" y="1054"/>
                </a:cubicBezTo>
                <a:cubicBezTo>
                  <a:pt x="696" y="1054"/>
                  <a:pt x="696" y="1054"/>
                  <a:pt x="697" y="1054"/>
                </a:cubicBezTo>
                <a:cubicBezTo>
                  <a:pt x="670" y="1079"/>
                  <a:pt x="646" y="1106"/>
                  <a:pt x="622" y="1133"/>
                </a:cubicBezTo>
                <a:cubicBezTo>
                  <a:pt x="621" y="1127"/>
                  <a:pt x="618" y="1122"/>
                  <a:pt x="613" y="1118"/>
                </a:cubicBezTo>
                <a:cubicBezTo>
                  <a:pt x="602" y="1110"/>
                  <a:pt x="586" y="1113"/>
                  <a:pt x="578" y="1124"/>
                </a:cubicBezTo>
                <a:cubicBezTo>
                  <a:pt x="570" y="1136"/>
                  <a:pt x="572" y="1151"/>
                  <a:pt x="583" y="1159"/>
                </a:cubicBezTo>
                <a:cubicBezTo>
                  <a:pt x="587" y="1162"/>
                  <a:pt x="592" y="1164"/>
                  <a:pt x="597" y="1163"/>
                </a:cubicBezTo>
                <a:cubicBezTo>
                  <a:pt x="596" y="1164"/>
                  <a:pt x="596" y="1165"/>
                  <a:pt x="595" y="1166"/>
                </a:cubicBezTo>
                <a:cubicBezTo>
                  <a:pt x="578" y="1188"/>
                  <a:pt x="562" y="1209"/>
                  <a:pt x="546" y="1232"/>
                </a:cubicBezTo>
                <a:cubicBezTo>
                  <a:pt x="545" y="1228"/>
                  <a:pt x="542" y="1224"/>
                  <a:pt x="538" y="1221"/>
                </a:cubicBezTo>
                <a:cubicBezTo>
                  <a:pt x="527" y="1213"/>
                  <a:pt x="512" y="1216"/>
                  <a:pt x="504" y="1228"/>
                </a:cubicBezTo>
                <a:cubicBezTo>
                  <a:pt x="496" y="1239"/>
                  <a:pt x="498" y="1255"/>
                  <a:pt x="509" y="1262"/>
                </a:cubicBezTo>
                <a:cubicBezTo>
                  <a:pt x="513" y="1266"/>
                  <a:pt x="518" y="1267"/>
                  <a:pt x="523" y="1267"/>
                </a:cubicBezTo>
                <a:cubicBezTo>
                  <a:pt x="511" y="1286"/>
                  <a:pt x="500" y="1306"/>
                  <a:pt x="489" y="1326"/>
                </a:cubicBezTo>
                <a:cubicBezTo>
                  <a:pt x="488" y="1326"/>
                  <a:pt x="488" y="1325"/>
                  <a:pt x="488" y="1325"/>
                </a:cubicBezTo>
                <a:cubicBezTo>
                  <a:pt x="485" y="1325"/>
                  <a:pt x="482" y="1324"/>
                  <a:pt x="479" y="1323"/>
                </a:cubicBezTo>
                <a:cubicBezTo>
                  <a:pt x="479" y="1323"/>
                  <a:pt x="479" y="1323"/>
                  <a:pt x="478" y="1322"/>
                </a:cubicBezTo>
                <a:cubicBezTo>
                  <a:pt x="474" y="1314"/>
                  <a:pt x="475" y="1304"/>
                  <a:pt x="472" y="1296"/>
                </a:cubicBezTo>
                <a:cubicBezTo>
                  <a:pt x="470" y="1290"/>
                  <a:pt x="467" y="1286"/>
                  <a:pt x="463" y="1282"/>
                </a:cubicBezTo>
                <a:cubicBezTo>
                  <a:pt x="463" y="1282"/>
                  <a:pt x="463" y="1281"/>
                  <a:pt x="463" y="1281"/>
                </a:cubicBezTo>
                <a:cubicBezTo>
                  <a:pt x="464" y="1278"/>
                  <a:pt x="465" y="1275"/>
                  <a:pt x="465" y="1271"/>
                </a:cubicBezTo>
                <a:cubicBezTo>
                  <a:pt x="466" y="1265"/>
                  <a:pt x="463" y="1260"/>
                  <a:pt x="458" y="1256"/>
                </a:cubicBezTo>
                <a:cubicBezTo>
                  <a:pt x="457" y="1254"/>
                  <a:pt x="457" y="1253"/>
                  <a:pt x="458" y="1252"/>
                </a:cubicBezTo>
                <a:cubicBezTo>
                  <a:pt x="462" y="1243"/>
                  <a:pt x="460" y="1234"/>
                  <a:pt x="453" y="1227"/>
                </a:cubicBezTo>
                <a:cubicBezTo>
                  <a:pt x="447" y="1223"/>
                  <a:pt x="441" y="1221"/>
                  <a:pt x="435" y="1220"/>
                </a:cubicBezTo>
                <a:cubicBezTo>
                  <a:pt x="434" y="1220"/>
                  <a:pt x="434" y="1220"/>
                  <a:pt x="434" y="1220"/>
                </a:cubicBezTo>
                <a:cubicBezTo>
                  <a:pt x="432" y="1219"/>
                  <a:pt x="429" y="1218"/>
                  <a:pt x="426" y="1218"/>
                </a:cubicBezTo>
                <a:cubicBezTo>
                  <a:pt x="415" y="1214"/>
                  <a:pt x="404" y="1220"/>
                  <a:pt x="399" y="1230"/>
                </a:cubicBezTo>
                <a:cubicBezTo>
                  <a:pt x="394" y="1230"/>
                  <a:pt x="389" y="1232"/>
                  <a:pt x="384" y="1236"/>
                </a:cubicBezTo>
                <a:cubicBezTo>
                  <a:pt x="377" y="1241"/>
                  <a:pt x="374" y="1251"/>
                  <a:pt x="377" y="1259"/>
                </a:cubicBezTo>
                <a:cubicBezTo>
                  <a:pt x="377" y="1259"/>
                  <a:pt x="377" y="1259"/>
                  <a:pt x="377" y="1259"/>
                </a:cubicBezTo>
                <a:cubicBezTo>
                  <a:pt x="357" y="1266"/>
                  <a:pt x="349" y="1290"/>
                  <a:pt x="363" y="1307"/>
                </a:cubicBezTo>
                <a:cubicBezTo>
                  <a:pt x="363" y="1308"/>
                  <a:pt x="364" y="1309"/>
                  <a:pt x="365" y="1310"/>
                </a:cubicBezTo>
                <a:cubicBezTo>
                  <a:pt x="365" y="1310"/>
                  <a:pt x="365" y="1310"/>
                  <a:pt x="365" y="1310"/>
                </a:cubicBezTo>
                <a:cubicBezTo>
                  <a:pt x="364" y="1313"/>
                  <a:pt x="363" y="1315"/>
                  <a:pt x="363" y="1318"/>
                </a:cubicBezTo>
                <a:cubicBezTo>
                  <a:pt x="204" y="1259"/>
                  <a:pt x="204" y="1259"/>
                  <a:pt x="204" y="1259"/>
                </a:cubicBezTo>
                <a:cubicBezTo>
                  <a:pt x="195" y="1284"/>
                  <a:pt x="195" y="1284"/>
                  <a:pt x="195" y="1284"/>
                </a:cubicBezTo>
                <a:cubicBezTo>
                  <a:pt x="161" y="1272"/>
                  <a:pt x="161" y="1272"/>
                  <a:pt x="161" y="1272"/>
                </a:cubicBezTo>
                <a:cubicBezTo>
                  <a:pt x="155" y="1287"/>
                  <a:pt x="155" y="1287"/>
                  <a:pt x="155" y="1287"/>
                </a:cubicBezTo>
                <a:cubicBezTo>
                  <a:pt x="125" y="1276"/>
                  <a:pt x="125" y="1276"/>
                  <a:pt x="125" y="1276"/>
                </a:cubicBezTo>
                <a:cubicBezTo>
                  <a:pt x="88" y="1376"/>
                  <a:pt x="88" y="1376"/>
                  <a:pt x="88" y="1376"/>
                </a:cubicBezTo>
                <a:cubicBezTo>
                  <a:pt x="118" y="1387"/>
                  <a:pt x="118" y="1387"/>
                  <a:pt x="118" y="1387"/>
                </a:cubicBezTo>
                <a:cubicBezTo>
                  <a:pt x="112" y="1403"/>
                  <a:pt x="112" y="1403"/>
                  <a:pt x="112" y="1403"/>
                </a:cubicBezTo>
                <a:cubicBezTo>
                  <a:pt x="147" y="1415"/>
                  <a:pt x="147" y="1415"/>
                  <a:pt x="147" y="1415"/>
                </a:cubicBezTo>
                <a:cubicBezTo>
                  <a:pt x="141" y="1431"/>
                  <a:pt x="141" y="1431"/>
                  <a:pt x="141" y="1431"/>
                </a:cubicBezTo>
                <a:cubicBezTo>
                  <a:pt x="351" y="1508"/>
                  <a:pt x="351" y="1508"/>
                  <a:pt x="351" y="1508"/>
                </a:cubicBezTo>
                <a:cubicBezTo>
                  <a:pt x="37" y="1445"/>
                  <a:pt x="37" y="1445"/>
                  <a:pt x="37" y="1445"/>
                </a:cubicBezTo>
                <a:cubicBezTo>
                  <a:pt x="0" y="1636"/>
                  <a:pt x="0" y="1636"/>
                  <a:pt x="0" y="1636"/>
                </a:cubicBezTo>
                <a:cubicBezTo>
                  <a:pt x="289" y="1694"/>
                  <a:pt x="289" y="1694"/>
                  <a:pt x="289" y="1694"/>
                </a:cubicBezTo>
                <a:cubicBezTo>
                  <a:pt x="288" y="1695"/>
                  <a:pt x="286" y="1695"/>
                  <a:pt x="285" y="1695"/>
                </a:cubicBezTo>
                <a:cubicBezTo>
                  <a:pt x="285" y="1695"/>
                  <a:pt x="285" y="1695"/>
                  <a:pt x="285" y="1695"/>
                </a:cubicBezTo>
                <a:cubicBezTo>
                  <a:pt x="282" y="1695"/>
                  <a:pt x="279" y="1695"/>
                  <a:pt x="277" y="1696"/>
                </a:cubicBezTo>
                <a:cubicBezTo>
                  <a:pt x="265" y="1697"/>
                  <a:pt x="256" y="1706"/>
                  <a:pt x="256" y="1717"/>
                </a:cubicBezTo>
                <a:cubicBezTo>
                  <a:pt x="251" y="1720"/>
                  <a:pt x="247" y="1723"/>
                  <a:pt x="244" y="1728"/>
                </a:cubicBezTo>
                <a:cubicBezTo>
                  <a:pt x="239" y="1736"/>
                  <a:pt x="241" y="1746"/>
                  <a:pt x="246" y="1753"/>
                </a:cubicBezTo>
                <a:cubicBezTo>
                  <a:pt x="246" y="1753"/>
                  <a:pt x="246" y="1753"/>
                  <a:pt x="246" y="1753"/>
                </a:cubicBezTo>
                <a:cubicBezTo>
                  <a:pt x="230" y="1766"/>
                  <a:pt x="231" y="1792"/>
                  <a:pt x="251" y="1803"/>
                </a:cubicBezTo>
                <a:cubicBezTo>
                  <a:pt x="252" y="1803"/>
                  <a:pt x="253" y="1804"/>
                  <a:pt x="254" y="1805"/>
                </a:cubicBezTo>
                <a:cubicBezTo>
                  <a:pt x="254" y="1805"/>
                  <a:pt x="254" y="1805"/>
                  <a:pt x="254" y="1805"/>
                </a:cubicBezTo>
                <a:cubicBezTo>
                  <a:pt x="254" y="1812"/>
                  <a:pt x="259" y="1820"/>
                  <a:pt x="265" y="1822"/>
                </a:cubicBezTo>
                <a:cubicBezTo>
                  <a:pt x="266" y="1822"/>
                  <a:pt x="266" y="1822"/>
                  <a:pt x="267" y="1822"/>
                </a:cubicBezTo>
                <a:cubicBezTo>
                  <a:pt x="275" y="1828"/>
                  <a:pt x="284" y="1829"/>
                  <a:pt x="294" y="1825"/>
                </a:cubicBezTo>
                <a:cubicBezTo>
                  <a:pt x="305" y="1821"/>
                  <a:pt x="311" y="1814"/>
                  <a:pt x="313" y="1803"/>
                </a:cubicBezTo>
                <a:cubicBezTo>
                  <a:pt x="313" y="1803"/>
                  <a:pt x="313" y="1803"/>
                  <a:pt x="314" y="1803"/>
                </a:cubicBezTo>
                <a:cubicBezTo>
                  <a:pt x="328" y="1796"/>
                  <a:pt x="343" y="1790"/>
                  <a:pt x="358" y="1785"/>
                </a:cubicBezTo>
                <a:cubicBezTo>
                  <a:pt x="356" y="1805"/>
                  <a:pt x="356" y="1826"/>
                  <a:pt x="356" y="1847"/>
                </a:cubicBezTo>
                <a:cubicBezTo>
                  <a:pt x="356" y="1862"/>
                  <a:pt x="356" y="1878"/>
                  <a:pt x="357" y="1893"/>
                </a:cubicBezTo>
                <a:cubicBezTo>
                  <a:pt x="352" y="1890"/>
                  <a:pt x="346" y="1888"/>
                  <a:pt x="341" y="1889"/>
                </a:cubicBezTo>
                <a:cubicBezTo>
                  <a:pt x="327" y="1891"/>
                  <a:pt x="318" y="1904"/>
                  <a:pt x="320" y="1917"/>
                </a:cubicBezTo>
                <a:cubicBezTo>
                  <a:pt x="322" y="1931"/>
                  <a:pt x="334" y="1941"/>
                  <a:pt x="347" y="1939"/>
                </a:cubicBezTo>
                <a:cubicBezTo>
                  <a:pt x="352" y="1939"/>
                  <a:pt x="356" y="1937"/>
                  <a:pt x="359" y="1934"/>
                </a:cubicBezTo>
                <a:cubicBezTo>
                  <a:pt x="359" y="1936"/>
                  <a:pt x="360" y="1938"/>
                  <a:pt x="360" y="1939"/>
                </a:cubicBezTo>
                <a:cubicBezTo>
                  <a:pt x="356" y="1942"/>
                  <a:pt x="352" y="1943"/>
                  <a:pt x="348" y="1944"/>
                </a:cubicBezTo>
                <a:cubicBezTo>
                  <a:pt x="332" y="1946"/>
                  <a:pt x="318" y="1934"/>
                  <a:pt x="316" y="1918"/>
                </a:cubicBezTo>
                <a:cubicBezTo>
                  <a:pt x="314" y="1902"/>
                  <a:pt x="324" y="1887"/>
                  <a:pt x="340" y="1885"/>
                </a:cubicBezTo>
                <a:cubicBezTo>
                  <a:pt x="345" y="1884"/>
                  <a:pt x="349" y="1885"/>
                  <a:pt x="353" y="1886"/>
                </a:cubicBezTo>
                <a:cubicBezTo>
                  <a:pt x="349" y="1856"/>
                  <a:pt x="349" y="1856"/>
                  <a:pt x="349" y="1856"/>
                </a:cubicBezTo>
                <a:cubicBezTo>
                  <a:pt x="320" y="1859"/>
                  <a:pt x="285" y="1873"/>
                  <a:pt x="290" y="1909"/>
                </a:cubicBezTo>
                <a:cubicBezTo>
                  <a:pt x="228" y="1947"/>
                  <a:pt x="236" y="2038"/>
                  <a:pt x="306" y="2057"/>
                </a:cubicBezTo>
                <a:cubicBezTo>
                  <a:pt x="311" y="2066"/>
                  <a:pt x="317" y="2072"/>
                  <a:pt x="325" y="2076"/>
                </a:cubicBezTo>
                <a:cubicBezTo>
                  <a:pt x="323" y="2076"/>
                  <a:pt x="322" y="2076"/>
                  <a:pt x="320" y="2076"/>
                </a:cubicBezTo>
                <a:cubicBezTo>
                  <a:pt x="314" y="2076"/>
                  <a:pt x="310" y="2079"/>
                  <a:pt x="306" y="2083"/>
                </a:cubicBezTo>
                <a:cubicBezTo>
                  <a:pt x="306" y="2083"/>
                  <a:pt x="306" y="2083"/>
                  <a:pt x="306" y="2083"/>
                </a:cubicBezTo>
                <a:cubicBezTo>
                  <a:pt x="304" y="2083"/>
                  <a:pt x="302" y="2084"/>
                  <a:pt x="300" y="2086"/>
                </a:cubicBezTo>
                <a:cubicBezTo>
                  <a:pt x="292" y="2090"/>
                  <a:pt x="289" y="2100"/>
                  <a:pt x="292" y="2108"/>
                </a:cubicBezTo>
                <a:cubicBezTo>
                  <a:pt x="290" y="2111"/>
                  <a:pt x="288" y="2115"/>
                  <a:pt x="288" y="2120"/>
                </a:cubicBezTo>
                <a:cubicBezTo>
                  <a:pt x="287" y="2127"/>
                  <a:pt x="291" y="2134"/>
                  <a:pt x="297" y="2137"/>
                </a:cubicBezTo>
                <a:cubicBezTo>
                  <a:pt x="297" y="2137"/>
                  <a:pt x="297" y="2137"/>
                  <a:pt x="297" y="2137"/>
                </a:cubicBezTo>
                <a:cubicBezTo>
                  <a:pt x="294" y="2143"/>
                  <a:pt x="294" y="2150"/>
                  <a:pt x="297" y="2156"/>
                </a:cubicBezTo>
                <a:cubicBezTo>
                  <a:pt x="294" y="2156"/>
                  <a:pt x="291" y="2157"/>
                  <a:pt x="289" y="2158"/>
                </a:cubicBezTo>
                <a:cubicBezTo>
                  <a:pt x="286" y="2158"/>
                  <a:pt x="285" y="2157"/>
                  <a:pt x="284" y="2155"/>
                </a:cubicBezTo>
                <a:cubicBezTo>
                  <a:pt x="276" y="2143"/>
                  <a:pt x="264" y="2139"/>
                  <a:pt x="250" y="2143"/>
                </a:cubicBezTo>
                <a:cubicBezTo>
                  <a:pt x="241" y="2146"/>
                  <a:pt x="234" y="2153"/>
                  <a:pt x="229" y="2160"/>
                </a:cubicBezTo>
                <a:cubicBezTo>
                  <a:pt x="229" y="2160"/>
                  <a:pt x="228" y="2160"/>
                  <a:pt x="228" y="2160"/>
                </a:cubicBezTo>
                <a:cubicBezTo>
                  <a:pt x="225" y="2163"/>
                  <a:pt x="222" y="2165"/>
                  <a:pt x="220" y="2168"/>
                </a:cubicBezTo>
                <a:cubicBezTo>
                  <a:pt x="207" y="2179"/>
                  <a:pt x="205" y="2196"/>
                  <a:pt x="214" y="2209"/>
                </a:cubicBezTo>
                <a:cubicBezTo>
                  <a:pt x="211" y="2216"/>
                  <a:pt x="209" y="2224"/>
                  <a:pt x="210" y="2232"/>
                </a:cubicBezTo>
                <a:cubicBezTo>
                  <a:pt x="212" y="2245"/>
                  <a:pt x="221" y="2255"/>
                  <a:pt x="233" y="2258"/>
                </a:cubicBezTo>
                <a:cubicBezTo>
                  <a:pt x="233" y="2258"/>
                  <a:pt x="233" y="2258"/>
                  <a:pt x="233" y="2258"/>
                </a:cubicBezTo>
                <a:cubicBezTo>
                  <a:pt x="226" y="2287"/>
                  <a:pt x="249" y="2314"/>
                  <a:pt x="281" y="2310"/>
                </a:cubicBezTo>
                <a:cubicBezTo>
                  <a:pt x="282" y="2310"/>
                  <a:pt x="284" y="2310"/>
                  <a:pt x="285" y="2310"/>
                </a:cubicBezTo>
                <a:cubicBezTo>
                  <a:pt x="285" y="2310"/>
                  <a:pt x="285" y="2310"/>
                  <a:pt x="285" y="2310"/>
                </a:cubicBezTo>
                <a:cubicBezTo>
                  <a:pt x="286" y="2310"/>
                  <a:pt x="286" y="2310"/>
                  <a:pt x="286" y="2311"/>
                </a:cubicBezTo>
                <a:cubicBezTo>
                  <a:pt x="248" y="2330"/>
                  <a:pt x="248" y="2330"/>
                  <a:pt x="248" y="2330"/>
                </a:cubicBezTo>
                <a:cubicBezTo>
                  <a:pt x="181" y="2469"/>
                  <a:pt x="181" y="2469"/>
                  <a:pt x="181" y="2469"/>
                </a:cubicBezTo>
                <a:cubicBezTo>
                  <a:pt x="333" y="2493"/>
                  <a:pt x="333" y="2493"/>
                  <a:pt x="333" y="2493"/>
                </a:cubicBezTo>
                <a:cubicBezTo>
                  <a:pt x="412" y="2452"/>
                  <a:pt x="412" y="2452"/>
                  <a:pt x="412" y="2452"/>
                </a:cubicBezTo>
                <a:cubicBezTo>
                  <a:pt x="285" y="2549"/>
                  <a:pt x="285" y="2549"/>
                  <a:pt x="285" y="2549"/>
                </a:cubicBezTo>
                <a:cubicBezTo>
                  <a:pt x="309" y="2580"/>
                  <a:pt x="309" y="2580"/>
                  <a:pt x="309" y="2580"/>
                </a:cubicBezTo>
                <a:cubicBezTo>
                  <a:pt x="280" y="2602"/>
                  <a:pt x="280" y="2602"/>
                  <a:pt x="280" y="2602"/>
                </a:cubicBezTo>
                <a:cubicBezTo>
                  <a:pt x="294" y="2621"/>
                  <a:pt x="294" y="2621"/>
                  <a:pt x="294" y="2621"/>
                </a:cubicBezTo>
                <a:cubicBezTo>
                  <a:pt x="269" y="2640"/>
                  <a:pt x="269" y="2640"/>
                  <a:pt x="269" y="2640"/>
                </a:cubicBezTo>
                <a:cubicBezTo>
                  <a:pt x="364" y="2764"/>
                  <a:pt x="364" y="2764"/>
                  <a:pt x="364" y="2764"/>
                </a:cubicBezTo>
                <a:cubicBezTo>
                  <a:pt x="389" y="2744"/>
                  <a:pt x="389" y="2744"/>
                  <a:pt x="389" y="2744"/>
                </a:cubicBezTo>
                <a:cubicBezTo>
                  <a:pt x="404" y="2764"/>
                  <a:pt x="404" y="2764"/>
                  <a:pt x="404" y="2764"/>
                </a:cubicBezTo>
                <a:cubicBezTo>
                  <a:pt x="433" y="2742"/>
                  <a:pt x="433" y="2742"/>
                  <a:pt x="433" y="2742"/>
                </a:cubicBezTo>
                <a:cubicBezTo>
                  <a:pt x="448" y="2761"/>
                  <a:pt x="448" y="2761"/>
                  <a:pt x="448" y="2761"/>
                </a:cubicBezTo>
                <a:cubicBezTo>
                  <a:pt x="584" y="2656"/>
                  <a:pt x="584" y="2656"/>
                  <a:pt x="584" y="2656"/>
                </a:cubicBezTo>
                <a:cubicBezTo>
                  <a:pt x="263" y="2988"/>
                  <a:pt x="263" y="2988"/>
                  <a:pt x="263" y="2988"/>
                </a:cubicBezTo>
                <a:cubicBezTo>
                  <a:pt x="395" y="3115"/>
                  <a:pt x="395" y="3115"/>
                  <a:pt x="395" y="3115"/>
                </a:cubicBezTo>
                <a:cubicBezTo>
                  <a:pt x="785" y="2712"/>
                  <a:pt x="785" y="2712"/>
                  <a:pt x="785" y="2712"/>
                </a:cubicBezTo>
                <a:cubicBezTo>
                  <a:pt x="808" y="2730"/>
                  <a:pt x="833" y="2748"/>
                  <a:pt x="859" y="2764"/>
                </a:cubicBezTo>
                <a:cubicBezTo>
                  <a:pt x="858" y="2764"/>
                  <a:pt x="858" y="2765"/>
                  <a:pt x="858" y="2765"/>
                </a:cubicBezTo>
                <a:cubicBezTo>
                  <a:pt x="856" y="2769"/>
                  <a:pt x="855" y="2773"/>
                  <a:pt x="853" y="2776"/>
                </a:cubicBezTo>
                <a:cubicBezTo>
                  <a:pt x="853" y="2777"/>
                  <a:pt x="852" y="2777"/>
                  <a:pt x="851" y="2778"/>
                </a:cubicBezTo>
                <a:cubicBezTo>
                  <a:pt x="839" y="2783"/>
                  <a:pt x="825" y="2779"/>
                  <a:pt x="813" y="2782"/>
                </a:cubicBezTo>
                <a:cubicBezTo>
                  <a:pt x="806" y="2783"/>
                  <a:pt x="799" y="2787"/>
                  <a:pt x="792" y="2791"/>
                </a:cubicBezTo>
                <a:cubicBezTo>
                  <a:pt x="792" y="2791"/>
                  <a:pt x="792" y="2791"/>
                  <a:pt x="791" y="2791"/>
                </a:cubicBezTo>
                <a:cubicBezTo>
                  <a:pt x="788" y="2788"/>
                  <a:pt x="783" y="2786"/>
                  <a:pt x="778" y="2786"/>
                </a:cubicBezTo>
                <a:cubicBezTo>
                  <a:pt x="769" y="2784"/>
                  <a:pt x="761" y="2787"/>
                  <a:pt x="755" y="2793"/>
                </a:cubicBezTo>
                <a:cubicBezTo>
                  <a:pt x="753" y="2793"/>
                  <a:pt x="752" y="2793"/>
                  <a:pt x="750" y="2792"/>
                </a:cubicBezTo>
                <a:cubicBezTo>
                  <a:pt x="737" y="2784"/>
                  <a:pt x="725" y="2785"/>
                  <a:pt x="714" y="2795"/>
                </a:cubicBezTo>
                <a:cubicBezTo>
                  <a:pt x="707" y="2801"/>
                  <a:pt x="703" y="2809"/>
                  <a:pt x="701" y="2819"/>
                </a:cubicBezTo>
                <a:cubicBezTo>
                  <a:pt x="701" y="2819"/>
                  <a:pt x="701" y="2819"/>
                  <a:pt x="701" y="2819"/>
                </a:cubicBezTo>
                <a:cubicBezTo>
                  <a:pt x="699" y="2822"/>
                  <a:pt x="697" y="2826"/>
                  <a:pt x="696" y="2829"/>
                </a:cubicBezTo>
                <a:cubicBezTo>
                  <a:pt x="688" y="2844"/>
                  <a:pt x="694" y="2861"/>
                  <a:pt x="707" y="2870"/>
                </a:cubicBezTo>
                <a:cubicBezTo>
                  <a:pt x="707" y="2877"/>
                  <a:pt x="708" y="2885"/>
                  <a:pt x="712" y="2892"/>
                </a:cubicBezTo>
                <a:cubicBezTo>
                  <a:pt x="719" y="2903"/>
                  <a:pt x="731" y="2908"/>
                  <a:pt x="743" y="2907"/>
                </a:cubicBezTo>
                <a:cubicBezTo>
                  <a:pt x="744" y="2907"/>
                  <a:pt x="744" y="2907"/>
                  <a:pt x="744" y="2907"/>
                </a:cubicBezTo>
                <a:cubicBezTo>
                  <a:pt x="749" y="2936"/>
                  <a:pt x="781" y="2952"/>
                  <a:pt x="808" y="2936"/>
                </a:cubicBezTo>
                <a:cubicBezTo>
                  <a:pt x="809" y="2935"/>
                  <a:pt x="811" y="2935"/>
                  <a:pt x="812" y="2934"/>
                </a:cubicBezTo>
                <a:cubicBezTo>
                  <a:pt x="812" y="2934"/>
                  <a:pt x="812" y="2934"/>
                  <a:pt x="812" y="2934"/>
                </a:cubicBezTo>
                <a:cubicBezTo>
                  <a:pt x="821" y="2938"/>
                  <a:pt x="834" y="2939"/>
                  <a:pt x="841" y="2932"/>
                </a:cubicBezTo>
                <a:cubicBezTo>
                  <a:pt x="842" y="2931"/>
                  <a:pt x="842" y="2931"/>
                  <a:pt x="843" y="2930"/>
                </a:cubicBezTo>
                <a:cubicBezTo>
                  <a:pt x="855" y="2924"/>
                  <a:pt x="863" y="2913"/>
                  <a:pt x="866" y="2899"/>
                </a:cubicBezTo>
                <a:cubicBezTo>
                  <a:pt x="868" y="2883"/>
                  <a:pt x="863" y="2871"/>
                  <a:pt x="852" y="2861"/>
                </a:cubicBezTo>
                <a:cubicBezTo>
                  <a:pt x="852" y="2860"/>
                  <a:pt x="852" y="2860"/>
                  <a:pt x="852" y="2859"/>
                </a:cubicBezTo>
                <a:cubicBezTo>
                  <a:pt x="854" y="2836"/>
                  <a:pt x="857" y="2812"/>
                  <a:pt x="862" y="2789"/>
                </a:cubicBezTo>
                <a:cubicBezTo>
                  <a:pt x="865" y="2787"/>
                  <a:pt x="868" y="2785"/>
                  <a:pt x="872" y="2783"/>
                </a:cubicBezTo>
                <a:cubicBezTo>
                  <a:pt x="876" y="2781"/>
                  <a:pt x="878" y="2779"/>
                  <a:pt x="879" y="2777"/>
                </a:cubicBezTo>
                <a:cubicBezTo>
                  <a:pt x="891" y="2784"/>
                  <a:pt x="903" y="2791"/>
                  <a:pt x="916" y="2798"/>
                </a:cubicBezTo>
                <a:cubicBezTo>
                  <a:pt x="911" y="2800"/>
                  <a:pt x="907" y="2804"/>
                  <a:pt x="905" y="2809"/>
                </a:cubicBezTo>
                <a:cubicBezTo>
                  <a:pt x="899" y="2821"/>
                  <a:pt x="905" y="2836"/>
                  <a:pt x="917" y="2842"/>
                </a:cubicBezTo>
                <a:cubicBezTo>
                  <a:pt x="930" y="2848"/>
                  <a:pt x="945" y="2843"/>
                  <a:pt x="951" y="2831"/>
                </a:cubicBezTo>
                <a:cubicBezTo>
                  <a:pt x="953" y="2827"/>
                  <a:pt x="953" y="2822"/>
                  <a:pt x="953" y="2818"/>
                </a:cubicBezTo>
                <a:cubicBezTo>
                  <a:pt x="954" y="2819"/>
                  <a:pt x="956" y="2819"/>
                  <a:pt x="958" y="2820"/>
                </a:cubicBezTo>
                <a:cubicBezTo>
                  <a:pt x="958" y="2824"/>
                  <a:pt x="957" y="2829"/>
                  <a:pt x="955" y="2833"/>
                </a:cubicBezTo>
                <a:cubicBezTo>
                  <a:pt x="948" y="2847"/>
                  <a:pt x="931" y="2853"/>
                  <a:pt x="916" y="2846"/>
                </a:cubicBezTo>
                <a:cubicBezTo>
                  <a:pt x="902" y="2839"/>
                  <a:pt x="895" y="2823"/>
                  <a:pt x="900" y="2809"/>
                </a:cubicBezTo>
                <a:cubicBezTo>
                  <a:pt x="900" y="2809"/>
                  <a:pt x="901" y="2808"/>
                  <a:pt x="901" y="2807"/>
                </a:cubicBezTo>
                <a:cubicBezTo>
                  <a:pt x="901" y="2807"/>
                  <a:pt x="901" y="2807"/>
                  <a:pt x="901" y="2807"/>
                </a:cubicBezTo>
                <a:cubicBezTo>
                  <a:pt x="903" y="2803"/>
                  <a:pt x="906" y="2800"/>
                  <a:pt x="909" y="2797"/>
                </a:cubicBezTo>
                <a:cubicBezTo>
                  <a:pt x="895" y="2790"/>
                  <a:pt x="895" y="2790"/>
                  <a:pt x="895" y="2790"/>
                </a:cubicBezTo>
                <a:cubicBezTo>
                  <a:pt x="894" y="2791"/>
                  <a:pt x="894" y="2792"/>
                  <a:pt x="893" y="2793"/>
                </a:cubicBezTo>
                <a:cubicBezTo>
                  <a:pt x="888" y="2791"/>
                  <a:pt x="886" y="2795"/>
                  <a:pt x="882" y="2801"/>
                </a:cubicBezTo>
                <a:cubicBezTo>
                  <a:pt x="879" y="2809"/>
                  <a:pt x="885" y="2812"/>
                  <a:pt x="885" y="2812"/>
                </a:cubicBezTo>
                <a:cubicBezTo>
                  <a:pt x="885" y="2812"/>
                  <a:pt x="885" y="2812"/>
                  <a:pt x="885" y="2812"/>
                </a:cubicBezTo>
                <a:cubicBezTo>
                  <a:pt x="880" y="2831"/>
                  <a:pt x="881" y="2851"/>
                  <a:pt x="895" y="2866"/>
                </a:cubicBezTo>
                <a:cubicBezTo>
                  <a:pt x="892" y="2939"/>
                  <a:pt x="976" y="2975"/>
                  <a:pt x="1031" y="2928"/>
                </a:cubicBezTo>
                <a:cubicBezTo>
                  <a:pt x="1064" y="2944"/>
                  <a:pt x="1088" y="2915"/>
                  <a:pt x="1100" y="2888"/>
                </a:cubicBezTo>
                <a:cubicBezTo>
                  <a:pt x="1072" y="2875"/>
                  <a:pt x="1072" y="2875"/>
                  <a:pt x="1072" y="2875"/>
                </a:cubicBezTo>
                <a:cubicBezTo>
                  <a:pt x="1073" y="2879"/>
                  <a:pt x="1072" y="2884"/>
                  <a:pt x="1070" y="2888"/>
                </a:cubicBezTo>
                <a:cubicBezTo>
                  <a:pt x="1063" y="2902"/>
                  <a:pt x="1045" y="2908"/>
                  <a:pt x="1031" y="2901"/>
                </a:cubicBezTo>
                <a:cubicBezTo>
                  <a:pt x="1016" y="2893"/>
                  <a:pt x="1009" y="2876"/>
                  <a:pt x="1016" y="2862"/>
                </a:cubicBezTo>
                <a:cubicBezTo>
                  <a:pt x="1018" y="2858"/>
                  <a:pt x="1021" y="2855"/>
                  <a:pt x="1024" y="2852"/>
                </a:cubicBezTo>
                <a:cubicBezTo>
                  <a:pt x="992" y="2837"/>
                  <a:pt x="992" y="2837"/>
                  <a:pt x="992" y="2837"/>
                </a:cubicBezTo>
                <a:cubicBezTo>
                  <a:pt x="1004" y="2842"/>
                  <a:pt x="1017" y="2848"/>
                  <a:pt x="1030" y="2853"/>
                </a:cubicBezTo>
                <a:cubicBezTo>
                  <a:pt x="1026" y="2856"/>
                  <a:pt x="1022" y="2859"/>
                  <a:pt x="1020" y="2864"/>
                </a:cubicBezTo>
                <a:cubicBezTo>
                  <a:pt x="1014" y="2876"/>
                  <a:pt x="1020" y="2891"/>
                  <a:pt x="1032" y="2897"/>
                </a:cubicBezTo>
                <a:cubicBezTo>
                  <a:pt x="1045" y="2903"/>
                  <a:pt x="1060" y="2898"/>
                  <a:pt x="1066" y="2886"/>
                </a:cubicBezTo>
                <a:cubicBezTo>
                  <a:pt x="1069" y="2880"/>
                  <a:pt x="1069" y="2873"/>
                  <a:pt x="1066" y="2867"/>
                </a:cubicBezTo>
                <a:cubicBezTo>
                  <a:pt x="1094" y="2877"/>
                  <a:pt x="1121" y="2886"/>
                  <a:pt x="1150" y="2894"/>
                </a:cubicBezTo>
                <a:cubicBezTo>
                  <a:pt x="1071" y="3422"/>
                  <a:pt x="1071" y="3422"/>
                  <a:pt x="1071" y="3422"/>
                </a:cubicBezTo>
                <a:cubicBezTo>
                  <a:pt x="1111" y="3428"/>
                  <a:pt x="1111" y="3428"/>
                  <a:pt x="1111" y="3428"/>
                </a:cubicBezTo>
                <a:cubicBezTo>
                  <a:pt x="1106" y="3462"/>
                  <a:pt x="1106" y="3462"/>
                  <a:pt x="1106" y="3462"/>
                </a:cubicBezTo>
                <a:cubicBezTo>
                  <a:pt x="1150" y="3514"/>
                  <a:pt x="1150" y="3514"/>
                  <a:pt x="1150" y="3514"/>
                </a:cubicBezTo>
                <a:cubicBezTo>
                  <a:pt x="1206" y="3477"/>
                  <a:pt x="1206" y="3477"/>
                  <a:pt x="1206" y="3477"/>
                </a:cubicBezTo>
                <a:cubicBezTo>
                  <a:pt x="1211" y="3443"/>
                  <a:pt x="1211" y="3443"/>
                  <a:pt x="1211" y="3443"/>
                </a:cubicBezTo>
                <a:cubicBezTo>
                  <a:pt x="1251" y="3449"/>
                  <a:pt x="1251" y="3449"/>
                  <a:pt x="1251" y="3449"/>
                </a:cubicBezTo>
                <a:cubicBezTo>
                  <a:pt x="1318" y="3002"/>
                  <a:pt x="1318" y="3002"/>
                  <a:pt x="1318" y="3002"/>
                </a:cubicBezTo>
                <a:cubicBezTo>
                  <a:pt x="1322" y="3686"/>
                  <a:pt x="1322" y="3686"/>
                  <a:pt x="1322" y="3686"/>
                </a:cubicBezTo>
                <a:cubicBezTo>
                  <a:pt x="1628" y="3684"/>
                  <a:pt x="1628" y="3684"/>
                  <a:pt x="1628" y="3684"/>
                </a:cubicBezTo>
                <a:cubicBezTo>
                  <a:pt x="1624" y="2920"/>
                  <a:pt x="1624" y="2920"/>
                  <a:pt x="1624" y="2920"/>
                </a:cubicBezTo>
                <a:cubicBezTo>
                  <a:pt x="1644" y="2916"/>
                  <a:pt x="1665" y="2912"/>
                  <a:pt x="1685" y="2908"/>
                </a:cubicBezTo>
                <a:cubicBezTo>
                  <a:pt x="1685" y="2908"/>
                  <a:pt x="1685" y="2909"/>
                  <a:pt x="1685" y="2909"/>
                </a:cubicBezTo>
                <a:cubicBezTo>
                  <a:pt x="1686" y="2912"/>
                  <a:pt x="1687" y="2915"/>
                  <a:pt x="1688" y="2917"/>
                </a:cubicBezTo>
                <a:cubicBezTo>
                  <a:pt x="1688" y="2918"/>
                  <a:pt x="1688" y="2918"/>
                  <a:pt x="1688" y="2919"/>
                </a:cubicBezTo>
                <a:cubicBezTo>
                  <a:pt x="1684" y="2927"/>
                  <a:pt x="1675" y="2933"/>
                  <a:pt x="1671" y="2940"/>
                </a:cubicBezTo>
                <a:cubicBezTo>
                  <a:pt x="1668" y="2945"/>
                  <a:pt x="1666" y="2950"/>
                  <a:pt x="1665" y="2955"/>
                </a:cubicBezTo>
                <a:cubicBezTo>
                  <a:pt x="1665" y="2955"/>
                  <a:pt x="1665" y="2956"/>
                  <a:pt x="1664" y="2956"/>
                </a:cubicBezTo>
                <a:cubicBezTo>
                  <a:pt x="1661" y="2956"/>
                  <a:pt x="1658" y="2958"/>
                  <a:pt x="1655" y="2960"/>
                </a:cubicBezTo>
                <a:cubicBezTo>
                  <a:pt x="1650" y="2963"/>
                  <a:pt x="1647" y="2969"/>
                  <a:pt x="1647" y="2975"/>
                </a:cubicBezTo>
                <a:cubicBezTo>
                  <a:pt x="1646" y="2976"/>
                  <a:pt x="1646" y="2977"/>
                  <a:pt x="1644" y="2977"/>
                </a:cubicBezTo>
                <a:cubicBezTo>
                  <a:pt x="1634" y="2979"/>
                  <a:pt x="1628" y="2986"/>
                  <a:pt x="1628" y="2996"/>
                </a:cubicBezTo>
                <a:cubicBezTo>
                  <a:pt x="1627" y="3003"/>
                  <a:pt x="1629" y="3009"/>
                  <a:pt x="1633" y="3015"/>
                </a:cubicBezTo>
                <a:cubicBezTo>
                  <a:pt x="1633" y="3015"/>
                  <a:pt x="1633" y="3015"/>
                  <a:pt x="1633" y="3015"/>
                </a:cubicBezTo>
                <a:cubicBezTo>
                  <a:pt x="1633" y="3018"/>
                  <a:pt x="1634" y="3021"/>
                  <a:pt x="1636" y="3023"/>
                </a:cubicBezTo>
                <a:cubicBezTo>
                  <a:pt x="1639" y="3034"/>
                  <a:pt x="1651" y="3040"/>
                  <a:pt x="1662" y="3038"/>
                </a:cubicBezTo>
                <a:cubicBezTo>
                  <a:pt x="1665" y="3042"/>
                  <a:pt x="1670" y="3045"/>
                  <a:pt x="1675" y="3046"/>
                </a:cubicBezTo>
                <a:cubicBezTo>
                  <a:pt x="1684" y="3049"/>
                  <a:pt x="1693" y="3045"/>
                  <a:pt x="1699" y="3038"/>
                </a:cubicBezTo>
                <a:cubicBezTo>
                  <a:pt x="1699" y="3038"/>
                  <a:pt x="1699" y="3038"/>
                  <a:pt x="1699" y="3038"/>
                </a:cubicBezTo>
                <a:cubicBezTo>
                  <a:pt x="1716" y="3050"/>
                  <a:pt x="1740" y="3042"/>
                  <a:pt x="1746" y="3020"/>
                </a:cubicBezTo>
                <a:cubicBezTo>
                  <a:pt x="1746" y="3019"/>
                  <a:pt x="1746" y="3018"/>
                  <a:pt x="1747" y="3017"/>
                </a:cubicBezTo>
                <a:cubicBezTo>
                  <a:pt x="1747" y="3017"/>
                  <a:pt x="1747" y="3017"/>
                  <a:pt x="1747" y="3017"/>
                </a:cubicBezTo>
                <a:cubicBezTo>
                  <a:pt x="1754" y="3015"/>
                  <a:pt x="1760" y="3008"/>
                  <a:pt x="1760" y="3001"/>
                </a:cubicBezTo>
                <a:cubicBezTo>
                  <a:pt x="1760" y="3001"/>
                  <a:pt x="1760" y="3000"/>
                  <a:pt x="1760" y="3000"/>
                </a:cubicBezTo>
                <a:cubicBezTo>
                  <a:pt x="1763" y="2990"/>
                  <a:pt x="1762" y="2981"/>
                  <a:pt x="1756" y="2973"/>
                </a:cubicBezTo>
                <a:cubicBezTo>
                  <a:pt x="1749" y="2964"/>
                  <a:pt x="1741" y="2960"/>
                  <a:pt x="1730" y="2960"/>
                </a:cubicBezTo>
                <a:cubicBezTo>
                  <a:pt x="1730" y="2960"/>
                  <a:pt x="1729" y="2960"/>
                  <a:pt x="1729" y="2960"/>
                </a:cubicBezTo>
                <a:cubicBezTo>
                  <a:pt x="1718" y="2947"/>
                  <a:pt x="1708" y="2933"/>
                  <a:pt x="1699" y="2919"/>
                </a:cubicBezTo>
                <a:cubicBezTo>
                  <a:pt x="1699" y="2917"/>
                  <a:pt x="1700" y="2914"/>
                  <a:pt x="1701" y="2911"/>
                </a:cubicBezTo>
                <a:cubicBezTo>
                  <a:pt x="1702" y="2908"/>
                  <a:pt x="1702" y="2906"/>
                  <a:pt x="1701" y="2904"/>
                </a:cubicBezTo>
                <a:cubicBezTo>
                  <a:pt x="1713" y="2901"/>
                  <a:pt x="1725" y="2898"/>
                  <a:pt x="1737" y="2894"/>
                </a:cubicBezTo>
                <a:cubicBezTo>
                  <a:pt x="1831" y="3199"/>
                  <a:pt x="1831" y="3199"/>
                  <a:pt x="1831" y="3199"/>
                </a:cubicBezTo>
                <a:cubicBezTo>
                  <a:pt x="1888" y="3252"/>
                  <a:pt x="1888" y="3252"/>
                  <a:pt x="1888" y="3252"/>
                </a:cubicBezTo>
                <a:cubicBezTo>
                  <a:pt x="1990" y="3220"/>
                  <a:pt x="1990" y="3220"/>
                  <a:pt x="1990" y="3220"/>
                </a:cubicBezTo>
                <a:cubicBezTo>
                  <a:pt x="2006" y="3145"/>
                  <a:pt x="2006" y="3145"/>
                  <a:pt x="2006" y="3145"/>
                </a:cubicBezTo>
                <a:cubicBezTo>
                  <a:pt x="1939" y="2926"/>
                  <a:pt x="1939" y="2926"/>
                  <a:pt x="1939" y="2926"/>
                </a:cubicBezTo>
                <a:cubicBezTo>
                  <a:pt x="2141" y="3318"/>
                  <a:pt x="2141" y="3318"/>
                  <a:pt x="2141" y="3318"/>
                </a:cubicBezTo>
                <a:cubicBezTo>
                  <a:pt x="2161" y="3307"/>
                  <a:pt x="2161" y="3307"/>
                  <a:pt x="2161" y="3307"/>
                </a:cubicBezTo>
                <a:cubicBezTo>
                  <a:pt x="2181" y="3346"/>
                  <a:pt x="2181" y="3346"/>
                  <a:pt x="2181" y="3346"/>
                </a:cubicBezTo>
                <a:cubicBezTo>
                  <a:pt x="2198" y="3338"/>
                  <a:pt x="2198" y="3338"/>
                  <a:pt x="2198" y="3338"/>
                </a:cubicBezTo>
                <a:cubicBezTo>
                  <a:pt x="2217" y="3375"/>
                  <a:pt x="2217" y="3375"/>
                  <a:pt x="2217" y="3375"/>
                </a:cubicBezTo>
                <a:cubicBezTo>
                  <a:pt x="2324" y="3320"/>
                  <a:pt x="2324" y="3320"/>
                  <a:pt x="2324" y="3320"/>
                </a:cubicBezTo>
                <a:cubicBezTo>
                  <a:pt x="2305" y="3282"/>
                  <a:pt x="2305" y="3282"/>
                  <a:pt x="2305" y="3282"/>
                </a:cubicBezTo>
                <a:cubicBezTo>
                  <a:pt x="2321" y="3274"/>
                  <a:pt x="2321" y="3274"/>
                  <a:pt x="2321" y="3274"/>
                </a:cubicBezTo>
                <a:cubicBezTo>
                  <a:pt x="2301" y="3235"/>
                  <a:pt x="2301" y="3235"/>
                  <a:pt x="2301" y="3235"/>
                </a:cubicBezTo>
                <a:cubicBezTo>
                  <a:pt x="2317" y="3227"/>
                  <a:pt x="2317" y="3227"/>
                  <a:pt x="2317" y="3227"/>
                </a:cubicBezTo>
                <a:cubicBezTo>
                  <a:pt x="2140" y="2885"/>
                  <a:pt x="2140" y="2885"/>
                  <a:pt x="2140" y="2885"/>
                </a:cubicBezTo>
                <a:cubicBezTo>
                  <a:pt x="2145" y="2888"/>
                  <a:pt x="2151" y="2890"/>
                  <a:pt x="2157" y="2891"/>
                </a:cubicBezTo>
                <a:cubicBezTo>
                  <a:pt x="2157" y="2891"/>
                  <a:pt x="2157" y="2891"/>
                  <a:pt x="2158" y="2891"/>
                </a:cubicBezTo>
                <a:cubicBezTo>
                  <a:pt x="2161" y="2894"/>
                  <a:pt x="2165" y="2896"/>
                  <a:pt x="2170" y="2897"/>
                </a:cubicBezTo>
                <a:cubicBezTo>
                  <a:pt x="2187" y="2905"/>
                  <a:pt x="2207" y="2898"/>
                  <a:pt x="2216" y="2883"/>
                </a:cubicBezTo>
                <a:cubicBezTo>
                  <a:pt x="2225" y="2883"/>
                  <a:pt x="2234" y="2881"/>
                  <a:pt x="2242" y="2876"/>
                </a:cubicBezTo>
                <a:cubicBezTo>
                  <a:pt x="2255" y="2868"/>
                  <a:pt x="2261" y="2853"/>
                  <a:pt x="2259" y="2839"/>
                </a:cubicBezTo>
                <a:cubicBezTo>
                  <a:pt x="2259" y="2839"/>
                  <a:pt x="2259" y="2839"/>
                  <a:pt x="2259" y="2839"/>
                </a:cubicBezTo>
                <a:cubicBezTo>
                  <a:pt x="2293" y="2832"/>
                  <a:pt x="2311" y="2794"/>
                  <a:pt x="2291" y="2763"/>
                </a:cubicBezTo>
                <a:cubicBezTo>
                  <a:pt x="2290" y="2761"/>
                  <a:pt x="2290" y="2759"/>
                  <a:pt x="2289" y="2758"/>
                </a:cubicBezTo>
                <a:cubicBezTo>
                  <a:pt x="2289" y="2758"/>
                  <a:pt x="2289" y="2758"/>
                  <a:pt x="2288" y="2758"/>
                </a:cubicBezTo>
                <a:cubicBezTo>
                  <a:pt x="2294" y="2747"/>
                  <a:pt x="2294" y="2732"/>
                  <a:pt x="2285" y="2724"/>
                </a:cubicBezTo>
                <a:cubicBezTo>
                  <a:pt x="2285" y="2723"/>
                  <a:pt x="2284" y="2723"/>
                  <a:pt x="2284" y="2722"/>
                </a:cubicBezTo>
                <a:cubicBezTo>
                  <a:pt x="2282" y="2720"/>
                  <a:pt x="2281" y="2717"/>
                  <a:pt x="2279" y="2715"/>
                </a:cubicBezTo>
                <a:cubicBezTo>
                  <a:pt x="2280" y="2712"/>
                  <a:pt x="2280" y="2708"/>
                  <a:pt x="2280" y="2705"/>
                </a:cubicBezTo>
                <a:cubicBezTo>
                  <a:pt x="2280" y="2705"/>
                  <a:pt x="2280" y="2705"/>
                  <a:pt x="2280" y="2705"/>
                </a:cubicBezTo>
                <a:cubicBezTo>
                  <a:pt x="2297" y="2700"/>
                  <a:pt x="2305" y="2679"/>
                  <a:pt x="2294" y="2664"/>
                </a:cubicBezTo>
                <a:cubicBezTo>
                  <a:pt x="2294" y="2663"/>
                  <a:pt x="2293" y="2662"/>
                  <a:pt x="2293" y="2661"/>
                </a:cubicBezTo>
                <a:cubicBezTo>
                  <a:pt x="2293" y="2661"/>
                  <a:pt x="2293" y="2661"/>
                  <a:pt x="2293" y="2661"/>
                </a:cubicBezTo>
                <a:cubicBezTo>
                  <a:pt x="2295" y="2655"/>
                  <a:pt x="2295" y="2648"/>
                  <a:pt x="2290" y="2643"/>
                </a:cubicBezTo>
                <a:cubicBezTo>
                  <a:pt x="2290" y="2643"/>
                  <a:pt x="2289" y="2643"/>
                  <a:pt x="2289" y="2643"/>
                </a:cubicBezTo>
                <a:cubicBezTo>
                  <a:pt x="2284" y="2635"/>
                  <a:pt x="2278" y="2631"/>
                  <a:pt x="2268" y="2630"/>
                </a:cubicBezTo>
                <a:cubicBezTo>
                  <a:pt x="2259" y="2630"/>
                  <a:pt x="2251" y="2633"/>
                  <a:pt x="2246" y="2641"/>
                </a:cubicBezTo>
                <a:cubicBezTo>
                  <a:pt x="2245" y="2641"/>
                  <a:pt x="2245" y="2641"/>
                  <a:pt x="2245" y="2641"/>
                </a:cubicBezTo>
                <a:cubicBezTo>
                  <a:pt x="2230" y="2640"/>
                  <a:pt x="2216" y="2640"/>
                  <a:pt x="2201" y="2638"/>
                </a:cubicBezTo>
                <a:cubicBezTo>
                  <a:pt x="2200" y="2636"/>
                  <a:pt x="2199" y="2635"/>
                  <a:pt x="2197" y="2632"/>
                </a:cubicBezTo>
                <a:cubicBezTo>
                  <a:pt x="2197" y="2632"/>
                  <a:pt x="2197" y="2632"/>
                  <a:pt x="2197" y="2632"/>
                </a:cubicBezTo>
                <a:cubicBezTo>
                  <a:pt x="2223" y="2607"/>
                  <a:pt x="2248" y="2580"/>
                  <a:pt x="2271" y="2553"/>
                </a:cubicBezTo>
                <a:cubicBezTo>
                  <a:pt x="2272" y="2559"/>
                  <a:pt x="2275" y="2564"/>
                  <a:pt x="2281" y="2568"/>
                </a:cubicBezTo>
                <a:cubicBezTo>
                  <a:pt x="2291" y="2576"/>
                  <a:pt x="2307" y="2573"/>
                  <a:pt x="2315" y="2562"/>
                </a:cubicBezTo>
                <a:cubicBezTo>
                  <a:pt x="2323" y="2550"/>
                  <a:pt x="2321" y="2535"/>
                  <a:pt x="2310" y="2527"/>
                </a:cubicBezTo>
                <a:cubicBezTo>
                  <a:pt x="2306" y="2524"/>
                  <a:pt x="2301" y="2522"/>
                  <a:pt x="2296" y="2522"/>
                </a:cubicBezTo>
                <a:cubicBezTo>
                  <a:pt x="2297" y="2521"/>
                  <a:pt x="2297" y="2521"/>
                  <a:pt x="2298" y="2520"/>
                </a:cubicBezTo>
                <a:cubicBezTo>
                  <a:pt x="2315" y="2498"/>
                  <a:pt x="2332" y="2477"/>
                  <a:pt x="2347" y="2454"/>
                </a:cubicBezTo>
                <a:cubicBezTo>
                  <a:pt x="2349" y="2458"/>
                  <a:pt x="2351" y="2462"/>
                  <a:pt x="2355" y="2465"/>
                </a:cubicBezTo>
                <a:cubicBezTo>
                  <a:pt x="2366" y="2472"/>
                  <a:pt x="2381" y="2470"/>
                  <a:pt x="2390" y="2458"/>
                </a:cubicBezTo>
                <a:cubicBezTo>
                  <a:pt x="2398" y="2447"/>
                  <a:pt x="2396" y="2431"/>
                  <a:pt x="2385" y="2423"/>
                </a:cubicBezTo>
                <a:cubicBezTo>
                  <a:pt x="2380" y="2420"/>
                  <a:pt x="2375" y="2419"/>
                  <a:pt x="2370" y="2419"/>
                </a:cubicBezTo>
                <a:cubicBezTo>
                  <a:pt x="2382" y="2400"/>
                  <a:pt x="2394" y="2380"/>
                  <a:pt x="2405" y="2360"/>
                </a:cubicBezTo>
                <a:cubicBezTo>
                  <a:pt x="2405" y="2360"/>
                  <a:pt x="2405" y="2360"/>
                  <a:pt x="2406" y="2360"/>
                </a:cubicBezTo>
                <a:cubicBezTo>
                  <a:pt x="2408" y="2361"/>
                  <a:pt x="2411" y="2362"/>
                  <a:pt x="2414" y="2363"/>
                </a:cubicBezTo>
                <a:cubicBezTo>
                  <a:pt x="2414" y="2363"/>
                  <a:pt x="2415" y="2363"/>
                  <a:pt x="2415" y="2364"/>
                </a:cubicBezTo>
                <a:cubicBezTo>
                  <a:pt x="2420" y="2372"/>
                  <a:pt x="2418" y="2382"/>
                  <a:pt x="2422" y="2390"/>
                </a:cubicBezTo>
                <a:cubicBezTo>
                  <a:pt x="2424" y="2395"/>
                  <a:pt x="2426" y="2400"/>
                  <a:pt x="2430" y="2404"/>
                </a:cubicBezTo>
                <a:cubicBezTo>
                  <a:pt x="2430" y="2404"/>
                  <a:pt x="2430" y="2405"/>
                  <a:pt x="2430" y="2405"/>
                </a:cubicBezTo>
                <a:cubicBezTo>
                  <a:pt x="2429" y="2408"/>
                  <a:pt x="2428" y="2411"/>
                  <a:pt x="2428" y="2415"/>
                </a:cubicBezTo>
                <a:cubicBezTo>
                  <a:pt x="2428" y="2421"/>
                  <a:pt x="2431" y="2426"/>
                  <a:pt x="2435" y="2430"/>
                </a:cubicBezTo>
                <a:cubicBezTo>
                  <a:pt x="2436" y="2431"/>
                  <a:pt x="2436" y="2432"/>
                  <a:pt x="2435" y="2434"/>
                </a:cubicBezTo>
                <a:cubicBezTo>
                  <a:pt x="2431" y="2443"/>
                  <a:pt x="2433" y="2452"/>
                  <a:pt x="2441" y="2459"/>
                </a:cubicBezTo>
                <a:cubicBezTo>
                  <a:pt x="2446" y="2463"/>
                  <a:pt x="2452" y="2465"/>
                  <a:pt x="2459" y="2465"/>
                </a:cubicBezTo>
                <a:cubicBezTo>
                  <a:pt x="2459" y="2466"/>
                  <a:pt x="2459" y="2466"/>
                  <a:pt x="2459" y="2466"/>
                </a:cubicBezTo>
                <a:cubicBezTo>
                  <a:pt x="2462" y="2467"/>
                  <a:pt x="2464" y="2468"/>
                  <a:pt x="2467" y="2468"/>
                </a:cubicBezTo>
                <a:cubicBezTo>
                  <a:pt x="2478" y="2472"/>
                  <a:pt x="2489" y="2466"/>
                  <a:pt x="2494" y="2456"/>
                </a:cubicBezTo>
                <a:cubicBezTo>
                  <a:pt x="2499" y="2456"/>
                  <a:pt x="2505" y="2454"/>
                  <a:pt x="2509" y="2450"/>
                </a:cubicBezTo>
                <a:cubicBezTo>
                  <a:pt x="2516" y="2445"/>
                  <a:pt x="2519" y="2435"/>
                  <a:pt x="2517" y="2427"/>
                </a:cubicBezTo>
                <a:cubicBezTo>
                  <a:pt x="2517" y="2427"/>
                  <a:pt x="2517" y="2427"/>
                  <a:pt x="2517" y="2427"/>
                </a:cubicBezTo>
                <a:cubicBezTo>
                  <a:pt x="2536" y="2420"/>
                  <a:pt x="2545" y="2396"/>
                  <a:pt x="2531" y="2378"/>
                </a:cubicBezTo>
                <a:cubicBezTo>
                  <a:pt x="2530" y="2378"/>
                  <a:pt x="2529" y="2377"/>
                  <a:pt x="2529" y="2376"/>
                </a:cubicBezTo>
                <a:cubicBezTo>
                  <a:pt x="2529" y="2376"/>
                  <a:pt x="2529" y="2376"/>
                  <a:pt x="2529" y="2376"/>
                </a:cubicBezTo>
                <a:cubicBezTo>
                  <a:pt x="2529" y="2373"/>
                  <a:pt x="2530" y="2371"/>
                  <a:pt x="2530" y="2368"/>
                </a:cubicBezTo>
                <a:cubicBezTo>
                  <a:pt x="2689" y="2427"/>
                  <a:pt x="2689" y="2427"/>
                  <a:pt x="2689" y="2427"/>
                </a:cubicBezTo>
                <a:cubicBezTo>
                  <a:pt x="2698" y="2402"/>
                  <a:pt x="2698" y="2402"/>
                  <a:pt x="2698" y="2402"/>
                </a:cubicBezTo>
                <a:cubicBezTo>
                  <a:pt x="2733" y="2414"/>
                  <a:pt x="2733" y="2414"/>
                  <a:pt x="2733" y="2414"/>
                </a:cubicBezTo>
                <a:cubicBezTo>
                  <a:pt x="2738" y="2399"/>
                  <a:pt x="2738" y="2399"/>
                  <a:pt x="2738" y="2399"/>
                </a:cubicBezTo>
                <a:cubicBezTo>
                  <a:pt x="2768" y="2410"/>
                  <a:pt x="2768" y="2410"/>
                  <a:pt x="2768" y="2410"/>
                </a:cubicBezTo>
                <a:cubicBezTo>
                  <a:pt x="2805" y="2310"/>
                  <a:pt x="2805" y="2310"/>
                  <a:pt x="2805" y="2310"/>
                </a:cubicBezTo>
                <a:cubicBezTo>
                  <a:pt x="2775" y="2299"/>
                  <a:pt x="2775" y="2299"/>
                  <a:pt x="2775" y="2299"/>
                </a:cubicBezTo>
                <a:cubicBezTo>
                  <a:pt x="2781" y="2283"/>
                  <a:pt x="2781" y="2283"/>
                  <a:pt x="2781" y="2283"/>
                </a:cubicBezTo>
                <a:cubicBezTo>
                  <a:pt x="2747" y="2270"/>
                  <a:pt x="2747" y="2270"/>
                  <a:pt x="2747" y="2270"/>
                </a:cubicBezTo>
                <a:cubicBezTo>
                  <a:pt x="2752" y="2255"/>
                  <a:pt x="2752" y="2255"/>
                  <a:pt x="2752" y="2255"/>
                </a:cubicBezTo>
                <a:cubicBezTo>
                  <a:pt x="2543" y="2178"/>
                  <a:pt x="2543" y="2178"/>
                  <a:pt x="2543" y="2178"/>
                </a:cubicBezTo>
                <a:cubicBezTo>
                  <a:pt x="2856" y="2241"/>
                  <a:pt x="2856" y="2241"/>
                  <a:pt x="2856" y="2241"/>
                </a:cubicBezTo>
                <a:lnTo>
                  <a:pt x="2894" y="2050"/>
                </a:lnTo>
                <a:close/>
                <a:moveTo>
                  <a:pt x="2549" y="1763"/>
                </a:moveTo>
                <a:cubicBezTo>
                  <a:pt x="2554" y="1762"/>
                  <a:pt x="2559" y="1766"/>
                  <a:pt x="2560" y="1771"/>
                </a:cubicBezTo>
                <a:cubicBezTo>
                  <a:pt x="2561" y="1777"/>
                  <a:pt x="2557" y="1782"/>
                  <a:pt x="2551" y="1782"/>
                </a:cubicBezTo>
                <a:cubicBezTo>
                  <a:pt x="2546" y="1783"/>
                  <a:pt x="2541" y="1779"/>
                  <a:pt x="2540" y="1774"/>
                </a:cubicBezTo>
                <a:cubicBezTo>
                  <a:pt x="2540" y="1768"/>
                  <a:pt x="2543" y="1763"/>
                  <a:pt x="2549" y="1763"/>
                </a:cubicBezTo>
                <a:close/>
                <a:moveTo>
                  <a:pt x="2597" y="1760"/>
                </a:moveTo>
                <a:cubicBezTo>
                  <a:pt x="2597" y="1760"/>
                  <a:pt x="2597" y="1760"/>
                  <a:pt x="2596" y="1760"/>
                </a:cubicBezTo>
                <a:cubicBezTo>
                  <a:pt x="2589" y="1707"/>
                  <a:pt x="2589" y="1707"/>
                  <a:pt x="2589" y="1707"/>
                </a:cubicBezTo>
                <a:cubicBezTo>
                  <a:pt x="2630" y="1702"/>
                  <a:pt x="2630" y="1702"/>
                  <a:pt x="2630" y="1702"/>
                </a:cubicBezTo>
                <a:cubicBezTo>
                  <a:pt x="2631" y="1733"/>
                  <a:pt x="2614" y="1758"/>
                  <a:pt x="2597" y="1760"/>
                </a:cubicBezTo>
                <a:close/>
                <a:moveTo>
                  <a:pt x="2628" y="1689"/>
                </a:moveTo>
                <a:cubicBezTo>
                  <a:pt x="2588" y="1694"/>
                  <a:pt x="2588" y="1694"/>
                  <a:pt x="2588" y="1694"/>
                </a:cubicBezTo>
                <a:cubicBezTo>
                  <a:pt x="2581" y="1645"/>
                  <a:pt x="2581" y="1645"/>
                  <a:pt x="2581" y="1645"/>
                </a:cubicBezTo>
                <a:cubicBezTo>
                  <a:pt x="2598" y="1644"/>
                  <a:pt x="2621" y="1661"/>
                  <a:pt x="2628" y="1689"/>
                </a:cubicBezTo>
                <a:close/>
                <a:moveTo>
                  <a:pt x="2081" y="879"/>
                </a:moveTo>
                <a:cubicBezTo>
                  <a:pt x="2083" y="879"/>
                  <a:pt x="2085" y="878"/>
                  <a:pt x="2086" y="877"/>
                </a:cubicBezTo>
                <a:cubicBezTo>
                  <a:pt x="2088" y="877"/>
                  <a:pt x="2089" y="877"/>
                  <a:pt x="2090" y="877"/>
                </a:cubicBezTo>
                <a:cubicBezTo>
                  <a:pt x="2091" y="881"/>
                  <a:pt x="2093" y="885"/>
                  <a:pt x="2096" y="888"/>
                </a:cubicBezTo>
                <a:cubicBezTo>
                  <a:pt x="2096" y="888"/>
                  <a:pt x="2096" y="889"/>
                  <a:pt x="2096" y="889"/>
                </a:cubicBezTo>
                <a:cubicBezTo>
                  <a:pt x="2089" y="893"/>
                  <a:pt x="2081" y="896"/>
                  <a:pt x="2072" y="897"/>
                </a:cubicBezTo>
                <a:cubicBezTo>
                  <a:pt x="2066" y="897"/>
                  <a:pt x="2060" y="897"/>
                  <a:pt x="2054" y="897"/>
                </a:cubicBezTo>
                <a:cubicBezTo>
                  <a:pt x="2061" y="891"/>
                  <a:pt x="2071" y="884"/>
                  <a:pt x="2081" y="879"/>
                </a:cubicBezTo>
                <a:close/>
                <a:moveTo>
                  <a:pt x="2057" y="861"/>
                </a:moveTo>
                <a:cubicBezTo>
                  <a:pt x="2057" y="861"/>
                  <a:pt x="2057" y="861"/>
                  <a:pt x="2057" y="861"/>
                </a:cubicBezTo>
                <a:cubicBezTo>
                  <a:pt x="2061" y="864"/>
                  <a:pt x="2065" y="868"/>
                  <a:pt x="2069" y="871"/>
                </a:cubicBezTo>
                <a:cubicBezTo>
                  <a:pt x="2071" y="872"/>
                  <a:pt x="2073" y="873"/>
                  <a:pt x="2074" y="875"/>
                </a:cubicBezTo>
                <a:cubicBezTo>
                  <a:pt x="2074" y="875"/>
                  <a:pt x="2075" y="875"/>
                  <a:pt x="2075" y="875"/>
                </a:cubicBezTo>
                <a:cubicBezTo>
                  <a:pt x="2074" y="875"/>
                  <a:pt x="2074" y="876"/>
                  <a:pt x="2073" y="876"/>
                </a:cubicBezTo>
                <a:cubicBezTo>
                  <a:pt x="2070" y="877"/>
                  <a:pt x="2063" y="882"/>
                  <a:pt x="2058" y="884"/>
                </a:cubicBezTo>
                <a:cubicBezTo>
                  <a:pt x="2056" y="884"/>
                  <a:pt x="2054" y="884"/>
                  <a:pt x="2053" y="884"/>
                </a:cubicBezTo>
                <a:cubicBezTo>
                  <a:pt x="2051" y="882"/>
                  <a:pt x="2055" y="867"/>
                  <a:pt x="2057" y="861"/>
                </a:cubicBezTo>
                <a:close/>
                <a:moveTo>
                  <a:pt x="2049" y="838"/>
                </a:moveTo>
                <a:cubicBezTo>
                  <a:pt x="2049" y="838"/>
                  <a:pt x="2049" y="837"/>
                  <a:pt x="2049" y="837"/>
                </a:cubicBezTo>
                <a:cubicBezTo>
                  <a:pt x="2049" y="837"/>
                  <a:pt x="2049" y="838"/>
                  <a:pt x="2049" y="838"/>
                </a:cubicBezTo>
                <a:cubicBezTo>
                  <a:pt x="2049" y="843"/>
                  <a:pt x="2050" y="848"/>
                  <a:pt x="2049" y="852"/>
                </a:cubicBezTo>
                <a:cubicBezTo>
                  <a:pt x="2049" y="852"/>
                  <a:pt x="2049" y="852"/>
                  <a:pt x="2049" y="853"/>
                </a:cubicBezTo>
                <a:cubicBezTo>
                  <a:pt x="2049" y="856"/>
                  <a:pt x="2047" y="860"/>
                  <a:pt x="2045" y="865"/>
                </a:cubicBezTo>
                <a:cubicBezTo>
                  <a:pt x="2047" y="856"/>
                  <a:pt x="2048" y="847"/>
                  <a:pt x="2049" y="838"/>
                </a:cubicBezTo>
                <a:close/>
                <a:moveTo>
                  <a:pt x="1211" y="733"/>
                </a:moveTo>
                <a:cubicBezTo>
                  <a:pt x="1211" y="731"/>
                  <a:pt x="1212" y="730"/>
                  <a:pt x="1212" y="729"/>
                </a:cubicBezTo>
                <a:cubicBezTo>
                  <a:pt x="1213" y="728"/>
                  <a:pt x="1213" y="728"/>
                  <a:pt x="1214" y="727"/>
                </a:cubicBezTo>
                <a:cubicBezTo>
                  <a:pt x="1217" y="729"/>
                  <a:pt x="1220" y="730"/>
                  <a:pt x="1223" y="730"/>
                </a:cubicBezTo>
                <a:cubicBezTo>
                  <a:pt x="1223" y="730"/>
                  <a:pt x="1223" y="730"/>
                  <a:pt x="1223" y="730"/>
                </a:cubicBezTo>
                <a:cubicBezTo>
                  <a:pt x="1221" y="736"/>
                  <a:pt x="1219" y="741"/>
                  <a:pt x="1215" y="746"/>
                </a:cubicBezTo>
                <a:cubicBezTo>
                  <a:pt x="1212" y="750"/>
                  <a:pt x="1209" y="753"/>
                  <a:pt x="1206" y="756"/>
                </a:cubicBezTo>
                <a:cubicBezTo>
                  <a:pt x="1207" y="749"/>
                  <a:pt x="1208" y="740"/>
                  <a:pt x="1211" y="733"/>
                </a:cubicBezTo>
                <a:close/>
                <a:moveTo>
                  <a:pt x="516" y="1250"/>
                </a:moveTo>
                <a:cubicBezTo>
                  <a:pt x="512" y="1247"/>
                  <a:pt x="511" y="1241"/>
                  <a:pt x="514" y="1237"/>
                </a:cubicBezTo>
                <a:cubicBezTo>
                  <a:pt x="517" y="1232"/>
                  <a:pt x="524" y="1231"/>
                  <a:pt x="528" y="1234"/>
                </a:cubicBezTo>
                <a:cubicBezTo>
                  <a:pt x="532" y="1238"/>
                  <a:pt x="533" y="1244"/>
                  <a:pt x="530" y="1248"/>
                </a:cubicBezTo>
                <a:cubicBezTo>
                  <a:pt x="527" y="1252"/>
                  <a:pt x="521" y="1253"/>
                  <a:pt x="516" y="1250"/>
                </a:cubicBezTo>
                <a:close/>
                <a:moveTo>
                  <a:pt x="344" y="1923"/>
                </a:moveTo>
                <a:cubicBezTo>
                  <a:pt x="339" y="1924"/>
                  <a:pt x="334" y="1920"/>
                  <a:pt x="333" y="1915"/>
                </a:cubicBezTo>
                <a:cubicBezTo>
                  <a:pt x="333" y="1909"/>
                  <a:pt x="337" y="1904"/>
                  <a:pt x="342" y="1904"/>
                </a:cubicBezTo>
                <a:cubicBezTo>
                  <a:pt x="347" y="1903"/>
                  <a:pt x="352" y="1907"/>
                  <a:pt x="353" y="1912"/>
                </a:cubicBezTo>
                <a:cubicBezTo>
                  <a:pt x="354" y="1917"/>
                  <a:pt x="350" y="1922"/>
                  <a:pt x="344" y="1923"/>
                </a:cubicBezTo>
                <a:close/>
                <a:moveTo>
                  <a:pt x="296" y="1926"/>
                </a:moveTo>
                <a:cubicBezTo>
                  <a:pt x="297" y="1926"/>
                  <a:pt x="297" y="1926"/>
                  <a:pt x="297" y="1926"/>
                </a:cubicBezTo>
                <a:cubicBezTo>
                  <a:pt x="304" y="1979"/>
                  <a:pt x="304" y="1979"/>
                  <a:pt x="304" y="1979"/>
                </a:cubicBezTo>
                <a:cubicBezTo>
                  <a:pt x="264" y="1984"/>
                  <a:pt x="264" y="1984"/>
                  <a:pt x="264" y="1984"/>
                </a:cubicBezTo>
                <a:cubicBezTo>
                  <a:pt x="262" y="1953"/>
                  <a:pt x="279" y="1928"/>
                  <a:pt x="296" y="1926"/>
                </a:cubicBezTo>
                <a:close/>
                <a:moveTo>
                  <a:pt x="266" y="1997"/>
                </a:moveTo>
                <a:cubicBezTo>
                  <a:pt x="306" y="1991"/>
                  <a:pt x="306" y="1991"/>
                  <a:pt x="306" y="1991"/>
                </a:cubicBezTo>
                <a:cubicBezTo>
                  <a:pt x="312" y="2041"/>
                  <a:pt x="312" y="2041"/>
                  <a:pt x="312" y="2041"/>
                </a:cubicBezTo>
                <a:cubicBezTo>
                  <a:pt x="295" y="2042"/>
                  <a:pt x="273" y="2025"/>
                  <a:pt x="266" y="1997"/>
                </a:cubicBezTo>
                <a:close/>
                <a:moveTo>
                  <a:pt x="812" y="2806"/>
                </a:moveTo>
                <a:cubicBezTo>
                  <a:pt x="810" y="2807"/>
                  <a:pt x="809" y="2808"/>
                  <a:pt x="807" y="2808"/>
                </a:cubicBezTo>
                <a:cubicBezTo>
                  <a:pt x="806" y="2809"/>
                  <a:pt x="804" y="2809"/>
                  <a:pt x="804" y="2808"/>
                </a:cubicBezTo>
                <a:cubicBezTo>
                  <a:pt x="802" y="2804"/>
                  <a:pt x="800" y="2801"/>
                  <a:pt x="797" y="2797"/>
                </a:cubicBezTo>
                <a:cubicBezTo>
                  <a:pt x="797" y="2797"/>
                  <a:pt x="797" y="2797"/>
                  <a:pt x="797" y="2797"/>
                </a:cubicBezTo>
                <a:cubicBezTo>
                  <a:pt x="804" y="2793"/>
                  <a:pt x="813" y="2790"/>
                  <a:pt x="821" y="2789"/>
                </a:cubicBezTo>
                <a:cubicBezTo>
                  <a:pt x="827" y="2788"/>
                  <a:pt x="834" y="2789"/>
                  <a:pt x="840" y="2788"/>
                </a:cubicBezTo>
                <a:cubicBezTo>
                  <a:pt x="832" y="2795"/>
                  <a:pt x="822" y="2802"/>
                  <a:pt x="812" y="2806"/>
                </a:cubicBezTo>
                <a:close/>
                <a:moveTo>
                  <a:pt x="837" y="2825"/>
                </a:moveTo>
                <a:cubicBezTo>
                  <a:pt x="837" y="2825"/>
                  <a:pt x="837" y="2825"/>
                  <a:pt x="837" y="2825"/>
                </a:cubicBezTo>
                <a:cubicBezTo>
                  <a:pt x="833" y="2822"/>
                  <a:pt x="828" y="2818"/>
                  <a:pt x="824" y="2815"/>
                </a:cubicBezTo>
                <a:cubicBezTo>
                  <a:pt x="822" y="2814"/>
                  <a:pt x="821" y="2812"/>
                  <a:pt x="819" y="2811"/>
                </a:cubicBezTo>
                <a:cubicBezTo>
                  <a:pt x="819" y="2811"/>
                  <a:pt x="819" y="2811"/>
                  <a:pt x="819" y="2811"/>
                </a:cubicBezTo>
                <a:cubicBezTo>
                  <a:pt x="819" y="2811"/>
                  <a:pt x="820" y="2810"/>
                  <a:pt x="820" y="2810"/>
                </a:cubicBezTo>
                <a:cubicBezTo>
                  <a:pt x="824" y="2809"/>
                  <a:pt x="830" y="2803"/>
                  <a:pt x="835" y="2802"/>
                </a:cubicBezTo>
                <a:cubicBezTo>
                  <a:pt x="837" y="2801"/>
                  <a:pt x="839" y="2801"/>
                  <a:pt x="840" y="2802"/>
                </a:cubicBezTo>
                <a:cubicBezTo>
                  <a:pt x="843" y="2804"/>
                  <a:pt x="838" y="2819"/>
                  <a:pt x="837" y="2825"/>
                </a:cubicBezTo>
                <a:close/>
                <a:moveTo>
                  <a:pt x="845" y="2848"/>
                </a:moveTo>
                <a:cubicBezTo>
                  <a:pt x="845" y="2848"/>
                  <a:pt x="845" y="2849"/>
                  <a:pt x="845" y="2849"/>
                </a:cubicBezTo>
                <a:cubicBezTo>
                  <a:pt x="845" y="2848"/>
                  <a:pt x="845" y="2848"/>
                  <a:pt x="844" y="2847"/>
                </a:cubicBezTo>
                <a:cubicBezTo>
                  <a:pt x="844" y="2843"/>
                  <a:pt x="844" y="2838"/>
                  <a:pt x="844" y="2834"/>
                </a:cubicBezTo>
                <a:cubicBezTo>
                  <a:pt x="844" y="2834"/>
                  <a:pt x="844" y="2833"/>
                  <a:pt x="844" y="2833"/>
                </a:cubicBezTo>
                <a:cubicBezTo>
                  <a:pt x="844" y="2830"/>
                  <a:pt x="846" y="2826"/>
                  <a:pt x="848" y="2821"/>
                </a:cubicBezTo>
                <a:cubicBezTo>
                  <a:pt x="847" y="2830"/>
                  <a:pt x="846" y="2839"/>
                  <a:pt x="845" y="2848"/>
                </a:cubicBezTo>
                <a:close/>
                <a:moveTo>
                  <a:pt x="1682" y="2953"/>
                </a:moveTo>
                <a:cubicBezTo>
                  <a:pt x="1682" y="2954"/>
                  <a:pt x="1681" y="2956"/>
                  <a:pt x="1681" y="2957"/>
                </a:cubicBezTo>
                <a:cubicBezTo>
                  <a:pt x="1681" y="2958"/>
                  <a:pt x="1680" y="2958"/>
                  <a:pt x="1679" y="2958"/>
                </a:cubicBezTo>
                <a:cubicBezTo>
                  <a:pt x="1676" y="2957"/>
                  <a:pt x="1673" y="2956"/>
                  <a:pt x="1671" y="2956"/>
                </a:cubicBezTo>
                <a:cubicBezTo>
                  <a:pt x="1671" y="2956"/>
                  <a:pt x="1671" y="2956"/>
                  <a:pt x="1671" y="2956"/>
                </a:cubicBezTo>
                <a:cubicBezTo>
                  <a:pt x="1672" y="2950"/>
                  <a:pt x="1674" y="2945"/>
                  <a:pt x="1678" y="2940"/>
                </a:cubicBezTo>
                <a:cubicBezTo>
                  <a:pt x="1681" y="2936"/>
                  <a:pt x="1684" y="2933"/>
                  <a:pt x="1687" y="2930"/>
                </a:cubicBezTo>
                <a:cubicBezTo>
                  <a:pt x="1687" y="2937"/>
                  <a:pt x="1685" y="2946"/>
                  <a:pt x="1682" y="2953"/>
                </a:cubicBezTo>
                <a:close/>
                <a:moveTo>
                  <a:pt x="2377" y="2436"/>
                </a:moveTo>
                <a:cubicBezTo>
                  <a:pt x="2381" y="2439"/>
                  <a:pt x="2382" y="2445"/>
                  <a:pt x="2379" y="2449"/>
                </a:cubicBezTo>
                <a:cubicBezTo>
                  <a:pt x="2376" y="2454"/>
                  <a:pt x="2370" y="2455"/>
                  <a:pt x="2365" y="2452"/>
                </a:cubicBezTo>
                <a:cubicBezTo>
                  <a:pt x="2361" y="2448"/>
                  <a:pt x="2360" y="2442"/>
                  <a:pt x="2363" y="2438"/>
                </a:cubicBezTo>
                <a:cubicBezTo>
                  <a:pt x="2366" y="2433"/>
                  <a:pt x="2372" y="2432"/>
                  <a:pt x="2377" y="2436"/>
                </a:cubicBezTo>
                <a:close/>
                <a:moveTo>
                  <a:pt x="2575" y="1892"/>
                </a:moveTo>
                <a:cubicBezTo>
                  <a:pt x="2575" y="1892"/>
                  <a:pt x="2576" y="1892"/>
                  <a:pt x="2576" y="1891"/>
                </a:cubicBezTo>
                <a:cubicBezTo>
                  <a:pt x="2576" y="1892"/>
                  <a:pt x="2575" y="1892"/>
                  <a:pt x="2575" y="1892"/>
                </a:cubicBezTo>
                <a:cubicBezTo>
                  <a:pt x="2572" y="1894"/>
                  <a:pt x="2570" y="1896"/>
                  <a:pt x="2567" y="1897"/>
                </a:cubicBezTo>
                <a:cubicBezTo>
                  <a:pt x="2567" y="1897"/>
                  <a:pt x="2566" y="1897"/>
                  <a:pt x="2566" y="1897"/>
                </a:cubicBezTo>
                <a:cubicBezTo>
                  <a:pt x="2565" y="1898"/>
                  <a:pt x="2561" y="1899"/>
                  <a:pt x="2558" y="1899"/>
                </a:cubicBezTo>
                <a:cubicBezTo>
                  <a:pt x="2563" y="1897"/>
                  <a:pt x="2569" y="1894"/>
                  <a:pt x="2575" y="1892"/>
                </a:cubicBezTo>
                <a:close/>
                <a:moveTo>
                  <a:pt x="2564" y="1905"/>
                </a:moveTo>
                <a:cubicBezTo>
                  <a:pt x="2564" y="1905"/>
                  <a:pt x="2564" y="1905"/>
                  <a:pt x="2564" y="1905"/>
                </a:cubicBezTo>
                <a:cubicBezTo>
                  <a:pt x="2563" y="1909"/>
                  <a:pt x="2563" y="1912"/>
                  <a:pt x="2562" y="1916"/>
                </a:cubicBezTo>
                <a:cubicBezTo>
                  <a:pt x="2562" y="1918"/>
                  <a:pt x="2562" y="1919"/>
                  <a:pt x="2562" y="1921"/>
                </a:cubicBezTo>
                <a:cubicBezTo>
                  <a:pt x="2562" y="1921"/>
                  <a:pt x="2562" y="1921"/>
                  <a:pt x="2562" y="1921"/>
                </a:cubicBezTo>
                <a:cubicBezTo>
                  <a:pt x="2561" y="1921"/>
                  <a:pt x="2561" y="1921"/>
                  <a:pt x="2561" y="1920"/>
                </a:cubicBezTo>
                <a:cubicBezTo>
                  <a:pt x="2559" y="1919"/>
                  <a:pt x="2553" y="1917"/>
                  <a:pt x="2550" y="1914"/>
                </a:cubicBezTo>
                <a:cubicBezTo>
                  <a:pt x="2549" y="1913"/>
                  <a:pt x="2549" y="1912"/>
                  <a:pt x="2549" y="1911"/>
                </a:cubicBezTo>
                <a:cubicBezTo>
                  <a:pt x="2549" y="1909"/>
                  <a:pt x="2560" y="1906"/>
                  <a:pt x="2564" y="1905"/>
                </a:cubicBezTo>
                <a:close/>
                <a:moveTo>
                  <a:pt x="2561" y="1927"/>
                </a:moveTo>
                <a:cubicBezTo>
                  <a:pt x="2562" y="1928"/>
                  <a:pt x="2563" y="1928"/>
                  <a:pt x="2564" y="1929"/>
                </a:cubicBezTo>
                <a:cubicBezTo>
                  <a:pt x="2565" y="1930"/>
                  <a:pt x="2565" y="1930"/>
                  <a:pt x="2566" y="1931"/>
                </a:cubicBezTo>
                <a:cubicBezTo>
                  <a:pt x="2564" y="1934"/>
                  <a:pt x="2562" y="1936"/>
                  <a:pt x="2561" y="1939"/>
                </a:cubicBezTo>
                <a:cubicBezTo>
                  <a:pt x="2561" y="1939"/>
                  <a:pt x="2561" y="1939"/>
                  <a:pt x="2561" y="1939"/>
                </a:cubicBezTo>
                <a:cubicBezTo>
                  <a:pt x="2556" y="1936"/>
                  <a:pt x="2551" y="1932"/>
                  <a:pt x="2547" y="1927"/>
                </a:cubicBezTo>
                <a:cubicBezTo>
                  <a:pt x="2545" y="1924"/>
                  <a:pt x="2543" y="1920"/>
                  <a:pt x="2540" y="1916"/>
                </a:cubicBezTo>
                <a:cubicBezTo>
                  <a:pt x="2547" y="1918"/>
                  <a:pt x="2555" y="1922"/>
                  <a:pt x="2561" y="1927"/>
                </a:cubicBezTo>
                <a:close/>
                <a:moveTo>
                  <a:pt x="2546" y="1935"/>
                </a:moveTo>
                <a:cubicBezTo>
                  <a:pt x="2549" y="1939"/>
                  <a:pt x="2554" y="1942"/>
                  <a:pt x="2559" y="1944"/>
                </a:cubicBezTo>
                <a:cubicBezTo>
                  <a:pt x="2559" y="1945"/>
                  <a:pt x="2559" y="1945"/>
                  <a:pt x="2559" y="1945"/>
                </a:cubicBezTo>
                <a:cubicBezTo>
                  <a:pt x="2559" y="1948"/>
                  <a:pt x="2559" y="1952"/>
                  <a:pt x="2561" y="1955"/>
                </a:cubicBezTo>
                <a:cubicBezTo>
                  <a:pt x="2563" y="1961"/>
                  <a:pt x="2568" y="1965"/>
                  <a:pt x="2573" y="1967"/>
                </a:cubicBezTo>
                <a:cubicBezTo>
                  <a:pt x="2574" y="1968"/>
                  <a:pt x="2575" y="1968"/>
                  <a:pt x="2575" y="1970"/>
                </a:cubicBezTo>
                <a:cubicBezTo>
                  <a:pt x="2574" y="1977"/>
                  <a:pt x="2577" y="1983"/>
                  <a:pt x="2582" y="1987"/>
                </a:cubicBezTo>
                <a:cubicBezTo>
                  <a:pt x="2529" y="1976"/>
                  <a:pt x="2529" y="1976"/>
                  <a:pt x="2529" y="1976"/>
                </a:cubicBezTo>
                <a:cubicBezTo>
                  <a:pt x="2531" y="1957"/>
                  <a:pt x="2533" y="1937"/>
                  <a:pt x="2535" y="1918"/>
                </a:cubicBezTo>
                <a:cubicBezTo>
                  <a:pt x="2539" y="1923"/>
                  <a:pt x="2541" y="1930"/>
                  <a:pt x="2546" y="1935"/>
                </a:cubicBezTo>
                <a:close/>
                <a:moveTo>
                  <a:pt x="2454" y="1164"/>
                </a:moveTo>
                <a:cubicBezTo>
                  <a:pt x="2470" y="1185"/>
                  <a:pt x="2470" y="1185"/>
                  <a:pt x="2470" y="1185"/>
                </a:cubicBezTo>
                <a:cubicBezTo>
                  <a:pt x="2437" y="1211"/>
                  <a:pt x="2437" y="1211"/>
                  <a:pt x="2437" y="1211"/>
                </a:cubicBezTo>
                <a:cubicBezTo>
                  <a:pt x="2420" y="1190"/>
                  <a:pt x="2420" y="1190"/>
                  <a:pt x="2420" y="1190"/>
                </a:cubicBezTo>
                <a:lnTo>
                  <a:pt x="2454" y="1164"/>
                </a:lnTo>
                <a:close/>
                <a:moveTo>
                  <a:pt x="2406" y="1172"/>
                </a:moveTo>
                <a:cubicBezTo>
                  <a:pt x="2390" y="1151"/>
                  <a:pt x="2390" y="1151"/>
                  <a:pt x="2390" y="1151"/>
                </a:cubicBezTo>
                <a:cubicBezTo>
                  <a:pt x="2424" y="1125"/>
                  <a:pt x="2424" y="1125"/>
                  <a:pt x="2424" y="1125"/>
                </a:cubicBezTo>
                <a:cubicBezTo>
                  <a:pt x="2440" y="1146"/>
                  <a:pt x="2440" y="1146"/>
                  <a:pt x="2440" y="1146"/>
                </a:cubicBezTo>
                <a:lnTo>
                  <a:pt x="2406" y="1172"/>
                </a:lnTo>
                <a:close/>
                <a:moveTo>
                  <a:pt x="2453" y="1136"/>
                </a:moveTo>
                <a:cubicBezTo>
                  <a:pt x="2436" y="1115"/>
                  <a:pt x="2436" y="1115"/>
                  <a:pt x="2436" y="1115"/>
                </a:cubicBezTo>
                <a:cubicBezTo>
                  <a:pt x="2470" y="1089"/>
                  <a:pt x="2470" y="1089"/>
                  <a:pt x="2470" y="1089"/>
                </a:cubicBezTo>
                <a:cubicBezTo>
                  <a:pt x="2486" y="1110"/>
                  <a:pt x="2486" y="1110"/>
                  <a:pt x="2486" y="1110"/>
                </a:cubicBezTo>
                <a:lnTo>
                  <a:pt x="2453" y="1136"/>
                </a:lnTo>
                <a:close/>
                <a:moveTo>
                  <a:pt x="2423" y="1097"/>
                </a:moveTo>
                <a:cubicBezTo>
                  <a:pt x="2406" y="1076"/>
                  <a:pt x="2406" y="1076"/>
                  <a:pt x="2406" y="1076"/>
                </a:cubicBezTo>
                <a:cubicBezTo>
                  <a:pt x="2440" y="1050"/>
                  <a:pt x="2440" y="1050"/>
                  <a:pt x="2440" y="1050"/>
                </a:cubicBezTo>
                <a:cubicBezTo>
                  <a:pt x="2456" y="1071"/>
                  <a:pt x="2456" y="1071"/>
                  <a:pt x="2456" y="1071"/>
                </a:cubicBezTo>
                <a:lnTo>
                  <a:pt x="2423" y="1097"/>
                </a:lnTo>
                <a:close/>
                <a:moveTo>
                  <a:pt x="2410" y="1107"/>
                </a:moveTo>
                <a:cubicBezTo>
                  <a:pt x="2376" y="1133"/>
                  <a:pt x="2376" y="1133"/>
                  <a:pt x="2376" y="1133"/>
                </a:cubicBezTo>
                <a:cubicBezTo>
                  <a:pt x="2360" y="1112"/>
                  <a:pt x="2360" y="1112"/>
                  <a:pt x="2360" y="1112"/>
                </a:cubicBezTo>
                <a:cubicBezTo>
                  <a:pt x="2394" y="1086"/>
                  <a:pt x="2394" y="1086"/>
                  <a:pt x="2394" y="1086"/>
                </a:cubicBezTo>
                <a:lnTo>
                  <a:pt x="2410" y="1107"/>
                </a:lnTo>
                <a:close/>
                <a:moveTo>
                  <a:pt x="2544" y="1443"/>
                </a:moveTo>
                <a:cubicBezTo>
                  <a:pt x="2543" y="1447"/>
                  <a:pt x="2541" y="1451"/>
                  <a:pt x="2539" y="1455"/>
                </a:cubicBezTo>
                <a:cubicBezTo>
                  <a:pt x="2539" y="1456"/>
                  <a:pt x="2539" y="1456"/>
                  <a:pt x="2539" y="1456"/>
                </a:cubicBezTo>
                <a:cubicBezTo>
                  <a:pt x="2538" y="1458"/>
                  <a:pt x="2534" y="1462"/>
                  <a:pt x="2531" y="1465"/>
                </a:cubicBezTo>
                <a:cubicBezTo>
                  <a:pt x="2535" y="1458"/>
                  <a:pt x="2540" y="1450"/>
                  <a:pt x="2544" y="1442"/>
                </a:cubicBezTo>
                <a:cubicBezTo>
                  <a:pt x="2544" y="1442"/>
                  <a:pt x="2545" y="1441"/>
                  <a:pt x="2545" y="1441"/>
                </a:cubicBezTo>
                <a:cubicBezTo>
                  <a:pt x="2545" y="1442"/>
                  <a:pt x="2544" y="1442"/>
                  <a:pt x="2544" y="1443"/>
                </a:cubicBezTo>
                <a:close/>
                <a:moveTo>
                  <a:pt x="2550" y="1480"/>
                </a:moveTo>
                <a:cubicBezTo>
                  <a:pt x="2551" y="1482"/>
                  <a:pt x="2552" y="1484"/>
                  <a:pt x="2553" y="1486"/>
                </a:cubicBezTo>
                <a:cubicBezTo>
                  <a:pt x="2553" y="1486"/>
                  <a:pt x="2554" y="1486"/>
                  <a:pt x="2554" y="1486"/>
                </a:cubicBezTo>
                <a:cubicBezTo>
                  <a:pt x="2553" y="1486"/>
                  <a:pt x="2552" y="1487"/>
                  <a:pt x="2552" y="1487"/>
                </a:cubicBezTo>
                <a:cubicBezTo>
                  <a:pt x="2548" y="1486"/>
                  <a:pt x="2540" y="1489"/>
                  <a:pt x="2535" y="1488"/>
                </a:cubicBezTo>
                <a:cubicBezTo>
                  <a:pt x="2533" y="1488"/>
                  <a:pt x="2531" y="1487"/>
                  <a:pt x="2530" y="1486"/>
                </a:cubicBezTo>
                <a:cubicBezTo>
                  <a:pt x="2529" y="1483"/>
                  <a:pt x="2539" y="1471"/>
                  <a:pt x="2542" y="1467"/>
                </a:cubicBezTo>
                <a:cubicBezTo>
                  <a:pt x="2542" y="1467"/>
                  <a:pt x="2542" y="1466"/>
                  <a:pt x="2543" y="1466"/>
                </a:cubicBezTo>
                <a:cubicBezTo>
                  <a:pt x="2545" y="1471"/>
                  <a:pt x="2548" y="1476"/>
                  <a:pt x="2550" y="1480"/>
                </a:cubicBezTo>
                <a:close/>
                <a:moveTo>
                  <a:pt x="2542" y="1429"/>
                </a:moveTo>
                <a:cubicBezTo>
                  <a:pt x="2531" y="1449"/>
                  <a:pt x="2519" y="1469"/>
                  <a:pt x="2505" y="1489"/>
                </a:cubicBezTo>
                <a:cubicBezTo>
                  <a:pt x="2502" y="1490"/>
                  <a:pt x="2498" y="1490"/>
                  <a:pt x="2494" y="1491"/>
                </a:cubicBezTo>
                <a:cubicBezTo>
                  <a:pt x="2487" y="1491"/>
                  <a:pt x="2483" y="1494"/>
                  <a:pt x="2483" y="1498"/>
                </a:cubicBezTo>
                <a:cubicBezTo>
                  <a:pt x="2477" y="1481"/>
                  <a:pt x="2472" y="1465"/>
                  <a:pt x="2465" y="1449"/>
                </a:cubicBezTo>
                <a:cubicBezTo>
                  <a:pt x="2539" y="1411"/>
                  <a:pt x="2539" y="1411"/>
                  <a:pt x="2539" y="1411"/>
                </a:cubicBezTo>
                <a:cubicBezTo>
                  <a:pt x="2539" y="1416"/>
                  <a:pt x="2540" y="1422"/>
                  <a:pt x="2543" y="1427"/>
                </a:cubicBezTo>
                <a:cubicBezTo>
                  <a:pt x="2542" y="1428"/>
                  <a:pt x="2542" y="1428"/>
                  <a:pt x="2542" y="1429"/>
                </a:cubicBezTo>
                <a:close/>
                <a:moveTo>
                  <a:pt x="2526" y="1557"/>
                </a:moveTo>
                <a:cubicBezTo>
                  <a:pt x="2526" y="1557"/>
                  <a:pt x="2526" y="1557"/>
                  <a:pt x="2526" y="1557"/>
                </a:cubicBezTo>
                <a:cubicBezTo>
                  <a:pt x="2527" y="1559"/>
                  <a:pt x="2528" y="1562"/>
                  <a:pt x="2529" y="1565"/>
                </a:cubicBezTo>
                <a:cubicBezTo>
                  <a:pt x="2530" y="1566"/>
                  <a:pt x="2530" y="1567"/>
                  <a:pt x="2530" y="1569"/>
                </a:cubicBezTo>
                <a:cubicBezTo>
                  <a:pt x="2530" y="1569"/>
                  <a:pt x="2530" y="1569"/>
                  <a:pt x="2530" y="1569"/>
                </a:cubicBezTo>
                <a:cubicBezTo>
                  <a:pt x="2530" y="1569"/>
                  <a:pt x="2530" y="1569"/>
                  <a:pt x="2529" y="1569"/>
                </a:cubicBezTo>
                <a:cubicBezTo>
                  <a:pt x="2527" y="1568"/>
                  <a:pt x="2523" y="1569"/>
                  <a:pt x="2520" y="1568"/>
                </a:cubicBezTo>
                <a:cubicBezTo>
                  <a:pt x="2519" y="1567"/>
                  <a:pt x="2518" y="1567"/>
                  <a:pt x="2517" y="1566"/>
                </a:cubicBezTo>
                <a:cubicBezTo>
                  <a:pt x="2517" y="1564"/>
                  <a:pt x="2524" y="1559"/>
                  <a:pt x="2526" y="1557"/>
                </a:cubicBezTo>
                <a:close/>
                <a:moveTo>
                  <a:pt x="2520" y="1555"/>
                </a:moveTo>
                <a:cubicBezTo>
                  <a:pt x="2523" y="1551"/>
                  <a:pt x="2527" y="1547"/>
                  <a:pt x="2530" y="1543"/>
                </a:cubicBezTo>
                <a:cubicBezTo>
                  <a:pt x="2530" y="1543"/>
                  <a:pt x="2530" y="1543"/>
                  <a:pt x="2531" y="1543"/>
                </a:cubicBezTo>
                <a:cubicBezTo>
                  <a:pt x="2530" y="1543"/>
                  <a:pt x="2530" y="1543"/>
                  <a:pt x="2530" y="1544"/>
                </a:cubicBezTo>
                <a:cubicBezTo>
                  <a:pt x="2529" y="1546"/>
                  <a:pt x="2528" y="1548"/>
                  <a:pt x="2526" y="1550"/>
                </a:cubicBezTo>
                <a:cubicBezTo>
                  <a:pt x="2526" y="1550"/>
                  <a:pt x="2526" y="1550"/>
                  <a:pt x="2526" y="1550"/>
                </a:cubicBezTo>
                <a:cubicBezTo>
                  <a:pt x="2525" y="1552"/>
                  <a:pt x="2522" y="1553"/>
                  <a:pt x="2520" y="1555"/>
                </a:cubicBezTo>
                <a:close/>
                <a:moveTo>
                  <a:pt x="2532" y="1573"/>
                </a:moveTo>
                <a:cubicBezTo>
                  <a:pt x="2533" y="1573"/>
                  <a:pt x="2534" y="1574"/>
                  <a:pt x="2535" y="1574"/>
                </a:cubicBezTo>
                <a:cubicBezTo>
                  <a:pt x="2536" y="1574"/>
                  <a:pt x="2536" y="1574"/>
                  <a:pt x="2537" y="1575"/>
                </a:cubicBezTo>
                <a:cubicBezTo>
                  <a:pt x="2536" y="1577"/>
                  <a:pt x="2536" y="1580"/>
                  <a:pt x="2536" y="1582"/>
                </a:cubicBezTo>
                <a:cubicBezTo>
                  <a:pt x="2536" y="1582"/>
                  <a:pt x="2536" y="1582"/>
                  <a:pt x="2536" y="1582"/>
                </a:cubicBezTo>
                <a:cubicBezTo>
                  <a:pt x="2531" y="1582"/>
                  <a:pt x="2526" y="1581"/>
                  <a:pt x="2522" y="1578"/>
                </a:cubicBezTo>
                <a:cubicBezTo>
                  <a:pt x="2519" y="1576"/>
                  <a:pt x="2516" y="1574"/>
                  <a:pt x="2513" y="1572"/>
                </a:cubicBezTo>
                <a:cubicBezTo>
                  <a:pt x="2519" y="1572"/>
                  <a:pt x="2526" y="1572"/>
                  <a:pt x="2532" y="1573"/>
                </a:cubicBezTo>
                <a:close/>
                <a:moveTo>
                  <a:pt x="2531" y="1535"/>
                </a:moveTo>
                <a:cubicBezTo>
                  <a:pt x="2531" y="1535"/>
                  <a:pt x="2531" y="1535"/>
                  <a:pt x="2530" y="1536"/>
                </a:cubicBezTo>
                <a:cubicBezTo>
                  <a:pt x="2522" y="1546"/>
                  <a:pt x="2513" y="1556"/>
                  <a:pt x="2503" y="1565"/>
                </a:cubicBezTo>
                <a:cubicBezTo>
                  <a:pt x="2503" y="1565"/>
                  <a:pt x="2503" y="1565"/>
                  <a:pt x="2503" y="1565"/>
                </a:cubicBezTo>
                <a:cubicBezTo>
                  <a:pt x="2498" y="1547"/>
                  <a:pt x="2493" y="1529"/>
                  <a:pt x="2487" y="1512"/>
                </a:cubicBezTo>
                <a:cubicBezTo>
                  <a:pt x="2490" y="1516"/>
                  <a:pt x="2495" y="1516"/>
                  <a:pt x="2500" y="1513"/>
                </a:cubicBezTo>
                <a:cubicBezTo>
                  <a:pt x="2503" y="1510"/>
                  <a:pt x="2505" y="1507"/>
                  <a:pt x="2508" y="1504"/>
                </a:cubicBezTo>
                <a:cubicBezTo>
                  <a:pt x="2509" y="1504"/>
                  <a:pt x="2509" y="1504"/>
                  <a:pt x="2511" y="1503"/>
                </a:cubicBezTo>
                <a:cubicBezTo>
                  <a:pt x="2520" y="1504"/>
                  <a:pt x="2529" y="1509"/>
                  <a:pt x="2538" y="1512"/>
                </a:cubicBezTo>
                <a:cubicBezTo>
                  <a:pt x="2537" y="1513"/>
                  <a:pt x="2537" y="1513"/>
                  <a:pt x="2537" y="1513"/>
                </a:cubicBezTo>
                <a:cubicBezTo>
                  <a:pt x="2531" y="1519"/>
                  <a:pt x="2529" y="1527"/>
                  <a:pt x="2531" y="1535"/>
                </a:cubicBezTo>
                <a:close/>
                <a:moveTo>
                  <a:pt x="2532" y="1635"/>
                </a:moveTo>
                <a:cubicBezTo>
                  <a:pt x="2537" y="1635"/>
                  <a:pt x="2542" y="1638"/>
                  <a:pt x="2543" y="1644"/>
                </a:cubicBezTo>
                <a:cubicBezTo>
                  <a:pt x="2544" y="1649"/>
                  <a:pt x="2540" y="1654"/>
                  <a:pt x="2535" y="1655"/>
                </a:cubicBezTo>
                <a:cubicBezTo>
                  <a:pt x="2529" y="1656"/>
                  <a:pt x="2524" y="1652"/>
                  <a:pt x="2523" y="1646"/>
                </a:cubicBezTo>
                <a:cubicBezTo>
                  <a:pt x="2523" y="1641"/>
                  <a:pt x="2527" y="1636"/>
                  <a:pt x="2532" y="1635"/>
                </a:cubicBezTo>
                <a:close/>
                <a:moveTo>
                  <a:pt x="2537" y="1675"/>
                </a:moveTo>
                <a:cubicBezTo>
                  <a:pt x="2533" y="1675"/>
                  <a:pt x="2529" y="1675"/>
                  <a:pt x="2525" y="1674"/>
                </a:cubicBezTo>
                <a:cubicBezTo>
                  <a:pt x="2525" y="1672"/>
                  <a:pt x="2524" y="1671"/>
                  <a:pt x="2524" y="1669"/>
                </a:cubicBezTo>
                <a:cubicBezTo>
                  <a:pt x="2528" y="1670"/>
                  <a:pt x="2532" y="1671"/>
                  <a:pt x="2536" y="1670"/>
                </a:cubicBezTo>
                <a:cubicBezTo>
                  <a:pt x="2549" y="1669"/>
                  <a:pt x="2559" y="1656"/>
                  <a:pt x="2557" y="1642"/>
                </a:cubicBezTo>
                <a:cubicBezTo>
                  <a:pt x="2555" y="1628"/>
                  <a:pt x="2543" y="1618"/>
                  <a:pt x="2529" y="1620"/>
                </a:cubicBezTo>
                <a:cubicBezTo>
                  <a:pt x="2524" y="1621"/>
                  <a:pt x="2520" y="1623"/>
                  <a:pt x="2517" y="1626"/>
                </a:cubicBezTo>
                <a:cubicBezTo>
                  <a:pt x="2513" y="1608"/>
                  <a:pt x="2509" y="1591"/>
                  <a:pt x="2505" y="1573"/>
                </a:cubicBezTo>
                <a:cubicBezTo>
                  <a:pt x="2512" y="1575"/>
                  <a:pt x="2517" y="1581"/>
                  <a:pt x="2523" y="1584"/>
                </a:cubicBezTo>
                <a:cubicBezTo>
                  <a:pt x="2527" y="1586"/>
                  <a:pt x="2532" y="1587"/>
                  <a:pt x="2536" y="1587"/>
                </a:cubicBezTo>
                <a:cubicBezTo>
                  <a:pt x="2536" y="1587"/>
                  <a:pt x="2536" y="1587"/>
                  <a:pt x="2537" y="1587"/>
                </a:cubicBezTo>
                <a:cubicBezTo>
                  <a:pt x="2537" y="1589"/>
                  <a:pt x="2539" y="1592"/>
                  <a:pt x="2541" y="1594"/>
                </a:cubicBezTo>
                <a:cubicBezTo>
                  <a:pt x="2545" y="1597"/>
                  <a:pt x="2549" y="1598"/>
                  <a:pt x="2554" y="1598"/>
                </a:cubicBezTo>
                <a:cubicBezTo>
                  <a:pt x="2555" y="1598"/>
                  <a:pt x="2556" y="1599"/>
                  <a:pt x="2556" y="1600"/>
                </a:cubicBezTo>
                <a:cubicBezTo>
                  <a:pt x="2557" y="1603"/>
                  <a:pt x="2559" y="1605"/>
                  <a:pt x="2561" y="1607"/>
                </a:cubicBezTo>
                <a:cubicBezTo>
                  <a:pt x="2554" y="1604"/>
                  <a:pt x="2546" y="1603"/>
                  <a:pt x="2538" y="1602"/>
                </a:cubicBezTo>
                <a:cubicBezTo>
                  <a:pt x="2538" y="1602"/>
                  <a:pt x="2538" y="1602"/>
                  <a:pt x="2538" y="1602"/>
                </a:cubicBezTo>
                <a:cubicBezTo>
                  <a:pt x="2538" y="1602"/>
                  <a:pt x="2537" y="1595"/>
                  <a:pt x="2529" y="1596"/>
                </a:cubicBezTo>
                <a:cubicBezTo>
                  <a:pt x="2522" y="1597"/>
                  <a:pt x="2517" y="1598"/>
                  <a:pt x="2517" y="1604"/>
                </a:cubicBezTo>
                <a:cubicBezTo>
                  <a:pt x="2517" y="1604"/>
                  <a:pt x="2516" y="1604"/>
                  <a:pt x="2515" y="1604"/>
                </a:cubicBezTo>
                <a:cubicBezTo>
                  <a:pt x="2517" y="1620"/>
                  <a:pt x="2517" y="1620"/>
                  <a:pt x="2517" y="1620"/>
                </a:cubicBezTo>
                <a:cubicBezTo>
                  <a:pt x="2520" y="1618"/>
                  <a:pt x="2524" y="1616"/>
                  <a:pt x="2529" y="1616"/>
                </a:cubicBezTo>
                <a:cubicBezTo>
                  <a:pt x="2529" y="1616"/>
                  <a:pt x="2529" y="1616"/>
                  <a:pt x="2529" y="1616"/>
                </a:cubicBezTo>
                <a:cubicBezTo>
                  <a:pt x="2530" y="1616"/>
                  <a:pt x="2531" y="1616"/>
                  <a:pt x="2531" y="1615"/>
                </a:cubicBezTo>
                <a:cubicBezTo>
                  <a:pt x="2546" y="1615"/>
                  <a:pt x="2559" y="1626"/>
                  <a:pt x="2561" y="1642"/>
                </a:cubicBezTo>
                <a:cubicBezTo>
                  <a:pt x="2563" y="1658"/>
                  <a:pt x="2552" y="1673"/>
                  <a:pt x="2537" y="1675"/>
                </a:cubicBezTo>
                <a:close/>
                <a:moveTo>
                  <a:pt x="2568" y="1507"/>
                </a:moveTo>
                <a:cubicBezTo>
                  <a:pt x="2567" y="1507"/>
                  <a:pt x="2567" y="1507"/>
                  <a:pt x="2567" y="1507"/>
                </a:cubicBezTo>
                <a:cubicBezTo>
                  <a:pt x="2564" y="1506"/>
                  <a:pt x="2562" y="1505"/>
                  <a:pt x="2559" y="1506"/>
                </a:cubicBezTo>
                <a:cubicBezTo>
                  <a:pt x="2559" y="1506"/>
                  <a:pt x="2558" y="1506"/>
                  <a:pt x="2558" y="1506"/>
                </a:cubicBezTo>
                <a:cubicBezTo>
                  <a:pt x="2554" y="1505"/>
                  <a:pt x="2551" y="1506"/>
                  <a:pt x="2547" y="1507"/>
                </a:cubicBezTo>
                <a:cubicBezTo>
                  <a:pt x="2546" y="1506"/>
                  <a:pt x="2544" y="1506"/>
                  <a:pt x="2543" y="1505"/>
                </a:cubicBezTo>
                <a:cubicBezTo>
                  <a:pt x="2537" y="1503"/>
                  <a:pt x="2531" y="1501"/>
                  <a:pt x="2525" y="1499"/>
                </a:cubicBezTo>
                <a:cubicBezTo>
                  <a:pt x="2535" y="1496"/>
                  <a:pt x="2547" y="1493"/>
                  <a:pt x="2558" y="1493"/>
                </a:cubicBezTo>
                <a:cubicBezTo>
                  <a:pt x="2560" y="1493"/>
                  <a:pt x="2562" y="1493"/>
                  <a:pt x="2563" y="1493"/>
                </a:cubicBezTo>
                <a:cubicBezTo>
                  <a:pt x="2565" y="1493"/>
                  <a:pt x="2566" y="1494"/>
                  <a:pt x="2567" y="1495"/>
                </a:cubicBezTo>
                <a:cubicBezTo>
                  <a:pt x="2566" y="1499"/>
                  <a:pt x="2567" y="1503"/>
                  <a:pt x="2568" y="1507"/>
                </a:cubicBezTo>
                <a:cubicBezTo>
                  <a:pt x="2568" y="1507"/>
                  <a:pt x="2568" y="1507"/>
                  <a:pt x="2568" y="1507"/>
                </a:cubicBezTo>
                <a:close/>
                <a:moveTo>
                  <a:pt x="2622" y="1300"/>
                </a:moveTo>
                <a:cubicBezTo>
                  <a:pt x="2628" y="1311"/>
                  <a:pt x="2624" y="1325"/>
                  <a:pt x="2613" y="1330"/>
                </a:cubicBezTo>
                <a:cubicBezTo>
                  <a:pt x="2602" y="1336"/>
                  <a:pt x="2589" y="1332"/>
                  <a:pt x="2583" y="1321"/>
                </a:cubicBezTo>
                <a:cubicBezTo>
                  <a:pt x="2578" y="1310"/>
                  <a:pt x="2582" y="1297"/>
                  <a:pt x="2593" y="1291"/>
                </a:cubicBezTo>
                <a:cubicBezTo>
                  <a:pt x="2603" y="1285"/>
                  <a:pt x="2617" y="1290"/>
                  <a:pt x="2622" y="1300"/>
                </a:cubicBezTo>
                <a:close/>
                <a:moveTo>
                  <a:pt x="2563" y="1234"/>
                </a:moveTo>
                <a:cubicBezTo>
                  <a:pt x="2574" y="1228"/>
                  <a:pt x="2587" y="1232"/>
                  <a:pt x="2593" y="1243"/>
                </a:cubicBezTo>
                <a:cubicBezTo>
                  <a:pt x="2598" y="1254"/>
                  <a:pt x="2594" y="1267"/>
                  <a:pt x="2583" y="1273"/>
                </a:cubicBezTo>
                <a:cubicBezTo>
                  <a:pt x="2572" y="1279"/>
                  <a:pt x="2559" y="1274"/>
                  <a:pt x="2553" y="1264"/>
                </a:cubicBezTo>
                <a:cubicBezTo>
                  <a:pt x="2548" y="1253"/>
                  <a:pt x="2552" y="1239"/>
                  <a:pt x="2563" y="1234"/>
                </a:cubicBezTo>
                <a:close/>
                <a:moveTo>
                  <a:pt x="2567" y="1329"/>
                </a:moveTo>
                <a:cubicBezTo>
                  <a:pt x="2572" y="1340"/>
                  <a:pt x="2568" y="1354"/>
                  <a:pt x="2557" y="1359"/>
                </a:cubicBezTo>
                <a:cubicBezTo>
                  <a:pt x="2547" y="1365"/>
                  <a:pt x="2533" y="1361"/>
                  <a:pt x="2528" y="1350"/>
                </a:cubicBezTo>
                <a:cubicBezTo>
                  <a:pt x="2522" y="1339"/>
                  <a:pt x="2526" y="1326"/>
                  <a:pt x="2537" y="1320"/>
                </a:cubicBezTo>
                <a:cubicBezTo>
                  <a:pt x="2548" y="1314"/>
                  <a:pt x="2561" y="1319"/>
                  <a:pt x="2567" y="1329"/>
                </a:cubicBezTo>
                <a:close/>
                <a:moveTo>
                  <a:pt x="2507" y="1263"/>
                </a:moveTo>
                <a:cubicBezTo>
                  <a:pt x="2518" y="1257"/>
                  <a:pt x="2531" y="1261"/>
                  <a:pt x="2537" y="1272"/>
                </a:cubicBezTo>
                <a:cubicBezTo>
                  <a:pt x="2543" y="1283"/>
                  <a:pt x="2538" y="1296"/>
                  <a:pt x="2528" y="1302"/>
                </a:cubicBezTo>
                <a:cubicBezTo>
                  <a:pt x="2517" y="1308"/>
                  <a:pt x="2503" y="1303"/>
                  <a:pt x="2498" y="1293"/>
                </a:cubicBezTo>
                <a:cubicBezTo>
                  <a:pt x="2492" y="1282"/>
                  <a:pt x="2496" y="1268"/>
                  <a:pt x="2507" y="1263"/>
                </a:cubicBezTo>
                <a:close/>
                <a:moveTo>
                  <a:pt x="2511" y="1358"/>
                </a:moveTo>
                <a:cubicBezTo>
                  <a:pt x="2517" y="1369"/>
                  <a:pt x="2513" y="1383"/>
                  <a:pt x="2502" y="1388"/>
                </a:cubicBezTo>
                <a:cubicBezTo>
                  <a:pt x="2491" y="1394"/>
                  <a:pt x="2478" y="1390"/>
                  <a:pt x="2472" y="1379"/>
                </a:cubicBezTo>
                <a:cubicBezTo>
                  <a:pt x="2466" y="1368"/>
                  <a:pt x="2471" y="1355"/>
                  <a:pt x="2481" y="1349"/>
                </a:cubicBezTo>
                <a:cubicBezTo>
                  <a:pt x="2492" y="1344"/>
                  <a:pt x="2505" y="1348"/>
                  <a:pt x="2511" y="1358"/>
                </a:cubicBezTo>
                <a:close/>
                <a:moveTo>
                  <a:pt x="2472" y="1331"/>
                </a:moveTo>
                <a:cubicBezTo>
                  <a:pt x="2461" y="1337"/>
                  <a:pt x="2448" y="1332"/>
                  <a:pt x="2442" y="1322"/>
                </a:cubicBezTo>
                <a:cubicBezTo>
                  <a:pt x="2436" y="1311"/>
                  <a:pt x="2441" y="1297"/>
                  <a:pt x="2451" y="1292"/>
                </a:cubicBezTo>
                <a:cubicBezTo>
                  <a:pt x="2462" y="1286"/>
                  <a:pt x="2476" y="1290"/>
                  <a:pt x="2481" y="1301"/>
                </a:cubicBezTo>
                <a:cubicBezTo>
                  <a:pt x="2487" y="1312"/>
                  <a:pt x="2483" y="1325"/>
                  <a:pt x="2472" y="1331"/>
                </a:cubicBezTo>
                <a:close/>
                <a:moveTo>
                  <a:pt x="2483" y="1175"/>
                </a:moveTo>
                <a:cubicBezTo>
                  <a:pt x="2467" y="1154"/>
                  <a:pt x="2467" y="1154"/>
                  <a:pt x="2467" y="1154"/>
                </a:cubicBezTo>
                <a:cubicBezTo>
                  <a:pt x="2501" y="1128"/>
                  <a:pt x="2501" y="1128"/>
                  <a:pt x="2501" y="1128"/>
                </a:cubicBezTo>
                <a:cubicBezTo>
                  <a:pt x="2517" y="1149"/>
                  <a:pt x="2517" y="1149"/>
                  <a:pt x="2517" y="1149"/>
                </a:cubicBezTo>
                <a:lnTo>
                  <a:pt x="2483" y="1175"/>
                </a:lnTo>
                <a:close/>
                <a:moveTo>
                  <a:pt x="2564" y="1113"/>
                </a:moveTo>
                <a:cubicBezTo>
                  <a:pt x="2530" y="1140"/>
                  <a:pt x="2530" y="1140"/>
                  <a:pt x="2530" y="1140"/>
                </a:cubicBezTo>
                <a:cubicBezTo>
                  <a:pt x="2514" y="1118"/>
                  <a:pt x="2514" y="1118"/>
                  <a:pt x="2514" y="1118"/>
                </a:cubicBezTo>
                <a:cubicBezTo>
                  <a:pt x="2547" y="1092"/>
                  <a:pt x="2547" y="1092"/>
                  <a:pt x="2547" y="1092"/>
                </a:cubicBezTo>
                <a:lnTo>
                  <a:pt x="2564" y="1113"/>
                </a:lnTo>
                <a:close/>
                <a:moveTo>
                  <a:pt x="2517" y="1053"/>
                </a:moveTo>
                <a:cubicBezTo>
                  <a:pt x="2533" y="1074"/>
                  <a:pt x="2533" y="1074"/>
                  <a:pt x="2533" y="1074"/>
                </a:cubicBezTo>
                <a:cubicBezTo>
                  <a:pt x="2499" y="1100"/>
                  <a:pt x="2499" y="1100"/>
                  <a:pt x="2499" y="1100"/>
                </a:cubicBezTo>
                <a:cubicBezTo>
                  <a:pt x="2483" y="1079"/>
                  <a:pt x="2483" y="1079"/>
                  <a:pt x="2483" y="1079"/>
                </a:cubicBezTo>
                <a:lnTo>
                  <a:pt x="2517" y="1053"/>
                </a:lnTo>
                <a:close/>
                <a:moveTo>
                  <a:pt x="2503" y="1035"/>
                </a:moveTo>
                <a:cubicBezTo>
                  <a:pt x="2469" y="1061"/>
                  <a:pt x="2469" y="1061"/>
                  <a:pt x="2469" y="1061"/>
                </a:cubicBezTo>
                <a:cubicBezTo>
                  <a:pt x="2453" y="1040"/>
                  <a:pt x="2453" y="1040"/>
                  <a:pt x="2453" y="1040"/>
                </a:cubicBezTo>
                <a:cubicBezTo>
                  <a:pt x="2487" y="1014"/>
                  <a:pt x="2487" y="1014"/>
                  <a:pt x="2487" y="1014"/>
                </a:cubicBezTo>
                <a:lnTo>
                  <a:pt x="2503" y="1035"/>
                </a:lnTo>
                <a:close/>
                <a:moveTo>
                  <a:pt x="2456" y="974"/>
                </a:moveTo>
                <a:cubicBezTo>
                  <a:pt x="2472" y="995"/>
                  <a:pt x="2472" y="995"/>
                  <a:pt x="2472" y="995"/>
                </a:cubicBezTo>
                <a:cubicBezTo>
                  <a:pt x="2439" y="1021"/>
                  <a:pt x="2439" y="1021"/>
                  <a:pt x="2439" y="1021"/>
                </a:cubicBezTo>
                <a:cubicBezTo>
                  <a:pt x="2422" y="1000"/>
                  <a:pt x="2422" y="1000"/>
                  <a:pt x="2422" y="1000"/>
                </a:cubicBezTo>
                <a:lnTo>
                  <a:pt x="2456" y="974"/>
                </a:lnTo>
                <a:close/>
                <a:moveTo>
                  <a:pt x="2410" y="1010"/>
                </a:moveTo>
                <a:cubicBezTo>
                  <a:pt x="2426" y="1031"/>
                  <a:pt x="2426" y="1031"/>
                  <a:pt x="2426" y="1031"/>
                </a:cubicBezTo>
                <a:cubicBezTo>
                  <a:pt x="2392" y="1057"/>
                  <a:pt x="2392" y="1057"/>
                  <a:pt x="2392" y="1057"/>
                </a:cubicBezTo>
                <a:cubicBezTo>
                  <a:pt x="2376" y="1036"/>
                  <a:pt x="2376" y="1036"/>
                  <a:pt x="2376" y="1036"/>
                </a:cubicBezTo>
                <a:lnTo>
                  <a:pt x="2410" y="1010"/>
                </a:lnTo>
                <a:close/>
                <a:moveTo>
                  <a:pt x="2363" y="1046"/>
                </a:moveTo>
                <a:cubicBezTo>
                  <a:pt x="2379" y="1067"/>
                  <a:pt x="2379" y="1067"/>
                  <a:pt x="2379" y="1067"/>
                </a:cubicBezTo>
                <a:cubicBezTo>
                  <a:pt x="2345" y="1093"/>
                  <a:pt x="2345" y="1093"/>
                  <a:pt x="2345" y="1093"/>
                </a:cubicBezTo>
                <a:cubicBezTo>
                  <a:pt x="2329" y="1072"/>
                  <a:pt x="2329" y="1072"/>
                  <a:pt x="2329" y="1072"/>
                </a:cubicBezTo>
                <a:lnTo>
                  <a:pt x="2363" y="1046"/>
                </a:lnTo>
                <a:close/>
                <a:moveTo>
                  <a:pt x="2294" y="887"/>
                </a:moveTo>
                <a:cubicBezTo>
                  <a:pt x="2315" y="866"/>
                  <a:pt x="2315" y="866"/>
                  <a:pt x="2315" y="866"/>
                </a:cubicBezTo>
                <a:cubicBezTo>
                  <a:pt x="2341" y="891"/>
                  <a:pt x="2341" y="891"/>
                  <a:pt x="2341" y="891"/>
                </a:cubicBezTo>
                <a:cubicBezTo>
                  <a:pt x="2320" y="913"/>
                  <a:pt x="2320" y="913"/>
                  <a:pt x="2320" y="913"/>
                </a:cubicBezTo>
                <a:lnTo>
                  <a:pt x="2294" y="887"/>
                </a:lnTo>
                <a:close/>
                <a:moveTo>
                  <a:pt x="2455" y="774"/>
                </a:moveTo>
                <a:cubicBezTo>
                  <a:pt x="2434" y="795"/>
                  <a:pt x="2434" y="795"/>
                  <a:pt x="2434" y="795"/>
                </a:cubicBezTo>
                <a:cubicBezTo>
                  <a:pt x="2407" y="770"/>
                  <a:pt x="2407" y="770"/>
                  <a:pt x="2407" y="770"/>
                </a:cubicBezTo>
                <a:cubicBezTo>
                  <a:pt x="2428" y="748"/>
                  <a:pt x="2428" y="748"/>
                  <a:pt x="2428" y="748"/>
                </a:cubicBezTo>
                <a:lnTo>
                  <a:pt x="2455" y="774"/>
                </a:lnTo>
                <a:close/>
                <a:moveTo>
                  <a:pt x="2445" y="731"/>
                </a:moveTo>
                <a:cubicBezTo>
                  <a:pt x="2466" y="709"/>
                  <a:pt x="2466" y="709"/>
                  <a:pt x="2466" y="709"/>
                </a:cubicBezTo>
                <a:cubicBezTo>
                  <a:pt x="2492" y="735"/>
                  <a:pt x="2492" y="735"/>
                  <a:pt x="2492" y="735"/>
                </a:cubicBezTo>
                <a:cubicBezTo>
                  <a:pt x="2472" y="756"/>
                  <a:pt x="2472" y="756"/>
                  <a:pt x="2472" y="756"/>
                </a:cubicBezTo>
                <a:lnTo>
                  <a:pt x="2445" y="731"/>
                </a:lnTo>
                <a:close/>
                <a:moveTo>
                  <a:pt x="2417" y="813"/>
                </a:moveTo>
                <a:cubicBezTo>
                  <a:pt x="2396" y="835"/>
                  <a:pt x="2396" y="835"/>
                  <a:pt x="2396" y="835"/>
                </a:cubicBezTo>
                <a:cubicBezTo>
                  <a:pt x="2370" y="809"/>
                  <a:pt x="2370" y="809"/>
                  <a:pt x="2370" y="809"/>
                </a:cubicBezTo>
                <a:cubicBezTo>
                  <a:pt x="2390" y="787"/>
                  <a:pt x="2390" y="787"/>
                  <a:pt x="2390" y="787"/>
                </a:cubicBezTo>
                <a:lnTo>
                  <a:pt x="2417" y="813"/>
                </a:lnTo>
                <a:close/>
                <a:moveTo>
                  <a:pt x="2379" y="852"/>
                </a:moveTo>
                <a:cubicBezTo>
                  <a:pt x="2358" y="874"/>
                  <a:pt x="2358" y="874"/>
                  <a:pt x="2358" y="874"/>
                </a:cubicBezTo>
                <a:cubicBezTo>
                  <a:pt x="2332" y="848"/>
                  <a:pt x="2332" y="848"/>
                  <a:pt x="2332" y="848"/>
                </a:cubicBezTo>
                <a:cubicBezTo>
                  <a:pt x="2353" y="827"/>
                  <a:pt x="2353" y="827"/>
                  <a:pt x="2353" y="827"/>
                </a:cubicBezTo>
                <a:lnTo>
                  <a:pt x="2379" y="852"/>
                </a:lnTo>
                <a:close/>
                <a:moveTo>
                  <a:pt x="2351" y="943"/>
                </a:moveTo>
                <a:cubicBezTo>
                  <a:pt x="2325" y="917"/>
                  <a:pt x="2325" y="917"/>
                  <a:pt x="2325" y="917"/>
                </a:cubicBezTo>
                <a:cubicBezTo>
                  <a:pt x="2346" y="896"/>
                  <a:pt x="2346" y="896"/>
                  <a:pt x="2346" y="896"/>
                </a:cubicBezTo>
                <a:cubicBezTo>
                  <a:pt x="2372" y="921"/>
                  <a:pt x="2372" y="921"/>
                  <a:pt x="2372" y="921"/>
                </a:cubicBezTo>
                <a:lnTo>
                  <a:pt x="2351" y="943"/>
                </a:lnTo>
                <a:close/>
                <a:moveTo>
                  <a:pt x="2389" y="904"/>
                </a:moveTo>
                <a:cubicBezTo>
                  <a:pt x="2363" y="878"/>
                  <a:pt x="2363" y="878"/>
                  <a:pt x="2363" y="878"/>
                </a:cubicBezTo>
                <a:cubicBezTo>
                  <a:pt x="2384" y="857"/>
                  <a:pt x="2384" y="857"/>
                  <a:pt x="2384" y="857"/>
                </a:cubicBezTo>
                <a:cubicBezTo>
                  <a:pt x="2410" y="882"/>
                  <a:pt x="2410" y="882"/>
                  <a:pt x="2410" y="882"/>
                </a:cubicBezTo>
                <a:lnTo>
                  <a:pt x="2389" y="904"/>
                </a:lnTo>
                <a:close/>
                <a:moveTo>
                  <a:pt x="2427" y="865"/>
                </a:moveTo>
                <a:cubicBezTo>
                  <a:pt x="2401" y="839"/>
                  <a:pt x="2401" y="839"/>
                  <a:pt x="2401" y="839"/>
                </a:cubicBezTo>
                <a:cubicBezTo>
                  <a:pt x="2422" y="818"/>
                  <a:pt x="2422" y="818"/>
                  <a:pt x="2422" y="818"/>
                </a:cubicBezTo>
                <a:cubicBezTo>
                  <a:pt x="2448" y="843"/>
                  <a:pt x="2448" y="843"/>
                  <a:pt x="2448" y="843"/>
                </a:cubicBezTo>
                <a:lnTo>
                  <a:pt x="2427" y="865"/>
                </a:lnTo>
                <a:close/>
                <a:moveTo>
                  <a:pt x="2465" y="826"/>
                </a:moveTo>
                <a:cubicBezTo>
                  <a:pt x="2438" y="800"/>
                  <a:pt x="2438" y="800"/>
                  <a:pt x="2438" y="800"/>
                </a:cubicBezTo>
                <a:cubicBezTo>
                  <a:pt x="2459" y="778"/>
                  <a:pt x="2459" y="778"/>
                  <a:pt x="2459" y="778"/>
                </a:cubicBezTo>
                <a:cubicBezTo>
                  <a:pt x="2486" y="804"/>
                  <a:pt x="2486" y="804"/>
                  <a:pt x="2486" y="804"/>
                </a:cubicBezTo>
                <a:lnTo>
                  <a:pt x="2465" y="826"/>
                </a:lnTo>
                <a:close/>
                <a:moveTo>
                  <a:pt x="2503" y="786"/>
                </a:moveTo>
                <a:cubicBezTo>
                  <a:pt x="2476" y="761"/>
                  <a:pt x="2476" y="761"/>
                  <a:pt x="2476" y="761"/>
                </a:cubicBezTo>
                <a:cubicBezTo>
                  <a:pt x="2497" y="739"/>
                  <a:pt x="2497" y="739"/>
                  <a:pt x="2497" y="739"/>
                </a:cubicBezTo>
                <a:cubicBezTo>
                  <a:pt x="2523" y="765"/>
                  <a:pt x="2523" y="765"/>
                  <a:pt x="2523" y="765"/>
                </a:cubicBezTo>
                <a:lnTo>
                  <a:pt x="2503" y="786"/>
                </a:lnTo>
                <a:close/>
                <a:moveTo>
                  <a:pt x="2561" y="726"/>
                </a:moveTo>
                <a:cubicBezTo>
                  <a:pt x="2540" y="747"/>
                  <a:pt x="2540" y="747"/>
                  <a:pt x="2540" y="747"/>
                </a:cubicBezTo>
                <a:cubicBezTo>
                  <a:pt x="2514" y="722"/>
                  <a:pt x="2514" y="722"/>
                  <a:pt x="2514" y="722"/>
                </a:cubicBezTo>
                <a:cubicBezTo>
                  <a:pt x="2535" y="700"/>
                  <a:pt x="2535" y="700"/>
                  <a:pt x="2535" y="700"/>
                </a:cubicBezTo>
                <a:lnTo>
                  <a:pt x="2561" y="726"/>
                </a:lnTo>
                <a:close/>
                <a:moveTo>
                  <a:pt x="2530" y="696"/>
                </a:moveTo>
                <a:cubicBezTo>
                  <a:pt x="2509" y="717"/>
                  <a:pt x="2509" y="717"/>
                  <a:pt x="2509" y="717"/>
                </a:cubicBezTo>
                <a:cubicBezTo>
                  <a:pt x="2483" y="692"/>
                  <a:pt x="2483" y="692"/>
                  <a:pt x="2483" y="692"/>
                </a:cubicBezTo>
                <a:cubicBezTo>
                  <a:pt x="2504" y="670"/>
                  <a:pt x="2504" y="670"/>
                  <a:pt x="2504" y="670"/>
                </a:cubicBezTo>
                <a:lnTo>
                  <a:pt x="2530" y="696"/>
                </a:lnTo>
                <a:close/>
                <a:moveTo>
                  <a:pt x="2473" y="640"/>
                </a:moveTo>
                <a:cubicBezTo>
                  <a:pt x="2499" y="666"/>
                  <a:pt x="2499" y="666"/>
                  <a:pt x="2499" y="666"/>
                </a:cubicBezTo>
                <a:cubicBezTo>
                  <a:pt x="2478" y="687"/>
                  <a:pt x="2478" y="687"/>
                  <a:pt x="2478" y="687"/>
                </a:cubicBezTo>
                <a:cubicBezTo>
                  <a:pt x="2452" y="662"/>
                  <a:pt x="2452" y="662"/>
                  <a:pt x="2452" y="662"/>
                </a:cubicBezTo>
                <a:lnTo>
                  <a:pt x="2473" y="640"/>
                </a:lnTo>
                <a:close/>
                <a:moveTo>
                  <a:pt x="2435" y="679"/>
                </a:moveTo>
                <a:cubicBezTo>
                  <a:pt x="2461" y="705"/>
                  <a:pt x="2461" y="705"/>
                  <a:pt x="2461" y="705"/>
                </a:cubicBezTo>
                <a:cubicBezTo>
                  <a:pt x="2440" y="726"/>
                  <a:pt x="2440" y="726"/>
                  <a:pt x="2440" y="726"/>
                </a:cubicBezTo>
                <a:cubicBezTo>
                  <a:pt x="2414" y="701"/>
                  <a:pt x="2414" y="701"/>
                  <a:pt x="2414" y="701"/>
                </a:cubicBezTo>
                <a:lnTo>
                  <a:pt x="2435" y="679"/>
                </a:lnTo>
                <a:close/>
                <a:moveTo>
                  <a:pt x="2397" y="718"/>
                </a:moveTo>
                <a:cubicBezTo>
                  <a:pt x="2424" y="744"/>
                  <a:pt x="2424" y="744"/>
                  <a:pt x="2424" y="744"/>
                </a:cubicBezTo>
                <a:cubicBezTo>
                  <a:pt x="2403" y="765"/>
                  <a:pt x="2403" y="765"/>
                  <a:pt x="2403" y="765"/>
                </a:cubicBezTo>
                <a:cubicBezTo>
                  <a:pt x="2376" y="740"/>
                  <a:pt x="2376" y="740"/>
                  <a:pt x="2376" y="740"/>
                </a:cubicBezTo>
                <a:lnTo>
                  <a:pt x="2397" y="718"/>
                </a:lnTo>
                <a:close/>
                <a:moveTo>
                  <a:pt x="2359" y="757"/>
                </a:moveTo>
                <a:cubicBezTo>
                  <a:pt x="2386" y="783"/>
                  <a:pt x="2386" y="783"/>
                  <a:pt x="2386" y="783"/>
                </a:cubicBezTo>
                <a:cubicBezTo>
                  <a:pt x="2365" y="805"/>
                  <a:pt x="2365" y="805"/>
                  <a:pt x="2365" y="805"/>
                </a:cubicBezTo>
                <a:cubicBezTo>
                  <a:pt x="2339" y="779"/>
                  <a:pt x="2339" y="779"/>
                  <a:pt x="2339" y="779"/>
                </a:cubicBezTo>
                <a:lnTo>
                  <a:pt x="2359" y="757"/>
                </a:lnTo>
                <a:close/>
                <a:moveTo>
                  <a:pt x="2322" y="797"/>
                </a:moveTo>
                <a:cubicBezTo>
                  <a:pt x="2348" y="822"/>
                  <a:pt x="2348" y="822"/>
                  <a:pt x="2348" y="822"/>
                </a:cubicBezTo>
                <a:cubicBezTo>
                  <a:pt x="2327" y="844"/>
                  <a:pt x="2327" y="844"/>
                  <a:pt x="2327" y="844"/>
                </a:cubicBezTo>
                <a:cubicBezTo>
                  <a:pt x="2301" y="818"/>
                  <a:pt x="2301" y="818"/>
                  <a:pt x="2301" y="818"/>
                </a:cubicBezTo>
                <a:lnTo>
                  <a:pt x="2322" y="797"/>
                </a:lnTo>
                <a:close/>
                <a:moveTo>
                  <a:pt x="2284" y="836"/>
                </a:moveTo>
                <a:cubicBezTo>
                  <a:pt x="2310" y="861"/>
                  <a:pt x="2310" y="861"/>
                  <a:pt x="2310" y="861"/>
                </a:cubicBezTo>
                <a:cubicBezTo>
                  <a:pt x="2289" y="883"/>
                  <a:pt x="2289" y="883"/>
                  <a:pt x="2289" y="883"/>
                </a:cubicBezTo>
                <a:cubicBezTo>
                  <a:pt x="2263" y="857"/>
                  <a:pt x="2263" y="857"/>
                  <a:pt x="2263" y="857"/>
                </a:cubicBezTo>
                <a:lnTo>
                  <a:pt x="2284" y="836"/>
                </a:lnTo>
                <a:close/>
                <a:moveTo>
                  <a:pt x="2125" y="2829"/>
                </a:moveTo>
                <a:cubicBezTo>
                  <a:pt x="2126" y="2831"/>
                  <a:pt x="2126" y="2833"/>
                  <a:pt x="2124" y="2835"/>
                </a:cubicBezTo>
                <a:cubicBezTo>
                  <a:pt x="2122" y="2839"/>
                  <a:pt x="2121" y="2842"/>
                  <a:pt x="2120" y="2846"/>
                </a:cubicBezTo>
                <a:cubicBezTo>
                  <a:pt x="2065" y="2740"/>
                  <a:pt x="2065" y="2740"/>
                  <a:pt x="2065" y="2740"/>
                </a:cubicBezTo>
                <a:cubicBezTo>
                  <a:pt x="2077" y="2731"/>
                  <a:pt x="2089" y="2722"/>
                  <a:pt x="2101" y="2713"/>
                </a:cubicBezTo>
                <a:cubicBezTo>
                  <a:pt x="2102" y="2714"/>
                  <a:pt x="2103" y="2714"/>
                  <a:pt x="2103" y="2715"/>
                </a:cubicBezTo>
                <a:cubicBezTo>
                  <a:pt x="2103" y="2715"/>
                  <a:pt x="2104" y="2715"/>
                  <a:pt x="2106" y="2717"/>
                </a:cubicBezTo>
                <a:cubicBezTo>
                  <a:pt x="2111" y="2730"/>
                  <a:pt x="2107" y="2747"/>
                  <a:pt x="2111" y="2761"/>
                </a:cubicBezTo>
                <a:cubicBezTo>
                  <a:pt x="2113" y="2770"/>
                  <a:pt x="2117" y="2778"/>
                  <a:pt x="2122" y="2785"/>
                </a:cubicBezTo>
                <a:cubicBezTo>
                  <a:pt x="2122" y="2786"/>
                  <a:pt x="2122" y="2786"/>
                  <a:pt x="2122" y="2786"/>
                </a:cubicBezTo>
                <a:cubicBezTo>
                  <a:pt x="2119" y="2791"/>
                  <a:pt x="2117" y="2796"/>
                  <a:pt x="2116" y="2802"/>
                </a:cubicBezTo>
                <a:cubicBezTo>
                  <a:pt x="2115" y="2812"/>
                  <a:pt x="2119" y="2822"/>
                  <a:pt x="2125" y="2829"/>
                </a:cubicBezTo>
                <a:close/>
                <a:moveTo>
                  <a:pt x="2118" y="3067"/>
                </a:moveTo>
                <a:cubicBezTo>
                  <a:pt x="2142" y="3115"/>
                  <a:pt x="2142" y="3115"/>
                  <a:pt x="2142" y="3115"/>
                </a:cubicBezTo>
                <a:cubicBezTo>
                  <a:pt x="2121" y="3126"/>
                  <a:pt x="2121" y="3126"/>
                  <a:pt x="2121" y="3126"/>
                </a:cubicBezTo>
                <a:cubicBezTo>
                  <a:pt x="2096" y="3078"/>
                  <a:pt x="2096" y="3078"/>
                  <a:pt x="2096" y="3078"/>
                </a:cubicBezTo>
                <a:lnTo>
                  <a:pt x="2118" y="3067"/>
                </a:lnTo>
                <a:close/>
                <a:moveTo>
                  <a:pt x="2087" y="3061"/>
                </a:moveTo>
                <a:cubicBezTo>
                  <a:pt x="2062" y="3013"/>
                  <a:pt x="2062" y="3013"/>
                  <a:pt x="2062" y="3013"/>
                </a:cubicBezTo>
                <a:cubicBezTo>
                  <a:pt x="2084" y="3001"/>
                  <a:pt x="2084" y="3001"/>
                  <a:pt x="2084" y="3001"/>
                </a:cubicBezTo>
                <a:cubicBezTo>
                  <a:pt x="2109" y="3049"/>
                  <a:pt x="2109" y="3049"/>
                  <a:pt x="2109" y="3049"/>
                </a:cubicBezTo>
                <a:lnTo>
                  <a:pt x="2087" y="3061"/>
                </a:lnTo>
                <a:close/>
                <a:moveTo>
                  <a:pt x="2151" y="3132"/>
                </a:moveTo>
                <a:cubicBezTo>
                  <a:pt x="2176" y="3180"/>
                  <a:pt x="2176" y="3180"/>
                  <a:pt x="2176" y="3180"/>
                </a:cubicBezTo>
                <a:cubicBezTo>
                  <a:pt x="2155" y="3192"/>
                  <a:pt x="2155" y="3192"/>
                  <a:pt x="2155" y="3192"/>
                </a:cubicBezTo>
                <a:cubicBezTo>
                  <a:pt x="2130" y="3144"/>
                  <a:pt x="2130" y="3144"/>
                  <a:pt x="2130" y="3144"/>
                </a:cubicBezTo>
                <a:lnTo>
                  <a:pt x="2151" y="3132"/>
                </a:lnTo>
                <a:close/>
                <a:moveTo>
                  <a:pt x="2164" y="3126"/>
                </a:moveTo>
                <a:cubicBezTo>
                  <a:pt x="2185" y="3115"/>
                  <a:pt x="2185" y="3115"/>
                  <a:pt x="2185" y="3115"/>
                </a:cubicBezTo>
                <a:cubicBezTo>
                  <a:pt x="2210" y="3163"/>
                  <a:pt x="2210" y="3163"/>
                  <a:pt x="2210" y="3163"/>
                </a:cubicBezTo>
                <a:cubicBezTo>
                  <a:pt x="2188" y="3174"/>
                  <a:pt x="2188" y="3174"/>
                  <a:pt x="2188" y="3174"/>
                </a:cubicBezTo>
                <a:lnTo>
                  <a:pt x="2164" y="3126"/>
                </a:lnTo>
                <a:close/>
                <a:moveTo>
                  <a:pt x="2155" y="3109"/>
                </a:moveTo>
                <a:cubicBezTo>
                  <a:pt x="2130" y="3061"/>
                  <a:pt x="2130" y="3061"/>
                  <a:pt x="2130" y="3061"/>
                </a:cubicBezTo>
                <a:cubicBezTo>
                  <a:pt x="2151" y="3049"/>
                  <a:pt x="2151" y="3049"/>
                  <a:pt x="2151" y="3049"/>
                </a:cubicBezTo>
                <a:cubicBezTo>
                  <a:pt x="2176" y="3097"/>
                  <a:pt x="2176" y="3097"/>
                  <a:pt x="2176" y="3097"/>
                </a:cubicBezTo>
                <a:lnTo>
                  <a:pt x="2155" y="3109"/>
                </a:lnTo>
                <a:close/>
                <a:moveTo>
                  <a:pt x="2121" y="3043"/>
                </a:moveTo>
                <a:cubicBezTo>
                  <a:pt x="2096" y="2995"/>
                  <a:pt x="2096" y="2995"/>
                  <a:pt x="2096" y="2995"/>
                </a:cubicBezTo>
                <a:cubicBezTo>
                  <a:pt x="2118" y="2984"/>
                  <a:pt x="2118" y="2984"/>
                  <a:pt x="2118" y="2984"/>
                </a:cubicBezTo>
                <a:cubicBezTo>
                  <a:pt x="2142" y="3032"/>
                  <a:pt x="2142" y="3032"/>
                  <a:pt x="2142" y="3032"/>
                </a:cubicBezTo>
                <a:lnTo>
                  <a:pt x="2121" y="3043"/>
                </a:lnTo>
                <a:close/>
                <a:moveTo>
                  <a:pt x="1894" y="3050"/>
                </a:moveTo>
                <a:cubicBezTo>
                  <a:pt x="1910" y="3102"/>
                  <a:pt x="1910" y="3102"/>
                  <a:pt x="1910" y="3102"/>
                </a:cubicBezTo>
                <a:cubicBezTo>
                  <a:pt x="1886" y="3109"/>
                  <a:pt x="1886" y="3109"/>
                  <a:pt x="1886" y="3109"/>
                </a:cubicBezTo>
                <a:cubicBezTo>
                  <a:pt x="1870" y="3057"/>
                  <a:pt x="1870" y="3057"/>
                  <a:pt x="1870" y="3057"/>
                </a:cubicBezTo>
                <a:lnTo>
                  <a:pt x="1894" y="3050"/>
                </a:lnTo>
                <a:close/>
                <a:moveTo>
                  <a:pt x="1866" y="3044"/>
                </a:moveTo>
                <a:cubicBezTo>
                  <a:pt x="1851" y="2993"/>
                  <a:pt x="1851" y="2993"/>
                  <a:pt x="1851" y="2993"/>
                </a:cubicBezTo>
                <a:cubicBezTo>
                  <a:pt x="1874" y="2986"/>
                  <a:pt x="1874" y="2986"/>
                  <a:pt x="1874" y="2986"/>
                </a:cubicBezTo>
                <a:cubicBezTo>
                  <a:pt x="1890" y="3037"/>
                  <a:pt x="1890" y="3037"/>
                  <a:pt x="1890" y="3037"/>
                </a:cubicBezTo>
                <a:lnTo>
                  <a:pt x="1866" y="3044"/>
                </a:lnTo>
                <a:close/>
                <a:moveTo>
                  <a:pt x="1887" y="2982"/>
                </a:moveTo>
                <a:cubicBezTo>
                  <a:pt x="1910" y="2974"/>
                  <a:pt x="1910" y="2974"/>
                  <a:pt x="1910" y="2974"/>
                </a:cubicBezTo>
                <a:cubicBezTo>
                  <a:pt x="1926" y="3026"/>
                  <a:pt x="1926" y="3026"/>
                  <a:pt x="1926" y="3026"/>
                </a:cubicBezTo>
                <a:cubicBezTo>
                  <a:pt x="1903" y="3033"/>
                  <a:pt x="1903" y="3033"/>
                  <a:pt x="1903" y="3033"/>
                </a:cubicBezTo>
                <a:lnTo>
                  <a:pt x="1887" y="2982"/>
                </a:lnTo>
                <a:close/>
                <a:moveTo>
                  <a:pt x="1158" y="3280"/>
                </a:moveTo>
                <a:cubicBezTo>
                  <a:pt x="1165" y="3238"/>
                  <a:pt x="1165" y="3238"/>
                  <a:pt x="1165" y="3238"/>
                </a:cubicBezTo>
                <a:cubicBezTo>
                  <a:pt x="1183" y="3240"/>
                  <a:pt x="1183" y="3240"/>
                  <a:pt x="1183" y="3240"/>
                </a:cubicBezTo>
                <a:cubicBezTo>
                  <a:pt x="1176" y="3283"/>
                  <a:pt x="1176" y="3283"/>
                  <a:pt x="1176" y="3283"/>
                </a:cubicBezTo>
                <a:lnTo>
                  <a:pt x="1158" y="3280"/>
                </a:lnTo>
                <a:close/>
                <a:moveTo>
                  <a:pt x="1174" y="3298"/>
                </a:moveTo>
                <a:cubicBezTo>
                  <a:pt x="1168" y="3341"/>
                  <a:pt x="1168" y="3341"/>
                  <a:pt x="1168" y="3341"/>
                </a:cubicBezTo>
                <a:cubicBezTo>
                  <a:pt x="1150" y="3338"/>
                  <a:pt x="1150" y="3338"/>
                  <a:pt x="1150" y="3338"/>
                </a:cubicBezTo>
                <a:cubicBezTo>
                  <a:pt x="1156" y="3296"/>
                  <a:pt x="1156" y="3296"/>
                  <a:pt x="1156" y="3296"/>
                </a:cubicBezTo>
                <a:lnTo>
                  <a:pt x="1174" y="3298"/>
                </a:lnTo>
                <a:close/>
                <a:moveTo>
                  <a:pt x="1167" y="3222"/>
                </a:moveTo>
                <a:cubicBezTo>
                  <a:pt x="1173" y="3179"/>
                  <a:pt x="1173" y="3179"/>
                  <a:pt x="1173" y="3179"/>
                </a:cubicBezTo>
                <a:cubicBezTo>
                  <a:pt x="1191" y="3182"/>
                  <a:pt x="1191" y="3182"/>
                  <a:pt x="1191" y="3182"/>
                </a:cubicBezTo>
                <a:cubicBezTo>
                  <a:pt x="1185" y="3224"/>
                  <a:pt x="1185" y="3224"/>
                  <a:pt x="1185" y="3224"/>
                </a:cubicBezTo>
                <a:lnTo>
                  <a:pt x="1167" y="3222"/>
                </a:lnTo>
                <a:close/>
                <a:moveTo>
                  <a:pt x="1217" y="3008"/>
                </a:moveTo>
                <a:cubicBezTo>
                  <a:pt x="1211" y="3050"/>
                  <a:pt x="1211" y="3050"/>
                  <a:pt x="1211" y="3050"/>
                </a:cubicBezTo>
                <a:cubicBezTo>
                  <a:pt x="1193" y="3047"/>
                  <a:pt x="1193" y="3047"/>
                  <a:pt x="1193" y="3047"/>
                </a:cubicBezTo>
                <a:cubicBezTo>
                  <a:pt x="1199" y="3005"/>
                  <a:pt x="1199" y="3005"/>
                  <a:pt x="1199" y="3005"/>
                </a:cubicBezTo>
                <a:lnTo>
                  <a:pt x="1217" y="3008"/>
                </a:lnTo>
                <a:close/>
                <a:moveTo>
                  <a:pt x="1202" y="2989"/>
                </a:moveTo>
                <a:cubicBezTo>
                  <a:pt x="1208" y="2947"/>
                  <a:pt x="1208" y="2947"/>
                  <a:pt x="1208" y="2947"/>
                </a:cubicBezTo>
                <a:cubicBezTo>
                  <a:pt x="1226" y="2949"/>
                  <a:pt x="1226" y="2949"/>
                  <a:pt x="1226" y="2949"/>
                </a:cubicBezTo>
                <a:cubicBezTo>
                  <a:pt x="1220" y="2992"/>
                  <a:pt x="1220" y="2992"/>
                  <a:pt x="1220" y="2992"/>
                </a:cubicBezTo>
                <a:lnTo>
                  <a:pt x="1202" y="2989"/>
                </a:lnTo>
                <a:close/>
                <a:moveTo>
                  <a:pt x="1208" y="3066"/>
                </a:moveTo>
                <a:cubicBezTo>
                  <a:pt x="1202" y="3108"/>
                  <a:pt x="1202" y="3108"/>
                  <a:pt x="1202" y="3108"/>
                </a:cubicBezTo>
                <a:cubicBezTo>
                  <a:pt x="1184" y="3105"/>
                  <a:pt x="1184" y="3105"/>
                  <a:pt x="1184" y="3105"/>
                </a:cubicBezTo>
                <a:cubicBezTo>
                  <a:pt x="1190" y="3063"/>
                  <a:pt x="1190" y="3063"/>
                  <a:pt x="1190" y="3063"/>
                </a:cubicBezTo>
                <a:lnTo>
                  <a:pt x="1208" y="3066"/>
                </a:lnTo>
                <a:close/>
                <a:moveTo>
                  <a:pt x="1186" y="2987"/>
                </a:moveTo>
                <a:cubicBezTo>
                  <a:pt x="1168" y="2984"/>
                  <a:pt x="1168" y="2984"/>
                  <a:pt x="1168" y="2984"/>
                </a:cubicBezTo>
                <a:cubicBezTo>
                  <a:pt x="1174" y="2942"/>
                  <a:pt x="1174" y="2942"/>
                  <a:pt x="1174" y="2942"/>
                </a:cubicBezTo>
                <a:cubicBezTo>
                  <a:pt x="1192" y="2944"/>
                  <a:pt x="1192" y="2944"/>
                  <a:pt x="1192" y="2944"/>
                </a:cubicBezTo>
                <a:lnTo>
                  <a:pt x="1186" y="2987"/>
                </a:lnTo>
                <a:close/>
                <a:moveTo>
                  <a:pt x="1183" y="3003"/>
                </a:moveTo>
                <a:cubicBezTo>
                  <a:pt x="1177" y="3045"/>
                  <a:pt x="1177" y="3045"/>
                  <a:pt x="1177" y="3045"/>
                </a:cubicBezTo>
                <a:cubicBezTo>
                  <a:pt x="1159" y="3042"/>
                  <a:pt x="1159" y="3042"/>
                  <a:pt x="1159" y="3042"/>
                </a:cubicBezTo>
                <a:cubicBezTo>
                  <a:pt x="1165" y="3000"/>
                  <a:pt x="1165" y="3000"/>
                  <a:pt x="1165" y="3000"/>
                </a:cubicBezTo>
                <a:lnTo>
                  <a:pt x="1183" y="3003"/>
                </a:lnTo>
                <a:close/>
                <a:moveTo>
                  <a:pt x="1175" y="3061"/>
                </a:moveTo>
                <a:cubicBezTo>
                  <a:pt x="1168" y="3103"/>
                  <a:pt x="1168" y="3103"/>
                  <a:pt x="1168" y="3103"/>
                </a:cubicBezTo>
                <a:cubicBezTo>
                  <a:pt x="1150" y="3100"/>
                  <a:pt x="1150" y="3100"/>
                  <a:pt x="1150" y="3100"/>
                </a:cubicBezTo>
                <a:cubicBezTo>
                  <a:pt x="1157" y="3058"/>
                  <a:pt x="1157" y="3058"/>
                  <a:pt x="1157" y="3058"/>
                </a:cubicBezTo>
                <a:lnTo>
                  <a:pt x="1175" y="3061"/>
                </a:lnTo>
                <a:close/>
                <a:moveTo>
                  <a:pt x="1176" y="3164"/>
                </a:moveTo>
                <a:cubicBezTo>
                  <a:pt x="1182" y="3121"/>
                  <a:pt x="1182" y="3121"/>
                  <a:pt x="1182" y="3121"/>
                </a:cubicBezTo>
                <a:cubicBezTo>
                  <a:pt x="1200" y="3124"/>
                  <a:pt x="1200" y="3124"/>
                  <a:pt x="1200" y="3124"/>
                </a:cubicBezTo>
                <a:cubicBezTo>
                  <a:pt x="1194" y="3166"/>
                  <a:pt x="1194" y="3166"/>
                  <a:pt x="1194" y="3166"/>
                </a:cubicBezTo>
                <a:lnTo>
                  <a:pt x="1176" y="3164"/>
                </a:lnTo>
                <a:close/>
                <a:moveTo>
                  <a:pt x="1198" y="3243"/>
                </a:moveTo>
                <a:cubicBezTo>
                  <a:pt x="1216" y="3245"/>
                  <a:pt x="1216" y="3245"/>
                  <a:pt x="1216" y="3245"/>
                </a:cubicBezTo>
                <a:cubicBezTo>
                  <a:pt x="1210" y="3287"/>
                  <a:pt x="1210" y="3287"/>
                  <a:pt x="1210" y="3287"/>
                </a:cubicBezTo>
                <a:cubicBezTo>
                  <a:pt x="1192" y="3285"/>
                  <a:pt x="1192" y="3285"/>
                  <a:pt x="1192" y="3285"/>
                </a:cubicBezTo>
                <a:lnTo>
                  <a:pt x="1198" y="3243"/>
                </a:lnTo>
                <a:close/>
                <a:moveTo>
                  <a:pt x="1200" y="3227"/>
                </a:moveTo>
                <a:cubicBezTo>
                  <a:pt x="1207" y="3184"/>
                  <a:pt x="1207" y="3184"/>
                  <a:pt x="1207" y="3184"/>
                </a:cubicBezTo>
                <a:cubicBezTo>
                  <a:pt x="1225" y="3187"/>
                  <a:pt x="1225" y="3187"/>
                  <a:pt x="1225" y="3187"/>
                </a:cubicBezTo>
                <a:cubicBezTo>
                  <a:pt x="1218" y="3229"/>
                  <a:pt x="1218" y="3229"/>
                  <a:pt x="1218" y="3229"/>
                </a:cubicBezTo>
                <a:lnTo>
                  <a:pt x="1200" y="3227"/>
                </a:lnTo>
                <a:close/>
                <a:moveTo>
                  <a:pt x="1209" y="3168"/>
                </a:moveTo>
                <a:cubicBezTo>
                  <a:pt x="1215" y="3126"/>
                  <a:pt x="1215" y="3126"/>
                  <a:pt x="1215" y="3126"/>
                </a:cubicBezTo>
                <a:cubicBezTo>
                  <a:pt x="1233" y="3129"/>
                  <a:pt x="1233" y="3129"/>
                  <a:pt x="1233" y="3129"/>
                </a:cubicBezTo>
                <a:cubicBezTo>
                  <a:pt x="1227" y="3171"/>
                  <a:pt x="1227" y="3171"/>
                  <a:pt x="1227" y="3171"/>
                </a:cubicBezTo>
                <a:lnTo>
                  <a:pt x="1209" y="3168"/>
                </a:lnTo>
                <a:close/>
                <a:moveTo>
                  <a:pt x="1218" y="3110"/>
                </a:moveTo>
                <a:cubicBezTo>
                  <a:pt x="1224" y="3068"/>
                  <a:pt x="1224" y="3068"/>
                  <a:pt x="1224" y="3068"/>
                </a:cubicBezTo>
                <a:cubicBezTo>
                  <a:pt x="1242" y="3071"/>
                  <a:pt x="1242" y="3071"/>
                  <a:pt x="1242" y="3071"/>
                </a:cubicBezTo>
                <a:cubicBezTo>
                  <a:pt x="1236" y="3113"/>
                  <a:pt x="1236" y="3113"/>
                  <a:pt x="1236" y="3113"/>
                </a:cubicBezTo>
                <a:lnTo>
                  <a:pt x="1218" y="3110"/>
                </a:lnTo>
                <a:close/>
                <a:moveTo>
                  <a:pt x="1226" y="3052"/>
                </a:moveTo>
                <a:cubicBezTo>
                  <a:pt x="1232" y="3010"/>
                  <a:pt x="1232" y="3010"/>
                  <a:pt x="1232" y="3010"/>
                </a:cubicBezTo>
                <a:cubicBezTo>
                  <a:pt x="1250" y="3013"/>
                  <a:pt x="1250" y="3013"/>
                  <a:pt x="1250" y="3013"/>
                </a:cubicBezTo>
                <a:cubicBezTo>
                  <a:pt x="1244" y="3055"/>
                  <a:pt x="1244" y="3055"/>
                  <a:pt x="1244" y="3055"/>
                </a:cubicBezTo>
                <a:lnTo>
                  <a:pt x="1226" y="3052"/>
                </a:lnTo>
                <a:close/>
                <a:moveTo>
                  <a:pt x="1235" y="2994"/>
                </a:moveTo>
                <a:cubicBezTo>
                  <a:pt x="1241" y="2952"/>
                  <a:pt x="1241" y="2952"/>
                  <a:pt x="1241" y="2952"/>
                </a:cubicBezTo>
                <a:cubicBezTo>
                  <a:pt x="1259" y="2954"/>
                  <a:pt x="1259" y="2954"/>
                  <a:pt x="1259" y="2954"/>
                </a:cubicBezTo>
                <a:cubicBezTo>
                  <a:pt x="1253" y="2997"/>
                  <a:pt x="1253" y="2997"/>
                  <a:pt x="1253" y="2997"/>
                </a:cubicBezTo>
                <a:lnTo>
                  <a:pt x="1235" y="2994"/>
                </a:lnTo>
                <a:close/>
                <a:moveTo>
                  <a:pt x="768" y="857"/>
                </a:moveTo>
                <a:cubicBezTo>
                  <a:pt x="767" y="855"/>
                  <a:pt x="767" y="853"/>
                  <a:pt x="769" y="851"/>
                </a:cubicBezTo>
                <a:cubicBezTo>
                  <a:pt x="771" y="847"/>
                  <a:pt x="773" y="843"/>
                  <a:pt x="773" y="840"/>
                </a:cubicBezTo>
                <a:cubicBezTo>
                  <a:pt x="828" y="946"/>
                  <a:pt x="828" y="946"/>
                  <a:pt x="828" y="946"/>
                </a:cubicBezTo>
                <a:cubicBezTo>
                  <a:pt x="816" y="955"/>
                  <a:pt x="804" y="963"/>
                  <a:pt x="792" y="972"/>
                </a:cubicBezTo>
                <a:cubicBezTo>
                  <a:pt x="791" y="972"/>
                  <a:pt x="791" y="972"/>
                  <a:pt x="790" y="971"/>
                </a:cubicBezTo>
                <a:cubicBezTo>
                  <a:pt x="790" y="971"/>
                  <a:pt x="789" y="970"/>
                  <a:pt x="788" y="969"/>
                </a:cubicBezTo>
                <a:cubicBezTo>
                  <a:pt x="782" y="956"/>
                  <a:pt x="786" y="939"/>
                  <a:pt x="783" y="925"/>
                </a:cubicBezTo>
                <a:cubicBezTo>
                  <a:pt x="780" y="916"/>
                  <a:pt x="777" y="908"/>
                  <a:pt x="772" y="901"/>
                </a:cubicBezTo>
                <a:cubicBezTo>
                  <a:pt x="771" y="900"/>
                  <a:pt x="771" y="900"/>
                  <a:pt x="771" y="900"/>
                </a:cubicBezTo>
                <a:cubicBezTo>
                  <a:pt x="774" y="895"/>
                  <a:pt x="776" y="890"/>
                  <a:pt x="777" y="883"/>
                </a:cubicBezTo>
                <a:cubicBezTo>
                  <a:pt x="778" y="874"/>
                  <a:pt x="775" y="864"/>
                  <a:pt x="768" y="857"/>
                </a:cubicBezTo>
                <a:close/>
                <a:moveTo>
                  <a:pt x="776" y="619"/>
                </a:moveTo>
                <a:cubicBezTo>
                  <a:pt x="751" y="571"/>
                  <a:pt x="751" y="571"/>
                  <a:pt x="751" y="571"/>
                </a:cubicBezTo>
                <a:cubicBezTo>
                  <a:pt x="773" y="560"/>
                  <a:pt x="773" y="560"/>
                  <a:pt x="773" y="560"/>
                </a:cubicBezTo>
                <a:cubicBezTo>
                  <a:pt x="797" y="608"/>
                  <a:pt x="797" y="608"/>
                  <a:pt x="797" y="608"/>
                </a:cubicBezTo>
                <a:lnTo>
                  <a:pt x="776" y="619"/>
                </a:lnTo>
                <a:close/>
                <a:moveTo>
                  <a:pt x="806" y="625"/>
                </a:moveTo>
                <a:cubicBezTo>
                  <a:pt x="831" y="673"/>
                  <a:pt x="831" y="673"/>
                  <a:pt x="831" y="673"/>
                </a:cubicBezTo>
                <a:cubicBezTo>
                  <a:pt x="810" y="684"/>
                  <a:pt x="810" y="684"/>
                  <a:pt x="810" y="684"/>
                </a:cubicBezTo>
                <a:cubicBezTo>
                  <a:pt x="785" y="636"/>
                  <a:pt x="785" y="636"/>
                  <a:pt x="785" y="636"/>
                </a:cubicBezTo>
                <a:lnTo>
                  <a:pt x="806" y="625"/>
                </a:lnTo>
                <a:close/>
                <a:moveTo>
                  <a:pt x="742" y="554"/>
                </a:moveTo>
                <a:cubicBezTo>
                  <a:pt x="717" y="506"/>
                  <a:pt x="717" y="506"/>
                  <a:pt x="717" y="506"/>
                </a:cubicBezTo>
                <a:cubicBezTo>
                  <a:pt x="739" y="494"/>
                  <a:pt x="739" y="494"/>
                  <a:pt x="739" y="494"/>
                </a:cubicBezTo>
                <a:cubicBezTo>
                  <a:pt x="764" y="542"/>
                  <a:pt x="764" y="542"/>
                  <a:pt x="764" y="542"/>
                </a:cubicBezTo>
                <a:lnTo>
                  <a:pt x="742" y="554"/>
                </a:lnTo>
                <a:close/>
                <a:moveTo>
                  <a:pt x="730" y="560"/>
                </a:moveTo>
                <a:cubicBezTo>
                  <a:pt x="708" y="571"/>
                  <a:pt x="708" y="571"/>
                  <a:pt x="708" y="571"/>
                </a:cubicBezTo>
                <a:cubicBezTo>
                  <a:pt x="683" y="523"/>
                  <a:pt x="683" y="523"/>
                  <a:pt x="683" y="523"/>
                </a:cubicBezTo>
                <a:cubicBezTo>
                  <a:pt x="705" y="512"/>
                  <a:pt x="705" y="512"/>
                  <a:pt x="705" y="512"/>
                </a:cubicBezTo>
                <a:lnTo>
                  <a:pt x="730" y="560"/>
                </a:lnTo>
                <a:close/>
                <a:moveTo>
                  <a:pt x="739" y="577"/>
                </a:moveTo>
                <a:cubicBezTo>
                  <a:pt x="764" y="625"/>
                  <a:pt x="764" y="625"/>
                  <a:pt x="764" y="625"/>
                </a:cubicBezTo>
                <a:cubicBezTo>
                  <a:pt x="742" y="636"/>
                  <a:pt x="742" y="636"/>
                  <a:pt x="742" y="636"/>
                </a:cubicBezTo>
                <a:cubicBezTo>
                  <a:pt x="717" y="589"/>
                  <a:pt x="717" y="589"/>
                  <a:pt x="717" y="589"/>
                </a:cubicBezTo>
                <a:lnTo>
                  <a:pt x="739" y="577"/>
                </a:lnTo>
                <a:close/>
                <a:moveTo>
                  <a:pt x="773" y="643"/>
                </a:moveTo>
                <a:cubicBezTo>
                  <a:pt x="797" y="691"/>
                  <a:pt x="797" y="691"/>
                  <a:pt x="797" y="691"/>
                </a:cubicBezTo>
                <a:cubicBezTo>
                  <a:pt x="776" y="702"/>
                  <a:pt x="776" y="702"/>
                  <a:pt x="776" y="702"/>
                </a:cubicBezTo>
                <a:cubicBezTo>
                  <a:pt x="751" y="654"/>
                  <a:pt x="751" y="654"/>
                  <a:pt x="751" y="654"/>
                </a:cubicBezTo>
                <a:lnTo>
                  <a:pt x="773" y="643"/>
                </a:lnTo>
                <a:close/>
                <a:moveTo>
                  <a:pt x="999" y="636"/>
                </a:moveTo>
                <a:cubicBezTo>
                  <a:pt x="984" y="584"/>
                  <a:pt x="984" y="584"/>
                  <a:pt x="984" y="584"/>
                </a:cubicBezTo>
                <a:cubicBezTo>
                  <a:pt x="1007" y="577"/>
                  <a:pt x="1007" y="577"/>
                  <a:pt x="1007" y="577"/>
                </a:cubicBezTo>
                <a:cubicBezTo>
                  <a:pt x="1023" y="628"/>
                  <a:pt x="1023" y="628"/>
                  <a:pt x="1023" y="628"/>
                </a:cubicBezTo>
                <a:lnTo>
                  <a:pt x="999" y="636"/>
                </a:lnTo>
                <a:close/>
                <a:moveTo>
                  <a:pt x="1027" y="642"/>
                </a:moveTo>
                <a:cubicBezTo>
                  <a:pt x="1043" y="693"/>
                  <a:pt x="1043" y="693"/>
                  <a:pt x="1043" y="693"/>
                </a:cubicBezTo>
                <a:cubicBezTo>
                  <a:pt x="1019" y="700"/>
                  <a:pt x="1019" y="700"/>
                  <a:pt x="1019" y="700"/>
                </a:cubicBezTo>
                <a:cubicBezTo>
                  <a:pt x="1004" y="649"/>
                  <a:pt x="1004" y="649"/>
                  <a:pt x="1004" y="649"/>
                </a:cubicBezTo>
                <a:lnTo>
                  <a:pt x="1027" y="642"/>
                </a:lnTo>
                <a:close/>
                <a:moveTo>
                  <a:pt x="1006" y="704"/>
                </a:moveTo>
                <a:cubicBezTo>
                  <a:pt x="983" y="712"/>
                  <a:pt x="983" y="712"/>
                  <a:pt x="983" y="712"/>
                </a:cubicBezTo>
                <a:cubicBezTo>
                  <a:pt x="967" y="660"/>
                  <a:pt x="967" y="660"/>
                  <a:pt x="967" y="660"/>
                </a:cubicBezTo>
                <a:cubicBezTo>
                  <a:pt x="990" y="653"/>
                  <a:pt x="990" y="653"/>
                  <a:pt x="990" y="653"/>
                </a:cubicBezTo>
                <a:lnTo>
                  <a:pt x="1006" y="704"/>
                </a:lnTo>
                <a:close/>
                <a:moveTo>
                  <a:pt x="1735" y="406"/>
                </a:moveTo>
                <a:cubicBezTo>
                  <a:pt x="1729" y="448"/>
                  <a:pt x="1729" y="448"/>
                  <a:pt x="1729" y="448"/>
                </a:cubicBezTo>
                <a:cubicBezTo>
                  <a:pt x="1711" y="446"/>
                  <a:pt x="1711" y="446"/>
                  <a:pt x="1711" y="446"/>
                </a:cubicBezTo>
                <a:cubicBezTo>
                  <a:pt x="1717" y="403"/>
                  <a:pt x="1717" y="403"/>
                  <a:pt x="1717" y="403"/>
                </a:cubicBezTo>
                <a:lnTo>
                  <a:pt x="1735" y="406"/>
                </a:lnTo>
                <a:close/>
                <a:moveTo>
                  <a:pt x="1719" y="387"/>
                </a:moveTo>
                <a:cubicBezTo>
                  <a:pt x="1726" y="345"/>
                  <a:pt x="1726" y="345"/>
                  <a:pt x="1726" y="345"/>
                </a:cubicBezTo>
                <a:cubicBezTo>
                  <a:pt x="1744" y="348"/>
                  <a:pt x="1744" y="348"/>
                  <a:pt x="1744" y="348"/>
                </a:cubicBezTo>
                <a:cubicBezTo>
                  <a:pt x="1737" y="390"/>
                  <a:pt x="1737" y="390"/>
                  <a:pt x="1737" y="390"/>
                </a:cubicBezTo>
                <a:lnTo>
                  <a:pt x="1719" y="387"/>
                </a:lnTo>
                <a:close/>
                <a:moveTo>
                  <a:pt x="1726" y="464"/>
                </a:moveTo>
                <a:cubicBezTo>
                  <a:pt x="1720" y="506"/>
                  <a:pt x="1720" y="506"/>
                  <a:pt x="1720" y="506"/>
                </a:cubicBezTo>
                <a:cubicBezTo>
                  <a:pt x="1702" y="504"/>
                  <a:pt x="1702" y="504"/>
                  <a:pt x="1702" y="504"/>
                </a:cubicBezTo>
                <a:cubicBezTo>
                  <a:pt x="1708" y="461"/>
                  <a:pt x="1708" y="461"/>
                  <a:pt x="1708" y="461"/>
                </a:cubicBezTo>
                <a:lnTo>
                  <a:pt x="1726" y="464"/>
                </a:lnTo>
                <a:close/>
                <a:moveTo>
                  <a:pt x="1676" y="678"/>
                </a:moveTo>
                <a:cubicBezTo>
                  <a:pt x="1682" y="636"/>
                  <a:pt x="1682" y="636"/>
                  <a:pt x="1682" y="636"/>
                </a:cubicBezTo>
                <a:cubicBezTo>
                  <a:pt x="1700" y="639"/>
                  <a:pt x="1700" y="639"/>
                  <a:pt x="1700" y="639"/>
                </a:cubicBezTo>
                <a:cubicBezTo>
                  <a:pt x="1694" y="681"/>
                  <a:pt x="1694" y="681"/>
                  <a:pt x="1694" y="681"/>
                </a:cubicBezTo>
                <a:lnTo>
                  <a:pt x="1676" y="678"/>
                </a:lnTo>
                <a:close/>
                <a:moveTo>
                  <a:pt x="1692" y="697"/>
                </a:moveTo>
                <a:cubicBezTo>
                  <a:pt x="1685" y="739"/>
                  <a:pt x="1685" y="739"/>
                  <a:pt x="1685" y="739"/>
                </a:cubicBezTo>
                <a:cubicBezTo>
                  <a:pt x="1667" y="736"/>
                  <a:pt x="1667" y="736"/>
                  <a:pt x="1667" y="736"/>
                </a:cubicBezTo>
                <a:cubicBezTo>
                  <a:pt x="1674" y="694"/>
                  <a:pt x="1674" y="694"/>
                  <a:pt x="1674" y="694"/>
                </a:cubicBezTo>
                <a:lnTo>
                  <a:pt x="1692" y="697"/>
                </a:lnTo>
                <a:close/>
                <a:moveTo>
                  <a:pt x="1685" y="620"/>
                </a:moveTo>
                <a:cubicBezTo>
                  <a:pt x="1691" y="578"/>
                  <a:pt x="1691" y="578"/>
                  <a:pt x="1691" y="578"/>
                </a:cubicBezTo>
                <a:cubicBezTo>
                  <a:pt x="1709" y="580"/>
                  <a:pt x="1709" y="580"/>
                  <a:pt x="1709" y="580"/>
                </a:cubicBezTo>
                <a:cubicBezTo>
                  <a:pt x="1703" y="623"/>
                  <a:pt x="1703" y="623"/>
                  <a:pt x="1703" y="623"/>
                </a:cubicBezTo>
                <a:lnTo>
                  <a:pt x="1685" y="620"/>
                </a:lnTo>
                <a:close/>
                <a:moveTo>
                  <a:pt x="1708" y="699"/>
                </a:moveTo>
                <a:cubicBezTo>
                  <a:pt x="1726" y="702"/>
                  <a:pt x="1726" y="702"/>
                  <a:pt x="1726" y="702"/>
                </a:cubicBezTo>
                <a:cubicBezTo>
                  <a:pt x="1719" y="744"/>
                  <a:pt x="1719" y="744"/>
                  <a:pt x="1719" y="744"/>
                </a:cubicBezTo>
                <a:cubicBezTo>
                  <a:pt x="1701" y="741"/>
                  <a:pt x="1701" y="741"/>
                  <a:pt x="1701" y="741"/>
                </a:cubicBezTo>
                <a:lnTo>
                  <a:pt x="1708" y="699"/>
                </a:lnTo>
                <a:close/>
                <a:moveTo>
                  <a:pt x="1710" y="683"/>
                </a:moveTo>
                <a:cubicBezTo>
                  <a:pt x="1716" y="641"/>
                  <a:pt x="1716" y="641"/>
                  <a:pt x="1716" y="641"/>
                </a:cubicBezTo>
                <a:cubicBezTo>
                  <a:pt x="1734" y="644"/>
                  <a:pt x="1734" y="644"/>
                  <a:pt x="1734" y="644"/>
                </a:cubicBezTo>
                <a:cubicBezTo>
                  <a:pt x="1728" y="686"/>
                  <a:pt x="1728" y="686"/>
                  <a:pt x="1728" y="686"/>
                </a:cubicBezTo>
                <a:lnTo>
                  <a:pt x="1710" y="683"/>
                </a:lnTo>
                <a:close/>
                <a:moveTo>
                  <a:pt x="1719" y="625"/>
                </a:moveTo>
                <a:cubicBezTo>
                  <a:pt x="1725" y="583"/>
                  <a:pt x="1725" y="583"/>
                  <a:pt x="1725" y="583"/>
                </a:cubicBezTo>
                <a:cubicBezTo>
                  <a:pt x="1743" y="586"/>
                  <a:pt x="1743" y="586"/>
                  <a:pt x="1743" y="586"/>
                </a:cubicBezTo>
                <a:cubicBezTo>
                  <a:pt x="1737" y="628"/>
                  <a:pt x="1737" y="628"/>
                  <a:pt x="1737" y="628"/>
                </a:cubicBezTo>
                <a:lnTo>
                  <a:pt x="1719" y="625"/>
                </a:lnTo>
                <a:close/>
                <a:moveTo>
                  <a:pt x="1718" y="522"/>
                </a:moveTo>
                <a:cubicBezTo>
                  <a:pt x="1711" y="565"/>
                  <a:pt x="1711" y="565"/>
                  <a:pt x="1711" y="565"/>
                </a:cubicBezTo>
                <a:cubicBezTo>
                  <a:pt x="1693" y="562"/>
                  <a:pt x="1693" y="562"/>
                  <a:pt x="1693" y="562"/>
                </a:cubicBezTo>
                <a:cubicBezTo>
                  <a:pt x="1700" y="520"/>
                  <a:pt x="1700" y="520"/>
                  <a:pt x="1700" y="520"/>
                </a:cubicBezTo>
                <a:lnTo>
                  <a:pt x="1718" y="522"/>
                </a:lnTo>
                <a:close/>
                <a:moveTo>
                  <a:pt x="1695" y="443"/>
                </a:moveTo>
                <a:cubicBezTo>
                  <a:pt x="1677" y="441"/>
                  <a:pt x="1677" y="441"/>
                  <a:pt x="1677" y="441"/>
                </a:cubicBezTo>
                <a:cubicBezTo>
                  <a:pt x="1684" y="398"/>
                  <a:pt x="1684" y="398"/>
                  <a:pt x="1684" y="398"/>
                </a:cubicBezTo>
                <a:cubicBezTo>
                  <a:pt x="1702" y="401"/>
                  <a:pt x="1702" y="401"/>
                  <a:pt x="1702" y="401"/>
                </a:cubicBezTo>
                <a:lnTo>
                  <a:pt x="1695" y="443"/>
                </a:lnTo>
                <a:close/>
                <a:moveTo>
                  <a:pt x="1693" y="459"/>
                </a:moveTo>
                <a:cubicBezTo>
                  <a:pt x="1687" y="501"/>
                  <a:pt x="1687" y="501"/>
                  <a:pt x="1687" y="501"/>
                </a:cubicBezTo>
                <a:cubicBezTo>
                  <a:pt x="1669" y="499"/>
                  <a:pt x="1669" y="499"/>
                  <a:pt x="1669" y="499"/>
                </a:cubicBezTo>
                <a:cubicBezTo>
                  <a:pt x="1675" y="457"/>
                  <a:pt x="1675" y="457"/>
                  <a:pt x="1675" y="457"/>
                </a:cubicBezTo>
                <a:lnTo>
                  <a:pt x="1693" y="459"/>
                </a:lnTo>
                <a:close/>
                <a:moveTo>
                  <a:pt x="1684" y="517"/>
                </a:moveTo>
                <a:cubicBezTo>
                  <a:pt x="1678" y="560"/>
                  <a:pt x="1678" y="560"/>
                  <a:pt x="1678" y="560"/>
                </a:cubicBezTo>
                <a:cubicBezTo>
                  <a:pt x="1660" y="557"/>
                  <a:pt x="1660" y="557"/>
                  <a:pt x="1660" y="557"/>
                </a:cubicBezTo>
                <a:cubicBezTo>
                  <a:pt x="1666" y="515"/>
                  <a:pt x="1666" y="515"/>
                  <a:pt x="1666" y="515"/>
                </a:cubicBezTo>
                <a:lnTo>
                  <a:pt x="1684" y="517"/>
                </a:lnTo>
                <a:close/>
                <a:moveTo>
                  <a:pt x="1676" y="576"/>
                </a:moveTo>
                <a:cubicBezTo>
                  <a:pt x="1669" y="618"/>
                  <a:pt x="1669" y="618"/>
                  <a:pt x="1669" y="618"/>
                </a:cubicBezTo>
                <a:cubicBezTo>
                  <a:pt x="1651" y="615"/>
                  <a:pt x="1651" y="615"/>
                  <a:pt x="1651" y="615"/>
                </a:cubicBezTo>
                <a:cubicBezTo>
                  <a:pt x="1658" y="573"/>
                  <a:pt x="1658" y="573"/>
                  <a:pt x="1658" y="573"/>
                </a:cubicBezTo>
                <a:lnTo>
                  <a:pt x="1676" y="576"/>
                </a:lnTo>
                <a:close/>
                <a:moveTo>
                  <a:pt x="1667" y="634"/>
                </a:moveTo>
                <a:cubicBezTo>
                  <a:pt x="1661" y="676"/>
                  <a:pt x="1661" y="676"/>
                  <a:pt x="1661" y="676"/>
                </a:cubicBezTo>
                <a:cubicBezTo>
                  <a:pt x="1643" y="673"/>
                  <a:pt x="1643" y="673"/>
                  <a:pt x="1643" y="673"/>
                </a:cubicBezTo>
                <a:cubicBezTo>
                  <a:pt x="1649" y="631"/>
                  <a:pt x="1649" y="631"/>
                  <a:pt x="1649" y="631"/>
                </a:cubicBezTo>
                <a:lnTo>
                  <a:pt x="1667" y="634"/>
                </a:lnTo>
                <a:close/>
                <a:moveTo>
                  <a:pt x="1658" y="692"/>
                </a:moveTo>
                <a:cubicBezTo>
                  <a:pt x="1652" y="734"/>
                  <a:pt x="1652" y="734"/>
                  <a:pt x="1652" y="734"/>
                </a:cubicBezTo>
                <a:cubicBezTo>
                  <a:pt x="1634" y="731"/>
                  <a:pt x="1634" y="731"/>
                  <a:pt x="1634" y="731"/>
                </a:cubicBezTo>
                <a:cubicBezTo>
                  <a:pt x="1640" y="689"/>
                  <a:pt x="1640" y="689"/>
                  <a:pt x="1640" y="689"/>
                </a:cubicBezTo>
                <a:lnTo>
                  <a:pt x="1658" y="692"/>
                </a:lnTo>
                <a:close/>
                <a:moveTo>
                  <a:pt x="1957" y="861"/>
                </a:moveTo>
                <a:cubicBezTo>
                  <a:pt x="1959" y="856"/>
                  <a:pt x="1965" y="854"/>
                  <a:pt x="1970" y="857"/>
                </a:cubicBezTo>
                <a:cubicBezTo>
                  <a:pt x="1975" y="859"/>
                  <a:pt x="1977" y="865"/>
                  <a:pt x="1975" y="870"/>
                </a:cubicBezTo>
                <a:cubicBezTo>
                  <a:pt x="1972" y="875"/>
                  <a:pt x="1966" y="877"/>
                  <a:pt x="1961" y="874"/>
                </a:cubicBezTo>
                <a:cubicBezTo>
                  <a:pt x="1956" y="872"/>
                  <a:pt x="1954" y="866"/>
                  <a:pt x="1957" y="861"/>
                </a:cubicBezTo>
                <a:close/>
                <a:moveTo>
                  <a:pt x="1980" y="820"/>
                </a:moveTo>
                <a:cubicBezTo>
                  <a:pt x="1936" y="798"/>
                  <a:pt x="1936" y="798"/>
                  <a:pt x="1936" y="798"/>
                </a:cubicBezTo>
                <a:cubicBezTo>
                  <a:pt x="1953" y="762"/>
                  <a:pt x="1953" y="762"/>
                  <a:pt x="1953" y="762"/>
                </a:cubicBezTo>
                <a:cubicBezTo>
                  <a:pt x="1977" y="777"/>
                  <a:pt x="1987" y="804"/>
                  <a:pt x="1980" y="820"/>
                </a:cubicBezTo>
                <a:close/>
                <a:moveTo>
                  <a:pt x="1876" y="770"/>
                </a:moveTo>
                <a:cubicBezTo>
                  <a:pt x="1876" y="770"/>
                  <a:pt x="1876" y="769"/>
                  <a:pt x="1876" y="769"/>
                </a:cubicBezTo>
                <a:cubicBezTo>
                  <a:pt x="1884" y="754"/>
                  <a:pt x="1913" y="745"/>
                  <a:pt x="1941" y="756"/>
                </a:cubicBezTo>
                <a:cubicBezTo>
                  <a:pt x="1924" y="793"/>
                  <a:pt x="1924" y="793"/>
                  <a:pt x="1924" y="793"/>
                </a:cubicBezTo>
                <a:lnTo>
                  <a:pt x="1876" y="770"/>
                </a:lnTo>
                <a:close/>
                <a:moveTo>
                  <a:pt x="1841" y="806"/>
                </a:moveTo>
                <a:cubicBezTo>
                  <a:pt x="1843" y="801"/>
                  <a:pt x="1849" y="799"/>
                  <a:pt x="1854" y="801"/>
                </a:cubicBezTo>
                <a:cubicBezTo>
                  <a:pt x="1859" y="803"/>
                  <a:pt x="1861" y="809"/>
                  <a:pt x="1859" y="814"/>
                </a:cubicBezTo>
                <a:cubicBezTo>
                  <a:pt x="1856" y="819"/>
                  <a:pt x="1850" y="821"/>
                  <a:pt x="1845" y="819"/>
                </a:cubicBezTo>
                <a:cubicBezTo>
                  <a:pt x="1841" y="817"/>
                  <a:pt x="1838" y="811"/>
                  <a:pt x="1841" y="806"/>
                </a:cubicBezTo>
                <a:close/>
                <a:moveTo>
                  <a:pt x="1745" y="570"/>
                </a:moveTo>
                <a:cubicBezTo>
                  <a:pt x="1727" y="567"/>
                  <a:pt x="1727" y="567"/>
                  <a:pt x="1727" y="567"/>
                </a:cubicBezTo>
                <a:cubicBezTo>
                  <a:pt x="1734" y="525"/>
                  <a:pt x="1734" y="525"/>
                  <a:pt x="1734" y="525"/>
                </a:cubicBezTo>
                <a:cubicBezTo>
                  <a:pt x="1752" y="527"/>
                  <a:pt x="1752" y="527"/>
                  <a:pt x="1752" y="527"/>
                </a:cubicBezTo>
                <a:lnTo>
                  <a:pt x="1745" y="570"/>
                </a:lnTo>
                <a:close/>
                <a:moveTo>
                  <a:pt x="1754" y="511"/>
                </a:moveTo>
                <a:cubicBezTo>
                  <a:pt x="1736" y="509"/>
                  <a:pt x="1736" y="509"/>
                  <a:pt x="1736" y="509"/>
                </a:cubicBezTo>
                <a:cubicBezTo>
                  <a:pt x="1742" y="467"/>
                  <a:pt x="1742" y="467"/>
                  <a:pt x="1742" y="467"/>
                </a:cubicBezTo>
                <a:cubicBezTo>
                  <a:pt x="1760" y="469"/>
                  <a:pt x="1760" y="469"/>
                  <a:pt x="1760" y="469"/>
                </a:cubicBezTo>
                <a:lnTo>
                  <a:pt x="1754" y="511"/>
                </a:lnTo>
                <a:close/>
                <a:moveTo>
                  <a:pt x="1763" y="453"/>
                </a:moveTo>
                <a:cubicBezTo>
                  <a:pt x="1745" y="451"/>
                  <a:pt x="1745" y="451"/>
                  <a:pt x="1745" y="451"/>
                </a:cubicBezTo>
                <a:cubicBezTo>
                  <a:pt x="1751" y="408"/>
                  <a:pt x="1751" y="408"/>
                  <a:pt x="1751" y="408"/>
                </a:cubicBezTo>
                <a:cubicBezTo>
                  <a:pt x="1769" y="411"/>
                  <a:pt x="1769" y="411"/>
                  <a:pt x="1769" y="411"/>
                </a:cubicBezTo>
                <a:lnTo>
                  <a:pt x="1763" y="453"/>
                </a:lnTo>
                <a:close/>
                <a:moveTo>
                  <a:pt x="1771" y="395"/>
                </a:moveTo>
                <a:cubicBezTo>
                  <a:pt x="1753" y="392"/>
                  <a:pt x="1753" y="392"/>
                  <a:pt x="1753" y="392"/>
                </a:cubicBezTo>
                <a:cubicBezTo>
                  <a:pt x="1760" y="350"/>
                  <a:pt x="1760" y="350"/>
                  <a:pt x="1760" y="350"/>
                </a:cubicBezTo>
                <a:cubicBezTo>
                  <a:pt x="1778" y="353"/>
                  <a:pt x="1778" y="353"/>
                  <a:pt x="1778" y="353"/>
                </a:cubicBezTo>
                <a:lnTo>
                  <a:pt x="1771" y="395"/>
                </a:lnTo>
                <a:close/>
                <a:moveTo>
                  <a:pt x="1786" y="295"/>
                </a:moveTo>
                <a:cubicBezTo>
                  <a:pt x="1780" y="337"/>
                  <a:pt x="1780" y="337"/>
                  <a:pt x="1780" y="337"/>
                </a:cubicBezTo>
                <a:cubicBezTo>
                  <a:pt x="1762" y="334"/>
                  <a:pt x="1762" y="334"/>
                  <a:pt x="1762" y="334"/>
                </a:cubicBezTo>
                <a:cubicBezTo>
                  <a:pt x="1768" y="292"/>
                  <a:pt x="1768" y="292"/>
                  <a:pt x="1768" y="292"/>
                </a:cubicBezTo>
                <a:lnTo>
                  <a:pt x="1786" y="295"/>
                </a:lnTo>
                <a:close/>
                <a:moveTo>
                  <a:pt x="1745" y="219"/>
                </a:moveTo>
                <a:cubicBezTo>
                  <a:pt x="1763" y="221"/>
                  <a:pt x="1763" y="221"/>
                  <a:pt x="1763" y="221"/>
                </a:cubicBezTo>
                <a:cubicBezTo>
                  <a:pt x="1757" y="264"/>
                  <a:pt x="1757" y="264"/>
                  <a:pt x="1757" y="264"/>
                </a:cubicBezTo>
                <a:cubicBezTo>
                  <a:pt x="1739" y="261"/>
                  <a:pt x="1739" y="261"/>
                  <a:pt x="1739" y="261"/>
                </a:cubicBezTo>
                <a:lnTo>
                  <a:pt x="1745" y="219"/>
                </a:lnTo>
                <a:close/>
                <a:moveTo>
                  <a:pt x="1752" y="290"/>
                </a:moveTo>
                <a:cubicBezTo>
                  <a:pt x="1746" y="332"/>
                  <a:pt x="1746" y="332"/>
                  <a:pt x="1746" y="332"/>
                </a:cubicBezTo>
                <a:cubicBezTo>
                  <a:pt x="1728" y="329"/>
                  <a:pt x="1728" y="329"/>
                  <a:pt x="1728" y="329"/>
                </a:cubicBezTo>
                <a:cubicBezTo>
                  <a:pt x="1734" y="287"/>
                  <a:pt x="1734" y="287"/>
                  <a:pt x="1734" y="287"/>
                </a:cubicBezTo>
                <a:lnTo>
                  <a:pt x="1752" y="290"/>
                </a:lnTo>
                <a:close/>
                <a:moveTo>
                  <a:pt x="1711" y="214"/>
                </a:moveTo>
                <a:cubicBezTo>
                  <a:pt x="1729" y="216"/>
                  <a:pt x="1729" y="216"/>
                  <a:pt x="1729" y="216"/>
                </a:cubicBezTo>
                <a:cubicBezTo>
                  <a:pt x="1723" y="259"/>
                  <a:pt x="1723" y="259"/>
                  <a:pt x="1723" y="259"/>
                </a:cubicBezTo>
                <a:cubicBezTo>
                  <a:pt x="1705" y="256"/>
                  <a:pt x="1705" y="256"/>
                  <a:pt x="1705" y="256"/>
                </a:cubicBezTo>
                <a:lnTo>
                  <a:pt x="1711" y="214"/>
                </a:lnTo>
                <a:close/>
                <a:moveTo>
                  <a:pt x="1701" y="282"/>
                </a:moveTo>
                <a:cubicBezTo>
                  <a:pt x="1719" y="285"/>
                  <a:pt x="1719" y="285"/>
                  <a:pt x="1719" y="285"/>
                </a:cubicBezTo>
                <a:cubicBezTo>
                  <a:pt x="1713" y="327"/>
                  <a:pt x="1713" y="327"/>
                  <a:pt x="1713" y="327"/>
                </a:cubicBezTo>
                <a:cubicBezTo>
                  <a:pt x="1695" y="324"/>
                  <a:pt x="1695" y="324"/>
                  <a:pt x="1695" y="324"/>
                </a:cubicBezTo>
                <a:lnTo>
                  <a:pt x="1701" y="282"/>
                </a:lnTo>
                <a:close/>
                <a:moveTo>
                  <a:pt x="1692" y="340"/>
                </a:moveTo>
                <a:cubicBezTo>
                  <a:pt x="1710" y="343"/>
                  <a:pt x="1710" y="343"/>
                  <a:pt x="1710" y="343"/>
                </a:cubicBezTo>
                <a:cubicBezTo>
                  <a:pt x="1704" y="385"/>
                  <a:pt x="1704" y="385"/>
                  <a:pt x="1704" y="385"/>
                </a:cubicBezTo>
                <a:cubicBezTo>
                  <a:pt x="1686" y="382"/>
                  <a:pt x="1686" y="382"/>
                  <a:pt x="1686" y="382"/>
                </a:cubicBezTo>
                <a:lnTo>
                  <a:pt x="1692" y="340"/>
                </a:lnTo>
                <a:close/>
                <a:moveTo>
                  <a:pt x="1667" y="277"/>
                </a:moveTo>
                <a:cubicBezTo>
                  <a:pt x="1685" y="280"/>
                  <a:pt x="1685" y="280"/>
                  <a:pt x="1685" y="280"/>
                </a:cubicBezTo>
                <a:cubicBezTo>
                  <a:pt x="1679" y="322"/>
                  <a:pt x="1679" y="322"/>
                  <a:pt x="1679" y="322"/>
                </a:cubicBezTo>
                <a:cubicBezTo>
                  <a:pt x="1661" y="319"/>
                  <a:pt x="1661" y="319"/>
                  <a:pt x="1661" y="319"/>
                </a:cubicBezTo>
                <a:lnTo>
                  <a:pt x="1667" y="277"/>
                </a:lnTo>
                <a:close/>
                <a:moveTo>
                  <a:pt x="1658" y="335"/>
                </a:moveTo>
                <a:cubicBezTo>
                  <a:pt x="1676" y="338"/>
                  <a:pt x="1676" y="338"/>
                  <a:pt x="1676" y="338"/>
                </a:cubicBezTo>
                <a:cubicBezTo>
                  <a:pt x="1670" y="380"/>
                  <a:pt x="1670" y="380"/>
                  <a:pt x="1670" y="380"/>
                </a:cubicBezTo>
                <a:cubicBezTo>
                  <a:pt x="1652" y="377"/>
                  <a:pt x="1652" y="377"/>
                  <a:pt x="1652" y="377"/>
                </a:cubicBezTo>
                <a:lnTo>
                  <a:pt x="1658" y="335"/>
                </a:lnTo>
                <a:close/>
                <a:moveTo>
                  <a:pt x="1650" y="393"/>
                </a:moveTo>
                <a:cubicBezTo>
                  <a:pt x="1668" y="396"/>
                  <a:pt x="1668" y="396"/>
                  <a:pt x="1668" y="396"/>
                </a:cubicBezTo>
                <a:cubicBezTo>
                  <a:pt x="1662" y="438"/>
                  <a:pt x="1662" y="438"/>
                  <a:pt x="1662" y="438"/>
                </a:cubicBezTo>
                <a:cubicBezTo>
                  <a:pt x="1644" y="436"/>
                  <a:pt x="1644" y="436"/>
                  <a:pt x="1644" y="436"/>
                </a:cubicBezTo>
                <a:lnTo>
                  <a:pt x="1650" y="393"/>
                </a:lnTo>
                <a:close/>
                <a:moveTo>
                  <a:pt x="1641" y="451"/>
                </a:moveTo>
                <a:cubicBezTo>
                  <a:pt x="1659" y="454"/>
                  <a:pt x="1659" y="454"/>
                  <a:pt x="1659" y="454"/>
                </a:cubicBezTo>
                <a:cubicBezTo>
                  <a:pt x="1653" y="496"/>
                  <a:pt x="1653" y="496"/>
                  <a:pt x="1653" y="496"/>
                </a:cubicBezTo>
                <a:cubicBezTo>
                  <a:pt x="1635" y="494"/>
                  <a:pt x="1635" y="494"/>
                  <a:pt x="1635" y="494"/>
                </a:cubicBezTo>
                <a:lnTo>
                  <a:pt x="1641" y="451"/>
                </a:lnTo>
                <a:close/>
                <a:moveTo>
                  <a:pt x="1632" y="510"/>
                </a:moveTo>
                <a:cubicBezTo>
                  <a:pt x="1650" y="512"/>
                  <a:pt x="1650" y="512"/>
                  <a:pt x="1650" y="512"/>
                </a:cubicBezTo>
                <a:cubicBezTo>
                  <a:pt x="1644" y="555"/>
                  <a:pt x="1644" y="555"/>
                  <a:pt x="1644" y="555"/>
                </a:cubicBezTo>
                <a:cubicBezTo>
                  <a:pt x="1626" y="552"/>
                  <a:pt x="1626" y="552"/>
                  <a:pt x="1626" y="552"/>
                </a:cubicBezTo>
                <a:lnTo>
                  <a:pt x="1632" y="510"/>
                </a:lnTo>
                <a:close/>
                <a:moveTo>
                  <a:pt x="1624" y="568"/>
                </a:moveTo>
                <a:cubicBezTo>
                  <a:pt x="1642" y="570"/>
                  <a:pt x="1642" y="570"/>
                  <a:pt x="1642" y="570"/>
                </a:cubicBezTo>
                <a:cubicBezTo>
                  <a:pt x="1636" y="613"/>
                  <a:pt x="1636" y="613"/>
                  <a:pt x="1636" y="613"/>
                </a:cubicBezTo>
                <a:cubicBezTo>
                  <a:pt x="1618" y="610"/>
                  <a:pt x="1618" y="610"/>
                  <a:pt x="1618" y="610"/>
                </a:cubicBezTo>
                <a:lnTo>
                  <a:pt x="1624" y="568"/>
                </a:lnTo>
                <a:close/>
                <a:moveTo>
                  <a:pt x="1615" y="626"/>
                </a:moveTo>
                <a:cubicBezTo>
                  <a:pt x="1633" y="629"/>
                  <a:pt x="1633" y="629"/>
                  <a:pt x="1633" y="629"/>
                </a:cubicBezTo>
                <a:cubicBezTo>
                  <a:pt x="1627" y="671"/>
                  <a:pt x="1627" y="671"/>
                  <a:pt x="1627" y="671"/>
                </a:cubicBezTo>
                <a:cubicBezTo>
                  <a:pt x="1609" y="668"/>
                  <a:pt x="1609" y="668"/>
                  <a:pt x="1609" y="668"/>
                </a:cubicBezTo>
                <a:lnTo>
                  <a:pt x="1615" y="626"/>
                </a:lnTo>
                <a:close/>
                <a:moveTo>
                  <a:pt x="1607" y="684"/>
                </a:moveTo>
                <a:cubicBezTo>
                  <a:pt x="1625" y="687"/>
                  <a:pt x="1625" y="687"/>
                  <a:pt x="1625" y="687"/>
                </a:cubicBezTo>
                <a:cubicBezTo>
                  <a:pt x="1618" y="729"/>
                  <a:pt x="1618" y="729"/>
                  <a:pt x="1618" y="729"/>
                </a:cubicBezTo>
                <a:cubicBezTo>
                  <a:pt x="1600" y="726"/>
                  <a:pt x="1600" y="726"/>
                  <a:pt x="1600" y="726"/>
                </a:cubicBezTo>
                <a:lnTo>
                  <a:pt x="1607" y="684"/>
                </a:lnTo>
                <a:close/>
                <a:moveTo>
                  <a:pt x="1545" y="738"/>
                </a:moveTo>
                <a:cubicBezTo>
                  <a:pt x="1300" y="739"/>
                  <a:pt x="1300" y="739"/>
                  <a:pt x="1300" y="739"/>
                </a:cubicBezTo>
                <a:cubicBezTo>
                  <a:pt x="1300" y="730"/>
                  <a:pt x="1300" y="730"/>
                  <a:pt x="1300" y="730"/>
                </a:cubicBezTo>
                <a:cubicBezTo>
                  <a:pt x="1544" y="729"/>
                  <a:pt x="1544" y="729"/>
                  <a:pt x="1544" y="729"/>
                </a:cubicBezTo>
                <a:lnTo>
                  <a:pt x="1545" y="738"/>
                </a:lnTo>
                <a:close/>
                <a:moveTo>
                  <a:pt x="1544" y="706"/>
                </a:moveTo>
                <a:cubicBezTo>
                  <a:pt x="1300" y="707"/>
                  <a:pt x="1300" y="707"/>
                  <a:pt x="1300" y="707"/>
                </a:cubicBezTo>
                <a:cubicBezTo>
                  <a:pt x="1300" y="698"/>
                  <a:pt x="1300" y="698"/>
                  <a:pt x="1300" y="698"/>
                </a:cubicBezTo>
                <a:cubicBezTo>
                  <a:pt x="1544" y="697"/>
                  <a:pt x="1544" y="697"/>
                  <a:pt x="1544" y="697"/>
                </a:cubicBezTo>
                <a:lnTo>
                  <a:pt x="1544" y="706"/>
                </a:lnTo>
                <a:close/>
                <a:moveTo>
                  <a:pt x="1544" y="674"/>
                </a:moveTo>
                <a:cubicBezTo>
                  <a:pt x="1300" y="675"/>
                  <a:pt x="1300" y="675"/>
                  <a:pt x="1300" y="675"/>
                </a:cubicBezTo>
                <a:cubicBezTo>
                  <a:pt x="1300" y="666"/>
                  <a:pt x="1300" y="666"/>
                  <a:pt x="1300" y="666"/>
                </a:cubicBezTo>
                <a:cubicBezTo>
                  <a:pt x="1544" y="665"/>
                  <a:pt x="1544" y="665"/>
                  <a:pt x="1544" y="665"/>
                </a:cubicBezTo>
                <a:lnTo>
                  <a:pt x="1544" y="674"/>
                </a:lnTo>
                <a:close/>
                <a:moveTo>
                  <a:pt x="1544" y="642"/>
                </a:moveTo>
                <a:cubicBezTo>
                  <a:pt x="1300" y="643"/>
                  <a:pt x="1300" y="643"/>
                  <a:pt x="1300" y="643"/>
                </a:cubicBezTo>
                <a:cubicBezTo>
                  <a:pt x="1299" y="634"/>
                  <a:pt x="1299" y="634"/>
                  <a:pt x="1299" y="634"/>
                </a:cubicBezTo>
                <a:cubicBezTo>
                  <a:pt x="1544" y="632"/>
                  <a:pt x="1544" y="632"/>
                  <a:pt x="1544" y="632"/>
                </a:cubicBezTo>
                <a:lnTo>
                  <a:pt x="1544" y="642"/>
                </a:lnTo>
                <a:close/>
                <a:moveTo>
                  <a:pt x="1544" y="610"/>
                </a:moveTo>
                <a:cubicBezTo>
                  <a:pt x="1299" y="611"/>
                  <a:pt x="1299" y="611"/>
                  <a:pt x="1299" y="611"/>
                </a:cubicBezTo>
                <a:cubicBezTo>
                  <a:pt x="1299" y="602"/>
                  <a:pt x="1299" y="602"/>
                  <a:pt x="1299" y="602"/>
                </a:cubicBezTo>
                <a:cubicBezTo>
                  <a:pt x="1544" y="600"/>
                  <a:pt x="1544" y="600"/>
                  <a:pt x="1544" y="600"/>
                </a:cubicBezTo>
                <a:lnTo>
                  <a:pt x="1544" y="610"/>
                </a:lnTo>
                <a:close/>
                <a:moveTo>
                  <a:pt x="1544" y="578"/>
                </a:moveTo>
                <a:cubicBezTo>
                  <a:pt x="1299" y="579"/>
                  <a:pt x="1299" y="579"/>
                  <a:pt x="1299" y="579"/>
                </a:cubicBezTo>
                <a:cubicBezTo>
                  <a:pt x="1299" y="570"/>
                  <a:pt x="1299" y="570"/>
                  <a:pt x="1299" y="570"/>
                </a:cubicBezTo>
                <a:cubicBezTo>
                  <a:pt x="1544" y="568"/>
                  <a:pt x="1544" y="568"/>
                  <a:pt x="1544" y="568"/>
                </a:cubicBezTo>
                <a:lnTo>
                  <a:pt x="1544" y="578"/>
                </a:lnTo>
                <a:close/>
                <a:moveTo>
                  <a:pt x="1543" y="545"/>
                </a:moveTo>
                <a:cubicBezTo>
                  <a:pt x="1299" y="547"/>
                  <a:pt x="1299" y="547"/>
                  <a:pt x="1299" y="547"/>
                </a:cubicBezTo>
                <a:cubicBezTo>
                  <a:pt x="1299" y="538"/>
                  <a:pt x="1299" y="538"/>
                  <a:pt x="1299" y="538"/>
                </a:cubicBezTo>
                <a:cubicBezTo>
                  <a:pt x="1543" y="536"/>
                  <a:pt x="1543" y="536"/>
                  <a:pt x="1543" y="536"/>
                </a:cubicBezTo>
                <a:lnTo>
                  <a:pt x="1543" y="545"/>
                </a:lnTo>
                <a:close/>
                <a:moveTo>
                  <a:pt x="1543" y="513"/>
                </a:moveTo>
                <a:cubicBezTo>
                  <a:pt x="1299" y="515"/>
                  <a:pt x="1299" y="515"/>
                  <a:pt x="1299" y="515"/>
                </a:cubicBezTo>
                <a:cubicBezTo>
                  <a:pt x="1299" y="506"/>
                  <a:pt x="1299" y="506"/>
                  <a:pt x="1299" y="506"/>
                </a:cubicBezTo>
                <a:cubicBezTo>
                  <a:pt x="1543" y="504"/>
                  <a:pt x="1543" y="504"/>
                  <a:pt x="1543" y="504"/>
                </a:cubicBezTo>
                <a:lnTo>
                  <a:pt x="1543" y="513"/>
                </a:lnTo>
                <a:close/>
                <a:moveTo>
                  <a:pt x="1543" y="481"/>
                </a:moveTo>
                <a:cubicBezTo>
                  <a:pt x="1299" y="483"/>
                  <a:pt x="1299" y="483"/>
                  <a:pt x="1299" y="483"/>
                </a:cubicBezTo>
                <a:cubicBezTo>
                  <a:pt x="1299" y="474"/>
                  <a:pt x="1299" y="474"/>
                  <a:pt x="1299" y="474"/>
                </a:cubicBezTo>
                <a:cubicBezTo>
                  <a:pt x="1543" y="472"/>
                  <a:pt x="1543" y="472"/>
                  <a:pt x="1543" y="472"/>
                </a:cubicBezTo>
                <a:lnTo>
                  <a:pt x="1543" y="481"/>
                </a:lnTo>
                <a:close/>
                <a:moveTo>
                  <a:pt x="1543" y="449"/>
                </a:moveTo>
                <a:cubicBezTo>
                  <a:pt x="1298" y="451"/>
                  <a:pt x="1298" y="451"/>
                  <a:pt x="1298" y="451"/>
                </a:cubicBezTo>
                <a:cubicBezTo>
                  <a:pt x="1298" y="442"/>
                  <a:pt x="1298" y="442"/>
                  <a:pt x="1298" y="442"/>
                </a:cubicBezTo>
                <a:cubicBezTo>
                  <a:pt x="1543" y="440"/>
                  <a:pt x="1543" y="440"/>
                  <a:pt x="1543" y="440"/>
                </a:cubicBezTo>
                <a:lnTo>
                  <a:pt x="1543" y="449"/>
                </a:lnTo>
                <a:close/>
                <a:moveTo>
                  <a:pt x="1543" y="417"/>
                </a:moveTo>
                <a:cubicBezTo>
                  <a:pt x="1298" y="419"/>
                  <a:pt x="1298" y="419"/>
                  <a:pt x="1298" y="419"/>
                </a:cubicBezTo>
                <a:cubicBezTo>
                  <a:pt x="1298" y="410"/>
                  <a:pt x="1298" y="410"/>
                  <a:pt x="1298" y="410"/>
                </a:cubicBezTo>
                <a:cubicBezTo>
                  <a:pt x="1543" y="408"/>
                  <a:pt x="1543" y="408"/>
                  <a:pt x="1543" y="408"/>
                </a:cubicBezTo>
                <a:lnTo>
                  <a:pt x="1543" y="417"/>
                </a:lnTo>
                <a:close/>
                <a:moveTo>
                  <a:pt x="1543" y="385"/>
                </a:moveTo>
                <a:cubicBezTo>
                  <a:pt x="1298" y="387"/>
                  <a:pt x="1298" y="387"/>
                  <a:pt x="1298" y="387"/>
                </a:cubicBezTo>
                <a:cubicBezTo>
                  <a:pt x="1298" y="378"/>
                  <a:pt x="1298" y="378"/>
                  <a:pt x="1298" y="378"/>
                </a:cubicBezTo>
                <a:cubicBezTo>
                  <a:pt x="1542" y="376"/>
                  <a:pt x="1542" y="376"/>
                  <a:pt x="1542" y="376"/>
                </a:cubicBezTo>
                <a:lnTo>
                  <a:pt x="1543" y="385"/>
                </a:lnTo>
                <a:close/>
                <a:moveTo>
                  <a:pt x="1542" y="353"/>
                </a:moveTo>
                <a:cubicBezTo>
                  <a:pt x="1298" y="355"/>
                  <a:pt x="1298" y="355"/>
                  <a:pt x="1298" y="355"/>
                </a:cubicBezTo>
                <a:cubicBezTo>
                  <a:pt x="1298" y="345"/>
                  <a:pt x="1298" y="345"/>
                  <a:pt x="1298" y="345"/>
                </a:cubicBezTo>
                <a:cubicBezTo>
                  <a:pt x="1542" y="344"/>
                  <a:pt x="1542" y="344"/>
                  <a:pt x="1542" y="344"/>
                </a:cubicBezTo>
                <a:lnTo>
                  <a:pt x="1542" y="353"/>
                </a:lnTo>
                <a:close/>
                <a:moveTo>
                  <a:pt x="1542" y="321"/>
                </a:moveTo>
                <a:cubicBezTo>
                  <a:pt x="1298" y="323"/>
                  <a:pt x="1298" y="323"/>
                  <a:pt x="1298" y="323"/>
                </a:cubicBezTo>
                <a:cubicBezTo>
                  <a:pt x="1298" y="313"/>
                  <a:pt x="1298" y="313"/>
                  <a:pt x="1298" y="313"/>
                </a:cubicBezTo>
                <a:cubicBezTo>
                  <a:pt x="1542" y="312"/>
                  <a:pt x="1542" y="312"/>
                  <a:pt x="1542" y="312"/>
                </a:cubicBezTo>
                <a:lnTo>
                  <a:pt x="1542" y="321"/>
                </a:lnTo>
                <a:close/>
                <a:moveTo>
                  <a:pt x="1542" y="289"/>
                </a:moveTo>
                <a:cubicBezTo>
                  <a:pt x="1298" y="290"/>
                  <a:pt x="1298" y="290"/>
                  <a:pt x="1298" y="290"/>
                </a:cubicBezTo>
                <a:cubicBezTo>
                  <a:pt x="1297" y="281"/>
                  <a:pt x="1297" y="281"/>
                  <a:pt x="1297" y="281"/>
                </a:cubicBezTo>
                <a:cubicBezTo>
                  <a:pt x="1542" y="280"/>
                  <a:pt x="1542" y="280"/>
                  <a:pt x="1542" y="280"/>
                </a:cubicBezTo>
                <a:lnTo>
                  <a:pt x="1542" y="289"/>
                </a:lnTo>
                <a:close/>
                <a:moveTo>
                  <a:pt x="1542" y="257"/>
                </a:moveTo>
                <a:cubicBezTo>
                  <a:pt x="1297" y="258"/>
                  <a:pt x="1297" y="258"/>
                  <a:pt x="1297" y="258"/>
                </a:cubicBezTo>
                <a:cubicBezTo>
                  <a:pt x="1297" y="249"/>
                  <a:pt x="1297" y="249"/>
                  <a:pt x="1297" y="249"/>
                </a:cubicBezTo>
                <a:cubicBezTo>
                  <a:pt x="1542" y="248"/>
                  <a:pt x="1542" y="248"/>
                  <a:pt x="1542" y="248"/>
                </a:cubicBezTo>
                <a:lnTo>
                  <a:pt x="1542" y="257"/>
                </a:lnTo>
                <a:close/>
                <a:moveTo>
                  <a:pt x="1542" y="225"/>
                </a:moveTo>
                <a:cubicBezTo>
                  <a:pt x="1297" y="226"/>
                  <a:pt x="1297" y="226"/>
                  <a:pt x="1297" y="226"/>
                </a:cubicBezTo>
                <a:cubicBezTo>
                  <a:pt x="1297" y="217"/>
                  <a:pt x="1297" y="217"/>
                  <a:pt x="1297" y="217"/>
                </a:cubicBezTo>
                <a:cubicBezTo>
                  <a:pt x="1542" y="216"/>
                  <a:pt x="1542" y="216"/>
                  <a:pt x="1542" y="216"/>
                </a:cubicBezTo>
                <a:lnTo>
                  <a:pt x="1542" y="225"/>
                </a:lnTo>
                <a:close/>
                <a:moveTo>
                  <a:pt x="1541" y="193"/>
                </a:moveTo>
                <a:cubicBezTo>
                  <a:pt x="1297" y="194"/>
                  <a:pt x="1297" y="194"/>
                  <a:pt x="1297" y="194"/>
                </a:cubicBezTo>
                <a:cubicBezTo>
                  <a:pt x="1297" y="185"/>
                  <a:pt x="1297" y="185"/>
                  <a:pt x="1297" y="185"/>
                </a:cubicBezTo>
                <a:cubicBezTo>
                  <a:pt x="1541" y="184"/>
                  <a:pt x="1541" y="184"/>
                  <a:pt x="1541" y="184"/>
                </a:cubicBezTo>
                <a:lnTo>
                  <a:pt x="1541" y="193"/>
                </a:lnTo>
                <a:close/>
                <a:moveTo>
                  <a:pt x="1541" y="161"/>
                </a:moveTo>
                <a:cubicBezTo>
                  <a:pt x="1297" y="162"/>
                  <a:pt x="1297" y="162"/>
                  <a:pt x="1297" y="162"/>
                </a:cubicBezTo>
                <a:cubicBezTo>
                  <a:pt x="1297" y="153"/>
                  <a:pt x="1297" y="153"/>
                  <a:pt x="1297" y="153"/>
                </a:cubicBezTo>
                <a:cubicBezTo>
                  <a:pt x="1541" y="152"/>
                  <a:pt x="1541" y="152"/>
                  <a:pt x="1541" y="152"/>
                </a:cubicBezTo>
                <a:lnTo>
                  <a:pt x="1541" y="161"/>
                </a:lnTo>
                <a:close/>
                <a:moveTo>
                  <a:pt x="1541" y="129"/>
                </a:moveTo>
                <a:cubicBezTo>
                  <a:pt x="1297" y="130"/>
                  <a:pt x="1297" y="130"/>
                  <a:pt x="1297" y="130"/>
                </a:cubicBezTo>
                <a:cubicBezTo>
                  <a:pt x="1297" y="121"/>
                  <a:pt x="1297" y="121"/>
                  <a:pt x="1297" y="121"/>
                </a:cubicBezTo>
                <a:cubicBezTo>
                  <a:pt x="1541" y="120"/>
                  <a:pt x="1541" y="120"/>
                  <a:pt x="1541" y="120"/>
                </a:cubicBezTo>
                <a:lnTo>
                  <a:pt x="1541" y="129"/>
                </a:lnTo>
                <a:close/>
                <a:moveTo>
                  <a:pt x="1541" y="97"/>
                </a:moveTo>
                <a:cubicBezTo>
                  <a:pt x="1296" y="98"/>
                  <a:pt x="1296" y="98"/>
                  <a:pt x="1296" y="98"/>
                </a:cubicBezTo>
                <a:cubicBezTo>
                  <a:pt x="1296" y="89"/>
                  <a:pt x="1296" y="89"/>
                  <a:pt x="1296" y="89"/>
                </a:cubicBezTo>
                <a:cubicBezTo>
                  <a:pt x="1541" y="88"/>
                  <a:pt x="1541" y="88"/>
                  <a:pt x="1541" y="88"/>
                </a:cubicBezTo>
                <a:lnTo>
                  <a:pt x="1541" y="97"/>
                </a:lnTo>
                <a:close/>
                <a:moveTo>
                  <a:pt x="1541" y="65"/>
                </a:moveTo>
                <a:cubicBezTo>
                  <a:pt x="1296" y="66"/>
                  <a:pt x="1296" y="66"/>
                  <a:pt x="1296" y="66"/>
                </a:cubicBezTo>
                <a:cubicBezTo>
                  <a:pt x="1296" y="57"/>
                  <a:pt x="1296" y="57"/>
                  <a:pt x="1296" y="57"/>
                </a:cubicBezTo>
                <a:cubicBezTo>
                  <a:pt x="1541" y="56"/>
                  <a:pt x="1541" y="56"/>
                  <a:pt x="1541" y="56"/>
                </a:cubicBezTo>
                <a:lnTo>
                  <a:pt x="1541" y="65"/>
                </a:lnTo>
                <a:close/>
                <a:moveTo>
                  <a:pt x="1540" y="24"/>
                </a:moveTo>
                <a:cubicBezTo>
                  <a:pt x="1541" y="33"/>
                  <a:pt x="1541" y="33"/>
                  <a:pt x="1541" y="33"/>
                </a:cubicBezTo>
                <a:cubicBezTo>
                  <a:pt x="1296" y="34"/>
                  <a:pt x="1296" y="34"/>
                  <a:pt x="1296" y="34"/>
                </a:cubicBezTo>
                <a:cubicBezTo>
                  <a:pt x="1296" y="25"/>
                  <a:pt x="1296" y="25"/>
                  <a:pt x="1296" y="25"/>
                </a:cubicBezTo>
                <a:lnTo>
                  <a:pt x="1540" y="24"/>
                </a:lnTo>
                <a:close/>
                <a:moveTo>
                  <a:pt x="1173" y="728"/>
                </a:moveTo>
                <a:cubicBezTo>
                  <a:pt x="1173" y="728"/>
                  <a:pt x="1173" y="728"/>
                  <a:pt x="1173" y="728"/>
                </a:cubicBezTo>
                <a:cubicBezTo>
                  <a:pt x="1173" y="728"/>
                  <a:pt x="1174" y="728"/>
                  <a:pt x="1174" y="728"/>
                </a:cubicBezTo>
                <a:cubicBezTo>
                  <a:pt x="1176" y="731"/>
                  <a:pt x="1179" y="733"/>
                  <a:pt x="1181" y="735"/>
                </a:cubicBezTo>
                <a:cubicBezTo>
                  <a:pt x="1181" y="735"/>
                  <a:pt x="1181" y="735"/>
                  <a:pt x="1181" y="735"/>
                </a:cubicBezTo>
                <a:cubicBezTo>
                  <a:pt x="1183" y="737"/>
                  <a:pt x="1184" y="740"/>
                  <a:pt x="1185" y="743"/>
                </a:cubicBezTo>
                <a:cubicBezTo>
                  <a:pt x="1181" y="738"/>
                  <a:pt x="1177" y="733"/>
                  <a:pt x="1173" y="728"/>
                </a:cubicBezTo>
                <a:close/>
                <a:moveTo>
                  <a:pt x="1189" y="736"/>
                </a:moveTo>
                <a:cubicBezTo>
                  <a:pt x="1189" y="736"/>
                  <a:pt x="1189" y="736"/>
                  <a:pt x="1189" y="736"/>
                </a:cubicBezTo>
                <a:cubicBezTo>
                  <a:pt x="1193" y="735"/>
                  <a:pt x="1197" y="735"/>
                  <a:pt x="1200" y="734"/>
                </a:cubicBezTo>
                <a:cubicBezTo>
                  <a:pt x="1202" y="734"/>
                  <a:pt x="1203" y="734"/>
                  <a:pt x="1205" y="734"/>
                </a:cubicBezTo>
                <a:cubicBezTo>
                  <a:pt x="1205" y="734"/>
                  <a:pt x="1205" y="734"/>
                  <a:pt x="1205" y="734"/>
                </a:cubicBezTo>
                <a:cubicBezTo>
                  <a:pt x="1205" y="734"/>
                  <a:pt x="1205" y="735"/>
                  <a:pt x="1205" y="735"/>
                </a:cubicBezTo>
                <a:cubicBezTo>
                  <a:pt x="1204" y="737"/>
                  <a:pt x="1203" y="743"/>
                  <a:pt x="1201" y="747"/>
                </a:cubicBezTo>
                <a:cubicBezTo>
                  <a:pt x="1201" y="748"/>
                  <a:pt x="1200" y="749"/>
                  <a:pt x="1199" y="749"/>
                </a:cubicBezTo>
                <a:cubicBezTo>
                  <a:pt x="1197" y="749"/>
                  <a:pt x="1191" y="739"/>
                  <a:pt x="1189" y="736"/>
                </a:cubicBezTo>
                <a:close/>
                <a:moveTo>
                  <a:pt x="1063" y="630"/>
                </a:moveTo>
                <a:cubicBezTo>
                  <a:pt x="1079" y="682"/>
                  <a:pt x="1079" y="682"/>
                  <a:pt x="1079" y="682"/>
                </a:cubicBezTo>
                <a:cubicBezTo>
                  <a:pt x="1056" y="689"/>
                  <a:pt x="1056" y="689"/>
                  <a:pt x="1056" y="689"/>
                </a:cubicBezTo>
                <a:cubicBezTo>
                  <a:pt x="1040" y="638"/>
                  <a:pt x="1040" y="638"/>
                  <a:pt x="1040" y="638"/>
                </a:cubicBezTo>
                <a:lnTo>
                  <a:pt x="1063" y="630"/>
                </a:lnTo>
                <a:close/>
                <a:moveTo>
                  <a:pt x="1059" y="617"/>
                </a:moveTo>
                <a:cubicBezTo>
                  <a:pt x="1036" y="624"/>
                  <a:pt x="1036" y="624"/>
                  <a:pt x="1036" y="624"/>
                </a:cubicBezTo>
                <a:cubicBezTo>
                  <a:pt x="1020" y="573"/>
                  <a:pt x="1020" y="573"/>
                  <a:pt x="1020" y="573"/>
                </a:cubicBezTo>
                <a:cubicBezTo>
                  <a:pt x="1043" y="566"/>
                  <a:pt x="1043" y="566"/>
                  <a:pt x="1043" y="566"/>
                </a:cubicBezTo>
                <a:lnTo>
                  <a:pt x="1059" y="617"/>
                </a:lnTo>
                <a:close/>
                <a:moveTo>
                  <a:pt x="1023" y="501"/>
                </a:moveTo>
                <a:cubicBezTo>
                  <a:pt x="1039" y="552"/>
                  <a:pt x="1039" y="552"/>
                  <a:pt x="1039" y="552"/>
                </a:cubicBezTo>
                <a:cubicBezTo>
                  <a:pt x="1016" y="560"/>
                  <a:pt x="1016" y="560"/>
                  <a:pt x="1016" y="560"/>
                </a:cubicBezTo>
                <a:cubicBezTo>
                  <a:pt x="1000" y="508"/>
                  <a:pt x="1000" y="508"/>
                  <a:pt x="1000" y="508"/>
                </a:cubicBezTo>
                <a:lnTo>
                  <a:pt x="1023" y="501"/>
                </a:lnTo>
                <a:close/>
                <a:moveTo>
                  <a:pt x="987" y="512"/>
                </a:moveTo>
                <a:cubicBezTo>
                  <a:pt x="1003" y="564"/>
                  <a:pt x="1003" y="564"/>
                  <a:pt x="1003" y="564"/>
                </a:cubicBezTo>
                <a:cubicBezTo>
                  <a:pt x="980" y="571"/>
                  <a:pt x="980" y="571"/>
                  <a:pt x="980" y="571"/>
                </a:cubicBezTo>
                <a:cubicBezTo>
                  <a:pt x="964" y="519"/>
                  <a:pt x="964" y="519"/>
                  <a:pt x="964" y="519"/>
                </a:cubicBezTo>
                <a:lnTo>
                  <a:pt x="987" y="512"/>
                </a:lnTo>
                <a:close/>
                <a:moveTo>
                  <a:pt x="927" y="531"/>
                </a:moveTo>
                <a:cubicBezTo>
                  <a:pt x="951" y="523"/>
                  <a:pt x="951" y="523"/>
                  <a:pt x="951" y="523"/>
                </a:cubicBezTo>
                <a:cubicBezTo>
                  <a:pt x="966" y="575"/>
                  <a:pt x="966" y="575"/>
                  <a:pt x="966" y="575"/>
                </a:cubicBezTo>
                <a:cubicBezTo>
                  <a:pt x="943" y="582"/>
                  <a:pt x="943" y="582"/>
                  <a:pt x="943" y="582"/>
                </a:cubicBezTo>
                <a:lnTo>
                  <a:pt x="927" y="531"/>
                </a:lnTo>
                <a:close/>
                <a:moveTo>
                  <a:pt x="947" y="595"/>
                </a:moveTo>
                <a:cubicBezTo>
                  <a:pt x="971" y="588"/>
                  <a:pt x="971" y="588"/>
                  <a:pt x="971" y="588"/>
                </a:cubicBezTo>
                <a:cubicBezTo>
                  <a:pt x="986" y="640"/>
                  <a:pt x="986" y="640"/>
                  <a:pt x="986" y="640"/>
                </a:cubicBezTo>
                <a:cubicBezTo>
                  <a:pt x="963" y="647"/>
                  <a:pt x="963" y="647"/>
                  <a:pt x="963" y="647"/>
                </a:cubicBezTo>
                <a:lnTo>
                  <a:pt x="947" y="595"/>
                </a:lnTo>
                <a:close/>
                <a:moveTo>
                  <a:pt x="865" y="656"/>
                </a:moveTo>
                <a:cubicBezTo>
                  <a:pt x="843" y="667"/>
                  <a:pt x="843" y="667"/>
                  <a:pt x="843" y="667"/>
                </a:cubicBezTo>
                <a:cubicBezTo>
                  <a:pt x="819" y="619"/>
                  <a:pt x="819" y="619"/>
                  <a:pt x="819" y="619"/>
                </a:cubicBezTo>
                <a:cubicBezTo>
                  <a:pt x="840" y="608"/>
                  <a:pt x="840" y="608"/>
                  <a:pt x="840" y="608"/>
                </a:cubicBezTo>
                <a:lnTo>
                  <a:pt x="865" y="656"/>
                </a:lnTo>
                <a:close/>
                <a:moveTo>
                  <a:pt x="831" y="590"/>
                </a:moveTo>
                <a:cubicBezTo>
                  <a:pt x="809" y="601"/>
                  <a:pt x="809" y="601"/>
                  <a:pt x="809" y="601"/>
                </a:cubicBezTo>
                <a:cubicBezTo>
                  <a:pt x="785" y="554"/>
                  <a:pt x="785" y="554"/>
                  <a:pt x="785" y="554"/>
                </a:cubicBezTo>
                <a:cubicBezTo>
                  <a:pt x="806" y="542"/>
                  <a:pt x="806" y="542"/>
                  <a:pt x="806" y="542"/>
                </a:cubicBezTo>
                <a:lnTo>
                  <a:pt x="831" y="590"/>
                </a:lnTo>
                <a:close/>
                <a:moveTo>
                  <a:pt x="797" y="525"/>
                </a:moveTo>
                <a:cubicBezTo>
                  <a:pt x="776" y="536"/>
                  <a:pt x="776" y="536"/>
                  <a:pt x="776" y="536"/>
                </a:cubicBezTo>
                <a:cubicBezTo>
                  <a:pt x="751" y="488"/>
                  <a:pt x="751" y="488"/>
                  <a:pt x="751" y="488"/>
                </a:cubicBezTo>
                <a:cubicBezTo>
                  <a:pt x="773" y="477"/>
                  <a:pt x="773" y="477"/>
                  <a:pt x="773" y="477"/>
                </a:cubicBezTo>
                <a:lnTo>
                  <a:pt x="797" y="525"/>
                </a:lnTo>
                <a:close/>
                <a:moveTo>
                  <a:pt x="739" y="411"/>
                </a:moveTo>
                <a:cubicBezTo>
                  <a:pt x="763" y="459"/>
                  <a:pt x="763" y="459"/>
                  <a:pt x="763" y="459"/>
                </a:cubicBezTo>
                <a:cubicBezTo>
                  <a:pt x="742" y="471"/>
                  <a:pt x="742" y="471"/>
                  <a:pt x="742" y="471"/>
                </a:cubicBezTo>
                <a:cubicBezTo>
                  <a:pt x="717" y="423"/>
                  <a:pt x="717" y="423"/>
                  <a:pt x="717" y="423"/>
                </a:cubicBezTo>
                <a:lnTo>
                  <a:pt x="739" y="411"/>
                </a:lnTo>
                <a:close/>
                <a:moveTo>
                  <a:pt x="705" y="429"/>
                </a:moveTo>
                <a:cubicBezTo>
                  <a:pt x="730" y="477"/>
                  <a:pt x="730" y="477"/>
                  <a:pt x="730" y="477"/>
                </a:cubicBezTo>
                <a:cubicBezTo>
                  <a:pt x="708" y="488"/>
                  <a:pt x="708" y="488"/>
                  <a:pt x="708" y="488"/>
                </a:cubicBezTo>
                <a:cubicBezTo>
                  <a:pt x="683" y="440"/>
                  <a:pt x="683" y="440"/>
                  <a:pt x="683" y="440"/>
                </a:cubicBezTo>
                <a:lnTo>
                  <a:pt x="705" y="429"/>
                </a:lnTo>
                <a:close/>
                <a:moveTo>
                  <a:pt x="671" y="446"/>
                </a:moveTo>
                <a:cubicBezTo>
                  <a:pt x="696" y="494"/>
                  <a:pt x="696" y="494"/>
                  <a:pt x="696" y="494"/>
                </a:cubicBezTo>
                <a:cubicBezTo>
                  <a:pt x="674" y="506"/>
                  <a:pt x="674" y="506"/>
                  <a:pt x="674" y="506"/>
                </a:cubicBezTo>
                <a:cubicBezTo>
                  <a:pt x="649" y="458"/>
                  <a:pt x="649" y="458"/>
                  <a:pt x="649" y="458"/>
                </a:cubicBezTo>
                <a:lnTo>
                  <a:pt x="671" y="446"/>
                </a:lnTo>
                <a:close/>
                <a:moveTo>
                  <a:pt x="616" y="475"/>
                </a:moveTo>
                <a:cubicBezTo>
                  <a:pt x="637" y="464"/>
                  <a:pt x="637" y="464"/>
                  <a:pt x="637" y="464"/>
                </a:cubicBezTo>
                <a:cubicBezTo>
                  <a:pt x="662" y="512"/>
                  <a:pt x="662" y="512"/>
                  <a:pt x="662" y="512"/>
                </a:cubicBezTo>
                <a:cubicBezTo>
                  <a:pt x="640" y="523"/>
                  <a:pt x="640" y="523"/>
                  <a:pt x="640" y="523"/>
                </a:cubicBezTo>
                <a:lnTo>
                  <a:pt x="616" y="475"/>
                </a:lnTo>
                <a:close/>
                <a:moveTo>
                  <a:pt x="649" y="541"/>
                </a:moveTo>
                <a:cubicBezTo>
                  <a:pt x="671" y="529"/>
                  <a:pt x="671" y="529"/>
                  <a:pt x="671" y="529"/>
                </a:cubicBezTo>
                <a:cubicBezTo>
                  <a:pt x="696" y="577"/>
                  <a:pt x="696" y="577"/>
                  <a:pt x="696" y="577"/>
                </a:cubicBezTo>
                <a:cubicBezTo>
                  <a:pt x="674" y="588"/>
                  <a:pt x="674" y="588"/>
                  <a:pt x="674" y="588"/>
                </a:cubicBezTo>
                <a:lnTo>
                  <a:pt x="649" y="541"/>
                </a:lnTo>
                <a:close/>
                <a:moveTo>
                  <a:pt x="683" y="606"/>
                </a:moveTo>
                <a:cubicBezTo>
                  <a:pt x="705" y="595"/>
                  <a:pt x="705" y="595"/>
                  <a:pt x="705" y="595"/>
                </a:cubicBezTo>
                <a:cubicBezTo>
                  <a:pt x="730" y="643"/>
                  <a:pt x="730" y="643"/>
                  <a:pt x="730" y="643"/>
                </a:cubicBezTo>
                <a:cubicBezTo>
                  <a:pt x="708" y="654"/>
                  <a:pt x="708" y="654"/>
                  <a:pt x="708" y="654"/>
                </a:cubicBezTo>
                <a:lnTo>
                  <a:pt x="683" y="606"/>
                </a:lnTo>
                <a:close/>
                <a:moveTo>
                  <a:pt x="742" y="719"/>
                </a:moveTo>
                <a:cubicBezTo>
                  <a:pt x="717" y="671"/>
                  <a:pt x="717" y="671"/>
                  <a:pt x="717" y="671"/>
                </a:cubicBezTo>
                <a:cubicBezTo>
                  <a:pt x="739" y="660"/>
                  <a:pt x="739" y="660"/>
                  <a:pt x="739" y="660"/>
                </a:cubicBezTo>
                <a:cubicBezTo>
                  <a:pt x="764" y="708"/>
                  <a:pt x="764" y="708"/>
                  <a:pt x="764" y="708"/>
                </a:cubicBezTo>
                <a:lnTo>
                  <a:pt x="742" y="719"/>
                </a:lnTo>
                <a:close/>
                <a:moveTo>
                  <a:pt x="751" y="914"/>
                </a:moveTo>
                <a:cubicBezTo>
                  <a:pt x="756" y="912"/>
                  <a:pt x="760" y="910"/>
                  <a:pt x="764" y="907"/>
                </a:cubicBezTo>
                <a:cubicBezTo>
                  <a:pt x="764" y="907"/>
                  <a:pt x="764" y="907"/>
                  <a:pt x="764" y="907"/>
                </a:cubicBezTo>
                <a:cubicBezTo>
                  <a:pt x="769" y="915"/>
                  <a:pt x="773" y="924"/>
                  <a:pt x="774" y="935"/>
                </a:cubicBezTo>
                <a:cubicBezTo>
                  <a:pt x="775" y="942"/>
                  <a:pt x="775" y="949"/>
                  <a:pt x="775" y="956"/>
                </a:cubicBezTo>
                <a:cubicBezTo>
                  <a:pt x="768" y="947"/>
                  <a:pt x="759" y="936"/>
                  <a:pt x="754" y="924"/>
                </a:cubicBezTo>
                <a:cubicBezTo>
                  <a:pt x="753" y="922"/>
                  <a:pt x="752" y="920"/>
                  <a:pt x="751" y="918"/>
                </a:cubicBezTo>
                <a:cubicBezTo>
                  <a:pt x="751" y="917"/>
                  <a:pt x="751" y="915"/>
                  <a:pt x="751" y="914"/>
                </a:cubicBezTo>
                <a:close/>
                <a:moveTo>
                  <a:pt x="744" y="938"/>
                </a:moveTo>
                <a:cubicBezTo>
                  <a:pt x="745" y="936"/>
                  <a:pt x="747" y="935"/>
                  <a:pt x="748" y="932"/>
                </a:cubicBezTo>
                <a:cubicBezTo>
                  <a:pt x="748" y="932"/>
                  <a:pt x="749" y="932"/>
                  <a:pt x="749" y="932"/>
                </a:cubicBezTo>
                <a:cubicBezTo>
                  <a:pt x="749" y="933"/>
                  <a:pt x="749" y="933"/>
                  <a:pt x="750" y="934"/>
                </a:cubicBezTo>
                <a:cubicBezTo>
                  <a:pt x="751" y="938"/>
                  <a:pt x="758" y="945"/>
                  <a:pt x="760" y="951"/>
                </a:cubicBezTo>
                <a:cubicBezTo>
                  <a:pt x="760" y="954"/>
                  <a:pt x="760" y="956"/>
                  <a:pt x="759" y="957"/>
                </a:cubicBezTo>
                <a:cubicBezTo>
                  <a:pt x="758" y="960"/>
                  <a:pt x="739" y="955"/>
                  <a:pt x="733" y="954"/>
                </a:cubicBezTo>
                <a:cubicBezTo>
                  <a:pt x="733" y="954"/>
                  <a:pt x="733" y="954"/>
                  <a:pt x="733" y="954"/>
                </a:cubicBezTo>
                <a:cubicBezTo>
                  <a:pt x="737" y="949"/>
                  <a:pt x="740" y="944"/>
                  <a:pt x="744" y="938"/>
                </a:cubicBezTo>
                <a:close/>
                <a:moveTo>
                  <a:pt x="707" y="963"/>
                </a:moveTo>
                <a:cubicBezTo>
                  <a:pt x="712" y="963"/>
                  <a:pt x="717" y="962"/>
                  <a:pt x="723" y="962"/>
                </a:cubicBezTo>
                <a:cubicBezTo>
                  <a:pt x="723" y="962"/>
                  <a:pt x="723" y="962"/>
                  <a:pt x="723" y="962"/>
                </a:cubicBezTo>
                <a:cubicBezTo>
                  <a:pt x="727" y="962"/>
                  <a:pt x="732" y="965"/>
                  <a:pt x="737" y="967"/>
                </a:cubicBezTo>
                <a:cubicBezTo>
                  <a:pt x="727" y="966"/>
                  <a:pt x="717" y="965"/>
                  <a:pt x="706" y="964"/>
                </a:cubicBezTo>
                <a:cubicBezTo>
                  <a:pt x="706" y="964"/>
                  <a:pt x="705" y="964"/>
                  <a:pt x="705" y="964"/>
                </a:cubicBezTo>
                <a:cubicBezTo>
                  <a:pt x="705" y="964"/>
                  <a:pt x="706" y="963"/>
                  <a:pt x="707" y="963"/>
                </a:cubicBezTo>
                <a:close/>
                <a:moveTo>
                  <a:pt x="655" y="1040"/>
                </a:moveTo>
                <a:cubicBezTo>
                  <a:pt x="655" y="1040"/>
                  <a:pt x="655" y="1040"/>
                  <a:pt x="654" y="1040"/>
                </a:cubicBezTo>
                <a:cubicBezTo>
                  <a:pt x="655" y="1040"/>
                  <a:pt x="655" y="1040"/>
                  <a:pt x="655" y="1040"/>
                </a:cubicBezTo>
                <a:cubicBezTo>
                  <a:pt x="658" y="1040"/>
                  <a:pt x="661" y="1039"/>
                  <a:pt x="664" y="1039"/>
                </a:cubicBezTo>
                <a:cubicBezTo>
                  <a:pt x="664" y="1039"/>
                  <a:pt x="664" y="1039"/>
                  <a:pt x="664" y="1039"/>
                </a:cubicBezTo>
                <a:cubicBezTo>
                  <a:pt x="666" y="1039"/>
                  <a:pt x="669" y="1040"/>
                  <a:pt x="672" y="1041"/>
                </a:cubicBezTo>
                <a:cubicBezTo>
                  <a:pt x="666" y="1041"/>
                  <a:pt x="661" y="1040"/>
                  <a:pt x="655" y="1040"/>
                </a:cubicBezTo>
                <a:close/>
                <a:moveTo>
                  <a:pt x="683" y="1035"/>
                </a:moveTo>
                <a:cubicBezTo>
                  <a:pt x="682" y="1037"/>
                  <a:pt x="672" y="1035"/>
                  <a:pt x="669" y="1034"/>
                </a:cubicBezTo>
                <a:cubicBezTo>
                  <a:pt x="669" y="1034"/>
                  <a:pt x="669" y="1034"/>
                  <a:pt x="669" y="1034"/>
                </a:cubicBezTo>
                <a:cubicBezTo>
                  <a:pt x="671" y="1031"/>
                  <a:pt x="672" y="1029"/>
                  <a:pt x="674" y="1026"/>
                </a:cubicBezTo>
                <a:cubicBezTo>
                  <a:pt x="675" y="1025"/>
                  <a:pt x="676" y="1024"/>
                  <a:pt x="676" y="1023"/>
                </a:cubicBezTo>
                <a:cubicBezTo>
                  <a:pt x="676" y="1022"/>
                  <a:pt x="676" y="1022"/>
                  <a:pt x="676" y="1022"/>
                </a:cubicBezTo>
                <a:cubicBezTo>
                  <a:pt x="677" y="1023"/>
                  <a:pt x="677" y="1023"/>
                  <a:pt x="677" y="1023"/>
                </a:cubicBezTo>
                <a:cubicBezTo>
                  <a:pt x="678" y="1025"/>
                  <a:pt x="682" y="1029"/>
                  <a:pt x="683" y="1032"/>
                </a:cubicBezTo>
                <a:cubicBezTo>
                  <a:pt x="683" y="1033"/>
                  <a:pt x="683" y="1034"/>
                  <a:pt x="683" y="1035"/>
                </a:cubicBezTo>
                <a:close/>
                <a:moveTo>
                  <a:pt x="679" y="1018"/>
                </a:moveTo>
                <a:cubicBezTo>
                  <a:pt x="678" y="1017"/>
                  <a:pt x="678" y="1016"/>
                  <a:pt x="677" y="1015"/>
                </a:cubicBezTo>
                <a:cubicBezTo>
                  <a:pt x="677" y="1014"/>
                  <a:pt x="677" y="1014"/>
                  <a:pt x="677" y="1013"/>
                </a:cubicBezTo>
                <a:cubicBezTo>
                  <a:pt x="680" y="1012"/>
                  <a:pt x="682" y="1010"/>
                  <a:pt x="684" y="1009"/>
                </a:cubicBezTo>
                <a:cubicBezTo>
                  <a:pt x="684" y="1009"/>
                  <a:pt x="684" y="1009"/>
                  <a:pt x="684" y="1009"/>
                </a:cubicBezTo>
                <a:cubicBezTo>
                  <a:pt x="687" y="1013"/>
                  <a:pt x="689" y="1018"/>
                  <a:pt x="690" y="1023"/>
                </a:cubicBezTo>
                <a:cubicBezTo>
                  <a:pt x="691" y="1027"/>
                  <a:pt x="691" y="1030"/>
                  <a:pt x="691" y="1034"/>
                </a:cubicBezTo>
                <a:cubicBezTo>
                  <a:pt x="687" y="1030"/>
                  <a:pt x="682" y="1024"/>
                  <a:pt x="679" y="1018"/>
                </a:cubicBezTo>
                <a:close/>
                <a:moveTo>
                  <a:pt x="694" y="1017"/>
                </a:moveTo>
                <a:cubicBezTo>
                  <a:pt x="693" y="1013"/>
                  <a:pt x="690" y="1009"/>
                  <a:pt x="688" y="1005"/>
                </a:cubicBezTo>
                <a:cubicBezTo>
                  <a:pt x="687" y="1005"/>
                  <a:pt x="687" y="1005"/>
                  <a:pt x="687" y="1005"/>
                </a:cubicBezTo>
                <a:cubicBezTo>
                  <a:pt x="689" y="1002"/>
                  <a:pt x="690" y="999"/>
                  <a:pt x="690" y="996"/>
                </a:cubicBezTo>
                <a:cubicBezTo>
                  <a:pt x="690" y="991"/>
                  <a:pt x="688" y="986"/>
                  <a:pt x="684" y="982"/>
                </a:cubicBezTo>
                <a:cubicBezTo>
                  <a:pt x="684" y="981"/>
                  <a:pt x="684" y="980"/>
                  <a:pt x="684" y="979"/>
                </a:cubicBezTo>
                <a:cubicBezTo>
                  <a:pt x="687" y="977"/>
                  <a:pt x="689" y="975"/>
                  <a:pt x="691" y="972"/>
                </a:cubicBezTo>
                <a:cubicBezTo>
                  <a:pt x="692" y="973"/>
                  <a:pt x="692" y="973"/>
                  <a:pt x="693" y="973"/>
                </a:cubicBezTo>
                <a:cubicBezTo>
                  <a:pt x="721" y="974"/>
                  <a:pt x="748" y="978"/>
                  <a:pt x="775" y="982"/>
                </a:cubicBezTo>
                <a:cubicBezTo>
                  <a:pt x="776" y="983"/>
                  <a:pt x="776" y="984"/>
                  <a:pt x="777" y="985"/>
                </a:cubicBezTo>
                <a:cubicBezTo>
                  <a:pt x="753" y="1004"/>
                  <a:pt x="729" y="1023"/>
                  <a:pt x="707" y="1044"/>
                </a:cubicBezTo>
                <a:cubicBezTo>
                  <a:pt x="707" y="1044"/>
                  <a:pt x="707" y="1044"/>
                  <a:pt x="706" y="1044"/>
                </a:cubicBezTo>
                <a:cubicBezTo>
                  <a:pt x="704" y="1043"/>
                  <a:pt x="702" y="1043"/>
                  <a:pt x="699" y="1042"/>
                </a:cubicBezTo>
                <a:cubicBezTo>
                  <a:pt x="699" y="1042"/>
                  <a:pt x="699" y="1041"/>
                  <a:pt x="698" y="1041"/>
                </a:cubicBezTo>
                <a:cubicBezTo>
                  <a:pt x="695" y="1034"/>
                  <a:pt x="696" y="1025"/>
                  <a:pt x="694" y="1017"/>
                </a:cubicBezTo>
                <a:close/>
                <a:moveTo>
                  <a:pt x="592" y="1146"/>
                </a:moveTo>
                <a:cubicBezTo>
                  <a:pt x="587" y="1143"/>
                  <a:pt x="586" y="1137"/>
                  <a:pt x="589" y="1132"/>
                </a:cubicBezTo>
                <a:cubicBezTo>
                  <a:pt x="593" y="1128"/>
                  <a:pt x="599" y="1127"/>
                  <a:pt x="603" y="1130"/>
                </a:cubicBezTo>
                <a:cubicBezTo>
                  <a:pt x="608" y="1133"/>
                  <a:pt x="609" y="1139"/>
                  <a:pt x="605" y="1144"/>
                </a:cubicBezTo>
                <a:cubicBezTo>
                  <a:pt x="602" y="1148"/>
                  <a:pt x="596" y="1149"/>
                  <a:pt x="592" y="1146"/>
                </a:cubicBezTo>
                <a:close/>
                <a:moveTo>
                  <a:pt x="439" y="2522"/>
                </a:moveTo>
                <a:cubicBezTo>
                  <a:pt x="423" y="2501"/>
                  <a:pt x="423" y="2501"/>
                  <a:pt x="423" y="2501"/>
                </a:cubicBezTo>
                <a:cubicBezTo>
                  <a:pt x="457" y="2475"/>
                  <a:pt x="457" y="2475"/>
                  <a:pt x="457" y="2475"/>
                </a:cubicBezTo>
                <a:cubicBezTo>
                  <a:pt x="473" y="2496"/>
                  <a:pt x="473" y="2496"/>
                  <a:pt x="473" y="2496"/>
                </a:cubicBezTo>
                <a:lnTo>
                  <a:pt x="439" y="2522"/>
                </a:lnTo>
                <a:close/>
                <a:moveTo>
                  <a:pt x="487" y="2514"/>
                </a:moveTo>
                <a:cubicBezTo>
                  <a:pt x="503" y="2535"/>
                  <a:pt x="503" y="2535"/>
                  <a:pt x="503" y="2535"/>
                </a:cubicBezTo>
                <a:cubicBezTo>
                  <a:pt x="470" y="2561"/>
                  <a:pt x="470" y="2561"/>
                  <a:pt x="470" y="2561"/>
                </a:cubicBezTo>
                <a:cubicBezTo>
                  <a:pt x="453" y="2540"/>
                  <a:pt x="453" y="2540"/>
                  <a:pt x="453" y="2540"/>
                </a:cubicBezTo>
                <a:lnTo>
                  <a:pt x="487" y="2514"/>
                </a:lnTo>
                <a:close/>
                <a:moveTo>
                  <a:pt x="441" y="2550"/>
                </a:moveTo>
                <a:cubicBezTo>
                  <a:pt x="457" y="2571"/>
                  <a:pt x="457" y="2571"/>
                  <a:pt x="457" y="2571"/>
                </a:cubicBezTo>
                <a:cubicBezTo>
                  <a:pt x="423" y="2597"/>
                  <a:pt x="423" y="2597"/>
                  <a:pt x="423" y="2597"/>
                </a:cubicBezTo>
                <a:cubicBezTo>
                  <a:pt x="407" y="2576"/>
                  <a:pt x="407" y="2576"/>
                  <a:pt x="407" y="2576"/>
                </a:cubicBezTo>
                <a:lnTo>
                  <a:pt x="441" y="2550"/>
                </a:lnTo>
                <a:close/>
                <a:moveTo>
                  <a:pt x="471" y="2589"/>
                </a:moveTo>
                <a:cubicBezTo>
                  <a:pt x="487" y="2610"/>
                  <a:pt x="487" y="2610"/>
                  <a:pt x="487" y="2610"/>
                </a:cubicBezTo>
                <a:cubicBezTo>
                  <a:pt x="453" y="2636"/>
                  <a:pt x="453" y="2636"/>
                  <a:pt x="453" y="2636"/>
                </a:cubicBezTo>
                <a:cubicBezTo>
                  <a:pt x="437" y="2615"/>
                  <a:pt x="437" y="2615"/>
                  <a:pt x="437" y="2615"/>
                </a:cubicBezTo>
                <a:lnTo>
                  <a:pt x="471" y="2589"/>
                </a:lnTo>
                <a:close/>
                <a:moveTo>
                  <a:pt x="483" y="2579"/>
                </a:moveTo>
                <a:cubicBezTo>
                  <a:pt x="517" y="2553"/>
                  <a:pt x="517" y="2553"/>
                  <a:pt x="517" y="2553"/>
                </a:cubicBezTo>
                <a:cubicBezTo>
                  <a:pt x="534" y="2574"/>
                  <a:pt x="534" y="2574"/>
                  <a:pt x="534" y="2574"/>
                </a:cubicBezTo>
                <a:cubicBezTo>
                  <a:pt x="500" y="2600"/>
                  <a:pt x="500" y="2600"/>
                  <a:pt x="500" y="2600"/>
                </a:cubicBezTo>
                <a:lnTo>
                  <a:pt x="483" y="2579"/>
                </a:lnTo>
                <a:close/>
                <a:moveTo>
                  <a:pt x="349" y="2243"/>
                </a:moveTo>
                <a:cubicBezTo>
                  <a:pt x="350" y="2239"/>
                  <a:pt x="352" y="2235"/>
                  <a:pt x="354" y="2230"/>
                </a:cubicBezTo>
                <a:cubicBezTo>
                  <a:pt x="354" y="2230"/>
                  <a:pt x="354" y="2230"/>
                  <a:pt x="354" y="2230"/>
                </a:cubicBezTo>
                <a:cubicBezTo>
                  <a:pt x="355" y="2227"/>
                  <a:pt x="359" y="2224"/>
                  <a:pt x="363" y="2221"/>
                </a:cubicBezTo>
                <a:cubicBezTo>
                  <a:pt x="358" y="2228"/>
                  <a:pt x="353" y="2236"/>
                  <a:pt x="349" y="2244"/>
                </a:cubicBezTo>
                <a:cubicBezTo>
                  <a:pt x="349" y="2244"/>
                  <a:pt x="349" y="2244"/>
                  <a:pt x="348" y="2245"/>
                </a:cubicBezTo>
                <a:cubicBezTo>
                  <a:pt x="349" y="2244"/>
                  <a:pt x="349" y="2244"/>
                  <a:pt x="349" y="2243"/>
                </a:cubicBezTo>
                <a:close/>
                <a:moveTo>
                  <a:pt x="343" y="2205"/>
                </a:moveTo>
                <a:cubicBezTo>
                  <a:pt x="342" y="2204"/>
                  <a:pt x="341" y="2202"/>
                  <a:pt x="340" y="2200"/>
                </a:cubicBezTo>
                <a:cubicBezTo>
                  <a:pt x="340" y="2200"/>
                  <a:pt x="340" y="2200"/>
                  <a:pt x="340" y="2199"/>
                </a:cubicBezTo>
                <a:cubicBezTo>
                  <a:pt x="340" y="2199"/>
                  <a:pt x="341" y="2199"/>
                  <a:pt x="341" y="2199"/>
                </a:cubicBezTo>
                <a:cubicBezTo>
                  <a:pt x="345" y="2200"/>
                  <a:pt x="353" y="2197"/>
                  <a:pt x="359" y="2198"/>
                </a:cubicBezTo>
                <a:cubicBezTo>
                  <a:pt x="360" y="2198"/>
                  <a:pt x="362" y="2199"/>
                  <a:pt x="363" y="2200"/>
                </a:cubicBezTo>
                <a:cubicBezTo>
                  <a:pt x="365" y="2203"/>
                  <a:pt x="354" y="2215"/>
                  <a:pt x="351" y="2219"/>
                </a:cubicBezTo>
                <a:cubicBezTo>
                  <a:pt x="351" y="2219"/>
                  <a:pt x="351" y="2219"/>
                  <a:pt x="351" y="2219"/>
                </a:cubicBezTo>
                <a:cubicBezTo>
                  <a:pt x="348" y="2215"/>
                  <a:pt x="346" y="2210"/>
                  <a:pt x="343" y="2205"/>
                </a:cubicBezTo>
                <a:close/>
                <a:moveTo>
                  <a:pt x="351" y="2257"/>
                </a:moveTo>
                <a:cubicBezTo>
                  <a:pt x="362" y="2236"/>
                  <a:pt x="375" y="2216"/>
                  <a:pt x="388" y="2197"/>
                </a:cubicBezTo>
                <a:cubicBezTo>
                  <a:pt x="391" y="2196"/>
                  <a:pt x="395" y="2196"/>
                  <a:pt x="400" y="2195"/>
                </a:cubicBezTo>
                <a:cubicBezTo>
                  <a:pt x="406" y="2194"/>
                  <a:pt x="410" y="2192"/>
                  <a:pt x="410" y="2188"/>
                </a:cubicBezTo>
                <a:cubicBezTo>
                  <a:pt x="416" y="2204"/>
                  <a:pt x="422" y="2221"/>
                  <a:pt x="428" y="2237"/>
                </a:cubicBezTo>
                <a:cubicBezTo>
                  <a:pt x="355" y="2275"/>
                  <a:pt x="355" y="2275"/>
                  <a:pt x="355" y="2275"/>
                </a:cubicBezTo>
                <a:cubicBezTo>
                  <a:pt x="354" y="2269"/>
                  <a:pt x="353" y="2264"/>
                  <a:pt x="351" y="2258"/>
                </a:cubicBezTo>
                <a:cubicBezTo>
                  <a:pt x="351" y="2258"/>
                  <a:pt x="351" y="2258"/>
                  <a:pt x="351" y="2257"/>
                </a:cubicBezTo>
                <a:close/>
                <a:moveTo>
                  <a:pt x="367" y="2129"/>
                </a:moveTo>
                <a:cubicBezTo>
                  <a:pt x="367" y="2129"/>
                  <a:pt x="367" y="2129"/>
                  <a:pt x="367" y="2129"/>
                </a:cubicBezTo>
                <a:cubicBezTo>
                  <a:pt x="366" y="2126"/>
                  <a:pt x="365" y="2124"/>
                  <a:pt x="364" y="2121"/>
                </a:cubicBezTo>
                <a:cubicBezTo>
                  <a:pt x="364" y="2119"/>
                  <a:pt x="363" y="2118"/>
                  <a:pt x="363" y="2117"/>
                </a:cubicBezTo>
                <a:cubicBezTo>
                  <a:pt x="363" y="2117"/>
                  <a:pt x="363" y="2117"/>
                  <a:pt x="363" y="2117"/>
                </a:cubicBezTo>
                <a:cubicBezTo>
                  <a:pt x="363" y="2117"/>
                  <a:pt x="364" y="2117"/>
                  <a:pt x="364" y="2117"/>
                </a:cubicBezTo>
                <a:cubicBezTo>
                  <a:pt x="366" y="2118"/>
                  <a:pt x="371" y="2117"/>
                  <a:pt x="374" y="2118"/>
                </a:cubicBezTo>
                <a:cubicBezTo>
                  <a:pt x="375" y="2119"/>
                  <a:pt x="375" y="2119"/>
                  <a:pt x="376" y="2120"/>
                </a:cubicBezTo>
                <a:cubicBezTo>
                  <a:pt x="376" y="2122"/>
                  <a:pt x="369" y="2127"/>
                  <a:pt x="367" y="2129"/>
                </a:cubicBezTo>
                <a:close/>
                <a:moveTo>
                  <a:pt x="373" y="2131"/>
                </a:moveTo>
                <a:cubicBezTo>
                  <a:pt x="370" y="2135"/>
                  <a:pt x="366" y="2139"/>
                  <a:pt x="363" y="2143"/>
                </a:cubicBezTo>
                <a:cubicBezTo>
                  <a:pt x="363" y="2143"/>
                  <a:pt x="363" y="2143"/>
                  <a:pt x="363" y="2143"/>
                </a:cubicBezTo>
                <a:cubicBezTo>
                  <a:pt x="363" y="2143"/>
                  <a:pt x="363" y="2143"/>
                  <a:pt x="363" y="2142"/>
                </a:cubicBezTo>
                <a:cubicBezTo>
                  <a:pt x="364" y="2140"/>
                  <a:pt x="366" y="2138"/>
                  <a:pt x="367" y="2136"/>
                </a:cubicBezTo>
                <a:cubicBezTo>
                  <a:pt x="367" y="2136"/>
                  <a:pt x="367" y="2136"/>
                  <a:pt x="367" y="2136"/>
                </a:cubicBezTo>
                <a:cubicBezTo>
                  <a:pt x="368" y="2134"/>
                  <a:pt x="371" y="2133"/>
                  <a:pt x="373" y="2131"/>
                </a:cubicBezTo>
                <a:close/>
                <a:moveTo>
                  <a:pt x="361" y="2113"/>
                </a:moveTo>
                <a:cubicBezTo>
                  <a:pt x="360" y="2113"/>
                  <a:pt x="359" y="2112"/>
                  <a:pt x="358" y="2112"/>
                </a:cubicBezTo>
                <a:cubicBezTo>
                  <a:pt x="358" y="2112"/>
                  <a:pt x="357" y="2111"/>
                  <a:pt x="357" y="2111"/>
                </a:cubicBezTo>
                <a:cubicBezTo>
                  <a:pt x="357" y="2109"/>
                  <a:pt x="358" y="2106"/>
                  <a:pt x="357" y="2104"/>
                </a:cubicBezTo>
                <a:cubicBezTo>
                  <a:pt x="358" y="2104"/>
                  <a:pt x="358" y="2104"/>
                  <a:pt x="358" y="2104"/>
                </a:cubicBezTo>
                <a:cubicBezTo>
                  <a:pt x="362" y="2104"/>
                  <a:pt x="367" y="2105"/>
                  <a:pt x="371" y="2108"/>
                </a:cubicBezTo>
                <a:cubicBezTo>
                  <a:pt x="374" y="2109"/>
                  <a:pt x="377" y="2112"/>
                  <a:pt x="380" y="2113"/>
                </a:cubicBezTo>
                <a:cubicBezTo>
                  <a:pt x="374" y="2114"/>
                  <a:pt x="367" y="2114"/>
                  <a:pt x="361" y="2113"/>
                </a:cubicBezTo>
                <a:close/>
                <a:moveTo>
                  <a:pt x="362" y="2151"/>
                </a:moveTo>
                <a:cubicBezTo>
                  <a:pt x="362" y="2151"/>
                  <a:pt x="363" y="2150"/>
                  <a:pt x="363" y="2150"/>
                </a:cubicBezTo>
                <a:cubicBezTo>
                  <a:pt x="371" y="2140"/>
                  <a:pt x="380" y="2130"/>
                  <a:pt x="390" y="2121"/>
                </a:cubicBezTo>
                <a:cubicBezTo>
                  <a:pt x="390" y="2121"/>
                  <a:pt x="390" y="2121"/>
                  <a:pt x="391" y="2121"/>
                </a:cubicBezTo>
                <a:cubicBezTo>
                  <a:pt x="395" y="2139"/>
                  <a:pt x="400" y="2157"/>
                  <a:pt x="406" y="2174"/>
                </a:cubicBezTo>
                <a:cubicBezTo>
                  <a:pt x="403" y="2170"/>
                  <a:pt x="398" y="2169"/>
                  <a:pt x="394" y="2173"/>
                </a:cubicBezTo>
                <a:cubicBezTo>
                  <a:pt x="391" y="2176"/>
                  <a:pt x="388" y="2179"/>
                  <a:pt x="385" y="2181"/>
                </a:cubicBezTo>
                <a:cubicBezTo>
                  <a:pt x="385" y="2181"/>
                  <a:pt x="384" y="2182"/>
                  <a:pt x="382" y="2182"/>
                </a:cubicBezTo>
                <a:cubicBezTo>
                  <a:pt x="373" y="2182"/>
                  <a:pt x="364" y="2177"/>
                  <a:pt x="356" y="2173"/>
                </a:cubicBezTo>
                <a:cubicBezTo>
                  <a:pt x="356" y="2173"/>
                  <a:pt x="356" y="2173"/>
                  <a:pt x="356" y="2173"/>
                </a:cubicBezTo>
                <a:cubicBezTo>
                  <a:pt x="362" y="2167"/>
                  <a:pt x="364" y="2159"/>
                  <a:pt x="362" y="2151"/>
                </a:cubicBezTo>
                <a:close/>
                <a:moveTo>
                  <a:pt x="361" y="2050"/>
                </a:moveTo>
                <a:cubicBezTo>
                  <a:pt x="356" y="2051"/>
                  <a:pt x="351" y="2047"/>
                  <a:pt x="350" y="2042"/>
                </a:cubicBezTo>
                <a:cubicBezTo>
                  <a:pt x="350" y="2037"/>
                  <a:pt x="353" y="2032"/>
                  <a:pt x="359" y="2031"/>
                </a:cubicBezTo>
                <a:cubicBezTo>
                  <a:pt x="364" y="2030"/>
                  <a:pt x="369" y="2034"/>
                  <a:pt x="370" y="2039"/>
                </a:cubicBezTo>
                <a:cubicBezTo>
                  <a:pt x="371" y="2045"/>
                  <a:pt x="367" y="2050"/>
                  <a:pt x="361" y="2050"/>
                </a:cubicBezTo>
                <a:close/>
                <a:moveTo>
                  <a:pt x="452" y="1291"/>
                </a:moveTo>
                <a:cubicBezTo>
                  <a:pt x="455" y="1290"/>
                  <a:pt x="457" y="1288"/>
                  <a:pt x="459" y="1286"/>
                </a:cubicBezTo>
                <a:cubicBezTo>
                  <a:pt x="459" y="1286"/>
                  <a:pt x="459" y="1286"/>
                  <a:pt x="459" y="1286"/>
                </a:cubicBezTo>
                <a:cubicBezTo>
                  <a:pt x="463" y="1291"/>
                  <a:pt x="466" y="1296"/>
                  <a:pt x="467" y="1302"/>
                </a:cubicBezTo>
                <a:cubicBezTo>
                  <a:pt x="468" y="1306"/>
                  <a:pt x="469" y="1311"/>
                  <a:pt x="470" y="1315"/>
                </a:cubicBezTo>
                <a:cubicBezTo>
                  <a:pt x="464" y="1310"/>
                  <a:pt x="458" y="1304"/>
                  <a:pt x="454" y="1297"/>
                </a:cubicBezTo>
                <a:cubicBezTo>
                  <a:pt x="453" y="1296"/>
                  <a:pt x="453" y="1295"/>
                  <a:pt x="452" y="1294"/>
                </a:cubicBezTo>
                <a:cubicBezTo>
                  <a:pt x="452" y="1293"/>
                  <a:pt x="452" y="1292"/>
                  <a:pt x="452" y="1291"/>
                </a:cubicBezTo>
                <a:close/>
                <a:moveTo>
                  <a:pt x="449" y="1306"/>
                </a:moveTo>
                <a:cubicBezTo>
                  <a:pt x="450" y="1305"/>
                  <a:pt x="451" y="1304"/>
                  <a:pt x="452" y="1303"/>
                </a:cubicBezTo>
                <a:cubicBezTo>
                  <a:pt x="452" y="1302"/>
                  <a:pt x="452" y="1302"/>
                  <a:pt x="452" y="1302"/>
                </a:cubicBezTo>
                <a:cubicBezTo>
                  <a:pt x="452" y="1303"/>
                  <a:pt x="452" y="1303"/>
                  <a:pt x="452" y="1303"/>
                </a:cubicBezTo>
                <a:cubicBezTo>
                  <a:pt x="454" y="1306"/>
                  <a:pt x="458" y="1310"/>
                  <a:pt x="460" y="1313"/>
                </a:cubicBezTo>
                <a:cubicBezTo>
                  <a:pt x="460" y="1314"/>
                  <a:pt x="460" y="1316"/>
                  <a:pt x="460" y="1317"/>
                </a:cubicBezTo>
                <a:cubicBezTo>
                  <a:pt x="459" y="1319"/>
                  <a:pt x="448" y="1317"/>
                  <a:pt x="444" y="1316"/>
                </a:cubicBezTo>
                <a:cubicBezTo>
                  <a:pt x="444" y="1316"/>
                  <a:pt x="444" y="1316"/>
                  <a:pt x="444" y="1316"/>
                </a:cubicBezTo>
                <a:cubicBezTo>
                  <a:pt x="446" y="1313"/>
                  <a:pt x="447" y="1310"/>
                  <a:pt x="449" y="1306"/>
                </a:cubicBezTo>
                <a:close/>
                <a:moveTo>
                  <a:pt x="429" y="1324"/>
                </a:moveTo>
                <a:cubicBezTo>
                  <a:pt x="432" y="1323"/>
                  <a:pt x="435" y="1323"/>
                  <a:pt x="438" y="1322"/>
                </a:cubicBezTo>
                <a:cubicBezTo>
                  <a:pt x="438" y="1322"/>
                  <a:pt x="438" y="1322"/>
                  <a:pt x="438" y="1322"/>
                </a:cubicBezTo>
                <a:cubicBezTo>
                  <a:pt x="441" y="1322"/>
                  <a:pt x="444" y="1323"/>
                  <a:pt x="447" y="1324"/>
                </a:cubicBezTo>
                <a:cubicBezTo>
                  <a:pt x="441" y="1324"/>
                  <a:pt x="435" y="1324"/>
                  <a:pt x="428" y="1324"/>
                </a:cubicBezTo>
                <a:cubicBezTo>
                  <a:pt x="428" y="1324"/>
                  <a:pt x="428" y="1324"/>
                  <a:pt x="427" y="1324"/>
                </a:cubicBezTo>
                <a:cubicBezTo>
                  <a:pt x="428" y="1324"/>
                  <a:pt x="428" y="1324"/>
                  <a:pt x="429" y="1324"/>
                </a:cubicBezTo>
                <a:close/>
                <a:moveTo>
                  <a:pt x="420" y="1331"/>
                </a:moveTo>
                <a:cubicBezTo>
                  <a:pt x="420" y="1331"/>
                  <a:pt x="421" y="1331"/>
                  <a:pt x="421" y="1331"/>
                </a:cubicBezTo>
                <a:cubicBezTo>
                  <a:pt x="438" y="1330"/>
                  <a:pt x="454" y="1330"/>
                  <a:pt x="471" y="1331"/>
                </a:cubicBezTo>
                <a:cubicBezTo>
                  <a:pt x="473" y="1332"/>
                  <a:pt x="475" y="1334"/>
                  <a:pt x="477" y="1337"/>
                </a:cubicBezTo>
                <a:cubicBezTo>
                  <a:pt x="478" y="1339"/>
                  <a:pt x="479" y="1340"/>
                  <a:pt x="481" y="1341"/>
                </a:cubicBezTo>
                <a:cubicBezTo>
                  <a:pt x="478" y="1346"/>
                  <a:pt x="475" y="1352"/>
                  <a:pt x="472" y="1358"/>
                </a:cubicBezTo>
                <a:cubicBezTo>
                  <a:pt x="415" y="1337"/>
                  <a:pt x="415" y="1337"/>
                  <a:pt x="415" y="1337"/>
                </a:cubicBezTo>
                <a:cubicBezTo>
                  <a:pt x="417" y="1335"/>
                  <a:pt x="418" y="1333"/>
                  <a:pt x="420" y="1331"/>
                </a:cubicBezTo>
                <a:close/>
                <a:moveTo>
                  <a:pt x="324" y="1336"/>
                </a:moveTo>
                <a:cubicBezTo>
                  <a:pt x="364" y="1351"/>
                  <a:pt x="364" y="1351"/>
                  <a:pt x="364" y="1351"/>
                </a:cubicBezTo>
                <a:cubicBezTo>
                  <a:pt x="357" y="1368"/>
                  <a:pt x="357" y="1368"/>
                  <a:pt x="357" y="1368"/>
                </a:cubicBezTo>
                <a:cubicBezTo>
                  <a:pt x="317" y="1353"/>
                  <a:pt x="317" y="1353"/>
                  <a:pt x="317" y="1353"/>
                </a:cubicBezTo>
                <a:lnTo>
                  <a:pt x="324" y="1336"/>
                </a:lnTo>
                <a:close/>
                <a:moveTo>
                  <a:pt x="268" y="1316"/>
                </a:moveTo>
                <a:cubicBezTo>
                  <a:pt x="308" y="1331"/>
                  <a:pt x="308" y="1331"/>
                  <a:pt x="308" y="1331"/>
                </a:cubicBezTo>
                <a:cubicBezTo>
                  <a:pt x="302" y="1348"/>
                  <a:pt x="302" y="1348"/>
                  <a:pt x="302" y="1348"/>
                </a:cubicBezTo>
                <a:cubicBezTo>
                  <a:pt x="262" y="1333"/>
                  <a:pt x="262" y="1333"/>
                  <a:pt x="262" y="1333"/>
                </a:cubicBezTo>
                <a:lnTo>
                  <a:pt x="268" y="1316"/>
                </a:lnTo>
                <a:close/>
                <a:moveTo>
                  <a:pt x="297" y="1363"/>
                </a:moveTo>
                <a:cubicBezTo>
                  <a:pt x="290" y="1380"/>
                  <a:pt x="290" y="1380"/>
                  <a:pt x="290" y="1380"/>
                </a:cubicBezTo>
                <a:cubicBezTo>
                  <a:pt x="250" y="1365"/>
                  <a:pt x="250" y="1365"/>
                  <a:pt x="250" y="1365"/>
                </a:cubicBezTo>
                <a:cubicBezTo>
                  <a:pt x="257" y="1348"/>
                  <a:pt x="257" y="1348"/>
                  <a:pt x="257" y="1348"/>
                </a:cubicBezTo>
                <a:lnTo>
                  <a:pt x="297" y="1363"/>
                </a:lnTo>
                <a:close/>
                <a:moveTo>
                  <a:pt x="213" y="1296"/>
                </a:moveTo>
                <a:cubicBezTo>
                  <a:pt x="253" y="1311"/>
                  <a:pt x="253" y="1311"/>
                  <a:pt x="253" y="1311"/>
                </a:cubicBezTo>
                <a:cubicBezTo>
                  <a:pt x="247" y="1328"/>
                  <a:pt x="247" y="1328"/>
                  <a:pt x="247" y="1328"/>
                </a:cubicBezTo>
                <a:cubicBezTo>
                  <a:pt x="207" y="1313"/>
                  <a:pt x="207" y="1313"/>
                  <a:pt x="207" y="1313"/>
                </a:cubicBezTo>
                <a:lnTo>
                  <a:pt x="213" y="1296"/>
                </a:lnTo>
                <a:close/>
                <a:moveTo>
                  <a:pt x="201" y="1328"/>
                </a:moveTo>
                <a:cubicBezTo>
                  <a:pt x="241" y="1343"/>
                  <a:pt x="241" y="1343"/>
                  <a:pt x="241" y="1343"/>
                </a:cubicBezTo>
                <a:cubicBezTo>
                  <a:pt x="235" y="1360"/>
                  <a:pt x="235" y="1360"/>
                  <a:pt x="235" y="1360"/>
                </a:cubicBezTo>
                <a:cubicBezTo>
                  <a:pt x="195" y="1345"/>
                  <a:pt x="195" y="1345"/>
                  <a:pt x="195" y="1345"/>
                </a:cubicBezTo>
                <a:lnTo>
                  <a:pt x="201" y="1328"/>
                </a:lnTo>
                <a:close/>
                <a:moveTo>
                  <a:pt x="212" y="1424"/>
                </a:moveTo>
                <a:cubicBezTo>
                  <a:pt x="172" y="1409"/>
                  <a:pt x="172" y="1409"/>
                  <a:pt x="172" y="1409"/>
                </a:cubicBezTo>
                <a:cubicBezTo>
                  <a:pt x="178" y="1392"/>
                  <a:pt x="178" y="1392"/>
                  <a:pt x="178" y="1392"/>
                </a:cubicBezTo>
                <a:cubicBezTo>
                  <a:pt x="218" y="1407"/>
                  <a:pt x="218" y="1407"/>
                  <a:pt x="218" y="1407"/>
                </a:cubicBezTo>
                <a:lnTo>
                  <a:pt x="212" y="1424"/>
                </a:lnTo>
                <a:close/>
                <a:moveTo>
                  <a:pt x="183" y="1377"/>
                </a:moveTo>
                <a:cubicBezTo>
                  <a:pt x="190" y="1360"/>
                  <a:pt x="190" y="1360"/>
                  <a:pt x="190" y="1360"/>
                </a:cubicBezTo>
                <a:cubicBezTo>
                  <a:pt x="230" y="1374"/>
                  <a:pt x="230" y="1374"/>
                  <a:pt x="230" y="1374"/>
                </a:cubicBezTo>
                <a:cubicBezTo>
                  <a:pt x="224" y="1391"/>
                  <a:pt x="224" y="1391"/>
                  <a:pt x="224" y="1391"/>
                </a:cubicBezTo>
                <a:lnTo>
                  <a:pt x="183" y="1377"/>
                </a:lnTo>
                <a:close/>
                <a:moveTo>
                  <a:pt x="267" y="1444"/>
                </a:moveTo>
                <a:cubicBezTo>
                  <a:pt x="227" y="1429"/>
                  <a:pt x="227" y="1429"/>
                  <a:pt x="227" y="1429"/>
                </a:cubicBezTo>
                <a:cubicBezTo>
                  <a:pt x="233" y="1412"/>
                  <a:pt x="233" y="1412"/>
                  <a:pt x="233" y="1412"/>
                </a:cubicBezTo>
                <a:cubicBezTo>
                  <a:pt x="273" y="1427"/>
                  <a:pt x="273" y="1427"/>
                  <a:pt x="273" y="1427"/>
                </a:cubicBezTo>
                <a:lnTo>
                  <a:pt x="267" y="1444"/>
                </a:lnTo>
                <a:close/>
                <a:moveTo>
                  <a:pt x="239" y="1397"/>
                </a:moveTo>
                <a:cubicBezTo>
                  <a:pt x="245" y="1380"/>
                  <a:pt x="245" y="1380"/>
                  <a:pt x="245" y="1380"/>
                </a:cubicBezTo>
                <a:cubicBezTo>
                  <a:pt x="285" y="1395"/>
                  <a:pt x="285" y="1395"/>
                  <a:pt x="285" y="1395"/>
                </a:cubicBezTo>
                <a:cubicBezTo>
                  <a:pt x="279" y="1412"/>
                  <a:pt x="279" y="1412"/>
                  <a:pt x="279" y="1412"/>
                </a:cubicBezTo>
                <a:lnTo>
                  <a:pt x="239" y="1397"/>
                </a:lnTo>
                <a:close/>
                <a:moveTo>
                  <a:pt x="322" y="1464"/>
                </a:moveTo>
                <a:cubicBezTo>
                  <a:pt x="282" y="1449"/>
                  <a:pt x="282" y="1449"/>
                  <a:pt x="282" y="1449"/>
                </a:cubicBezTo>
                <a:cubicBezTo>
                  <a:pt x="288" y="1432"/>
                  <a:pt x="288" y="1432"/>
                  <a:pt x="288" y="1432"/>
                </a:cubicBezTo>
                <a:cubicBezTo>
                  <a:pt x="328" y="1447"/>
                  <a:pt x="328" y="1447"/>
                  <a:pt x="328" y="1447"/>
                </a:cubicBezTo>
                <a:lnTo>
                  <a:pt x="322" y="1464"/>
                </a:lnTo>
                <a:close/>
                <a:moveTo>
                  <a:pt x="334" y="1432"/>
                </a:moveTo>
                <a:cubicBezTo>
                  <a:pt x="294" y="1417"/>
                  <a:pt x="294" y="1417"/>
                  <a:pt x="294" y="1417"/>
                </a:cubicBezTo>
                <a:cubicBezTo>
                  <a:pt x="300" y="1400"/>
                  <a:pt x="300" y="1400"/>
                  <a:pt x="300" y="1400"/>
                </a:cubicBezTo>
                <a:cubicBezTo>
                  <a:pt x="340" y="1415"/>
                  <a:pt x="340" y="1415"/>
                  <a:pt x="340" y="1415"/>
                </a:cubicBezTo>
                <a:lnTo>
                  <a:pt x="334" y="1432"/>
                </a:lnTo>
                <a:close/>
                <a:moveTo>
                  <a:pt x="346" y="1400"/>
                </a:moveTo>
                <a:cubicBezTo>
                  <a:pt x="305" y="1386"/>
                  <a:pt x="305" y="1386"/>
                  <a:pt x="305" y="1386"/>
                </a:cubicBezTo>
                <a:cubicBezTo>
                  <a:pt x="312" y="1369"/>
                  <a:pt x="312" y="1369"/>
                  <a:pt x="312" y="1369"/>
                </a:cubicBezTo>
                <a:cubicBezTo>
                  <a:pt x="352" y="1383"/>
                  <a:pt x="352" y="1383"/>
                  <a:pt x="352" y="1383"/>
                </a:cubicBezTo>
                <a:lnTo>
                  <a:pt x="346" y="1400"/>
                </a:lnTo>
                <a:close/>
                <a:moveTo>
                  <a:pt x="319" y="1556"/>
                </a:moveTo>
                <a:cubicBezTo>
                  <a:pt x="323" y="1539"/>
                  <a:pt x="334" y="1527"/>
                  <a:pt x="345" y="1529"/>
                </a:cubicBezTo>
                <a:cubicBezTo>
                  <a:pt x="355" y="1531"/>
                  <a:pt x="361" y="1547"/>
                  <a:pt x="358" y="1564"/>
                </a:cubicBezTo>
                <a:cubicBezTo>
                  <a:pt x="354" y="1581"/>
                  <a:pt x="343" y="1594"/>
                  <a:pt x="332" y="1591"/>
                </a:cubicBezTo>
                <a:cubicBezTo>
                  <a:pt x="322" y="1589"/>
                  <a:pt x="316" y="1574"/>
                  <a:pt x="319" y="1556"/>
                </a:cubicBezTo>
                <a:close/>
                <a:moveTo>
                  <a:pt x="73" y="1596"/>
                </a:moveTo>
                <a:cubicBezTo>
                  <a:pt x="70" y="1613"/>
                  <a:pt x="58" y="1626"/>
                  <a:pt x="48" y="1624"/>
                </a:cubicBezTo>
                <a:cubicBezTo>
                  <a:pt x="37" y="1621"/>
                  <a:pt x="31" y="1606"/>
                  <a:pt x="35" y="1588"/>
                </a:cubicBezTo>
                <a:cubicBezTo>
                  <a:pt x="39" y="1571"/>
                  <a:pt x="50" y="1559"/>
                  <a:pt x="60" y="1561"/>
                </a:cubicBezTo>
                <a:cubicBezTo>
                  <a:pt x="71" y="1563"/>
                  <a:pt x="77" y="1579"/>
                  <a:pt x="73" y="1596"/>
                </a:cubicBezTo>
                <a:close/>
                <a:moveTo>
                  <a:pt x="65" y="1537"/>
                </a:moveTo>
                <a:cubicBezTo>
                  <a:pt x="55" y="1535"/>
                  <a:pt x="49" y="1519"/>
                  <a:pt x="52" y="1502"/>
                </a:cubicBezTo>
                <a:cubicBezTo>
                  <a:pt x="56" y="1485"/>
                  <a:pt x="67" y="1472"/>
                  <a:pt x="78" y="1475"/>
                </a:cubicBezTo>
                <a:cubicBezTo>
                  <a:pt x="88" y="1477"/>
                  <a:pt x="94" y="1493"/>
                  <a:pt x="91" y="1510"/>
                </a:cubicBezTo>
                <a:cubicBezTo>
                  <a:pt x="87" y="1527"/>
                  <a:pt x="76" y="1540"/>
                  <a:pt x="65" y="1537"/>
                </a:cubicBezTo>
                <a:close/>
                <a:moveTo>
                  <a:pt x="127" y="1607"/>
                </a:moveTo>
                <a:cubicBezTo>
                  <a:pt x="123" y="1624"/>
                  <a:pt x="112" y="1637"/>
                  <a:pt x="101" y="1634"/>
                </a:cubicBezTo>
                <a:cubicBezTo>
                  <a:pt x="91" y="1632"/>
                  <a:pt x="85" y="1616"/>
                  <a:pt x="88" y="1599"/>
                </a:cubicBezTo>
                <a:cubicBezTo>
                  <a:pt x="92" y="1582"/>
                  <a:pt x="103" y="1569"/>
                  <a:pt x="114" y="1572"/>
                </a:cubicBezTo>
                <a:cubicBezTo>
                  <a:pt x="124" y="1574"/>
                  <a:pt x="130" y="1589"/>
                  <a:pt x="127" y="1607"/>
                </a:cubicBezTo>
                <a:close/>
                <a:moveTo>
                  <a:pt x="119" y="1548"/>
                </a:moveTo>
                <a:cubicBezTo>
                  <a:pt x="108" y="1546"/>
                  <a:pt x="102" y="1530"/>
                  <a:pt x="106" y="1513"/>
                </a:cubicBezTo>
                <a:cubicBezTo>
                  <a:pt x="109" y="1496"/>
                  <a:pt x="121" y="1483"/>
                  <a:pt x="131" y="1485"/>
                </a:cubicBezTo>
                <a:cubicBezTo>
                  <a:pt x="142" y="1488"/>
                  <a:pt x="148" y="1503"/>
                  <a:pt x="144" y="1521"/>
                </a:cubicBezTo>
                <a:cubicBezTo>
                  <a:pt x="141" y="1538"/>
                  <a:pt x="129" y="1550"/>
                  <a:pt x="119" y="1548"/>
                </a:cubicBezTo>
                <a:close/>
                <a:moveTo>
                  <a:pt x="180" y="1618"/>
                </a:moveTo>
                <a:cubicBezTo>
                  <a:pt x="177" y="1635"/>
                  <a:pt x="165" y="1647"/>
                  <a:pt x="155" y="1645"/>
                </a:cubicBezTo>
                <a:cubicBezTo>
                  <a:pt x="144" y="1643"/>
                  <a:pt x="138" y="1627"/>
                  <a:pt x="142" y="1610"/>
                </a:cubicBezTo>
                <a:cubicBezTo>
                  <a:pt x="145" y="1593"/>
                  <a:pt x="157" y="1580"/>
                  <a:pt x="167" y="1582"/>
                </a:cubicBezTo>
                <a:cubicBezTo>
                  <a:pt x="178" y="1584"/>
                  <a:pt x="184" y="1600"/>
                  <a:pt x="180" y="1618"/>
                </a:cubicBezTo>
                <a:close/>
                <a:moveTo>
                  <a:pt x="172" y="1559"/>
                </a:moveTo>
                <a:cubicBezTo>
                  <a:pt x="161" y="1557"/>
                  <a:pt x="156" y="1541"/>
                  <a:pt x="159" y="1524"/>
                </a:cubicBezTo>
                <a:cubicBezTo>
                  <a:pt x="163" y="1506"/>
                  <a:pt x="174" y="1494"/>
                  <a:pt x="185" y="1496"/>
                </a:cubicBezTo>
                <a:cubicBezTo>
                  <a:pt x="195" y="1498"/>
                  <a:pt x="201" y="1514"/>
                  <a:pt x="197" y="1532"/>
                </a:cubicBezTo>
                <a:cubicBezTo>
                  <a:pt x="194" y="1549"/>
                  <a:pt x="183" y="1561"/>
                  <a:pt x="172" y="1559"/>
                </a:cubicBezTo>
                <a:close/>
                <a:moveTo>
                  <a:pt x="233" y="1628"/>
                </a:moveTo>
                <a:cubicBezTo>
                  <a:pt x="230" y="1646"/>
                  <a:pt x="219" y="1658"/>
                  <a:pt x="208" y="1656"/>
                </a:cubicBezTo>
                <a:cubicBezTo>
                  <a:pt x="197" y="1654"/>
                  <a:pt x="192" y="1638"/>
                  <a:pt x="195" y="1621"/>
                </a:cubicBezTo>
                <a:cubicBezTo>
                  <a:pt x="199" y="1603"/>
                  <a:pt x="210" y="1591"/>
                  <a:pt x="221" y="1593"/>
                </a:cubicBezTo>
                <a:cubicBezTo>
                  <a:pt x="231" y="1595"/>
                  <a:pt x="237" y="1611"/>
                  <a:pt x="233" y="1628"/>
                </a:cubicBezTo>
                <a:close/>
                <a:moveTo>
                  <a:pt x="225" y="1570"/>
                </a:moveTo>
                <a:cubicBezTo>
                  <a:pt x="215" y="1568"/>
                  <a:pt x="209" y="1552"/>
                  <a:pt x="213" y="1535"/>
                </a:cubicBezTo>
                <a:cubicBezTo>
                  <a:pt x="216" y="1517"/>
                  <a:pt x="228" y="1505"/>
                  <a:pt x="238" y="1507"/>
                </a:cubicBezTo>
                <a:cubicBezTo>
                  <a:pt x="249" y="1509"/>
                  <a:pt x="254" y="1525"/>
                  <a:pt x="251" y="1542"/>
                </a:cubicBezTo>
                <a:cubicBezTo>
                  <a:pt x="247" y="1560"/>
                  <a:pt x="236" y="1572"/>
                  <a:pt x="225" y="1570"/>
                </a:cubicBezTo>
                <a:close/>
                <a:moveTo>
                  <a:pt x="287" y="1639"/>
                </a:moveTo>
                <a:cubicBezTo>
                  <a:pt x="283" y="1657"/>
                  <a:pt x="272" y="1669"/>
                  <a:pt x="261" y="1667"/>
                </a:cubicBezTo>
                <a:cubicBezTo>
                  <a:pt x="251" y="1665"/>
                  <a:pt x="245" y="1649"/>
                  <a:pt x="249" y="1632"/>
                </a:cubicBezTo>
                <a:cubicBezTo>
                  <a:pt x="252" y="1614"/>
                  <a:pt x="264" y="1602"/>
                  <a:pt x="274" y="1604"/>
                </a:cubicBezTo>
                <a:cubicBezTo>
                  <a:pt x="285" y="1606"/>
                  <a:pt x="290" y="1622"/>
                  <a:pt x="287" y="1639"/>
                </a:cubicBezTo>
                <a:close/>
                <a:moveTo>
                  <a:pt x="279" y="1581"/>
                </a:moveTo>
                <a:cubicBezTo>
                  <a:pt x="268" y="1579"/>
                  <a:pt x="263" y="1563"/>
                  <a:pt x="266" y="1545"/>
                </a:cubicBezTo>
                <a:cubicBezTo>
                  <a:pt x="270" y="1528"/>
                  <a:pt x="281" y="1516"/>
                  <a:pt x="292" y="1518"/>
                </a:cubicBezTo>
                <a:cubicBezTo>
                  <a:pt x="302" y="1520"/>
                  <a:pt x="308" y="1536"/>
                  <a:pt x="304" y="1553"/>
                </a:cubicBezTo>
                <a:cubicBezTo>
                  <a:pt x="301" y="1570"/>
                  <a:pt x="289" y="1583"/>
                  <a:pt x="279" y="1581"/>
                </a:cubicBezTo>
                <a:close/>
                <a:moveTo>
                  <a:pt x="302" y="1642"/>
                </a:moveTo>
                <a:cubicBezTo>
                  <a:pt x="306" y="1625"/>
                  <a:pt x="317" y="1613"/>
                  <a:pt x="327" y="1615"/>
                </a:cubicBezTo>
                <a:cubicBezTo>
                  <a:pt x="338" y="1617"/>
                  <a:pt x="344" y="1633"/>
                  <a:pt x="340" y="1650"/>
                </a:cubicBezTo>
                <a:cubicBezTo>
                  <a:pt x="337" y="1667"/>
                  <a:pt x="325" y="1680"/>
                  <a:pt x="315" y="1678"/>
                </a:cubicBezTo>
                <a:cubicBezTo>
                  <a:pt x="304" y="1675"/>
                  <a:pt x="299" y="1660"/>
                  <a:pt x="302" y="1642"/>
                </a:cubicBezTo>
                <a:close/>
                <a:moveTo>
                  <a:pt x="318" y="1794"/>
                </a:moveTo>
                <a:cubicBezTo>
                  <a:pt x="318" y="1794"/>
                  <a:pt x="318" y="1794"/>
                  <a:pt x="317" y="1794"/>
                </a:cubicBezTo>
                <a:cubicBezTo>
                  <a:pt x="318" y="1794"/>
                  <a:pt x="318" y="1794"/>
                  <a:pt x="318" y="1794"/>
                </a:cubicBezTo>
                <a:cubicBezTo>
                  <a:pt x="321" y="1792"/>
                  <a:pt x="324" y="1790"/>
                  <a:pt x="327" y="1789"/>
                </a:cubicBezTo>
                <a:cubicBezTo>
                  <a:pt x="327" y="1788"/>
                  <a:pt x="327" y="1788"/>
                  <a:pt x="327" y="1788"/>
                </a:cubicBezTo>
                <a:cubicBezTo>
                  <a:pt x="329" y="1787"/>
                  <a:pt x="332" y="1787"/>
                  <a:pt x="336" y="1787"/>
                </a:cubicBezTo>
                <a:cubicBezTo>
                  <a:pt x="330" y="1789"/>
                  <a:pt x="324" y="1791"/>
                  <a:pt x="318" y="1794"/>
                </a:cubicBezTo>
                <a:close/>
                <a:moveTo>
                  <a:pt x="330" y="1781"/>
                </a:moveTo>
                <a:cubicBezTo>
                  <a:pt x="330" y="1781"/>
                  <a:pt x="330" y="1781"/>
                  <a:pt x="329" y="1781"/>
                </a:cubicBezTo>
                <a:cubicBezTo>
                  <a:pt x="330" y="1777"/>
                  <a:pt x="330" y="1773"/>
                  <a:pt x="331" y="1770"/>
                </a:cubicBezTo>
                <a:cubicBezTo>
                  <a:pt x="331" y="1768"/>
                  <a:pt x="331" y="1767"/>
                  <a:pt x="332" y="1765"/>
                </a:cubicBezTo>
                <a:cubicBezTo>
                  <a:pt x="332" y="1765"/>
                  <a:pt x="332" y="1765"/>
                  <a:pt x="332" y="1765"/>
                </a:cubicBezTo>
                <a:cubicBezTo>
                  <a:pt x="332" y="1765"/>
                  <a:pt x="332" y="1765"/>
                  <a:pt x="333" y="1765"/>
                </a:cubicBezTo>
                <a:cubicBezTo>
                  <a:pt x="335" y="1767"/>
                  <a:pt x="340" y="1769"/>
                  <a:pt x="343" y="1772"/>
                </a:cubicBezTo>
                <a:cubicBezTo>
                  <a:pt x="344" y="1773"/>
                  <a:pt x="345" y="1774"/>
                  <a:pt x="345" y="1775"/>
                </a:cubicBezTo>
                <a:cubicBezTo>
                  <a:pt x="345" y="1777"/>
                  <a:pt x="333" y="1780"/>
                  <a:pt x="330" y="1781"/>
                </a:cubicBezTo>
                <a:close/>
                <a:moveTo>
                  <a:pt x="332" y="1759"/>
                </a:moveTo>
                <a:cubicBezTo>
                  <a:pt x="331" y="1758"/>
                  <a:pt x="330" y="1758"/>
                  <a:pt x="329" y="1757"/>
                </a:cubicBezTo>
                <a:cubicBezTo>
                  <a:pt x="328" y="1756"/>
                  <a:pt x="328" y="1755"/>
                  <a:pt x="328" y="1755"/>
                </a:cubicBezTo>
                <a:cubicBezTo>
                  <a:pt x="330" y="1752"/>
                  <a:pt x="331" y="1750"/>
                  <a:pt x="332" y="1747"/>
                </a:cubicBezTo>
                <a:cubicBezTo>
                  <a:pt x="332" y="1747"/>
                  <a:pt x="332" y="1747"/>
                  <a:pt x="332" y="1747"/>
                </a:cubicBezTo>
                <a:cubicBezTo>
                  <a:pt x="338" y="1750"/>
                  <a:pt x="342" y="1754"/>
                  <a:pt x="346" y="1759"/>
                </a:cubicBezTo>
                <a:cubicBezTo>
                  <a:pt x="349" y="1762"/>
                  <a:pt x="351" y="1766"/>
                  <a:pt x="353" y="1770"/>
                </a:cubicBezTo>
                <a:cubicBezTo>
                  <a:pt x="346" y="1767"/>
                  <a:pt x="338" y="1764"/>
                  <a:pt x="332" y="1759"/>
                </a:cubicBezTo>
                <a:close/>
                <a:moveTo>
                  <a:pt x="348" y="1751"/>
                </a:moveTo>
                <a:cubicBezTo>
                  <a:pt x="344" y="1747"/>
                  <a:pt x="339" y="1744"/>
                  <a:pt x="335" y="1741"/>
                </a:cubicBezTo>
                <a:cubicBezTo>
                  <a:pt x="334" y="1741"/>
                  <a:pt x="334" y="1741"/>
                  <a:pt x="334" y="1741"/>
                </a:cubicBezTo>
                <a:cubicBezTo>
                  <a:pt x="334" y="1738"/>
                  <a:pt x="334" y="1734"/>
                  <a:pt x="333" y="1731"/>
                </a:cubicBezTo>
                <a:cubicBezTo>
                  <a:pt x="330" y="1725"/>
                  <a:pt x="326" y="1721"/>
                  <a:pt x="320" y="1719"/>
                </a:cubicBezTo>
                <a:cubicBezTo>
                  <a:pt x="319" y="1718"/>
                  <a:pt x="319" y="1717"/>
                  <a:pt x="319" y="1716"/>
                </a:cubicBezTo>
                <a:cubicBezTo>
                  <a:pt x="319" y="1708"/>
                  <a:pt x="316" y="1703"/>
                  <a:pt x="312" y="1699"/>
                </a:cubicBezTo>
                <a:cubicBezTo>
                  <a:pt x="364" y="1709"/>
                  <a:pt x="364" y="1709"/>
                  <a:pt x="364" y="1709"/>
                </a:cubicBezTo>
                <a:cubicBezTo>
                  <a:pt x="362" y="1729"/>
                  <a:pt x="360" y="1748"/>
                  <a:pt x="359" y="1768"/>
                </a:cubicBezTo>
                <a:cubicBezTo>
                  <a:pt x="355" y="1763"/>
                  <a:pt x="352" y="1756"/>
                  <a:pt x="348" y="1751"/>
                </a:cubicBezTo>
                <a:close/>
                <a:moveTo>
                  <a:pt x="357" y="2011"/>
                </a:moveTo>
                <a:cubicBezTo>
                  <a:pt x="361" y="2010"/>
                  <a:pt x="365" y="2011"/>
                  <a:pt x="368" y="2012"/>
                </a:cubicBezTo>
                <a:cubicBezTo>
                  <a:pt x="369" y="2014"/>
                  <a:pt x="369" y="2015"/>
                  <a:pt x="369" y="2017"/>
                </a:cubicBezTo>
                <a:cubicBezTo>
                  <a:pt x="365" y="2015"/>
                  <a:pt x="361" y="2015"/>
                  <a:pt x="357" y="2015"/>
                </a:cubicBezTo>
                <a:cubicBezTo>
                  <a:pt x="344" y="2017"/>
                  <a:pt x="335" y="2030"/>
                  <a:pt x="337" y="2044"/>
                </a:cubicBezTo>
                <a:cubicBezTo>
                  <a:pt x="338" y="2058"/>
                  <a:pt x="351" y="2067"/>
                  <a:pt x="364" y="2066"/>
                </a:cubicBezTo>
                <a:cubicBezTo>
                  <a:pt x="369" y="2065"/>
                  <a:pt x="373" y="2063"/>
                  <a:pt x="377" y="2060"/>
                </a:cubicBezTo>
                <a:cubicBezTo>
                  <a:pt x="380" y="2077"/>
                  <a:pt x="384" y="2095"/>
                  <a:pt x="388" y="2112"/>
                </a:cubicBezTo>
                <a:cubicBezTo>
                  <a:pt x="382" y="2111"/>
                  <a:pt x="376" y="2104"/>
                  <a:pt x="370" y="2102"/>
                </a:cubicBezTo>
                <a:cubicBezTo>
                  <a:pt x="366" y="2100"/>
                  <a:pt x="362" y="2099"/>
                  <a:pt x="357" y="2099"/>
                </a:cubicBezTo>
                <a:cubicBezTo>
                  <a:pt x="357" y="2099"/>
                  <a:pt x="357" y="2099"/>
                  <a:pt x="357" y="2099"/>
                </a:cubicBezTo>
                <a:cubicBezTo>
                  <a:pt x="356" y="2097"/>
                  <a:pt x="354" y="2094"/>
                  <a:pt x="352" y="2092"/>
                </a:cubicBezTo>
                <a:cubicBezTo>
                  <a:pt x="349" y="2089"/>
                  <a:pt x="344" y="2087"/>
                  <a:pt x="340" y="2088"/>
                </a:cubicBezTo>
                <a:cubicBezTo>
                  <a:pt x="338" y="2088"/>
                  <a:pt x="338" y="2087"/>
                  <a:pt x="337" y="2086"/>
                </a:cubicBezTo>
                <a:cubicBezTo>
                  <a:pt x="336" y="2083"/>
                  <a:pt x="334" y="2081"/>
                  <a:pt x="333" y="2079"/>
                </a:cubicBezTo>
                <a:cubicBezTo>
                  <a:pt x="340" y="2082"/>
                  <a:pt x="347" y="2083"/>
                  <a:pt x="355" y="2083"/>
                </a:cubicBezTo>
                <a:cubicBezTo>
                  <a:pt x="355" y="2084"/>
                  <a:pt x="355" y="2084"/>
                  <a:pt x="355" y="2084"/>
                </a:cubicBezTo>
                <a:cubicBezTo>
                  <a:pt x="355" y="2084"/>
                  <a:pt x="356" y="2091"/>
                  <a:pt x="364" y="2090"/>
                </a:cubicBezTo>
                <a:cubicBezTo>
                  <a:pt x="371" y="2089"/>
                  <a:pt x="376" y="2088"/>
                  <a:pt x="376" y="2082"/>
                </a:cubicBezTo>
                <a:cubicBezTo>
                  <a:pt x="377" y="2082"/>
                  <a:pt x="378" y="2082"/>
                  <a:pt x="379" y="2081"/>
                </a:cubicBezTo>
                <a:cubicBezTo>
                  <a:pt x="377" y="2066"/>
                  <a:pt x="377" y="2066"/>
                  <a:pt x="377" y="2066"/>
                </a:cubicBezTo>
                <a:cubicBezTo>
                  <a:pt x="373" y="2068"/>
                  <a:pt x="369" y="2070"/>
                  <a:pt x="365" y="2070"/>
                </a:cubicBezTo>
                <a:cubicBezTo>
                  <a:pt x="364" y="2070"/>
                  <a:pt x="364" y="2070"/>
                  <a:pt x="364" y="2070"/>
                </a:cubicBezTo>
                <a:cubicBezTo>
                  <a:pt x="363" y="2070"/>
                  <a:pt x="363" y="2070"/>
                  <a:pt x="362" y="2070"/>
                </a:cubicBezTo>
                <a:cubicBezTo>
                  <a:pt x="347" y="2071"/>
                  <a:pt x="334" y="2060"/>
                  <a:pt x="332" y="2044"/>
                </a:cubicBezTo>
                <a:cubicBezTo>
                  <a:pt x="330" y="2028"/>
                  <a:pt x="341" y="2013"/>
                  <a:pt x="357" y="2011"/>
                </a:cubicBezTo>
                <a:close/>
                <a:moveTo>
                  <a:pt x="326" y="2179"/>
                </a:moveTo>
                <a:cubicBezTo>
                  <a:pt x="326" y="2179"/>
                  <a:pt x="326" y="2179"/>
                  <a:pt x="327" y="2179"/>
                </a:cubicBezTo>
                <a:cubicBezTo>
                  <a:pt x="329" y="2180"/>
                  <a:pt x="332" y="2181"/>
                  <a:pt x="334" y="2180"/>
                </a:cubicBezTo>
                <a:cubicBezTo>
                  <a:pt x="335" y="2180"/>
                  <a:pt x="335" y="2180"/>
                  <a:pt x="335" y="2180"/>
                </a:cubicBezTo>
                <a:cubicBezTo>
                  <a:pt x="339" y="2180"/>
                  <a:pt x="343" y="2180"/>
                  <a:pt x="346" y="2179"/>
                </a:cubicBezTo>
                <a:cubicBezTo>
                  <a:pt x="348" y="2180"/>
                  <a:pt x="349" y="2180"/>
                  <a:pt x="351" y="2180"/>
                </a:cubicBezTo>
                <a:cubicBezTo>
                  <a:pt x="357" y="2182"/>
                  <a:pt x="362" y="2185"/>
                  <a:pt x="368" y="2187"/>
                </a:cubicBezTo>
                <a:cubicBezTo>
                  <a:pt x="358" y="2190"/>
                  <a:pt x="346" y="2193"/>
                  <a:pt x="335" y="2193"/>
                </a:cubicBezTo>
                <a:cubicBezTo>
                  <a:pt x="333" y="2193"/>
                  <a:pt x="332" y="2193"/>
                  <a:pt x="330" y="2193"/>
                </a:cubicBezTo>
                <a:cubicBezTo>
                  <a:pt x="328" y="2193"/>
                  <a:pt x="327" y="2192"/>
                  <a:pt x="327" y="2191"/>
                </a:cubicBezTo>
                <a:cubicBezTo>
                  <a:pt x="327" y="2187"/>
                  <a:pt x="326" y="2183"/>
                  <a:pt x="325" y="2179"/>
                </a:cubicBezTo>
                <a:cubicBezTo>
                  <a:pt x="326" y="2179"/>
                  <a:pt x="326" y="2179"/>
                  <a:pt x="326" y="2179"/>
                </a:cubicBezTo>
                <a:close/>
                <a:moveTo>
                  <a:pt x="271" y="2385"/>
                </a:moveTo>
                <a:cubicBezTo>
                  <a:pt x="265" y="2375"/>
                  <a:pt x="269" y="2361"/>
                  <a:pt x="280" y="2356"/>
                </a:cubicBezTo>
                <a:cubicBezTo>
                  <a:pt x="291" y="2350"/>
                  <a:pt x="304" y="2354"/>
                  <a:pt x="310" y="2365"/>
                </a:cubicBezTo>
                <a:cubicBezTo>
                  <a:pt x="316" y="2376"/>
                  <a:pt x="311" y="2389"/>
                  <a:pt x="301" y="2395"/>
                </a:cubicBezTo>
                <a:cubicBezTo>
                  <a:pt x="290" y="2400"/>
                  <a:pt x="276" y="2396"/>
                  <a:pt x="271" y="2385"/>
                </a:cubicBezTo>
                <a:close/>
                <a:moveTo>
                  <a:pt x="330" y="2452"/>
                </a:moveTo>
                <a:cubicBezTo>
                  <a:pt x="320" y="2458"/>
                  <a:pt x="306" y="2454"/>
                  <a:pt x="301" y="2443"/>
                </a:cubicBezTo>
                <a:cubicBezTo>
                  <a:pt x="295" y="2432"/>
                  <a:pt x="299" y="2419"/>
                  <a:pt x="310" y="2413"/>
                </a:cubicBezTo>
                <a:cubicBezTo>
                  <a:pt x="321" y="2407"/>
                  <a:pt x="334" y="2412"/>
                  <a:pt x="340" y="2422"/>
                </a:cubicBezTo>
                <a:cubicBezTo>
                  <a:pt x="345" y="2433"/>
                  <a:pt x="341" y="2446"/>
                  <a:pt x="330" y="2452"/>
                </a:cubicBezTo>
                <a:close/>
                <a:moveTo>
                  <a:pt x="326" y="2356"/>
                </a:moveTo>
                <a:cubicBezTo>
                  <a:pt x="321" y="2346"/>
                  <a:pt x="325" y="2332"/>
                  <a:pt x="336" y="2327"/>
                </a:cubicBezTo>
                <a:cubicBezTo>
                  <a:pt x="347" y="2321"/>
                  <a:pt x="360" y="2325"/>
                  <a:pt x="366" y="2336"/>
                </a:cubicBezTo>
                <a:cubicBezTo>
                  <a:pt x="371" y="2347"/>
                  <a:pt x="367" y="2360"/>
                  <a:pt x="356" y="2366"/>
                </a:cubicBezTo>
                <a:cubicBezTo>
                  <a:pt x="345" y="2371"/>
                  <a:pt x="332" y="2367"/>
                  <a:pt x="326" y="2356"/>
                </a:cubicBezTo>
                <a:close/>
                <a:moveTo>
                  <a:pt x="386" y="2423"/>
                </a:moveTo>
                <a:cubicBezTo>
                  <a:pt x="375" y="2429"/>
                  <a:pt x="362" y="2424"/>
                  <a:pt x="356" y="2414"/>
                </a:cubicBezTo>
                <a:cubicBezTo>
                  <a:pt x="351" y="2403"/>
                  <a:pt x="355" y="2390"/>
                  <a:pt x="366" y="2384"/>
                </a:cubicBezTo>
                <a:cubicBezTo>
                  <a:pt x="377" y="2378"/>
                  <a:pt x="390" y="2382"/>
                  <a:pt x="395" y="2393"/>
                </a:cubicBezTo>
                <a:cubicBezTo>
                  <a:pt x="401" y="2404"/>
                  <a:pt x="397" y="2417"/>
                  <a:pt x="386" y="2423"/>
                </a:cubicBezTo>
                <a:close/>
                <a:moveTo>
                  <a:pt x="382" y="2327"/>
                </a:moveTo>
                <a:cubicBezTo>
                  <a:pt x="377" y="2317"/>
                  <a:pt x="381" y="2303"/>
                  <a:pt x="392" y="2298"/>
                </a:cubicBezTo>
                <a:cubicBezTo>
                  <a:pt x="402" y="2292"/>
                  <a:pt x="416" y="2296"/>
                  <a:pt x="421" y="2307"/>
                </a:cubicBezTo>
                <a:cubicBezTo>
                  <a:pt x="427" y="2318"/>
                  <a:pt x="423" y="2331"/>
                  <a:pt x="412" y="2337"/>
                </a:cubicBezTo>
                <a:cubicBezTo>
                  <a:pt x="401" y="2342"/>
                  <a:pt x="388" y="2338"/>
                  <a:pt x="382" y="2327"/>
                </a:cubicBezTo>
                <a:close/>
                <a:moveTo>
                  <a:pt x="421" y="2355"/>
                </a:moveTo>
                <a:cubicBezTo>
                  <a:pt x="432" y="2349"/>
                  <a:pt x="446" y="2353"/>
                  <a:pt x="451" y="2364"/>
                </a:cubicBezTo>
                <a:cubicBezTo>
                  <a:pt x="457" y="2375"/>
                  <a:pt x="453" y="2388"/>
                  <a:pt x="442" y="2394"/>
                </a:cubicBezTo>
                <a:cubicBezTo>
                  <a:pt x="431" y="2400"/>
                  <a:pt x="418" y="2395"/>
                  <a:pt x="412" y="2385"/>
                </a:cubicBezTo>
                <a:cubicBezTo>
                  <a:pt x="406" y="2374"/>
                  <a:pt x="411" y="2361"/>
                  <a:pt x="421" y="2355"/>
                </a:cubicBezTo>
                <a:close/>
                <a:moveTo>
                  <a:pt x="410" y="2510"/>
                </a:moveTo>
                <a:cubicBezTo>
                  <a:pt x="426" y="2531"/>
                  <a:pt x="426" y="2531"/>
                  <a:pt x="426" y="2531"/>
                </a:cubicBezTo>
                <a:cubicBezTo>
                  <a:pt x="393" y="2558"/>
                  <a:pt x="393" y="2558"/>
                  <a:pt x="393" y="2558"/>
                </a:cubicBezTo>
                <a:cubicBezTo>
                  <a:pt x="376" y="2536"/>
                  <a:pt x="376" y="2536"/>
                  <a:pt x="376" y="2536"/>
                </a:cubicBezTo>
                <a:lnTo>
                  <a:pt x="410" y="2510"/>
                </a:lnTo>
                <a:close/>
                <a:moveTo>
                  <a:pt x="330" y="2572"/>
                </a:moveTo>
                <a:cubicBezTo>
                  <a:pt x="364" y="2546"/>
                  <a:pt x="364" y="2546"/>
                  <a:pt x="364" y="2546"/>
                </a:cubicBezTo>
                <a:cubicBezTo>
                  <a:pt x="380" y="2567"/>
                  <a:pt x="380" y="2567"/>
                  <a:pt x="380" y="2567"/>
                </a:cubicBezTo>
                <a:cubicBezTo>
                  <a:pt x="346" y="2593"/>
                  <a:pt x="346" y="2593"/>
                  <a:pt x="346" y="2593"/>
                </a:cubicBezTo>
                <a:lnTo>
                  <a:pt x="330" y="2572"/>
                </a:lnTo>
                <a:close/>
                <a:moveTo>
                  <a:pt x="376" y="2633"/>
                </a:moveTo>
                <a:cubicBezTo>
                  <a:pt x="360" y="2612"/>
                  <a:pt x="360" y="2612"/>
                  <a:pt x="360" y="2612"/>
                </a:cubicBezTo>
                <a:cubicBezTo>
                  <a:pt x="394" y="2586"/>
                  <a:pt x="394" y="2586"/>
                  <a:pt x="394" y="2586"/>
                </a:cubicBezTo>
                <a:cubicBezTo>
                  <a:pt x="410" y="2607"/>
                  <a:pt x="410" y="2607"/>
                  <a:pt x="410" y="2607"/>
                </a:cubicBezTo>
                <a:lnTo>
                  <a:pt x="376" y="2633"/>
                </a:lnTo>
                <a:close/>
                <a:moveTo>
                  <a:pt x="390" y="2651"/>
                </a:moveTo>
                <a:cubicBezTo>
                  <a:pt x="424" y="2625"/>
                  <a:pt x="424" y="2625"/>
                  <a:pt x="424" y="2625"/>
                </a:cubicBezTo>
                <a:cubicBezTo>
                  <a:pt x="440" y="2646"/>
                  <a:pt x="440" y="2646"/>
                  <a:pt x="440" y="2646"/>
                </a:cubicBezTo>
                <a:cubicBezTo>
                  <a:pt x="406" y="2672"/>
                  <a:pt x="406" y="2672"/>
                  <a:pt x="406" y="2672"/>
                </a:cubicBezTo>
                <a:lnTo>
                  <a:pt x="390" y="2651"/>
                </a:lnTo>
                <a:close/>
                <a:moveTo>
                  <a:pt x="437" y="2712"/>
                </a:moveTo>
                <a:cubicBezTo>
                  <a:pt x="421" y="2691"/>
                  <a:pt x="421" y="2691"/>
                  <a:pt x="421" y="2691"/>
                </a:cubicBezTo>
                <a:cubicBezTo>
                  <a:pt x="455" y="2665"/>
                  <a:pt x="455" y="2665"/>
                  <a:pt x="455" y="2665"/>
                </a:cubicBezTo>
                <a:cubicBezTo>
                  <a:pt x="471" y="2686"/>
                  <a:pt x="471" y="2686"/>
                  <a:pt x="471" y="2686"/>
                </a:cubicBezTo>
                <a:lnTo>
                  <a:pt x="437" y="2712"/>
                </a:lnTo>
                <a:close/>
                <a:moveTo>
                  <a:pt x="484" y="2676"/>
                </a:moveTo>
                <a:cubicBezTo>
                  <a:pt x="467" y="2655"/>
                  <a:pt x="467" y="2655"/>
                  <a:pt x="467" y="2655"/>
                </a:cubicBezTo>
                <a:cubicBezTo>
                  <a:pt x="501" y="2629"/>
                  <a:pt x="501" y="2629"/>
                  <a:pt x="501" y="2629"/>
                </a:cubicBezTo>
                <a:cubicBezTo>
                  <a:pt x="517" y="2650"/>
                  <a:pt x="517" y="2650"/>
                  <a:pt x="517" y="2650"/>
                </a:cubicBezTo>
                <a:lnTo>
                  <a:pt x="484" y="2676"/>
                </a:lnTo>
                <a:close/>
                <a:moveTo>
                  <a:pt x="530" y="2640"/>
                </a:moveTo>
                <a:cubicBezTo>
                  <a:pt x="514" y="2619"/>
                  <a:pt x="514" y="2619"/>
                  <a:pt x="514" y="2619"/>
                </a:cubicBezTo>
                <a:cubicBezTo>
                  <a:pt x="548" y="2593"/>
                  <a:pt x="548" y="2593"/>
                  <a:pt x="548" y="2593"/>
                </a:cubicBezTo>
                <a:cubicBezTo>
                  <a:pt x="564" y="2614"/>
                  <a:pt x="564" y="2614"/>
                  <a:pt x="564" y="2614"/>
                </a:cubicBezTo>
                <a:lnTo>
                  <a:pt x="530" y="2640"/>
                </a:lnTo>
                <a:close/>
                <a:moveTo>
                  <a:pt x="599" y="2799"/>
                </a:moveTo>
                <a:cubicBezTo>
                  <a:pt x="578" y="2820"/>
                  <a:pt x="578" y="2820"/>
                  <a:pt x="578" y="2820"/>
                </a:cubicBezTo>
                <a:cubicBezTo>
                  <a:pt x="552" y="2795"/>
                  <a:pt x="552" y="2795"/>
                  <a:pt x="552" y="2795"/>
                </a:cubicBezTo>
                <a:cubicBezTo>
                  <a:pt x="573" y="2773"/>
                  <a:pt x="573" y="2773"/>
                  <a:pt x="573" y="2773"/>
                </a:cubicBezTo>
                <a:lnTo>
                  <a:pt x="599" y="2799"/>
                </a:lnTo>
                <a:close/>
                <a:moveTo>
                  <a:pt x="439" y="2912"/>
                </a:moveTo>
                <a:cubicBezTo>
                  <a:pt x="460" y="2890"/>
                  <a:pt x="460" y="2890"/>
                  <a:pt x="460" y="2890"/>
                </a:cubicBezTo>
                <a:cubicBezTo>
                  <a:pt x="486" y="2916"/>
                  <a:pt x="486" y="2916"/>
                  <a:pt x="486" y="2916"/>
                </a:cubicBezTo>
                <a:cubicBezTo>
                  <a:pt x="465" y="2937"/>
                  <a:pt x="465" y="2937"/>
                  <a:pt x="465" y="2937"/>
                </a:cubicBezTo>
                <a:lnTo>
                  <a:pt x="439" y="2912"/>
                </a:lnTo>
                <a:close/>
                <a:moveTo>
                  <a:pt x="448" y="2955"/>
                </a:moveTo>
                <a:cubicBezTo>
                  <a:pt x="427" y="2977"/>
                  <a:pt x="427" y="2977"/>
                  <a:pt x="427" y="2977"/>
                </a:cubicBezTo>
                <a:cubicBezTo>
                  <a:pt x="401" y="2951"/>
                  <a:pt x="401" y="2951"/>
                  <a:pt x="401" y="2951"/>
                </a:cubicBezTo>
                <a:cubicBezTo>
                  <a:pt x="422" y="2929"/>
                  <a:pt x="422" y="2929"/>
                  <a:pt x="422" y="2929"/>
                </a:cubicBezTo>
                <a:lnTo>
                  <a:pt x="448" y="2955"/>
                </a:lnTo>
                <a:close/>
                <a:moveTo>
                  <a:pt x="476" y="2873"/>
                </a:moveTo>
                <a:cubicBezTo>
                  <a:pt x="497" y="2851"/>
                  <a:pt x="497" y="2851"/>
                  <a:pt x="497" y="2851"/>
                </a:cubicBezTo>
                <a:cubicBezTo>
                  <a:pt x="524" y="2877"/>
                  <a:pt x="524" y="2877"/>
                  <a:pt x="524" y="2877"/>
                </a:cubicBezTo>
                <a:cubicBezTo>
                  <a:pt x="503" y="2898"/>
                  <a:pt x="503" y="2898"/>
                  <a:pt x="503" y="2898"/>
                </a:cubicBezTo>
                <a:lnTo>
                  <a:pt x="476" y="2873"/>
                </a:lnTo>
                <a:close/>
                <a:moveTo>
                  <a:pt x="514" y="2834"/>
                </a:moveTo>
                <a:cubicBezTo>
                  <a:pt x="535" y="2812"/>
                  <a:pt x="535" y="2812"/>
                  <a:pt x="535" y="2812"/>
                </a:cubicBezTo>
                <a:cubicBezTo>
                  <a:pt x="561" y="2838"/>
                  <a:pt x="561" y="2838"/>
                  <a:pt x="561" y="2838"/>
                </a:cubicBezTo>
                <a:cubicBezTo>
                  <a:pt x="541" y="2859"/>
                  <a:pt x="541" y="2859"/>
                  <a:pt x="541" y="2859"/>
                </a:cubicBezTo>
                <a:lnTo>
                  <a:pt x="514" y="2834"/>
                </a:lnTo>
                <a:close/>
                <a:moveTo>
                  <a:pt x="542" y="2743"/>
                </a:moveTo>
                <a:cubicBezTo>
                  <a:pt x="568" y="2769"/>
                  <a:pt x="568" y="2769"/>
                  <a:pt x="568" y="2769"/>
                </a:cubicBezTo>
                <a:cubicBezTo>
                  <a:pt x="547" y="2790"/>
                  <a:pt x="547" y="2790"/>
                  <a:pt x="547" y="2790"/>
                </a:cubicBezTo>
                <a:cubicBezTo>
                  <a:pt x="521" y="2765"/>
                  <a:pt x="521" y="2765"/>
                  <a:pt x="521" y="2765"/>
                </a:cubicBezTo>
                <a:lnTo>
                  <a:pt x="542" y="2743"/>
                </a:lnTo>
                <a:close/>
                <a:moveTo>
                  <a:pt x="504" y="2782"/>
                </a:moveTo>
                <a:cubicBezTo>
                  <a:pt x="530" y="2808"/>
                  <a:pt x="530" y="2808"/>
                  <a:pt x="530" y="2808"/>
                </a:cubicBezTo>
                <a:cubicBezTo>
                  <a:pt x="510" y="2829"/>
                  <a:pt x="510" y="2829"/>
                  <a:pt x="510" y="2829"/>
                </a:cubicBezTo>
                <a:cubicBezTo>
                  <a:pt x="483" y="2804"/>
                  <a:pt x="483" y="2804"/>
                  <a:pt x="483" y="2804"/>
                </a:cubicBezTo>
                <a:lnTo>
                  <a:pt x="504" y="2782"/>
                </a:lnTo>
                <a:close/>
                <a:moveTo>
                  <a:pt x="466" y="2821"/>
                </a:moveTo>
                <a:cubicBezTo>
                  <a:pt x="493" y="2847"/>
                  <a:pt x="493" y="2847"/>
                  <a:pt x="493" y="2847"/>
                </a:cubicBezTo>
                <a:cubicBezTo>
                  <a:pt x="472" y="2868"/>
                  <a:pt x="472" y="2868"/>
                  <a:pt x="472" y="2868"/>
                </a:cubicBezTo>
                <a:cubicBezTo>
                  <a:pt x="445" y="2843"/>
                  <a:pt x="445" y="2843"/>
                  <a:pt x="445" y="2843"/>
                </a:cubicBezTo>
                <a:lnTo>
                  <a:pt x="466" y="2821"/>
                </a:lnTo>
                <a:close/>
                <a:moveTo>
                  <a:pt x="428" y="2860"/>
                </a:moveTo>
                <a:cubicBezTo>
                  <a:pt x="455" y="2886"/>
                  <a:pt x="455" y="2886"/>
                  <a:pt x="455" y="2886"/>
                </a:cubicBezTo>
                <a:cubicBezTo>
                  <a:pt x="434" y="2907"/>
                  <a:pt x="434" y="2907"/>
                  <a:pt x="434" y="2907"/>
                </a:cubicBezTo>
                <a:cubicBezTo>
                  <a:pt x="408" y="2882"/>
                  <a:pt x="408" y="2882"/>
                  <a:pt x="408" y="2882"/>
                </a:cubicBezTo>
                <a:lnTo>
                  <a:pt x="428" y="2860"/>
                </a:lnTo>
                <a:close/>
                <a:moveTo>
                  <a:pt x="391" y="2899"/>
                </a:moveTo>
                <a:cubicBezTo>
                  <a:pt x="417" y="2925"/>
                  <a:pt x="417" y="2925"/>
                  <a:pt x="417" y="2925"/>
                </a:cubicBezTo>
                <a:cubicBezTo>
                  <a:pt x="396" y="2947"/>
                  <a:pt x="396" y="2947"/>
                  <a:pt x="396" y="2947"/>
                </a:cubicBezTo>
                <a:cubicBezTo>
                  <a:pt x="370" y="2921"/>
                  <a:pt x="370" y="2921"/>
                  <a:pt x="370" y="2921"/>
                </a:cubicBezTo>
                <a:lnTo>
                  <a:pt x="391" y="2899"/>
                </a:lnTo>
                <a:close/>
                <a:moveTo>
                  <a:pt x="332" y="2960"/>
                </a:moveTo>
                <a:cubicBezTo>
                  <a:pt x="353" y="2939"/>
                  <a:pt x="353" y="2939"/>
                  <a:pt x="353" y="2939"/>
                </a:cubicBezTo>
                <a:cubicBezTo>
                  <a:pt x="379" y="2964"/>
                  <a:pt x="379" y="2964"/>
                  <a:pt x="379" y="2964"/>
                </a:cubicBezTo>
                <a:cubicBezTo>
                  <a:pt x="358" y="2986"/>
                  <a:pt x="358" y="2986"/>
                  <a:pt x="358" y="2986"/>
                </a:cubicBezTo>
                <a:lnTo>
                  <a:pt x="332" y="2960"/>
                </a:lnTo>
                <a:close/>
                <a:moveTo>
                  <a:pt x="363" y="2990"/>
                </a:moveTo>
                <a:cubicBezTo>
                  <a:pt x="384" y="2969"/>
                  <a:pt x="384" y="2969"/>
                  <a:pt x="384" y="2969"/>
                </a:cubicBezTo>
                <a:cubicBezTo>
                  <a:pt x="410" y="2994"/>
                  <a:pt x="410" y="2994"/>
                  <a:pt x="410" y="2994"/>
                </a:cubicBezTo>
                <a:cubicBezTo>
                  <a:pt x="389" y="3016"/>
                  <a:pt x="389" y="3016"/>
                  <a:pt x="389" y="3016"/>
                </a:cubicBezTo>
                <a:lnTo>
                  <a:pt x="363" y="2990"/>
                </a:lnTo>
                <a:close/>
                <a:moveTo>
                  <a:pt x="420" y="3046"/>
                </a:moveTo>
                <a:cubicBezTo>
                  <a:pt x="394" y="3020"/>
                  <a:pt x="394" y="3020"/>
                  <a:pt x="394" y="3020"/>
                </a:cubicBezTo>
                <a:cubicBezTo>
                  <a:pt x="415" y="2999"/>
                  <a:pt x="415" y="2999"/>
                  <a:pt x="415" y="2999"/>
                </a:cubicBezTo>
                <a:cubicBezTo>
                  <a:pt x="441" y="3024"/>
                  <a:pt x="441" y="3024"/>
                  <a:pt x="441" y="3024"/>
                </a:cubicBezTo>
                <a:lnTo>
                  <a:pt x="420" y="3046"/>
                </a:lnTo>
                <a:close/>
                <a:moveTo>
                  <a:pt x="458" y="3007"/>
                </a:moveTo>
                <a:cubicBezTo>
                  <a:pt x="432" y="2981"/>
                  <a:pt x="432" y="2981"/>
                  <a:pt x="432" y="2981"/>
                </a:cubicBezTo>
                <a:cubicBezTo>
                  <a:pt x="453" y="2960"/>
                  <a:pt x="453" y="2960"/>
                  <a:pt x="453" y="2960"/>
                </a:cubicBezTo>
                <a:cubicBezTo>
                  <a:pt x="479" y="2985"/>
                  <a:pt x="479" y="2985"/>
                  <a:pt x="479" y="2985"/>
                </a:cubicBezTo>
                <a:lnTo>
                  <a:pt x="458" y="3007"/>
                </a:lnTo>
                <a:close/>
                <a:moveTo>
                  <a:pt x="496" y="2968"/>
                </a:moveTo>
                <a:cubicBezTo>
                  <a:pt x="470" y="2942"/>
                  <a:pt x="470" y="2942"/>
                  <a:pt x="470" y="2942"/>
                </a:cubicBezTo>
                <a:cubicBezTo>
                  <a:pt x="491" y="2920"/>
                  <a:pt x="491" y="2920"/>
                  <a:pt x="491" y="2920"/>
                </a:cubicBezTo>
                <a:cubicBezTo>
                  <a:pt x="517" y="2946"/>
                  <a:pt x="517" y="2946"/>
                  <a:pt x="517" y="2946"/>
                </a:cubicBezTo>
                <a:lnTo>
                  <a:pt x="496" y="2968"/>
                </a:lnTo>
                <a:close/>
                <a:moveTo>
                  <a:pt x="534" y="2928"/>
                </a:moveTo>
                <a:cubicBezTo>
                  <a:pt x="507" y="2903"/>
                  <a:pt x="507" y="2903"/>
                  <a:pt x="507" y="2903"/>
                </a:cubicBezTo>
                <a:cubicBezTo>
                  <a:pt x="528" y="2881"/>
                  <a:pt x="528" y="2881"/>
                  <a:pt x="528" y="2881"/>
                </a:cubicBezTo>
                <a:cubicBezTo>
                  <a:pt x="555" y="2907"/>
                  <a:pt x="555" y="2907"/>
                  <a:pt x="555" y="2907"/>
                </a:cubicBezTo>
                <a:lnTo>
                  <a:pt x="534" y="2928"/>
                </a:lnTo>
                <a:close/>
                <a:moveTo>
                  <a:pt x="572" y="2889"/>
                </a:moveTo>
                <a:cubicBezTo>
                  <a:pt x="545" y="2864"/>
                  <a:pt x="545" y="2864"/>
                  <a:pt x="545" y="2864"/>
                </a:cubicBezTo>
                <a:cubicBezTo>
                  <a:pt x="566" y="2842"/>
                  <a:pt x="566" y="2842"/>
                  <a:pt x="566" y="2842"/>
                </a:cubicBezTo>
                <a:cubicBezTo>
                  <a:pt x="593" y="2868"/>
                  <a:pt x="593" y="2868"/>
                  <a:pt x="593" y="2868"/>
                </a:cubicBezTo>
                <a:lnTo>
                  <a:pt x="572" y="2889"/>
                </a:lnTo>
                <a:close/>
                <a:moveTo>
                  <a:pt x="609" y="2850"/>
                </a:moveTo>
                <a:cubicBezTo>
                  <a:pt x="583" y="2825"/>
                  <a:pt x="583" y="2825"/>
                  <a:pt x="583" y="2825"/>
                </a:cubicBezTo>
                <a:cubicBezTo>
                  <a:pt x="604" y="2803"/>
                  <a:pt x="604" y="2803"/>
                  <a:pt x="604" y="2803"/>
                </a:cubicBezTo>
                <a:cubicBezTo>
                  <a:pt x="630" y="2829"/>
                  <a:pt x="630" y="2829"/>
                  <a:pt x="630" y="2829"/>
                </a:cubicBezTo>
                <a:lnTo>
                  <a:pt x="609" y="2850"/>
                </a:lnTo>
                <a:close/>
                <a:moveTo>
                  <a:pt x="937" y="2825"/>
                </a:moveTo>
                <a:cubicBezTo>
                  <a:pt x="934" y="2830"/>
                  <a:pt x="928" y="2832"/>
                  <a:pt x="923" y="2829"/>
                </a:cubicBezTo>
                <a:cubicBezTo>
                  <a:pt x="918" y="2827"/>
                  <a:pt x="916" y="2821"/>
                  <a:pt x="919" y="2816"/>
                </a:cubicBezTo>
                <a:cubicBezTo>
                  <a:pt x="921" y="2811"/>
                  <a:pt x="927" y="2809"/>
                  <a:pt x="932" y="2812"/>
                </a:cubicBezTo>
                <a:cubicBezTo>
                  <a:pt x="937" y="2814"/>
                  <a:pt x="939" y="2820"/>
                  <a:pt x="937" y="2825"/>
                </a:cubicBezTo>
                <a:close/>
                <a:moveTo>
                  <a:pt x="913" y="2866"/>
                </a:moveTo>
                <a:cubicBezTo>
                  <a:pt x="958" y="2887"/>
                  <a:pt x="958" y="2887"/>
                  <a:pt x="958" y="2887"/>
                </a:cubicBezTo>
                <a:cubicBezTo>
                  <a:pt x="940" y="2924"/>
                  <a:pt x="940" y="2924"/>
                  <a:pt x="940" y="2924"/>
                </a:cubicBezTo>
                <a:cubicBezTo>
                  <a:pt x="916" y="2909"/>
                  <a:pt x="906" y="2881"/>
                  <a:pt x="913" y="2866"/>
                </a:cubicBezTo>
                <a:close/>
                <a:moveTo>
                  <a:pt x="1017" y="2916"/>
                </a:moveTo>
                <a:cubicBezTo>
                  <a:pt x="1017" y="2916"/>
                  <a:pt x="1017" y="2916"/>
                  <a:pt x="1017" y="2917"/>
                </a:cubicBezTo>
                <a:cubicBezTo>
                  <a:pt x="1010" y="2932"/>
                  <a:pt x="980" y="2941"/>
                  <a:pt x="952" y="2930"/>
                </a:cubicBezTo>
                <a:cubicBezTo>
                  <a:pt x="969" y="2893"/>
                  <a:pt x="969" y="2893"/>
                  <a:pt x="969" y="2893"/>
                </a:cubicBezTo>
                <a:lnTo>
                  <a:pt x="1017" y="2916"/>
                </a:lnTo>
                <a:close/>
                <a:moveTo>
                  <a:pt x="1052" y="2880"/>
                </a:moveTo>
                <a:cubicBezTo>
                  <a:pt x="1050" y="2885"/>
                  <a:pt x="1044" y="2887"/>
                  <a:pt x="1039" y="2885"/>
                </a:cubicBezTo>
                <a:cubicBezTo>
                  <a:pt x="1034" y="2882"/>
                  <a:pt x="1032" y="2877"/>
                  <a:pt x="1035" y="2872"/>
                </a:cubicBezTo>
                <a:cubicBezTo>
                  <a:pt x="1037" y="2867"/>
                  <a:pt x="1043" y="2865"/>
                  <a:pt x="1048" y="2867"/>
                </a:cubicBezTo>
                <a:cubicBezTo>
                  <a:pt x="1053" y="2869"/>
                  <a:pt x="1055" y="2875"/>
                  <a:pt x="1052" y="2880"/>
                </a:cubicBezTo>
                <a:close/>
                <a:moveTo>
                  <a:pt x="1148" y="3116"/>
                </a:moveTo>
                <a:cubicBezTo>
                  <a:pt x="1166" y="3119"/>
                  <a:pt x="1166" y="3119"/>
                  <a:pt x="1166" y="3119"/>
                </a:cubicBezTo>
                <a:cubicBezTo>
                  <a:pt x="1160" y="3161"/>
                  <a:pt x="1160" y="3161"/>
                  <a:pt x="1160" y="3161"/>
                </a:cubicBezTo>
                <a:cubicBezTo>
                  <a:pt x="1142" y="3158"/>
                  <a:pt x="1142" y="3158"/>
                  <a:pt x="1142" y="3158"/>
                </a:cubicBezTo>
                <a:lnTo>
                  <a:pt x="1148" y="3116"/>
                </a:lnTo>
                <a:close/>
                <a:moveTo>
                  <a:pt x="1139" y="3174"/>
                </a:moveTo>
                <a:cubicBezTo>
                  <a:pt x="1157" y="3177"/>
                  <a:pt x="1157" y="3177"/>
                  <a:pt x="1157" y="3177"/>
                </a:cubicBezTo>
                <a:cubicBezTo>
                  <a:pt x="1151" y="3219"/>
                  <a:pt x="1151" y="3219"/>
                  <a:pt x="1151" y="3219"/>
                </a:cubicBezTo>
                <a:cubicBezTo>
                  <a:pt x="1133" y="3217"/>
                  <a:pt x="1133" y="3217"/>
                  <a:pt x="1133" y="3217"/>
                </a:cubicBezTo>
                <a:lnTo>
                  <a:pt x="1139" y="3174"/>
                </a:lnTo>
                <a:close/>
                <a:moveTo>
                  <a:pt x="1131" y="3233"/>
                </a:moveTo>
                <a:cubicBezTo>
                  <a:pt x="1149" y="3235"/>
                  <a:pt x="1149" y="3235"/>
                  <a:pt x="1149" y="3235"/>
                </a:cubicBezTo>
                <a:cubicBezTo>
                  <a:pt x="1142" y="3277"/>
                  <a:pt x="1142" y="3277"/>
                  <a:pt x="1142" y="3277"/>
                </a:cubicBezTo>
                <a:cubicBezTo>
                  <a:pt x="1124" y="3275"/>
                  <a:pt x="1124" y="3275"/>
                  <a:pt x="1124" y="3275"/>
                </a:cubicBezTo>
                <a:lnTo>
                  <a:pt x="1131" y="3233"/>
                </a:lnTo>
                <a:close/>
                <a:moveTo>
                  <a:pt x="1122" y="3291"/>
                </a:moveTo>
                <a:cubicBezTo>
                  <a:pt x="1140" y="3293"/>
                  <a:pt x="1140" y="3293"/>
                  <a:pt x="1140" y="3293"/>
                </a:cubicBezTo>
                <a:cubicBezTo>
                  <a:pt x="1134" y="3336"/>
                  <a:pt x="1134" y="3336"/>
                  <a:pt x="1134" y="3336"/>
                </a:cubicBezTo>
                <a:cubicBezTo>
                  <a:pt x="1116" y="3333"/>
                  <a:pt x="1116" y="3333"/>
                  <a:pt x="1116" y="3333"/>
                </a:cubicBezTo>
                <a:lnTo>
                  <a:pt x="1122" y="3291"/>
                </a:lnTo>
                <a:close/>
                <a:moveTo>
                  <a:pt x="1107" y="3391"/>
                </a:moveTo>
                <a:cubicBezTo>
                  <a:pt x="1113" y="3349"/>
                  <a:pt x="1113" y="3349"/>
                  <a:pt x="1113" y="3349"/>
                </a:cubicBezTo>
                <a:cubicBezTo>
                  <a:pt x="1131" y="3352"/>
                  <a:pt x="1131" y="3352"/>
                  <a:pt x="1131" y="3352"/>
                </a:cubicBezTo>
                <a:cubicBezTo>
                  <a:pt x="1125" y="3394"/>
                  <a:pt x="1125" y="3394"/>
                  <a:pt x="1125" y="3394"/>
                </a:cubicBezTo>
                <a:lnTo>
                  <a:pt x="1107" y="3391"/>
                </a:lnTo>
                <a:close/>
                <a:moveTo>
                  <a:pt x="1148" y="3467"/>
                </a:moveTo>
                <a:cubicBezTo>
                  <a:pt x="1130" y="3464"/>
                  <a:pt x="1130" y="3464"/>
                  <a:pt x="1130" y="3464"/>
                </a:cubicBezTo>
                <a:cubicBezTo>
                  <a:pt x="1137" y="3422"/>
                  <a:pt x="1137" y="3422"/>
                  <a:pt x="1137" y="3422"/>
                </a:cubicBezTo>
                <a:cubicBezTo>
                  <a:pt x="1155" y="3425"/>
                  <a:pt x="1155" y="3425"/>
                  <a:pt x="1155" y="3425"/>
                </a:cubicBezTo>
                <a:lnTo>
                  <a:pt x="1148" y="3467"/>
                </a:lnTo>
                <a:close/>
                <a:moveTo>
                  <a:pt x="1141" y="3396"/>
                </a:moveTo>
                <a:cubicBezTo>
                  <a:pt x="1147" y="3354"/>
                  <a:pt x="1147" y="3354"/>
                  <a:pt x="1147" y="3354"/>
                </a:cubicBezTo>
                <a:cubicBezTo>
                  <a:pt x="1165" y="3357"/>
                  <a:pt x="1165" y="3357"/>
                  <a:pt x="1165" y="3357"/>
                </a:cubicBezTo>
                <a:cubicBezTo>
                  <a:pt x="1159" y="3399"/>
                  <a:pt x="1159" y="3399"/>
                  <a:pt x="1159" y="3399"/>
                </a:cubicBezTo>
                <a:lnTo>
                  <a:pt x="1141" y="3396"/>
                </a:lnTo>
                <a:close/>
                <a:moveTo>
                  <a:pt x="1182" y="3472"/>
                </a:moveTo>
                <a:cubicBezTo>
                  <a:pt x="1164" y="3470"/>
                  <a:pt x="1164" y="3470"/>
                  <a:pt x="1164" y="3470"/>
                </a:cubicBezTo>
                <a:cubicBezTo>
                  <a:pt x="1171" y="3427"/>
                  <a:pt x="1171" y="3427"/>
                  <a:pt x="1171" y="3427"/>
                </a:cubicBezTo>
                <a:cubicBezTo>
                  <a:pt x="1189" y="3430"/>
                  <a:pt x="1189" y="3430"/>
                  <a:pt x="1189" y="3430"/>
                </a:cubicBezTo>
                <a:lnTo>
                  <a:pt x="1182" y="3472"/>
                </a:lnTo>
                <a:close/>
                <a:moveTo>
                  <a:pt x="1192" y="3404"/>
                </a:moveTo>
                <a:cubicBezTo>
                  <a:pt x="1174" y="3401"/>
                  <a:pt x="1174" y="3401"/>
                  <a:pt x="1174" y="3401"/>
                </a:cubicBezTo>
                <a:cubicBezTo>
                  <a:pt x="1181" y="3359"/>
                  <a:pt x="1181" y="3359"/>
                  <a:pt x="1181" y="3359"/>
                </a:cubicBezTo>
                <a:cubicBezTo>
                  <a:pt x="1199" y="3362"/>
                  <a:pt x="1199" y="3362"/>
                  <a:pt x="1199" y="3362"/>
                </a:cubicBezTo>
                <a:lnTo>
                  <a:pt x="1192" y="3404"/>
                </a:lnTo>
                <a:close/>
                <a:moveTo>
                  <a:pt x="1201" y="3346"/>
                </a:moveTo>
                <a:cubicBezTo>
                  <a:pt x="1183" y="3343"/>
                  <a:pt x="1183" y="3343"/>
                  <a:pt x="1183" y="3343"/>
                </a:cubicBezTo>
                <a:cubicBezTo>
                  <a:pt x="1189" y="3301"/>
                  <a:pt x="1189" y="3301"/>
                  <a:pt x="1189" y="3301"/>
                </a:cubicBezTo>
                <a:cubicBezTo>
                  <a:pt x="1207" y="3303"/>
                  <a:pt x="1207" y="3303"/>
                  <a:pt x="1207" y="3303"/>
                </a:cubicBezTo>
                <a:lnTo>
                  <a:pt x="1201" y="3346"/>
                </a:lnTo>
                <a:close/>
                <a:moveTo>
                  <a:pt x="1226" y="3409"/>
                </a:moveTo>
                <a:cubicBezTo>
                  <a:pt x="1208" y="3406"/>
                  <a:pt x="1208" y="3406"/>
                  <a:pt x="1208" y="3406"/>
                </a:cubicBezTo>
                <a:cubicBezTo>
                  <a:pt x="1214" y="3364"/>
                  <a:pt x="1214" y="3364"/>
                  <a:pt x="1214" y="3364"/>
                </a:cubicBezTo>
                <a:cubicBezTo>
                  <a:pt x="1232" y="3367"/>
                  <a:pt x="1232" y="3367"/>
                  <a:pt x="1232" y="3367"/>
                </a:cubicBezTo>
                <a:lnTo>
                  <a:pt x="1226" y="3409"/>
                </a:lnTo>
                <a:close/>
                <a:moveTo>
                  <a:pt x="1235" y="3351"/>
                </a:moveTo>
                <a:cubicBezTo>
                  <a:pt x="1217" y="3348"/>
                  <a:pt x="1217" y="3348"/>
                  <a:pt x="1217" y="3348"/>
                </a:cubicBezTo>
                <a:cubicBezTo>
                  <a:pt x="1223" y="3306"/>
                  <a:pt x="1223" y="3306"/>
                  <a:pt x="1223" y="3306"/>
                </a:cubicBezTo>
                <a:cubicBezTo>
                  <a:pt x="1241" y="3308"/>
                  <a:pt x="1241" y="3308"/>
                  <a:pt x="1241" y="3308"/>
                </a:cubicBezTo>
                <a:lnTo>
                  <a:pt x="1235" y="3351"/>
                </a:lnTo>
                <a:close/>
                <a:moveTo>
                  <a:pt x="1243" y="3293"/>
                </a:moveTo>
                <a:cubicBezTo>
                  <a:pt x="1225" y="3290"/>
                  <a:pt x="1225" y="3290"/>
                  <a:pt x="1225" y="3290"/>
                </a:cubicBezTo>
                <a:cubicBezTo>
                  <a:pt x="1232" y="3248"/>
                  <a:pt x="1232" y="3248"/>
                  <a:pt x="1232" y="3248"/>
                </a:cubicBezTo>
                <a:cubicBezTo>
                  <a:pt x="1250" y="3250"/>
                  <a:pt x="1250" y="3250"/>
                  <a:pt x="1250" y="3250"/>
                </a:cubicBezTo>
                <a:lnTo>
                  <a:pt x="1243" y="3293"/>
                </a:lnTo>
                <a:close/>
                <a:moveTo>
                  <a:pt x="1252" y="3234"/>
                </a:moveTo>
                <a:cubicBezTo>
                  <a:pt x="1234" y="3232"/>
                  <a:pt x="1234" y="3232"/>
                  <a:pt x="1234" y="3232"/>
                </a:cubicBezTo>
                <a:cubicBezTo>
                  <a:pt x="1240" y="3189"/>
                  <a:pt x="1240" y="3189"/>
                  <a:pt x="1240" y="3189"/>
                </a:cubicBezTo>
                <a:cubicBezTo>
                  <a:pt x="1258" y="3192"/>
                  <a:pt x="1258" y="3192"/>
                  <a:pt x="1258" y="3192"/>
                </a:cubicBezTo>
                <a:lnTo>
                  <a:pt x="1252" y="3234"/>
                </a:lnTo>
                <a:close/>
                <a:moveTo>
                  <a:pt x="1261" y="3176"/>
                </a:moveTo>
                <a:cubicBezTo>
                  <a:pt x="1243" y="3174"/>
                  <a:pt x="1243" y="3174"/>
                  <a:pt x="1243" y="3174"/>
                </a:cubicBezTo>
                <a:cubicBezTo>
                  <a:pt x="1249" y="3131"/>
                  <a:pt x="1249" y="3131"/>
                  <a:pt x="1249" y="3131"/>
                </a:cubicBezTo>
                <a:cubicBezTo>
                  <a:pt x="1267" y="3134"/>
                  <a:pt x="1267" y="3134"/>
                  <a:pt x="1267" y="3134"/>
                </a:cubicBezTo>
                <a:lnTo>
                  <a:pt x="1261" y="3176"/>
                </a:lnTo>
                <a:close/>
                <a:moveTo>
                  <a:pt x="1269" y="3118"/>
                </a:moveTo>
                <a:cubicBezTo>
                  <a:pt x="1251" y="3115"/>
                  <a:pt x="1251" y="3115"/>
                  <a:pt x="1251" y="3115"/>
                </a:cubicBezTo>
                <a:cubicBezTo>
                  <a:pt x="1258" y="3073"/>
                  <a:pt x="1258" y="3073"/>
                  <a:pt x="1258" y="3073"/>
                </a:cubicBezTo>
                <a:cubicBezTo>
                  <a:pt x="1276" y="3076"/>
                  <a:pt x="1276" y="3076"/>
                  <a:pt x="1276" y="3076"/>
                </a:cubicBezTo>
                <a:lnTo>
                  <a:pt x="1269" y="3118"/>
                </a:lnTo>
                <a:close/>
                <a:moveTo>
                  <a:pt x="1278" y="3060"/>
                </a:moveTo>
                <a:cubicBezTo>
                  <a:pt x="1260" y="3057"/>
                  <a:pt x="1260" y="3057"/>
                  <a:pt x="1260" y="3057"/>
                </a:cubicBezTo>
                <a:cubicBezTo>
                  <a:pt x="1266" y="3015"/>
                  <a:pt x="1266" y="3015"/>
                  <a:pt x="1266" y="3015"/>
                </a:cubicBezTo>
                <a:cubicBezTo>
                  <a:pt x="1284" y="3018"/>
                  <a:pt x="1284" y="3018"/>
                  <a:pt x="1284" y="3018"/>
                </a:cubicBezTo>
                <a:lnTo>
                  <a:pt x="1278" y="3060"/>
                </a:lnTo>
                <a:close/>
                <a:moveTo>
                  <a:pt x="1287" y="3002"/>
                </a:moveTo>
                <a:cubicBezTo>
                  <a:pt x="1269" y="2999"/>
                  <a:pt x="1269" y="2999"/>
                  <a:pt x="1269" y="2999"/>
                </a:cubicBezTo>
                <a:cubicBezTo>
                  <a:pt x="1275" y="2957"/>
                  <a:pt x="1275" y="2957"/>
                  <a:pt x="1275" y="2957"/>
                </a:cubicBezTo>
                <a:cubicBezTo>
                  <a:pt x="1293" y="2959"/>
                  <a:pt x="1293" y="2959"/>
                  <a:pt x="1293" y="2959"/>
                </a:cubicBezTo>
                <a:lnTo>
                  <a:pt x="1287" y="3002"/>
                </a:lnTo>
                <a:close/>
                <a:moveTo>
                  <a:pt x="1349" y="2948"/>
                </a:moveTo>
                <a:cubicBezTo>
                  <a:pt x="1593" y="2947"/>
                  <a:pt x="1593" y="2947"/>
                  <a:pt x="1593" y="2947"/>
                </a:cubicBezTo>
                <a:cubicBezTo>
                  <a:pt x="1593" y="2956"/>
                  <a:pt x="1593" y="2956"/>
                  <a:pt x="1593" y="2956"/>
                </a:cubicBezTo>
                <a:cubicBezTo>
                  <a:pt x="1349" y="2957"/>
                  <a:pt x="1349" y="2957"/>
                  <a:pt x="1349" y="2957"/>
                </a:cubicBezTo>
                <a:lnTo>
                  <a:pt x="1349" y="2948"/>
                </a:lnTo>
                <a:close/>
                <a:moveTo>
                  <a:pt x="1349" y="2980"/>
                </a:moveTo>
                <a:cubicBezTo>
                  <a:pt x="1593" y="2979"/>
                  <a:pt x="1593" y="2979"/>
                  <a:pt x="1593" y="2979"/>
                </a:cubicBezTo>
                <a:cubicBezTo>
                  <a:pt x="1593" y="2988"/>
                  <a:pt x="1593" y="2988"/>
                  <a:pt x="1593" y="2988"/>
                </a:cubicBezTo>
                <a:cubicBezTo>
                  <a:pt x="1349" y="2989"/>
                  <a:pt x="1349" y="2989"/>
                  <a:pt x="1349" y="2989"/>
                </a:cubicBezTo>
                <a:lnTo>
                  <a:pt x="1349" y="2980"/>
                </a:lnTo>
                <a:close/>
                <a:moveTo>
                  <a:pt x="1349" y="3012"/>
                </a:moveTo>
                <a:cubicBezTo>
                  <a:pt x="1594" y="3011"/>
                  <a:pt x="1594" y="3011"/>
                  <a:pt x="1594" y="3011"/>
                </a:cubicBezTo>
                <a:cubicBezTo>
                  <a:pt x="1594" y="3020"/>
                  <a:pt x="1594" y="3020"/>
                  <a:pt x="1594" y="3020"/>
                </a:cubicBezTo>
                <a:cubicBezTo>
                  <a:pt x="1349" y="3021"/>
                  <a:pt x="1349" y="3021"/>
                  <a:pt x="1349" y="3021"/>
                </a:cubicBezTo>
                <a:lnTo>
                  <a:pt x="1349" y="3012"/>
                </a:lnTo>
                <a:close/>
                <a:moveTo>
                  <a:pt x="1349" y="3044"/>
                </a:moveTo>
                <a:cubicBezTo>
                  <a:pt x="1594" y="3043"/>
                  <a:pt x="1594" y="3043"/>
                  <a:pt x="1594" y="3043"/>
                </a:cubicBezTo>
                <a:cubicBezTo>
                  <a:pt x="1594" y="3052"/>
                  <a:pt x="1594" y="3052"/>
                  <a:pt x="1594" y="3052"/>
                </a:cubicBezTo>
                <a:cubicBezTo>
                  <a:pt x="1349" y="3053"/>
                  <a:pt x="1349" y="3053"/>
                  <a:pt x="1349" y="3053"/>
                </a:cubicBezTo>
                <a:lnTo>
                  <a:pt x="1349" y="3044"/>
                </a:lnTo>
                <a:close/>
                <a:moveTo>
                  <a:pt x="1349" y="3076"/>
                </a:moveTo>
                <a:cubicBezTo>
                  <a:pt x="1594" y="3075"/>
                  <a:pt x="1594" y="3075"/>
                  <a:pt x="1594" y="3075"/>
                </a:cubicBezTo>
                <a:cubicBezTo>
                  <a:pt x="1594" y="3084"/>
                  <a:pt x="1594" y="3084"/>
                  <a:pt x="1594" y="3084"/>
                </a:cubicBezTo>
                <a:cubicBezTo>
                  <a:pt x="1350" y="3085"/>
                  <a:pt x="1350" y="3085"/>
                  <a:pt x="1350" y="3085"/>
                </a:cubicBezTo>
                <a:lnTo>
                  <a:pt x="1349" y="3076"/>
                </a:lnTo>
                <a:close/>
                <a:moveTo>
                  <a:pt x="1350" y="3108"/>
                </a:moveTo>
                <a:cubicBezTo>
                  <a:pt x="1594" y="3107"/>
                  <a:pt x="1594" y="3107"/>
                  <a:pt x="1594" y="3107"/>
                </a:cubicBezTo>
                <a:cubicBezTo>
                  <a:pt x="1594" y="3116"/>
                  <a:pt x="1594" y="3116"/>
                  <a:pt x="1594" y="3116"/>
                </a:cubicBezTo>
                <a:cubicBezTo>
                  <a:pt x="1350" y="3117"/>
                  <a:pt x="1350" y="3117"/>
                  <a:pt x="1350" y="3117"/>
                </a:cubicBezTo>
                <a:lnTo>
                  <a:pt x="1350" y="3108"/>
                </a:lnTo>
                <a:close/>
                <a:moveTo>
                  <a:pt x="1350" y="3140"/>
                </a:moveTo>
                <a:cubicBezTo>
                  <a:pt x="1594" y="3139"/>
                  <a:pt x="1594" y="3139"/>
                  <a:pt x="1594" y="3139"/>
                </a:cubicBezTo>
                <a:cubicBezTo>
                  <a:pt x="1594" y="3148"/>
                  <a:pt x="1594" y="3148"/>
                  <a:pt x="1594" y="3148"/>
                </a:cubicBezTo>
                <a:cubicBezTo>
                  <a:pt x="1350" y="3149"/>
                  <a:pt x="1350" y="3149"/>
                  <a:pt x="1350" y="3149"/>
                </a:cubicBezTo>
                <a:lnTo>
                  <a:pt x="1350" y="3140"/>
                </a:lnTo>
                <a:close/>
                <a:moveTo>
                  <a:pt x="1350" y="3172"/>
                </a:moveTo>
                <a:cubicBezTo>
                  <a:pt x="1594" y="3171"/>
                  <a:pt x="1594" y="3171"/>
                  <a:pt x="1594" y="3171"/>
                </a:cubicBezTo>
                <a:cubicBezTo>
                  <a:pt x="1595" y="3180"/>
                  <a:pt x="1595" y="3180"/>
                  <a:pt x="1595" y="3180"/>
                </a:cubicBezTo>
                <a:cubicBezTo>
                  <a:pt x="1350" y="3182"/>
                  <a:pt x="1350" y="3182"/>
                  <a:pt x="1350" y="3182"/>
                </a:cubicBezTo>
                <a:lnTo>
                  <a:pt x="1350" y="3172"/>
                </a:lnTo>
                <a:close/>
                <a:moveTo>
                  <a:pt x="1350" y="3204"/>
                </a:moveTo>
                <a:cubicBezTo>
                  <a:pt x="1595" y="3203"/>
                  <a:pt x="1595" y="3203"/>
                  <a:pt x="1595" y="3203"/>
                </a:cubicBezTo>
                <a:cubicBezTo>
                  <a:pt x="1595" y="3212"/>
                  <a:pt x="1595" y="3212"/>
                  <a:pt x="1595" y="3212"/>
                </a:cubicBezTo>
                <a:cubicBezTo>
                  <a:pt x="1350" y="3214"/>
                  <a:pt x="1350" y="3214"/>
                  <a:pt x="1350" y="3214"/>
                </a:cubicBezTo>
                <a:lnTo>
                  <a:pt x="1350" y="3204"/>
                </a:lnTo>
                <a:close/>
                <a:moveTo>
                  <a:pt x="1350" y="3237"/>
                </a:moveTo>
                <a:cubicBezTo>
                  <a:pt x="1595" y="3235"/>
                  <a:pt x="1595" y="3235"/>
                  <a:pt x="1595" y="3235"/>
                </a:cubicBezTo>
                <a:cubicBezTo>
                  <a:pt x="1595" y="3244"/>
                  <a:pt x="1595" y="3244"/>
                  <a:pt x="1595" y="3244"/>
                </a:cubicBezTo>
                <a:cubicBezTo>
                  <a:pt x="1350" y="3246"/>
                  <a:pt x="1350" y="3246"/>
                  <a:pt x="1350" y="3246"/>
                </a:cubicBezTo>
                <a:lnTo>
                  <a:pt x="1350" y="3237"/>
                </a:lnTo>
                <a:close/>
                <a:moveTo>
                  <a:pt x="1351" y="3269"/>
                </a:moveTo>
                <a:cubicBezTo>
                  <a:pt x="1595" y="3267"/>
                  <a:pt x="1595" y="3267"/>
                  <a:pt x="1595" y="3267"/>
                </a:cubicBezTo>
                <a:cubicBezTo>
                  <a:pt x="1595" y="3276"/>
                  <a:pt x="1595" y="3276"/>
                  <a:pt x="1595" y="3276"/>
                </a:cubicBezTo>
                <a:cubicBezTo>
                  <a:pt x="1351" y="3278"/>
                  <a:pt x="1351" y="3278"/>
                  <a:pt x="1351" y="3278"/>
                </a:cubicBezTo>
                <a:lnTo>
                  <a:pt x="1351" y="3269"/>
                </a:lnTo>
                <a:close/>
                <a:moveTo>
                  <a:pt x="1351" y="3301"/>
                </a:moveTo>
                <a:cubicBezTo>
                  <a:pt x="1595" y="3299"/>
                  <a:pt x="1595" y="3299"/>
                  <a:pt x="1595" y="3299"/>
                </a:cubicBezTo>
                <a:cubicBezTo>
                  <a:pt x="1595" y="3308"/>
                  <a:pt x="1595" y="3308"/>
                  <a:pt x="1595" y="3308"/>
                </a:cubicBezTo>
                <a:cubicBezTo>
                  <a:pt x="1351" y="3310"/>
                  <a:pt x="1351" y="3310"/>
                  <a:pt x="1351" y="3310"/>
                </a:cubicBezTo>
                <a:lnTo>
                  <a:pt x="1351" y="3301"/>
                </a:lnTo>
                <a:close/>
                <a:moveTo>
                  <a:pt x="1351" y="3333"/>
                </a:moveTo>
                <a:cubicBezTo>
                  <a:pt x="1595" y="3331"/>
                  <a:pt x="1595" y="3331"/>
                  <a:pt x="1595" y="3331"/>
                </a:cubicBezTo>
                <a:cubicBezTo>
                  <a:pt x="1595" y="3340"/>
                  <a:pt x="1595" y="3340"/>
                  <a:pt x="1595" y="3340"/>
                </a:cubicBezTo>
                <a:cubicBezTo>
                  <a:pt x="1351" y="3342"/>
                  <a:pt x="1351" y="3342"/>
                  <a:pt x="1351" y="3342"/>
                </a:cubicBezTo>
                <a:lnTo>
                  <a:pt x="1351" y="3333"/>
                </a:lnTo>
                <a:close/>
                <a:moveTo>
                  <a:pt x="1351" y="3365"/>
                </a:moveTo>
                <a:cubicBezTo>
                  <a:pt x="1596" y="3363"/>
                  <a:pt x="1596" y="3363"/>
                  <a:pt x="1596" y="3363"/>
                </a:cubicBezTo>
                <a:cubicBezTo>
                  <a:pt x="1596" y="3372"/>
                  <a:pt x="1596" y="3372"/>
                  <a:pt x="1596" y="3372"/>
                </a:cubicBezTo>
                <a:cubicBezTo>
                  <a:pt x="1351" y="3374"/>
                  <a:pt x="1351" y="3374"/>
                  <a:pt x="1351" y="3374"/>
                </a:cubicBezTo>
                <a:lnTo>
                  <a:pt x="1351" y="3365"/>
                </a:lnTo>
                <a:close/>
                <a:moveTo>
                  <a:pt x="1351" y="3397"/>
                </a:moveTo>
                <a:cubicBezTo>
                  <a:pt x="1596" y="3395"/>
                  <a:pt x="1596" y="3395"/>
                  <a:pt x="1596" y="3395"/>
                </a:cubicBezTo>
                <a:cubicBezTo>
                  <a:pt x="1596" y="3404"/>
                  <a:pt x="1596" y="3404"/>
                  <a:pt x="1596" y="3404"/>
                </a:cubicBezTo>
                <a:cubicBezTo>
                  <a:pt x="1351" y="3406"/>
                  <a:pt x="1351" y="3406"/>
                  <a:pt x="1351" y="3406"/>
                </a:cubicBezTo>
                <a:lnTo>
                  <a:pt x="1351" y="3397"/>
                </a:lnTo>
                <a:close/>
                <a:moveTo>
                  <a:pt x="1351" y="3429"/>
                </a:moveTo>
                <a:cubicBezTo>
                  <a:pt x="1596" y="3427"/>
                  <a:pt x="1596" y="3427"/>
                  <a:pt x="1596" y="3427"/>
                </a:cubicBezTo>
                <a:cubicBezTo>
                  <a:pt x="1596" y="3437"/>
                  <a:pt x="1596" y="3437"/>
                  <a:pt x="1596" y="3437"/>
                </a:cubicBezTo>
                <a:cubicBezTo>
                  <a:pt x="1352" y="3438"/>
                  <a:pt x="1352" y="3438"/>
                  <a:pt x="1352" y="3438"/>
                </a:cubicBezTo>
                <a:lnTo>
                  <a:pt x="1351" y="3429"/>
                </a:lnTo>
                <a:close/>
                <a:moveTo>
                  <a:pt x="1352" y="3461"/>
                </a:moveTo>
                <a:cubicBezTo>
                  <a:pt x="1596" y="3459"/>
                  <a:pt x="1596" y="3459"/>
                  <a:pt x="1596" y="3459"/>
                </a:cubicBezTo>
                <a:cubicBezTo>
                  <a:pt x="1596" y="3469"/>
                  <a:pt x="1596" y="3469"/>
                  <a:pt x="1596" y="3469"/>
                </a:cubicBezTo>
                <a:cubicBezTo>
                  <a:pt x="1352" y="3470"/>
                  <a:pt x="1352" y="3470"/>
                  <a:pt x="1352" y="3470"/>
                </a:cubicBezTo>
                <a:lnTo>
                  <a:pt x="1352" y="3461"/>
                </a:lnTo>
                <a:close/>
                <a:moveTo>
                  <a:pt x="1352" y="3493"/>
                </a:moveTo>
                <a:cubicBezTo>
                  <a:pt x="1596" y="3492"/>
                  <a:pt x="1596" y="3492"/>
                  <a:pt x="1596" y="3492"/>
                </a:cubicBezTo>
                <a:cubicBezTo>
                  <a:pt x="1596" y="3501"/>
                  <a:pt x="1596" y="3501"/>
                  <a:pt x="1596" y="3501"/>
                </a:cubicBezTo>
                <a:cubicBezTo>
                  <a:pt x="1352" y="3502"/>
                  <a:pt x="1352" y="3502"/>
                  <a:pt x="1352" y="3502"/>
                </a:cubicBezTo>
                <a:lnTo>
                  <a:pt x="1352" y="3493"/>
                </a:lnTo>
                <a:close/>
                <a:moveTo>
                  <a:pt x="1352" y="3525"/>
                </a:moveTo>
                <a:cubicBezTo>
                  <a:pt x="1596" y="3524"/>
                  <a:pt x="1596" y="3524"/>
                  <a:pt x="1596" y="3524"/>
                </a:cubicBezTo>
                <a:cubicBezTo>
                  <a:pt x="1597" y="3533"/>
                  <a:pt x="1597" y="3533"/>
                  <a:pt x="1597" y="3533"/>
                </a:cubicBezTo>
                <a:cubicBezTo>
                  <a:pt x="1352" y="3534"/>
                  <a:pt x="1352" y="3534"/>
                  <a:pt x="1352" y="3534"/>
                </a:cubicBezTo>
                <a:lnTo>
                  <a:pt x="1352" y="3525"/>
                </a:lnTo>
                <a:close/>
                <a:moveTo>
                  <a:pt x="1352" y="3557"/>
                </a:moveTo>
                <a:cubicBezTo>
                  <a:pt x="1597" y="3556"/>
                  <a:pt x="1597" y="3556"/>
                  <a:pt x="1597" y="3556"/>
                </a:cubicBezTo>
                <a:cubicBezTo>
                  <a:pt x="1597" y="3565"/>
                  <a:pt x="1597" y="3565"/>
                  <a:pt x="1597" y="3565"/>
                </a:cubicBezTo>
                <a:cubicBezTo>
                  <a:pt x="1352" y="3566"/>
                  <a:pt x="1352" y="3566"/>
                  <a:pt x="1352" y="3566"/>
                </a:cubicBezTo>
                <a:lnTo>
                  <a:pt x="1352" y="3557"/>
                </a:lnTo>
                <a:close/>
                <a:moveTo>
                  <a:pt x="1352" y="3589"/>
                </a:moveTo>
                <a:cubicBezTo>
                  <a:pt x="1597" y="3588"/>
                  <a:pt x="1597" y="3588"/>
                  <a:pt x="1597" y="3588"/>
                </a:cubicBezTo>
                <a:cubicBezTo>
                  <a:pt x="1597" y="3597"/>
                  <a:pt x="1597" y="3597"/>
                  <a:pt x="1597" y="3597"/>
                </a:cubicBezTo>
                <a:cubicBezTo>
                  <a:pt x="1352" y="3598"/>
                  <a:pt x="1352" y="3598"/>
                  <a:pt x="1352" y="3598"/>
                </a:cubicBezTo>
                <a:lnTo>
                  <a:pt x="1352" y="3589"/>
                </a:lnTo>
                <a:close/>
                <a:moveTo>
                  <a:pt x="1353" y="3621"/>
                </a:moveTo>
                <a:cubicBezTo>
                  <a:pt x="1597" y="3620"/>
                  <a:pt x="1597" y="3620"/>
                  <a:pt x="1597" y="3620"/>
                </a:cubicBezTo>
                <a:cubicBezTo>
                  <a:pt x="1597" y="3629"/>
                  <a:pt x="1597" y="3629"/>
                  <a:pt x="1597" y="3629"/>
                </a:cubicBezTo>
                <a:cubicBezTo>
                  <a:pt x="1353" y="3630"/>
                  <a:pt x="1353" y="3630"/>
                  <a:pt x="1353" y="3630"/>
                </a:cubicBezTo>
                <a:lnTo>
                  <a:pt x="1353" y="3621"/>
                </a:lnTo>
                <a:close/>
                <a:moveTo>
                  <a:pt x="1353" y="3662"/>
                </a:moveTo>
                <a:cubicBezTo>
                  <a:pt x="1353" y="3653"/>
                  <a:pt x="1353" y="3653"/>
                  <a:pt x="1353" y="3653"/>
                </a:cubicBezTo>
                <a:cubicBezTo>
                  <a:pt x="1597" y="3652"/>
                  <a:pt x="1597" y="3652"/>
                  <a:pt x="1597" y="3652"/>
                </a:cubicBezTo>
                <a:cubicBezTo>
                  <a:pt x="1597" y="3661"/>
                  <a:pt x="1597" y="3661"/>
                  <a:pt x="1597" y="3661"/>
                </a:cubicBezTo>
                <a:lnTo>
                  <a:pt x="1353" y="3662"/>
                </a:lnTo>
                <a:close/>
                <a:moveTo>
                  <a:pt x="1720" y="2957"/>
                </a:moveTo>
                <a:cubicBezTo>
                  <a:pt x="1720" y="2958"/>
                  <a:pt x="1720" y="2958"/>
                  <a:pt x="1720" y="2958"/>
                </a:cubicBezTo>
                <a:cubicBezTo>
                  <a:pt x="1720" y="2958"/>
                  <a:pt x="1720" y="2958"/>
                  <a:pt x="1719" y="2957"/>
                </a:cubicBezTo>
                <a:cubicBezTo>
                  <a:pt x="1717" y="2955"/>
                  <a:pt x="1714" y="2953"/>
                  <a:pt x="1712" y="2951"/>
                </a:cubicBezTo>
                <a:cubicBezTo>
                  <a:pt x="1712" y="2951"/>
                  <a:pt x="1712" y="2951"/>
                  <a:pt x="1712" y="2951"/>
                </a:cubicBezTo>
                <a:cubicBezTo>
                  <a:pt x="1711" y="2949"/>
                  <a:pt x="1709" y="2946"/>
                  <a:pt x="1708" y="2942"/>
                </a:cubicBezTo>
                <a:cubicBezTo>
                  <a:pt x="1712" y="2948"/>
                  <a:pt x="1716" y="2953"/>
                  <a:pt x="1720" y="2957"/>
                </a:cubicBezTo>
                <a:close/>
                <a:moveTo>
                  <a:pt x="1704" y="2950"/>
                </a:moveTo>
                <a:cubicBezTo>
                  <a:pt x="1704" y="2950"/>
                  <a:pt x="1704" y="2950"/>
                  <a:pt x="1704" y="2950"/>
                </a:cubicBezTo>
                <a:cubicBezTo>
                  <a:pt x="1700" y="2950"/>
                  <a:pt x="1697" y="2951"/>
                  <a:pt x="1693" y="2951"/>
                </a:cubicBezTo>
                <a:cubicBezTo>
                  <a:pt x="1691" y="2952"/>
                  <a:pt x="1690" y="2952"/>
                  <a:pt x="1688" y="2952"/>
                </a:cubicBezTo>
                <a:cubicBezTo>
                  <a:pt x="1688" y="2952"/>
                  <a:pt x="1688" y="2952"/>
                  <a:pt x="1688" y="2952"/>
                </a:cubicBezTo>
                <a:cubicBezTo>
                  <a:pt x="1688" y="2952"/>
                  <a:pt x="1688" y="2951"/>
                  <a:pt x="1688" y="2951"/>
                </a:cubicBezTo>
                <a:cubicBezTo>
                  <a:pt x="1690" y="2948"/>
                  <a:pt x="1690" y="2942"/>
                  <a:pt x="1692" y="2939"/>
                </a:cubicBezTo>
                <a:cubicBezTo>
                  <a:pt x="1693" y="2938"/>
                  <a:pt x="1694" y="2937"/>
                  <a:pt x="1695" y="2937"/>
                </a:cubicBezTo>
                <a:cubicBezTo>
                  <a:pt x="1697" y="2936"/>
                  <a:pt x="1702" y="2946"/>
                  <a:pt x="1704" y="2950"/>
                </a:cubicBezTo>
                <a:close/>
                <a:moveTo>
                  <a:pt x="1830" y="3056"/>
                </a:moveTo>
                <a:cubicBezTo>
                  <a:pt x="1814" y="3004"/>
                  <a:pt x="1814" y="3004"/>
                  <a:pt x="1814" y="3004"/>
                </a:cubicBezTo>
                <a:cubicBezTo>
                  <a:pt x="1837" y="2997"/>
                  <a:pt x="1837" y="2997"/>
                  <a:pt x="1837" y="2997"/>
                </a:cubicBezTo>
                <a:cubicBezTo>
                  <a:pt x="1853" y="3048"/>
                  <a:pt x="1853" y="3048"/>
                  <a:pt x="1853" y="3048"/>
                </a:cubicBezTo>
                <a:lnTo>
                  <a:pt x="1830" y="3056"/>
                </a:lnTo>
                <a:close/>
                <a:moveTo>
                  <a:pt x="1834" y="3069"/>
                </a:moveTo>
                <a:cubicBezTo>
                  <a:pt x="1857" y="3061"/>
                  <a:pt x="1857" y="3061"/>
                  <a:pt x="1857" y="3061"/>
                </a:cubicBezTo>
                <a:cubicBezTo>
                  <a:pt x="1873" y="3113"/>
                  <a:pt x="1873" y="3113"/>
                  <a:pt x="1873" y="3113"/>
                </a:cubicBezTo>
                <a:cubicBezTo>
                  <a:pt x="1850" y="3120"/>
                  <a:pt x="1850" y="3120"/>
                  <a:pt x="1850" y="3120"/>
                </a:cubicBezTo>
                <a:lnTo>
                  <a:pt x="1834" y="3069"/>
                </a:lnTo>
                <a:close/>
                <a:moveTo>
                  <a:pt x="1870" y="3185"/>
                </a:moveTo>
                <a:cubicBezTo>
                  <a:pt x="1854" y="3133"/>
                  <a:pt x="1854" y="3133"/>
                  <a:pt x="1854" y="3133"/>
                </a:cubicBezTo>
                <a:cubicBezTo>
                  <a:pt x="1877" y="3126"/>
                  <a:pt x="1877" y="3126"/>
                  <a:pt x="1877" y="3126"/>
                </a:cubicBezTo>
                <a:cubicBezTo>
                  <a:pt x="1893" y="3178"/>
                  <a:pt x="1893" y="3178"/>
                  <a:pt x="1893" y="3178"/>
                </a:cubicBezTo>
                <a:lnTo>
                  <a:pt x="1870" y="3185"/>
                </a:lnTo>
                <a:close/>
                <a:moveTo>
                  <a:pt x="1906" y="3174"/>
                </a:moveTo>
                <a:cubicBezTo>
                  <a:pt x="1890" y="3122"/>
                  <a:pt x="1890" y="3122"/>
                  <a:pt x="1890" y="3122"/>
                </a:cubicBezTo>
                <a:cubicBezTo>
                  <a:pt x="1914" y="3115"/>
                  <a:pt x="1914" y="3115"/>
                  <a:pt x="1914" y="3115"/>
                </a:cubicBezTo>
                <a:cubicBezTo>
                  <a:pt x="1930" y="3167"/>
                  <a:pt x="1930" y="3167"/>
                  <a:pt x="1930" y="3167"/>
                </a:cubicBezTo>
                <a:lnTo>
                  <a:pt x="1906" y="3174"/>
                </a:lnTo>
                <a:close/>
                <a:moveTo>
                  <a:pt x="1966" y="3155"/>
                </a:moveTo>
                <a:cubicBezTo>
                  <a:pt x="1943" y="3163"/>
                  <a:pt x="1943" y="3163"/>
                  <a:pt x="1943" y="3163"/>
                </a:cubicBezTo>
                <a:cubicBezTo>
                  <a:pt x="1927" y="3111"/>
                  <a:pt x="1927" y="3111"/>
                  <a:pt x="1927" y="3111"/>
                </a:cubicBezTo>
                <a:cubicBezTo>
                  <a:pt x="1950" y="3104"/>
                  <a:pt x="1950" y="3104"/>
                  <a:pt x="1950" y="3104"/>
                </a:cubicBezTo>
                <a:lnTo>
                  <a:pt x="1966" y="3155"/>
                </a:lnTo>
                <a:close/>
                <a:moveTo>
                  <a:pt x="1946" y="3091"/>
                </a:moveTo>
                <a:cubicBezTo>
                  <a:pt x="1923" y="3098"/>
                  <a:pt x="1923" y="3098"/>
                  <a:pt x="1923" y="3098"/>
                </a:cubicBezTo>
                <a:cubicBezTo>
                  <a:pt x="1907" y="3046"/>
                  <a:pt x="1907" y="3046"/>
                  <a:pt x="1907" y="3046"/>
                </a:cubicBezTo>
                <a:cubicBezTo>
                  <a:pt x="1930" y="3039"/>
                  <a:pt x="1930" y="3039"/>
                  <a:pt x="1930" y="3039"/>
                </a:cubicBezTo>
                <a:lnTo>
                  <a:pt x="1946" y="3091"/>
                </a:lnTo>
                <a:close/>
                <a:moveTo>
                  <a:pt x="2028" y="3030"/>
                </a:moveTo>
                <a:cubicBezTo>
                  <a:pt x="2050" y="3019"/>
                  <a:pt x="2050" y="3019"/>
                  <a:pt x="2050" y="3019"/>
                </a:cubicBezTo>
                <a:cubicBezTo>
                  <a:pt x="2075" y="3067"/>
                  <a:pt x="2075" y="3067"/>
                  <a:pt x="2075" y="3067"/>
                </a:cubicBezTo>
                <a:cubicBezTo>
                  <a:pt x="2053" y="3078"/>
                  <a:pt x="2053" y="3078"/>
                  <a:pt x="2053" y="3078"/>
                </a:cubicBezTo>
                <a:lnTo>
                  <a:pt x="2028" y="3030"/>
                </a:lnTo>
                <a:close/>
                <a:moveTo>
                  <a:pt x="2062" y="3096"/>
                </a:moveTo>
                <a:cubicBezTo>
                  <a:pt x="2084" y="3084"/>
                  <a:pt x="2084" y="3084"/>
                  <a:pt x="2084" y="3084"/>
                </a:cubicBezTo>
                <a:cubicBezTo>
                  <a:pt x="2109" y="3132"/>
                  <a:pt x="2109" y="3132"/>
                  <a:pt x="2109" y="3132"/>
                </a:cubicBezTo>
                <a:cubicBezTo>
                  <a:pt x="2087" y="3144"/>
                  <a:pt x="2087" y="3144"/>
                  <a:pt x="2087" y="3144"/>
                </a:cubicBezTo>
                <a:lnTo>
                  <a:pt x="2062" y="3096"/>
                </a:lnTo>
                <a:close/>
                <a:moveTo>
                  <a:pt x="2096" y="3161"/>
                </a:moveTo>
                <a:cubicBezTo>
                  <a:pt x="2118" y="3150"/>
                  <a:pt x="2118" y="3150"/>
                  <a:pt x="2118" y="3150"/>
                </a:cubicBezTo>
                <a:cubicBezTo>
                  <a:pt x="2142" y="3198"/>
                  <a:pt x="2142" y="3198"/>
                  <a:pt x="2142" y="3198"/>
                </a:cubicBezTo>
                <a:cubicBezTo>
                  <a:pt x="2121" y="3209"/>
                  <a:pt x="2121" y="3209"/>
                  <a:pt x="2121" y="3209"/>
                </a:cubicBezTo>
                <a:lnTo>
                  <a:pt x="2096" y="3161"/>
                </a:lnTo>
                <a:close/>
                <a:moveTo>
                  <a:pt x="2155" y="3274"/>
                </a:moveTo>
                <a:cubicBezTo>
                  <a:pt x="2130" y="3227"/>
                  <a:pt x="2130" y="3227"/>
                  <a:pt x="2130" y="3227"/>
                </a:cubicBezTo>
                <a:cubicBezTo>
                  <a:pt x="2152" y="3215"/>
                  <a:pt x="2152" y="3215"/>
                  <a:pt x="2152" y="3215"/>
                </a:cubicBezTo>
                <a:cubicBezTo>
                  <a:pt x="2176" y="3263"/>
                  <a:pt x="2176" y="3263"/>
                  <a:pt x="2176" y="3263"/>
                </a:cubicBezTo>
                <a:lnTo>
                  <a:pt x="2155" y="3274"/>
                </a:lnTo>
                <a:close/>
                <a:moveTo>
                  <a:pt x="2188" y="3257"/>
                </a:moveTo>
                <a:cubicBezTo>
                  <a:pt x="2164" y="3209"/>
                  <a:pt x="2164" y="3209"/>
                  <a:pt x="2164" y="3209"/>
                </a:cubicBezTo>
                <a:cubicBezTo>
                  <a:pt x="2185" y="3198"/>
                  <a:pt x="2185" y="3198"/>
                  <a:pt x="2185" y="3198"/>
                </a:cubicBezTo>
                <a:cubicBezTo>
                  <a:pt x="2210" y="3246"/>
                  <a:pt x="2210" y="3246"/>
                  <a:pt x="2210" y="3246"/>
                </a:cubicBezTo>
                <a:lnTo>
                  <a:pt x="2188" y="3257"/>
                </a:lnTo>
                <a:close/>
                <a:moveTo>
                  <a:pt x="2222" y="3239"/>
                </a:moveTo>
                <a:cubicBezTo>
                  <a:pt x="2197" y="3192"/>
                  <a:pt x="2197" y="3192"/>
                  <a:pt x="2197" y="3192"/>
                </a:cubicBezTo>
                <a:cubicBezTo>
                  <a:pt x="2219" y="3180"/>
                  <a:pt x="2219" y="3180"/>
                  <a:pt x="2219" y="3180"/>
                </a:cubicBezTo>
                <a:cubicBezTo>
                  <a:pt x="2244" y="3228"/>
                  <a:pt x="2244" y="3228"/>
                  <a:pt x="2244" y="3228"/>
                </a:cubicBezTo>
                <a:lnTo>
                  <a:pt x="2222" y="3239"/>
                </a:lnTo>
                <a:close/>
                <a:moveTo>
                  <a:pt x="2278" y="3211"/>
                </a:moveTo>
                <a:cubicBezTo>
                  <a:pt x="2256" y="3222"/>
                  <a:pt x="2256" y="3222"/>
                  <a:pt x="2256" y="3222"/>
                </a:cubicBezTo>
                <a:cubicBezTo>
                  <a:pt x="2231" y="3174"/>
                  <a:pt x="2231" y="3174"/>
                  <a:pt x="2231" y="3174"/>
                </a:cubicBezTo>
                <a:cubicBezTo>
                  <a:pt x="2253" y="3163"/>
                  <a:pt x="2253" y="3163"/>
                  <a:pt x="2253" y="3163"/>
                </a:cubicBezTo>
                <a:lnTo>
                  <a:pt x="2278" y="3211"/>
                </a:lnTo>
                <a:close/>
                <a:moveTo>
                  <a:pt x="2244" y="3145"/>
                </a:moveTo>
                <a:cubicBezTo>
                  <a:pt x="2222" y="3157"/>
                  <a:pt x="2222" y="3157"/>
                  <a:pt x="2222" y="3157"/>
                </a:cubicBezTo>
                <a:cubicBezTo>
                  <a:pt x="2197" y="3109"/>
                  <a:pt x="2197" y="3109"/>
                  <a:pt x="2197" y="3109"/>
                </a:cubicBezTo>
                <a:cubicBezTo>
                  <a:pt x="2219" y="3097"/>
                  <a:pt x="2219" y="3097"/>
                  <a:pt x="2219" y="3097"/>
                </a:cubicBezTo>
                <a:lnTo>
                  <a:pt x="2244" y="3145"/>
                </a:lnTo>
                <a:close/>
                <a:moveTo>
                  <a:pt x="2210" y="3080"/>
                </a:moveTo>
                <a:cubicBezTo>
                  <a:pt x="2188" y="3091"/>
                  <a:pt x="2188" y="3091"/>
                  <a:pt x="2188" y="3091"/>
                </a:cubicBezTo>
                <a:cubicBezTo>
                  <a:pt x="2164" y="3043"/>
                  <a:pt x="2164" y="3043"/>
                  <a:pt x="2164" y="3043"/>
                </a:cubicBezTo>
                <a:cubicBezTo>
                  <a:pt x="2185" y="3032"/>
                  <a:pt x="2185" y="3032"/>
                  <a:pt x="2185" y="3032"/>
                </a:cubicBezTo>
                <a:lnTo>
                  <a:pt x="2210" y="3080"/>
                </a:lnTo>
                <a:close/>
                <a:moveTo>
                  <a:pt x="2151" y="2966"/>
                </a:moveTo>
                <a:cubicBezTo>
                  <a:pt x="2176" y="3014"/>
                  <a:pt x="2176" y="3014"/>
                  <a:pt x="2176" y="3014"/>
                </a:cubicBezTo>
                <a:cubicBezTo>
                  <a:pt x="2154" y="3026"/>
                  <a:pt x="2154" y="3026"/>
                  <a:pt x="2154" y="3026"/>
                </a:cubicBezTo>
                <a:cubicBezTo>
                  <a:pt x="2130" y="2978"/>
                  <a:pt x="2130" y="2978"/>
                  <a:pt x="2130" y="2978"/>
                </a:cubicBezTo>
                <a:lnTo>
                  <a:pt x="2151" y="2966"/>
                </a:lnTo>
                <a:close/>
                <a:moveTo>
                  <a:pt x="2142" y="2771"/>
                </a:moveTo>
                <a:cubicBezTo>
                  <a:pt x="2138" y="2774"/>
                  <a:pt x="2133" y="2776"/>
                  <a:pt x="2129" y="2779"/>
                </a:cubicBezTo>
                <a:cubicBezTo>
                  <a:pt x="2129" y="2779"/>
                  <a:pt x="2129" y="2779"/>
                  <a:pt x="2129" y="2779"/>
                </a:cubicBezTo>
                <a:cubicBezTo>
                  <a:pt x="2124" y="2771"/>
                  <a:pt x="2120" y="2761"/>
                  <a:pt x="2119" y="2751"/>
                </a:cubicBezTo>
                <a:cubicBezTo>
                  <a:pt x="2118" y="2744"/>
                  <a:pt x="2118" y="2737"/>
                  <a:pt x="2118" y="2730"/>
                </a:cubicBezTo>
                <a:cubicBezTo>
                  <a:pt x="2125" y="2738"/>
                  <a:pt x="2134" y="2750"/>
                  <a:pt x="2140" y="2762"/>
                </a:cubicBezTo>
                <a:cubicBezTo>
                  <a:pt x="2140" y="2764"/>
                  <a:pt x="2141" y="2766"/>
                  <a:pt x="2142" y="2768"/>
                </a:cubicBezTo>
                <a:cubicBezTo>
                  <a:pt x="2143" y="2769"/>
                  <a:pt x="2143" y="2770"/>
                  <a:pt x="2142" y="2771"/>
                </a:cubicBezTo>
                <a:close/>
                <a:moveTo>
                  <a:pt x="2149" y="2747"/>
                </a:moveTo>
                <a:cubicBezTo>
                  <a:pt x="2148" y="2749"/>
                  <a:pt x="2146" y="2751"/>
                  <a:pt x="2145" y="2753"/>
                </a:cubicBezTo>
                <a:cubicBezTo>
                  <a:pt x="2145" y="2753"/>
                  <a:pt x="2145" y="2754"/>
                  <a:pt x="2145" y="2754"/>
                </a:cubicBezTo>
                <a:cubicBezTo>
                  <a:pt x="2144" y="2753"/>
                  <a:pt x="2144" y="2753"/>
                  <a:pt x="2144" y="2752"/>
                </a:cubicBezTo>
                <a:cubicBezTo>
                  <a:pt x="2142" y="2748"/>
                  <a:pt x="2136" y="2740"/>
                  <a:pt x="2134" y="2734"/>
                </a:cubicBezTo>
                <a:cubicBezTo>
                  <a:pt x="2133" y="2732"/>
                  <a:pt x="2133" y="2730"/>
                  <a:pt x="2134" y="2729"/>
                </a:cubicBezTo>
                <a:cubicBezTo>
                  <a:pt x="2136" y="2726"/>
                  <a:pt x="2154" y="2731"/>
                  <a:pt x="2160" y="2732"/>
                </a:cubicBezTo>
                <a:cubicBezTo>
                  <a:pt x="2160" y="2732"/>
                  <a:pt x="2160" y="2732"/>
                  <a:pt x="2160" y="2732"/>
                </a:cubicBezTo>
                <a:cubicBezTo>
                  <a:pt x="2157" y="2737"/>
                  <a:pt x="2153" y="2742"/>
                  <a:pt x="2149" y="2747"/>
                </a:cubicBezTo>
                <a:close/>
                <a:moveTo>
                  <a:pt x="2187" y="2722"/>
                </a:moveTo>
                <a:cubicBezTo>
                  <a:pt x="2181" y="2723"/>
                  <a:pt x="2176" y="2724"/>
                  <a:pt x="2171" y="2724"/>
                </a:cubicBezTo>
                <a:cubicBezTo>
                  <a:pt x="2170" y="2724"/>
                  <a:pt x="2170" y="2724"/>
                  <a:pt x="2170" y="2724"/>
                </a:cubicBezTo>
                <a:cubicBezTo>
                  <a:pt x="2167" y="2723"/>
                  <a:pt x="2161" y="2721"/>
                  <a:pt x="2156" y="2719"/>
                </a:cubicBezTo>
                <a:cubicBezTo>
                  <a:pt x="2166" y="2720"/>
                  <a:pt x="2177" y="2721"/>
                  <a:pt x="2187" y="2722"/>
                </a:cubicBezTo>
                <a:cubicBezTo>
                  <a:pt x="2188" y="2722"/>
                  <a:pt x="2188" y="2722"/>
                  <a:pt x="2188" y="2722"/>
                </a:cubicBezTo>
                <a:cubicBezTo>
                  <a:pt x="2188" y="2722"/>
                  <a:pt x="2187" y="2722"/>
                  <a:pt x="2187" y="2722"/>
                </a:cubicBezTo>
                <a:close/>
                <a:moveTo>
                  <a:pt x="2238" y="2646"/>
                </a:moveTo>
                <a:cubicBezTo>
                  <a:pt x="2238" y="2646"/>
                  <a:pt x="2239" y="2646"/>
                  <a:pt x="2239" y="2646"/>
                </a:cubicBezTo>
                <a:cubicBezTo>
                  <a:pt x="2239" y="2646"/>
                  <a:pt x="2238" y="2646"/>
                  <a:pt x="2238" y="2646"/>
                </a:cubicBezTo>
                <a:cubicBezTo>
                  <a:pt x="2235" y="2646"/>
                  <a:pt x="2232" y="2647"/>
                  <a:pt x="2230" y="2647"/>
                </a:cubicBezTo>
                <a:cubicBezTo>
                  <a:pt x="2229" y="2647"/>
                  <a:pt x="2229" y="2647"/>
                  <a:pt x="2229" y="2647"/>
                </a:cubicBezTo>
                <a:cubicBezTo>
                  <a:pt x="2227" y="2647"/>
                  <a:pt x="2225" y="2646"/>
                  <a:pt x="2222" y="2645"/>
                </a:cubicBezTo>
                <a:cubicBezTo>
                  <a:pt x="2227" y="2645"/>
                  <a:pt x="2233" y="2645"/>
                  <a:pt x="2238" y="2646"/>
                </a:cubicBezTo>
                <a:close/>
                <a:moveTo>
                  <a:pt x="2210" y="2651"/>
                </a:moveTo>
                <a:cubicBezTo>
                  <a:pt x="2211" y="2649"/>
                  <a:pt x="2221" y="2651"/>
                  <a:pt x="2224" y="2652"/>
                </a:cubicBezTo>
                <a:cubicBezTo>
                  <a:pt x="2224" y="2652"/>
                  <a:pt x="2224" y="2652"/>
                  <a:pt x="2224" y="2652"/>
                </a:cubicBezTo>
                <a:cubicBezTo>
                  <a:pt x="2223" y="2654"/>
                  <a:pt x="2221" y="2657"/>
                  <a:pt x="2219" y="2660"/>
                </a:cubicBezTo>
                <a:cubicBezTo>
                  <a:pt x="2218" y="2661"/>
                  <a:pt x="2218" y="2662"/>
                  <a:pt x="2217" y="2663"/>
                </a:cubicBezTo>
                <a:cubicBezTo>
                  <a:pt x="2217" y="2663"/>
                  <a:pt x="2217" y="2663"/>
                  <a:pt x="2217" y="2664"/>
                </a:cubicBezTo>
                <a:cubicBezTo>
                  <a:pt x="2217" y="2663"/>
                  <a:pt x="2216" y="2663"/>
                  <a:pt x="2216" y="2663"/>
                </a:cubicBezTo>
                <a:cubicBezTo>
                  <a:pt x="2215" y="2661"/>
                  <a:pt x="2212" y="2657"/>
                  <a:pt x="2210" y="2654"/>
                </a:cubicBezTo>
                <a:cubicBezTo>
                  <a:pt x="2210" y="2653"/>
                  <a:pt x="2210" y="2652"/>
                  <a:pt x="2210" y="2651"/>
                </a:cubicBezTo>
                <a:close/>
                <a:moveTo>
                  <a:pt x="2214" y="2668"/>
                </a:moveTo>
                <a:cubicBezTo>
                  <a:pt x="2215" y="2669"/>
                  <a:pt x="2215" y="2670"/>
                  <a:pt x="2216" y="2671"/>
                </a:cubicBezTo>
                <a:cubicBezTo>
                  <a:pt x="2216" y="2672"/>
                  <a:pt x="2216" y="2672"/>
                  <a:pt x="2216" y="2673"/>
                </a:cubicBezTo>
                <a:cubicBezTo>
                  <a:pt x="2214" y="2674"/>
                  <a:pt x="2211" y="2676"/>
                  <a:pt x="2210" y="2677"/>
                </a:cubicBezTo>
                <a:cubicBezTo>
                  <a:pt x="2210" y="2677"/>
                  <a:pt x="2210" y="2677"/>
                  <a:pt x="2210" y="2677"/>
                </a:cubicBezTo>
                <a:cubicBezTo>
                  <a:pt x="2206" y="2673"/>
                  <a:pt x="2204" y="2668"/>
                  <a:pt x="2203" y="2663"/>
                </a:cubicBezTo>
                <a:cubicBezTo>
                  <a:pt x="2203" y="2659"/>
                  <a:pt x="2202" y="2655"/>
                  <a:pt x="2202" y="2652"/>
                </a:cubicBezTo>
                <a:cubicBezTo>
                  <a:pt x="2206" y="2656"/>
                  <a:pt x="2211" y="2662"/>
                  <a:pt x="2214" y="2668"/>
                </a:cubicBezTo>
                <a:close/>
                <a:moveTo>
                  <a:pt x="2199" y="2668"/>
                </a:moveTo>
                <a:cubicBezTo>
                  <a:pt x="2201" y="2673"/>
                  <a:pt x="2203" y="2677"/>
                  <a:pt x="2206" y="2681"/>
                </a:cubicBezTo>
                <a:cubicBezTo>
                  <a:pt x="2206" y="2681"/>
                  <a:pt x="2206" y="2681"/>
                  <a:pt x="2206" y="2681"/>
                </a:cubicBezTo>
                <a:cubicBezTo>
                  <a:pt x="2205" y="2684"/>
                  <a:pt x="2204" y="2687"/>
                  <a:pt x="2203" y="2690"/>
                </a:cubicBezTo>
                <a:cubicBezTo>
                  <a:pt x="2203" y="2695"/>
                  <a:pt x="2205" y="2700"/>
                  <a:pt x="2209" y="2703"/>
                </a:cubicBezTo>
                <a:cubicBezTo>
                  <a:pt x="2209" y="2705"/>
                  <a:pt x="2209" y="2705"/>
                  <a:pt x="2209" y="2707"/>
                </a:cubicBezTo>
                <a:cubicBezTo>
                  <a:pt x="2206" y="2709"/>
                  <a:pt x="2204" y="2711"/>
                  <a:pt x="2202" y="2713"/>
                </a:cubicBezTo>
                <a:cubicBezTo>
                  <a:pt x="2201" y="2713"/>
                  <a:pt x="2201" y="2713"/>
                  <a:pt x="2200" y="2713"/>
                </a:cubicBezTo>
                <a:cubicBezTo>
                  <a:pt x="2173" y="2712"/>
                  <a:pt x="2145" y="2708"/>
                  <a:pt x="2118" y="2703"/>
                </a:cubicBezTo>
                <a:cubicBezTo>
                  <a:pt x="2118" y="2703"/>
                  <a:pt x="2117" y="2702"/>
                  <a:pt x="2117" y="2701"/>
                </a:cubicBezTo>
                <a:cubicBezTo>
                  <a:pt x="2141" y="2682"/>
                  <a:pt x="2164" y="2662"/>
                  <a:pt x="2186" y="2641"/>
                </a:cubicBezTo>
                <a:cubicBezTo>
                  <a:pt x="2186" y="2642"/>
                  <a:pt x="2187" y="2642"/>
                  <a:pt x="2187" y="2642"/>
                </a:cubicBezTo>
                <a:cubicBezTo>
                  <a:pt x="2189" y="2643"/>
                  <a:pt x="2192" y="2643"/>
                  <a:pt x="2194" y="2644"/>
                </a:cubicBezTo>
                <a:cubicBezTo>
                  <a:pt x="2194" y="2644"/>
                  <a:pt x="2194" y="2645"/>
                  <a:pt x="2195" y="2645"/>
                </a:cubicBezTo>
                <a:cubicBezTo>
                  <a:pt x="2198" y="2652"/>
                  <a:pt x="2197" y="2661"/>
                  <a:pt x="2199" y="2668"/>
                </a:cubicBezTo>
                <a:close/>
                <a:moveTo>
                  <a:pt x="2302" y="2540"/>
                </a:moveTo>
                <a:cubicBezTo>
                  <a:pt x="2306" y="2543"/>
                  <a:pt x="2307" y="2549"/>
                  <a:pt x="2304" y="2554"/>
                </a:cubicBezTo>
                <a:cubicBezTo>
                  <a:pt x="2301" y="2558"/>
                  <a:pt x="2295" y="2559"/>
                  <a:pt x="2290" y="2556"/>
                </a:cubicBezTo>
                <a:cubicBezTo>
                  <a:pt x="2286" y="2553"/>
                  <a:pt x="2285" y="2546"/>
                  <a:pt x="2288" y="2542"/>
                </a:cubicBezTo>
                <a:cubicBezTo>
                  <a:pt x="2291" y="2538"/>
                  <a:pt x="2297" y="2537"/>
                  <a:pt x="2302" y="2540"/>
                </a:cubicBezTo>
                <a:close/>
                <a:moveTo>
                  <a:pt x="2441" y="2394"/>
                </a:moveTo>
                <a:cubicBezTo>
                  <a:pt x="2439" y="2396"/>
                  <a:pt x="2436" y="2398"/>
                  <a:pt x="2434" y="2400"/>
                </a:cubicBezTo>
                <a:cubicBezTo>
                  <a:pt x="2434" y="2400"/>
                  <a:pt x="2434" y="2400"/>
                  <a:pt x="2434" y="2400"/>
                </a:cubicBezTo>
                <a:cubicBezTo>
                  <a:pt x="2430" y="2395"/>
                  <a:pt x="2427" y="2390"/>
                  <a:pt x="2426" y="2384"/>
                </a:cubicBezTo>
                <a:cubicBezTo>
                  <a:pt x="2425" y="2380"/>
                  <a:pt x="2424" y="2375"/>
                  <a:pt x="2424" y="2371"/>
                </a:cubicBezTo>
                <a:cubicBezTo>
                  <a:pt x="2429" y="2376"/>
                  <a:pt x="2435" y="2382"/>
                  <a:pt x="2439" y="2389"/>
                </a:cubicBezTo>
                <a:cubicBezTo>
                  <a:pt x="2440" y="2390"/>
                  <a:pt x="2440" y="2391"/>
                  <a:pt x="2441" y="2392"/>
                </a:cubicBezTo>
                <a:cubicBezTo>
                  <a:pt x="2441" y="2393"/>
                  <a:pt x="2442" y="2394"/>
                  <a:pt x="2441" y="2394"/>
                </a:cubicBezTo>
                <a:close/>
                <a:moveTo>
                  <a:pt x="2444" y="2379"/>
                </a:moveTo>
                <a:cubicBezTo>
                  <a:pt x="2443" y="2381"/>
                  <a:pt x="2442" y="2382"/>
                  <a:pt x="2442" y="2383"/>
                </a:cubicBezTo>
                <a:cubicBezTo>
                  <a:pt x="2442" y="2383"/>
                  <a:pt x="2442" y="2383"/>
                  <a:pt x="2442" y="2384"/>
                </a:cubicBezTo>
                <a:cubicBezTo>
                  <a:pt x="2441" y="2383"/>
                  <a:pt x="2441" y="2383"/>
                  <a:pt x="2441" y="2383"/>
                </a:cubicBezTo>
                <a:cubicBezTo>
                  <a:pt x="2440" y="2380"/>
                  <a:pt x="2435" y="2376"/>
                  <a:pt x="2434" y="2373"/>
                </a:cubicBezTo>
                <a:cubicBezTo>
                  <a:pt x="2433" y="2371"/>
                  <a:pt x="2433" y="2370"/>
                  <a:pt x="2433" y="2369"/>
                </a:cubicBezTo>
                <a:cubicBezTo>
                  <a:pt x="2434" y="2367"/>
                  <a:pt x="2446" y="2369"/>
                  <a:pt x="2449" y="2369"/>
                </a:cubicBezTo>
                <a:cubicBezTo>
                  <a:pt x="2449" y="2369"/>
                  <a:pt x="2450" y="2369"/>
                  <a:pt x="2450" y="2369"/>
                </a:cubicBezTo>
                <a:cubicBezTo>
                  <a:pt x="2448" y="2373"/>
                  <a:pt x="2446" y="2376"/>
                  <a:pt x="2444" y="2379"/>
                </a:cubicBezTo>
                <a:close/>
                <a:moveTo>
                  <a:pt x="2465" y="2362"/>
                </a:moveTo>
                <a:cubicBezTo>
                  <a:pt x="2462" y="2362"/>
                  <a:pt x="2458" y="2363"/>
                  <a:pt x="2455" y="2363"/>
                </a:cubicBezTo>
                <a:cubicBezTo>
                  <a:pt x="2455" y="2363"/>
                  <a:pt x="2455" y="2363"/>
                  <a:pt x="2455" y="2364"/>
                </a:cubicBezTo>
                <a:cubicBezTo>
                  <a:pt x="2453" y="2364"/>
                  <a:pt x="2449" y="2363"/>
                  <a:pt x="2446" y="2362"/>
                </a:cubicBezTo>
                <a:cubicBezTo>
                  <a:pt x="2452" y="2362"/>
                  <a:pt x="2459" y="2362"/>
                  <a:pt x="2465" y="2361"/>
                </a:cubicBezTo>
                <a:cubicBezTo>
                  <a:pt x="2465" y="2361"/>
                  <a:pt x="2466" y="2361"/>
                  <a:pt x="2466" y="2361"/>
                </a:cubicBezTo>
                <a:cubicBezTo>
                  <a:pt x="2465" y="2362"/>
                  <a:pt x="2465" y="2362"/>
                  <a:pt x="2465" y="2362"/>
                </a:cubicBezTo>
                <a:close/>
                <a:moveTo>
                  <a:pt x="2473" y="2355"/>
                </a:moveTo>
                <a:cubicBezTo>
                  <a:pt x="2473" y="2355"/>
                  <a:pt x="2473" y="2355"/>
                  <a:pt x="2472" y="2355"/>
                </a:cubicBezTo>
                <a:cubicBezTo>
                  <a:pt x="2456" y="2356"/>
                  <a:pt x="2439" y="2356"/>
                  <a:pt x="2422" y="2355"/>
                </a:cubicBezTo>
                <a:cubicBezTo>
                  <a:pt x="2420" y="2353"/>
                  <a:pt x="2419" y="2351"/>
                  <a:pt x="2417" y="2349"/>
                </a:cubicBezTo>
                <a:cubicBezTo>
                  <a:pt x="2415" y="2347"/>
                  <a:pt x="2414" y="2346"/>
                  <a:pt x="2413" y="2345"/>
                </a:cubicBezTo>
                <a:cubicBezTo>
                  <a:pt x="2416" y="2340"/>
                  <a:pt x="2419" y="2334"/>
                  <a:pt x="2421" y="2328"/>
                </a:cubicBezTo>
                <a:cubicBezTo>
                  <a:pt x="2478" y="2349"/>
                  <a:pt x="2478" y="2349"/>
                  <a:pt x="2478" y="2349"/>
                </a:cubicBezTo>
                <a:cubicBezTo>
                  <a:pt x="2477" y="2351"/>
                  <a:pt x="2475" y="2353"/>
                  <a:pt x="2473" y="2355"/>
                </a:cubicBezTo>
                <a:close/>
                <a:moveTo>
                  <a:pt x="2570" y="2349"/>
                </a:moveTo>
                <a:cubicBezTo>
                  <a:pt x="2530" y="2335"/>
                  <a:pt x="2530" y="2335"/>
                  <a:pt x="2530" y="2335"/>
                </a:cubicBezTo>
                <a:cubicBezTo>
                  <a:pt x="2536" y="2318"/>
                  <a:pt x="2536" y="2318"/>
                  <a:pt x="2536" y="2318"/>
                </a:cubicBezTo>
                <a:cubicBezTo>
                  <a:pt x="2576" y="2332"/>
                  <a:pt x="2576" y="2332"/>
                  <a:pt x="2576" y="2332"/>
                </a:cubicBezTo>
                <a:lnTo>
                  <a:pt x="2570" y="2349"/>
                </a:lnTo>
                <a:close/>
                <a:moveTo>
                  <a:pt x="2625" y="2370"/>
                </a:moveTo>
                <a:cubicBezTo>
                  <a:pt x="2585" y="2355"/>
                  <a:pt x="2585" y="2355"/>
                  <a:pt x="2585" y="2355"/>
                </a:cubicBezTo>
                <a:cubicBezTo>
                  <a:pt x="2591" y="2338"/>
                  <a:pt x="2591" y="2338"/>
                  <a:pt x="2591" y="2338"/>
                </a:cubicBezTo>
                <a:cubicBezTo>
                  <a:pt x="2631" y="2353"/>
                  <a:pt x="2631" y="2353"/>
                  <a:pt x="2631" y="2353"/>
                </a:cubicBezTo>
                <a:lnTo>
                  <a:pt x="2625" y="2370"/>
                </a:lnTo>
                <a:close/>
                <a:moveTo>
                  <a:pt x="2597" y="2323"/>
                </a:moveTo>
                <a:cubicBezTo>
                  <a:pt x="2603" y="2306"/>
                  <a:pt x="2603" y="2306"/>
                  <a:pt x="2603" y="2306"/>
                </a:cubicBezTo>
                <a:cubicBezTo>
                  <a:pt x="2643" y="2320"/>
                  <a:pt x="2643" y="2320"/>
                  <a:pt x="2643" y="2320"/>
                </a:cubicBezTo>
                <a:cubicBezTo>
                  <a:pt x="2637" y="2338"/>
                  <a:pt x="2637" y="2338"/>
                  <a:pt x="2637" y="2338"/>
                </a:cubicBezTo>
                <a:lnTo>
                  <a:pt x="2597" y="2323"/>
                </a:lnTo>
                <a:close/>
                <a:moveTo>
                  <a:pt x="2680" y="2390"/>
                </a:moveTo>
                <a:cubicBezTo>
                  <a:pt x="2640" y="2375"/>
                  <a:pt x="2640" y="2375"/>
                  <a:pt x="2640" y="2375"/>
                </a:cubicBezTo>
                <a:cubicBezTo>
                  <a:pt x="2646" y="2358"/>
                  <a:pt x="2646" y="2358"/>
                  <a:pt x="2646" y="2358"/>
                </a:cubicBezTo>
                <a:cubicBezTo>
                  <a:pt x="2686" y="2373"/>
                  <a:pt x="2686" y="2373"/>
                  <a:pt x="2686" y="2373"/>
                </a:cubicBezTo>
                <a:lnTo>
                  <a:pt x="2680" y="2390"/>
                </a:lnTo>
                <a:close/>
                <a:moveTo>
                  <a:pt x="2692" y="2358"/>
                </a:moveTo>
                <a:cubicBezTo>
                  <a:pt x="2652" y="2343"/>
                  <a:pt x="2652" y="2343"/>
                  <a:pt x="2652" y="2343"/>
                </a:cubicBezTo>
                <a:cubicBezTo>
                  <a:pt x="2658" y="2326"/>
                  <a:pt x="2658" y="2326"/>
                  <a:pt x="2658" y="2326"/>
                </a:cubicBezTo>
                <a:cubicBezTo>
                  <a:pt x="2698" y="2341"/>
                  <a:pt x="2698" y="2341"/>
                  <a:pt x="2698" y="2341"/>
                </a:cubicBezTo>
                <a:lnTo>
                  <a:pt x="2692" y="2358"/>
                </a:lnTo>
                <a:close/>
                <a:moveTo>
                  <a:pt x="2682" y="2262"/>
                </a:moveTo>
                <a:cubicBezTo>
                  <a:pt x="2722" y="2277"/>
                  <a:pt x="2722" y="2277"/>
                  <a:pt x="2722" y="2277"/>
                </a:cubicBezTo>
                <a:cubicBezTo>
                  <a:pt x="2715" y="2294"/>
                  <a:pt x="2715" y="2294"/>
                  <a:pt x="2715" y="2294"/>
                </a:cubicBezTo>
                <a:cubicBezTo>
                  <a:pt x="2675" y="2279"/>
                  <a:pt x="2675" y="2279"/>
                  <a:pt x="2675" y="2279"/>
                </a:cubicBezTo>
                <a:lnTo>
                  <a:pt x="2682" y="2262"/>
                </a:lnTo>
                <a:close/>
                <a:moveTo>
                  <a:pt x="2710" y="2309"/>
                </a:moveTo>
                <a:cubicBezTo>
                  <a:pt x="2704" y="2326"/>
                  <a:pt x="2704" y="2326"/>
                  <a:pt x="2704" y="2326"/>
                </a:cubicBezTo>
                <a:cubicBezTo>
                  <a:pt x="2663" y="2311"/>
                  <a:pt x="2663" y="2311"/>
                  <a:pt x="2663" y="2311"/>
                </a:cubicBezTo>
                <a:cubicBezTo>
                  <a:pt x="2670" y="2294"/>
                  <a:pt x="2670" y="2294"/>
                  <a:pt x="2670" y="2294"/>
                </a:cubicBezTo>
                <a:lnTo>
                  <a:pt x="2710" y="2309"/>
                </a:lnTo>
                <a:close/>
                <a:moveTo>
                  <a:pt x="2626" y="2242"/>
                </a:moveTo>
                <a:cubicBezTo>
                  <a:pt x="2666" y="2257"/>
                  <a:pt x="2666" y="2257"/>
                  <a:pt x="2666" y="2257"/>
                </a:cubicBezTo>
                <a:cubicBezTo>
                  <a:pt x="2660" y="2274"/>
                  <a:pt x="2660" y="2274"/>
                  <a:pt x="2660" y="2274"/>
                </a:cubicBezTo>
                <a:cubicBezTo>
                  <a:pt x="2620" y="2259"/>
                  <a:pt x="2620" y="2259"/>
                  <a:pt x="2620" y="2259"/>
                </a:cubicBezTo>
                <a:lnTo>
                  <a:pt x="2626" y="2242"/>
                </a:lnTo>
                <a:close/>
                <a:moveTo>
                  <a:pt x="2655" y="2289"/>
                </a:moveTo>
                <a:cubicBezTo>
                  <a:pt x="2648" y="2306"/>
                  <a:pt x="2648" y="2306"/>
                  <a:pt x="2648" y="2306"/>
                </a:cubicBezTo>
                <a:cubicBezTo>
                  <a:pt x="2608" y="2291"/>
                  <a:pt x="2608" y="2291"/>
                  <a:pt x="2608" y="2291"/>
                </a:cubicBezTo>
                <a:cubicBezTo>
                  <a:pt x="2614" y="2274"/>
                  <a:pt x="2614" y="2274"/>
                  <a:pt x="2614" y="2274"/>
                </a:cubicBezTo>
                <a:lnTo>
                  <a:pt x="2655" y="2289"/>
                </a:lnTo>
                <a:close/>
                <a:moveTo>
                  <a:pt x="2571" y="2222"/>
                </a:moveTo>
                <a:cubicBezTo>
                  <a:pt x="2611" y="2236"/>
                  <a:pt x="2611" y="2236"/>
                  <a:pt x="2611" y="2236"/>
                </a:cubicBezTo>
                <a:cubicBezTo>
                  <a:pt x="2605" y="2253"/>
                  <a:pt x="2605" y="2253"/>
                  <a:pt x="2605" y="2253"/>
                </a:cubicBezTo>
                <a:cubicBezTo>
                  <a:pt x="2565" y="2239"/>
                  <a:pt x="2565" y="2239"/>
                  <a:pt x="2565" y="2239"/>
                </a:cubicBezTo>
                <a:lnTo>
                  <a:pt x="2571" y="2222"/>
                </a:lnTo>
                <a:close/>
                <a:moveTo>
                  <a:pt x="2559" y="2254"/>
                </a:moveTo>
                <a:cubicBezTo>
                  <a:pt x="2599" y="2269"/>
                  <a:pt x="2599" y="2269"/>
                  <a:pt x="2599" y="2269"/>
                </a:cubicBezTo>
                <a:cubicBezTo>
                  <a:pt x="2593" y="2286"/>
                  <a:pt x="2593" y="2286"/>
                  <a:pt x="2593" y="2286"/>
                </a:cubicBezTo>
                <a:cubicBezTo>
                  <a:pt x="2553" y="2271"/>
                  <a:pt x="2553" y="2271"/>
                  <a:pt x="2553" y="2271"/>
                </a:cubicBezTo>
                <a:lnTo>
                  <a:pt x="2559" y="2254"/>
                </a:lnTo>
                <a:close/>
                <a:moveTo>
                  <a:pt x="2548" y="2285"/>
                </a:moveTo>
                <a:cubicBezTo>
                  <a:pt x="2588" y="2300"/>
                  <a:pt x="2588" y="2300"/>
                  <a:pt x="2588" y="2300"/>
                </a:cubicBezTo>
                <a:cubicBezTo>
                  <a:pt x="2581" y="2317"/>
                  <a:pt x="2581" y="2317"/>
                  <a:pt x="2581" y="2317"/>
                </a:cubicBezTo>
                <a:cubicBezTo>
                  <a:pt x="2541" y="2303"/>
                  <a:pt x="2541" y="2303"/>
                  <a:pt x="2541" y="2303"/>
                </a:cubicBezTo>
                <a:lnTo>
                  <a:pt x="2548" y="2285"/>
                </a:lnTo>
                <a:close/>
                <a:moveTo>
                  <a:pt x="2574" y="2130"/>
                </a:moveTo>
                <a:cubicBezTo>
                  <a:pt x="2570" y="2147"/>
                  <a:pt x="2559" y="2159"/>
                  <a:pt x="2548" y="2157"/>
                </a:cubicBezTo>
                <a:cubicBezTo>
                  <a:pt x="2538" y="2155"/>
                  <a:pt x="2532" y="2139"/>
                  <a:pt x="2536" y="2122"/>
                </a:cubicBezTo>
                <a:cubicBezTo>
                  <a:pt x="2539" y="2105"/>
                  <a:pt x="2551" y="2092"/>
                  <a:pt x="2561" y="2094"/>
                </a:cubicBezTo>
                <a:cubicBezTo>
                  <a:pt x="2572" y="2096"/>
                  <a:pt x="2577" y="2112"/>
                  <a:pt x="2574" y="2130"/>
                </a:cubicBezTo>
                <a:close/>
                <a:moveTo>
                  <a:pt x="2566" y="2071"/>
                </a:moveTo>
                <a:cubicBezTo>
                  <a:pt x="2555" y="2069"/>
                  <a:pt x="2550" y="2053"/>
                  <a:pt x="2553" y="2036"/>
                </a:cubicBezTo>
                <a:cubicBezTo>
                  <a:pt x="2557" y="2018"/>
                  <a:pt x="2568" y="2006"/>
                  <a:pt x="2579" y="2008"/>
                </a:cubicBezTo>
                <a:cubicBezTo>
                  <a:pt x="2589" y="2010"/>
                  <a:pt x="2595" y="2026"/>
                  <a:pt x="2591" y="2044"/>
                </a:cubicBezTo>
                <a:cubicBezTo>
                  <a:pt x="2588" y="2061"/>
                  <a:pt x="2576" y="2073"/>
                  <a:pt x="2566" y="2071"/>
                </a:cubicBezTo>
                <a:close/>
                <a:moveTo>
                  <a:pt x="2627" y="2140"/>
                </a:moveTo>
                <a:cubicBezTo>
                  <a:pt x="2624" y="2158"/>
                  <a:pt x="2612" y="2170"/>
                  <a:pt x="2602" y="2168"/>
                </a:cubicBezTo>
                <a:cubicBezTo>
                  <a:pt x="2591" y="2166"/>
                  <a:pt x="2585" y="2150"/>
                  <a:pt x="2589" y="2133"/>
                </a:cubicBezTo>
                <a:cubicBezTo>
                  <a:pt x="2593" y="2115"/>
                  <a:pt x="2604" y="2103"/>
                  <a:pt x="2614" y="2105"/>
                </a:cubicBezTo>
                <a:cubicBezTo>
                  <a:pt x="2625" y="2107"/>
                  <a:pt x="2631" y="2123"/>
                  <a:pt x="2627" y="2140"/>
                </a:cubicBezTo>
                <a:close/>
                <a:moveTo>
                  <a:pt x="2619" y="2082"/>
                </a:moveTo>
                <a:cubicBezTo>
                  <a:pt x="2609" y="2080"/>
                  <a:pt x="2603" y="2064"/>
                  <a:pt x="2606" y="2047"/>
                </a:cubicBezTo>
                <a:cubicBezTo>
                  <a:pt x="2610" y="2029"/>
                  <a:pt x="2621" y="2017"/>
                  <a:pt x="2632" y="2019"/>
                </a:cubicBezTo>
                <a:cubicBezTo>
                  <a:pt x="2642" y="2021"/>
                  <a:pt x="2648" y="2037"/>
                  <a:pt x="2645" y="2054"/>
                </a:cubicBezTo>
                <a:cubicBezTo>
                  <a:pt x="2641" y="2072"/>
                  <a:pt x="2630" y="2084"/>
                  <a:pt x="2619" y="2082"/>
                </a:cubicBezTo>
                <a:close/>
                <a:moveTo>
                  <a:pt x="2681" y="2151"/>
                </a:moveTo>
                <a:cubicBezTo>
                  <a:pt x="2677" y="2169"/>
                  <a:pt x="2666" y="2181"/>
                  <a:pt x="2655" y="2179"/>
                </a:cubicBezTo>
                <a:cubicBezTo>
                  <a:pt x="2645" y="2177"/>
                  <a:pt x="2639" y="2161"/>
                  <a:pt x="2642" y="2144"/>
                </a:cubicBezTo>
                <a:cubicBezTo>
                  <a:pt x="2646" y="2126"/>
                  <a:pt x="2657" y="2114"/>
                  <a:pt x="2668" y="2116"/>
                </a:cubicBezTo>
                <a:cubicBezTo>
                  <a:pt x="2678" y="2118"/>
                  <a:pt x="2684" y="2134"/>
                  <a:pt x="2681" y="2151"/>
                </a:cubicBezTo>
                <a:close/>
                <a:moveTo>
                  <a:pt x="2673" y="2093"/>
                </a:moveTo>
                <a:cubicBezTo>
                  <a:pt x="2662" y="2091"/>
                  <a:pt x="2656" y="2075"/>
                  <a:pt x="2660" y="2057"/>
                </a:cubicBezTo>
                <a:cubicBezTo>
                  <a:pt x="2663" y="2040"/>
                  <a:pt x="2675" y="2028"/>
                  <a:pt x="2685" y="2030"/>
                </a:cubicBezTo>
                <a:cubicBezTo>
                  <a:pt x="2696" y="2032"/>
                  <a:pt x="2702" y="2048"/>
                  <a:pt x="2698" y="2065"/>
                </a:cubicBezTo>
                <a:cubicBezTo>
                  <a:pt x="2695" y="2082"/>
                  <a:pt x="2683" y="2095"/>
                  <a:pt x="2673" y="2093"/>
                </a:cubicBezTo>
                <a:close/>
                <a:moveTo>
                  <a:pt x="2734" y="2162"/>
                </a:moveTo>
                <a:cubicBezTo>
                  <a:pt x="2730" y="2179"/>
                  <a:pt x="2719" y="2192"/>
                  <a:pt x="2709" y="2190"/>
                </a:cubicBezTo>
                <a:cubicBezTo>
                  <a:pt x="2698" y="2187"/>
                  <a:pt x="2692" y="2172"/>
                  <a:pt x="2696" y="2154"/>
                </a:cubicBezTo>
                <a:cubicBezTo>
                  <a:pt x="2699" y="2137"/>
                  <a:pt x="2711" y="2125"/>
                  <a:pt x="2721" y="2127"/>
                </a:cubicBezTo>
                <a:cubicBezTo>
                  <a:pt x="2732" y="2129"/>
                  <a:pt x="2738" y="2145"/>
                  <a:pt x="2734" y="2162"/>
                </a:cubicBezTo>
                <a:close/>
                <a:moveTo>
                  <a:pt x="2726" y="2104"/>
                </a:moveTo>
                <a:cubicBezTo>
                  <a:pt x="2715" y="2101"/>
                  <a:pt x="2710" y="2086"/>
                  <a:pt x="2713" y="2068"/>
                </a:cubicBezTo>
                <a:cubicBezTo>
                  <a:pt x="2717" y="2051"/>
                  <a:pt x="2728" y="2039"/>
                  <a:pt x="2739" y="2041"/>
                </a:cubicBezTo>
                <a:cubicBezTo>
                  <a:pt x="2749" y="2043"/>
                  <a:pt x="2755" y="2059"/>
                  <a:pt x="2751" y="2076"/>
                </a:cubicBezTo>
                <a:cubicBezTo>
                  <a:pt x="2748" y="2093"/>
                  <a:pt x="2737" y="2106"/>
                  <a:pt x="2726" y="2104"/>
                </a:cubicBezTo>
                <a:close/>
                <a:moveTo>
                  <a:pt x="2787" y="2173"/>
                </a:moveTo>
                <a:cubicBezTo>
                  <a:pt x="2784" y="2190"/>
                  <a:pt x="2772" y="2203"/>
                  <a:pt x="2762" y="2200"/>
                </a:cubicBezTo>
                <a:cubicBezTo>
                  <a:pt x="2751" y="2198"/>
                  <a:pt x="2746" y="2183"/>
                  <a:pt x="2749" y="2165"/>
                </a:cubicBezTo>
                <a:cubicBezTo>
                  <a:pt x="2753" y="2148"/>
                  <a:pt x="2764" y="2135"/>
                  <a:pt x="2775" y="2138"/>
                </a:cubicBezTo>
                <a:cubicBezTo>
                  <a:pt x="2785" y="2140"/>
                  <a:pt x="2791" y="2156"/>
                  <a:pt x="2787" y="2173"/>
                </a:cubicBezTo>
                <a:close/>
                <a:moveTo>
                  <a:pt x="2779" y="2114"/>
                </a:moveTo>
                <a:cubicBezTo>
                  <a:pt x="2769" y="2112"/>
                  <a:pt x="2763" y="2096"/>
                  <a:pt x="2767" y="2079"/>
                </a:cubicBezTo>
                <a:cubicBezTo>
                  <a:pt x="2770" y="2062"/>
                  <a:pt x="2782" y="2049"/>
                  <a:pt x="2792" y="2051"/>
                </a:cubicBezTo>
                <a:cubicBezTo>
                  <a:pt x="2803" y="2054"/>
                  <a:pt x="2808" y="2069"/>
                  <a:pt x="2805" y="2087"/>
                </a:cubicBezTo>
                <a:cubicBezTo>
                  <a:pt x="2801" y="2104"/>
                  <a:pt x="2790" y="2116"/>
                  <a:pt x="2779" y="2114"/>
                </a:cubicBezTo>
                <a:close/>
                <a:moveTo>
                  <a:pt x="2841" y="2184"/>
                </a:moveTo>
                <a:cubicBezTo>
                  <a:pt x="2837" y="2201"/>
                  <a:pt x="2826" y="2213"/>
                  <a:pt x="2815" y="2211"/>
                </a:cubicBezTo>
                <a:cubicBezTo>
                  <a:pt x="2805" y="2209"/>
                  <a:pt x="2799" y="2193"/>
                  <a:pt x="2803" y="2176"/>
                </a:cubicBezTo>
                <a:cubicBezTo>
                  <a:pt x="2806" y="2159"/>
                  <a:pt x="2818" y="2146"/>
                  <a:pt x="2828" y="2148"/>
                </a:cubicBezTo>
                <a:cubicBezTo>
                  <a:pt x="2839" y="2151"/>
                  <a:pt x="2844" y="2166"/>
                  <a:pt x="2841" y="2184"/>
                </a:cubicBezTo>
                <a:close/>
                <a:moveTo>
                  <a:pt x="2833" y="2125"/>
                </a:moveTo>
                <a:cubicBezTo>
                  <a:pt x="2822" y="2123"/>
                  <a:pt x="2817" y="2107"/>
                  <a:pt x="2820" y="2090"/>
                </a:cubicBezTo>
                <a:cubicBezTo>
                  <a:pt x="2824" y="2072"/>
                  <a:pt x="2835" y="2060"/>
                  <a:pt x="2846" y="2062"/>
                </a:cubicBezTo>
                <a:cubicBezTo>
                  <a:pt x="2856" y="2064"/>
                  <a:pt x="2862" y="2080"/>
                  <a:pt x="2858" y="2098"/>
                </a:cubicBezTo>
                <a:cubicBezTo>
                  <a:pt x="2855" y="2115"/>
                  <a:pt x="2843" y="2127"/>
                  <a:pt x="2833" y="212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extBox 1"/>
          <p:cNvSpPr txBox="1"/>
          <p:nvPr/>
        </p:nvSpPr>
        <p:spPr>
          <a:xfrm>
            <a:off x="5174113" y="4837815"/>
            <a:ext cx="1843774"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Big City Life</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26"/>
          <p:cNvSpPr>
            <a:spLocks noEditPoints="1"/>
          </p:cNvSpPr>
          <p:nvPr/>
        </p:nvSpPr>
        <p:spPr bwMode="auto">
          <a:xfrm flipH="1">
            <a:off x="1066800" y="1012751"/>
            <a:ext cx="384000" cy="450694"/>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Freeform 6"/>
          <p:cNvSpPr>
            <a:spLocks noEditPoints="1"/>
          </p:cNvSpPr>
          <p:nvPr/>
        </p:nvSpPr>
        <p:spPr bwMode="auto">
          <a:xfrm>
            <a:off x="1066800" y="1640108"/>
            <a:ext cx="384000" cy="453818"/>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0" name="TextBox 9"/>
          <p:cNvSpPr txBox="1"/>
          <p:nvPr/>
        </p:nvSpPr>
        <p:spPr>
          <a:xfrm>
            <a:off x="5153246" y="5410211"/>
            <a:ext cx="1864641" cy="553998"/>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574484" y="1047946"/>
            <a:ext cx="137691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Women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74484" y="1248001"/>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574484" y="1675275"/>
            <a:ext cx="109356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Man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574484" y="18753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951398" y="1063335"/>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951398" y="1682351"/>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8853699" y="162830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8853699" y="101275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8853699" y="12128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972729" y="2477887"/>
            <a:ext cx="4201383"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7393410" y="1154280"/>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86430" y="149060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19131617"/>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75688" y="674757"/>
            <a:ext cx="3440622" cy="707886"/>
            <a:chOff x="1030204" y="370467"/>
            <a:chExt cx="3440622" cy="707886"/>
          </a:xfrm>
        </p:grpSpPr>
        <p:sp>
          <p:nvSpPr>
            <p:cNvPr id="2" name="TextBox 1"/>
            <p:cNvSpPr txBox="1"/>
            <p:nvPr/>
          </p:nvSpPr>
          <p:spPr>
            <a:xfrm>
              <a:off x="1030204" y="616688"/>
              <a:ext cx="3440622"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Cloud Service Features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042355" y="370467"/>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Freeform 8"/>
          <p:cNvSpPr/>
          <p:nvPr/>
        </p:nvSpPr>
        <p:spPr>
          <a:xfrm>
            <a:off x="4734133" y="2440934"/>
            <a:ext cx="2723733" cy="1997398"/>
          </a:xfrm>
          <a:custGeom>
            <a:avLst/>
            <a:gdLst/>
            <a:ahLst/>
            <a:cxnLst/>
            <a:rect l="l" t="t" r="r" b="b"/>
            <a:pathLst>
              <a:path w="244929" h="179614">
                <a:moveTo>
                  <a:pt x="97972" y="0"/>
                </a:moveTo>
                <a:cubicBezTo>
                  <a:pt x="111409" y="0"/>
                  <a:pt x="123591" y="3742"/>
                  <a:pt x="134520" y="11226"/>
                </a:cubicBezTo>
                <a:cubicBezTo>
                  <a:pt x="145448" y="18710"/>
                  <a:pt x="153421" y="28490"/>
                  <a:pt x="158438" y="40566"/>
                </a:cubicBezTo>
                <a:cubicBezTo>
                  <a:pt x="164392" y="35293"/>
                  <a:pt x="171450" y="32657"/>
                  <a:pt x="179615" y="32657"/>
                </a:cubicBezTo>
                <a:cubicBezTo>
                  <a:pt x="188629" y="32657"/>
                  <a:pt x="196326" y="35846"/>
                  <a:pt x="202704" y="42225"/>
                </a:cubicBezTo>
                <a:cubicBezTo>
                  <a:pt x="209082" y="48603"/>
                  <a:pt x="212272" y="56299"/>
                  <a:pt x="212272" y="65314"/>
                </a:cubicBezTo>
                <a:cubicBezTo>
                  <a:pt x="212272" y="71692"/>
                  <a:pt x="210528" y="77561"/>
                  <a:pt x="207041" y="82918"/>
                </a:cubicBezTo>
                <a:cubicBezTo>
                  <a:pt x="218012" y="85470"/>
                  <a:pt x="227069" y="91189"/>
                  <a:pt x="234213" y="100076"/>
                </a:cubicBezTo>
                <a:cubicBezTo>
                  <a:pt x="241357" y="108963"/>
                  <a:pt x="244929" y="119147"/>
                  <a:pt x="244929" y="130628"/>
                </a:cubicBezTo>
                <a:cubicBezTo>
                  <a:pt x="244929" y="144151"/>
                  <a:pt x="240145" y="155695"/>
                  <a:pt x="230578" y="165263"/>
                </a:cubicBezTo>
                <a:cubicBezTo>
                  <a:pt x="221010" y="174830"/>
                  <a:pt x="209465" y="179614"/>
                  <a:pt x="195943" y="179614"/>
                </a:cubicBezTo>
                <a:lnTo>
                  <a:pt x="57150" y="179614"/>
                </a:lnTo>
                <a:cubicBezTo>
                  <a:pt x="41417" y="179614"/>
                  <a:pt x="27959" y="174022"/>
                  <a:pt x="16775" y="162839"/>
                </a:cubicBezTo>
                <a:cubicBezTo>
                  <a:pt x="5592" y="151656"/>
                  <a:pt x="0" y="138197"/>
                  <a:pt x="0" y="122464"/>
                </a:cubicBezTo>
                <a:cubicBezTo>
                  <a:pt x="0" y="111238"/>
                  <a:pt x="3019" y="100969"/>
                  <a:pt x="9058" y="91657"/>
                </a:cubicBezTo>
                <a:cubicBezTo>
                  <a:pt x="15096" y="82344"/>
                  <a:pt x="23047" y="75392"/>
                  <a:pt x="32913" y="70800"/>
                </a:cubicBezTo>
                <a:cubicBezTo>
                  <a:pt x="32742" y="68418"/>
                  <a:pt x="32657" y="66590"/>
                  <a:pt x="32657" y="65314"/>
                </a:cubicBezTo>
                <a:cubicBezTo>
                  <a:pt x="32657" y="47285"/>
                  <a:pt x="39036" y="31892"/>
                  <a:pt x="51792" y="19135"/>
                </a:cubicBezTo>
                <a:cubicBezTo>
                  <a:pt x="64549" y="6378"/>
                  <a:pt x="79942" y="0"/>
                  <a:pt x="97972"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grpSp>
        <p:nvGrpSpPr>
          <p:cNvPr id="14" name="Group 13"/>
          <p:cNvGrpSpPr/>
          <p:nvPr/>
        </p:nvGrpSpPr>
        <p:grpSpPr>
          <a:xfrm>
            <a:off x="5521840" y="3014332"/>
            <a:ext cx="1041990" cy="1041990"/>
            <a:chOff x="5447652" y="2966782"/>
            <a:chExt cx="1041990" cy="1041990"/>
          </a:xfrm>
        </p:grpSpPr>
        <p:sp>
          <p:nvSpPr>
            <p:cNvPr id="12" name="Arc 11"/>
            <p:cNvSpPr/>
            <p:nvPr/>
          </p:nvSpPr>
          <p:spPr>
            <a:xfrm>
              <a:off x="5447652" y="2966782"/>
              <a:ext cx="1041990" cy="1041990"/>
            </a:xfrm>
            <a:prstGeom prst="arc">
              <a:avLst>
                <a:gd name="adj1" fmla="val 16200000"/>
                <a:gd name="adj2" fmla="val 11801211"/>
              </a:avLst>
            </a:prstGeom>
            <a:ln w="1016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3" name="TextBox 12"/>
            <p:cNvSpPr txBox="1"/>
            <p:nvPr/>
          </p:nvSpPr>
          <p:spPr>
            <a:xfrm>
              <a:off x="5640672" y="3303111"/>
              <a:ext cx="655949"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5" name="TextBox 14"/>
          <p:cNvSpPr txBox="1"/>
          <p:nvPr/>
        </p:nvSpPr>
        <p:spPr>
          <a:xfrm>
            <a:off x="4130244" y="5218093"/>
            <a:ext cx="3931512" cy="954107"/>
          </a:xfrm>
          <a:prstGeom prst="rect">
            <a:avLst/>
          </a:prstGeom>
          <a:noFill/>
        </p:spPr>
        <p:txBody>
          <a:bodyPr wrap="square" rtlCol="0">
            <a:spAutoFit/>
          </a:bodyPr>
          <a:lstStyle/>
          <a:p>
            <a:pPr algn="ct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15"/>
          <p:cNvSpPr/>
          <p:nvPr/>
        </p:nvSpPr>
        <p:spPr>
          <a:xfrm>
            <a:off x="3551275" y="2440934"/>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21665" y="428947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47050" y="2286001"/>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491868" y="390746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55721" y="2547611"/>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TextBox 20"/>
          <p:cNvSpPr txBox="1"/>
          <p:nvPr/>
        </p:nvSpPr>
        <p:spPr>
          <a:xfrm>
            <a:off x="9055721" y="2132112"/>
            <a:ext cx="9873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055721" y="233216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21478" y="4203974"/>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8821478" y="3788475"/>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8821478" y="39885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47334" y="2722766"/>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TextBox 26"/>
          <p:cNvSpPr txBox="1"/>
          <p:nvPr/>
        </p:nvSpPr>
        <p:spPr>
          <a:xfrm>
            <a:off x="2541129" y="2307267"/>
            <a:ext cx="93288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811652" y="2507322"/>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44233" y="4587574"/>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TextBox 29"/>
          <p:cNvSpPr txBox="1"/>
          <p:nvPr/>
        </p:nvSpPr>
        <p:spPr>
          <a:xfrm>
            <a:off x="1456366" y="4172075"/>
            <a:ext cx="1614546"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&amp; Clean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408551" y="4372130"/>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3" name="Straight Connector 32"/>
          <p:cNvCxnSpPr>
            <a:endCxn id="18" idx="2"/>
          </p:cNvCxnSpPr>
          <p:nvPr/>
        </p:nvCxnSpPr>
        <p:spPr>
          <a:xfrm flipV="1">
            <a:off x="7191403" y="2360429"/>
            <a:ext cx="1555647" cy="58729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9" idx="2"/>
          </p:cNvCxnSpPr>
          <p:nvPr/>
        </p:nvCxnSpPr>
        <p:spPr>
          <a:xfrm>
            <a:off x="7585457" y="3942362"/>
            <a:ext cx="906411" cy="3953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6" idx="6"/>
          </p:cNvCxnSpPr>
          <p:nvPr/>
        </p:nvCxnSpPr>
        <p:spPr>
          <a:xfrm rot="10800000">
            <a:off x="3700131" y="2515363"/>
            <a:ext cx="1363612" cy="36870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7" idx="6"/>
          </p:cNvCxnSpPr>
          <p:nvPr/>
        </p:nvCxnSpPr>
        <p:spPr>
          <a:xfrm rot="10800000" flipV="1">
            <a:off x="3370522" y="3958964"/>
            <a:ext cx="1257283" cy="40493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939966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60%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493507" y="2097894"/>
            <a:ext cx="1755648" cy="1755648"/>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25%</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0" name="Oval 9"/>
          <p:cNvSpPr/>
          <p:nvPr/>
        </p:nvSpPr>
        <p:spPr>
          <a:xfrm>
            <a:off x="6460251" y="2101878"/>
            <a:ext cx="1755648" cy="1747681"/>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90%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8943623"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10%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3976879"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11629" y="4413568"/>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3895637" y="4413568"/>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379009" y="4414624"/>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62238" y="4415999"/>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8209452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7923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Numeric Sercvice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524537" y="6439790"/>
            <a:ext cx="11174824" cy="338554"/>
            <a:chOff x="524537" y="6439790"/>
            <a:chExt cx="11174824" cy="338554"/>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1125823" y="16002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01</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125823" y="23679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910413" y="1827672"/>
            <a:ext cx="141256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Business Plan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5003939" y="1595181"/>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02</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5003939" y="2362949"/>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88529" y="1822653"/>
            <a:ext cx="131664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82056" y="1596854"/>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03</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882056" y="2364622"/>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9666646" y="1824326"/>
            <a:ext cx="142058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 PR</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130133" y="3434019"/>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130133" y="420178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914723" y="3661491"/>
            <a:ext cx="12230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 Book</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008249" y="34290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008249" y="41967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792839" y="3656472"/>
            <a:ext cx="141699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 One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86366" y="3430673"/>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86366" y="4198441"/>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9670956" y="3658145"/>
            <a:ext cx="12759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95229" y="5605447"/>
            <a:ext cx="1012997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28" name="Straight Connector 27"/>
          <p:cNvCxnSpPr/>
          <p:nvPr/>
        </p:nvCxnSpPr>
        <p:spPr>
          <a:xfrm>
            <a:off x="1066800" y="5374758"/>
            <a:ext cx="100584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15856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a:off x="3849451" y="1708669"/>
            <a:ext cx="446314" cy="2242457"/>
          </a:xfrm>
          <a:custGeom>
            <a:avLst/>
            <a:gdLst>
              <a:gd name="connsiteX0" fmla="*/ 446314 w 446314"/>
              <a:gd name="connsiteY0" fmla="*/ 0 h 2242457"/>
              <a:gd name="connsiteX1" fmla="*/ 446314 w 446314"/>
              <a:gd name="connsiteY1" fmla="*/ 5410 h 2242457"/>
              <a:gd name="connsiteX2" fmla="*/ 2721 w 446314"/>
              <a:gd name="connsiteY2" fmla="*/ 446313 h 2242457"/>
              <a:gd name="connsiteX3" fmla="*/ 446314 w 446314"/>
              <a:gd name="connsiteY3" fmla="*/ 446313 h 2242457"/>
              <a:gd name="connsiteX4" fmla="*/ 446314 w 446314"/>
              <a:gd name="connsiteY4" fmla="*/ 1796142 h 2242457"/>
              <a:gd name="connsiteX5" fmla="*/ 2721 w 446314"/>
              <a:gd name="connsiteY5" fmla="*/ 1796142 h 2242457"/>
              <a:gd name="connsiteX6" fmla="*/ 2722 w 446314"/>
              <a:gd name="connsiteY6" fmla="*/ 1796143 h 2242457"/>
              <a:gd name="connsiteX7" fmla="*/ 446314 w 446314"/>
              <a:gd name="connsiteY7" fmla="*/ 1796143 h 2242457"/>
              <a:gd name="connsiteX8" fmla="*/ 446314 w 446314"/>
              <a:gd name="connsiteY8" fmla="*/ 2237045 h 2242457"/>
              <a:gd name="connsiteX9" fmla="*/ 446314 w 446314"/>
              <a:gd name="connsiteY9" fmla="*/ 2237046 h 2242457"/>
              <a:gd name="connsiteX10" fmla="*/ 446314 w 446314"/>
              <a:gd name="connsiteY10" fmla="*/ 2242457 h 2242457"/>
              <a:gd name="connsiteX11" fmla="*/ 0 w 446314"/>
              <a:gd name="connsiteY11" fmla="*/ 1793420 h 2242457"/>
              <a:gd name="connsiteX12" fmla="*/ 0 w 446314"/>
              <a:gd name="connsiteY12" fmla="*/ 449037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314" h="2242457">
                <a:moveTo>
                  <a:pt x="446314" y="0"/>
                </a:moveTo>
                <a:lnTo>
                  <a:pt x="446314" y="5410"/>
                </a:lnTo>
                <a:lnTo>
                  <a:pt x="2721" y="446313"/>
                </a:lnTo>
                <a:lnTo>
                  <a:pt x="446314" y="446313"/>
                </a:lnTo>
                <a:lnTo>
                  <a:pt x="446314" y="1796142"/>
                </a:lnTo>
                <a:lnTo>
                  <a:pt x="2721" y="1796142"/>
                </a:lnTo>
                <a:lnTo>
                  <a:pt x="2722" y="1796143"/>
                </a:lnTo>
                <a:lnTo>
                  <a:pt x="446314" y="1796143"/>
                </a:lnTo>
                <a:lnTo>
                  <a:pt x="446314" y="2237045"/>
                </a:lnTo>
                <a:lnTo>
                  <a:pt x="446314" y="2237046"/>
                </a:lnTo>
                <a:lnTo>
                  <a:pt x="446314" y="2242457"/>
                </a:lnTo>
                <a:lnTo>
                  <a:pt x="0" y="1793420"/>
                </a:lnTo>
                <a:lnTo>
                  <a:pt x="0" y="44903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a:off x="3852173" y="1708668"/>
            <a:ext cx="1796143" cy="446315"/>
          </a:xfrm>
          <a:custGeom>
            <a:avLst/>
            <a:gdLst>
              <a:gd name="connsiteX0" fmla="*/ 449037 w 1796143"/>
              <a:gd name="connsiteY0" fmla="*/ 0 h 446315"/>
              <a:gd name="connsiteX1" fmla="*/ 1793420 w 1796143"/>
              <a:gd name="connsiteY1" fmla="*/ 0 h 446315"/>
              <a:gd name="connsiteX2" fmla="*/ 1796143 w 1796143"/>
              <a:gd name="connsiteY2" fmla="*/ 2707 h 446315"/>
              <a:gd name="connsiteX3" fmla="*/ 1796143 w 1796143"/>
              <a:gd name="connsiteY3" fmla="*/ 446314 h 446315"/>
              <a:gd name="connsiteX4" fmla="*/ 443593 w 1796143"/>
              <a:gd name="connsiteY4" fmla="*/ 446314 h 446315"/>
              <a:gd name="connsiteX5" fmla="*/ 443593 w 1796143"/>
              <a:gd name="connsiteY5" fmla="*/ 446315 h 446315"/>
              <a:gd name="connsiteX6" fmla="*/ 0 w 1796143"/>
              <a:gd name="connsiteY6" fmla="*/ 446315 h 446315"/>
              <a:gd name="connsiteX7" fmla="*/ 443593 w 1796143"/>
              <a:gd name="connsiteY7" fmla="*/ 5412 h 446315"/>
              <a:gd name="connsiteX8" fmla="*/ 443593 w 1796143"/>
              <a:gd name="connsiteY8" fmla="*/ 5411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143" h="446315">
                <a:moveTo>
                  <a:pt x="449037" y="0"/>
                </a:moveTo>
                <a:lnTo>
                  <a:pt x="1793420" y="0"/>
                </a:lnTo>
                <a:lnTo>
                  <a:pt x="1796143" y="2707"/>
                </a:lnTo>
                <a:lnTo>
                  <a:pt x="1796143" y="446314"/>
                </a:lnTo>
                <a:lnTo>
                  <a:pt x="443593" y="446314"/>
                </a:lnTo>
                <a:lnTo>
                  <a:pt x="443593" y="446315"/>
                </a:lnTo>
                <a:lnTo>
                  <a:pt x="0" y="446315"/>
                </a:lnTo>
                <a:lnTo>
                  <a:pt x="443593" y="5412"/>
                </a:lnTo>
                <a:lnTo>
                  <a:pt x="443593" y="541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a:off x="5648316" y="1708668"/>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0795" y="1932504"/>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870795" y="3504812"/>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48316" y="3727291"/>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H="1">
            <a:off x="5532988" y="170596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p:cNvSpPr/>
          <p:nvPr/>
        </p:nvSpPr>
        <p:spPr>
          <a:xfrm rot="5400000" flipH="1">
            <a:off x="5813132" y="322060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p:cNvSpPr/>
          <p:nvPr/>
        </p:nvSpPr>
        <p:spPr>
          <a:xfrm rot="16200000" flipH="1">
            <a:off x="4011563" y="198745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flipV="1">
            <a:off x="4295766" y="350751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48316" y="2775309"/>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p:cNvSpPr/>
          <p:nvPr/>
        </p:nvSpPr>
        <p:spPr>
          <a:xfrm>
            <a:off x="4970001" y="3504811"/>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p:cNvSpPr/>
          <p:nvPr/>
        </p:nvSpPr>
        <p:spPr>
          <a:xfrm>
            <a:off x="6768866" y="377873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p:cNvSpPr/>
          <p:nvPr/>
        </p:nvSpPr>
        <p:spPr>
          <a:xfrm>
            <a:off x="6100074" y="457145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p:cNvSpPr/>
          <p:nvPr/>
        </p:nvSpPr>
        <p:spPr>
          <a:xfrm>
            <a:off x="5648316" y="1711376"/>
            <a:ext cx="446314" cy="1063933"/>
          </a:xfrm>
          <a:custGeom>
            <a:avLst/>
            <a:gdLst>
              <a:gd name="connsiteX0" fmla="*/ 0 w 446314"/>
              <a:gd name="connsiteY0" fmla="*/ 0 h 1063933"/>
              <a:gd name="connsiteX1" fmla="*/ 222479 w 446314"/>
              <a:gd name="connsiteY1" fmla="*/ 221129 h 1063933"/>
              <a:gd name="connsiteX2" fmla="*/ 443607 w 446314"/>
              <a:gd name="connsiteY2" fmla="*/ 443606 h 1063933"/>
              <a:gd name="connsiteX3" fmla="*/ 443608 w 446314"/>
              <a:gd name="connsiteY3" fmla="*/ 443606 h 1063933"/>
              <a:gd name="connsiteX4" fmla="*/ 446314 w 446314"/>
              <a:gd name="connsiteY4" fmla="*/ 446329 h 1063933"/>
              <a:gd name="connsiteX5" fmla="*/ 446314 w 446314"/>
              <a:gd name="connsiteY5" fmla="*/ 1063933 h 1063933"/>
              <a:gd name="connsiteX6" fmla="*/ 0 w 446314"/>
              <a:gd name="connsiteY6" fmla="*/ 1063933 h 1063933"/>
              <a:gd name="connsiteX7" fmla="*/ 0 w 446314"/>
              <a:gd name="connsiteY7" fmla="*/ 443607 h 1063933"/>
              <a:gd name="connsiteX8" fmla="*/ 0 w 446314"/>
              <a:gd name="connsiteY8" fmla="*/ 443606 h 1063933"/>
              <a:gd name="connsiteX9" fmla="*/ 0 w 446314"/>
              <a:gd name="connsiteY9" fmla="*/ 0 h 106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1063933">
                <a:moveTo>
                  <a:pt x="0" y="0"/>
                </a:moveTo>
                <a:lnTo>
                  <a:pt x="222479" y="221129"/>
                </a:lnTo>
                <a:lnTo>
                  <a:pt x="443607" y="443606"/>
                </a:lnTo>
                <a:lnTo>
                  <a:pt x="443608" y="443606"/>
                </a:lnTo>
                <a:lnTo>
                  <a:pt x="446314" y="446329"/>
                </a:lnTo>
                <a:lnTo>
                  <a:pt x="446314" y="1063933"/>
                </a:lnTo>
                <a:lnTo>
                  <a:pt x="0" y="1063933"/>
                </a:lnTo>
                <a:lnTo>
                  <a:pt x="0" y="443607"/>
                </a:lnTo>
                <a:lnTo>
                  <a:pt x="0" y="44360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p:cNvSpPr/>
          <p:nvPr/>
        </p:nvSpPr>
        <p:spPr>
          <a:xfrm>
            <a:off x="4972724" y="2775309"/>
            <a:ext cx="675592" cy="446315"/>
          </a:xfrm>
          <a:custGeom>
            <a:avLst/>
            <a:gdLst>
              <a:gd name="connsiteX0" fmla="*/ 449036 w 675592"/>
              <a:gd name="connsiteY0" fmla="*/ 0 h 446315"/>
              <a:gd name="connsiteX1" fmla="*/ 675592 w 675592"/>
              <a:gd name="connsiteY1" fmla="*/ 0 h 446315"/>
              <a:gd name="connsiteX2" fmla="*/ 675592 w 675592"/>
              <a:gd name="connsiteY2" fmla="*/ 446314 h 446315"/>
              <a:gd name="connsiteX3" fmla="*/ 443592 w 675592"/>
              <a:gd name="connsiteY3" fmla="*/ 446314 h 446315"/>
              <a:gd name="connsiteX4" fmla="*/ 443592 w 675592"/>
              <a:gd name="connsiteY4" fmla="*/ 446315 h 446315"/>
              <a:gd name="connsiteX5" fmla="*/ 443591 w 675592"/>
              <a:gd name="connsiteY5" fmla="*/ 446315 h 446315"/>
              <a:gd name="connsiteX6" fmla="*/ 443591 w 675592"/>
              <a:gd name="connsiteY6" fmla="*/ 446314 h 446315"/>
              <a:gd name="connsiteX7" fmla="*/ 0 w 675592"/>
              <a:gd name="connsiteY7" fmla="*/ 446314 h 446315"/>
              <a:gd name="connsiteX8" fmla="*/ 443592 w 675592"/>
              <a:gd name="connsiteY8" fmla="*/ 5412 h 446315"/>
              <a:gd name="connsiteX9" fmla="*/ 443592 w 675592"/>
              <a:gd name="connsiteY9" fmla="*/ 5411 h 446315"/>
              <a:gd name="connsiteX10" fmla="*/ 449036 w 675592"/>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5592" h="446315">
                <a:moveTo>
                  <a:pt x="449036" y="0"/>
                </a:moveTo>
                <a:lnTo>
                  <a:pt x="675592" y="0"/>
                </a:lnTo>
                <a:lnTo>
                  <a:pt x="675592"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p:cNvSpPr/>
          <p:nvPr/>
        </p:nvSpPr>
        <p:spPr>
          <a:xfrm>
            <a:off x="6094630" y="2775309"/>
            <a:ext cx="1120550" cy="1003423"/>
          </a:xfrm>
          <a:custGeom>
            <a:avLst/>
            <a:gdLst>
              <a:gd name="connsiteX0" fmla="*/ 0 w 1120550"/>
              <a:gd name="connsiteY0" fmla="*/ 0 h 1003423"/>
              <a:gd name="connsiteX1" fmla="*/ 671513 w 1120550"/>
              <a:gd name="connsiteY1" fmla="*/ 0 h 1003423"/>
              <a:gd name="connsiteX2" fmla="*/ 674236 w 1120550"/>
              <a:gd name="connsiteY2" fmla="*/ 2707 h 1003423"/>
              <a:gd name="connsiteX3" fmla="*/ 674236 w 1120550"/>
              <a:gd name="connsiteY3" fmla="*/ 2708 h 1003423"/>
              <a:gd name="connsiteX4" fmla="*/ 896715 w 1120550"/>
              <a:gd name="connsiteY4" fmla="*/ 223837 h 1003423"/>
              <a:gd name="connsiteX5" fmla="*/ 1117843 w 1120550"/>
              <a:gd name="connsiteY5" fmla="*/ 446314 h 1003423"/>
              <a:gd name="connsiteX6" fmla="*/ 1117844 w 1120550"/>
              <a:gd name="connsiteY6" fmla="*/ 446314 h 1003423"/>
              <a:gd name="connsiteX7" fmla="*/ 1120550 w 1120550"/>
              <a:gd name="connsiteY7" fmla="*/ 449037 h 1003423"/>
              <a:gd name="connsiteX8" fmla="*/ 1120550 w 1120550"/>
              <a:gd name="connsiteY8" fmla="*/ 1003423 h 1003423"/>
              <a:gd name="connsiteX9" fmla="*/ 674236 w 1120550"/>
              <a:gd name="connsiteY9" fmla="*/ 1003423 h 1003423"/>
              <a:gd name="connsiteX10" fmla="*/ 674236 w 1120550"/>
              <a:gd name="connsiteY10" fmla="*/ 446315 h 1003423"/>
              <a:gd name="connsiteX11" fmla="*/ 674236 w 1120550"/>
              <a:gd name="connsiteY11" fmla="*/ 446314 h 1003423"/>
              <a:gd name="connsiteX12" fmla="*/ 0 w 1120550"/>
              <a:gd name="connsiteY12" fmla="*/ 446314 h 1003423"/>
              <a:gd name="connsiteX13" fmla="*/ 0 w 1120550"/>
              <a:gd name="connsiteY13" fmla="*/ 0 h 10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0550" h="1003423">
                <a:moveTo>
                  <a:pt x="0" y="0"/>
                </a:moveTo>
                <a:lnTo>
                  <a:pt x="671513" y="0"/>
                </a:lnTo>
                <a:lnTo>
                  <a:pt x="674236" y="2707"/>
                </a:lnTo>
                <a:lnTo>
                  <a:pt x="674236" y="2708"/>
                </a:lnTo>
                <a:lnTo>
                  <a:pt x="896715" y="223837"/>
                </a:lnTo>
                <a:lnTo>
                  <a:pt x="1117843" y="446314"/>
                </a:lnTo>
                <a:lnTo>
                  <a:pt x="1117844" y="446314"/>
                </a:lnTo>
                <a:lnTo>
                  <a:pt x="1120550" y="449037"/>
                </a:lnTo>
                <a:lnTo>
                  <a:pt x="1120550" y="1003423"/>
                </a:lnTo>
                <a:lnTo>
                  <a:pt x="674236" y="1003423"/>
                </a:lnTo>
                <a:lnTo>
                  <a:pt x="674236" y="446315"/>
                </a:lnTo>
                <a:lnTo>
                  <a:pt x="674236"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p:cNvSpPr/>
          <p:nvPr/>
        </p:nvSpPr>
        <p:spPr>
          <a:xfrm>
            <a:off x="4970001" y="2775310"/>
            <a:ext cx="446314" cy="729501"/>
          </a:xfrm>
          <a:custGeom>
            <a:avLst/>
            <a:gdLst>
              <a:gd name="connsiteX0" fmla="*/ 446314 w 446314"/>
              <a:gd name="connsiteY0" fmla="*/ 0 h 729501"/>
              <a:gd name="connsiteX1" fmla="*/ 446314 w 446314"/>
              <a:gd name="connsiteY1" fmla="*/ 5410 h 729501"/>
              <a:gd name="connsiteX2" fmla="*/ 2721 w 446314"/>
              <a:gd name="connsiteY2" fmla="*/ 446313 h 729501"/>
              <a:gd name="connsiteX3" fmla="*/ 2723 w 446314"/>
              <a:gd name="connsiteY3" fmla="*/ 446313 h 729501"/>
              <a:gd name="connsiteX4" fmla="*/ 2722 w 446314"/>
              <a:gd name="connsiteY4" fmla="*/ 446314 h 729501"/>
              <a:gd name="connsiteX5" fmla="*/ 446314 w 446314"/>
              <a:gd name="connsiteY5" fmla="*/ 446314 h 729501"/>
              <a:gd name="connsiteX6" fmla="*/ 446314 w 446314"/>
              <a:gd name="connsiteY6" fmla="*/ 729501 h 729501"/>
              <a:gd name="connsiteX7" fmla="*/ 0 w 446314"/>
              <a:gd name="connsiteY7" fmla="*/ 729501 h 729501"/>
              <a:gd name="connsiteX8" fmla="*/ 0 w 446314"/>
              <a:gd name="connsiteY8" fmla="*/ 449037 h 729501"/>
              <a:gd name="connsiteX9" fmla="*/ 446314 w 446314"/>
              <a:gd name="connsiteY9" fmla="*/ 0 h 729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29501">
                <a:moveTo>
                  <a:pt x="446314" y="0"/>
                </a:moveTo>
                <a:lnTo>
                  <a:pt x="446314" y="5410"/>
                </a:lnTo>
                <a:lnTo>
                  <a:pt x="2721" y="446313"/>
                </a:lnTo>
                <a:lnTo>
                  <a:pt x="2723" y="446313"/>
                </a:lnTo>
                <a:lnTo>
                  <a:pt x="2722" y="446314"/>
                </a:lnTo>
                <a:lnTo>
                  <a:pt x="446314" y="446314"/>
                </a:lnTo>
                <a:lnTo>
                  <a:pt x="446314" y="729501"/>
                </a:lnTo>
                <a:lnTo>
                  <a:pt x="0" y="729501"/>
                </a:lnTo>
                <a:lnTo>
                  <a:pt x="0" y="449037"/>
                </a:lnTo>
                <a:lnTo>
                  <a:pt x="446314"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p:cNvSpPr/>
          <p:nvPr/>
        </p:nvSpPr>
        <p:spPr>
          <a:xfrm>
            <a:off x="5416315" y="3221623"/>
            <a:ext cx="678315" cy="729502"/>
          </a:xfrm>
          <a:custGeom>
            <a:avLst/>
            <a:gdLst>
              <a:gd name="connsiteX0" fmla="*/ 232001 w 678315"/>
              <a:gd name="connsiteY0" fmla="*/ 0 h 729502"/>
              <a:gd name="connsiteX1" fmla="*/ 678315 w 678315"/>
              <a:gd name="connsiteY1" fmla="*/ 0 h 729502"/>
              <a:gd name="connsiteX2" fmla="*/ 678315 w 678315"/>
              <a:gd name="connsiteY2" fmla="*/ 280465 h 729502"/>
              <a:gd name="connsiteX3" fmla="*/ 675609 w 678315"/>
              <a:gd name="connsiteY3" fmla="*/ 283188 h 729502"/>
              <a:gd name="connsiteX4" fmla="*/ 454480 w 678315"/>
              <a:gd name="connsiteY4" fmla="*/ 505667 h 729502"/>
              <a:gd name="connsiteX5" fmla="*/ 232001 w 678315"/>
              <a:gd name="connsiteY5" fmla="*/ 726796 h 729502"/>
              <a:gd name="connsiteX6" fmla="*/ 229278 w 678315"/>
              <a:gd name="connsiteY6" fmla="*/ 729502 h 729502"/>
              <a:gd name="connsiteX7" fmla="*/ 0 w 678315"/>
              <a:gd name="connsiteY7" fmla="*/ 729502 h 729502"/>
              <a:gd name="connsiteX8" fmla="*/ 0 w 678315"/>
              <a:gd name="connsiteY8" fmla="*/ 283188 h 729502"/>
              <a:gd name="connsiteX9" fmla="*/ 232001 w 678315"/>
              <a:gd name="connsiteY9" fmla="*/ 283188 h 729502"/>
              <a:gd name="connsiteX10" fmla="*/ 232001 w 678315"/>
              <a:gd name="connsiteY10" fmla="*/ 0 h 72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315" h="729502">
                <a:moveTo>
                  <a:pt x="232001" y="0"/>
                </a:moveTo>
                <a:lnTo>
                  <a:pt x="678315" y="0"/>
                </a:lnTo>
                <a:lnTo>
                  <a:pt x="678315" y="280465"/>
                </a:lnTo>
                <a:lnTo>
                  <a:pt x="675609" y="283188"/>
                </a:lnTo>
                <a:lnTo>
                  <a:pt x="454480" y="505667"/>
                </a:lnTo>
                <a:lnTo>
                  <a:pt x="232001" y="726796"/>
                </a:lnTo>
                <a:lnTo>
                  <a:pt x="229278" y="729502"/>
                </a:lnTo>
                <a:lnTo>
                  <a:pt x="0" y="729502"/>
                </a:lnTo>
                <a:lnTo>
                  <a:pt x="0" y="283188"/>
                </a:lnTo>
                <a:lnTo>
                  <a:pt x="232001" y="283188"/>
                </a:lnTo>
                <a:lnTo>
                  <a:pt x="23200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26"/>
          <p:cNvSpPr/>
          <p:nvPr/>
        </p:nvSpPr>
        <p:spPr>
          <a:xfrm>
            <a:off x="4295766" y="3504811"/>
            <a:ext cx="674235" cy="446314"/>
          </a:xfrm>
          <a:custGeom>
            <a:avLst/>
            <a:gdLst>
              <a:gd name="connsiteX0" fmla="*/ 0 w 674235"/>
              <a:gd name="connsiteY0" fmla="*/ 0 h 446314"/>
              <a:gd name="connsiteX1" fmla="*/ 674235 w 674235"/>
              <a:gd name="connsiteY1" fmla="*/ 0 h 446314"/>
              <a:gd name="connsiteX2" fmla="*/ 674235 w 674235"/>
              <a:gd name="connsiteY2" fmla="*/ 446314 h 446314"/>
              <a:gd name="connsiteX3" fmla="*/ 5444 w 674235"/>
              <a:gd name="connsiteY3" fmla="*/ 446314 h 446314"/>
              <a:gd name="connsiteX4" fmla="*/ 0 w 674235"/>
              <a:gd name="connsiteY4" fmla="*/ 440903 h 446314"/>
              <a:gd name="connsiteX5" fmla="*/ 0 w 674235"/>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235" h="446314">
                <a:moveTo>
                  <a:pt x="0" y="0"/>
                </a:moveTo>
                <a:lnTo>
                  <a:pt x="674235" y="0"/>
                </a:lnTo>
                <a:lnTo>
                  <a:pt x="674235" y="446314"/>
                </a:lnTo>
                <a:lnTo>
                  <a:pt x="5444" y="446314"/>
                </a:lnTo>
                <a:lnTo>
                  <a:pt x="0" y="44090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p:cNvSpPr/>
          <p:nvPr/>
        </p:nvSpPr>
        <p:spPr>
          <a:xfrm>
            <a:off x="6102797" y="3778732"/>
            <a:ext cx="666069" cy="446315"/>
          </a:xfrm>
          <a:custGeom>
            <a:avLst/>
            <a:gdLst>
              <a:gd name="connsiteX0" fmla="*/ 449036 w 666069"/>
              <a:gd name="connsiteY0" fmla="*/ 0 h 446315"/>
              <a:gd name="connsiteX1" fmla="*/ 666069 w 666069"/>
              <a:gd name="connsiteY1" fmla="*/ 0 h 446315"/>
              <a:gd name="connsiteX2" fmla="*/ 666069 w 666069"/>
              <a:gd name="connsiteY2" fmla="*/ 446314 h 446315"/>
              <a:gd name="connsiteX3" fmla="*/ 443592 w 666069"/>
              <a:gd name="connsiteY3" fmla="*/ 446314 h 446315"/>
              <a:gd name="connsiteX4" fmla="*/ 443592 w 666069"/>
              <a:gd name="connsiteY4" fmla="*/ 446315 h 446315"/>
              <a:gd name="connsiteX5" fmla="*/ 443591 w 666069"/>
              <a:gd name="connsiteY5" fmla="*/ 446315 h 446315"/>
              <a:gd name="connsiteX6" fmla="*/ 443591 w 666069"/>
              <a:gd name="connsiteY6" fmla="*/ 446314 h 446315"/>
              <a:gd name="connsiteX7" fmla="*/ 0 w 666069"/>
              <a:gd name="connsiteY7" fmla="*/ 446314 h 446315"/>
              <a:gd name="connsiteX8" fmla="*/ 443592 w 666069"/>
              <a:gd name="connsiteY8" fmla="*/ 5412 h 446315"/>
              <a:gd name="connsiteX9" fmla="*/ 443592 w 666069"/>
              <a:gd name="connsiteY9" fmla="*/ 5411 h 446315"/>
              <a:gd name="connsiteX10" fmla="*/ 449036 w 666069"/>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069" h="446315">
                <a:moveTo>
                  <a:pt x="449036" y="0"/>
                </a:moveTo>
                <a:lnTo>
                  <a:pt x="666069" y="0"/>
                </a:lnTo>
                <a:lnTo>
                  <a:pt x="666069"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p:cNvSpPr/>
          <p:nvPr/>
        </p:nvSpPr>
        <p:spPr>
          <a:xfrm>
            <a:off x="6546389" y="3778732"/>
            <a:ext cx="1798864" cy="2242457"/>
          </a:xfrm>
          <a:custGeom>
            <a:avLst/>
            <a:gdLst>
              <a:gd name="connsiteX0" fmla="*/ 668791 w 1798864"/>
              <a:gd name="connsiteY0" fmla="*/ 0 h 2242457"/>
              <a:gd name="connsiteX1" fmla="*/ 1349827 w 1798864"/>
              <a:gd name="connsiteY1" fmla="*/ 0 h 2242457"/>
              <a:gd name="connsiteX2" fmla="*/ 1352550 w 1798864"/>
              <a:gd name="connsiteY2" fmla="*/ 2707 h 2242457"/>
              <a:gd name="connsiteX3" fmla="*/ 1352550 w 1798864"/>
              <a:gd name="connsiteY3" fmla="*/ 2708 h 2242457"/>
              <a:gd name="connsiteX4" fmla="*/ 1575029 w 1798864"/>
              <a:gd name="connsiteY4" fmla="*/ 223837 h 2242457"/>
              <a:gd name="connsiteX5" fmla="*/ 1796157 w 1798864"/>
              <a:gd name="connsiteY5" fmla="*/ 446314 h 2242457"/>
              <a:gd name="connsiteX6" fmla="*/ 1796158 w 1798864"/>
              <a:gd name="connsiteY6" fmla="*/ 446314 h 2242457"/>
              <a:gd name="connsiteX7" fmla="*/ 1798864 w 1798864"/>
              <a:gd name="connsiteY7" fmla="*/ 449037 h 2242457"/>
              <a:gd name="connsiteX8" fmla="*/ 1798864 w 1798864"/>
              <a:gd name="connsiteY8" fmla="*/ 1793420 h 2242457"/>
              <a:gd name="connsiteX9" fmla="*/ 1796158 w 1798864"/>
              <a:gd name="connsiteY9" fmla="*/ 1796143 h 2242457"/>
              <a:gd name="connsiteX10" fmla="*/ 1575029 w 1798864"/>
              <a:gd name="connsiteY10" fmla="*/ 2018622 h 2242457"/>
              <a:gd name="connsiteX11" fmla="*/ 1352550 w 1798864"/>
              <a:gd name="connsiteY11" fmla="*/ 2239751 h 2242457"/>
              <a:gd name="connsiteX12" fmla="*/ 1349827 w 1798864"/>
              <a:gd name="connsiteY12" fmla="*/ 2242457 h 2242457"/>
              <a:gd name="connsiteX13" fmla="*/ 5444 w 1798864"/>
              <a:gd name="connsiteY13" fmla="*/ 2242457 h 2242457"/>
              <a:gd name="connsiteX14" fmla="*/ 0 w 1798864"/>
              <a:gd name="connsiteY14" fmla="*/ 2237046 h 2242457"/>
              <a:gd name="connsiteX15" fmla="*/ 0 w 1798864"/>
              <a:gd name="connsiteY15" fmla="*/ 1796143 h 2242457"/>
              <a:gd name="connsiteX16" fmla="*/ 1352550 w 1798864"/>
              <a:gd name="connsiteY16" fmla="*/ 1796143 h 2242457"/>
              <a:gd name="connsiteX17" fmla="*/ 1352550 w 1798864"/>
              <a:gd name="connsiteY17" fmla="*/ 446315 h 2242457"/>
              <a:gd name="connsiteX18" fmla="*/ 1352550 w 1798864"/>
              <a:gd name="connsiteY18" fmla="*/ 446314 h 2242457"/>
              <a:gd name="connsiteX19" fmla="*/ 668791 w 1798864"/>
              <a:gd name="connsiteY19" fmla="*/ 446314 h 2242457"/>
              <a:gd name="connsiteX20" fmla="*/ 668791 w 1798864"/>
              <a:gd name="connsiteY20" fmla="*/ 0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98864" h="2242457">
                <a:moveTo>
                  <a:pt x="668791" y="0"/>
                </a:moveTo>
                <a:lnTo>
                  <a:pt x="1349827" y="0"/>
                </a:lnTo>
                <a:lnTo>
                  <a:pt x="1352550" y="2707"/>
                </a:lnTo>
                <a:lnTo>
                  <a:pt x="1352550" y="2708"/>
                </a:lnTo>
                <a:lnTo>
                  <a:pt x="1575029" y="223837"/>
                </a:lnTo>
                <a:lnTo>
                  <a:pt x="1796157" y="446314"/>
                </a:lnTo>
                <a:lnTo>
                  <a:pt x="1796158" y="446314"/>
                </a:lnTo>
                <a:lnTo>
                  <a:pt x="1798864" y="449037"/>
                </a:lnTo>
                <a:lnTo>
                  <a:pt x="1798864" y="1793420"/>
                </a:lnTo>
                <a:lnTo>
                  <a:pt x="1796158" y="1796143"/>
                </a:lnTo>
                <a:lnTo>
                  <a:pt x="1575029" y="2018622"/>
                </a:lnTo>
                <a:lnTo>
                  <a:pt x="1352550" y="2239751"/>
                </a:lnTo>
                <a:lnTo>
                  <a:pt x="1349827" y="2242457"/>
                </a:lnTo>
                <a:lnTo>
                  <a:pt x="5444" y="2242457"/>
                </a:lnTo>
                <a:lnTo>
                  <a:pt x="0" y="2237046"/>
                </a:lnTo>
                <a:lnTo>
                  <a:pt x="0" y="1796143"/>
                </a:lnTo>
                <a:lnTo>
                  <a:pt x="1352550" y="1796143"/>
                </a:lnTo>
                <a:lnTo>
                  <a:pt x="1352550" y="446315"/>
                </a:lnTo>
                <a:lnTo>
                  <a:pt x="1352550" y="446314"/>
                </a:lnTo>
                <a:lnTo>
                  <a:pt x="668791" y="446314"/>
                </a:lnTo>
                <a:lnTo>
                  <a:pt x="66879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p:cNvSpPr/>
          <p:nvPr/>
        </p:nvSpPr>
        <p:spPr>
          <a:xfrm>
            <a:off x="6100074" y="3778733"/>
            <a:ext cx="446314" cy="792719"/>
          </a:xfrm>
          <a:custGeom>
            <a:avLst/>
            <a:gdLst>
              <a:gd name="connsiteX0" fmla="*/ 446314 w 446314"/>
              <a:gd name="connsiteY0" fmla="*/ 0 h 792719"/>
              <a:gd name="connsiteX1" fmla="*/ 446314 w 446314"/>
              <a:gd name="connsiteY1" fmla="*/ 5410 h 792719"/>
              <a:gd name="connsiteX2" fmla="*/ 2721 w 446314"/>
              <a:gd name="connsiteY2" fmla="*/ 446313 h 792719"/>
              <a:gd name="connsiteX3" fmla="*/ 2723 w 446314"/>
              <a:gd name="connsiteY3" fmla="*/ 446313 h 792719"/>
              <a:gd name="connsiteX4" fmla="*/ 2722 w 446314"/>
              <a:gd name="connsiteY4" fmla="*/ 446314 h 792719"/>
              <a:gd name="connsiteX5" fmla="*/ 446314 w 446314"/>
              <a:gd name="connsiteY5" fmla="*/ 446314 h 792719"/>
              <a:gd name="connsiteX6" fmla="*/ 446314 w 446314"/>
              <a:gd name="connsiteY6" fmla="*/ 792719 h 792719"/>
              <a:gd name="connsiteX7" fmla="*/ 0 w 446314"/>
              <a:gd name="connsiteY7" fmla="*/ 792719 h 792719"/>
              <a:gd name="connsiteX8" fmla="*/ 0 w 446314"/>
              <a:gd name="connsiteY8" fmla="*/ 449037 h 792719"/>
              <a:gd name="connsiteX9" fmla="*/ 446314 w 446314"/>
              <a:gd name="connsiteY9" fmla="*/ 0 h 7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92719">
                <a:moveTo>
                  <a:pt x="446314" y="0"/>
                </a:moveTo>
                <a:lnTo>
                  <a:pt x="446314" y="5410"/>
                </a:lnTo>
                <a:lnTo>
                  <a:pt x="2721" y="446313"/>
                </a:lnTo>
                <a:lnTo>
                  <a:pt x="2723" y="446313"/>
                </a:lnTo>
                <a:lnTo>
                  <a:pt x="2722" y="446314"/>
                </a:lnTo>
                <a:lnTo>
                  <a:pt x="446314" y="446314"/>
                </a:lnTo>
                <a:lnTo>
                  <a:pt x="446314" y="792719"/>
                </a:lnTo>
                <a:lnTo>
                  <a:pt x="0" y="792719"/>
                </a:lnTo>
                <a:lnTo>
                  <a:pt x="0" y="449037"/>
                </a:lnTo>
                <a:lnTo>
                  <a:pt x="4463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p:cNvSpPr/>
          <p:nvPr/>
        </p:nvSpPr>
        <p:spPr>
          <a:xfrm>
            <a:off x="4970001" y="3951125"/>
            <a:ext cx="446314" cy="1066642"/>
          </a:xfrm>
          <a:custGeom>
            <a:avLst/>
            <a:gdLst>
              <a:gd name="connsiteX0" fmla="*/ 0 w 446314"/>
              <a:gd name="connsiteY0" fmla="*/ 0 h 1066642"/>
              <a:gd name="connsiteX1" fmla="*/ 446314 w 446314"/>
              <a:gd name="connsiteY1" fmla="*/ 0 h 1066642"/>
              <a:gd name="connsiteX2" fmla="*/ 446314 w 446314"/>
              <a:gd name="connsiteY2" fmla="*/ 620327 h 1066642"/>
              <a:gd name="connsiteX3" fmla="*/ 2721 w 446314"/>
              <a:gd name="connsiteY3" fmla="*/ 620327 h 1066642"/>
              <a:gd name="connsiteX4" fmla="*/ 2722 w 446314"/>
              <a:gd name="connsiteY4" fmla="*/ 620328 h 1066642"/>
              <a:gd name="connsiteX5" fmla="*/ 446314 w 446314"/>
              <a:gd name="connsiteY5" fmla="*/ 620328 h 1066642"/>
              <a:gd name="connsiteX6" fmla="*/ 446314 w 446314"/>
              <a:gd name="connsiteY6" fmla="*/ 1061230 h 1066642"/>
              <a:gd name="connsiteX7" fmla="*/ 446314 w 446314"/>
              <a:gd name="connsiteY7" fmla="*/ 1061231 h 1066642"/>
              <a:gd name="connsiteX8" fmla="*/ 446314 w 446314"/>
              <a:gd name="connsiteY8" fmla="*/ 1066642 h 1066642"/>
              <a:gd name="connsiteX9" fmla="*/ 0 w 446314"/>
              <a:gd name="connsiteY9" fmla="*/ 617605 h 1066642"/>
              <a:gd name="connsiteX10" fmla="*/ 0 w 446314"/>
              <a:gd name="connsiteY10" fmla="*/ 0 h 106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66642">
                <a:moveTo>
                  <a:pt x="0" y="0"/>
                </a:moveTo>
                <a:lnTo>
                  <a:pt x="446314" y="0"/>
                </a:lnTo>
                <a:lnTo>
                  <a:pt x="446314" y="620327"/>
                </a:lnTo>
                <a:lnTo>
                  <a:pt x="2721" y="620327"/>
                </a:lnTo>
                <a:lnTo>
                  <a:pt x="2722" y="620328"/>
                </a:lnTo>
                <a:lnTo>
                  <a:pt x="446314" y="620328"/>
                </a:lnTo>
                <a:lnTo>
                  <a:pt x="446314" y="1061230"/>
                </a:lnTo>
                <a:lnTo>
                  <a:pt x="446314" y="1061231"/>
                </a:lnTo>
                <a:lnTo>
                  <a:pt x="446314" y="1066642"/>
                </a:lnTo>
                <a:lnTo>
                  <a:pt x="0" y="617605"/>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p:cNvSpPr/>
          <p:nvPr/>
        </p:nvSpPr>
        <p:spPr>
          <a:xfrm>
            <a:off x="6546388" y="4225046"/>
            <a:ext cx="668792" cy="792720"/>
          </a:xfrm>
          <a:custGeom>
            <a:avLst/>
            <a:gdLst>
              <a:gd name="connsiteX0" fmla="*/ 222478 w 668792"/>
              <a:gd name="connsiteY0" fmla="*/ 0 h 792720"/>
              <a:gd name="connsiteX1" fmla="*/ 668792 w 668792"/>
              <a:gd name="connsiteY1" fmla="*/ 0 h 792720"/>
              <a:gd name="connsiteX2" fmla="*/ 668792 w 668792"/>
              <a:gd name="connsiteY2" fmla="*/ 343683 h 792720"/>
              <a:gd name="connsiteX3" fmla="*/ 666086 w 668792"/>
              <a:gd name="connsiteY3" fmla="*/ 346406 h 792720"/>
              <a:gd name="connsiteX4" fmla="*/ 444957 w 668792"/>
              <a:gd name="connsiteY4" fmla="*/ 568885 h 792720"/>
              <a:gd name="connsiteX5" fmla="*/ 222478 w 668792"/>
              <a:gd name="connsiteY5" fmla="*/ 790014 h 792720"/>
              <a:gd name="connsiteX6" fmla="*/ 219755 w 668792"/>
              <a:gd name="connsiteY6" fmla="*/ 792720 h 792720"/>
              <a:gd name="connsiteX7" fmla="*/ 0 w 668792"/>
              <a:gd name="connsiteY7" fmla="*/ 792720 h 792720"/>
              <a:gd name="connsiteX8" fmla="*/ 0 w 668792"/>
              <a:gd name="connsiteY8" fmla="*/ 346406 h 792720"/>
              <a:gd name="connsiteX9" fmla="*/ 222478 w 668792"/>
              <a:gd name="connsiteY9" fmla="*/ 346406 h 792720"/>
              <a:gd name="connsiteX10" fmla="*/ 222478 w 668792"/>
              <a:gd name="connsiteY10" fmla="*/ 0 h 792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8792" h="792720">
                <a:moveTo>
                  <a:pt x="222478" y="0"/>
                </a:moveTo>
                <a:lnTo>
                  <a:pt x="668792" y="0"/>
                </a:lnTo>
                <a:lnTo>
                  <a:pt x="668792" y="343683"/>
                </a:lnTo>
                <a:lnTo>
                  <a:pt x="666086" y="346406"/>
                </a:lnTo>
                <a:lnTo>
                  <a:pt x="444957" y="568885"/>
                </a:lnTo>
                <a:lnTo>
                  <a:pt x="222478" y="790014"/>
                </a:lnTo>
                <a:lnTo>
                  <a:pt x="219755" y="792720"/>
                </a:lnTo>
                <a:lnTo>
                  <a:pt x="0" y="792720"/>
                </a:lnTo>
                <a:lnTo>
                  <a:pt x="0" y="346406"/>
                </a:lnTo>
                <a:lnTo>
                  <a:pt x="222478" y="346406"/>
                </a:lnTo>
                <a:lnTo>
                  <a:pt x="22247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p:cNvSpPr/>
          <p:nvPr/>
        </p:nvSpPr>
        <p:spPr>
          <a:xfrm>
            <a:off x="5416316" y="4571452"/>
            <a:ext cx="683758" cy="446314"/>
          </a:xfrm>
          <a:custGeom>
            <a:avLst/>
            <a:gdLst>
              <a:gd name="connsiteX0" fmla="*/ 0 w 683758"/>
              <a:gd name="connsiteY0" fmla="*/ 0 h 446314"/>
              <a:gd name="connsiteX1" fmla="*/ 683758 w 683758"/>
              <a:gd name="connsiteY1" fmla="*/ 0 h 446314"/>
              <a:gd name="connsiteX2" fmla="*/ 683758 w 683758"/>
              <a:gd name="connsiteY2" fmla="*/ 446314 h 446314"/>
              <a:gd name="connsiteX3" fmla="*/ 5444 w 683758"/>
              <a:gd name="connsiteY3" fmla="*/ 446314 h 446314"/>
              <a:gd name="connsiteX4" fmla="*/ 0 w 683758"/>
              <a:gd name="connsiteY4" fmla="*/ 440903 h 446314"/>
              <a:gd name="connsiteX5" fmla="*/ 0 w 683758"/>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758" h="446314">
                <a:moveTo>
                  <a:pt x="0" y="0"/>
                </a:moveTo>
                <a:lnTo>
                  <a:pt x="683758" y="0"/>
                </a:lnTo>
                <a:lnTo>
                  <a:pt x="683758" y="446314"/>
                </a:lnTo>
                <a:lnTo>
                  <a:pt x="5444" y="446314"/>
                </a:lnTo>
                <a:lnTo>
                  <a:pt x="0" y="44090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p:cNvSpPr/>
          <p:nvPr/>
        </p:nvSpPr>
        <p:spPr>
          <a:xfrm>
            <a:off x="6100074" y="5017766"/>
            <a:ext cx="446314" cy="1003424"/>
          </a:xfrm>
          <a:custGeom>
            <a:avLst/>
            <a:gdLst>
              <a:gd name="connsiteX0" fmla="*/ 0 w 446314"/>
              <a:gd name="connsiteY0" fmla="*/ 0 h 1003424"/>
              <a:gd name="connsiteX1" fmla="*/ 446314 w 446314"/>
              <a:gd name="connsiteY1" fmla="*/ 0 h 1003424"/>
              <a:gd name="connsiteX2" fmla="*/ 446314 w 446314"/>
              <a:gd name="connsiteY2" fmla="*/ 557109 h 1003424"/>
              <a:gd name="connsiteX3" fmla="*/ 2721 w 446314"/>
              <a:gd name="connsiteY3" fmla="*/ 557109 h 1003424"/>
              <a:gd name="connsiteX4" fmla="*/ 2722 w 446314"/>
              <a:gd name="connsiteY4" fmla="*/ 557110 h 1003424"/>
              <a:gd name="connsiteX5" fmla="*/ 446314 w 446314"/>
              <a:gd name="connsiteY5" fmla="*/ 557110 h 1003424"/>
              <a:gd name="connsiteX6" fmla="*/ 446314 w 446314"/>
              <a:gd name="connsiteY6" fmla="*/ 998012 h 1003424"/>
              <a:gd name="connsiteX7" fmla="*/ 446314 w 446314"/>
              <a:gd name="connsiteY7" fmla="*/ 998013 h 1003424"/>
              <a:gd name="connsiteX8" fmla="*/ 446314 w 446314"/>
              <a:gd name="connsiteY8" fmla="*/ 1003424 h 1003424"/>
              <a:gd name="connsiteX9" fmla="*/ 0 w 446314"/>
              <a:gd name="connsiteY9" fmla="*/ 554387 h 1003424"/>
              <a:gd name="connsiteX10" fmla="*/ 0 w 446314"/>
              <a:gd name="connsiteY10" fmla="*/ 0 h 1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03424">
                <a:moveTo>
                  <a:pt x="0" y="0"/>
                </a:moveTo>
                <a:lnTo>
                  <a:pt x="446314" y="0"/>
                </a:lnTo>
                <a:lnTo>
                  <a:pt x="446314" y="557109"/>
                </a:lnTo>
                <a:lnTo>
                  <a:pt x="2721" y="557109"/>
                </a:lnTo>
                <a:lnTo>
                  <a:pt x="2722" y="557110"/>
                </a:lnTo>
                <a:lnTo>
                  <a:pt x="446314" y="557110"/>
                </a:lnTo>
                <a:lnTo>
                  <a:pt x="446314" y="998012"/>
                </a:lnTo>
                <a:lnTo>
                  <a:pt x="446314" y="998013"/>
                </a:lnTo>
                <a:lnTo>
                  <a:pt x="446314" y="1003424"/>
                </a:lnTo>
                <a:lnTo>
                  <a:pt x="0" y="554387"/>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p:cNvSpPr/>
          <p:nvPr/>
        </p:nvSpPr>
        <p:spPr>
          <a:xfrm>
            <a:off x="6768866" y="2775309"/>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6991345" y="2999145"/>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6991345" y="4571453"/>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768866" y="4793932"/>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flipH="1">
            <a:off x="6653538" y="2772602"/>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H="1">
            <a:off x="6933682" y="4287246"/>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16200000" flipH="1">
            <a:off x="5132113" y="305410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flipV="1">
            <a:off x="5416316" y="457416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7898939" y="3778732"/>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8121418" y="4002568"/>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8121418" y="5574876"/>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7898939" y="5797355"/>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Triangle 46"/>
          <p:cNvSpPr/>
          <p:nvPr/>
        </p:nvSpPr>
        <p:spPr>
          <a:xfrm flipH="1">
            <a:off x="7783611" y="377602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Triangle 47"/>
          <p:cNvSpPr/>
          <p:nvPr/>
        </p:nvSpPr>
        <p:spPr>
          <a:xfrm rot="5400000" flipH="1">
            <a:off x="8063755" y="529066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p:cNvSpPr/>
          <p:nvPr/>
        </p:nvSpPr>
        <p:spPr>
          <a:xfrm rot="16200000" flipH="1">
            <a:off x="6262186" y="405752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Triangle 49"/>
          <p:cNvSpPr/>
          <p:nvPr/>
        </p:nvSpPr>
        <p:spPr>
          <a:xfrm flipV="1">
            <a:off x="6546389" y="557758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Triangle 50"/>
          <p:cNvSpPr/>
          <p:nvPr/>
        </p:nvSpPr>
        <p:spPr>
          <a:xfrm rot="5400000" flipH="1">
            <a:off x="5817897" y="3212354"/>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Triangle 51"/>
          <p:cNvSpPr/>
          <p:nvPr/>
        </p:nvSpPr>
        <p:spPr>
          <a:xfrm flipV="1">
            <a:off x="4284889" y="350481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066800" y="1770325"/>
            <a:ext cx="543739"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5" name="TextBox 54"/>
          <p:cNvSpPr txBox="1"/>
          <p:nvPr/>
        </p:nvSpPr>
        <p:spPr>
          <a:xfrm>
            <a:off x="1610540" y="2179690"/>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6" name="TextBox 55"/>
          <p:cNvSpPr txBox="1"/>
          <p:nvPr/>
        </p:nvSpPr>
        <p:spPr>
          <a:xfrm>
            <a:off x="1610539" y="176419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1610539" y="19642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1097922" y="3315695"/>
            <a:ext cx="492443"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9" name="TextBox 58"/>
          <p:cNvSpPr txBox="1"/>
          <p:nvPr/>
        </p:nvSpPr>
        <p:spPr>
          <a:xfrm>
            <a:off x="1656831" y="3826976"/>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0" name="TextBox 59"/>
          <p:cNvSpPr txBox="1"/>
          <p:nvPr/>
        </p:nvSpPr>
        <p:spPr>
          <a:xfrm>
            <a:off x="1656830" y="3411477"/>
            <a:ext cx="143821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Gift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1668947" y="360383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Rectangle 61"/>
          <p:cNvSpPr/>
          <p:nvPr/>
        </p:nvSpPr>
        <p:spPr>
          <a:xfrm>
            <a:off x="1053975" y="5012888"/>
            <a:ext cx="569387"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63" name="TextBox 62"/>
          <p:cNvSpPr txBox="1"/>
          <p:nvPr/>
        </p:nvSpPr>
        <p:spPr>
          <a:xfrm>
            <a:off x="1610540" y="5474262"/>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4" name="TextBox 63"/>
          <p:cNvSpPr txBox="1"/>
          <p:nvPr/>
        </p:nvSpPr>
        <p:spPr>
          <a:xfrm>
            <a:off x="1610539" y="5058763"/>
            <a:ext cx="11432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610539" y="525881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8010178" y="1764191"/>
            <a:ext cx="3115022"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7" name="Group 66"/>
          <p:cNvGrpSpPr/>
          <p:nvPr/>
        </p:nvGrpSpPr>
        <p:grpSpPr>
          <a:xfrm>
            <a:off x="524537" y="6439790"/>
            <a:ext cx="11174824" cy="338554"/>
            <a:chOff x="524537" y="6439790"/>
            <a:chExt cx="11174824" cy="338554"/>
          </a:xfrm>
        </p:grpSpPr>
        <p:sp>
          <p:nvSpPr>
            <p:cNvPr id="68" name="TextBox 6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Box 6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516745763"/>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p:nvPr/>
        </p:nvSpPr>
        <p:spPr>
          <a:xfrm>
            <a:off x="1727110"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5A5A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13" name="Freeform 12"/>
          <p:cNvSpPr/>
          <p:nvPr/>
        </p:nvSpPr>
        <p:spPr>
          <a:xfrm rot="19041445">
            <a:off x="36740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rot="13358555">
            <a:off x="62454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4"/>
          <p:cNvSpPr/>
          <p:nvPr/>
        </p:nvSpPr>
        <p:spPr>
          <a:xfrm>
            <a:off x="4233579"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464264" y="1992995"/>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17" name="Straight Connector 16"/>
          <p:cNvSpPr/>
          <p:nvPr/>
        </p:nvSpPr>
        <p:spPr>
          <a:xfrm>
            <a:off x="6100037"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rot="2558555">
            <a:off x="36740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rot="8241445">
            <a:off x="62454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p:cNvSpPr/>
          <p:nvPr/>
        </p:nvSpPr>
        <p:spPr>
          <a:xfrm>
            <a:off x="4233579"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4464264" y="2974459"/>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22" name="Straight Connector 21"/>
          <p:cNvSpPr/>
          <p:nvPr/>
        </p:nvSpPr>
        <p:spPr>
          <a:xfrm>
            <a:off x="6100037"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22"/>
          <p:cNvSpPr/>
          <p:nvPr/>
        </p:nvSpPr>
        <p:spPr>
          <a:xfrm>
            <a:off x="6863594"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4" name="Freeform 23"/>
          <p:cNvSpPr/>
          <p:nvPr/>
        </p:nvSpPr>
        <p:spPr>
          <a:xfrm>
            <a:off x="8837192"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5" name="Rectangle 24"/>
          <p:cNvSpPr/>
          <p:nvPr/>
        </p:nvSpPr>
        <p:spPr>
          <a:xfrm>
            <a:off x="4984632" y="2682071"/>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p>
        </p:txBody>
      </p:sp>
      <p:sp>
        <p:nvSpPr>
          <p:cNvPr id="27" name="Rectangle 26"/>
          <p:cNvSpPr/>
          <p:nvPr/>
        </p:nvSpPr>
        <p:spPr>
          <a:xfrm>
            <a:off x="2373911" y="2651075"/>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8" name="Rectangle 27"/>
          <p:cNvSpPr/>
          <p:nvPr/>
        </p:nvSpPr>
        <p:spPr>
          <a:xfrm>
            <a:off x="7527226" y="2651074"/>
            <a:ext cx="646331"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9" name="Rectangle 28"/>
          <p:cNvSpPr/>
          <p:nvPr/>
        </p:nvSpPr>
        <p:spPr>
          <a:xfrm>
            <a:off x="9483993" y="2651074"/>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31" name="TextBox 30"/>
          <p:cNvSpPr txBox="1"/>
          <p:nvPr/>
        </p:nvSpPr>
        <p:spPr>
          <a:xfrm>
            <a:off x="2136666" y="4157940"/>
            <a:ext cx="1154482" cy="707886"/>
          </a:xfrm>
          <a:prstGeom prst="rect">
            <a:avLst/>
          </a:prstGeom>
          <a:noFill/>
        </p:spPr>
        <p:txBody>
          <a:bodyPr wrap="non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endParaRPr lang="en-US" sz="2000" b="1" smtClean="0">
              <a:solidFill>
                <a:srgbClr val="95A5A6"/>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1858</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7170558" y="4157940"/>
            <a:ext cx="1359668"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COSTUMER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5285</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075229" y="4158550"/>
            <a:ext cx="1497526"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1589</a:t>
            </a:r>
            <a:endPar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83520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6935087"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890868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0" name="Group 29"/>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5365692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24"/>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986540" y="2500401"/>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6757190" y="2944622"/>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6757190" y="4362989"/>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4986540" y="4798450"/>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3995797" y="2489043"/>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859897" y="2408068"/>
            <a:ext cx="3031624" cy="553998"/>
          </a:xfrm>
          <a:prstGeom prst="rect">
            <a:avLst/>
          </a:prstGeom>
          <a:noFill/>
        </p:spPr>
        <p:txBody>
          <a:bodyPr wrap="square" rtlCol="0">
            <a:spAutoFit/>
          </a:bodyPr>
          <a:lstStyle/>
          <a:p>
            <a:pPr algn="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3995797" y="4787092"/>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859897" y="4706117"/>
            <a:ext cx="3031624" cy="553998"/>
          </a:xfrm>
          <a:prstGeom prst="rect">
            <a:avLst/>
          </a:prstGeom>
          <a:noFill/>
        </p:spPr>
        <p:txBody>
          <a:bodyPr wrap="square" rtlCol="0">
            <a:spAutoFit/>
          </a:bodyPr>
          <a:lstStyle/>
          <a:p>
            <a:pPr algn="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Oval 40"/>
          <p:cNvSpPr/>
          <p:nvPr/>
        </p:nvSpPr>
        <p:spPr>
          <a:xfrm>
            <a:off x="7837707" y="2933264"/>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2" name="TextBox 41"/>
          <p:cNvSpPr txBox="1"/>
          <p:nvPr/>
        </p:nvSpPr>
        <p:spPr>
          <a:xfrm>
            <a:off x="8470721" y="2857663"/>
            <a:ext cx="3031624"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7837707" y="436298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4" name="TextBox 43"/>
          <p:cNvSpPr txBox="1"/>
          <p:nvPr/>
        </p:nvSpPr>
        <p:spPr>
          <a:xfrm>
            <a:off x="8470721" y="4282014"/>
            <a:ext cx="3031624"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5" name="Group 44"/>
          <p:cNvGrpSpPr/>
          <p:nvPr/>
        </p:nvGrpSpPr>
        <p:grpSpPr>
          <a:xfrm>
            <a:off x="524537" y="6439790"/>
            <a:ext cx="11174824" cy="338554"/>
            <a:chOff x="524537" y="6439790"/>
            <a:chExt cx="11174824" cy="338554"/>
          </a:xfrm>
        </p:grpSpPr>
        <p:sp>
          <p:nvSpPr>
            <p:cNvPr id="46" name="TextBox 4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2514591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rot="16200000" flipH="1">
            <a:off x="1123032"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rot="16200000">
            <a:off x="2204861"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5400000" flipV="1">
            <a:off x="2204861"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5400000" flipH="1">
            <a:off x="1238294"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6200000" flipH="1" flipV="1">
            <a:off x="1238293"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504714" y="2461716"/>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14" name="TextBox 13"/>
          <p:cNvSpPr txBox="1"/>
          <p:nvPr/>
        </p:nvSpPr>
        <p:spPr>
          <a:xfrm>
            <a:off x="2689347" y="2400160"/>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16" name="Freeform 15"/>
          <p:cNvSpPr/>
          <p:nvPr/>
        </p:nvSpPr>
        <p:spPr>
          <a:xfrm rot="16200000" flipH="1">
            <a:off x="1111336"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rot="16200000">
            <a:off x="2193165"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flipV="1">
            <a:off x="2193165"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rot="5400000" flipH="1">
            <a:off x="1226598"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p:cNvSpPr/>
          <p:nvPr/>
        </p:nvSpPr>
        <p:spPr>
          <a:xfrm rot="16200000" flipH="1" flipV="1">
            <a:off x="1226597"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93018" y="451148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22" name="TextBox 21"/>
          <p:cNvSpPr txBox="1"/>
          <p:nvPr/>
        </p:nvSpPr>
        <p:spPr>
          <a:xfrm>
            <a:off x="2677651" y="444992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BUSINESS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24" name="Freeform 23"/>
          <p:cNvSpPr/>
          <p:nvPr/>
        </p:nvSpPr>
        <p:spPr>
          <a:xfrm rot="16200000" flipH="1">
            <a:off x="6868157"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Triangle 24"/>
          <p:cNvSpPr/>
          <p:nvPr/>
        </p:nvSpPr>
        <p:spPr>
          <a:xfrm rot="16200000">
            <a:off x="7949986"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p:cNvSpPr/>
          <p:nvPr/>
        </p:nvSpPr>
        <p:spPr>
          <a:xfrm rot="5400000" flipV="1">
            <a:off x="7949986"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5400000" flipH="1">
            <a:off x="6983419"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16200000" flipH="1" flipV="1">
            <a:off x="6983418"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249839" y="246171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0" name="TextBox 29"/>
          <p:cNvSpPr txBox="1"/>
          <p:nvPr/>
        </p:nvSpPr>
        <p:spPr>
          <a:xfrm>
            <a:off x="8434472" y="240015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2" name="Freeform 31"/>
          <p:cNvSpPr/>
          <p:nvPr/>
        </p:nvSpPr>
        <p:spPr>
          <a:xfrm rot="16200000" flipH="1">
            <a:off x="6881095"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16200000">
            <a:off x="7962924"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5400000" flipV="1">
            <a:off x="7962924"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5400000" flipH="1">
            <a:off x="6996357"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16200000" flipH="1" flipV="1">
            <a:off x="6996356"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262777" y="4511483"/>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8" name="TextBox 37"/>
          <p:cNvSpPr txBox="1"/>
          <p:nvPr/>
        </p:nvSpPr>
        <p:spPr>
          <a:xfrm>
            <a:off x="8447410" y="4449927"/>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9" name="TextBox 3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64337663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850496" y="5185770"/>
            <a:ext cx="387966" cy="424396"/>
          </a:xfrm>
          <a:custGeom>
            <a:avLst/>
            <a:gdLst>
              <a:gd name="connsiteX0" fmla="*/ 0 w 387966"/>
              <a:gd name="connsiteY0" fmla="*/ 0 h 875907"/>
              <a:gd name="connsiteX1" fmla="*/ 387966 w 387966"/>
              <a:gd name="connsiteY1" fmla="*/ 0 h 875907"/>
              <a:gd name="connsiteX2" fmla="*/ 387966 w 387966"/>
              <a:gd name="connsiteY2" fmla="*/ 75580 h 875907"/>
              <a:gd name="connsiteX3" fmla="*/ 387966 w 387966"/>
              <a:gd name="connsiteY3" fmla="*/ 685499 h 875907"/>
              <a:gd name="connsiteX4" fmla="*/ 193983 w 387966"/>
              <a:gd name="connsiteY4" fmla="*/ 875907 h 875907"/>
              <a:gd name="connsiteX5" fmla="*/ 0 w 387966"/>
              <a:gd name="connsiteY5" fmla="*/ 685499 h 875907"/>
              <a:gd name="connsiteX6" fmla="*/ 0 w 387966"/>
              <a:gd name="connsiteY6" fmla="*/ 130502 h 87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966" h="875907">
                <a:moveTo>
                  <a:pt x="0" y="0"/>
                </a:moveTo>
                <a:lnTo>
                  <a:pt x="387966" y="0"/>
                </a:lnTo>
                <a:lnTo>
                  <a:pt x="387966" y="75580"/>
                </a:lnTo>
                <a:cubicBezTo>
                  <a:pt x="387966" y="238418"/>
                  <a:pt x="387966" y="438834"/>
                  <a:pt x="387966" y="685499"/>
                </a:cubicBezTo>
                <a:cubicBezTo>
                  <a:pt x="387966" y="789357"/>
                  <a:pt x="299792" y="875907"/>
                  <a:pt x="193983" y="875907"/>
                </a:cubicBezTo>
                <a:cubicBezTo>
                  <a:pt x="88173" y="875907"/>
                  <a:pt x="0" y="789357"/>
                  <a:pt x="0" y="685499"/>
                </a:cubicBezTo>
                <a:cubicBezTo>
                  <a:pt x="0" y="685499"/>
                  <a:pt x="0" y="685499"/>
                  <a:pt x="0" y="130502"/>
                </a:cubicBezTo>
                <a:close/>
              </a:path>
            </a:pathLst>
          </a:custGeom>
          <a:solidFill>
            <a:srgbClr val="95A5A6"/>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66800" y="1992116"/>
            <a:ext cx="753400" cy="3618049"/>
          </a:xfrm>
          <a:custGeom>
            <a:avLst/>
            <a:gdLst>
              <a:gd name="connsiteX0" fmla="*/ 440872 w 753400"/>
              <a:gd name="connsiteY0" fmla="*/ 709994 h 3618049"/>
              <a:gd name="connsiteX1" fmla="*/ 617220 w 753400"/>
              <a:gd name="connsiteY1" fmla="*/ 709994 h 3618049"/>
              <a:gd name="connsiteX2" fmla="*/ 652490 w 753400"/>
              <a:gd name="connsiteY2" fmla="*/ 709994 h 3618049"/>
              <a:gd name="connsiteX3" fmla="*/ 707599 w 753400"/>
              <a:gd name="connsiteY3" fmla="*/ 709994 h 3618049"/>
              <a:gd name="connsiteX4" fmla="*/ 753400 w 753400"/>
              <a:gd name="connsiteY4" fmla="*/ 709994 h 3618049"/>
              <a:gd name="connsiteX5" fmla="*/ 753400 w 753400"/>
              <a:gd name="connsiteY5" fmla="*/ 2112092 h 3618049"/>
              <a:gd name="connsiteX6" fmla="*/ 723030 w 753400"/>
              <a:gd name="connsiteY6" fmla="*/ 2112092 h 3618049"/>
              <a:gd name="connsiteX7" fmla="*/ 723030 w 753400"/>
              <a:gd name="connsiteY7" fmla="*/ 3427641 h 3618049"/>
              <a:gd name="connsiteX8" fmla="*/ 546681 w 753400"/>
              <a:gd name="connsiteY8" fmla="*/ 3618049 h 3618049"/>
              <a:gd name="connsiteX9" fmla="*/ 352697 w 753400"/>
              <a:gd name="connsiteY9" fmla="*/ 3427641 h 3618049"/>
              <a:gd name="connsiteX10" fmla="*/ 352697 w 753400"/>
              <a:gd name="connsiteY10" fmla="*/ 2112092 h 3618049"/>
              <a:gd name="connsiteX11" fmla="*/ 352697 w 753400"/>
              <a:gd name="connsiteY11" fmla="*/ 2042852 h 3618049"/>
              <a:gd name="connsiteX12" fmla="*/ 352697 w 753400"/>
              <a:gd name="connsiteY12" fmla="*/ 1506247 h 3618049"/>
              <a:gd name="connsiteX13" fmla="*/ 352697 w 753400"/>
              <a:gd name="connsiteY13" fmla="*/ 1194670 h 3618049"/>
              <a:gd name="connsiteX14" fmla="*/ 282157 w 753400"/>
              <a:gd name="connsiteY14" fmla="*/ 1194670 h 3618049"/>
              <a:gd name="connsiteX15" fmla="*/ 282157 w 753400"/>
              <a:gd name="connsiteY15" fmla="*/ 1488937 h 3618049"/>
              <a:gd name="connsiteX16" fmla="*/ 282157 w 753400"/>
              <a:gd name="connsiteY16" fmla="*/ 1973613 h 3618049"/>
              <a:gd name="connsiteX17" fmla="*/ 141079 w 753400"/>
              <a:gd name="connsiteY17" fmla="*/ 2112092 h 3618049"/>
              <a:gd name="connsiteX18" fmla="*/ 0 w 753400"/>
              <a:gd name="connsiteY18" fmla="*/ 1973613 h 3618049"/>
              <a:gd name="connsiteX19" fmla="*/ 0 w 753400"/>
              <a:gd name="connsiteY19" fmla="*/ 1142741 h 3618049"/>
              <a:gd name="connsiteX20" fmla="*/ 440872 w 753400"/>
              <a:gd name="connsiteY20" fmla="*/ 709994 h 3618049"/>
              <a:gd name="connsiteX21" fmla="*/ 753400 w 753400"/>
              <a:gd name="connsiteY21" fmla="*/ 0 h 3618049"/>
              <a:gd name="connsiteX22" fmla="*/ 753400 w 753400"/>
              <a:gd name="connsiteY22" fmla="*/ 638718 h 3618049"/>
              <a:gd name="connsiteX23" fmla="*/ 702265 w 753400"/>
              <a:gd name="connsiteY23" fmla="*/ 633652 h 3618049"/>
              <a:gd name="connsiteX24" fmla="*/ 441587 w 753400"/>
              <a:gd name="connsiteY24" fmla="*/ 319359 h 3618049"/>
              <a:gd name="connsiteX25" fmla="*/ 702265 w 753400"/>
              <a:gd name="connsiteY25" fmla="*/ 5066 h 36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3400" h="3618049">
                <a:moveTo>
                  <a:pt x="440872" y="709994"/>
                </a:moveTo>
                <a:cubicBezTo>
                  <a:pt x="440872" y="709994"/>
                  <a:pt x="440872" y="709994"/>
                  <a:pt x="617220" y="709994"/>
                </a:cubicBezTo>
                <a:cubicBezTo>
                  <a:pt x="617220" y="709994"/>
                  <a:pt x="617220" y="709994"/>
                  <a:pt x="652490" y="709994"/>
                </a:cubicBezTo>
                <a:cubicBezTo>
                  <a:pt x="652490" y="709994"/>
                  <a:pt x="652490" y="709994"/>
                  <a:pt x="707599" y="709994"/>
                </a:cubicBezTo>
                <a:lnTo>
                  <a:pt x="753400" y="709994"/>
                </a:lnTo>
                <a:lnTo>
                  <a:pt x="753400" y="2112092"/>
                </a:lnTo>
                <a:lnTo>
                  <a:pt x="723030" y="2112092"/>
                </a:lnTo>
                <a:cubicBezTo>
                  <a:pt x="723030" y="2112092"/>
                  <a:pt x="723030" y="2112092"/>
                  <a:pt x="723030" y="3427641"/>
                </a:cubicBezTo>
                <a:cubicBezTo>
                  <a:pt x="723030" y="3531499"/>
                  <a:pt x="652490" y="3618049"/>
                  <a:pt x="546681" y="3618049"/>
                </a:cubicBezTo>
                <a:cubicBezTo>
                  <a:pt x="440872" y="3618049"/>
                  <a:pt x="352697" y="3531499"/>
                  <a:pt x="352697" y="3427641"/>
                </a:cubicBezTo>
                <a:cubicBezTo>
                  <a:pt x="352697" y="3427641"/>
                  <a:pt x="352697" y="3427641"/>
                  <a:pt x="352697" y="2112092"/>
                </a:cubicBezTo>
                <a:cubicBezTo>
                  <a:pt x="352697" y="2112092"/>
                  <a:pt x="352697" y="2112092"/>
                  <a:pt x="352697" y="2042852"/>
                </a:cubicBezTo>
                <a:cubicBezTo>
                  <a:pt x="352697" y="2042852"/>
                  <a:pt x="352697" y="2042852"/>
                  <a:pt x="352697" y="1506247"/>
                </a:cubicBezTo>
                <a:cubicBezTo>
                  <a:pt x="352697" y="1506247"/>
                  <a:pt x="352697" y="1506247"/>
                  <a:pt x="352697" y="1194670"/>
                </a:cubicBezTo>
                <a:cubicBezTo>
                  <a:pt x="352697" y="1194670"/>
                  <a:pt x="352697" y="1194670"/>
                  <a:pt x="282157" y="1194670"/>
                </a:cubicBezTo>
                <a:cubicBezTo>
                  <a:pt x="282157" y="1194670"/>
                  <a:pt x="282157" y="1194670"/>
                  <a:pt x="282157" y="1488937"/>
                </a:cubicBezTo>
                <a:cubicBezTo>
                  <a:pt x="282157" y="1488937"/>
                  <a:pt x="282157" y="1488937"/>
                  <a:pt x="282157" y="1973613"/>
                </a:cubicBezTo>
                <a:cubicBezTo>
                  <a:pt x="282157" y="2060163"/>
                  <a:pt x="229253" y="2112092"/>
                  <a:pt x="141079" y="2112092"/>
                </a:cubicBezTo>
                <a:cubicBezTo>
                  <a:pt x="70540" y="2112092"/>
                  <a:pt x="0" y="2060163"/>
                  <a:pt x="0" y="1973613"/>
                </a:cubicBezTo>
                <a:cubicBezTo>
                  <a:pt x="0" y="1973613"/>
                  <a:pt x="0" y="1973613"/>
                  <a:pt x="0" y="1142741"/>
                </a:cubicBezTo>
                <a:cubicBezTo>
                  <a:pt x="0" y="900402"/>
                  <a:pt x="211618" y="709994"/>
                  <a:pt x="440872" y="709994"/>
                </a:cubicBezTo>
                <a:close/>
                <a:moveTo>
                  <a:pt x="753400" y="0"/>
                </a:moveTo>
                <a:lnTo>
                  <a:pt x="753400" y="638718"/>
                </a:lnTo>
                <a:lnTo>
                  <a:pt x="702265" y="633652"/>
                </a:lnTo>
                <a:cubicBezTo>
                  <a:pt x="553497" y="603738"/>
                  <a:pt x="441587" y="474391"/>
                  <a:pt x="441587" y="319359"/>
                </a:cubicBezTo>
                <a:cubicBezTo>
                  <a:pt x="441587" y="164328"/>
                  <a:pt x="553497" y="34980"/>
                  <a:pt x="702265" y="50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50496" y="4189971"/>
            <a:ext cx="387966" cy="991801"/>
          </a:xfrm>
          <a:custGeom>
            <a:avLst/>
            <a:gdLst>
              <a:gd name="connsiteX0" fmla="*/ 0 w 387966"/>
              <a:gd name="connsiteY0" fmla="*/ 0 h 544286"/>
              <a:gd name="connsiteX1" fmla="*/ 387966 w 387966"/>
              <a:gd name="connsiteY1" fmla="*/ 0 h 544286"/>
              <a:gd name="connsiteX2" fmla="*/ 387966 w 387966"/>
              <a:gd name="connsiteY2" fmla="*/ 78680 h 544286"/>
              <a:gd name="connsiteX3" fmla="*/ 387966 w 387966"/>
              <a:gd name="connsiteY3" fmla="*/ 469233 h 544286"/>
              <a:gd name="connsiteX4" fmla="*/ 387966 w 387966"/>
              <a:gd name="connsiteY4" fmla="*/ 544286 h 544286"/>
              <a:gd name="connsiteX5" fmla="*/ 0 w 387966"/>
              <a:gd name="connsiteY5" fmla="*/ 544286 h 544286"/>
              <a:gd name="connsiteX6" fmla="*/ 0 w 387966"/>
              <a:gd name="connsiteY6" fmla="*/ 524155 h 544286"/>
              <a:gd name="connsiteX7" fmla="*/ 0 w 387966"/>
              <a:gd name="connsiteY7" fmla="*/ 145806 h 54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966" h="544286">
                <a:moveTo>
                  <a:pt x="0" y="0"/>
                </a:moveTo>
                <a:lnTo>
                  <a:pt x="387966" y="0"/>
                </a:lnTo>
                <a:lnTo>
                  <a:pt x="387966" y="78680"/>
                </a:lnTo>
                <a:cubicBezTo>
                  <a:pt x="387966" y="160902"/>
                  <a:pt x="387966" y="284234"/>
                  <a:pt x="387966" y="469233"/>
                </a:cubicBezTo>
                <a:lnTo>
                  <a:pt x="387966" y="544286"/>
                </a:lnTo>
                <a:lnTo>
                  <a:pt x="0" y="544286"/>
                </a:lnTo>
                <a:lnTo>
                  <a:pt x="0" y="524155"/>
                </a:lnTo>
                <a:cubicBezTo>
                  <a:pt x="0" y="415597"/>
                  <a:pt x="0" y="290337"/>
                  <a:pt x="0" y="145806"/>
                </a:cubicBez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837758" y="3281015"/>
            <a:ext cx="753401" cy="912956"/>
          </a:xfrm>
          <a:custGeom>
            <a:avLst/>
            <a:gdLst>
              <a:gd name="connsiteX0" fmla="*/ 471243 w 753401"/>
              <a:gd name="connsiteY0" fmla="*/ 0 h 912956"/>
              <a:gd name="connsiteX1" fmla="*/ 753401 w 753401"/>
              <a:gd name="connsiteY1" fmla="*/ 0 h 912956"/>
              <a:gd name="connsiteX2" fmla="*/ 753401 w 753401"/>
              <a:gd name="connsiteY2" fmla="*/ 56692 h 912956"/>
              <a:gd name="connsiteX3" fmla="*/ 753401 w 753401"/>
              <a:gd name="connsiteY3" fmla="*/ 684714 h 912956"/>
              <a:gd name="connsiteX4" fmla="*/ 612323 w 753401"/>
              <a:gd name="connsiteY4" fmla="*/ 823193 h 912956"/>
              <a:gd name="connsiteX5" fmla="*/ 471243 w 753401"/>
              <a:gd name="connsiteY5" fmla="*/ 684714 h 912956"/>
              <a:gd name="connsiteX6" fmla="*/ 471243 w 753401"/>
              <a:gd name="connsiteY6" fmla="*/ 200038 h 912956"/>
              <a:gd name="connsiteX7" fmla="*/ 471243 w 753401"/>
              <a:gd name="connsiteY7" fmla="*/ 2902 h 912956"/>
              <a:gd name="connsiteX8" fmla="*/ 0 w 753401"/>
              <a:gd name="connsiteY8" fmla="*/ 0 h 912956"/>
              <a:gd name="connsiteX9" fmla="*/ 400704 w 753401"/>
              <a:gd name="connsiteY9" fmla="*/ 0 h 912956"/>
              <a:gd name="connsiteX10" fmla="*/ 400704 w 753401"/>
              <a:gd name="connsiteY10" fmla="*/ 37218 h 912956"/>
              <a:gd name="connsiteX11" fmla="*/ 400704 w 753401"/>
              <a:gd name="connsiteY11" fmla="*/ 217348 h 912956"/>
              <a:gd name="connsiteX12" fmla="*/ 400704 w 753401"/>
              <a:gd name="connsiteY12" fmla="*/ 753953 h 912956"/>
              <a:gd name="connsiteX13" fmla="*/ 400704 w 753401"/>
              <a:gd name="connsiteY13" fmla="*/ 823193 h 912956"/>
              <a:gd name="connsiteX14" fmla="*/ 400704 w 753401"/>
              <a:gd name="connsiteY14" fmla="*/ 892568 h 912956"/>
              <a:gd name="connsiteX15" fmla="*/ 400704 w 753401"/>
              <a:gd name="connsiteY15" fmla="*/ 912956 h 912956"/>
              <a:gd name="connsiteX16" fmla="*/ 12738 w 753401"/>
              <a:gd name="connsiteY16" fmla="*/ 912956 h 912956"/>
              <a:gd name="connsiteX17" fmla="*/ 12738 w 753401"/>
              <a:gd name="connsiteY17" fmla="*/ 823193 h 912956"/>
              <a:gd name="connsiteX18" fmla="*/ 3921 w 753401"/>
              <a:gd name="connsiteY18" fmla="*/ 823193 h 912956"/>
              <a:gd name="connsiteX19" fmla="*/ 0 w 753401"/>
              <a:gd name="connsiteY19" fmla="*/ 823193 h 91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3401" h="912956">
                <a:moveTo>
                  <a:pt x="471243" y="0"/>
                </a:moveTo>
                <a:lnTo>
                  <a:pt x="753401" y="0"/>
                </a:lnTo>
                <a:lnTo>
                  <a:pt x="753401" y="56692"/>
                </a:lnTo>
                <a:cubicBezTo>
                  <a:pt x="753401" y="178402"/>
                  <a:pt x="753401" y="373137"/>
                  <a:pt x="753401" y="684714"/>
                </a:cubicBezTo>
                <a:cubicBezTo>
                  <a:pt x="753401" y="771264"/>
                  <a:pt x="682863" y="823193"/>
                  <a:pt x="612323" y="823193"/>
                </a:cubicBezTo>
                <a:cubicBezTo>
                  <a:pt x="524148" y="823193"/>
                  <a:pt x="471243" y="771264"/>
                  <a:pt x="471243" y="684714"/>
                </a:cubicBezTo>
                <a:cubicBezTo>
                  <a:pt x="471243" y="684714"/>
                  <a:pt x="471243" y="684714"/>
                  <a:pt x="471243" y="200038"/>
                </a:cubicBezTo>
                <a:cubicBezTo>
                  <a:pt x="471243" y="200038"/>
                  <a:pt x="471243" y="200038"/>
                  <a:pt x="471243" y="2902"/>
                </a:cubicBezTo>
                <a:close/>
                <a:moveTo>
                  <a:pt x="0" y="0"/>
                </a:moveTo>
                <a:lnTo>
                  <a:pt x="400704" y="0"/>
                </a:lnTo>
                <a:lnTo>
                  <a:pt x="400704" y="37218"/>
                </a:lnTo>
                <a:cubicBezTo>
                  <a:pt x="400704" y="81033"/>
                  <a:pt x="400704" y="139454"/>
                  <a:pt x="400704" y="217348"/>
                </a:cubicBezTo>
                <a:cubicBezTo>
                  <a:pt x="400704" y="217348"/>
                  <a:pt x="400704" y="217348"/>
                  <a:pt x="400704" y="753953"/>
                </a:cubicBezTo>
                <a:cubicBezTo>
                  <a:pt x="400704" y="753953"/>
                  <a:pt x="400704" y="753953"/>
                  <a:pt x="400704" y="823193"/>
                </a:cubicBezTo>
                <a:cubicBezTo>
                  <a:pt x="400704" y="823193"/>
                  <a:pt x="400704" y="823193"/>
                  <a:pt x="400704" y="892568"/>
                </a:cubicBezTo>
                <a:lnTo>
                  <a:pt x="400704" y="912956"/>
                </a:lnTo>
                <a:lnTo>
                  <a:pt x="12738" y="912956"/>
                </a:lnTo>
                <a:lnTo>
                  <a:pt x="12738" y="823193"/>
                </a:lnTo>
                <a:cubicBezTo>
                  <a:pt x="12738" y="823193"/>
                  <a:pt x="12738" y="823193"/>
                  <a:pt x="3921" y="823193"/>
                </a:cubicBezTo>
                <a:lnTo>
                  <a:pt x="0" y="823193"/>
                </a:lnTo>
                <a:close/>
              </a:path>
            </a:pathLst>
          </a:custGeom>
          <a:solidFill>
            <a:srgbClr val="7F8C8D"/>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37758" y="1991929"/>
            <a:ext cx="753401" cy="1304008"/>
          </a:xfrm>
          <a:custGeom>
            <a:avLst/>
            <a:gdLst>
              <a:gd name="connsiteX0" fmla="*/ 0 w 753401"/>
              <a:gd name="connsiteY0" fmla="*/ 710181 h 1304008"/>
              <a:gd name="connsiteX1" fmla="*/ 14920 w 753401"/>
              <a:gd name="connsiteY1" fmla="*/ 710181 h 1304008"/>
              <a:gd name="connsiteX2" fmla="*/ 312530 w 753401"/>
              <a:gd name="connsiteY2" fmla="*/ 710181 h 1304008"/>
              <a:gd name="connsiteX3" fmla="*/ 753401 w 753401"/>
              <a:gd name="connsiteY3" fmla="*/ 1142928 h 1304008"/>
              <a:gd name="connsiteX4" fmla="*/ 753401 w 753401"/>
              <a:gd name="connsiteY4" fmla="*/ 1246787 h 1304008"/>
              <a:gd name="connsiteX5" fmla="*/ 753401 w 753401"/>
              <a:gd name="connsiteY5" fmla="*/ 1304008 h 1304008"/>
              <a:gd name="connsiteX6" fmla="*/ 471243 w 753401"/>
              <a:gd name="connsiteY6" fmla="*/ 1304008 h 1304008"/>
              <a:gd name="connsiteX7" fmla="*/ 471243 w 753401"/>
              <a:gd name="connsiteY7" fmla="*/ 1291988 h 1304008"/>
              <a:gd name="connsiteX8" fmla="*/ 471243 w 753401"/>
              <a:gd name="connsiteY8" fmla="*/ 1194857 h 1304008"/>
              <a:gd name="connsiteX9" fmla="*/ 400704 w 753401"/>
              <a:gd name="connsiteY9" fmla="*/ 1194857 h 1304008"/>
              <a:gd name="connsiteX10" fmla="*/ 400704 w 753401"/>
              <a:gd name="connsiteY10" fmla="*/ 1270926 h 1304008"/>
              <a:gd name="connsiteX11" fmla="*/ 400704 w 753401"/>
              <a:gd name="connsiteY11" fmla="*/ 1304008 h 1304008"/>
              <a:gd name="connsiteX12" fmla="*/ 0 w 753401"/>
              <a:gd name="connsiteY12" fmla="*/ 1304008 h 1304008"/>
              <a:gd name="connsiteX13" fmla="*/ 0 w 753401"/>
              <a:gd name="connsiteY13" fmla="*/ 0 h 1304008"/>
              <a:gd name="connsiteX14" fmla="*/ 53024 w 753401"/>
              <a:gd name="connsiteY14" fmla="*/ 5253 h 1304008"/>
              <a:gd name="connsiteX15" fmla="*/ 313702 w 753401"/>
              <a:gd name="connsiteY15" fmla="*/ 319546 h 1304008"/>
              <a:gd name="connsiteX16" fmla="*/ 53024 w 753401"/>
              <a:gd name="connsiteY16" fmla="*/ 633839 h 1304008"/>
              <a:gd name="connsiteX17" fmla="*/ 0 w 753401"/>
              <a:gd name="connsiteY17" fmla="*/ 639092 h 130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3401" h="1304008">
                <a:moveTo>
                  <a:pt x="0" y="710181"/>
                </a:moveTo>
                <a:lnTo>
                  <a:pt x="14920" y="710181"/>
                </a:lnTo>
                <a:cubicBezTo>
                  <a:pt x="80039" y="710181"/>
                  <a:pt x="174758" y="710181"/>
                  <a:pt x="312530" y="710181"/>
                </a:cubicBezTo>
                <a:cubicBezTo>
                  <a:pt x="541783" y="710181"/>
                  <a:pt x="735766" y="900589"/>
                  <a:pt x="753401" y="1142928"/>
                </a:cubicBezTo>
                <a:cubicBezTo>
                  <a:pt x="753401" y="1142928"/>
                  <a:pt x="753401" y="1142928"/>
                  <a:pt x="753401" y="1246787"/>
                </a:cubicBezTo>
                <a:lnTo>
                  <a:pt x="753401" y="1304008"/>
                </a:lnTo>
                <a:lnTo>
                  <a:pt x="471243" y="1304008"/>
                </a:lnTo>
                <a:lnTo>
                  <a:pt x="471243" y="1291988"/>
                </a:lnTo>
                <a:cubicBezTo>
                  <a:pt x="471243" y="1263826"/>
                  <a:pt x="471243" y="1231641"/>
                  <a:pt x="471243" y="1194857"/>
                </a:cubicBezTo>
                <a:cubicBezTo>
                  <a:pt x="471243" y="1194857"/>
                  <a:pt x="471243" y="1194857"/>
                  <a:pt x="400704" y="1194857"/>
                </a:cubicBezTo>
                <a:cubicBezTo>
                  <a:pt x="400704" y="1194857"/>
                  <a:pt x="400704" y="1194857"/>
                  <a:pt x="400704" y="1270926"/>
                </a:cubicBezTo>
                <a:lnTo>
                  <a:pt x="400704" y="1304008"/>
                </a:lnTo>
                <a:lnTo>
                  <a:pt x="0" y="1304008"/>
                </a:lnTo>
                <a:close/>
                <a:moveTo>
                  <a:pt x="0" y="0"/>
                </a:moveTo>
                <a:lnTo>
                  <a:pt x="53024" y="5253"/>
                </a:lnTo>
                <a:cubicBezTo>
                  <a:pt x="201792" y="35167"/>
                  <a:pt x="313702" y="164515"/>
                  <a:pt x="313702" y="319546"/>
                </a:cubicBezTo>
                <a:cubicBezTo>
                  <a:pt x="313702" y="474578"/>
                  <a:pt x="201792" y="603925"/>
                  <a:pt x="53024" y="633839"/>
                </a:cubicBezTo>
                <a:lnTo>
                  <a:pt x="0" y="639092"/>
                </a:ln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p:cNvCxnSpPr/>
          <p:nvPr/>
        </p:nvCxnSpPr>
        <p:spPr>
          <a:xfrm>
            <a:off x="2238462" y="2291317"/>
            <a:ext cx="2254102"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697907" y="2291317"/>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87911" y="2359873"/>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4692930" y="2735713"/>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7" name="TextBox 16"/>
          <p:cNvSpPr txBox="1"/>
          <p:nvPr/>
        </p:nvSpPr>
        <p:spPr>
          <a:xfrm>
            <a:off x="3687911" y="2735713"/>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87911" y="293576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2641234" y="3528742"/>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697907" y="3528742"/>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687911" y="3597298"/>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692930" y="3973138"/>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3687911" y="3973138"/>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687911" y="4173193"/>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2314664" y="4656755"/>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97907" y="4656755"/>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87911" y="4725311"/>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692930" y="5101151"/>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9" name="TextBox 28"/>
          <p:cNvSpPr txBox="1"/>
          <p:nvPr/>
        </p:nvSpPr>
        <p:spPr>
          <a:xfrm>
            <a:off x="3687911" y="510115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687911" y="53012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1" name="Chart 30"/>
          <p:cNvGraphicFramePr/>
          <p:nvPr>
            <p:extLst>
              <p:ext uri="{D42A27DB-BD31-4B8C-83A1-F6EECF244321}">
                <p14:modId xmlns:p14="http://schemas.microsoft.com/office/powerpoint/2010/main" val="1256487737"/>
              </p:ext>
            </p:extLst>
          </p:nvPr>
        </p:nvGraphicFramePr>
        <p:xfrm>
          <a:off x="6803571" y="1471217"/>
          <a:ext cx="4321630" cy="2917419"/>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p:cNvSpPr txBox="1"/>
          <p:nvPr/>
        </p:nvSpPr>
        <p:spPr>
          <a:xfrm>
            <a:off x="7056097" y="4593320"/>
            <a:ext cx="4069104"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3" name="Group 32"/>
          <p:cNvGrpSpPr/>
          <p:nvPr/>
        </p:nvGrpSpPr>
        <p:grpSpPr>
          <a:xfrm>
            <a:off x="524537" y="6439790"/>
            <a:ext cx="11174824" cy="338554"/>
            <a:chOff x="524537" y="6439790"/>
            <a:chExt cx="11174824" cy="338554"/>
          </a:xfrm>
        </p:grpSpPr>
        <p:sp>
          <p:nvSpPr>
            <p:cNvPr id="34" name="TextBox 3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57006839"/>
      </p:ext>
    </p:extLst>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Freeform 69"/>
          <p:cNvSpPr/>
          <p:nvPr/>
        </p:nvSpPr>
        <p:spPr>
          <a:xfrm>
            <a:off x="3376529" y="2797261"/>
            <a:ext cx="326754" cy="664380"/>
          </a:xfrm>
          <a:custGeom>
            <a:avLst/>
            <a:gdLst>
              <a:gd name="connsiteX0" fmla="*/ 163377 w 326754"/>
              <a:gd name="connsiteY0" fmla="*/ 0 h 664380"/>
              <a:gd name="connsiteX1" fmla="*/ 215482 w 326754"/>
              <a:gd name="connsiteY1" fmla="*/ 108163 h 664380"/>
              <a:gd name="connsiteX2" fmla="*/ 321262 w 326754"/>
              <a:gd name="connsiteY2" fmla="*/ 521649 h 664380"/>
              <a:gd name="connsiteX3" fmla="*/ 326754 w 326754"/>
              <a:gd name="connsiteY3" fmla="*/ 630404 h 664380"/>
              <a:gd name="connsiteX4" fmla="*/ 325038 w 326754"/>
              <a:gd name="connsiteY4" fmla="*/ 664380 h 664380"/>
              <a:gd name="connsiteX5" fmla="*/ 1714 w 326754"/>
              <a:gd name="connsiteY5" fmla="*/ 664380 h 664380"/>
              <a:gd name="connsiteX6" fmla="*/ 0 w 326754"/>
              <a:gd name="connsiteY6" fmla="*/ 630423 h 664380"/>
              <a:gd name="connsiteX7" fmla="*/ 5492 w 326754"/>
              <a:gd name="connsiteY7" fmla="*/ 521649 h 664380"/>
              <a:gd name="connsiteX8" fmla="*/ 111272 w 326754"/>
              <a:gd name="connsiteY8" fmla="*/ 108163 h 664380"/>
              <a:gd name="connsiteX9" fmla="*/ 163377 w 326754"/>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0">
                <a:moveTo>
                  <a:pt x="163377" y="0"/>
                </a:moveTo>
                <a:lnTo>
                  <a:pt x="215482" y="108163"/>
                </a:lnTo>
                <a:cubicBezTo>
                  <a:pt x="270160" y="237436"/>
                  <a:pt x="306506" y="376351"/>
                  <a:pt x="321262" y="521649"/>
                </a:cubicBezTo>
                <a:lnTo>
                  <a:pt x="326754"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8488719" y="2797261"/>
            <a:ext cx="326753" cy="664380"/>
          </a:xfrm>
          <a:custGeom>
            <a:avLst/>
            <a:gdLst>
              <a:gd name="connsiteX0" fmla="*/ 163377 w 326753"/>
              <a:gd name="connsiteY0" fmla="*/ 0 h 664380"/>
              <a:gd name="connsiteX1" fmla="*/ 215482 w 326753"/>
              <a:gd name="connsiteY1" fmla="*/ 108163 h 664380"/>
              <a:gd name="connsiteX2" fmla="*/ 321262 w 326753"/>
              <a:gd name="connsiteY2" fmla="*/ 521649 h 664380"/>
              <a:gd name="connsiteX3" fmla="*/ 326753 w 326753"/>
              <a:gd name="connsiteY3" fmla="*/ 630404 h 664380"/>
              <a:gd name="connsiteX4" fmla="*/ 325038 w 326753"/>
              <a:gd name="connsiteY4" fmla="*/ 664380 h 664380"/>
              <a:gd name="connsiteX5" fmla="*/ 1714 w 326753"/>
              <a:gd name="connsiteY5" fmla="*/ 664380 h 664380"/>
              <a:gd name="connsiteX6" fmla="*/ 0 w 326753"/>
              <a:gd name="connsiteY6" fmla="*/ 630423 h 664380"/>
              <a:gd name="connsiteX7" fmla="*/ 5492 w 326753"/>
              <a:gd name="connsiteY7" fmla="*/ 521649 h 664380"/>
              <a:gd name="connsiteX8" fmla="*/ 111272 w 326753"/>
              <a:gd name="connsiteY8" fmla="*/ 108163 h 664380"/>
              <a:gd name="connsiteX9" fmla="*/ 163377 w 326753"/>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0">
                <a:moveTo>
                  <a:pt x="163377" y="0"/>
                </a:moveTo>
                <a:lnTo>
                  <a:pt x="215482" y="108163"/>
                </a:lnTo>
                <a:cubicBezTo>
                  <a:pt x="270160" y="237436"/>
                  <a:pt x="306506" y="376351"/>
                  <a:pt x="321262" y="521649"/>
                </a:cubicBezTo>
                <a:lnTo>
                  <a:pt x="326753"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936226" y="2808297"/>
            <a:ext cx="319551" cy="653344"/>
          </a:xfrm>
          <a:custGeom>
            <a:avLst/>
            <a:gdLst>
              <a:gd name="connsiteX0" fmla="*/ 159776 w 319551"/>
              <a:gd name="connsiteY0" fmla="*/ 0 h 653344"/>
              <a:gd name="connsiteX1" fmla="*/ 206564 w 319551"/>
              <a:gd name="connsiteY1" fmla="*/ 97127 h 653344"/>
              <a:gd name="connsiteX2" fmla="*/ 312344 w 319551"/>
              <a:gd name="connsiteY2" fmla="*/ 510613 h 653344"/>
              <a:gd name="connsiteX3" fmla="*/ 319551 w 319551"/>
              <a:gd name="connsiteY3" fmla="*/ 653344 h 653344"/>
              <a:gd name="connsiteX4" fmla="*/ 0 w 319551"/>
              <a:gd name="connsiteY4" fmla="*/ 653344 h 653344"/>
              <a:gd name="connsiteX5" fmla="*/ 7207 w 319551"/>
              <a:gd name="connsiteY5" fmla="*/ 510613 h 653344"/>
              <a:gd name="connsiteX6" fmla="*/ 112987 w 319551"/>
              <a:gd name="connsiteY6" fmla="*/ 97127 h 653344"/>
              <a:gd name="connsiteX7" fmla="*/ 159776 w 319551"/>
              <a:gd name="connsiteY7" fmla="*/ 0 h 65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4">
                <a:moveTo>
                  <a:pt x="159776" y="0"/>
                </a:moveTo>
                <a:lnTo>
                  <a:pt x="206564" y="97127"/>
                </a:lnTo>
                <a:cubicBezTo>
                  <a:pt x="261242" y="226400"/>
                  <a:pt x="297588" y="365315"/>
                  <a:pt x="312344" y="510613"/>
                </a:cubicBezTo>
                <a:lnTo>
                  <a:pt x="319551" y="653344"/>
                </a:lnTo>
                <a:lnTo>
                  <a:pt x="0" y="653344"/>
                </a:lnTo>
                <a:lnTo>
                  <a:pt x="7207" y="510613"/>
                </a:lnTo>
                <a:cubicBezTo>
                  <a:pt x="21963" y="365315"/>
                  <a:pt x="58310" y="226400"/>
                  <a:pt x="112987" y="97127"/>
                </a:cubicBezTo>
                <a:lnTo>
                  <a:pt x="15977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823805" y="3461641"/>
            <a:ext cx="326984" cy="9144"/>
          </a:xfrm>
          <a:custGeom>
            <a:avLst/>
            <a:gdLst>
              <a:gd name="connsiteX0" fmla="*/ 231 w 326984"/>
              <a:gd name="connsiteY0" fmla="*/ 0 h 9144"/>
              <a:gd name="connsiteX1" fmla="*/ 326984 w 326984"/>
              <a:gd name="connsiteY1" fmla="*/ 0 h 9144"/>
              <a:gd name="connsiteX2" fmla="*/ 326753 w 326984"/>
              <a:gd name="connsiteY2" fmla="*/ 4573 h 9144"/>
              <a:gd name="connsiteX3" fmla="*/ 326984 w 326984"/>
              <a:gd name="connsiteY3" fmla="*/ 9144 h 9144"/>
              <a:gd name="connsiteX4" fmla="*/ 231 w 326984"/>
              <a:gd name="connsiteY4" fmla="*/ 9144 h 9144"/>
              <a:gd name="connsiteX5" fmla="*/ 0 w 326984"/>
              <a:gd name="connsiteY5" fmla="*/ 4573 h 9144"/>
              <a:gd name="connsiteX6" fmla="*/ 231 w 32698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4" h="9144">
                <a:moveTo>
                  <a:pt x="231" y="0"/>
                </a:moveTo>
                <a:lnTo>
                  <a:pt x="326984" y="0"/>
                </a:lnTo>
                <a:lnTo>
                  <a:pt x="326753" y="4573"/>
                </a:lnTo>
                <a:lnTo>
                  <a:pt x="326984"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11041210" y="3461641"/>
            <a:ext cx="326986" cy="9144"/>
          </a:xfrm>
          <a:custGeom>
            <a:avLst/>
            <a:gdLst>
              <a:gd name="connsiteX0" fmla="*/ 0 w 326986"/>
              <a:gd name="connsiteY0" fmla="*/ 0 h 9144"/>
              <a:gd name="connsiteX1" fmla="*/ 326755 w 326986"/>
              <a:gd name="connsiteY1" fmla="*/ 0 h 9144"/>
              <a:gd name="connsiteX2" fmla="*/ 326986 w 326986"/>
              <a:gd name="connsiteY2" fmla="*/ 4573 h 9144"/>
              <a:gd name="connsiteX3" fmla="*/ 326755 w 326986"/>
              <a:gd name="connsiteY3" fmla="*/ 9144 h 9144"/>
              <a:gd name="connsiteX4" fmla="*/ 0 w 326986"/>
              <a:gd name="connsiteY4" fmla="*/ 9144 h 9144"/>
              <a:gd name="connsiteX5" fmla="*/ 231 w 326986"/>
              <a:gd name="connsiteY5" fmla="*/ 4573 h 9144"/>
              <a:gd name="connsiteX6" fmla="*/ 0 w 326986"/>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6" h="9144">
                <a:moveTo>
                  <a:pt x="0" y="0"/>
                </a:moveTo>
                <a:lnTo>
                  <a:pt x="326755" y="0"/>
                </a:lnTo>
                <a:lnTo>
                  <a:pt x="326986" y="4573"/>
                </a:lnTo>
                <a:lnTo>
                  <a:pt x="326755"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3376529" y="3470785"/>
            <a:ext cx="326754" cy="664382"/>
          </a:xfrm>
          <a:custGeom>
            <a:avLst/>
            <a:gdLst>
              <a:gd name="connsiteX0" fmla="*/ 1714 w 326754"/>
              <a:gd name="connsiteY0" fmla="*/ 0 h 664382"/>
              <a:gd name="connsiteX1" fmla="*/ 325038 w 326754"/>
              <a:gd name="connsiteY1" fmla="*/ 0 h 664382"/>
              <a:gd name="connsiteX2" fmla="*/ 326754 w 326754"/>
              <a:gd name="connsiteY2" fmla="*/ 33978 h 664382"/>
              <a:gd name="connsiteX3" fmla="*/ 321262 w 326754"/>
              <a:gd name="connsiteY3" fmla="*/ 142733 h 664382"/>
              <a:gd name="connsiteX4" fmla="*/ 215482 w 326754"/>
              <a:gd name="connsiteY4" fmla="*/ 556219 h 664382"/>
              <a:gd name="connsiteX5" fmla="*/ 163377 w 326754"/>
              <a:gd name="connsiteY5" fmla="*/ 664382 h 664382"/>
              <a:gd name="connsiteX6" fmla="*/ 111272 w 326754"/>
              <a:gd name="connsiteY6" fmla="*/ 556219 h 664382"/>
              <a:gd name="connsiteX7" fmla="*/ 5492 w 326754"/>
              <a:gd name="connsiteY7" fmla="*/ 142733 h 664382"/>
              <a:gd name="connsiteX8" fmla="*/ 0 w 326754"/>
              <a:gd name="connsiteY8" fmla="*/ 33959 h 664382"/>
              <a:gd name="connsiteX9" fmla="*/ 1714 w 326754"/>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2">
                <a:moveTo>
                  <a:pt x="1714" y="0"/>
                </a:moveTo>
                <a:lnTo>
                  <a:pt x="325038" y="0"/>
                </a:lnTo>
                <a:lnTo>
                  <a:pt x="326754"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5936226" y="3470785"/>
            <a:ext cx="319551" cy="653346"/>
          </a:xfrm>
          <a:custGeom>
            <a:avLst/>
            <a:gdLst>
              <a:gd name="connsiteX0" fmla="*/ 0 w 319551"/>
              <a:gd name="connsiteY0" fmla="*/ 0 h 653346"/>
              <a:gd name="connsiteX1" fmla="*/ 319551 w 319551"/>
              <a:gd name="connsiteY1" fmla="*/ 0 h 653346"/>
              <a:gd name="connsiteX2" fmla="*/ 312344 w 319551"/>
              <a:gd name="connsiteY2" fmla="*/ 142733 h 653346"/>
              <a:gd name="connsiteX3" fmla="*/ 206564 w 319551"/>
              <a:gd name="connsiteY3" fmla="*/ 556219 h 653346"/>
              <a:gd name="connsiteX4" fmla="*/ 159776 w 319551"/>
              <a:gd name="connsiteY4" fmla="*/ 653346 h 653346"/>
              <a:gd name="connsiteX5" fmla="*/ 112987 w 319551"/>
              <a:gd name="connsiteY5" fmla="*/ 556219 h 653346"/>
              <a:gd name="connsiteX6" fmla="*/ 7207 w 319551"/>
              <a:gd name="connsiteY6" fmla="*/ 142733 h 653346"/>
              <a:gd name="connsiteX7" fmla="*/ 0 w 319551"/>
              <a:gd name="connsiteY7" fmla="*/ 0 h 65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6">
                <a:moveTo>
                  <a:pt x="0" y="0"/>
                </a:moveTo>
                <a:lnTo>
                  <a:pt x="319551" y="0"/>
                </a:lnTo>
                <a:lnTo>
                  <a:pt x="312344" y="142733"/>
                </a:lnTo>
                <a:cubicBezTo>
                  <a:pt x="297588" y="288031"/>
                  <a:pt x="261242" y="426946"/>
                  <a:pt x="206564" y="556219"/>
                </a:cubicBezTo>
                <a:lnTo>
                  <a:pt x="159776" y="653346"/>
                </a:lnTo>
                <a:lnTo>
                  <a:pt x="112987" y="556219"/>
                </a:lnTo>
                <a:cubicBezTo>
                  <a:pt x="58310" y="426946"/>
                  <a:pt x="21963" y="288031"/>
                  <a:pt x="7207" y="142733"/>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8488719" y="3470785"/>
            <a:ext cx="326753" cy="664382"/>
          </a:xfrm>
          <a:custGeom>
            <a:avLst/>
            <a:gdLst>
              <a:gd name="connsiteX0" fmla="*/ 1714 w 326753"/>
              <a:gd name="connsiteY0" fmla="*/ 0 h 664382"/>
              <a:gd name="connsiteX1" fmla="*/ 325038 w 326753"/>
              <a:gd name="connsiteY1" fmla="*/ 0 h 664382"/>
              <a:gd name="connsiteX2" fmla="*/ 326753 w 326753"/>
              <a:gd name="connsiteY2" fmla="*/ 33978 h 664382"/>
              <a:gd name="connsiteX3" fmla="*/ 321262 w 326753"/>
              <a:gd name="connsiteY3" fmla="*/ 142733 h 664382"/>
              <a:gd name="connsiteX4" fmla="*/ 215482 w 326753"/>
              <a:gd name="connsiteY4" fmla="*/ 556219 h 664382"/>
              <a:gd name="connsiteX5" fmla="*/ 163377 w 326753"/>
              <a:gd name="connsiteY5" fmla="*/ 664382 h 664382"/>
              <a:gd name="connsiteX6" fmla="*/ 111272 w 326753"/>
              <a:gd name="connsiteY6" fmla="*/ 556219 h 664382"/>
              <a:gd name="connsiteX7" fmla="*/ 5492 w 326753"/>
              <a:gd name="connsiteY7" fmla="*/ 142733 h 664382"/>
              <a:gd name="connsiteX8" fmla="*/ 0 w 326753"/>
              <a:gd name="connsiteY8" fmla="*/ 33959 h 664382"/>
              <a:gd name="connsiteX9" fmla="*/ 1714 w 326753"/>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2">
                <a:moveTo>
                  <a:pt x="1714" y="0"/>
                </a:moveTo>
                <a:lnTo>
                  <a:pt x="325038" y="0"/>
                </a:lnTo>
                <a:lnTo>
                  <a:pt x="326753"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24036" y="2025502"/>
            <a:ext cx="2715870" cy="1436139"/>
          </a:xfrm>
          <a:custGeom>
            <a:avLst/>
            <a:gdLst>
              <a:gd name="connsiteX0" fmla="*/ 1440481 w 2715870"/>
              <a:gd name="connsiteY0" fmla="*/ 0 h 1436139"/>
              <a:gd name="connsiteX1" fmla="*/ 2707307 w 2715870"/>
              <a:gd name="connsiteY1" fmla="*/ 753983 h 1436139"/>
              <a:gd name="connsiteX2" fmla="*/ 2715870 w 2715870"/>
              <a:gd name="connsiteY2" fmla="*/ 771759 h 1436139"/>
              <a:gd name="connsiteX3" fmla="*/ 2663765 w 2715870"/>
              <a:gd name="connsiteY3" fmla="*/ 879922 h 1436139"/>
              <a:gd name="connsiteX4" fmla="*/ 2557985 w 2715870"/>
              <a:gd name="connsiteY4" fmla="*/ 1293408 h 1436139"/>
              <a:gd name="connsiteX5" fmla="*/ 2552493 w 2715870"/>
              <a:gd name="connsiteY5" fmla="*/ 1402182 h 1436139"/>
              <a:gd name="connsiteX6" fmla="*/ 2548687 w 2715870"/>
              <a:gd name="connsiteY6" fmla="*/ 1326816 h 1436139"/>
              <a:gd name="connsiteX7" fmla="*/ 1440480 w 2715870"/>
              <a:gd name="connsiteY7" fmla="*/ 326754 h 1436139"/>
              <a:gd name="connsiteX8" fmla="*/ 332273 w 2715870"/>
              <a:gd name="connsiteY8" fmla="*/ 1326816 h 1436139"/>
              <a:gd name="connsiteX9" fmla="*/ 326753 w 2715870"/>
              <a:gd name="connsiteY9" fmla="*/ 1436139 h 1436139"/>
              <a:gd name="connsiteX10" fmla="*/ 0 w 2715870"/>
              <a:gd name="connsiteY10" fmla="*/ 1436139 h 1436139"/>
              <a:gd name="connsiteX11" fmla="*/ 7207 w 2715870"/>
              <a:gd name="connsiteY11" fmla="*/ 1293408 h 1436139"/>
              <a:gd name="connsiteX12" fmla="*/ 1440481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440481" y="0"/>
                </a:moveTo>
                <a:cubicBezTo>
                  <a:pt x="1987513" y="0"/>
                  <a:pt x="2463338" y="304877"/>
                  <a:pt x="2707307" y="753983"/>
                </a:cubicBezTo>
                <a:lnTo>
                  <a:pt x="2715870" y="771759"/>
                </a:lnTo>
                <a:lnTo>
                  <a:pt x="2663765" y="879922"/>
                </a:lnTo>
                <a:cubicBezTo>
                  <a:pt x="2609087" y="1009195"/>
                  <a:pt x="2572741" y="1148110"/>
                  <a:pt x="2557985" y="1293408"/>
                </a:cubicBezTo>
                <a:lnTo>
                  <a:pt x="2552493" y="1402182"/>
                </a:lnTo>
                <a:lnTo>
                  <a:pt x="2548687" y="1326816"/>
                </a:lnTo>
                <a:cubicBezTo>
                  <a:pt x="2491641" y="765096"/>
                  <a:pt x="2017251" y="326754"/>
                  <a:pt x="1440480" y="326754"/>
                </a:cubicBezTo>
                <a:cubicBezTo>
                  <a:pt x="863709" y="326754"/>
                  <a:pt x="389319" y="765096"/>
                  <a:pt x="332273" y="1326816"/>
                </a:cubicBezTo>
                <a:lnTo>
                  <a:pt x="326753" y="1436139"/>
                </a:lnTo>
                <a:lnTo>
                  <a:pt x="0" y="1436139"/>
                </a:lnTo>
                <a:lnTo>
                  <a:pt x="7207" y="1293408"/>
                </a:lnTo>
                <a:cubicBezTo>
                  <a:pt x="80986" y="566920"/>
                  <a:pt x="694528" y="0"/>
                  <a:pt x="144048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539907" y="2025502"/>
            <a:ext cx="2556095" cy="1436139"/>
          </a:xfrm>
          <a:custGeom>
            <a:avLst/>
            <a:gdLst>
              <a:gd name="connsiteX0" fmla="*/ 1275389 w 2556095"/>
              <a:gd name="connsiteY0" fmla="*/ 0 h 1436139"/>
              <a:gd name="connsiteX1" fmla="*/ 2542215 w 2556095"/>
              <a:gd name="connsiteY1" fmla="*/ 753983 h 1436139"/>
              <a:gd name="connsiteX2" fmla="*/ 2556095 w 2556095"/>
              <a:gd name="connsiteY2" fmla="*/ 782795 h 1436139"/>
              <a:gd name="connsiteX3" fmla="*/ 2509306 w 2556095"/>
              <a:gd name="connsiteY3" fmla="*/ 879922 h 1436139"/>
              <a:gd name="connsiteX4" fmla="*/ 2403526 w 2556095"/>
              <a:gd name="connsiteY4" fmla="*/ 1293408 h 1436139"/>
              <a:gd name="connsiteX5" fmla="*/ 2396319 w 2556095"/>
              <a:gd name="connsiteY5" fmla="*/ 1436139 h 1436139"/>
              <a:gd name="connsiteX6" fmla="*/ 2389115 w 2556095"/>
              <a:gd name="connsiteY6" fmla="*/ 1436139 h 1436139"/>
              <a:gd name="connsiteX7" fmla="*/ 2383595 w 2556095"/>
              <a:gd name="connsiteY7" fmla="*/ 1326816 h 1436139"/>
              <a:gd name="connsiteX8" fmla="*/ 1275388 w 2556095"/>
              <a:gd name="connsiteY8" fmla="*/ 326754 h 1436139"/>
              <a:gd name="connsiteX9" fmla="*/ 167181 w 2556095"/>
              <a:gd name="connsiteY9" fmla="*/ 1326816 h 1436139"/>
              <a:gd name="connsiteX10" fmla="*/ 163377 w 2556095"/>
              <a:gd name="connsiteY10" fmla="*/ 1402163 h 1436139"/>
              <a:gd name="connsiteX11" fmla="*/ 157885 w 2556095"/>
              <a:gd name="connsiteY11" fmla="*/ 1293408 h 1436139"/>
              <a:gd name="connsiteX12" fmla="*/ 52105 w 2556095"/>
              <a:gd name="connsiteY12" fmla="*/ 879922 h 1436139"/>
              <a:gd name="connsiteX13" fmla="*/ 0 w 2556095"/>
              <a:gd name="connsiteY13" fmla="*/ 771759 h 1436139"/>
              <a:gd name="connsiteX14" fmla="*/ 8563 w 2556095"/>
              <a:gd name="connsiteY14" fmla="*/ 753983 h 1436139"/>
              <a:gd name="connsiteX15" fmla="*/ 1275389 w 2556095"/>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39">
                <a:moveTo>
                  <a:pt x="1275389" y="0"/>
                </a:moveTo>
                <a:cubicBezTo>
                  <a:pt x="1822421" y="0"/>
                  <a:pt x="2298246" y="304877"/>
                  <a:pt x="2542215" y="753983"/>
                </a:cubicBezTo>
                <a:lnTo>
                  <a:pt x="2556095" y="782795"/>
                </a:lnTo>
                <a:lnTo>
                  <a:pt x="2509306" y="879922"/>
                </a:lnTo>
                <a:cubicBezTo>
                  <a:pt x="2454629" y="1009195"/>
                  <a:pt x="2418282" y="1148110"/>
                  <a:pt x="2403526" y="1293408"/>
                </a:cubicBezTo>
                <a:lnTo>
                  <a:pt x="2396319" y="1436139"/>
                </a:lnTo>
                <a:lnTo>
                  <a:pt x="2389115" y="1436139"/>
                </a:lnTo>
                <a:lnTo>
                  <a:pt x="2383595" y="1326816"/>
                </a:lnTo>
                <a:cubicBezTo>
                  <a:pt x="2326549" y="765096"/>
                  <a:pt x="1852159" y="326754"/>
                  <a:pt x="1275388" y="326754"/>
                </a:cubicBezTo>
                <a:cubicBezTo>
                  <a:pt x="698618" y="326754"/>
                  <a:pt x="224227" y="765096"/>
                  <a:pt x="167181" y="1326816"/>
                </a:cubicBezTo>
                <a:lnTo>
                  <a:pt x="163377" y="1402163"/>
                </a:lnTo>
                <a:lnTo>
                  <a:pt x="157885" y="1293408"/>
                </a:lnTo>
                <a:cubicBezTo>
                  <a:pt x="143129" y="1148110"/>
                  <a:pt x="106783" y="1009195"/>
                  <a:pt x="52105" y="879922"/>
                </a:cubicBezTo>
                <a:lnTo>
                  <a:pt x="0" y="771759"/>
                </a:lnTo>
                <a:lnTo>
                  <a:pt x="8563" y="753983"/>
                </a:lnTo>
                <a:cubicBezTo>
                  <a:pt x="252533"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6096001" y="2025502"/>
            <a:ext cx="2556094" cy="1436139"/>
          </a:xfrm>
          <a:custGeom>
            <a:avLst/>
            <a:gdLst>
              <a:gd name="connsiteX0" fmla="*/ 1280705 w 2556094"/>
              <a:gd name="connsiteY0" fmla="*/ 0 h 1436139"/>
              <a:gd name="connsiteX1" fmla="*/ 2547531 w 2556094"/>
              <a:gd name="connsiteY1" fmla="*/ 753983 h 1436139"/>
              <a:gd name="connsiteX2" fmla="*/ 2556094 w 2556094"/>
              <a:gd name="connsiteY2" fmla="*/ 771759 h 1436139"/>
              <a:gd name="connsiteX3" fmla="*/ 2503989 w 2556094"/>
              <a:gd name="connsiteY3" fmla="*/ 879922 h 1436139"/>
              <a:gd name="connsiteX4" fmla="*/ 2398209 w 2556094"/>
              <a:gd name="connsiteY4" fmla="*/ 1293408 h 1436139"/>
              <a:gd name="connsiteX5" fmla="*/ 2392717 w 2556094"/>
              <a:gd name="connsiteY5" fmla="*/ 1402182 h 1436139"/>
              <a:gd name="connsiteX6" fmla="*/ 2388911 w 2556094"/>
              <a:gd name="connsiteY6" fmla="*/ 1326816 h 1436139"/>
              <a:gd name="connsiteX7" fmla="*/ 1280704 w 2556094"/>
              <a:gd name="connsiteY7" fmla="*/ 326754 h 1436139"/>
              <a:gd name="connsiteX8" fmla="*/ 172497 w 2556094"/>
              <a:gd name="connsiteY8" fmla="*/ 1326816 h 1436139"/>
              <a:gd name="connsiteX9" fmla="*/ 166977 w 2556094"/>
              <a:gd name="connsiteY9" fmla="*/ 1436139 h 1436139"/>
              <a:gd name="connsiteX10" fmla="*/ 159775 w 2556094"/>
              <a:gd name="connsiteY10" fmla="*/ 1436139 h 1436139"/>
              <a:gd name="connsiteX11" fmla="*/ 152568 w 2556094"/>
              <a:gd name="connsiteY11" fmla="*/ 1293408 h 1436139"/>
              <a:gd name="connsiteX12" fmla="*/ 46788 w 2556094"/>
              <a:gd name="connsiteY12" fmla="*/ 879922 h 1436139"/>
              <a:gd name="connsiteX13" fmla="*/ 0 w 2556094"/>
              <a:gd name="connsiteY13" fmla="*/ 782795 h 1436139"/>
              <a:gd name="connsiteX14" fmla="*/ 13879 w 2556094"/>
              <a:gd name="connsiteY14" fmla="*/ 753983 h 1436139"/>
              <a:gd name="connsiteX15" fmla="*/ 1280705 w 2556094"/>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39">
                <a:moveTo>
                  <a:pt x="1280705" y="0"/>
                </a:moveTo>
                <a:cubicBezTo>
                  <a:pt x="1827737" y="0"/>
                  <a:pt x="2303562" y="304877"/>
                  <a:pt x="2547531" y="753983"/>
                </a:cubicBezTo>
                <a:lnTo>
                  <a:pt x="2556094" y="771759"/>
                </a:lnTo>
                <a:lnTo>
                  <a:pt x="2503989" y="879922"/>
                </a:lnTo>
                <a:cubicBezTo>
                  <a:pt x="2449311" y="1009195"/>
                  <a:pt x="2412965" y="1148110"/>
                  <a:pt x="2398209" y="1293408"/>
                </a:cubicBezTo>
                <a:lnTo>
                  <a:pt x="2392717" y="1402182"/>
                </a:lnTo>
                <a:lnTo>
                  <a:pt x="2388911" y="1326816"/>
                </a:lnTo>
                <a:cubicBezTo>
                  <a:pt x="2331865" y="765096"/>
                  <a:pt x="1857475" y="326754"/>
                  <a:pt x="1280704" y="326754"/>
                </a:cubicBezTo>
                <a:cubicBezTo>
                  <a:pt x="703934" y="326754"/>
                  <a:pt x="229543" y="765096"/>
                  <a:pt x="172497" y="1326816"/>
                </a:cubicBezTo>
                <a:lnTo>
                  <a:pt x="166977" y="1436139"/>
                </a:lnTo>
                <a:lnTo>
                  <a:pt x="159775" y="1436139"/>
                </a:lnTo>
                <a:lnTo>
                  <a:pt x="152568" y="1293408"/>
                </a:lnTo>
                <a:cubicBezTo>
                  <a:pt x="137812" y="1148110"/>
                  <a:pt x="101466" y="1009195"/>
                  <a:pt x="46788" y="879922"/>
                </a:cubicBezTo>
                <a:lnTo>
                  <a:pt x="0" y="782795"/>
                </a:lnTo>
                <a:lnTo>
                  <a:pt x="13879" y="753983"/>
                </a:lnTo>
                <a:cubicBezTo>
                  <a:pt x="257849" y="304877"/>
                  <a:pt x="733673" y="0"/>
                  <a:pt x="128070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8652095" y="2025502"/>
            <a:ext cx="2715870" cy="1436139"/>
          </a:xfrm>
          <a:custGeom>
            <a:avLst/>
            <a:gdLst>
              <a:gd name="connsiteX0" fmla="*/ 1275389 w 2715870"/>
              <a:gd name="connsiteY0" fmla="*/ 0 h 1436139"/>
              <a:gd name="connsiteX1" fmla="*/ 2708663 w 2715870"/>
              <a:gd name="connsiteY1" fmla="*/ 1293408 h 1436139"/>
              <a:gd name="connsiteX2" fmla="*/ 2715870 w 2715870"/>
              <a:gd name="connsiteY2" fmla="*/ 1436139 h 1436139"/>
              <a:gd name="connsiteX3" fmla="*/ 2389115 w 2715870"/>
              <a:gd name="connsiteY3" fmla="*/ 1436139 h 1436139"/>
              <a:gd name="connsiteX4" fmla="*/ 2383595 w 2715870"/>
              <a:gd name="connsiteY4" fmla="*/ 1326816 h 1436139"/>
              <a:gd name="connsiteX5" fmla="*/ 1275388 w 2715870"/>
              <a:gd name="connsiteY5" fmla="*/ 326754 h 1436139"/>
              <a:gd name="connsiteX6" fmla="*/ 167181 w 2715870"/>
              <a:gd name="connsiteY6" fmla="*/ 1326816 h 1436139"/>
              <a:gd name="connsiteX7" fmla="*/ 163376 w 2715870"/>
              <a:gd name="connsiteY7" fmla="*/ 1402163 h 1436139"/>
              <a:gd name="connsiteX8" fmla="*/ 157885 w 2715870"/>
              <a:gd name="connsiteY8" fmla="*/ 1293408 h 1436139"/>
              <a:gd name="connsiteX9" fmla="*/ 52105 w 2715870"/>
              <a:gd name="connsiteY9" fmla="*/ 879922 h 1436139"/>
              <a:gd name="connsiteX10" fmla="*/ 0 w 2715870"/>
              <a:gd name="connsiteY10" fmla="*/ 771759 h 1436139"/>
              <a:gd name="connsiteX11" fmla="*/ 8563 w 2715870"/>
              <a:gd name="connsiteY11" fmla="*/ 753983 h 1436139"/>
              <a:gd name="connsiteX12" fmla="*/ 1275389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275389" y="0"/>
                </a:moveTo>
                <a:cubicBezTo>
                  <a:pt x="2021342" y="0"/>
                  <a:pt x="2634884" y="566920"/>
                  <a:pt x="2708663" y="1293408"/>
                </a:cubicBezTo>
                <a:lnTo>
                  <a:pt x="2715870" y="1436139"/>
                </a:lnTo>
                <a:lnTo>
                  <a:pt x="2389115" y="1436139"/>
                </a:lnTo>
                <a:lnTo>
                  <a:pt x="2383595" y="1326816"/>
                </a:lnTo>
                <a:cubicBezTo>
                  <a:pt x="2326549" y="765096"/>
                  <a:pt x="1852159" y="326754"/>
                  <a:pt x="1275388" y="326754"/>
                </a:cubicBezTo>
                <a:cubicBezTo>
                  <a:pt x="698617" y="326754"/>
                  <a:pt x="224227" y="765096"/>
                  <a:pt x="167181" y="1326816"/>
                </a:cubicBezTo>
                <a:lnTo>
                  <a:pt x="163376" y="1402163"/>
                </a:lnTo>
                <a:lnTo>
                  <a:pt x="157885" y="1293408"/>
                </a:lnTo>
                <a:cubicBezTo>
                  <a:pt x="143129" y="1148110"/>
                  <a:pt x="106783" y="1009195"/>
                  <a:pt x="52105" y="879922"/>
                </a:cubicBezTo>
                <a:lnTo>
                  <a:pt x="0" y="771759"/>
                </a:lnTo>
                <a:lnTo>
                  <a:pt x="8563" y="753983"/>
                </a:lnTo>
                <a:cubicBezTo>
                  <a:pt x="252532"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378243"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935995" y="3461641"/>
            <a:ext cx="320013" cy="9144"/>
          </a:xfrm>
          <a:custGeom>
            <a:avLst/>
            <a:gdLst>
              <a:gd name="connsiteX0" fmla="*/ 231 w 320013"/>
              <a:gd name="connsiteY0" fmla="*/ 0 h 9144"/>
              <a:gd name="connsiteX1" fmla="*/ 319782 w 320013"/>
              <a:gd name="connsiteY1" fmla="*/ 0 h 9144"/>
              <a:gd name="connsiteX2" fmla="*/ 320013 w 320013"/>
              <a:gd name="connsiteY2" fmla="*/ 4573 h 9144"/>
              <a:gd name="connsiteX3" fmla="*/ 319782 w 320013"/>
              <a:gd name="connsiteY3" fmla="*/ 9144 h 9144"/>
              <a:gd name="connsiteX4" fmla="*/ 231 w 320013"/>
              <a:gd name="connsiteY4" fmla="*/ 9144 h 9144"/>
              <a:gd name="connsiteX5" fmla="*/ 0 w 320013"/>
              <a:gd name="connsiteY5" fmla="*/ 4573 h 9144"/>
              <a:gd name="connsiteX6" fmla="*/ 231 w 320013"/>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13" h="9144">
                <a:moveTo>
                  <a:pt x="231" y="0"/>
                </a:moveTo>
                <a:lnTo>
                  <a:pt x="319782" y="0"/>
                </a:lnTo>
                <a:lnTo>
                  <a:pt x="320013" y="4573"/>
                </a:lnTo>
                <a:lnTo>
                  <a:pt x="319782"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8490432"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824036" y="3470785"/>
            <a:ext cx="2715870" cy="1436141"/>
          </a:xfrm>
          <a:custGeom>
            <a:avLst/>
            <a:gdLst>
              <a:gd name="connsiteX0" fmla="*/ 0 w 2715870"/>
              <a:gd name="connsiteY0" fmla="*/ 0 h 1436141"/>
              <a:gd name="connsiteX1" fmla="*/ 326753 w 2715870"/>
              <a:gd name="connsiteY1" fmla="*/ 0 h 1436141"/>
              <a:gd name="connsiteX2" fmla="*/ 332273 w 2715870"/>
              <a:gd name="connsiteY2" fmla="*/ 109325 h 1436141"/>
              <a:gd name="connsiteX3" fmla="*/ 1440480 w 2715870"/>
              <a:gd name="connsiteY3" fmla="*/ 1109387 h 1436141"/>
              <a:gd name="connsiteX4" fmla="*/ 2548687 w 2715870"/>
              <a:gd name="connsiteY4" fmla="*/ 109325 h 1436141"/>
              <a:gd name="connsiteX5" fmla="*/ 2552493 w 2715870"/>
              <a:gd name="connsiteY5" fmla="*/ 33959 h 1436141"/>
              <a:gd name="connsiteX6" fmla="*/ 2557985 w 2715870"/>
              <a:gd name="connsiteY6" fmla="*/ 142733 h 1436141"/>
              <a:gd name="connsiteX7" fmla="*/ 2663765 w 2715870"/>
              <a:gd name="connsiteY7" fmla="*/ 556219 h 1436141"/>
              <a:gd name="connsiteX8" fmla="*/ 2715870 w 2715870"/>
              <a:gd name="connsiteY8" fmla="*/ 664382 h 1436141"/>
              <a:gd name="connsiteX9" fmla="*/ 2707307 w 2715870"/>
              <a:gd name="connsiteY9" fmla="*/ 682158 h 1436141"/>
              <a:gd name="connsiteX10" fmla="*/ 1440481 w 2715870"/>
              <a:gd name="connsiteY10" fmla="*/ 1436141 h 1436141"/>
              <a:gd name="connsiteX11" fmla="*/ 7207 w 2715870"/>
              <a:gd name="connsiteY11" fmla="*/ 142733 h 1436141"/>
              <a:gd name="connsiteX12" fmla="*/ 0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0" y="0"/>
                </a:moveTo>
                <a:lnTo>
                  <a:pt x="326753" y="0"/>
                </a:lnTo>
                <a:lnTo>
                  <a:pt x="332273" y="109325"/>
                </a:lnTo>
                <a:cubicBezTo>
                  <a:pt x="389319" y="671045"/>
                  <a:pt x="863709" y="1109387"/>
                  <a:pt x="1440480" y="1109387"/>
                </a:cubicBezTo>
                <a:cubicBezTo>
                  <a:pt x="2017251" y="1109387"/>
                  <a:pt x="2491641" y="671045"/>
                  <a:pt x="2548687" y="109325"/>
                </a:cubicBezTo>
                <a:lnTo>
                  <a:pt x="2552493" y="33959"/>
                </a:lnTo>
                <a:lnTo>
                  <a:pt x="2557985" y="142733"/>
                </a:lnTo>
                <a:cubicBezTo>
                  <a:pt x="2572741" y="288031"/>
                  <a:pt x="2609087" y="426946"/>
                  <a:pt x="2663765" y="556219"/>
                </a:cubicBezTo>
                <a:lnTo>
                  <a:pt x="2715870" y="664382"/>
                </a:lnTo>
                <a:lnTo>
                  <a:pt x="2707307" y="682158"/>
                </a:lnTo>
                <a:cubicBezTo>
                  <a:pt x="2463338" y="1131264"/>
                  <a:pt x="1987513" y="1436141"/>
                  <a:pt x="1440481" y="1436141"/>
                </a:cubicBezTo>
                <a:cubicBezTo>
                  <a:pt x="694528" y="1436141"/>
                  <a:pt x="80986" y="869221"/>
                  <a:pt x="7207" y="142733"/>
                </a:cubicBez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539907" y="3470785"/>
            <a:ext cx="2556095" cy="1436141"/>
          </a:xfrm>
          <a:custGeom>
            <a:avLst/>
            <a:gdLst>
              <a:gd name="connsiteX0" fmla="*/ 2389115 w 2556095"/>
              <a:gd name="connsiteY0" fmla="*/ 0 h 1436141"/>
              <a:gd name="connsiteX1" fmla="*/ 2396319 w 2556095"/>
              <a:gd name="connsiteY1" fmla="*/ 0 h 1436141"/>
              <a:gd name="connsiteX2" fmla="*/ 2403526 w 2556095"/>
              <a:gd name="connsiteY2" fmla="*/ 142733 h 1436141"/>
              <a:gd name="connsiteX3" fmla="*/ 2509306 w 2556095"/>
              <a:gd name="connsiteY3" fmla="*/ 556219 h 1436141"/>
              <a:gd name="connsiteX4" fmla="*/ 2556095 w 2556095"/>
              <a:gd name="connsiteY4" fmla="*/ 653346 h 1436141"/>
              <a:gd name="connsiteX5" fmla="*/ 2542215 w 2556095"/>
              <a:gd name="connsiteY5" fmla="*/ 682158 h 1436141"/>
              <a:gd name="connsiteX6" fmla="*/ 1275389 w 2556095"/>
              <a:gd name="connsiteY6" fmla="*/ 1436141 h 1436141"/>
              <a:gd name="connsiteX7" fmla="*/ 8563 w 2556095"/>
              <a:gd name="connsiteY7" fmla="*/ 682158 h 1436141"/>
              <a:gd name="connsiteX8" fmla="*/ 0 w 2556095"/>
              <a:gd name="connsiteY8" fmla="*/ 664382 h 1436141"/>
              <a:gd name="connsiteX9" fmla="*/ 52105 w 2556095"/>
              <a:gd name="connsiteY9" fmla="*/ 556219 h 1436141"/>
              <a:gd name="connsiteX10" fmla="*/ 157885 w 2556095"/>
              <a:gd name="connsiteY10" fmla="*/ 142733 h 1436141"/>
              <a:gd name="connsiteX11" fmla="*/ 163377 w 2556095"/>
              <a:gd name="connsiteY11" fmla="*/ 33978 h 1436141"/>
              <a:gd name="connsiteX12" fmla="*/ 167181 w 2556095"/>
              <a:gd name="connsiteY12" fmla="*/ 109325 h 1436141"/>
              <a:gd name="connsiteX13" fmla="*/ 1275388 w 2556095"/>
              <a:gd name="connsiteY13" fmla="*/ 1109387 h 1436141"/>
              <a:gd name="connsiteX14" fmla="*/ 2383595 w 2556095"/>
              <a:gd name="connsiteY14" fmla="*/ 109325 h 1436141"/>
              <a:gd name="connsiteX15" fmla="*/ 2389115 w 2556095"/>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41">
                <a:moveTo>
                  <a:pt x="2389115" y="0"/>
                </a:moveTo>
                <a:lnTo>
                  <a:pt x="2396319" y="0"/>
                </a:lnTo>
                <a:lnTo>
                  <a:pt x="2403526" y="142733"/>
                </a:lnTo>
                <a:cubicBezTo>
                  <a:pt x="2418282" y="288031"/>
                  <a:pt x="2454629" y="426946"/>
                  <a:pt x="2509306" y="556219"/>
                </a:cubicBezTo>
                <a:lnTo>
                  <a:pt x="2556095" y="653346"/>
                </a:lnTo>
                <a:lnTo>
                  <a:pt x="2542215" y="682158"/>
                </a:lnTo>
                <a:cubicBezTo>
                  <a:pt x="2298246" y="1131264"/>
                  <a:pt x="1822421" y="1436141"/>
                  <a:pt x="1275389" y="1436141"/>
                </a:cubicBezTo>
                <a:cubicBezTo>
                  <a:pt x="728357" y="1436141"/>
                  <a:pt x="252533" y="1131264"/>
                  <a:pt x="8563" y="682158"/>
                </a:cubicBezTo>
                <a:lnTo>
                  <a:pt x="0" y="664382"/>
                </a:lnTo>
                <a:lnTo>
                  <a:pt x="52105" y="556219"/>
                </a:lnTo>
                <a:cubicBezTo>
                  <a:pt x="106783" y="426946"/>
                  <a:pt x="143129" y="288031"/>
                  <a:pt x="157885" y="142733"/>
                </a:cubicBezTo>
                <a:lnTo>
                  <a:pt x="163377" y="33978"/>
                </a:lnTo>
                <a:lnTo>
                  <a:pt x="167181" y="109325"/>
                </a:lnTo>
                <a:cubicBezTo>
                  <a:pt x="224227" y="671045"/>
                  <a:pt x="698618"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096001" y="3470785"/>
            <a:ext cx="2556094" cy="1436141"/>
          </a:xfrm>
          <a:custGeom>
            <a:avLst/>
            <a:gdLst>
              <a:gd name="connsiteX0" fmla="*/ 159775 w 2556094"/>
              <a:gd name="connsiteY0" fmla="*/ 0 h 1436141"/>
              <a:gd name="connsiteX1" fmla="*/ 166977 w 2556094"/>
              <a:gd name="connsiteY1" fmla="*/ 0 h 1436141"/>
              <a:gd name="connsiteX2" fmla="*/ 172497 w 2556094"/>
              <a:gd name="connsiteY2" fmla="*/ 109325 h 1436141"/>
              <a:gd name="connsiteX3" fmla="*/ 1280704 w 2556094"/>
              <a:gd name="connsiteY3" fmla="*/ 1109387 h 1436141"/>
              <a:gd name="connsiteX4" fmla="*/ 2388911 w 2556094"/>
              <a:gd name="connsiteY4" fmla="*/ 109325 h 1436141"/>
              <a:gd name="connsiteX5" fmla="*/ 2392717 w 2556094"/>
              <a:gd name="connsiteY5" fmla="*/ 33959 h 1436141"/>
              <a:gd name="connsiteX6" fmla="*/ 2398209 w 2556094"/>
              <a:gd name="connsiteY6" fmla="*/ 142733 h 1436141"/>
              <a:gd name="connsiteX7" fmla="*/ 2503989 w 2556094"/>
              <a:gd name="connsiteY7" fmla="*/ 556219 h 1436141"/>
              <a:gd name="connsiteX8" fmla="*/ 2556094 w 2556094"/>
              <a:gd name="connsiteY8" fmla="*/ 664382 h 1436141"/>
              <a:gd name="connsiteX9" fmla="*/ 2547531 w 2556094"/>
              <a:gd name="connsiteY9" fmla="*/ 682158 h 1436141"/>
              <a:gd name="connsiteX10" fmla="*/ 1280705 w 2556094"/>
              <a:gd name="connsiteY10" fmla="*/ 1436141 h 1436141"/>
              <a:gd name="connsiteX11" fmla="*/ 13879 w 2556094"/>
              <a:gd name="connsiteY11" fmla="*/ 682158 h 1436141"/>
              <a:gd name="connsiteX12" fmla="*/ 0 w 2556094"/>
              <a:gd name="connsiteY12" fmla="*/ 653346 h 1436141"/>
              <a:gd name="connsiteX13" fmla="*/ 46788 w 2556094"/>
              <a:gd name="connsiteY13" fmla="*/ 556219 h 1436141"/>
              <a:gd name="connsiteX14" fmla="*/ 152568 w 2556094"/>
              <a:gd name="connsiteY14" fmla="*/ 142733 h 1436141"/>
              <a:gd name="connsiteX15" fmla="*/ 159775 w 2556094"/>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41">
                <a:moveTo>
                  <a:pt x="159775" y="0"/>
                </a:moveTo>
                <a:lnTo>
                  <a:pt x="166977" y="0"/>
                </a:lnTo>
                <a:lnTo>
                  <a:pt x="172497" y="109325"/>
                </a:lnTo>
                <a:cubicBezTo>
                  <a:pt x="229543" y="671045"/>
                  <a:pt x="703934" y="1109387"/>
                  <a:pt x="1280704" y="1109387"/>
                </a:cubicBezTo>
                <a:cubicBezTo>
                  <a:pt x="1857475" y="1109387"/>
                  <a:pt x="2331865" y="671045"/>
                  <a:pt x="2388911" y="109325"/>
                </a:cubicBezTo>
                <a:lnTo>
                  <a:pt x="2392717" y="33959"/>
                </a:lnTo>
                <a:lnTo>
                  <a:pt x="2398209" y="142733"/>
                </a:lnTo>
                <a:cubicBezTo>
                  <a:pt x="2412965" y="288031"/>
                  <a:pt x="2449311" y="426946"/>
                  <a:pt x="2503989" y="556219"/>
                </a:cubicBezTo>
                <a:lnTo>
                  <a:pt x="2556094" y="664382"/>
                </a:lnTo>
                <a:lnTo>
                  <a:pt x="2547531" y="682158"/>
                </a:lnTo>
                <a:cubicBezTo>
                  <a:pt x="2303562" y="1131264"/>
                  <a:pt x="1827737" y="1436141"/>
                  <a:pt x="1280705" y="1436141"/>
                </a:cubicBezTo>
                <a:cubicBezTo>
                  <a:pt x="733673" y="1436141"/>
                  <a:pt x="257849" y="1131264"/>
                  <a:pt x="13879" y="682158"/>
                </a:cubicBezTo>
                <a:lnTo>
                  <a:pt x="0" y="653346"/>
                </a:lnTo>
                <a:lnTo>
                  <a:pt x="46788" y="556219"/>
                </a:lnTo>
                <a:cubicBezTo>
                  <a:pt x="101466" y="426946"/>
                  <a:pt x="137812" y="288031"/>
                  <a:pt x="152568" y="142733"/>
                </a:cubicBezTo>
                <a:lnTo>
                  <a:pt x="159775"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52095" y="3470785"/>
            <a:ext cx="2715870" cy="1436141"/>
          </a:xfrm>
          <a:custGeom>
            <a:avLst/>
            <a:gdLst>
              <a:gd name="connsiteX0" fmla="*/ 2389115 w 2715870"/>
              <a:gd name="connsiteY0" fmla="*/ 0 h 1436141"/>
              <a:gd name="connsiteX1" fmla="*/ 2715870 w 2715870"/>
              <a:gd name="connsiteY1" fmla="*/ 0 h 1436141"/>
              <a:gd name="connsiteX2" fmla="*/ 2708663 w 2715870"/>
              <a:gd name="connsiteY2" fmla="*/ 142733 h 1436141"/>
              <a:gd name="connsiteX3" fmla="*/ 1275389 w 2715870"/>
              <a:gd name="connsiteY3" fmla="*/ 1436141 h 1436141"/>
              <a:gd name="connsiteX4" fmla="*/ 8563 w 2715870"/>
              <a:gd name="connsiteY4" fmla="*/ 682158 h 1436141"/>
              <a:gd name="connsiteX5" fmla="*/ 0 w 2715870"/>
              <a:gd name="connsiteY5" fmla="*/ 664382 h 1436141"/>
              <a:gd name="connsiteX6" fmla="*/ 52105 w 2715870"/>
              <a:gd name="connsiteY6" fmla="*/ 556219 h 1436141"/>
              <a:gd name="connsiteX7" fmla="*/ 157885 w 2715870"/>
              <a:gd name="connsiteY7" fmla="*/ 142733 h 1436141"/>
              <a:gd name="connsiteX8" fmla="*/ 163376 w 2715870"/>
              <a:gd name="connsiteY8" fmla="*/ 33978 h 1436141"/>
              <a:gd name="connsiteX9" fmla="*/ 167181 w 2715870"/>
              <a:gd name="connsiteY9" fmla="*/ 109325 h 1436141"/>
              <a:gd name="connsiteX10" fmla="*/ 1275388 w 2715870"/>
              <a:gd name="connsiteY10" fmla="*/ 1109387 h 1436141"/>
              <a:gd name="connsiteX11" fmla="*/ 2383595 w 2715870"/>
              <a:gd name="connsiteY11" fmla="*/ 109325 h 1436141"/>
              <a:gd name="connsiteX12" fmla="*/ 2389115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2389115" y="0"/>
                </a:moveTo>
                <a:lnTo>
                  <a:pt x="2715870" y="0"/>
                </a:lnTo>
                <a:lnTo>
                  <a:pt x="2708663" y="142733"/>
                </a:lnTo>
                <a:cubicBezTo>
                  <a:pt x="2634884" y="869221"/>
                  <a:pt x="2021342" y="1436141"/>
                  <a:pt x="1275389" y="1436141"/>
                </a:cubicBezTo>
                <a:cubicBezTo>
                  <a:pt x="728357" y="1436141"/>
                  <a:pt x="252532" y="1131264"/>
                  <a:pt x="8563" y="682158"/>
                </a:cubicBezTo>
                <a:lnTo>
                  <a:pt x="0" y="664382"/>
                </a:lnTo>
                <a:lnTo>
                  <a:pt x="52105" y="556219"/>
                </a:lnTo>
                <a:cubicBezTo>
                  <a:pt x="106783" y="426946"/>
                  <a:pt x="143129" y="288031"/>
                  <a:pt x="157885" y="142733"/>
                </a:cubicBezTo>
                <a:lnTo>
                  <a:pt x="163376" y="33978"/>
                </a:lnTo>
                <a:lnTo>
                  <a:pt x="167181" y="109325"/>
                </a:lnTo>
                <a:cubicBezTo>
                  <a:pt x="224227" y="671045"/>
                  <a:pt x="698617"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0635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76" name="TextBox 75"/>
          <p:cNvSpPr txBox="1"/>
          <p:nvPr/>
        </p:nvSpPr>
        <p:spPr>
          <a:xfrm>
            <a:off x="1714098" y="3058408"/>
            <a:ext cx="10050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188542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p:cNvSpPr txBox="1"/>
          <p:nvPr/>
        </p:nvSpPr>
        <p:spPr>
          <a:xfrm>
            <a:off x="3812014"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1" name="TextBox 80"/>
          <p:cNvSpPr txBox="1"/>
          <p:nvPr/>
        </p:nvSpPr>
        <p:spPr>
          <a:xfrm>
            <a:off x="4328577" y="3058408"/>
            <a:ext cx="98738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p:cNvSpPr txBox="1"/>
          <p:nvPr/>
        </p:nvSpPr>
        <p:spPr>
          <a:xfrm>
            <a:off x="4491088"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TextBox 83"/>
          <p:cNvSpPr txBox="1"/>
          <p:nvPr/>
        </p:nvSpPr>
        <p:spPr>
          <a:xfrm>
            <a:off x="6358392"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5" name="TextBox 84"/>
          <p:cNvSpPr txBox="1"/>
          <p:nvPr/>
        </p:nvSpPr>
        <p:spPr>
          <a:xfrm>
            <a:off x="6875565" y="3058408"/>
            <a:ext cx="986167"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p:cNvSpPr txBox="1"/>
          <p:nvPr/>
        </p:nvSpPr>
        <p:spPr>
          <a:xfrm>
            <a:off x="7037466"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p:cNvSpPr txBox="1"/>
          <p:nvPr/>
        </p:nvSpPr>
        <p:spPr>
          <a:xfrm>
            <a:off x="894326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9" name="TextBox 88"/>
          <p:cNvSpPr txBox="1"/>
          <p:nvPr/>
        </p:nvSpPr>
        <p:spPr>
          <a:xfrm>
            <a:off x="9526959" y="3058408"/>
            <a:ext cx="8531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Elegant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p:cNvSpPr txBox="1"/>
          <p:nvPr/>
        </p:nvSpPr>
        <p:spPr>
          <a:xfrm>
            <a:off x="962233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1" name="TextBox 90"/>
          <p:cNvSpPr txBox="1"/>
          <p:nvPr/>
        </p:nvSpPr>
        <p:spPr>
          <a:xfrm>
            <a:off x="1060919"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p:cNvSpPr txBox="1"/>
          <p:nvPr/>
        </p:nvSpPr>
        <p:spPr>
          <a:xfrm>
            <a:off x="365834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p:cNvSpPr txBox="1"/>
          <p:nvPr/>
        </p:nvSpPr>
        <p:spPr>
          <a:xfrm>
            <a:off x="6255777"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4" name="TextBox 93"/>
          <p:cNvSpPr txBox="1"/>
          <p:nvPr/>
        </p:nvSpPr>
        <p:spPr>
          <a:xfrm>
            <a:off x="888897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524537" y="6439790"/>
            <a:ext cx="11174824" cy="338554"/>
            <a:chOff x="524537" y="6439790"/>
            <a:chExt cx="11174824" cy="338554"/>
          </a:xfrm>
        </p:grpSpPr>
        <p:sp>
          <p:nvSpPr>
            <p:cNvPr id="44" name="TextBox 4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808298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4"/>
          </p:nvPr>
        </p:nvSpPr>
        <p:spPr/>
      </p:sp>
      <p:sp>
        <p:nvSpPr>
          <p:cNvPr id="9" name="Picture Placeholder 8"/>
          <p:cNvSpPr>
            <a:spLocks noGrp="1"/>
          </p:cNvSpPr>
          <p:nvPr>
            <p:ph type="pic" sz="quarter" idx="15"/>
          </p:nvPr>
        </p:nvSpPr>
        <p:spPr/>
      </p:sp>
      <p:sp>
        <p:nvSpPr>
          <p:cNvPr id="2" name="TextBox 1"/>
          <p:cNvSpPr txBox="1"/>
          <p:nvPr/>
        </p:nvSpPr>
        <p:spPr>
          <a:xfrm>
            <a:off x="6899265" y="2224417"/>
            <a:ext cx="338451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AGENCY NEW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6899265" y="1978196"/>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2336841" y="2686082"/>
            <a:ext cx="1728358" cy="307777"/>
          </a:xfrm>
          <a:prstGeom prst="rect">
            <a:avLst/>
          </a:prstGeom>
          <a:solidFill>
            <a:schemeClr val="accent5"/>
          </a:solidFill>
        </p:spPr>
        <p:txBody>
          <a:bodyPr wrap="none" rtlCol="0">
            <a:spAutoFit/>
          </a:bodyPr>
          <a:lstStyle/>
          <a:p>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NEW PROJECT</a:t>
            </a:r>
            <a:endParaRPr lang="en-US"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469920" y="2993859"/>
            <a:ext cx="2590854" cy="707886"/>
          </a:xfrm>
          <a:prstGeom prst="rect">
            <a:avLst/>
          </a:prstGeom>
          <a:solidFill>
            <a:schemeClr val="tx1">
              <a:lumMod val="85000"/>
              <a:lumOff val="15000"/>
            </a:schemeClr>
          </a:solidFill>
        </p:spPr>
        <p:txBody>
          <a:bodyPr wrap="square" rtlCol="0">
            <a:spAutoFit/>
          </a:bodyP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p>
          <a:p>
            <a:pPr algn="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7212177" y="3116206"/>
            <a:ext cx="3913023"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6" name="Rectangle 25"/>
          <p:cNvSpPr/>
          <p:nvPr/>
        </p:nvSpPr>
        <p:spPr>
          <a:xfrm>
            <a:off x="6111075" y="4734121"/>
            <a:ext cx="2707758"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11075" y="5078961"/>
            <a:ext cx="2091070"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6111075" y="5429963"/>
            <a:ext cx="1116177"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18833" y="4770498"/>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220993" y="5115338"/>
            <a:ext cx="104868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234407" y="5479867"/>
            <a:ext cx="151996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SOCIAL NETWORK PR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968212" y="5349675"/>
            <a:ext cx="264364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68212" y="4734121"/>
            <a:ext cx="1003416"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68212" y="4934176"/>
            <a:ext cx="662361" cy="215444"/>
          </a:xfrm>
          <a:prstGeom prst="rect">
            <a:avLst/>
          </a:prstGeom>
          <a:noFill/>
        </p:spPr>
        <p:txBody>
          <a:bodyPr wrap="none" rtlCol="0">
            <a:spAutoFit/>
          </a:bodyPr>
          <a:lstStyle/>
          <a:p>
            <a:r>
              <a:rPr lang="en-US" sz="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999716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Section</a:t>
            </a: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2524397" y="1600200"/>
            <a:ext cx="7143205" cy="4486939"/>
            <a:chOff x="2032000" y="876235"/>
            <a:chExt cx="8127999" cy="5105528"/>
          </a:xfrm>
          <a:solidFill>
            <a:schemeClr val="bg1">
              <a:lumMod val="85000"/>
              <a:alpha val="60000"/>
            </a:schemeClr>
          </a:solidFill>
        </p:grpSpPr>
        <p:sp>
          <p:nvSpPr>
            <p:cNvPr id="8" name="Freeform 7"/>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p>
          </p:txBody>
        </p:sp>
        <p:sp>
          <p:nvSpPr>
            <p:cNvPr id="9" name="Oval 8"/>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6" name="Oval 15"/>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9" name="Oval 18"/>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2395" y="2110734"/>
            <a:ext cx="4221341" cy="3519948"/>
          </a:xfrm>
          <a:prstGeom prst="rect">
            <a:avLst/>
          </a:prstGeom>
        </p:spPr>
      </p:pic>
      <p:sp>
        <p:nvSpPr>
          <p:cNvPr id="23" name="Oval 22"/>
          <p:cNvSpPr/>
          <p:nvPr/>
        </p:nvSpPr>
        <p:spPr>
          <a:xfrm>
            <a:off x="1212112" y="1813778"/>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4" name="Straight Connector 23"/>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96280" y="1815857"/>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894171" y="2162027"/>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2569681" y="5247387"/>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8" name="Straight Connector 27"/>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53849" y="5249466"/>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251740" y="5595636"/>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Oval 30"/>
          <p:cNvSpPr/>
          <p:nvPr/>
        </p:nvSpPr>
        <p:spPr>
          <a:xfrm>
            <a:off x="914400" y="3630820"/>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2" name="Straight Connector 31"/>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98568" y="3632899"/>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596459" y="3979069"/>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val 34"/>
          <p:cNvSpPr/>
          <p:nvPr/>
        </p:nvSpPr>
        <p:spPr>
          <a:xfrm>
            <a:off x="10786795" y="2098573"/>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6" name="Straight Connector 35"/>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484754" y="210065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723361" y="243432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10255279" y="3612813"/>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0" name="Straight Connector 39"/>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53238" y="361489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8191845" y="394856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10637634" y="4864684"/>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4" name="Straight Connector 43"/>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335593" y="4866763"/>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574200" y="5200433"/>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7" name="Group 46"/>
          <p:cNvGrpSpPr/>
          <p:nvPr/>
        </p:nvGrpSpPr>
        <p:grpSpPr>
          <a:xfrm>
            <a:off x="524537" y="6439790"/>
            <a:ext cx="11174824" cy="338554"/>
            <a:chOff x="524537" y="6439790"/>
            <a:chExt cx="11174824" cy="338554"/>
          </a:xfrm>
        </p:grpSpPr>
        <p:sp>
          <p:nvSpPr>
            <p:cNvPr id="48" name="TextBox 4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33865117"/>
      </p:ext>
    </p:extLst>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8334" y="1600201"/>
            <a:ext cx="3983665" cy="4572000"/>
          </a:xfrm>
        </p:spPr>
      </p:sp>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flipV="1">
            <a:off x="1316515" y="39659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7"/>
          <p:cNvSpPr/>
          <p:nvPr/>
        </p:nvSpPr>
        <p:spPr>
          <a:xfrm flipV="1">
            <a:off x="1124343" y="35493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flipV="1">
            <a:off x="1073890" y="28368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flipV="1">
            <a:off x="1107702" y="24261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10"/>
          <p:cNvSpPr/>
          <p:nvPr/>
        </p:nvSpPr>
        <p:spPr>
          <a:xfrm flipV="1">
            <a:off x="1292119" y="18878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11"/>
          <p:cNvSpPr/>
          <p:nvPr/>
        </p:nvSpPr>
        <p:spPr>
          <a:xfrm>
            <a:off x="1700988" y="48063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61997" y="4168316"/>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961997" y="3600953"/>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961997" y="3036245"/>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961997" y="2493548"/>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961997" y="2003429"/>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675822" y="1995781"/>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9" name="Oval 18"/>
          <p:cNvSpPr/>
          <p:nvPr/>
        </p:nvSpPr>
        <p:spPr>
          <a:xfrm>
            <a:off x="4086223" y="1982876"/>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0" name="TextBox 19"/>
          <p:cNvSpPr txBox="1"/>
          <p:nvPr/>
        </p:nvSpPr>
        <p:spPr>
          <a:xfrm>
            <a:off x="4675822" y="2848669"/>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Oval 20"/>
          <p:cNvSpPr/>
          <p:nvPr/>
        </p:nvSpPr>
        <p:spPr>
          <a:xfrm>
            <a:off x="4086223" y="2835764"/>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2" name="TextBox 21"/>
          <p:cNvSpPr txBox="1"/>
          <p:nvPr/>
        </p:nvSpPr>
        <p:spPr>
          <a:xfrm>
            <a:off x="4675822" y="3701557"/>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Oval 22"/>
          <p:cNvSpPr/>
          <p:nvPr/>
        </p:nvSpPr>
        <p:spPr>
          <a:xfrm>
            <a:off x="4086223" y="3688652"/>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4" name="TextBox 23"/>
          <p:cNvSpPr txBox="1"/>
          <p:nvPr/>
        </p:nvSpPr>
        <p:spPr>
          <a:xfrm>
            <a:off x="4675822" y="4554445"/>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Oval 24"/>
          <p:cNvSpPr/>
          <p:nvPr/>
        </p:nvSpPr>
        <p:spPr>
          <a:xfrm>
            <a:off x="4086223" y="4541540"/>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6" name="TextBox 25"/>
          <p:cNvSpPr txBox="1"/>
          <p:nvPr/>
        </p:nvSpPr>
        <p:spPr>
          <a:xfrm>
            <a:off x="4675822" y="5407333"/>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Oval 26"/>
          <p:cNvSpPr/>
          <p:nvPr/>
        </p:nvSpPr>
        <p:spPr>
          <a:xfrm>
            <a:off x="4086223" y="5394428"/>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9" name="Rectangle 28"/>
          <p:cNvSpPr/>
          <p:nvPr/>
        </p:nvSpPr>
        <p:spPr>
          <a:xfrm>
            <a:off x="8208336" y="43619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470721" y="4651517"/>
            <a:ext cx="2806879" cy="1231106"/>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CONCL</a:t>
            </a:r>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a:t>
            </a:r>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SION</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721293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5400000">
            <a:off x="2280148"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5400000">
            <a:off x="3091265"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5400000">
            <a:off x="1746170" y="1099399"/>
            <a:ext cx="714320" cy="2037615"/>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3012007" y="2065645"/>
            <a:ext cx="472959" cy="14088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5400000" flipV="1">
            <a:off x="3959704" y="2360665"/>
            <a:ext cx="714320" cy="2041428"/>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81378" y="1995095"/>
            <a:ext cx="115448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STRATEGY</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807499" y="2644129"/>
            <a:ext cx="88197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3431297" y="3258268"/>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6"/>
          <p:cNvSpPr/>
          <p:nvPr/>
        </p:nvSpPr>
        <p:spPr>
          <a:xfrm rot="5400000">
            <a:off x="2280148"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3091265"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1746170" y="3488013"/>
            <a:ext cx="714320" cy="2037615"/>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5400000">
            <a:off x="3012007" y="4454259"/>
            <a:ext cx="472959" cy="1408830"/>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5400000" flipV="1">
            <a:off x="3959704" y="4749279"/>
            <a:ext cx="714320" cy="2041428"/>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737150" y="4383709"/>
            <a:ext cx="114646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883618" y="5034186"/>
            <a:ext cx="721672"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431297" y="5646882"/>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112450" y="1761046"/>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6766017" y="360146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7" name="Oval 26"/>
          <p:cNvSpPr/>
          <p:nvPr/>
        </p:nvSpPr>
        <p:spPr>
          <a:xfrm>
            <a:off x="6766017" y="4452657"/>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8" name="Oval 27"/>
          <p:cNvSpPr/>
          <p:nvPr/>
        </p:nvSpPr>
        <p:spPr>
          <a:xfrm>
            <a:off x="6766017" y="5303848"/>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310558" y="3520490"/>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7305637" y="4372083"/>
            <a:ext cx="3971963"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305637" y="5222873"/>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6292680"/>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32494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98402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126787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Clean &amp; Modern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452686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TextBox 12"/>
          <p:cNvSpPr txBox="1"/>
          <p:nvPr/>
        </p:nvSpPr>
        <p:spPr>
          <a:xfrm>
            <a:off x="381071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Awesome Team</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706970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6" name="TextBox 15"/>
          <p:cNvSpPr txBox="1"/>
          <p:nvPr/>
        </p:nvSpPr>
        <p:spPr>
          <a:xfrm>
            <a:off x="635355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Idea</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961254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6" name="TextBox 25"/>
          <p:cNvSpPr txBox="1"/>
          <p:nvPr/>
        </p:nvSpPr>
        <p:spPr>
          <a:xfrm>
            <a:off x="889639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Element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7" name="Group 16"/>
          <p:cNvGrpSpPr/>
          <p:nvPr/>
        </p:nvGrpSpPr>
        <p:grpSpPr>
          <a:xfrm>
            <a:off x="524537" y="6439790"/>
            <a:ext cx="11174824" cy="338554"/>
            <a:chOff x="524537" y="6439790"/>
            <a:chExt cx="11174824" cy="338554"/>
          </a:xfrm>
        </p:grpSpPr>
        <p:sp>
          <p:nvSpPr>
            <p:cNvPr id="18" name="TextBox 1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05959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3505200" y="2275301"/>
            <a:ext cx="5181600" cy="3262568"/>
            <a:chOff x="914401" y="2083911"/>
            <a:chExt cx="5181600" cy="3262568"/>
          </a:xfrm>
        </p:grpSpPr>
        <p:sp>
          <p:nvSpPr>
            <p:cNvPr id="8" name="Freeform 53"/>
            <p:cNvSpPr>
              <a:spLocks noChangeAspect="1"/>
            </p:cNvSpPr>
            <p:nvPr/>
          </p:nvSpPr>
          <p:spPr bwMode="gray">
            <a:xfrm>
              <a:off x="5435756" y="5002822"/>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977546" y="4467761"/>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5"/>
            <p:cNvSpPr>
              <a:spLocks noChangeAspect="1"/>
            </p:cNvSpPr>
            <p:nvPr/>
          </p:nvSpPr>
          <p:spPr bwMode="gray">
            <a:xfrm>
              <a:off x="5750033" y="5001372"/>
              <a:ext cx="112242" cy="133403"/>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6"/>
            <p:cNvSpPr>
              <a:spLocks noChangeAspect="1"/>
            </p:cNvSpPr>
            <p:nvPr/>
          </p:nvSpPr>
          <p:spPr bwMode="gray">
            <a:xfrm>
              <a:off x="5839826" y="4878119"/>
              <a:ext cx="83191" cy="143554"/>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7"/>
            <p:cNvSpPr>
              <a:spLocks noChangeAspect="1"/>
            </p:cNvSpPr>
            <p:nvPr/>
          </p:nvSpPr>
          <p:spPr bwMode="gray">
            <a:xfrm>
              <a:off x="5713059" y="4624364"/>
              <a:ext cx="42255" cy="37700"/>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58"/>
            <p:cNvSpPr>
              <a:spLocks noChangeAspect="1"/>
            </p:cNvSpPr>
            <p:nvPr/>
          </p:nvSpPr>
          <p:spPr bwMode="gray">
            <a:xfrm>
              <a:off x="4342391" y="3536841"/>
              <a:ext cx="159779" cy="84102"/>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59"/>
            <p:cNvSpPr>
              <a:spLocks noChangeAspect="1"/>
            </p:cNvSpPr>
            <p:nvPr/>
          </p:nvSpPr>
          <p:spPr bwMode="gray">
            <a:xfrm>
              <a:off x="4315981" y="3583242"/>
              <a:ext cx="109601" cy="8990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0"/>
            <p:cNvSpPr>
              <a:spLocks noChangeAspect="1"/>
            </p:cNvSpPr>
            <p:nvPr/>
          </p:nvSpPr>
          <p:spPr bwMode="gray">
            <a:xfrm>
              <a:off x="4367480" y="3602093"/>
              <a:ext cx="3962" cy="580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1"/>
            <p:cNvSpPr>
              <a:spLocks noChangeAspect="1"/>
            </p:cNvSpPr>
            <p:nvPr/>
          </p:nvSpPr>
          <p:spPr bwMode="gray">
            <a:xfrm>
              <a:off x="4376724" y="3604993"/>
              <a:ext cx="3962" cy="290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2"/>
            <p:cNvSpPr>
              <a:spLocks noChangeAspect="1"/>
            </p:cNvSpPr>
            <p:nvPr/>
          </p:nvSpPr>
          <p:spPr bwMode="gray">
            <a:xfrm>
              <a:off x="4360878" y="3607893"/>
              <a:ext cx="2641" cy="290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3"/>
            <p:cNvSpPr>
              <a:spLocks noChangeAspect="1"/>
            </p:cNvSpPr>
            <p:nvPr/>
          </p:nvSpPr>
          <p:spPr bwMode="gray">
            <a:xfrm>
              <a:off x="4215624" y="3636894"/>
              <a:ext cx="208637" cy="174004"/>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4"/>
            <p:cNvSpPr>
              <a:spLocks noChangeAspect="1"/>
            </p:cNvSpPr>
            <p:nvPr/>
          </p:nvSpPr>
          <p:spPr bwMode="gray">
            <a:xfrm>
              <a:off x="4720051" y="4208206"/>
              <a:ext cx="157139" cy="18270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5"/>
            <p:cNvSpPr>
              <a:spLocks noChangeAspect="1"/>
            </p:cNvSpPr>
            <p:nvPr/>
          </p:nvSpPr>
          <p:spPr bwMode="gray">
            <a:xfrm>
              <a:off x="4865304" y="4390909"/>
              <a:ext cx="133370" cy="46401"/>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6"/>
            <p:cNvSpPr>
              <a:spLocks noChangeAspect="1"/>
            </p:cNvSpPr>
            <p:nvPr/>
          </p:nvSpPr>
          <p:spPr bwMode="gray">
            <a:xfrm>
              <a:off x="4918124" y="4228506"/>
              <a:ext cx="143934" cy="134853"/>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 name="Freeform 67"/>
            <p:cNvSpPr>
              <a:spLocks noChangeAspect="1"/>
            </p:cNvSpPr>
            <p:nvPr/>
          </p:nvSpPr>
          <p:spPr bwMode="gray">
            <a:xfrm>
              <a:off x="5489896" y="4363358"/>
              <a:ext cx="58101" cy="34801"/>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68"/>
            <p:cNvSpPr>
              <a:spLocks noChangeAspect="1"/>
            </p:cNvSpPr>
            <p:nvPr/>
          </p:nvSpPr>
          <p:spPr bwMode="gray">
            <a:xfrm>
              <a:off x="5382936" y="4338709"/>
              <a:ext cx="143934" cy="129053"/>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 name="Group 69"/>
            <p:cNvGrpSpPr>
              <a:grpSpLocks noChangeAspect="1"/>
            </p:cNvGrpSpPr>
            <p:nvPr/>
          </p:nvGrpSpPr>
          <p:grpSpPr bwMode="gray">
            <a:xfrm>
              <a:off x="5038288" y="3997951"/>
              <a:ext cx="134690" cy="211705"/>
              <a:chOff x="3802" y="2280"/>
              <a:chExt cx="102" cy="146"/>
            </a:xfrm>
            <a:solidFill>
              <a:srgbClr val="7F8C8D"/>
            </a:solidFill>
          </p:grpSpPr>
          <p:sp>
            <p:nvSpPr>
              <p:cNvPr id="352"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5" name="Freeform 81"/>
            <p:cNvSpPr>
              <a:spLocks noChangeAspect="1"/>
            </p:cNvSpPr>
            <p:nvPr/>
          </p:nvSpPr>
          <p:spPr bwMode="gray">
            <a:xfrm>
              <a:off x="4990751" y="4216906"/>
              <a:ext cx="19808" cy="17401"/>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82"/>
            <p:cNvSpPr>
              <a:spLocks noChangeAspect="1"/>
            </p:cNvSpPr>
            <p:nvPr/>
          </p:nvSpPr>
          <p:spPr bwMode="gray">
            <a:xfrm>
              <a:off x="5021123" y="4348858"/>
              <a:ext cx="3962" cy="13051"/>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83"/>
            <p:cNvSpPr>
              <a:spLocks noChangeAspect="1"/>
            </p:cNvSpPr>
            <p:nvPr/>
          </p:nvSpPr>
          <p:spPr bwMode="gray">
            <a:xfrm>
              <a:off x="5146569" y="4430060"/>
              <a:ext cx="35653" cy="17401"/>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84"/>
            <p:cNvSpPr>
              <a:spLocks noChangeAspect="1"/>
            </p:cNvSpPr>
            <p:nvPr/>
          </p:nvSpPr>
          <p:spPr bwMode="gray">
            <a:xfrm>
              <a:off x="5129402" y="4441661"/>
              <a:ext cx="22449" cy="20301"/>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85"/>
            <p:cNvSpPr>
              <a:spLocks noChangeAspect="1"/>
            </p:cNvSpPr>
            <p:nvPr/>
          </p:nvSpPr>
          <p:spPr bwMode="gray">
            <a:xfrm>
              <a:off x="5192786" y="4341609"/>
              <a:ext cx="42255" cy="17401"/>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86"/>
            <p:cNvSpPr>
              <a:spLocks noChangeAspect="1"/>
            </p:cNvSpPr>
            <p:nvPr/>
          </p:nvSpPr>
          <p:spPr bwMode="gray">
            <a:xfrm>
              <a:off x="5062058" y="4270557"/>
              <a:ext cx="91114" cy="117453"/>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87"/>
            <p:cNvSpPr>
              <a:spLocks noChangeAspect="1"/>
            </p:cNvSpPr>
            <p:nvPr/>
          </p:nvSpPr>
          <p:spPr bwMode="gray">
            <a:xfrm>
              <a:off x="5184863" y="4261856"/>
              <a:ext cx="21128" cy="49301"/>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88"/>
            <p:cNvSpPr>
              <a:spLocks noChangeAspect="1"/>
            </p:cNvSpPr>
            <p:nvPr/>
          </p:nvSpPr>
          <p:spPr bwMode="gray">
            <a:xfrm>
              <a:off x="5236362" y="4303907"/>
              <a:ext cx="150536" cy="139203"/>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89"/>
            <p:cNvSpPr>
              <a:spLocks noChangeAspect="1"/>
            </p:cNvSpPr>
            <p:nvPr/>
          </p:nvSpPr>
          <p:spPr bwMode="gray">
            <a:xfrm>
              <a:off x="5525550" y="4338709"/>
              <a:ext cx="34333" cy="34801"/>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90"/>
            <p:cNvSpPr>
              <a:spLocks noChangeAspect="1"/>
            </p:cNvSpPr>
            <p:nvPr/>
          </p:nvSpPr>
          <p:spPr bwMode="gray">
            <a:xfrm>
              <a:off x="4819087" y="3921100"/>
              <a:ext cx="104319" cy="24070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91"/>
            <p:cNvSpPr>
              <a:spLocks noChangeAspect="1"/>
            </p:cNvSpPr>
            <p:nvPr/>
          </p:nvSpPr>
          <p:spPr bwMode="gray">
            <a:xfrm>
              <a:off x="4927368" y="4187906"/>
              <a:ext cx="139972" cy="95702"/>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6" name="Freeform 92"/>
            <p:cNvSpPr>
              <a:spLocks noChangeAspect="1"/>
            </p:cNvSpPr>
            <p:nvPr/>
          </p:nvSpPr>
          <p:spPr bwMode="gray">
            <a:xfrm>
              <a:off x="4791358" y="4190805"/>
              <a:ext cx="59423" cy="855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93"/>
            <p:cNvSpPr>
              <a:spLocks noChangeAspect="1"/>
            </p:cNvSpPr>
            <p:nvPr/>
          </p:nvSpPr>
          <p:spPr bwMode="gray">
            <a:xfrm>
              <a:off x="4754384" y="3963150"/>
              <a:ext cx="113562" cy="245055"/>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94"/>
            <p:cNvSpPr>
              <a:spLocks noChangeAspect="1"/>
            </p:cNvSpPr>
            <p:nvPr/>
          </p:nvSpPr>
          <p:spPr bwMode="gray">
            <a:xfrm>
              <a:off x="4676475" y="3831198"/>
              <a:ext cx="128088" cy="304506"/>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95"/>
            <p:cNvSpPr>
              <a:spLocks noChangeAspect="1"/>
            </p:cNvSpPr>
            <p:nvPr/>
          </p:nvSpPr>
          <p:spPr bwMode="gray">
            <a:xfrm>
              <a:off x="4821728" y="4063203"/>
              <a:ext cx="76588" cy="68152"/>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96"/>
            <p:cNvSpPr>
              <a:spLocks noChangeAspect="1"/>
            </p:cNvSpPr>
            <p:nvPr/>
          </p:nvSpPr>
          <p:spPr bwMode="gray">
            <a:xfrm>
              <a:off x="4791358" y="3932700"/>
              <a:ext cx="104319" cy="142103"/>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1" name="Group 97"/>
            <p:cNvGrpSpPr>
              <a:grpSpLocks noChangeAspect="1"/>
            </p:cNvGrpSpPr>
            <p:nvPr/>
          </p:nvGrpSpPr>
          <p:grpSpPr bwMode="gray">
            <a:xfrm>
              <a:off x="4220906" y="3667344"/>
              <a:ext cx="529517" cy="536511"/>
              <a:chOff x="3183" y="2052"/>
              <a:chExt cx="401" cy="370"/>
            </a:xfrm>
            <a:solidFill>
              <a:srgbClr val="7F8C8D"/>
            </a:solidFill>
          </p:grpSpPr>
          <p:sp>
            <p:nvSpPr>
              <p:cNvPr id="34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2" name="Freeform 105"/>
            <p:cNvSpPr>
              <a:spLocks noChangeAspect="1"/>
            </p:cNvSpPr>
            <p:nvPr/>
          </p:nvSpPr>
          <p:spPr bwMode="gray">
            <a:xfrm>
              <a:off x="5079224" y="3884848"/>
              <a:ext cx="25090" cy="58001"/>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3" name="Group 106"/>
            <p:cNvGrpSpPr>
              <a:grpSpLocks noChangeAspect="1"/>
            </p:cNvGrpSpPr>
            <p:nvPr/>
          </p:nvGrpSpPr>
          <p:grpSpPr bwMode="gray">
            <a:xfrm>
              <a:off x="5217875" y="3488991"/>
              <a:ext cx="235047" cy="292906"/>
              <a:chOff x="3938" y="1929"/>
              <a:chExt cx="178" cy="202"/>
            </a:xfrm>
            <a:solidFill>
              <a:srgbClr val="7F8C8D"/>
            </a:solidFill>
          </p:grpSpPr>
          <p:sp>
            <p:nvSpPr>
              <p:cNvPr id="341"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4" name="Freeform 111"/>
            <p:cNvSpPr>
              <a:spLocks noChangeAspect="1"/>
            </p:cNvSpPr>
            <p:nvPr/>
          </p:nvSpPr>
          <p:spPr bwMode="gray">
            <a:xfrm>
              <a:off x="5166376" y="3636894"/>
              <a:ext cx="50178" cy="8265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112"/>
            <p:cNvSpPr>
              <a:spLocks noChangeAspect="1"/>
            </p:cNvSpPr>
            <p:nvPr/>
          </p:nvSpPr>
          <p:spPr bwMode="gray">
            <a:xfrm>
              <a:off x="4611771" y="3326587"/>
              <a:ext cx="458210" cy="24650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113"/>
            <p:cNvSpPr>
              <a:spLocks noChangeAspect="1"/>
            </p:cNvSpPr>
            <p:nvPr/>
          </p:nvSpPr>
          <p:spPr bwMode="gray">
            <a:xfrm>
              <a:off x="4912843" y="3971850"/>
              <a:ext cx="34333" cy="33351"/>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114"/>
            <p:cNvSpPr>
              <a:spLocks noChangeAspect="1"/>
            </p:cNvSpPr>
            <p:nvPr/>
          </p:nvSpPr>
          <p:spPr bwMode="gray">
            <a:xfrm>
              <a:off x="4405775" y="3293237"/>
              <a:ext cx="887369" cy="67716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115"/>
            <p:cNvSpPr>
              <a:spLocks noChangeAspect="1"/>
            </p:cNvSpPr>
            <p:nvPr/>
          </p:nvSpPr>
          <p:spPr bwMode="gray">
            <a:xfrm>
              <a:off x="5141287" y="3544092"/>
              <a:ext cx="91114" cy="110202"/>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116"/>
            <p:cNvGrpSpPr>
              <a:grpSpLocks noChangeAspect="1"/>
            </p:cNvGrpSpPr>
            <p:nvPr/>
          </p:nvGrpSpPr>
          <p:grpSpPr bwMode="gray">
            <a:xfrm>
              <a:off x="3622724" y="2083912"/>
              <a:ext cx="2473277" cy="1496431"/>
              <a:chOff x="2730" y="960"/>
              <a:chExt cx="1873" cy="1032"/>
            </a:xfrm>
            <a:solidFill>
              <a:srgbClr val="7F8C8D"/>
            </a:solidFill>
          </p:grpSpPr>
          <p:grpSp>
            <p:nvGrpSpPr>
              <p:cNvPr id="324" name="Group 117"/>
              <p:cNvGrpSpPr>
                <a:grpSpLocks noChangeAspect="1"/>
              </p:cNvGrpSpPr>
              <p:nvPr/>
            </p:nvGrpSpPr>
            <p:grpSpPr bwMode="gray">
              <a:xfrm>
                <a:off x="3044" y="960"/>
                <a:ext cx="1473" cy="481"/>
                <a:chOff x="3044" y="960"/>
                <a:chExt cx="1473" cy="481"/>
              </a:xfrm>
              <a:grpFill/>
            </p:grpSpPr>
            <p:sp>
              <p:nvSpPr>
                <p:cNvPr id="32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50" name="Group 135"/>
            <p:cNvGrpSpPr>
              <a:grpSpLocks noChangeAspect="1"/>
            </p:cNvGrpSpPr>
            <p:nvPr/>
          </p:nvGrpSpPr>
          <p:grpSpPr bwMode="gray">
            <a:xfrm>
              <a:off x="3717799" y="3561492"/>
              <a:ext cx="538760" cy="535062"/>
              <a:chOff x="2802" y="1979"/>
              <a:chExt cx="408" cy="369"/>
            </a:xfrm>
            <a:solidFill>
              <a:srgbClr val="7F8C8D"/>
            </a:solidFill>
          </p:grpSpPr>
          <p:sp>
            <p:nvSpPr>
              <p:cNvPr id="295"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6" name="Group 137"/>
              <p:cNvGrpSpPr>
                <a:grpSpLocks noChangeAspect="1"/>
              </p:cNvGrpSpPr>
              <p:nvPr/>
            </p:nvGrpSpPr>
            <p:grpSpPr bwMode="gray">
              <a:xfrm>
                <a:off x="2889" y="2101"/>
                <a:ext cx="17" cy="51"/>
                <a:chOff x="2889" y="2101"/>
                <a:chExt cx="17" cy="51"/>
              </a:xfrm>
              <a:grpFill/>
            </p:grpSpPr>
            <p:sp>
              <p:nvSpPr>
                <p:cNvPr id="321"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97"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142"/>
              <p:cNvGrpSpPr>
                <a:grpSpLocks noChangeAspect="1"/>
              </p:cNvGrpSpPr>
              <p:nvPr/>
            </p:nvGrpSpPr>
            <p:grpSpPr bwMode="gray">
              <a:xfrm>
                <a:off x="2896" y="2116"/>
                <a:ext cx="231" cy="189"/>
                <a:chOff x="2896" y="2116"/>
                <a:chExt cx="231" cy="189"/>
              </a:xfrm>
              <a:grpFill/>
            </p:grpSpPr>
            <p:sp>
              <p:nvSpPr>
                <p:cNvPr id="319"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99" name="Group 145"/>
              <p:cNvGrpSpPr>
                <a:grpSpLocks noChangeAspect="1"/>
              </p:cNvGrpSpPr>
              <p:nvPr/>
            </p:nvGrpSpPr>
            <p:grpSpPr bwMode="gray">
              <a:xfrm>
                <a:off x="2984" y="2276"/>
                <a:ext cx="114" cy="72"/>
                <a:chOff x="2984" y="2276"/>
                <a:chExt cx="114" cy="72"/>
              </a:xfrm>
              <a:grpFill/>
            </p:grpSpPr>
            <p:sp>
              <p:nvSpPr>
                <p:cNvPr id="317"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0"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1" name="Group 149"/>
              <p:cNvGrpSpPr>
                <a:grpSpLocks noChangeAspect="1"/>
              </p:cNvGrpSpPr>
              <p:nvPr/>
            </p:nvGrpSpPr>
            <p:grpSpPr bwMode="gray">
              <a:xfrm>
                <a:off x="3086" y="2189"/>
                <a:ext cx="85" cy="114"/>
                <a:chOff x="3086" y="2189"/>
                <a:chExt cx="85" cy="114"/>
              </a:xfrm>
              <a:grpFill/>
            </p:grpSpPr>
            <p:sp>
              <p:nvSpPr>
                <p:cNvPr id="315"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2"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3" name="Group 153"/>
              <p:cNvGrpSpPr>
                <a:grpSpLocks noChangeAspect="1"/>
              </p:cNvGrpSpPr>
              <p:nvPr/>
            </p:nvGrpSpPr>
            <p:grpSpPr bwMode="gray">
              <a:xfrm>
                <a:off x="3000" y="2012"/>
                <a:ext cx="210" cy="192"/>
                <a:chOff x="3000" y="2012"/>
                <a:chExt cx="210" cy="192"/>
              </a:xfrm>
              <a:grpFill/>
            </p:grpSpPr>
            <p:sp>
              <p:nvSpPr>
                <p:cNvPr id="313"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4"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7" name="Group 159"/>
              <p:cNvGrpSpPr>
                <a:grpSpLocks noChangeAspect="1"/>
              </p:cNvGrpSpPr>
              <p:nvPr/>
            </p:nvGrpSpPr>
            <p:grpSpPr bwMode="gray">
              <a:xfrm>
                <a:off x="2802" y="1979"/>
                <a:ext cx="205" cy="88"/>
                <a:chOff x="2802" y="1979"/>
                <a:chExt cx="205" cy="88"/>
              </a:xfrm>
              <a:grpFill/>
            </p:grpSpPr>
            <p:sp>
              <p:nvSpPr>
                <p:cNvPr id="311"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8"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165"/>
            <p:cNvSpPr>
              <a:spLocks noChangeAspect="1"/>
            </p:cNvSpPr>
            <p:nvPr/>
          </p:nvSpPr>
          <p:spPr bwMode="gray">
            <a:xfrm>
              <a:off x="3968692" y="3577442"/>
              <a:ext cx="44897" cy="50751"/>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166"/>
            <p:cNvSpPr>
              <a:spLocks noChangeAspect="1"/>
            </p:cNvSpPr>
            <p:nvPr/>
          </p:nvSpPr>
          <p:spPr bwMode="gray">
            <a:xfrm>
              <a:off x="4013589" y="3238135"/>
              <a:ext cx="588938" cy="345107"/>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167"/>
            <p:cNvSpPr>
              <a:spLocks noChangeAspect="1"/>
            </p:cNvSpPr>
            <p:nvPr/>
          </p:nvSpPr>
          <p:spPr bwMode="gray">
            <a:xfrm>
              <a:off x="3917194" y="3529592"/>
              <a:ext cx="97716" cy="5220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168"/>
            <p:cNvSpPr>
              <a:spLocks noChangeAspect="1"/>
            </p:cNvSpPr>
            <p:nvPr/>
          </p:nvSpPr>
          <p:spPr bwMode="gray">
            <a:xfrm>
              <a:off x="4150920" y="3484640"/>
              <a:ext cx="248252" cy="176903"/>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169"/>
            <p:cNvSpPr>
              <a:spLocks noChangeAspect="1"/>
            </p:cNvSpPr>
            <p:nvPr/>
          </p:nvSpPr>
          <p:spPr bwMode="gray">
            <a:xfrm>
              <a:off x="4099421" y="3545542"/>
              <a:ext cx="205996" cy="156603"/>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6" name="Group 170"/>
            <p:cNvGrpSpPr>
              <a:grpSpLocks noChangeAspect="1"/>
            </p:cNvGrpSpPr>
            <p:nvPr/>
          </p:nvGrpSpPr>
          <p:grpSpPr bwMode="gray">
            <a:xfrm>
              <a:off x="3988499" y="3565842"/>
              <a:ext cx="80550" cy="71052"/>
              <a:chOff x="3007" y="1982"/>
              <a:chExt cx="61" cy="49"/>
            </a:xfrm>
            <a:solidFill>
              <a:srgbClr val="7F8C8D"/>
            </a:solidFill>
          </p:grpSpPr>
          <p:sp>
            <p:nvSpPr>
              <p:cNvPr id="293"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7" name="Freeform 173"/>
            <p:cNvSpPr>
              <a:spLocks noChangeAspect="1"/>
            </p:cNvSpPr>
            <p:nvPr/>
          </p:nvSpPr>
          <p:spPr bwMode="gray">
            <a:xfrm>
              <a:off x="2984929" y="2871278"/>
              <a:ext cx="158459" cy="11890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8" name="Group 222"/>
            <p:cNvGrpSpPr>
              <a:grpSpLocks noChangeAspect="1"/>
            </p:cNvGrpSpPr>
            <p:nvPr/>
          </p:nvGrpSpPr>
          <p:grpSpPr bwMode="gray">
            <a:xfrm>
              <a:off x="3494638" y="2083911"/>
              <a:ext cx="239009" cy="271156"/>
              <a:chOff x="3202" y="1036"/>
              <a:chExt cx="181" cy="187"/>
            </a:xfrm>
            <a:solidFill>
              <a:srgbClr val="7F8C8D"/>
            </a:solidFill>
          </p:grpSpPr>
          <p:sp>
            <p:nvSpPr>
              <p:cNvPr id="287"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9" name="Freeform 229"/>
            <p:cNvSpPr>
              <a:spLocks noChangeAspect="1"/>
            </p:cNvSpPr>
            <p:nvPr/>
          </p:nvSpPr>
          <p:spPr bwMode="gray">
            <a:xfrm>
              <a:off x="2702344" y="3104732"/>
              <a:ext cx="5282" cy="580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230"/>
            <p:cNvSpPr>
              <a:spLocks noChangeAspect="1"/>
            </p:cNvSpPr>
            <p:nvPr/>
          </p:nvSpPr>
          <p:spPr bwMode="gray">
            <a:xfrm>
              <a:off x="2983608" y="2578372"/>
              <a:ext cx="38295" cy="40601"/>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231"/>
            <p:cNvSpPr>
              <a:spLocks noChangeAspect="1"/>
            </p:cNvSpPr>
            <p:nvPr/>
          </p:nvSpPr>
          <p:spPr bwMode="gray">
            <a:xfrm>
              <a:off x="2933429" y="2672623"/>
              <a:ext cx="38295" cy="29001"/>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232"/>
            <p:cNvSpPr>
              <a:spLocks noChangeAspect="1"/>
            </p:cNvSpPr>
            <p:nvPr/>
          </p:nvSpPr>
          <p:spPr bwMode="gray">
            <a:xfrm>
              <a:off x="2703664" y="3100382"/>
              <a:ext cx="11885" cy="435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233"/>
            <p:cNvSpPr>
              <a:spLocks noChangeAspect="1"/>
            </p:cNvSpPr>
            <p:nvPr/>
          </p:nvSpPr>
          <p:spPr bwMode="gray">
            <a:xfrm>
              <a:off x="2283748" y="2083911"/>
              <a:ext cx="801538" cy="1017921"/>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234"/>
            <p:cNvSpPr>
              <a:spLocks noChangeAspect="1"/>
            </p:cNvSpPr>
            <p:nvPr/>
          </p:nvSpPr>
          <p:spPr bwMode="gray">
            <a:xfrm>
              <a:off x="2545205" y="2707424"/>
              <a:ext cx="43576" cy="47851"/>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235"/>
            <p:cNvSpPr>
              <a:spLocks noChangeAspect="1"/>
            </p:cNvSpPr>
            <p:nvPr/>
          </p:nvSpPr>
          <p:spPr bwMode="gray">
            <a:xfrm>
              <a:off x="2341850" y="2295616"/>
              <a:ext cx="43576" cy="17401"/>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6" name="Group 236"/>
            <p:cNvGrpSpPr>
              <a:grpSpLocks noChangeAspect="1"/>
            </p:cNvGrpSpPr>
            <p:nvPr/>
          </p:nvGrpSpPr>
          <p:grpSpPr bwMode="gray">
            <a:xfrm>
              <a:off x="2162263" y="4099453"/>
              <a:ext cx="672130" cy="1247026"/>
              <a:chOff x="1624" y="2350"/>
              <a:chExt cx="509" cy="860"/>
            </a:xfrm>
            <a:solidFill>
              <a:srgbClr val="7F8C8D"/>
            </a:solidFill>
          </p:grpSpPr>
          <p:sp>
            <p:nvSpPr>
              <p:cNvPr id="262"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7" name="Freeform 262"/>
            <p:cNvSpPr>
              <a:spLocks noChangeAspect="1"/>
            </p:cNvSpPr>
            <p:nvPr/>
          </p:nvSpPr>
          <p:spPr bwMode="gray">
            <a:xfrm>
              <a:off x="2071150" y="4057403"/>
              <a:ext cx="62063" cy="68152"/>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8" name="Freeform 263"/>
            <p:cNvSpPr>
              <a:spLocks noChangeAspect="1"/>
            </p:cNvSpPr>
            <p:nvPr/>
          </p:nvSpPr>
          <p:spPr bwMode="gray">
            <a:xfrm>
              <a:off x="2137174" y="4144405"/>
              <a:ext cx="84511" cy="39151"/>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264"/>
            <p:cNvSpPr>
              <a:spLocks noChangeAspect="1"/>
            </p:cNvSpPr>
            <p:nvPr/>
          </p:nvSpPr>
          <p:spPr bwMode="gray">
            <a:xfrm>
              <a:off x="2003805" y="4011001"/>
              <a:ext cx="56782" cy="68152"/>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265"/>
            <p:cNvSpPr>
              <a:spLocks noChangeAspect="1"/>
            </p:cNvSpPr>
            <p:nvPr/>
          </p:nvSpPr>
          <p:spPr bwMode="gray">
            <a:xfrm>
              <a:off x="2047382" y="4000851"/>
              <a:ext cx="15846" cy="42051"/>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266"/>
            <p:cNvSpPr>
              <a:spLocks noChangeAspect="1"/>
            </p:cNvSpPr>
            <p:nvPr/>
          </p:nvSpPr>
          <p:spPr bwMode="gray">
            <a:xfrm>
              <a:off x="2035497" y="4067552"/>
              <a:ext cx="33013" cy="20301"/>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267"/>
            <p:cNvSpPr>
              <a:spLocks noChangeAspect="1"/>
            </p:cNvSpPr>
            <p:nvPr/>
          </p:nvSpPr>
          <p:spPr bwMode="gray">
            <a:xfrm>
              <a:off x="2096239" y="4119754"/>
              <a:ext cx="47538" cy="46401"/>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268"/>
            <p:cNvSpPr>
              <a:spLocks noChangeAspect="1"/>
            </p:cNvSpPr>
            <p:nvPr/>
          </p:nvSpPr>
          <p:spPr bwMode="gray">
            <a:xfrm>
              <a:off x="2044740" y="4041452"/>
              <a:ext cx="88473" cy="49301"/>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269"/>
            <p:cNvSpPr>
              <a:spLocks noChangeAspect="1"/>
            </p:cNvSpPr>
            <p:nvPr/>
          </p:nvSpPr>
          <p:spPr bwMode="gray">
            <a:xfrm>
              <a:off x="1644631" y="3751446"/>
              <a:ext cx="437083" cy="313207"/>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270"/>
            <p:cNvGrpSpPr>
              <a:grpSpLocks noChangeAspect="1"/>
            </p:cNvGrpSpPr>
            <p:nvPr/>
          </p:nvGrpSpPr>
          <p:grpSpPr bwMode="gray">
            <a:xfrm>
              <a:off x="914401" y="2658123"/>
              <a:ext cx="1459141" cy="1229625"/>
              <a:chOff x="679" y="1356"/>
              <a:chExt cx="1105" cy="848"/>
            </a:xfrm>
            <a:solidFill>
              <a:srgbClr val="7F8C8D"/>
            </a:solidFill>
          </p:grpSpPr>
          <p:grpSp>
            <p:nvGrpSpPr>
              <p:cNvPr id="250" name="Group 271"/>
              <p:cNvGrpSpPr>
                <a:grpSpLocks noChangeAspect="1"/>
              </p:cNvGrpSpPr>
              <p:nvPr/>
            </p:nvGrpSpPr>
            <p:grpSpPr bwMode="gray">
              <a:xfrm>
                <a:off x="679" y="1356"/>
                <a:ext cx="411" cy="413"/>
                <a:chOff x="679" y="1356"/>
                <a:chExt cx="411" cy="413"/>
              </a:xfrm>
              <a:grpFill/>
            </p:grpSpPr>
            <p:sp>
              <p:nvSpPr>
                <p:cNvPr id="257"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51" name="Group 277"/>
              <p:cNvGrpSpPr>
                <a:grpSpLocks noChangeAspect="1"/>
              </p:cNvGrpSpPr>
              <p:nvPr/>
            </p:nvGrpSpPr>
            <p:grpSpPr bwMode="gray">
              <a:xfrm>
                <a:off x="1149" y="1865"/>
                <a:ext cx="635" cy="339"/>
                <a:chOff x="1149" y="1865"/>
                <a:chExt cx="635" cy="339"/>
              </a:xfrm>
              <a:grpFill/>
            </p:grpSpPr>
            <p:sp>
              <p:nvSpPr>
                <p:cNvPr id="252"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tx1">
                    <a:lumMod val="65000"/>
                    <a:lumOff val="35000"/>
                  </a:schemeClr>
                </a:solidFill>
                <a:ln w="6350" cap="flat" cmpd="sng">
                  <a:noFill/>
                  <a:prstDash val="solid"/>
                  <a:round/>
                  <a:headEnd type="none" w="med" len="med"/>
                  <a:tailEnd type="none" w="med" len="med"/>
                </a:ln>
                <a:effectLst/>
              </p:spPr>
              <p:txBody>
                <a:bodyPr/>
                <a:lstStyle/>
                <a:p>
                  <a:endParaRPr lang="en-US" dirty="0"/>
                </a:p>
              </p:txBody>
            </p:sp>
          </p:grpSp>
        </p:grpSp>
        <p:grpSp>
          <p:nvGrpSpPr>
            <p:cNvPr id="76" name="Group 283"/>
            <p:cNvGrpSpPr>
              <a:grpSpLocks noChangeAspect="1"/>
            </p:cNvGrpSpPr>
            <p:nvPr/>
          </p:nvGrpSpPr>
          <p:grpSpPr bwMode="gray">
            <a:xfrm>
              <a:off x="1297343" y="2083911"/>
              <a:ext cx="1279554" cy="1481931"/>
              <a:chOff x="969" y="960"/>
              <a:chExt cx="969" cy="1022"/>
            </a:xfrm>
            <a:solidFill>
              <a:srgbClr val="7F8C8D"/>
            </a:solidFill>
          </p:grpSpPr>
          <p:sp>
            <p:nvSpPr>
              <p:cNvPr id="221"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p>
            </p:txBody>
          </p:sp>
          <p:sp>
            <p:nvSpPr>
              <p:cNvPr id="242"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5"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313"/>
            <p:cNvSpPr>
              <a:spLocks noChangeAspect="1"/>
            </p:cNvSpPr>
            <p:nvPr/>
          </p:nvSpPr>
          <p:spPr bwMode="gray">
            <a:xfrm rot="21085610">
              <a:off x="2208481" y="3835548"/>
              <a:ext cx="10564" cy="580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314"/>
            <p:cNvSpPr>
              <a:spLocks noChangeAspect="1"/>
            </p:cNvSpPr>
            <p:nvPr/>
          </p:nvSpPr>
          <p:spPr bwMode="gray">
            <a:xfrm rot="21085610">
              <a:off x="2225647" y="3836998"/>
              <a:ext cx="1321" cy="14500"/>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315"/>
            <p:cNvSpPr>
              <a:spLocks noChangeAspect="1"/>
            </p:cNvSpPr>
            <p:nvPr/>
          </p:nvSpPr>
          <p:spPr bwMode="gray">
            <a:xfrm rot="21085610">
              <a:off x="2225647" y="3870348"/>
              <a:ext cx="2641" cy="145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316"/>
            <p:cNvSpPr>
              <a:spLocks noChangeAspect="1"/>
            </p:cNvSpPr>
            <p:nvPr/>
          </p:nvSpPr>
          <p:spPr bwMode="gray">
            <a:xfrm rot="21085610">
              <a:off x="2219045" y="3868898"/>
              <a:ext cx="5282" cy="17401"/>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317"/>
            <p:cNvSpPr>
              <a:spLocks noChangeAspect="1"/>
            </p:cNvSpPr>
            <p:nvPr/>
          </p:nvSpPr>
          <p:spPr bwMode="gray">
            <a:xfrm rot="21085610">
              <a:off x="2225647" y="3889199"/>
              <a:ext cx="1321" cy="8700"/>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318"/>
            <p:cNvSpPr>
              <a:spLocks noChangeAspect="1"/>
            </p:cNvSpPr>
            <p:nvPr/>
          </p:nvSpPr>
          <p:spPr bwMode="gray">
            <a:xfrm rot="21085610">
              <a:off x="2237532" y="3864548"/>
              <a:ext cx="1321" cy="116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319"/>
            <p:cNvSpPr>
              <a:spLocks noChangeAspect="1"/>
            </p:cNvSpPr>
            <p:nvPr/>
          </p:nvSpPr>
          <p:spPr bwMode="gray">
            <a:xfrm rot="21085610">
              <a:off x="2244134" y="3874699"/>
              <a:ext cx="3962" cy="13051"/>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320"/>
            <p:cNvSpPr>
              <a:spLocks noChangeAspect="1"/>
            </p:cNvSpPr>
            <p:nvPr/>
          </p:nvSpPr>
          <p:spPr bwMode="gray">
            <a:xfrm rot="21085610">
              <a:off x="2256019" y="3884848"/>
              <a:ext cx="2641" cy="290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321"/>
            <p:cNvSpPr>
              <a:spLocks noChangeAspect="1"/>
            </p:cNvSpPr>
            <p:nvPr/>
          </p:nvSpPr>
          <p:spPr bwMode="gray">
            <a:xfrm rot="21085610">
              <a:off x="2250737" y="3897899"/>
              <a:ext cx="3962" cy="14500"/>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322"/>
            <p:cNvSpPr>
              <a:spLocks noChangeAspect="1"/>
            </p:cNvSpPr>
            <p:nvPr/>
          </p:nvSpPr>
          <p:spPr bwMode="gray">
            <a:xfrm rot="21085610">
              <a:off x="2262621" y="3910949"/>
              <a:ext cx="3962" cy="13051"/>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323"/>
            <p:cNvSpPr>
              <a:spLocks noChangeAspect="1"/>
            </p:cNvSpPr>
            <p:nvPr/>
          </p:nvSpPr>
          <p:spPr bwMode="gray">
            <a:xfrm rot="21085610">
              <a:off x="2273185" y="3919649"/>
              <a:ext cx="3962" cy="145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324"/>
            <p:cNvSpPr>
              <a:spLocks noChangeAspect="1"/>
            </p:cNvSpPr>
            <p:nvPr/>
          </p:nvSpPr>
          <p:spPr bwMode="gray">
            <a:xfrm rot="21085610">
              <a:off x="2282429" y="3925449"/>
              <a:ext cx="7923" cy="580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325"/>
            <p:cNvSpPr>
              <a:spLocks noChangeAspect="1"/>
            </p:cNvSpPr>
            <p:nvPr/>
          </p:nvSpPr>
          <p:spPr bwMode="gray">
            <a:xfrm rot="21085610">
              <a:off x="2271864" y="3941400"/>
              <a:ext cx="5282" cy="8700"/>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326"/>
            <p:cNvSpPr>
              <a:spLocks noChangeAspect="1"/>
            </p:cNvSpPr>
            <p:nvPr/>
          </p:nvSpPr>
          <p:spPr bwMode="gray">
            <a:xfrm rot="21085610">
              <a:off x="2224327" y="3887748"/>
              <a:ext cx="2641" cy="435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327"/>
            <p:cNvSpPr>
              <a:spLocks noChangeAspect="1"/>
            </p:cNvSpPr>
            <p:nvPr/>
          </p:nvSpPr>
          <p:spPr bwMode="gray">
            <a:xfrm rot="21085610">
              <a:off x="2197917" y="3873248"/>
              <a:ext cx="1321" cy="580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328"/>
            <p:cNvSpPr>
              <a:spLocks noChangeAspect="1"/>
            </p:cNvSpPr>
            <p:nvPr/>
          </p:nvSpPr>
          <p:spPr bwMode="gray">
            <a:xfrm rot="21085610">
              <a:off x="2195276" y="3880499"/>
              <a:ext cx="2641" cy="290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329"/>
            <p:cNvSpPr>
              <a:spLocks noChangeAspect="1"/>
            </p:cNvSpPr>
            <p:nvPr/>
          </p:nvSpPr>
          <p:spPr bwMode="gray">
            <a:xfrm rot="21085610">
              <a:off x="2187353" y="3883399"/>
              <a:ext cx="5282" cy="580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330"/>
            <p:cNvSpPr>
              <a:spLocks noChangeAspect="1"/>
            </p:cNvSpPr>
            <p:nvPr/>
          </p:nvSpPr>
          <p:spPr bwMode="gray">
            <a:xfrm rot="20552049">
              <a:off x="2223006" y="4008102"/>
              <a:ext cx="19808" cy="15951"/>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331"/>
            <p:cNvSpPr>
              <a:spLocks noChangeAspect="1"/>
            </p:cNvSpPr>
            <p:nvPr/>
          </p:nvSpPr>
          <p:spPr bwMode="gray">
            <a:xfrm rot="20552049">
              <a:off x="2277146" y="3955900"/>
              <a:ext cx="31691" cy="47851"/>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332"/>
            <p:cNvSpPr>
              <a:spLocks noChangeAspect="1"/>
            </p:cNvSpPr>
            <p:nvPr/>
          </p:nvSpPr>
          <p:spPr bwMode="gray">
            <a:xfrm rot="20552049">
              <a:off x="2372222" y="3984901"/>
              <a:ext cx="1321" cy="145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333"/>
            <p:cNvSpPr>
              <a:spLocks noChangeAspect="1"/>
            </p:cNvSpPr>
            <p:nvPr/>
          </p:nvSpPr>
          <p:spPr bwMode="gray">
            <a:xfrm rot="20552049">
              <a:off x="2390709" y="4024051"/>
              <a:ext cx="2641" cy="10150"/>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334"/>
            <p:cNvSpPr>
              <a:spLocks noChangeAspect="1"/>
            </p:cNvSpPr>
            <p:nvPr/>
          </p:nvSpPr>
          <p:spPr bwMode="gray">
            <a:xfrm rot="20552049">
              <a:off x="2410516" y="4095103"/>
              <a:ext cx="2641" cy="435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335"/>
            <p:cNvSpPr>
              <a:spLocks noChangeAspect="1"/>
            </p:cNvSpPr>
            <p:nvPr/>
          </p:nvSpPr>
          <p:spPr bwMode="gray">
            <a:xfrm rot="20552049">
              <a:off x="2405233" y="4108153"/>
              <a:ext cx="7923" cy="14500"/>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336"/>
            <p:cNvSpPr>
              <a:spLocks noChangeAspect="1"/>
            </p:cNvSpPr>
            <p:nvPr/>
          </p:nvSpPr>
          <p:spPr bwMode="gray">
            <a:xfrm rot="20552049">
              <a:off x="2261300" y="3961701"/>
              <a:ext cx="1321" cy="290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337"/>
            <p:cNvGrpSpPr>
              <a:grpSpLocks noChangeAspect="1"/>
            </p:cNvGrpSpPr>
            <p:nvPr/>
          </p:nvGrpSpPr>
          <p:grpSpPr bwMode="gray">
            <a:xfrm>
              <a:off x="2254698" y="3964601"/>
              <a:ext cx="23769" cy="40601"/>
              <a:chOff x="1694" y="2257"/>
              <a:chExt cx="18" cy="28"/>
            </a:xfrm>
            <a:solidFill>
              <a:srgbClr val="7F8C8D"/>
            </a:solidFill>
          </p:grpSpPr>
          <p:sp>
            <p:nvSpPr>
              <p:cNvPr id="219"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2" name="Freeform 340"/>
            <p:cNvSpPr>
              <a:spLocks noChangeAspect="1"/>
            </p:cNvSpPr>
            <p:nvPr/>
          </p:nvSpPr>
          <p:spPr bwMode="gray">
            <a:xfrm rot="20552049">
              <a:off x="2319402" y="3973301"/>
              <a:ext cx="13205" cy="116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341"/>
            <p:cNvSpPr>
              <a:spLocks noChangeAspect="1"/>
            </p:cNvSpPr>
            <p:nvPr/>
          </p:nvSpPr>
          <p:spPr bwMode="gray">
            <a:xfrm rot="20552049">
              <a:off x="2399952" y="4057403"/>
              <a:ext cx="0" cy="435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42"/>
            <p:cNvSpPr>
              <a:spLocks noChangeAspect="1"/>
            </p:cNvSpPr>
            <p:nvPr/>
          </p:nvSpPr>
          <p:spPr bwMode="gray">
            <a:xfrm rot="20552049">
              <a:off x="2377504" y="3996501"/>
              <a:ext cx="3962" cy="10150"/>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43"/>
            <p:cNvSpPr>
              <a:spLocks noChangeAspect="1"/>
            </p:cNvSpPr>
            <p:nvPr/>
          </p:nvSpPr>
          <p:spPr bwMode="gray">
            <a:xfrm rot="20552049">
              <a:off x="2339209" y="3970401"/>
              <a:ext cx="0" cy="145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44"/>
            <p:cNvSpPr>
              <a:spLocks noChangeAspect="1"/>
            </p:cNvSpPr>
            <p:nvPr/>
          </p:nvSpPr>
          <p:spPr bwMode="gray">
            <a:xfrm rot="20552049">
              <a:off x="2341850" y="3982001"/>
              <a:ext cx="1321" cy="290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45"/>
            <p:cNvSpPr>
              <a:spLocks noChangeAspect="1"/>
            </p:cNvSpPr>
            <p:nvPr/>
          </p:nvSpPr>
          <p:spPr bwMode="gray">
            <a:xfrm rot="20552049">
              <a:off x="2384106" y="4012451"/>
              <a:ext cx="2641" cy="7250"/>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46"/>
            <p:cNvSpPr>
              <a:spLocks noChangeAspect="1"/>
            </p:cNvSpPr>
            <p:nvPr/>
          </p:nvSpPr>
          <p:spPr bwMode="gray">
            <a:xfrm rot="20552049">
              <a:off x="2399952" y="4080603"/>
              <a:ext cx="1321" cy="435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47"/>
            <p:cNvSpPr>
              <a:spLocks noChangeAspect="1"/>
            </p:cNvSpPr>
            <p:nvPr/>
          </p:nvSpPr>
          <p:spPr bwMode="gray">
            <a:xfrm rot="20552049">
              <a:off x="2146418" y="3921100"/>
              <a:ext cx="97716" cy="71052"/>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48"/>
            <p:cNvSpPr>
              <a:spLocks noChangeAspect="1"/>
            </p:cNvSpPr>
            <p:nvPr/>
          </p:nvSpPr>
          <p:spPr bwMode="gray">
            <a:xfrm rot="20552049">
              <a:off x="2162263" y="3958801"/>
              <a:ext cx="3962" cy="8700"/>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49"/>
            <p:cNvSpPr>
              <a:spLocks noChangeAspect="1"/>
            </p:cNvSpPr>
            <p:nvPr/>
          </p:nvSpPr>
          <p:spPr bwMode="gray">
            <a:xfrm rot="20552049">
              <a:off x="2197917" y="3929800"/>
              <a:ext cx="9243" cy="13051"/>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50"/>
            <p:cNvSpPr>
              <a:spLocks noChangeAspect="1"/>
            </p:cNvSpPr>
            <p:nvPr/>
          </p:nvSpPr>
          <p:spPr bwMode="gray">
            <a:xfrm rot="20552049">
              <a:off x="2362978" y="3982001"/>
              <a:ext cx="0" cy="435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51"/>
            <p:cNvSpPr>
              <a:spLocks noChangeAspect="1"/>
            </p:cNvSpPr>
            <p:nvPr/>
          </p:nvSpPr>
          <p:spPr bwMode="gray">
            <a:xfrm rot="20552049">
              <a:off x="2397310" y="4042902"/>
              <a:ext cx="1321" cy="580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14" name="Group 362"/>
            <p:cNvGrpSpPr/>
            <p:nvPr/>
          </p:nvGrpSpPr>
          <p:grpSpPr bwMode="gray">
            <a:xfrm>
              <a:off x="3190925" y="2671174"/>
              <a:ext cx="731552" cy="1013572"/>
              <a:chOff x="4580731" y="1911697"/>
              <a:chExt cx="879476" cy="1109663"/>
            </a:xfrm>
            <a:solidFill>
              <a:srgbClr val="7F8C8D"/>
            </a:solidFill>
          </p:grpSpPr>
          <p:sp>
            <p:nvSpPr>
              <p:cNvPr id="170"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3" name="Group 178"/>
              <p:cNvGrpSpPr>
                <a:grpSpLocks noChangeAspect="1"/>
              </p:cNvGrpSpPr>
              <p:nvPr/>
            </p:nvGrpSpPr>
            <p:grpSpPr bwMode="gray">
              <a:xfrm>
                <a:off x="4876006" y="2765772"/>
                <a:ext cx="204788" cy="242888"/>
                <a:chOff x="2589" y="1903"/>
                <a:chExt cx="129" cy="153"/>
              </a:xfrm>
              <a:grpFill/>
            </p:grpSpPr>
            <p:sp>
              <p:nvSpPr>
                <p:cNvPr id="216"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4"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1" name="Group 189"/>
              <p:cNvGrpSpPr>
                <a:grpSpLocks noChangeAspect="1"/>
              </p:cNvGrpSpPr>
              <p:nvPr/>
            </p:nvGrpSpPr>
            <p:grpSpPr bwMode="gray">
              <a:xfrm>
                <a:off x="4679156" y="2659410"/>
                <a:ext cx="247650" cy="244475"/>
                <a:chOff x="2465" y="1836"/>
                <a:chExt cx="156" cy="154"/>
              </a:xfrm>
              <a:grpFill/>
            </p:grpSpPr>
            <p:sp>
              <p:nvSpPr>
                <p:cNvPr id="214"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2" name="Group 192"/>
              <p:cNvGrpSpPr>
                <a:grpSpLocks noChangeAspect="1"/>
              </p:cNvGrpSpPr>
              <p:nvPr/>
            </p:nvGrpSpPr>
            <p:grpSpPr bwMode="gray">
              <a:xfrm>
                <a:off x="4620419" y="2430810"/>
                <a:ext cx="171450" cy="258763"/>
                <a:chOff x="2428" y="1692"/>
                <a:chExt cx="108" cy="163"/>
              </a:xfrm>
              <a:grpFill/>
            </p:grpSpPr>
            <p:sp>
              <p:nvSpPr>
                <p:cNvPr id="212"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3"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7" name="Group 199"/>
              <p:cNvGrpSpPr>
                <a:grpSpLocks noChangeAspect="1"/>
              </p:cNvGrpSpPr>
              <p:nvPr/>
            </p:nvGrpSpPr>
            <p:grpSpPr bwMode="gray">
              <a:xfrm>
                <a:off x="5033169" y="2808635"/>
                <a:ext cx="68263" cy="68263"/>
                <a:chOff x="2688" y="1930"/>
                <a:chExt cx="43" cy="43"/>
              </a:xfrm>
              <a:grpFill/>
            </p:grpSpPr>
            <p:sp>
              <p:nvSpPr>
                <p:cNvPr id="210"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8"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359"/>
              <p:cNvGrpSpPr/>
              <p:nvPr/>
            </p:nvGrpSpPr>
            <p:grpSpPr bwMode="gray">
              <a:xfrm>
                <a:off x="5080794" y="2788583"/>
                <a:ext cx="75600" cy="108000"/>
                <a:chOff x="4160739" y="2986112"/>
                <a:chExt cx="187325" cy="233362"/>
              </a:xfrm>
              <a:grpFill/>
            </p:grpSpPr>
            <p:sp>
              <p:nvSpPr>
                <p:cNvPr id="208"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5" name="Group 368"/>
            <p:cNvGrpSpPr/>
            <p:nvPr/>
          </p:nvGrpSpPr>
          <p:grpSpPr bwMode="gray">
            <a:xfrm>
              <a:off x="3086606" y="3660094"/>
              <a:ext cx="995649" cy="1223826"/>
              <a:chOff x="4455318" y="2994372"/>
              <a:chExt cx="1196974" cy="1339850"/>
            </a:xfrm>
            <a:solidFill>
              <a:srgbClr val="7F8C8D"/>
            </a:solidFill>
          </p:grpSpPr>
          <p:sp>
            <p:nvSpPr>
              <p:cNvPr id="116" name="Freeform 115"/>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16"/>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8" name="Group 367"/>
              <p:cNvGrpSpPr/>
              <p:nvPr/>
            </p:nvGrpSpPr>
            <p:grpSpPr bwMode="gray">
              <a:xfrm>
                <a:off x="4455318" y="2994372"/>
                <a:ext cx="1196974" cy="1339850"/>
                <a:chOff x="4455318" y="2994372"/>
                <a:chExt cx="1196974" cy="1339850"/>
              </a:xfrm>
              <a:grpFill/>
            </p:grpSpPr>
            <p:sp>
              <p:nvSpPr>
                <p:cNvPr id="119" name="Freeform 118"/>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19"/>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120"/>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21"/>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22"/>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23"/>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24"/>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125"/>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126"/>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27"/>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128"/>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129"/>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130"/>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131"/>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133"/>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134"/>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135"/>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136"/>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8" name="Group 25"/>
                <p:cNvGrpSpPr>
                  <a:grpSpLocks noChangeAspect="1"/>
                </p:cNvGrpSpPr>
                <p:nvPr/>
              </p:nvGrpSpPr>
              <p:grpSpPr bwMode="gray">
                <a:xfrm>
                  <a:off x="4961730" y="3769072"/>
                  <a:ext cx="219075" cy="239713"/>
                  <a:chOff x="2643" y="2535"/>
                  <a:chExt cx="138" cy="151"/>
                </a:xfrm>
                <a:grpFill/>
              </p:grpSpPr>
              <p:sp>
                <p:nvSpPr>
                  <p:cNvPr id="168"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9"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5" name="Group 364"/>
                <p:cNvGrpSpPr>
                  <a:grpSpLocks noChangeAspect="1"/>
                </p:cNvGrpSpPr>
                <p:nvPr/>
              </p:nvGrpSpPr>
              <p:grpSpPr bwMode="gray">
                <a:xfrm>
                  <a:off x="5141117" y="3280172"/>
                  <a:ext cx="289379" cy="349200"/>
                  <a:chOff x="3548063" y="12700"/>
                  <a:chExt cx="5667375" cy="6838950"/>
                </a:xfrm>
                <a:grpFill/>
              </p:grpSpPr>
              <p:sp>
                <p:nvSpPr>
                  <p:cNvPr id="166"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67"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3" name="Oval Callout 362"/>
          <p:cNvSpPr/>
          <p:nvPr/>
        </p:nvSpPr>
        <p:spPr>
          <a:xfrm>
            <a:off x="4644781" y="2627412"/>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01</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4" name="Oval Callout 363"/>
          <p:cNvSpPr/>
          <p:nvPr/>
        </p:nvSpPr>
        <p:spPr>
          <a:xfrm>
            <a:off x="5293895" y="3648481"/>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02</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5" name="Oval Callout 364"/>
          <p:cNvSpPr/>
          <p:nvPr/>
        </p:nvSpPr>
        <p:spPr>
          <a:xfrm>
            <a:off x="7590226" y="2561839"/>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03</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6" name="Oval Callout 365"/>
          <p:cNvSpPr/>
          <p:nvPr/>
        </p:nvSpPr>
        <p:spPr>
          <a:xfrm>
            <a:off x="7951611" y="3710402"/>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04</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7" name="Oval 366"/>
          <p:cNvSpPr/>
          <p:nvPr/>
        </p:nvSpPr>
        <p:spPr>
          <a:xfrm>
            <a:off x="914400" y="1600200"/>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68" name="Straight Connector 367"/>
          <p:cNvCxnSpPr/>
          <p:nvPr/>
        </p:nvCxnSpPr>
        <p:spPr>
          <a:xfrm>
            <a:off x="18394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9" name="TextBox 368"/>
          <p:cNvSpPr txBox="1"/>
          <p:nvPr/>
        </p:nvSpPr>
        <p:spPr>
          <a:xfrm>
            <a:off x="1839433" y="1718760"/>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0" name="TextBox 369"/>
          <p:cNvSpPr txBox="1"/>
          <p:nvPr/>
        </p:nvSpPr>
        <p:spPr>
          <a:xfrm>
            <a:off x="1857921" y="2006562"/>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1" name="TextBox 370"/>
          <p:cNvSpPr txBox="1"/>
          <p:nvPr/>
        </p:nvSpPr>
        <p:spPr>
          <a:xfrm>
            <a:off x="1534235" y="2762241"/>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2" name="TextBox 371"/>
          <p:cNvSpPr txBox="1"/>
          <p:nvPr/>
        </p:nvSpPr>
        <p:spPr>
          <a:xfrm>
            <a:off x="852297" y="2823797"/>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3" name="Oval 372"/>
          <p:cNvSpPr/>
          <p:nvPr/>
        </p:nvSpPr>
        <p:spPr>
          <a:xfrm>
            <a:off x="968810" y="4002374"/>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74" name="Straight Connector 373"/>
          <p:cNvCxnSpPr/>
          <p:nvPr/>
        </p:nvCxnSpPr>
        <p:spPr>
          <a:xfrm>
            <a:off x="1893843" y="4367155"/>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5" name="TextBox 374"/>
          <p:cNvSpPr txBox="1"/>
          <p:nvPr/>
        </p:nvSpPr>
        <p:spPr>
          <a:xfrm>
            <a:off x="1893843" y="4120934"/>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6" name="TextBox 375"/>
          <p:cNvSpPr txBox="1"/>
          <p:nvPr/>
        </p:nvSpPr>
        <p:spPr>
          <a:xfrm>
            <a:off x="1912331" y="4408736"/>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7" name="TextBox 376"/>
          <p:cNvSpPr txBox="1"/>
          <p:nvPr/>
        </p:nvSpPr>
        <p:spPr>
          <a:xfrm>
            <a:off x="1588645" y="5164415"/>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8" name="TextBox 377"/>
          <p:cNvSpPr txBox="1"/>
          <p:nvPr/>
        </p:nvSpPr>
        <p:spPr>
          <a:xfrm>
            <a:off x="906707" y="5225971"/>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02</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9" name="Oval 378"/>
          <p:cNvSpPr/>
          <p:nvPr/>
        </p:nvSpPr>
        <p:spPr>
          <a:xfrm>
            <a:off x="10359413" y="1600200"/>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80" name="Straight Connector 379"/>
          <p:cNvCxnSpPr/>
          <p:nvPr/>
        </p:nvCxnSpPr>
        <p:spPr>
          <a:xfrm flipH="1">
            <a:off x="88049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1" name="TextBox 380"/>
          <p:cNvSpPr txBox="1"/>
          <p:nvPr/>
        </p:nvSpPr>
        <p:spPr>
          <a:xfrm>
            <a:off x="9156840" y="1713885"/>
            <a:ext cx="120257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CUSTOM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2" name="TextBox 381"/>
          <p:cNvSpPr txBox="1"/>
          <p:nvPr/>
        </p:nvSpPr>
        <p:spPr>
          <a:xfrm>
            <a:off x="8485401" y="2006562"/>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3" name="Oval 382"/>
          <p:cNvSpPr/>
          <p:nvPr/>
        </p:nvSpPr>
        <p:spPr>
          <a:xfrm>
            <a:off x="10359413" y="3997979"/>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84" name="Straight Connector 383"/>
          <p:cNvCxnSpPr/>
          <p:nvPr/>
        </p:nvCxnSpPr>
        <p:spPr>
          <a:xfrm flipH="1">
            <a:off x="8804933" y="4362760"/>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5" name="TextBox 384"/>
          <p:cNvSpPr txBox="1"/>
          <p:nvPr/>
        </p:nvSpPr>
        <p:spPr>
          <a:xfrm>
            <a:off x="9333170" y="4111664"/>
            <a:ext cx="102624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WARE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6" name="TextBox 385"/>
          <p:cNvSpPr txBox="1"/>
          <p:nvPr/>
        </p:nvSpPr>
        <p:spPr>
          <a:xfrm>
            <a:off x="8485401" y="4404341"/>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7" name="TextBox 386"/>
          <p:cNvSpPr txBox="1"/>
          <p:nvPr/>
        </p:nvSpPr>
        <p:spPr>
          <a:xfrm>
            <a:off x="10750863" y="2823797"/>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03</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8" name="TextBox 387"/>
          <p:cNvSpPr txBox="1"/>
          <p:nvPr/>
        </p:nvSpPr>
        <p:spPr>
          <a:xfrm>
            <a:off x="8812652" y="2827628"/>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9" name="TextBox 388"/>
          <p:cNvSpPr txBox="1"/>
          <p:nvPr/>
        </p:nvSpPr>
        <p:spPr>
          <a:xfrm>
            <a:off x="10728010" y="5160584"/>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04</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0" name="TextBox 389"/>
          <p:cNvSpPr txBox="1"/>
          <p:nvPr/>
        </p:nvSpPr>
        <p:spPr>
          <a:xfrm>
            <a:off x="8789799" y="5164415"/>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91" name="Group 390"/>
          <p:cNvGrpSpPr/>
          <p:nvPr/>
        </p:nvGrpSpPr>
        <p:grpSpPr>
          <a:xfrm>
            <a:off x="524537" y="6439790"/>
            <a:ext cx="11174824" cy="338554"/>
            <a:chOff x="524537" y="6439790"/>
            <a:chExt cx="11174824" cy="338554"/>
          </a:xfrm>
        </p:grpSpPr>
        <p:sp>
          <p:nvSpPr>
            <p:cNvPr id="392" name="TextBox 39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3" name="TextBox 39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4" name="TextBox 39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50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198454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914400" y="1600200"/>
            <a:ext cx="1417533" cy="1444409"/>
            <a:chOff x="4387845" y="2156519"/>
            <a:chExt cx="586297" cy="597413"/>
          </a:xfrm>
          <a:solidFill>
            <a:srgbClr val="7F8C8D"/>
          </a:solidFill>
        </p:grpSpPr>
        <p:sp>
          <p:nvSpPr>
            <p:cNvPr id="8" name="Freeform 53"/>
            <p:cNvSpPr>
              <a:spLocks noChangeAspect="1"/>
            </p:cNvSpPr>
            <p:nvPr/>
          </p:nvSpPr>
          <p:spPr bwMode="gray">
            <a:xfrm>
              <a:off x="4846055" y="2691580"/>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387845" y="2156519"/>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 name="Freeform 282"/>
          <p:cNvSpPr>
            <a:spLocks noChangeAspect="1"/>
          </p:cNvSpPr>
          <p:nvPr/>
        </p:nvSpPr>
        <p:spPr bwMode="gray">
          <a:xfrm>
            <a:off x="6096000" y="1600200"/>
            <a:ext cx="1974205" cy="1160994"/>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7F8C8D"/>
          </a:solidFill>
          <a:ln w="6350" cap="flat" cmpd="sng">
            <a:noFill/>
            <a:prstDash val="solid"/>
            <a:round/>
            <a:headEnd type="none" w="med" len="med"/>
            <a:tailEnd type="none" w="med" len="med"/>
          </a:ln>
          <a:effectLst/>
        </p:spPr>
        <p:txBody>
          <a:bodyPr/>
          <a:lstStyle/>
          <a:p>
            <a:endParaRPr lang="en-US" dirty="0"/>
          </a:p>
        </p:txBody>
      </p:sp>
      <p:sp>
        <p:nvSpPr>
          <p:cNvPr id="11" name="Rounded Rectangle 10"/>
          <p:cNvSpPr/>
          <p:nvPr/>
        </p:nvSpPr>
        <p:spPr>
          <a:xfrm>
            <a:off x="2022248" y="4417827"/>
            <a:ext cx="3166440"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2022248"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ounded Rectangle 12"/>
          <p:cNvSpPr/>
          <p:nvPr/>
        </p:nvSpPr>
        <p:spPr>
          <a:xfrm>
            <a:off x="2022248" y="5360253"/>
            <a:ext cx="2677343"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022249"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67871"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0845"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1002"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39631" y="5840236"/>
            <a:ext cx="101021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84207"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7234041" y="4417827"/>
            <a:ext cx="836164"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20"/>
          <p:cNvSpPr/>
          <p:nvPr/>
        </p:nvSpPr>
        <p:spPr>
          <a:xfrm>
            <a:off x="7234041"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1"/>
          <p:cNvSpPr/>
          <p:nvPr/>
        </p:nvSpPr>
        <p:spPr>
          <a:xfrm>
            <a:off x="7234041" y="5360253"/>
            <a:ext cx="3221069"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p:cNvSpPr/>
          <p:nvPr/>
        </p:nvSpPr>
        <p:spPr>
          <a:xfrm>
            <a:off x="7234042"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179664"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272638"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6142795"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157222" y="5840236"/>
            <a:ext cx="904415"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6096000"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838358" y="1671920"/>
            <a:ext cx="784189"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AUSTRALIA</a:t>
            </a:r>
            <a:endParaRPr lang="en-US" sz="1000" b="1">
              <a:solidFill>
                <a:schemeClr val="bg1"/>
              </a:solidFill>
            </a:endParaRPr>
          </a:p>
        </p:txBody>
      </p:sp>
      <p:sp>
        <p:nvSpPr>
          <p:cNvPr id="30" name="TextBox 29"/>
          <p:cNvSpPr txBox="1"/>
          <p:nvPr/>
        </p:nvSpPr>
        <p:spPr>
          <a:xfrm>
            <a:off x="7774098" y="1671919"/>
            <a:ext cx="686406"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AMERICA</a:t>
            </a:r>
            <a:endParaRPr lang="en-US" sz="1000" b="1">
              <a:solidFill>
                <a:schemeClr val="bg1"/>
              </a:solidFill>
            </a:endParaRPr>
          </a:p>
        </p:txBody>
      </p:sp>
      <p:sp>
        <p:nvSpPr>
          <p:cNvPr id="31" name="Freeform 30"/>
          <p:cNvSpPr>
            <a:spLocks noChangeArrowheads="1"/>
          </p:cNvSpPr>
          <p:nvPr/>
        </p:nvSpPr>
        <p:spPr bwMode="auto">
          <a:xfrm>
            <a:off x="3646014"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2" name="Freeform 31"/>
          <p:cNvSpPr>
            <a:spLocks/>
          </p:cNvSpPr>
          <p:nvPr/>
        </p:nvSpPr>
        <p:spPr bwMode="auto">
          <a:xfrm>
            <a:off x="3638037"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3" name="Oval 32"/>
          <p:cNvSpPr/>
          <p:nvPr/>
        </p:nvSpPr>
        <p:spPr>
          <a:xfrm>
            <a:off x="3357473"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3357262" y="1671708"/>
            <a:ext cx="788947" cy="788947"/>
          </a:xfrm>
          <a:prstGeom prst="arc">
            <a:avLst>
              <a:gd name="adj1" fmla="val 16200000"/>
              <a:gd name="adj2" fmla="val 11287514"/>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4281724"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3353503"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3353292" y="2608418"/>
            <a:ext cx="788947" cy="788947"/>
          </a:xfrm>
          <a:prstGeom prst="arc">
            <a:avLst>
              <a:gd name="adj1" fmla="val 16200000"/>
              <a:gd name="adj2" fmla="val 2176449"/>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4281725"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4281724"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4281725"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1" name="Freeform 40"/>
          <p:cNvSpPr>
            <a:spLocks noChangeArrowheads="1"/>
          </p:cNvSpPr>
          <p:nvPr/>
        </p:nvSpPr>
        <p:spPr bwMode="auto">
          <a:xfrm>
            <a:off x="8929756"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2" name="Freeform 41"/>
          <p:cNvSpPr>
            <a:spLocks/>
          </p:cNvSpPr>
          <p:nvPr/>
        </p:nvSpPr>
        <p:spPr bwMode="auto">
          <a:xfrm>
            <a:off x="8921779"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Oval 42"/>
          <p:cNvSpPr/>
          <p:nvPr/>
        </p:nvSpPr>
        <p:spPr>
          <a:xfrm>
            <a:off x="8641215"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Arc 43"/>
          <p:cNvSpPr/>
          <p:nvPr/>
        </p:nvSpPr>
        <p:spPr>
          <a:xfrm>
            <a:off x="8641004" y="1671708"/>
            <a:ext cx="788947" cy="788947"/>
          </a:xfrm>
          <a:prstGeom prst="arc">
            <a:avLst>
              <a:gd name="adj1" fmla="val 16200000"/>
              <a:gd name="adj2" fmla="val 19441818"/>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p:cNvSpPr txBox="1"/>
          <p:nvPr/>
        </p:nvSpPr>
        <p:spPr>
          <a:xfrm>
            <a:off x="9565466"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Oval 45"/>
          <p:cNvSpPr/>
          <p:nvPr/>
        </p:nvSpPr>
        <p:spPr>
          <a:xfrm>
            <a:off x="8637245"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Arc 46"/>
          <p:cNvSpPr/>
          <p:nvPr/>
        </p:nvSpPr>
        <p:spPr>
          <a:xfrm>
            <a:off x="8637034" y="2608418"/>
            <a:ext cx="788947" cy="788947"/>
          </a:xfrm>
          <a:prstGeom prst="arc">
            <a:avLst>
              <a:gd name="adj1" fmla="val 16200000"/>
              <a:gd name="adj2" fmla="val 11932597"/>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9565467"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9565466"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9565467"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1601581627"/>
      </p:ext>
    </p:extLst>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7410" y="1262942"/>
            <a:ext cx="2597186"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Whar People Say</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5" y="1792743"/>
            <a:ext cx="3416310"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8"/>
          <p:cNvSpPr>
            <a:spLocks noEditPoints="1"/>
          </p:cNvSpPr>
          <p:nvPr/>
        </p:nvSpPr>
        <p:spPr bwMode="auto">
          <a:xfrm flipH="1">
            <a:off x="9075147" y="3278125"/>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22"/>
          <p:cNvSpPr>
            <a:spLocks noEditPoints="1"/>
          </p:cNvSpPr>
          <p:nvPr/>
        </p:nvSpPr>
        <p:spPr bwMode="auto">
          <a:xfrm flipH="1">
            <a:off x="7522229" y="3278125"/>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26"/>
          <p:cNvSpPr>
            <a:spLocks noEditPoints="1"/>
          </p:cNvSpPr>
          <p:nvPr/>
        </p:nvSpPr>
        <p:spPr bwMode="auto">
          <a:xfrm flipH="1">
            <a:off x="6745704" y="3280542"/>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Freeform 30"/>
          <p:cNvSpPr>
            <a:spLocks noEditPoints="1"/>
          </p:cNvSpPr>
          <p:nvPr/>
        </p:nvSpPr>
        <p:spPr bwMode="auto">
          <a:xfrm flipH="1">
            <a:off x="9851606" y="3278125"/>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Freeform 34"/>
          <p:cNvSpPr>
            <a:spLocks noEditPoints="1"/>
          </p:cNvSpPr>
          <p:nvPr/>
        </p:nvSpPr>
        <p:spPr bwMode="auto">
          <a:xfrm flipH="1">
            <a:off x="8298688" y="3278125"/>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Freeform 6"/>
          <p:cNvSpPr>
            <a:spLocks noEditPoints="1"/>
          </p:cNvSpPr>
          <p:nvPr/>
        </p:nvSpPr>
        <p:spPr bwMode="auto">
          <a:xfrm>
            <a:off x="5497658" y="2997073"/>
            <a:ext cx="1196684" cy="1275336"/>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5" name="Freeform 18"/>
          <p:cNvSpPr>
            <a:spLocks noEditPoints="1"/>
          </p:cNvSpPr>
          <p:nvPr/>
        </p:nvSpPr>
        <p:spPr bwMode="auto">
          <a:xfrm flipH="1">
            <a:off x="4066267" y="3275709"/>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Freeform 22"/>
          <p:cNvSpPr>
            <a:spLocks noEditPoints="1"/>
          </p:cNvSpPr>
          <p:nvPr/>
        </p:nvSpPr>
        <p:spPr bwMode="auto">
          <a:xfrm flipH="1">
            <a:off x="2513349" y="3275709"/>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Freeform 26"/>
          <p:cNvSpPr>
            <a:spLocks noEditPoints="1"/>
          </p:cNvSpPr>
          <p:nvPr/>
        </p:nvSpPr>
        <p:spPr bwMode="auto">
          <a:xfrm flipH="1">
            <a:off x="1736824" y="3278126"/>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Freeform 30"/>
          <p:cNvSpPr>
            <a:spLocks noEditPoints="1"/>
          </p:cNvSpPr>
          <p:nvPr/>
        </p:nvSpPr>
        <p:spPr bwMode="auto">
          <a:xfrm flipH="1">
            <a:off x="4842726" y="3275709"/>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Freeform 34"/>
          <p:cNvSpPr>
            <a:spLocks noEditPoints="1"/>
          </p:cNvSpPr>
          <p:nvPr/>
        </p:nvSpPr>
        <p:spPr bwMode="auto">
          <a:xfrm flipH="1">
            <a:off x="3289808" y="3275709"/>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Rectangle 19"/>
          <p:cNvSpPr/>
          <p:nvPr/>
        </p:nvSpPr>
        <p:spPr>
          <a:xfrm>
            <a:off x="4009843" y="5071797"/>
            <a:ext cx="4172313" cy="578235"/>
          </a:xfrm>
          <a:prstGeom prst="rect">
            <a:avLst/>
          </a:prstGeom>
        </p:spPr>
        <p:txBody>
          <a:bodyPr wrap="square">
            <a:spAutoFit/>
          </a:bodyPr>
          <a:lstStyle/>
          <a:p>
            <a:pPr algn="ctr">
              <a:lnSpc>
                <a:spcPct val="107000"/>
              </a:lnSpc>
              <a:spcAft>
                <a:spcPts val="800"/>
              </a:spcAft>
            </a:pP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6039488" y="4360838"/>
            <a:ext cx="113021" cy="113021"/>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096000" y="4547765"/>
            <a:ext cx="2" cy="444021"/>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Freeform 118"/>
          <p:cNvSpPr>
            <a:spLocks noEditPoints="1"/>
          </p:cNvSpPr>
          <p:nvPr/>
        </p:nvSpPr>
        <p:spPr bwMode="auto">
          <a:xfrm>
            <a:off x="3889790" y="4997625"/>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accent5"/>
          </a:solid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4704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TextBox 2"/>
          <p:cNvSpPr txBox="1"/>
          <p:nvPr/>
        </p:nvSpPr>
        <p:spPr>
          <a:xfrm>
            <a:off x="1754871" y="1600200"/>
            <a:ext cx="3416310" cy="246221"/>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ARE AWESOME &amp; CREATIVE TEAM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3412365" y="1672445"/>
            <a:ext cx="1758816" cy="461665"/>
          </a:xfrm>
          <a:prstGeom prst="rect">
            <a:avLst/>
          </a:prstGeom>
          <a:noFill/>
        </p:spPr>
        <p:txBody>
          <a:bodyPr wrap="none" rtlCol="0">
            <a:spAutoFit/>
          </a:bodyPr>
          <a:lstStyle/>
          <a:p>
            <a:pPr algn="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Contuct Us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6096000" y="1611280"/>
            <a:ext cx="39946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5" name="TextBox 4"/>
          <p:cNvSpPr txBox="1"/>
          <p:nvPr/>
        </p:nvSpPr>
        <p:spPr>
          <a:xfrm>
            <a:off x="6580535" y="1611280"/>
            <a:ext cx="4544665" cy="1169551"/>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GET IN TOUCH</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6096000" y="3440474"/>
            <a:ext cx="36580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 name="TextBox 6"/>
          <p:cNvSpPr txBox="1"/>
          <p:nvPr/>
        </p:nvSpPr>
        <p:spPr>
          <a:xfrm>
            <a:off x="6580535" y="3502029"/>
            <a:ext cx="120257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+123 1234 1234,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6104816" y="4104503"/>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6580535" y="4161277"/>
            <a:ext cx="1606530"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6087985" y="4768532"/>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2" name="TextBox 11"/>
          <p:cNvSpPr txBox="1"/>
          <p:nvPr/>
        </p:nvSpPr>
        <p:spPr>
          <a:xfrm>
            <a:off x="6580535" y="4830087"/>
            <a:ext cx="1976823"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acebook.com/facebookname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6087985" y="5432561"/>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4" name="TextBox 13"/>
          <p:cNvSpPr txBox="1"/>
          <p:nvPr/>
        </p:nvSpPr>
        <p:spPr>
          <a:xfrm>
            <a:off x="6580535" y="5498897"/>
            <a:ext cx="1643399"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witter.com/twittername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Picture Placeholder 10"/>
          <p:cNvSpPr>
            <a:spLocks noGrp="1"/>
          </p:cNvSpPr>
          <p:nvPr>
            <p:ph type="pic" sz="quarter" idx="10"/>
          </p:nvPr>
        </p:nvSpPr>
        <p:spPr>
          <a:xfrm>
            <a:off x="-1" y="3429000"/>
            <a:ext cx="5171181" cy="2743200"/>
          </a:xfrm>
        </p:spPr>
      </p:sp>
    </p:spTree>
    <p:extLst>
      <p:ext uri="{BB962C8B-B14F-4D97-AF65-F5344CB8AC3E}">
        <p14:creationId xmlns:p14="http://schemas.microsoft.com/office/powerpoint/2010/main" val="4034562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72071" y="3716081"/>
            <a:ext cx="364785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Thank You For Choosing</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321315" y="3469860"/>
            <a:ext cx="354937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KITE MULTIPURPOSE UNIQUE PRESENTATION 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5445166" y="1600200"/>
            <a:ext cx="1301668" cy="13016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TextBox 8"/>
          <p:cNvSpPr txBox="1"/>
          <p:nvPr/>
        </p:nvSpPr>
        <p:spPr>
          <a:xfrm>
            <a:off x="10046058" y="6172200"/>
            <a:ext cx="1079142" cy="400110"/>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BY: </a:t>
            </a:r>
          </a:p>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SIMPLESMART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2509260"/>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246658"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503826"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8" name="TextBox 7"/>
          <p:cNvSpPr txBox="1"/>
          <p:nvPr/>
        </p:nvSpPr>
        <p:spPr>
          <a:xfrm>
            <a:off x="1412769"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194797" y="2350869"/>
            <a:ext cx="145424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Layout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5067640"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3" name="TextBox 12"/>
          <p:cNvSpPr txBox="1"/>
          <p:nvPr/>
        </p:nvSpPr>
        <p:spPr>
          <a:xfrm>
            <a:off x="4976583"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758611" y="2350869"/>
            <a:ext cx="16770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Friendly Support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8631454"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7" name="TextBox 16"/>
          <p:cNvSpPr txBox="1"/>
          <p:nvPr/>
        </p:nvSpPr>
        <p:spPr>
          <a:xfrm>
            <a:off x="8540397"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322425" y="2350869"/>
            <a:ext cx="153439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1503826" y="4068199"/>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1" name="TextBox 20"/>
          <p:cNvSpPr txBox="1"/>
          <p:nvPr/>
        </p:nvSpPr>
        <p:spPr>
          <a:xfrm>
            <a:off x="1412769" y="4682670"/>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194797" y="4137594"/>
            <a:ext cx="136447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3"/>
          <p:cNvSpPr/>
          <p:nvPr/>
        </p:nvSpPr>
        <p:spPr>
          <a:xfrm>
            <a:off x="5065078"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5" name="TextBox 24"/>
          <p:cNvSpPr txBox="1"/>
          <p:nvPr/>
        </p:nvSpPr>
        <p:spPr>
          <a:xfrm>
            <a:off x="4974021"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5756049" y="4132737"/>
            <a:ext cx="1742400"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Options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27"/>
          <p:cNvSpPr/>
          <p:nvPr/>
        </p:nvSpPr>
        <p:spPr>
          <a:xfrm>
            <a:off x="8628892"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9" name="TextBox 28"/>
          <p:cNvSpPr txBox="1"/>
          <p:nvPr/>
        </p:nvSpPr>
        <p:spPr>
          <a:xfrm>
            <a:off x="8537835"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319863" y="4132737"/>
            <a:ext cx="171995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Element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24537" y="6439790"/>
            <a:ext cx="11174824" cy="338554"/>
            <a:chOff x="524537" y="6439790"/>
            <a:chExt cx="11174824" cy="338554"/>
          </a:xfrm>
        </p:grpSpPr>
        <p:sp>
          <p:nvSpPr>
            <p:cNvPr id="31" name="TextBox 3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0068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011274"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Five Project Process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Process Line"/>
          <p:cNvSpPr/>
          <p:nvPr/>
        </p:nvSpPr>
        <p:spPr>
          <a:xfrm>
            <a:off x="1935480" y="3415283"/>
            <a:ext cx="8321040" cy="27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rocess Line"/>
          <p:cNvSpPr/>
          <p:nvPr/>
        </p:nvSpPr>
        <p:spPr>
          <a:xfrm>
            <a:off x="1935480" y="3415283"/>
            <a:ext cx="5394960" cy="274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1" name="Oval 10"/>
          <p:cNvSpPr/>
          <p:nvPr/>
        </p:nvSpPr>
        <p:spPr>
          <a:xfrm>
            <a:off x="5667154"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2" name="Oval 11"/>
          <p:cNvSpPr/>
          <p:nvPr/>
        </p:nvSpPr>
        <p:spPr>
          <a:xfrm>
            <a:off x="7967330"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Oval 12"/>
          <p:cNvSpPr/>
          <p:nvPr/>
        </p:nvSpPr>
        <p:spPr>
          <a:xfrm>
            <a:off x="3366976"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4" name="Oval 13"/>
          <p:cNvSpPr/>
          <p:nvPr/>
        </p:nvSpPr>
        <p:spPr>
          <a:xfrm>
            <a:off x="10267507"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7" name="TextBox 16"/>
          <p:cNvSpPr txBox="1"/>
          <p:nvPr/>
        </p:nvSpPr>
        <p:spPr>
          <a:xfrm>
            <a:off x="7410083" y="275369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330440" y="2868133"/>
            <a:ext cx="0" cy="5715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330516" y="2865051"/>
            <a:ext cx="85060" cy="8506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5016" y="4211660"/>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2925192"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a:t>
            </a:r>
          </a:p>
          <a:p>
            <a:pPr algn="ctr"/>
            <a:endPar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5225370"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Archive</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7525548"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New brand</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9825723"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grpSp>
        <p:nvGrpSpPr>
          <p:cNvPr id="27" name="Group 26"/>
          <p:cNvGrpSpPr/>
          <p:nvPr/>
        </p:nvGrpSpPr>
        <p:grpSpPr>
          <a:xfrm>
            <a:off x="524537" y="6439790"/>
            <a:ext cx="11174824" cy="338554"/>
            <a:chOff x="524537" y="6439790"/>
            <a:chExt cx="11174824" cy="338554"/>
          </a:xfrm>
        </p:grpSpPr>
        <p:sp>
          <p:nvSpPr>
            <p:cNvPr id="28" name="TextBox 2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81696166"/>
      </p:ext>
    </p:extLst>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786340"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Skill Meter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653477"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Arc 7"/>
          <p:cNvSpPr/>
          <p:nvPr/>
        </p:nvSpPr>
        <p:spPr>
          <a:xfrm>
            <a:off x="1497643" y="2235292"/>
            <a:ext cx="1523778" cy="1523778"/>
          </a:xfrm>
          <a:prstGeom prst="arc">
            <a:avLst>
              <a:gd name="adj1" fmla="val 16200000"/>
              <a:gd name="adj2" fmla="val 113102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54874"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65542" y="4129933"/>
            <a:ext cx="787395"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928059"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4142983"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Arc 14"/>
          <p:cNvSpPr/>
          <p:nvPr/>
        </p:nvSpPr>
        <p:spPr>
          <a:xfrm>
            <a:off x="3987149" y="2235292"/>
            <a:ext cx="1523778" cy="1523778"/>
          </a:xfrm>
          <a:prstGeom prst="arc">
            <a:avLst>
              <a:gd name="adj1" fmla="val 16200000"/>
              <a:gd name="adj2" fmla="val 2032285"/>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1560"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048459" y="4129933"/>
            <a:ext cx="140057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Programming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417565"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p:cNvSpPr/>
          <p:nvPr/>
        </p:nvSpPr>
        <p:spPr>
          <a:xfrm>
            <a:off x="6632489"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Arc 20"/>
          <p:cNvSpPr/>
          <p:nvPr/>
        </p:nvSpPr>
        <p:spPr>
          <a:xfrm>
            <a:off x="6476655" y="2235292"/>
            <a:ext cx="1523778" cy="1523778"/>
          </a:xfrm>
          <a:prstGeom prst="arc">
            <a:avLst>
              <a:gd name="adj1" fmla="val 16200000"/>
              <a:gd name="adj2" fmla="val 7518634"/>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1066"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824516" y="4129933"/>
            <a:ext cx="827471"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907071"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9326998"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Arc 26"/>
          <p:cNvSpPr/>
          <p:nvPr/>
        </p:nvSpPr>
        <p:spPr>
          <a:xfrm>
            <a:off x="9171164" y="2235292"/>
            <a:ext cx="1523778" cy="1523778"/>
          </a:xfrm>
          <a:prstGeom prst="arc">
            <a:avLst>
              <a:gd name="adj1" fmla="val 16200000"/>
              <a:gd name="adj2" fmla="val 91343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965575"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466319" y="4129933"/>
            <a:ext cx="932884"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601580"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708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430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Project Work Process Analysis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ounded Rectangle 9"/>
          <p:cNvSpPr/>
          <p:nvPr/>
        </p:nvSpPr>
        <p:spPr>
          <a:xfrm>
            <a:off x="1066800" y="3799114"/>
            <a:ext cx="1502229"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69029"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4736804" y="3799114"/>
            <a:ext cx="210312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839924"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8406809" y="3799114"/>
            <a:ext cx="100584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412649" y="366768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6799"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Details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36804"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School Department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407211"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Paper Cup Brand</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Tree>
    <p:extLst>
      <p:ext uri="{BB962C8B-B14F-4D97-AF65-F5344CB8AC3E}">
        <p14:creationId xmlns:p14="http://schemas.microsoft.com/office/powerpoint/2010/main" val="12160436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1796</TotalTime>
  <Words>5306</Words>
  <Application>Microsoft Office PowerPoint</Application>
  <PresentationFormat>Widescreen</PresentationFormat>
  <Paragraphs>995</Paragraphs>
  <Slides>54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FontAwesome</vt:lpstr>
      <vt:lpstr>Open Sans</vt:lpstr>
      <vt:lpstr>Simple-Line-Icons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SimpleSmart</dc:creator>
  <cp:lastModifiedBy>SimpleSmart</cp:lastModifiedBy>
  <cp:revision>208</cp:revision>
  <dcterms:created xsi:type="dcterms:W3CDTF">2014-11-07T03:44:03Z</dcterms:created>
  <dcterms:modified xsi:type="dcterms:W3CDTF">2014-11-11T13:56:21Z</dcterms:modified>
</cp:coreProperties>
</file>