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Lst>
  <p:notesMasterIdLst>
    <p:notesMasterId r:id="rId22"/>
  </p:notesMasterIdLst>
  <p:handoutMasterIdLst>
    <p:handoutMasterId r:id="rId23"/>
  </p:handoutMasterIdLst>
  <p:sldIdLst>
    <p:sldId id="258" r:id="rId2"/>
    <p:sldId id="257" r:id="rId3"/>
    <p:sldId id="259" r:id="rId4"/>
    <p:sldId id="261" r:id="rId5"/>
    <p:sldId id="262" r:id="rId6"/>
    <p:sldId id="260" r:id="rId7"/>
    <p:sldId id="263" r:id="rId8"/>
    <p:sldId id="264" r:id="rId9"/>
    <p:sldId id="265" r:id="rId10"/>
    <p:sldId id="266" r:id="rId11"/>
    <p:sldId id="267" r:id="rId12"/>
    <p:sldId id="268" r:id="rId13"/>
    <p:sldId id="270" r:id="rId14"/>
    <p:sldId id="271" r:id="rId15"/>
    <p:sldId id="272" r:id="rId16"/>
    <p:sldId id="277" r:id="rId17"/>
    <p:sldId id="276" r:id="rId18"/>
    <p:sldId id="274" r:id="rId19"/>
    <p:sldId id="275" r:id="rId20"/>
    <p:sldId id="269"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422CC"/>
    <a:srgbClr val="9E27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17" autoAdjust="0"/>
    <p:restoredTop sz="94660"/>
  </p:normalViewPr>
  <p:slideViewPr>
    <p:cSldViewPr snapToGrid="0" showGuides="1">
      <p:cViewPr>
        <p:scale>
          <a:sx n="75" d="100"/>
          <a:sy n="75" d="100"/>
        </p:scale>
        <p:origin x="2971" y="1176"/>
      </p:cViewPr>
      <p:guideLst>
        <p:guide orient="horz" pos="2160"/>
        <p:guide pos="2880"/>
      </p:guideLst>
    </p:cSldViewPr>
  </p:slideViewPr>
  <p:notesTextViewPr>
    <p:cViewPr>
      <p:scale>
        <a:sx n="1" d="1"/>
        <a:sy n="1" d="1"/>
      </p:scale>
      <p:origin x="0" y="0"/>
    </p:cViewPr>
  </p:notesTextViewPr>
  <p:notesViewPr>
    <p:cSldViewPr snapToGrid="0" showGuides="1">
      <p:cViewPr varScale="1">
        <p:scale>
          <a:sx n="84" d="100"/>
          <a:sy n="84" d="100"/>
        </p:scale>
        <p:origin x="2976"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E2F2853-0963-477F-871C-09C10D9AB5C6}" type="datetimeFigureOut">
              <a:rPr lang="en-US" smtClean="0"/>
              <a:t>8/27/2018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604FD46-BEFE-493C-AE95-07AA00DAF506}" type="slidenum">
              <a:rPr lang="en-US" smtClean="0"/>
              <a:t>‹#›</a:t>
            </a:fld>
            <a:endParaRPr lang="en-US"/>
          </a:p>
        </p:txBody>
      </p:sp>
    </p:spTree>
    <p:extLst>
      <p:ext uri="{BB962C8B-B14F-4D97-AF65-F5344CB8AC3E}">
        <p14:creationId xmlns:p14="http://schemas.microsoft.com/office/powerpoint/2010/main" val="21991149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DB117A-3200-44A9-AD20-ED2E80BBDA56}" type="datetimeFigureOut">
              <a:rPr lang="en-US" smtClean="0"/>
              <a:t>8/27/2018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D23DD3-495E-445D-865B-4D80AF845141}" type="slidenum">
              <a:rPr lang="en-US" smtClean="0"/>
              <a:t>‹#›</a:t>
            </a:fld>
            <a:endParaRPr lang="en-US"/>
          </a:p>
        </p:txBody>
      </p:sp>
    </p:spTree>
    <p:extLst>
      <p:ext uri="{BB962C8B-B14F-4D97-AF65-F5344CB8AC3E}">
        <p14:creationId xmlns:p14="http://schemas.microsoft.com/office/powerpoint/2010/main" val="35768407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8/27/2018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9142854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57D3BB-DC7A-49F0-8D5B-ABFA80CE6F8B}"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2285505269"/>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57D3BB-DC7A-49F0-8D5B-ABFA80CE6F8B}"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585408046"/>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a:xfrm>
            <a:off x="0" y="0"/>
            <a:ext cx="9144000" cy="6858000"/>
          </a:xfrm>
        </p:spPr>
        <p:txBody>
          <a:bodyPr/>
          <a:lstStyle/>
          <a:p>
            <a:endParaRPr lang="en-US"/>
          </a:p>
        </p:txBody>
      </p:sp>
    </p:spTree>
    <p:extLst>
      <p:ext uri="{BB962C8B-B14F-4D97-AF65-F5344CB8AC3E}">
        <p14:creationId xmlns:p14="http://schemas.microsoft.com/office/powerpoint/2010/main" val="4239066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Picture Layou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2595E91-6BC2-4DB6-9716-11B255D8E257}"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22339812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ide Pictur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8528858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Picture on Top">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C57D3BB-DC7A-49F0-8D5B-ABFA80CE6F8B}" type="datetime1">
              <a:rPr lang="en-US" smtClean="0"/>
              <a:t>8/27/2018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27357533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 Picture Placehold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dirty="0"/>
              <a:t>Click to edit Master title style</a:t>
            </a:r>
          </a:p>
        </p:txBody>
      </p:sp>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442113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Right Pictur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3000514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martphon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a:off x="665988" y="1370403"/>
            <a:ext cx="2350262" cy="4115997"/>
          </a:xfrm>
        </p:spPr>
        <p:txBody>
          <a:bodyPr/>
          <a:lstStyle/>
          <a:p>
            <a:endParaRPr lang="en-US"/>
          </a:p>
        </p:txBody>
      </p:sp>
    </p:spTree>
    <p:extLst>
      <p:ext uri="{BB962C8B-B14F-4D97-AF65-F5344CB8AC3E}">
        <p14:creationId xmlns:p14="http://schemas.microsoft.com/office/powerpoint/2010/main" val="42024692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Laptop">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a:off x="5129132" y="2044699"/>
            <a:ext cx="4330554" cy="2743201"/>
          </a:xfrm>
        </p:spPr>
        <p:txBody>
          <a:bodyPr/>
          <a:lstStyle/>
          <a:p>
            <a:endParaRPr lang="en-US" dirty="0"/>
          </a:p>
        </p:txBody>
      </p:sp>
    </p:spTree>
    <p:extLst>
      <p:ext uri="{BB962C8B-B14F-4D97-AF65-F5344CB8AC3E}">
        <p14:creationId xmlns:p14="http://schemas.microsoft.com/office/powerpoint/2010/main" val="30075807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57D3BB-DC7A-49F0-8D5B-ABFA80CE6F8B}"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3291240149"/>
      </p:ext>
    </p:extLst>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Table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a:off x="-165027" y="1854200"/>
            <a:ext cx="4537002" cy="3162300"/>
          </a:xfrm>
        </p:spPr>
        <p:txBody>
          <a:bodyPr/>
          <a:lstStyle/>
          <a:p>
            <a:endParaRPr lang="en-US"/>
          </a:p>
        </p:txBody>
      </p:sp>
    </p:spTree>
    <p:extLst>
      <p:ext uri="{BB962C8B-B14F-4D97-AF65-F5344CB8AC3E}">
        <p14:creationId xmlns:p14="http://schemas.microsoft.com/office/powerpoint/2010/main" val="15033692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Tablet Portrai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a:off x="5778118" y="1485901"/>
            <a:ext cx="2658311" cy="3835400"/>
          </a:xfrm>
        </p:spPr>
        <p:txBody>
          <a:bodyPr/>
          <a:lstStyle/>
          <a:p>
            <a:endParaRPr lang="en-US"/>
          </a:p>
        </p:txBody>
      </p:sp>
    </p:spTree>
    <p:extLst>
      <p:ext uri="{BB962C8B-B14F-4D97-AF65-F5344CB8AC3E}">
        <p14:creationId xmlns:p14="http://schemas.microsoft.com/office/powerpoint/2010/main" val="18785301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3_Content With Page Number">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ctr">
              <a:defRPr sz="3600"/>
            </a:lvl1pPr>
          </a:lstStyle>
          <a:p>
            <a:r>
              <a:rPr lang="en-US" dirty="0"/>
              <a:t>Click to edit Master title style</a:t>
            </a:r>
          </a:p>
        </p:txBody>
      </p:sp>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Picture Placeholder 8"/>
          <p:cNvSpPr>
            <a:spLocks noGrp="1"/>
          </p:cNvSpPr>
          <p:nvPr>
            <p:ph type="pic" sz="quarter" idx="14"/>
          </p:nvPr>
        </p:nvSpPr>
        <p:spPr>
          <a:xfrm>
            <a:off x="627971" y="1837870"/>
            <a:ext cx="2286000" cy="2286000"/>
          </a:xfrm>
          <a:prstGeom prst="ellipse">
            <a:avLst/>
          </a:prstGeom>
        </p:spPr>
        <p:txBody>
          <a:bodyPr/>
          <a:lstStyle/>
          <a:p>
            <a:endParaRPr lang="id-ID" dirty="0"/>
          </a:p>
        </p:txBody>
      </p:sp>
      <p:sp>
        <p:nvSpPr>
          <p:cNvPr id="7" name="Picture Placeholder 8"/>
          <p:cNvSpPr>
            <a:spLocks noGrp="1"/>
          </p:cNvSpPr>
          <p:nvPr>
            <p:ph type="pic" sz="quarter" idx="15"/>
          </p:nvPr>
        </p:nvSpPr>
        <p:spPr>
          <a:xfrm>
            <a:off x="3429000" y="1837870"/>
            <a:ext cx="2286000" cy="2286000"/>
          </a:xfrm>
          <a:prstGeom prst="ellipse">
            <a:avLst/>
          </a:prstGeom>
        </p:spPr>
        <p:txBody>
          <a:bodyPr/>
          <a:lstStyle/>
          <a:p>
            <a:endParaRPr lang="id-ID" dirty="0"/>
          </a:p>
        </p:txBody>
      </p:sp>
      <p:sp>
        <p:nvSpPr>
          <p:cNvPr id="8" name="Picture Placeholder 8"/>
          <p:cNvSpPr>
            <a:spLocks noGrp="1"/>
          </p:cNvSpPr>
          <p:nvPr>
            <p:ph type="pic" sz="quarter" idx="16"/>
          </p:nvPr>
        </p:nvSpPr>
        <p:spPr>
          <a:xfrm>
            <a:off x="6230029" y="1837870"/>
            <a:ext cx="2286000" cy="2286000"/>
          </a:xfrm>
          <a:prstGeom prst="ellipse">
            <a:avLst/>
          </a:prstGeom>
        </p:spPr>
        <p:txBody>
          <a:bodyPr/>
          <a:lstStyle/>
          <a:p>
            <a:endParaRPr lang="id-ID" dirty="0"/>
          </a:p>
        </p:txBody>
      </p:sp>
    </p:spTree>
    <p:extLst>
      <p:ext uri="{BB962C8B-B14F-4D97-AF65-F5344CB8AC3E}">
        <p14:creationId xmlns:p14="http://schemas.microsoft.com/office/powerpoint/2010/main" val="1572663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Another Picture Laayou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Picture Placeholder 21"/>
          <p:cNvSpPr>
            <a:spLocks noGrp="1"/>
          </p:cNvSpPr>
          <p:nvPr>
            <p:ph type="pic" sz="quarter" idx="12"/>
          </p:nvPr>
        </p:nvSpPr>
        <p:spPr>
          <a:xfrm>
            <a:off x="3544890" y="-775380"/>
            <a:ext cx="7986710" cy="7517269"/>
          </a:xfrm>
          <a:custGeom>
            <a:avLst/>
            <a:gdLst>
              <a:gd name="connsiteX0" fmla="*/ 4957938 w 7072311"/>
              <a:gd name="connsiteY0" fmla="*/ 6069241 h 6656616"/>
              <a:gd name="connsiteX1" fmla="*/ 7015894 w 7072311"/>
              <a:gd name="connsiteY1" fmla="*/ 6069241 h 6656616"/>
              <a:gd name="connsiteX2" fmla="*/ 7072311 w 7072311"/>
              <a:gd name="connsiteY2" fmla="*/ 6074892 h 6656616"/>
              <a:gd name="connsiteX3" fmla="*/ 7072311 w 7072311"/>
              <a:gd name="connsiteY3" fmla="*/ 6650972 h 6656616"/>
              <a:gd name="connsiteX4" fmla="*/ 7015894 w 7072311"/>
              <a:gd name="connsiteY4" fmla="*/ 6656616 h 6656616"/>
              <a:gd name="connsiteX5" fmla="*/ 4957938 w 7072311"/>
              <a:gd name="connsiteY5" fmla="*/ 6656616 h 6656616"/>
              <a:gd name="connsiteX6" fmla="*/ 4662941 w 7072311"/>
              <a:gd name="connsiteY6" fmla="*/ 6364687 h 6656616"/>
              <a:gd name="connsiteX7" fmla="*/ 4957938 w 7072311"/>
              <a:gd name="connsiteY7" fmla="*/ 6069241 h 6656616"/>
              <a:gd name="connsiteX8" fmla="*/ 1301408 w 7072311"/>
              <a:gd name="connsiteY8" fmla="*/ 1842182 h 6656616"/>
              <a:gd name="connsiteX9" fmla="*/ 1608590 w 7072311"/>
              <a:gd name="connsiteY9" fmla="*/ 2148570 h 6656616"/>
              <a:gd name="connsiteX10" fmla="*/ 1301408 w 7072311"/>
              <a:gd name="connsiteY10" fmla="*/ 2454958 h 6656616"/>
              <a:gd name="connsiteX11" fmla="*/ 994226 w 7072311"/>
              <a:gd name="connsiteY11" fmla="*/ 2148570 h 6656616"/>
              <a:gd name="connsiteX12" fmla="*/ 1301408 w 7072311"/>
              <a:gd name="connsiteY12" fmla="*/ 1842182 h 6656616"/>
              <a:gd name="connsiteX13" fmla="*/ 2212326 w 7072311"/>
              <a:gd name="connsiteY13" fmla="*/ 678545 h 6656616"/>
              <a:gd name="connsiteX14" fmla="*/ 3866304 w 7072311"/>
              <a:gd name="connsiteY14" fmla="*/ 678545 h 6656616"/>
              <a:gd name="connsiteX15" fmla="*/ 6997063 w 7072311"/>
              <a:gd name="connsiteY15" fmla="*/ 678545 h 6656616"/>
              <a:gd name="connsiteX16" fmla="*/ 7072311 w 7072311"/>
              <a:gd name="connsiteY16" fmla="*/ 678545 h 6656616"/>
              <a:gd name="connsiteX17" fmla="*/ 7072311 w 7072311"/>
              <a:gd name="connsiteY17" fmla="*/ 3649441 h 6656616"/>
              <a:gd name="connsiteX18" fmla="*/ 7067044 w 7072311"/>
              <a:gd name="connsiteY18" fmla="*/ 3651063 h 6656616"/>
              <a:gd name="connsiteX19" fmla="*/ 6886304 w 7072311"/>
              <a:gd name="connsiteY19" fmla="*/ 3923470 h 6656616"/>
              <a:gd name="connsiteX20" fmla="*/ 7067044 w 7072311"/>
              <a:gd name="connsiteY20" fmla="*/ 4195382 h 6656616"/>
              <a:gd name="connsiteX21" fmla="*/ 7072311 w 7072311"/>
              <a:gd name="connsiteY21" fmla="*/ 4197038 h 6656616"/>
              <a:gd name="connsiteX22" fmla="*/ 7072311 w 7072311"/>
              <a:gd name="connsiteY22" fmla="*/ 5987144 h 6656616"/>
              <a:gd name="connsiteX23" fmla="*/ 6797910 w 7072311"/>
              <a:gd name="connsiteY23" fmla="*/ 5987144 h 6656616"/>
              <a:gd name="connsiteX24" fmla="*/ 3645071 w 7072311"/>
              <a:gd name="connsiteY24" fmla="*/ 5987144 h 6656616"/>
              <a:gd name="connsiteX25" fmla="*/ 1991094 w 7072311"/>
              <a:gd name="connsiteY25" fmla="*/ 5987144 h 6656616"/>
              <a:gd name="connsiteX26" fmla="*/ 1696117 w 7072311"/>
              <a:gd name="connsiteY26" fmla="*/ 5691831 h 6656616"/>
              <a:gd name="connsiteX27" fmla="*/ 1991094 w 7072311"/>
              <a:gd name="connsiteY27" fmla="*/ 5396519 h 6656616"/>
              <a:gd name="connsiteX28" fmla="*/ 2468675 w 7072311"/>
              <a:gd name="connsiteY28" fmla="*/ 5396519 h 6656616"/>
              <a:gd name="connsiteX29" fmla="*/ 2763652 w 7072311"/>
              <a:gd name="connsiteY29" fmla="*/ 5104721 h 6656616"/>
              <a:gd name="connsiteX30" fmla="*/ 2468675 w 7072311"/>
              <a:gd name="connsiteY30" fmla="*/ 4809408 h 6656616"/>
              <a:gd name="connsiteX31" fmla="*/ 1474884 w 7072311"/>
              <a:gd name="connsiteY31" fmla="*/ 4809408 h 6656616"/>
              <a:gd name="connsiteX32" fmla="*/ 1179908 w 7072311"/>
              <a:gd name="connsiteY32" fmla="*/ 4514096 h 6656616"/>
              <a:gd name="connsiteX33" fmla="*/ 1474884 w 7072311"/>
              <a:gd name="connsiteY33" fmla="*/ 4218783 h 6656616"/>
              <a:gd name="connsiteX34" fmla="*/ 2359815 w 7072311"/>
              <a:gd name="connsiteY34" fmla="*/ 4218783 h 6656616"/>
              <a:gd name="connsiteX35" fmla="*/ 2654792 w 7072311"/>
              <a:gd name="connsiteY35" fmla="*/ 3923470 h 6656616"/>
              <a:gd name="connsiteX36" fmla="*/ 2359815 w 7072311"/>
              <a:gd name="connsiteY36" fmla="*/ 3628157 h 6656616"/>
              <a:gd name="connsiteX37" fmla="*/ 1948955 w 7072311"/>
              <a:gd name="connsiteY37" fmla="*/ 3628157 h 6656616"/>
              <a:gd name="connsiteX38" fmla="*/ 294977 w 7072311"/>
              <a:gd name="connsiteY38" fmla="*/ 3628157 h 6656616"/>
              <a:gd name="connsiteX39" fmla="*/ 0 w 7072311"/>
              <a:gd name="connsiteY39" fmla="*/ 3332844 h 6656616"/>
              <a:gd name="connsiteX40" fmla="*/ 294977 w 7072311"/>
              <a:gd name="connsiteY40" fmla="*/ 3037531 h 6656616"/>
              <a:gd name="connsiteX41" fmla="*/ 1948955 w 7072311"/>
              <a:gd name="connsiteY41" fmla="*/ 3037531 h 6656616"/>
              <a:gd name="connsiteX42" fmla="*/ 1991094 w 7072311"/>
              <a:gd name="connsiteY42" fmla="*/ 3037531 h 6656616"/>
              <a:gd name="connsiteX43" fmla="*/ 2286071 w 7072311"/>
              <a:gd name="connsiteY43" fmla="*/ 2742218 h 6656616"/>
              <a:gd name="connsiteX44" fmla="*/ 1991094 w 7072311"/>
              <a:gd name="connsiteY44" fmla="*/ 2446907 h 6656616"/>
              <a:gd name="connsiteX45" fmla="*/ 2057815 w 7072311"/>
              <a:gd name="connsiteY45" fmla="*/ 2446907 h 6656616"/>
              <a:gd name="connsiteX46" fmla="*/ 1762838 w 7072311"/>
              <a:gd name="connsiteY46" fmla="*/ 2151593 h 6656616"/>
              <a:gd name="connsiteX47" fmla="*/ 2057815 w 7072311"/>
              <a:gd name="connsiteY47" fmla="*/ 1856280 h 6656616"/>
              <a:gd name="connsiteX48" fmla="*/ 2177210 w 7072311"/>
              <a:gd name="connsiteY48" fmla="*/ 1856280 h 6656616"/>
              <a:gd name="connsiteX49" fmla="*/ 2468675 w 7072311"/>
              <a:gd name="connsiteY49" fmla="*/ 1560968 h 6656616"/>
              <a:gd name="connsiteX50" fmla="*/ 2177210 w 7072311"/>
              <a:gd name="connsiteY50" fmla="*/ 1265655 h 6656616"/>
              <a:gd name="connsiteX51" fmla="*/ 2212326 w 7072311"/>
              <a:gd name="connsiteY51" fmla="*/ 1265655 h 6656616"/>
              <a:gd name="connsiteX52" fmla="*/ 1917350 w 7072311"/>
              <a:gd name="connsiteY52" fmla="*/ 973858 h 6656616"/>
              <a:gd name="connsiteX53" fmla="*/ 2212326 w 7072311"/>
              <a:gd name="connsiteY53" fmla="*/ 678545 h 6656616"/>
              <a:gd name="connsiteX54" fmla="*/ 4049826 w 7072311"/>
              <a:gd name="connsiteY54" fmla="*/ 7938 h 6656616"/>
              <a:gd name="connsiteX55" fmla="*/ 4355420 w 7072311"/>
              <a:gd name="connsiteY55" fmla="*/ 315120 h 6656616"/>
              <a:gd name="connsiteX56" fmla="*/ 4049826 w 7072311"/>
              <a:gd name="connsiteY56" fmla="*/ 622302 h 6656616"/>
              <a:gd name="connsiteX57" fmla="*/ 3744232 w 7072311"/>
              <a:gd name="connsiteY57" fmla="*/ 315120 h 6656616"/>
              <a:gd name="connsiteX58" fmla="*/ 4049826 w 7072311"/>
              <a:gd name="connsiteY58" fmla="*/ 7938 h 6656616"/>
              <a:gd name="connsiteX59" fmla="*/ 4853617 w 7072311"/>
              <a:gd name="connsiteY59" fmla="*/ 0 h 6656616"/>
              <a:gd name="connsiteX60" fmla="*/ 6911573 w 7072311"/>
              <a:gd name="connsiteY60" fmla="*/ 0 h 6656616"/>
              <a:gd name="connsiteX61" fmla="*/ 7025818 w 7072311"/>
              <a:gd name="connsiteY61" fmla="*/ 23398 h 6656616"/>
              <a:gd name="connsiteX62" fmla="*/ 7072311 w 7072311"/>
              <a:gd name="connsiteY62" fmla="*/ 48827 h 6656616"/>
              <a:gd name="connsiteX63" fmla="*/ 7072311 w 7072311"/>
              <a:gd name="connsiteY63" fmla="*/ 542620 h 6656616"/>
              <a:gd name="connsiteX64" fmla="*/ 7025818 w 7072311"/>
              <a:gd name="connsiteY64" fmla="*/ 567647 h 6656616"/>
              <a:gd name="connsiteX65" fmla="*/ 6911573 w 7072311"/>
              <a:gd name="connsiteY65" fmla="*/ 590550 h 6656616"/>
              <a:gd name="connsiteX66" fmla="*/ 4853617 w 7072311"/>
              <a:gd name="connsiteY66" fmla="*/ 590550 h 6656616"/>
              <a:gd name="connsiteX67" fmla="*/ 4558620 w 7072311"/>
              <a:gd name="connsiteY67" fmla="*/ 295275 h 6656616"/>
              <a:gd name="connsiteX68" fmla="*/ 4853617 w 7072311"/>
              <a:gd name="connsiteY68" fmla="*/ 0 h 6656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7072311" h="6656616">
                <a:moveTo>
                  <a:pt x="4957938" y="6069241"/>
                </a:moveTo>
                <a:cubicBezTo>
                  <a:pt x="4957938" y="6069241"/>
                  <a:pt x="4957938" y="6069241"/>
                  <a:pt x="7015894" y="6069241"/>
                </a:cubicBezTo>
                <a:lnTo>
                  <a:pt x="7072311" y="6074892"/>
                </a:lnTo>
                <a:lnTo>
                  <a:pt x="7072311" y="6650972"/>
                </a:lnTo>
                <a:lnTo>
                  <a:pt x="7015894" y="6656616"/>
                </a:lnTo>
                <a:cubicBezTo>
                  <a:pt x="7015894" y="6656616"/>
                  <a:pt x="7015894" y="6656616"/>
                  <a:pt x="4957938" y="6656616"/>
                </a:cubicBezTo>
                <a:cubicBezTo>
                  <a:pt x="4796392" y="6656616"/>
                  <a:pt x="4662941" y="6526479"/>
                  <a:pt x="4662941" y="6364687"/>
                </a:cubicBezTo>
                <a:cubicBezTo>
                  <a:pt x="4662941" y="6199378"/>
                  <a:pt x="4796392" y="6069241"/>
                  <a:pt x="4957938" y="6069241"/>
                </a:cubicBezTo>
                <a:close/>
                <a:moveTo>
                  <a:pt x="1301408" y="1842182"/>
                </a:moveTo>
                <a:cubicBezTo>
                  <a:pt x="1471060" y="1842182"/>
                  <a:pt x="1608590" y="1979357"/>
                  <a:pt x="1608590" y="2148570"/>
                </a:cubicBezTo>
                <a:cubicBezTo>
                  <a:pt x="1608590" y="2317783"/>
                  <a:pt x="1471060" y="2454958"/>
                  <a:pt x="1301408" y="2454958"/>
                </a:cubicBezTo>
                <a:cubicBezTo>
                  <a:pt x="1131756" y="2454958"/>
                  <a:pt x="994226" y="2317783"/>
                  <a:pt x="994226" y="2148570"/>
                </a:cubicBezTo>
                <a:cubicBezTo>
                  <a:pt x="994226" y="1979357"/>
                  <a:pt x="1131756" y="1842182"/>
                  <a:pt x="1301408" y="1842182"/>
                </a:cubicBezTo>
                <a:close/>
                <a:moveTo>
                  <a:pt x="2212326" y="678545"/>
                </a:moveTo>
                <a:cubicBezTo>
                  <a:pt x="2212326" y="678545"/>
                  <a:pt x="2212326" y="678545"/>
                  <a:pt x="3866304" y="678545"/>
                </a:cubicBezTo>
                <a:cubicBezTo>
                  <a:pt x="3866304" y="678545"/>
                  <a:pt x="3866304" y="678545"/>
                  <a:pt x="6997063" y="678545"/>
                </a:cubicBezTo>
                <a:lnTo>
                  <a:pt x="7072311" y="678545"/>
                </a:lnTo>
                <a:lnTo>
                  <a:pt x="7072311" y="3649441"/>
                </a:lnTo>
                <a:lnTo>
                  <a:pt x="7067044" y="3651063"/>
                </a:lnTo>
                <a:cubicBezTo>
                  <a:pt x="6961365" y="3695393"/>
                  <a:pt x="6886304" y="3799544"/>
                  <a:pt x="6886304" y="3923470"/>
                </a:cubicBezTo>
                <a:cubicBezTo>
                  <a:pt x="6886304" y="4044759"/>
                  <a:pt x="6961365" y="4150228"/>
                  <a:pt x="7067044" y="4195382"/>
                </a:cubicBezTo>
                <a:lnTo>
                  <a:pt x="7072311" y="4197038"/>
                </a:lnTo>
                <a:lnTo>
                  <a:pt x="7072311" y="5987144"/>
                </a:lnTo>
                <a:lnTo>
                  <a:pt x="6797910" y="5987144"/>
                </a:lnTo>
                <a:cubicBezTo>
                  <a:pt x="6031004" y="5987144"/>
                  <a:pt x="5008461" y="5987144"/>
                  <a:pt x="3645071" y="5987144"/>
                </a:cubicBezTo>
                <a:cubicBezTo>
                  <a:pt x="3645071" y="5987144"/>
                  <a:pt x="3645071" y="5987144"/>
                  <a:pt x="1991094" y="5987144"/>
                </a:cubicBezTo>
                <a:cubicBezTo>
                  <a:pt x="1829560" y="5987144"/>
                  <a:pt x="1696117" y="5857066"/>
                  <a:pt x="1696117" y="5691831"/>
                </a:cubicBezTo>
                <a:cubicBezTo>
                  <a:pt x="1696117" y="5530112"/>
                  <a:pt x="1829560" y="5396519"/>
                  <a:pt x="1991094" y="5396519"/>
                </a:cubicBezTo>
                <a:cubicBezTo>
                  <a:pt x="1991094" y="5396519"/>
                  <a:pt x="1991094" y="5396519"/>
                  <a:pt x="2468675" y="5396519"/>
                </a:cubicBezTo>
                <a:cubicBezTo>
                  <a:pt x="2633722" y="5396519"/>
                  <a:pt x="2763652" y="5266440"/>
                  <a:pt x="2763652" y="5104721"/>
                </a:cubicBezTo>
                <a:cubicBezTo>
                  <a:pt x="2763652" y="4939487"/>
                  <a:pt x="2633722" y="4809408"/>
                  <a:pt x="2468675" y="4809408"/>
                </a:cubicBezTo>
                <a:cubicBezTo>
                  <a:pt x="2468675" y="4809408"/>
                  <a:pt x="2468675" y="4809408"/>
                  <a:pt x="1474884" y="4809408"/>
                </a:cubicBezTo>
                <a:cubicBezTo>
                  <a:pt x="1313349" y="4809408"/>
                  <a:pt x="1179908" y="4675814"/>
                  <a:pt x="1179908" y="4514096"/>
                </a:cubicBezTo>
                <a:cubicBezTo>
                  <a:pt x="1179908" y="4348861"/>
                  <a:pt x="1313349" y="4218783"/>
                  <a:pt x="1474884" y="4218783"/>
                </a:cubicBezTo>
                <a:cubicBezTo>
                  <a:pt x="1474884" y="4218783"/>
                  <a:pt x="1474884" y="4218783"/>
                  <a:pt x="2359815" y="4218783"/>
                </a:cubicBezTo>
                <a:cubicBezTo>
                  <a:pt x="2521350" y="4218783"/>
                  <a:pt x="2654792" y="4085189"/>
                  <a:pt x="2654792" y="3923470"/>
                </a:cubicBezTo>
                <a:cubicBezTo>
                  <a:pt x="2654792" y="3758235"/>
                  <a:pt x="2521350" y="3628157"/>
                  <a:pt x="2359815" y="3628157"/>
                </a:cubicBezTo>
                <a:cubicBezTo>
                  <a:pt x="2359815" y="3628157"/>
                  <a:pt x="2359815" y="3628157"/>
                  <a:pt x="1948955" y="3628157"/>
                </a:cubicBezTo>
                <a:cubicBezTo>
                  <a:pt x="1948955" y="3628157"/>
                  <a:pt x="1948955" y="3628157"/>
                  <a:pt x="294977" y="3628157"/>
                </a:cubicBezTo>
                <a:cubicBezTo>
                  <a:pt x="133442" y="3628157"/>
                  <a:pt x="0" y="3494563"/>
                  <a:pt x="0" y="3332844"/>
                </a:cubicBezTo>
                <a:cubicBezTo>
                  <a:pt x="0" y="3171125"/>
                  <a:pt x="133442" y="3037531"/>
                  <a:pt x="294977" y="3037531"/>
                </a:cubicBezTo>
                <a:cubicBezTo>
                  <a:pt x="294977" y="3037531"/>
                  <a:pt x="294977" y="3037531"/>
                  <a:pt x="1948955" y="3037531"/>
                </a:cubicBezTo>
                <a:cubicBezTo>
                  <a:pt x="1948955" y="3037531"/>
                  <a:pt x="1948955" y="3037531"/>
                  <a:pt x="1991094" y="3037531"/>
                </a:cubicBezTo>
                <a:cubicBezTo>
                  <a:pt x="2152629" y="3037531"/>
                  <a:pt x="2286071" y="2903937"/>
                  <a:pt x="2286071" y="2742218"/>
                </a:cubicBezTo>
                <a:cubicBezTo>
                  <a:pt x="2286071" y="2580500"/>
                  <a:pt x="2152629" y="2446907"/>
                  <a:pt x="1991094" y="2446907"/>
                </a:cubicBezTo>
                <a:cubicBezTo>
                  <a:pt x="1991094" y="2446907"/>
                  <a:pt x="1991094" y="2446907"/>
                  <a:pt x="2057815" y="2446907"/>
                </a:cubicBezTo>
                <a:cubicBezTo>
                  <a:pt x="1892768" y="2446907"/>
                  <a:pt x="1762838" y="2316828"/>
                  <a:pt x="1762838" y="2151593"/>
                </a:cubicBezTo>
                <a:cubicBezTo>
                  <a:pt x="1762838" y="1989874"/>
                  <a:pt x="1892768" y="1856280"/>
                  <a:pt x="2057815" y="1856280"/>
                </a:cubicBezTo>
                <a:cubicBezTo>
                  <a:pt x="2057815" y="1856280"/>
                  <a:pt x="2057815" y="1856280"/>
                  <a:pt x="2177210" y="1856280"/>
                </a:cubicBezTo>
                <a:cubicBezTo>
                  <a:pt x="2338745" y="1856280"/>
                  <a:pt x="2468675" y="1726202"/>
                  <a:pt x="2468675" y="1560968"/>
                </a:cubicBezTo>
                <a:cubicBezTo>
                  <a:pt x="2468675" y="1399249"/>
                  <a:pt x="2338745" y="1265655"/>
                  <a:pt x="2177210" y="1265655"/>
                </a:cubicBezTo>
                <a:cubicBezTo>
                  <a:pt x="2177210" y="1265655"/>
                  <a:pt x="2177210" y="1265655"/>
                  <a:pt x="2212326" y="1265655"/>
                </a:cubicBezTo>
                <a:cubicBezTo>
                  <a:pt x="2050792" y="1265655"/>
                  <a:pt x="1917350" y="1135576"/>
                  <a:pt x="1917350" y="973858"/>
                </a:cubicBezTo>
                <a:cubicBezTo>
                  <a:pt x="1917350" y="808623"/>
                  <a:pt x="2050792" y="678545"/>
                  <a:pt x="2212326" y="678545"/>
                </a:cubicBezTo>
                <a:close/>
                <a:moveTo>
                  <a:pt x="4049826" y="7938"/>
                </a:moveTo>
                <a:cubicBezTo>
                  <a:pt x="4218601" y="7938"/>
                  <a:pt x="4355420" y="145468"/>
                  <a:pt x="4355420" y="315120"/>
                </a:cubicBezTo>
                <a:cubicBezTo>
                  <a:pt x="4355420" y="484772"/>
                  <a:pt x="4218601" y="622302"/>
                  <a:pt x="4049826" y="622302"/>
                </a:cubicBezTo>
                <a:cubicBezTo>
                  <a:pt x="3881051" y="622302"/>
                  <a:pt x="3744232" y="484772"/>
                  <a:pt x="3744232" y="315120"/>
                </a:cubicBezTo>
                <a:cubicBezTo>
                  <a:pt x="3744232" y="145468"/>
                  <a:pt x="3881051" y="7938"/>
                  <a:pt x="4049826" y="7938"/>
                </a:cubicBezTo>
                <a:close/>
                <a:moveTo>
                  <a:pt x="4853617" y="0"/>
                </a:moveTo>
                <a:cubicBezTo>
                  <a:pt x="4853617" y="0"/>
                  <a:pt x="4853617" y="0"/>
                  <a:pt x="6911573" y="0"/>
                </a:cubicBezTo>
                <a:cubicBezTo>
                  <a:pt x="6951960" y="0"/>
                  <a:pt x="6990590" y="8349"/>
                  <a:pt x="7025818" y="23398"/>
                </a:cubicBezTo>
                <a:lnTo>
                  <a:pt x="7072311" y="48827"/>
                </a:lnTo>
                <a:lnTo>
                  <a:pt x="7072311" y="542620"/>
                </a:lnTo>
                <a:lnTo>
                  <a:pt x="7025818" y="567647"/>
                </a:lnTo>
                <a:cubicBezTo>
                  <a:pt x="6990590" y="582422"/>
                  <a:pt x="6951960" y="590550"/>
                  <a:pt x="6911573" y="590550"/>
                </a:cubicBezTo>
                <a:cubicBezTo>
                  <a:pt x="6911573" y="590550"/>
                  <a:pt x="6911573" y="590550"/>
                  <a:pt x="4853617" y="590550"/>
                </a:cubicBezTo>
                <a:cubicBezTo>
                  <a:pt x="4692071" y="590550"/>
                  <a:pt x="4558620" y="460489"/>
                  <a:pt x="4558620" y="295275"/>
                </a:cubicBezTo>
                <a:cubicBezTo>
                  <a:pt x="4558620" y="133577"/>
                  <a:pt x="4692071" y="0"/>
                  <a:pt x="4853617" y="0"/>
                </a:cubicBezTo>
                <a:close/>
              </a:path>
            </a:pathLst>
          </a:custGeom>
          <a:noFill/>
        </p:spPr>
        <p:txBody>
          <a:bodyPr wrap="square">
            <a:noAutofit/>
          </a:bodyPr>
          <a:lstStyle/>
          <a:p>
            <a:endParaRPr lang="en-US"/>
          </a:p>
        </p:txBody>
      </p:sp>
    </p:spTree>
    <p:extLst>
      <p:ext uri="{BB962C8B-B14F-4D97-AF65-F5344CB8AC3E}">
        <p14:creationId xmlns:p14="http://schemas.microsoft.com/office/powerpoint/2010/main" val="3753568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C57D3BB-DC7A-49F0-8D5B-ABFA80CE6F8B}"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135573813"/>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C57D3BB-DC7A-49F0-8D5B-ABFA80CE6F8B}" type="datetime1">
              <a:rPr lang="en-US" smtClean="0"/>
              <a:t>8/27/2018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3786088677"/>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C57D3BB-DC7A-49F0-8D5B-ABFA80CE6F8B}" type="datetime1">
              <a:rPr lang="en-US" smtClean="0"/>
              <a:t>8/27/2018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863551315"/>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C57D3BB-DC7A-49F0-8D5B-ABFA80CE6F8B}" type="datetime1">
              <a:rPr lang="en-US" smtClean="0"/>
              <a:t>8/27/2018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4106348172"/>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57D3BB-DC7A-49F0-8D5B-ABFA80CE6F8B}" type="datetime1">
              <a:rPr lang="en-US" smtClean="0"/>
              <a:t>8/27/2018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918061333"/>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C57D3BB-DC7A-49F0-8D5B-ABFA80CE6F8B}" type="datetime1">
              <a:rPr lang="en-US" smtClean="0"/>
              <a:t>8/27/2018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584698643"/>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C57D3BB-DC7A-49F0-8D5B-ABFA80CE6F8B}" type="datetime1">
              <a:rPr lang="en-US" smtClean="0"/>
              <a:t>8/27/2018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3707441365"/>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57D3BB-DC7A-49F0-8D5B-ABFA80CE6F8B}" type="datetime1">
              <a:rPr lang="en-US" smtClean="0"/>
              <a:t>8/27/2018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51258A-E847-4A95-9744-69453ED3ED42}" type="slidenum">
              <a:rPr lang="en-US" smtClean="0"/>
              <a:t>‹#›</a:t>
            </a:fld>
            <a:endParaRPr lang="en-US"/>
          </a:p>
        </p:txBody>
      </p:sp>
    </p:spTree>
    <p:extLst>
      <p:ext uri="{BB962C8B-B14F-4D97-AF65-F5344CB8AC3E}">
        <p14:creationId xmlns:p14="http://schemas.microsoft.com/office/powerpoint/2010/main" val="173060760"/>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 id="2147483681" r:id="rId17"/>
    <p:sldLayoutId id="2147483682" r:id="rId18"/>
    <p:sldLayoutId id="2147483683" r:id="rId19"/>
    <p:sldLayoutId id="2147483684" r:id="rId20"/>
    <p:sldLayoutId id="2147483685" r:id="rId21"/>
    <p:sldLayoutId id="2147483686" r:id="rId22"/>
    <p:sldLayoutId id="2147483687" r:id="rId2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6.png"/><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6.png"/><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5"/>
          <p:cNvSpPr>
            <a:spLocks/>
          </p:cNvSpPr>
          <p:nvPr/>
        </p:nvSpPr>
        <p:spPr bwMode="auto">
          <a:xfrm>
            <a:off x="1215082" y="2942388"/>
            <a:ext cx="4430693" cy="3714208"/>
          </a:xfrm>
          <a:custGeom>
            <a:avLst/>
            <a:gdLst>
              <a:gd name="T0" fmla="*/ 2300 w 2336"/>
              <a:gd name="T1" fmla="*/ 1678 h 1957"/>
              <a:gd name="T2" fmla="*/ 2300 w 2336"/>
              <a:gd name="T3" fmla="*/ 1551 h 1957"/>
              <a:gd name="T4" fmla="*/ 2212 w 2336"/>
              <a:gd name="T5" fmla="*/ 1463 h 1957"/>
              <a:gd name="T6" fmla="*/ 2193 w 2336"/>
              <a:gd name="T7" fmla="*/ 1381 h 1957"/>
              <a:gd name="T8" fmla="*/ 2215 w 2336"/>
              <a:gd name="T9" fmla="*/ 1348 h 1957"/>
              <a:gd name="T10" fmla="*/ 2221 w 2336"/>
              <a:gd name="T11" fmla="*/ 1343 h 1957"/>
              <a:gd name="T12" fmla="*/ 2221 w 2336"/>
              <a:gd name="T13" fmla="*/ 1216 h 1957"/>
              <a:gd name="T14" fmla="*/ 1040 w 2336"/>
              <a:gd name="T15" fmla="*/ 35 h 1957"/>
              <a:gd name="T16" fmla="*/ 912 w 2336"/>
              <a:gd name="T17" fmla="*/ 35 h 1957"/>
              <a:gd name="T18" fmla="*/ 912 w 2336"/>
              <a:gd name="T19" fmla="*/ 163 h 1957"/>
              <a:gd name="T20" fmla="*/ 1016 w 2336"/>
              <a:gd name="T21" fmla="*/ 266 h 1957"/>
              <a:gd name="T22" fmla="*/ 1016 w 2336"/>
              <a:gd name="T23" fmla="*/ 394 h 1957"/>
              <a:gd name="T24" fmla="*/ 889 w 2336"/>
              <a:gd name="T25" fmla="*/ 394 h 1957"/>
              <a:gd name="T26" fmla="*/ 673 w 2336"/>
              <a:gd name="T27" fmla="*/ 179 h 1957"/>
              <a:gd name="T28" fmla="*/ 546 w 2336"/>
              <a:gd name="T29" fmla="*/ 179 h 1957"/>
              <a:gd name="T30" fmla="*/ 546 w 2336"/>
              <a:gd name="T31" fmla="*/ 306 h 1957"/>
              <a:gd name="T32" fmla="*/ 737 w 2336"/>
              <a:gd name="T33" fmla="*/ 498 h 1957"/>
              <a:gd name="T34" fmla="*/ 737 w 2336"/>
              <a:gd name="T35" fmla="*/ 625 h 1957"/>
              <a:gd name="T36" fmla="*/ 609 w 2336"/>
              <a:gd name="T37" fmla="*/ 625 h 1957"/>
              <a:gd name="T38" fmla="*/ 163 w 2336"/>
              <a:gd name="T39" fmla="*/ 179 h 1957"/>
              <a:gd name="T40" fmla="*/ 35 w 2336"/>
              <a:gd name="T41" fmla="*/ 179 h 1957"/>
              <a:gd name="T42" fmla="*/ 35 w 2336"/>
              <a:gd name="T43" fmla="*/ 306 h 1957"/>
              <a:gd name="T44" fmla="*/ 402 w 2336"/>
              <a:gd name="T45" fmla="*/ 673 h 1957"/>
              <a:gd name="T46" fmla="*/ 402 w 2336"/>
              <a:gd name="T47" fmla="*/ 673 h 1957"/>
              <a:gd name="T48" fmla="*/ 1686 w 2336"/>
              <a:gd name="T49" fmla="*/ 1957 h 1957"/>
              <a:gd name="T50" fmla="*/ 1686 w 2336"/>
              <a:gd name="T51" fmla="*/ 1957 h 1957"/>
              <a:gd name="T52" fmla="*/ 1399 w 2336"/>
              <a:gd name="T53" fmla="*/ 1670 h 1957"/>
              <a:gd name="T54" fmla="*/ 1379 w 2336"/>
              <a:gd name="T55" fmla="*/ 1589 h 1957"/>
              <a:gd name="T56" fmla="*/ 1406 w 2336"/>
              <a:gd name="T57" fmla="*/ 1551 h 1957"/>
              <a:gd name="T58" fmla="*/ 1407 w 2336"/>
              <a:gd name="T59" fmla="*/ 1551 h 1957"/>
              <a:gd name="T60" fmla="*/ 1407 w 2336"/>
              <a:gd name="T61" fmla="*/ 1423 h 1957"/>
              <a:gd name="T62" fmla="*/ 1295 w 2336"/>
              <a:gd name="T63" fmla="*/ 1311 h 1957"/>
              <a:gd name="T64" fmla="*/ 1295 w 2336"/>
              <a:gd name="T65" fmla="*/ 1184 h 1957"/>
              <a:gd name="T66" fmla="*/ 1423 w 2336"/>
              <a:gd name="T67" fmla="*/ 1184 h 1957"/>
              <a:gd name="T68" fmla="*/ 1790 w 2336"/>
              <a:gd name="T69" fmla="*/ 1551 h 1957"/>
              <a:gd name="T70" fmla="*/ 1913 w 2336"/>
              <a:gd name="T71" fmla="*/ 1555 h 1957"/>
              <a:gd name="T72" fmla="*/ 1913 w 2336"/>
              <a:gd name="T73" fmla="*/ 1555 h 1957"/>
              <a:gd name="T74" fmla="*/ 1956 w 2336"/>
              <a:gd name="T75" fmla="*/ 1523 h 1957"/>
              <a:gd name="T76" fmla="*/ 2037 w 2336"/>
              <a:gd name="T77" fmla="*/ 1543 h 1957"/>
              <a:gd name="T78" fmla="*/ 2173 w 2336"/>
              <a:gd name="T79" fmla="*/ 1678 h 1957"/>
              <a:gd name="T80" fmla="*/ 2300 w 2336"/>
              <a:gd name="T81" fmla="*/ 1678 h 1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36" h="1957">
                <a:moveTo>
                  <a:pt x="2300" y="1678"/>
                </a:moveTo>
                <a:cubicBezTo>
                  <a:pt x="2336" y="1643"/>
                  <a:pt x="2336" y="1586"/>
                  <a:pt x="2300" y="1551"/>
                </a:cubicBezTo>
                <a:cubicBezTo>
                  <a:pt x="2212" y="1463"/>
                  <a:pt x="2212" y="1463"/>
                  <a:pt x="2212" y="1463"/>
                </a:cubicBezTo>
                <a:cubicBezTo>
                  <a:pt x="2180" y="1427"/>
                  <a:pt x="2186" y="1396"/>
                  <a:pt x="2193" y="1381"/>
                </a:cubicBezTo>
                <a:cubicBezTo>
                  <a:pt x="2200" y="1364"/>
                  <a:pt x="2206" y="1358"/>
                  <a:pt x="2215" y="1348"/>
                </a:cubicBezTo>
                <a:cubicBezTo>
                  <a:pt x="2217" y="1346"/>
                  <a:pt x="2219" y="1345"/>
                  <a:pt x="2221" y="1343"/>
                </a:cubicBezTo>
                <a:cubicBezTo>
                  <a:pt x="2256" y="1308"/>
                  <a:pt x="2256" y="1251"/>
                  <a:pt x="2221" y="1216"/>
                </a:cubicBezTo>
                <a:cubicBezTo>
                  <a:pt x="1040" y="35"/>
                  <a:pt x="1040" y="35"/>
                  <a:pt x="1040" y="35"/>
                </a:cubicBezTo>
                <a:cubicBezTo>
                  <a:pt x="1005" y="0"/>
                  <a:pt x="948" y="0"/>
                  <a:pt x="912" y="35"/>
                </a:cubicBezTo>
                <a:cubicBezTo>
                  <a:pt x="877" y="70"/>
                  <a:pt x="877" y="127"/>
                  <a:pt x="912" y="163"/>
                </a:cubicBezTo>
                <a:cubicBezTo>
                  <a:pt x="1016" y="266"/>
                  <a:pt x="1016" y="266"/>
                  <a:pt x="1016" y="266"/>
                </a:cubicBezTo>
                <a:cubicBezTo>
                  <a:pt x="1051" y="302"/>
                  <a:pt x="1051" y="359"/>
                  <a:pt x="1016" y="394"/>
                </a:cubicBezTo>
                <a:cubicBezTo>
                  <a:pt x="981" y="429"/>
                  <a:pt x="924" y="429"/>
                  <a:pt x="889" y="394"/>
                </a:cubicBezTo>
                <a:cubicBezTo>
                  <a:pt x="673" y="179"/>
                  <a:pt x="673" y="179"/>
                  <a:pt x="673" y="179"/>
                </a:cubicBezTo>
                <a:cubicBezTo>
                  <a:pt x="638" y="143"/>
                  <a:pt x="581" y="143"/>
                  <a:pt x="546" y="179"/>
                </a:cubicBezTo>
                <a:cubicBezTo>
                  <a:pt x="510" y="214"/>
                  <a:pt x="510" y="271"/>
                  <a:pt x="546" y="306"/>
                </a:cubicBezTo>
                <a:cubicBezTo>
                  <a:pt x="737" y="498"/>
                  <a:pt x="737" y="498"/>
                  <a:pt x="737" y="498"/>
                </a:cubicBezTo>
                <a:cubicBezTo>
                  <a:pt x="772" y="533"/>
                  <a:pt x="772" y="590"/>
                  <a:pt x="737" y="625"/>
                </a:cubicBezTo>
                <a:cubicBezTo>
                  <a:pt x="702" y="661"/>
                  <a:pt x="645" y="661"/>
                  <a:pt x="609" y="625"/>
                </a:cubicBezTo>
                <a:cubicBezTo>
                  <a:pt x="163" y="179"/>
                  <a:pt x="163" y="179"/>
                  <a:pt x="163" y="179"/>
                </a:cubicBezTo>
                <a:cubicBezTo>
                  <a:pt x="127" y="143"/>
                  <a:pt x="70" y="143"/>
                  <a:pt x="35" y="179"/>
                </a:cubicBezTo>
                <a:cubicBezTo>
                  <a:pt x="0" y="214"/>
                  <a:pt x="0" y="271"/>
                  <a:pt x="35" y="306"/>
                </a:cubicBezTo>
                <a:cubicBezTo>
                  <a:pt x="402" y="673"/>
                  <a:pt x="402" y="673"/>
                  <a:pt x="402" y="673"/>
                </a:cubicBezTo>
                <a:cubicBezTo>
                  <a:pt x="402" y="673"/>
                  <a:pt x="402" y="673"/>
                  <a:pt x="402" y="673"/>
                </a:cubicBezTo>
                <a:cubicBezTo>
                  <a:pt x="1686" y="1957"/>
                  <a:pt x="1686" y="1957"/>
                  <a:pt x="1686" y="1957"/>
                </a:cubicBezTo>
                <a:cubicBezTo>
                  <a:pt x="1686" y="1957"/>
                  <a:pt x="1686" y="1957"/>
                  <a:pt x="1686" y="1957"/>
                </a:cubicBezTo>
                <a:cubicBezTo>
                  <a:pt x="1399" y="1670"/>
                  <a:pt x="1399" y="1670"/>
                  <a:pt x="1399" y="1670"/>
                </a:cubicBezTo>
                <a:cubicBezTo>
                  <a:pt x="1366" y="1635"/>
                  <a:pt x="1373" y="1604"/>
                  <a:pt x="1379" y="1589"/>
                </a:cubicBezTo>
                <a:cubicBezTo>
                  <a:pt x="1388" y="1570"/>
                  <a:pt x="1394" y="1564"/>
                  <a:pt x="1406" y="1551"/>
                </a:cubicBezTo>
                <a:cubicBezTo>
                  <a:pt x="1406" y="1551"/>
                  <a:pt x="1407" y="1551"/>
                  <a:pt x="1407" y="1551"/>
                </a:cubicBezTo>
                <a:cubicBezTo>
                  <a:pt x="1442" y="1515"/>
                  <a:pt x="1442" y="1458"/>
                  <a:pt x="1407" y="1423"/>
                </a:cubicBezTo>
                <a:cubicBezTo>
                  <a:pt x="1295" y="1311"/>
                  <a:pt x="1295" y="1311"/>
                  <a:pt x="1295" y="1311"/>
                </a:cubicBezTo>
                <a:cubicBezTo>
                  <a:pt x="1260" y="1276"/>
                  <a:pt x="1260" y="1219"/>
                  <a:pt x="1295" y="1184"/>
                </a:cubicBezTo>
                <a:cubicBezTo>
                  <a:pt x="1331" y="1148"/>
                  <a:pt x="1388" y="1148"/>
                  <a:pt x="1423" y="1184"/>
                </a:cubicBezTo>
                <a:cubicBezTo>
                  <a:pt x="1790" y="1551"/>
                  <a:pt x="1790" y="1551"/>
                  <a:pt x="1790" y="1551"/>
                </a:cubicBezTo>
                <a:cubicBezTo>
                  <a:pt x="1824" y="1584"/>
                  <a:pt x="1877" y="1586"/>
                  <a:pt x="1913" y="1555"/>
                </a:cubicBezTo>
                <a:cubicBezTo>
                  <a:pt x="1913" y="1555"/>
                  <a:pt x="1913" y="1555"/>
                  <a:pt x="1913" y="1555"/>
                </a:cubicBezTo>
                <a:cubicBezTo>
                  <a:pt x="1930" y="1539"/>
                  <a:pt x="1934" y="1533"/>
                  <a:pt x="1956" y="1523"/>
                </a:cubicBezTo>
                <a:cubicBezTo>
                  <a:pt x="1971" y="1517"/>
                  <a:pt x="2002" y="1510"/>
                  <a:pt x="2037" y="1543"/>
                </a:cubicBezTo>
                <a:cubicBezTo>
                  <a:pt x="2173" y="1678"/>
                  <a:pt x="2173" y="1678"/>
                  <a:pt x="2173" y="1678"/>
                </a:cubicBezTo>
                <a:cubicBezTo>
                  <a:pt x="2208" y="1713"/>
                  <a:pt x="2265" y="1713"/>
                  <a:pt x="2300" y="1678"/>
                </a:cubicBezTo>
                <a:close/>
              </a:path>
            </a:pathLst>
          </a:custGeom>
          <a:pattFill prst="dkHorz">
            <a:fgClr>
              <a:schemeClr val="accent1"/>
            </a:fgClr>
            <a:bgClr>
              <a:schemeClr val="accent1">
                <a:lumMod val="40000"/>
                <a:lumOff val="60000"/>
              </a:schemeClr>
            </a:bgClr>
          </a:patt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26" name="Freeform 7"/>
          <p:cNvSpPr>
            <a:spLocks/>
          </p:cNvSpPr>
          <p:nvPr/>
        </p:nvSpPr>
        <p:spPr bwMode="auto">
          <a:xfrm>
            <a:off x="1033309" y="4705577"/>
            <a:ext cx="3152230" cy="2881086"/>
          </a:xfrm>
          <a:custGeom>
            <a:avLst/>
            <a:gdLst>
              <a:gd name="T0" fmla="*/ 245 w 1662"/>
              <a:gd name="T1" fmla="*/ 0 h 1518"/>
              <a:gd name="T2" fmla="*/ 257 w 1662"/>
              <a:gd name="T3" fmla="*/ 14 h 1518"/>
              <a:gd name="T4" fmla="*/ 283 w 1662"/>
              <a:gd name="T5" fmla="*/ 39 h 1518"/>
              <a:gd name="T6" fmla="*/ 283 w 1662"/>
              <a:gd name="T7" fmla="*/ 167 h 1518"/>
              <a:gd name="T8" fmla="*/ 155 w 1662"/>
              <a:gd name="T9" fmla="*/ 167 h 1518"/>
              <a:gd name="T10" fmla="*/ 163 w 1662"/>
              <a:gd name="T11" fmla="*/ 175 h 1518"/>
              <a:gd name="T12" fmla="*/ 35 w 1662"/>
              <a:gd name="T13" fmla="*/ 175 h 1518"/>
              <a:gd name="T14" fmla="*/ 35 w 1662"/>
              <a:gd name="T15" fmla="*/ 302 h 1518"/>
              <a:gd name="T16" fmla="*/ 1216 w 1662"/>
              <a:gd name="T17" fmla="*/ 1483 h 1518"/>
              <a:gd name="T18" fmla="*/ 1343 w 1662"/>
              <a:gd name="T19" fmla="*/ 1483 h 1518"/>
              <a:gd name="T20" fmla="*/ 1343 w 1662"/>
              <a:gd name="T21" fmla="*/ 1355 h 1518"/>
              <a:gd name="T22" fmla="*/ 1312 w 1662"/>
              <a:gd name="T23" fmla="*/ 1323 h 1518"/>
              <a:gd name="T24" fmla="*/ 1312 w 1662"/>
              <a:gd name="T25" fmla="*/ 1196 h 1518"/>
              <a:gd name="T26" fmla="*/ 1439 w 1662"/>
              <a:gd name="T27" fmla="*/ 1196 h 1518"/>
              <a:gd name="T28" fmla="*/ 1648 w 1662"/>
              <a:gd name="T29" fmla="*/ 1405 h 1518"/>
              <a:gd name="T30" fmla="*/ 1662 w 1662"/>
              <a:gd name="T31" fmla="*/ 1416 h 1518"/>
              <a:gd name="T32" fmla="*/ 245 w 1662"/>
              <a:gd name="T33" fmla="*/ 0 h 1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2" h="1518">
                <a:moveTo>
                  <a:pt x="245" y="0"/>
                </a:moveTo>
                <a:cubicBezTo>
                  <a:pt x="249" y="4"/>
                  <a:pt x="252" y="9"/>
                  <a:pt x="257" y="14"/>
                </a:cubicBezTo>
                <a:cubicBezTo>
                  <a:pt x="283" y="39"/>
                  <a:pt x="283" y="39"/>
                  <a:pt x="283" y="39"/>
                </a:cubicBezTo>
                <a:cubicBezTo>
                  <a:pt x="318" y="75"/>
                  <a:pt x="318" y="132"/>
                  <a:pt x="283" y="167"/>
                </a:cubicBezTo>
                <a:cubicBezTo>
                  <a:pt x="247" y="202"/>
                  <a:pt x="190" y="202"/>
                  <a:pt x="155" y="167"/>
                </a:cubicBezTo>
                <a:cubicBezTo>
                  <a:pt x="163" y="175"/>
                  <a:pt x="163" y="175"/>
                  <a:pt x="163" y="175"/>
                </a:cubicBezTo>
                <a:cubicBezTo>
                  <a:pt x="128" y="140"/>
                  <a:pt x="71" y="140"/>
                  <a:pt x="35" y="175"/>
                </a:cubicBezTo>
                <a:cubicBezTo>
                  <a:pt x="0" y="210"/>
                  <a:pt x="0" y="267"/>
                  <a:pt x="35" y="302"/>
                </a:cubicBezTo>
                <a:cubicBezTo>
                  <a:pt x="1216" y="1483"/>
                  <a:pt x="1216" y="1483"/>
                  <a:pt x="1216" y="1483"/>
                </a:cubicBezTo>
                <a:cubicBezTo>
                  <a:pt x="1251" y="1518"/>
                  <a:pt x="1308" y="1518"/>
                  <a:pt x="1343" y="1483"/>
                </a:cubicBezTo>
                <a:cubicBezTo>
                  <a:pt x="1379" y="1448"/>
                  <a:pt x="1379" y="1391"/>
                  <a:pt x="1343" y="1355"/>
                </a:cubicBezTo>
                <a:cubicBezTo>
                  <a:pt x="1312" y="1323"/>
                  <a:pt x="1312" y="1323"/>
                  <a:pt x="1312" y="1323"/>
                </a:cubicBezTo>
                <a:cubicBezTo>
                  <a:pt x="1276" y="1288"/>
                  <a:pt x="1276" y="1231"/>
                  <a:pt x="1312" y="1196"/>
                </a:cubicBezTo>
                <a:cubicBezTo>
                  <a:pt x="1347" y="1161"/>
                  <a:pt x="1404" y="1161"/>
                  <a:pt x="1439" y="1196"/>
                </a:cubicBezTo>
                <a:cubicBezTo>
                  <a:pt x="1648" y="1405"/>
                  <a:pt x="1648" y="1405"/>
                  <a:pt x="1648" y="1405"/>
                </a:cubicBezTo>
                <a:cubicBezTo>
                  <a:pt x="1653" y="1409"/>
                  <a:pt x="1657" y="1413"/>
                  <a:pt x="1662" y="1416"/>
                </a:cubicBezTo>
                <a:lnTo>
                  <a:pt x="245" y="0"/>
                </a:lnTo>
                <a:close/>
              </a:path>
            </a:pathLst>
          </a:custGeom>
          <a:pattFill prst="pct80">
            <a:fgClr>
              <a:schemeClr val="accent1"/>
            </a:fgClr>
            <a:bgClr>
              <a:schemeClr val="accent1">
                <a:lumMod val="20000"/>
                <a:lumOff val="80000"/>
              </a:schemeClr>
            </a:bgClr>
          </a:patt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27" name="Freeform 10"/>
          <p:cNvSpPr>
            <a:spLocks/>
          </p:cNvSpPr>
          <p:nvPr/>
        </p:nvSpPr>
        <p:spPr bwMode="auto">
          <a:xfrm>
            <a:off x="2525355" y="1580614"/>
            <a:ext cx="1372379" cy="1373894"/>
          </a:xfrm>
          <a:custGeom>
            <a:avLst/>
            <a:gdLst>
              <a:gd name="T0" fmla="*/ 686 w 723"/>
              <a:gd name="T1" fmla="*/ 687 h 723"/>
              <a:gd name="T2" fmla="*/ 553 w 723"/>
              <a:gd name="T3" fmla="*/ 687 h 723"/>
              <a:gd name="T4" fmla="*/ 37 w 723"/>
              <a:gd name="T5" fmla="*/ 170 h 723"/>
              <a:gd name="T6" fmla="*/ 37 w 723"/>
              <a:gd name="T7" fmla="*/ 37 h 723"/>
              <a:gd name="T8" fmla="*/ 37 w 723"/>
              <a:gd name="T9" fmla="*/ 37 h 723"/>
              <a:gd name="T10" fmla="*/ 170 w 723"/>
              <a:gd name="T11" fmla="*/ 37 h 723"/>
              <a:gd name="T12" fmla="*/ 686 w 723"/>
              <a:gd name="T13" fmla="*/ 553 h 723"/>
              <a:gd name="T14" fmla="*/ 686 w 723"/>
              <a:gd name="T15" fmla="*/ 687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3" h="723">
                <a:moveTo>
                  <a:pt x="686" y="687"/>
                </a:moveTo>
                <a:cubicBezTo>
                  <a:pt x="650" y="723"/>
                  <a:pt x="590" y="723"/>
                  <a:pt x="553" y="687"/>
                </a:cubicBezTo>
                <a:cubicBezTo>
                  <a:pt x="37" y="170"/>
                  <a:pt x="37" y="170"/>
                  <a:pt x="37" y="170"/>
                </a:cubicBezTo>
                <a:cubicBezTo>
                  <a:pt x="0" y="133"/>
                  <a:pt x="0" y="74"/>
                  <a:pt x="37" y="37"/>
                </a:cubicBezTo>
                <a:cubicBezTo>
                  <a:pt x="37" y="37"/>
                  <a:pt x="37" y="37"/>
                  <a:pt x="37" y="37"/>
                </a:cubicBezTo>
                <a:cubicBezTo>
                  <a:pt x="74" y="0"/>
                  <a:pt x="133" y="0"/>
                  <a:pt x="170" y="37"/>
                </a:cubicBezTo>
                <a:cubicBezTo>
                  <a:pt x="686" y="553"/>
                  <a:pt x="686" y="553"/>
                  <a:pt x="686" y="553"/>
                </a:cubicBezTo>
                <a:cubicBezTo>
                  <a:pt x="723" y="590"/>
                  <a:pt x="723" y="650"/>
                  <a:pt x="686" y="687"/>
                </a:cubicBezTo>
                <a:close/>
              </a:path>
            </a:pathLst>
          </a:custGeom>
          <a:gradFill>
            <a:gsLst>
              <a:gs pos="0">
                <a:schemeClr val="accent1">
                  <a:lumMod val="75000"/>
                </a:schemeClr>
              </a:gs>
              <a:gs pos="100000">
                <a:schemeClr val="accent1"/>
              </a:gs>
            </a:gsLst>
            <a:lin ang="5400000" scaled="1"/>
          </a:gra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28" name="Freeform 11"/>
          <p:cNvSpPr>
            <a:spLocks/>
          </p:cNvSpPr>
          <p:nvPr/>
        </p:nvSpPr>
        <p:spPr bwMode="auto">
          <a:xfrm>
            <a:off x="1304453" y="373344"/>
            <a:ext cx="899771" cy="899771"/>
          </a:xfrm>
          <a:custGeom>
            <a:avLst/>
            <a:gdLst>
              <a:gd name="T0" fmla="*/ 437 w 474"/>
              <a:gd name="T1" fmla="*/ 437 h 474"/>
              <a:gd name="T2" fmla="*/ 304 w 474"/>
              <a:gd name="T3" fmla="*/ 437 h 474"/>
              <a:gd name="T4" fmla="*/ 37 w 474"/>
              <a:gd name="T5" fmla="*/ 170 h 474"/>
              <a:gd name="T6" fmla="*/ 37 w 474"/>
              <a:gd name="T7" fmla="*/ 37 h 474"/>
              <a:gd name="T8" fmla="*/ 37 w 474"/>
              <a:gd name="T9" fmla="*/ 37 h 474"/>
              <a:gd name="T10" fmla="*/ 170 w 474"/>
              <a:gd name="T11" fmla="*/ 37 h 474"/>
              <a:gd name="T12" fmla="*/ 437 w 474"/>
              <a:gd name="T13" fmla="*/ 304 h 474"/>
              <a:gd name="T14" fmla="*/ 437 w 474"/>
              <a:gd name="T15" fmla="*/ 437 h 4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4" h="474">
                <a:moveTo>
                  <a:pt x="437" y="437"/>
                </a:moveTo>
                <a:cubicBezTo>
                  <a:pt x="400" y="474"/>
                  <a:pt x="340" y="474"/>
                  <a:pt x="304" y="437"/>
                </a:cubicBezTo>
                <a:cubicBezTo>
                  <a:pt x="37" y="170"/>
                  <a:pt x="37" y="170"/>
                  <a:pt x="37" y="170"/>
                </a:cubicBezTo>
                <a:cubicBezTo>
                  <a:pt x="0" y="134"/>
                  <a:pt x="0" y="74"/>
                  <a:pt x="37" y="37"/>
                </a:cubicBezTo>
                <a:cubicBezTo>
                  <a:pt x="37" y="37"/>
                  <a:pt x="37" y="37"/>
                  <a:pt x="37" y="37"/>
                </a:cubicBezTo>
                <a:cubicBezTo>
                  <a:pt x="74" y="0"/>
                  <a:pt x="133" y="0"/>
                  <a:pt x="170" y="37"/>
                </a:cubicBezTo>
                <a:cubicBezTo>
                  <a:pt x="437" y="304"/>
                  <a:pt x="437" y="304"/>
                  <a:pt x="437" y="304"/>
                </a:cubicBezTo>
                <a:cubicBezTo>
                  <a:pt x="474" y="341"/>
                  <a:pt x="474" y="400"/>
                  <a:pt x="437" y="437"/>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29" name="Freeform 12"/>
          <p:cNvSpPr>
            <a:spLocks/>
          </p:cNvSpPr>
          <p:nvPr/>
        </p:nvSpPr>
        <p:spPr bwMode="auto">
          <a:xfrm>
            <a:off x="82036" y="3389244"/>
            <a:ext cx="896742" cy="896742"/>
          </a:xfrm>
          <a:custGeom>
            <a:avLst/>
            <a:gdLst>
              <a:gd name="T0" fmla="*/ 436 w 473"/>
              <a:gd name="T1" fmla="*/ 436 h 473"/>
              <a:gd name="T2" fmla="*/ 303 w 473"/>
              <a:gd name="T3" fmla="*/ 436 h 473"/>
              <a:gd name="T4" fmla="*/ 37 w 473"/>
              <a:gd name="T5" fmla="*/ 170 h 473"/>
              <a:gd name="T6" fmla="*/ 37 w 473"/>
              <a:gd name="T7" fmla="*/ 36 h 473"/>
              <a:gd name="T8" fmla="*/ 37 w 473"/>
              <a:gd name="T9" fmla="*/ 36 h 473"/>
              <a:gd name="T10" fmla="*/ 170 w 473"/>
              <a:gd name="T11" fmla="*/ 36 h 473"/>
              <a:gd name="T12" fmla="*/ 436 w 473"/>
              <a:gd name="T13" fmla="*/ 303 h 473"/>
              <a:gd name="T14" fmla="*/ 436 w 473"/>
              <a:gd name="T15" fmla="*/ 436 h 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3" h="473">
                <a:moveTo>
                  <a:pt x="436" y="436"/>
                </a:moveTo>
                <a:cubicBezTo>
                  <a:pt x="400" y="473"/>
                  <a:pt x="340" y="473"/>
                  <a:pt x="303" y="436"/>
                </a:cubicBezTo>
                <a:cubicBezTo>
                  <a:pt x="37" y="170"/>
                  <a:pt x="37" y="170"/>
                  <a:pt x="37" y="170"/>
                </a:cubicBezTo>
                <a:cubicBezTo>
                  <a:pt x="0" y="133"/>
                  <a:pt x="0" y="73"/>
                  <a:pt x="37" y="36"/>
                </a:cubicBezTo>
                <a:cubicBezTo>
                  <a:pt x="37" y="36"/>
                  <a:pt x="37" y="36"/>
                  <a:pt x="37" y="36"/>
                </a:cubicBezTo>
                <a:cubicBezTo>
                  <a:pt x="73" y="0"/>
                  <a:pt x="133" y="0"/>
                  <a:pt x="170" y="36"/>
                </a:cubicBezTo>
                <a:cubicBezTo>
                  <a:pt x="436" y="303"/>
                  <a:pt x="436" y="303"/>
                  <a:pt x="436" y="303"/>
                </a:cubicBezTo>
                <a:cubicBezTo>
                  <a:pt x="473" y="340"/>
                  <a:pt x="473" y="399"/>
                  <a:pt x="436" y="436"/>
                </a:cubicBezTo>
                <a:close/>
              </a:path>
            </a:pathLst>
          </a:custGeom>
          <a:gradFill>
            <a:gsLst>
              <a:gs pos="40000">
                <a:schemeClr val="accent1"/>
              </a:gs>
              <a:gs pos="100000">
                <a:schemeClr val="accent1">
                  <a:lumMod val="60000"/>
                  <a:lumOff val="40000"/>
                </a:schemeClr>
              </a:gs>
            </a:gsLst>
            <a:lin ang="5400000" scaled="1"/>
          </a:gra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30" name="Freeform 13"/>
          <p:cNvSpPr>
            <a:spLocks/>
          </p:cNvSpPr>
          <p:nvPr/>
        </p:nvSpPr>
        <p:spPr bwMode="auto">
          <a:xfrm>
            <a:off x="2140604" y="1200406"/>
            <a:ext cx="383237" cy="380207"/>
          </a:xfrm>
          <a:custGeom>
            <a:avLst/>
            <a:gdLst>
              <a:gd name="T0" fmla="*/ 166 w 202"/>
              <a:gd name="T1" fmla="*/ 165 h 201"/>
              <a:gd name="T2" fmla="*/ 36 w 202"/>
              <a:gd name="T3" fmla="*/ 165 h 201"/>
              <a:gd name="T4" fmla="*/ 36 w 202"/>
              <a:gd name="T5" fmla="*/ 36 h 201"/>
              <a:gd name="T6" fmla="*/ 166 w 202"/>
              <a:gd name="T7" fmla="*/ 36 h 201"/>
              <a:gd name="T8" fmla="*/ 166 w 202"/>
              <a:gd name="T9" fmla="*/ 165 h 201"/>
            </a:gdLst>
            <a:ahLst/>
            <a:cxnLst>
              <a:cxn ang="0">
                <a:pos x="T0" y="T1"/>
              </a:cxn>
              <a:cxn ang="0">
                <a:pos x="T2" y="T3"/>
              </a:cxn>
              <a:cxn ang="0">
                <a:pos x="T4" y="T5"/>
              </a:cxn>
              <a:cxn ang="0">
                <a:pos x="T6" y="T7"/>
              </a:cxn>
              <a:cxn ang="0">
                <a:pos x="T8" y="T9"/>
              </a:cxn>
            </a:cxnLst>
            <a:rect l="0" t="0" r="r" b="b"/>
            <a:pathLst>
              <a:path w="202" h="201">
                <a:moveTo>
                  <a:pt x="166" y="165"/>
                </a:moveTo>
                <a:cubicBezTo>
                  <a:pt x="130" y="201"/>
                  <a:pt x="72" y="201"/>
                  <a:pt x="36" y="165"/>
                </a:cubicBezTo>
                <a:cubicBezTo>
                  <a:pt x="0" y="130"/>
                  <a:pt x="0" y="71"/>
                  <a:pt x="36" y="36"/>
                </a:cubicBezTo>
                <a:cubicBezTo>
                  <a:pt x="72" y="0"/>
                  <a:pt x="130" y="0"/>
                  <a:pt x="166" y="36"/>
                </a:cubicBezTo>
                <a:cubicBezTo>
                  <a:pt x="202" y="72"/>
                  <a:pt x="202" y="130"/>
                  <a:pt x="166" y="165"/>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31" name="Freeform 14"/>
          <p:cNvSpPr>
            <a:spLocks/>
          </p:cNvSpPr>
          <p:nvPr/>
        </p:nvSpPr>
        <p:spPr bwMode="auto">
          <a:xfrm>
            <a:off x="-1085849" y="612677"/>
            <a:ext cx="2422112" cy="3215850"/>
          </a:xfrm>
          <a:custGeom>
            <a:avLst/>
            <a:gdLst>
              <a:gd name="T0" fmla="*/ 1033 w 1277"/>
              <a:gd name="T1" fmla="*/ 820 h 1694"/>
              <a:gd name="T2" fmla="*/ 1233 w 1277"/>
              <a:gd name="T3" fmla="*/ 1020 h 1694"/>
              <a:gd name="T4" fmla="*/ 1277 w 1277"/>
              <a:gd name="T5" fmla="*/ 1045 h 1694"/>
              <a:gd name="T6" fmla="*/ 404 w 1277"/>
              <a:gd name="T7" fmla="*/ 171 h 1694"/>
              <a:gd name="T8" fmla="*/ 365 w 1277"/>
              <a:gd name="T9" fmla="*/ 153 h 1694"/>
              <a:gd name="T10" fmla="*/ 250 w 1277"/>
              <a:gd name="T11" fmla="*/ 37 h 1694"/>
              <a:gd name="T12" fmla="*/ 116 w 1277"/>
              <a:gd name="T13" fmla="*/ 37 h 1694"/>
              <a:gd name="T14" fmla="*/ 116 w 1277"/>
              <a:gd name="T15" fmla="*/ 170 h 1694"/>
              <a:gd name="T16" fmla="*/ 419 w 1277"/>
              <a:gd name="T17" fmla="*/ 473 h 1694"/>
              <a:gd name="T18" fmla="*/ 433 w 1277"/>
              <a:gd name="T19" fmla="*/ 550 h 1694"/>
              <a:gd name="T20" fmla="*/ 407 w 1277"/>
              <a:gd name="T21" fmla="*/ 587 h 1694"/>
              <a:gd name="T22" fmla="*/ 403 w 1277"/>
              <a:gd name="T23" fmla="*/ 590 h 1694"/>
              <a:gd name="T24" fmla="*/ 403 w 1277"/>
              <a:gd name="T25" fmla="*/ 724 h 1694"/>
              <a:gd name="T26" fmla="*/ 445 w 1277"/>
              <a:gd name="T27" fmla="*/ 765 h 1694"/>
              <a:gd name="T28" fmla="*/ 445 w 1277"/>
              <a:gd name="T29" fmla="*/ 899 h 1694"/>
              <a:gd name="T30" fmla="*/ 312 w 1277"/>
              <a:gd name="T31" fmla="*/ 899 h 1694"/>
              <a:gd name="T32" fmla="*/ 170 w 1277"/>
              <a:gd name="T33" fmla="*/ 757 h 1694"/>
              <a:gd name="T34" fmla="*/ 37 w 1277"/>
              <a:gd name="T35" fmla="*/ 757 h 1694"/>
              <a:gd name="T36" fmla="*/ 37 w 1277"/>
              <a:gd name="T37" fmla="*/ 890 h 1694"/>
              <a:gd name="T38" fmla="*/ 553 w 1277"/>
              <a:gd name="T39" fmla="*/ 1407 h 1694"/>
              <a:gd name="T40" fmla="*/ 687 w 1277"/>
              <a:gd name="T41" fmla="*/ 1407 h 1694"/>
              <a:gd name="T42" fmla="*/ 692 w 1277"/>
              <a:gd name="T43" fmla="*/ 1401 h 1694"/>
              <a:gd name="T44" fmla="*/ 726 w 1277"/>
              <a:gd name="T45" fmla="*/ 1377 h 1694"/>
              <a:gd name="T46" fmla="*/ 806 w 1277"/>
              <a:gd name="T47" fmla="*/ 1393 h 1694"/>
              <a:gd name="T48" fmla="*/ 1070 w 1277"/>
              <a:gd name="T49" fmla="*/ 1657 h 1694"/>
              <a:gd name="T50" fmla="*/ 1203 w 1277"/>
              <a:gd name="T51" fmla="*/ 1657 h 1694"/>
              <a:gd name="T52" fmla="*/ 1203 w 1277"/>
              <a:gd name="T53" fmla="*/ 1523 h 1694"/>
              <a:gd name="T54" fmla="*/ 1037 w 1277"/>
              <a:gd name="T55" fmla="*/ 1358 h 1694"/>
              <a:gd name="T56" fmla="*/ 1024 w 1277"/>
              <a:gd name="T57" fmla="*/ 1281 h 1694"/>
              <a:gd name="T58" fmla="*/ 1057 w 1277"/>
              <a:gd name="T59" fmla="*/ 1236 h 1694"/>
              <a:gd name="T60" fmla="*/ 1057 w 1277"/>
              <a:gd name="T61" fmla="*/ 1236 h 1694"/>
              <a:gd name="T62" fmla="*/ 1053 w 1277"/>
              <a:gd name="T63" fmla="*/ 1107 h 1694"/>
              <a:gd name="T64" fmla="*/ 899 w 1277"/>
              <a:gd name="T65" fmla="*/ 953 h 1694"/>
              <a:gd name="T66" fmla="*/ 899 w 1277"/>
              <a:gd name="T67" fmla="*/ 820 h 1694"/>
              <a:gd name="T68" fmla="*/ 1033 w 1277"/>
              <a:gd name="T69" fmla="*/ 82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77" h="1694">
                <a:moveTo>
                  <a:pt x="1033" y="820"/>
                </a:moveTo>
                <a:cubicBezTo>
                  <a:pt x="1233" y="1020"/>
                  <a:pt x="1233" y="1020"/>
                  <a:pt x="1233" y="1020"/>
                </a:cubicBezTo>
                <a:cubicBezTo>
                  <a:pt x="1245" y="1033"/>
                  <a:pt x="1261" y="1041"/>
                  <a:pt x="1277" y="1045"/>
                </a:cubicBezTo>
                <a:cubicBezTo>
                  <a:pt x="404" y="171"/>
                  <a:pt x="404" y="171"/>
                  <a:pt x="404" y="171"/>
                </a:cubicBezTo>
                <a:cubicBezTo>
                  <a:pt x="392" y="169"/>
                  <a:pt x="379" y="164"/>
                  <a:pt x="365" y="153"/>
                </a:cubicBezTo>
                <a:cubicBezTo>
                  <a:pt x="250" y="37"/>
                  <a:pt x="250" y="37"/>
                  <a:pt x="250" y="37"/>
                </a:cubicBezTo>
                <a:cubicBezTo>
                  <a:pt x="213" y="0"/>
                  <a:pt x="153" y="0"/>
                  <a:pt x="116" y="37"/>
                </a:cubicBezTo>
                <a:cubicBezTo>
                  <a:pt x="80" y="74"/>
                  <a:pt x="80" y="133"/>
                  <a:pt x="116" y="170"/>
                </a:cubicBezTo>
                <a:cubicBezTo>
                  <a:pt x="419" y="473"/>
                  <a:pt x="419" y="473"/>
                  <a:pt x="419" y="473"/>
                </a:cubicBezTo>
                <a:cubicBezTo>
                  <a:pt x="446" y="506"/>
                  <a:pt x="439" y="536"/>
                  <a:pt x="433" y="550"/>
                </a:cubicBezTo>
                <a:cubicBezTo>
                  <a:pt x="424" y="569"/>
                  <a:pt x="418" y="575"/>
                  <a:pt x="407" y="587"/>
                </a:cubicBezTo>
                <a:cubicBezTo>
                  <a:pt x="406" y="588"/>
                  <a:pt x="405" y="589"/>
                  <a:pt x="403" y="590"/>
                </a:cubicBezTo>
                <a:cubicBezTo>
                  <a:pt x="367" y="627"/>
                  <a:pt x="367" y="687"/>
                  <a:pt x="403" y="724"/>
                </a:cubicBezTo>
                <a:cubicBezTo>
                  <a:pt x="445" y="765"/>
                  <a:pt x="445" y="765"/>
                  <a:pt x="445" y="765"/>
                </a:cubicBezTo>
                <a:cubicBezTo>
                  <a:pt x="482" y="802"/>
                  <a:pt x="482" y="862"/>
                  <a:pt x="445" y="899"/>
                </a:cubicBezTo>
                <a:cubicBezTo>
                  <a:pt x="408" y="936"/>
                  <a:pt x="349" y="936"/>
                  <a:pt x="312" y="899"/>
                </a:cubicBezTo>
                <a:cubicBezTo>
                  <a:pt x="170" y="757"/>
                  <a:pt x="170" y="757"/>
                  <a:pt x="170" y="757"/>
                </a:cubicBezTo>
                <a:cubicBezTo>
                  <a:pt x="133" y="720"/>
                  <a:pt x="74" y="720"/>
                  <a:pt x="37" y="757"/>
                </a:cubicBezTo>
                <a:cubicBezTo>
                  <a:pt x="0" y="794"/>
                  <a:pt x="0" y="854"/>
                  <a:pt x="37" y="890"/>
                </a:cubicBezTo>
                <a:cubicBezTo>
                  <a:pt x="553" y="1407"/>
                  <a:pt x="553" y="1407"/>
                  <a:pt x="553" y="1407"/>
                </a:cubicBezTo>
                <a:cubicBezTo>
                  <a:pt x="590" y="1444"/>
                  <a:pt x="650" y="1444"/>
                  <a:pt x="687" y="1407"/>
                </a:cubicBezTo>
                <a:cubicBezTo>
                  <a:pt x="688" y="1405"/>
                  <a:pt x="690" y="1403"/>
                  <a:pt x="692" y="1401"/>
                </a:cubicBezTo>
                <a:cubicBezTo>
                  <a:pt x="702" y="1391"/>
                  <a:pt x="709" y="1386"/>
                  <a:pt x="726" y="1377"/>
                </a:cubicBezTo>
                <a:cubicBezTo>
                  <a:pt x="741" y="1371"/>
                  <a:pt x="772" y="1364"/>
                  <a:pt x="806" y="1393"/>
                </a:cubicBezTo>
                <a:cubicBezTo>
                  <a:pt x="1070" y="1657"/>
                  <a:pt x="1070" y="1657"/>
                  <a:pt x="1070" y="1657"/>
                </a:cubicBezTo>
                <a:cubicBezTo>
                  <a:pt x="1107" y="1694"/>
                  <a:pt x="1166" y="1694"/>
                  <a:pt x="1203" y="1657"/>
                </a:cubicBezTo>
                <a:cubicBezTo>
                  <a:pt x="1240" y="1620"/>
                  <a:pt x="1240" y="1560"/>
                  <a:pt x="1203" y="1523"/>
                </a:cubicBezTo>
                <a:cubicBezTo>
                  <a:pt x="1037" y="1358"/>
                  <a:pt x="1037" y="1358"/>
                  <a:pt x="1037" y="1358"/>
                </a:cubicBezTo>
                <a:cubicBezTo>
                  <a:pt x="1011" y="1324"/>
                  <a:pt x="1017" y="1296"/>
                  <a:pt x="1024" y="1281"/>
                </a:cubicBezTo>
                <a:cubicBezTo>
                  <a:pt x="1034" y="1258"/>
                  <a:pt x="1041" y="1254"/>
                  <a:pt x="1057" y="1236"/>
                </a:cubicBezTo>
                <a:cubicBezTo>
                  <a:pt x="1057" y="1236"/>
                  <a:pt x="1057" y="1236"/>
                  <a:pt x="1057" y="1236"/>
                </a:cubicBezTo>
                <a:cubicBezTo>
                  <a:pt x="1090" y="1199"/>
                  <a:pt x="1088" y="1142"/>
                  <a:pt x="1053" y="1107"/>
                </a:cubicBezTo>
                <a:cubicBezTo>
                  <a:pt x="899" y="953"/>
                  <a:pt x="899" y="953"/>
                  <a:pt x="899" y="953"/>
                </a:cubicBezTo>
                <a:cubicBezTo>
                  <a:pt x="863" y="916"/>
                  <a:pt x="863" y="857"/>
                  <a:pt x="899" y="820"/>
                </a:cubicBezTo>
                <a:cubicBezTo>
                  <a:pt x="936" y="783"/>
                  <a:pt x="996" y="783"/>
                  <a:pt x="1033" y="820"/>
                </a:cubicBezTo>
                <a:close/>
              </a:path>
            </a:pathLst>
          </a:custGeom>
          <a:pattFill prst="pct90">
            <a:fgClr>
              <a:schemeClr val="accent1"/>
            </a:fgClr>
            <a:bgClr>
              <a:schemeClr val="accent1">
                <a:lumMod val="20000"/>
                <a:lumOff val="80000"/>
              </a:schemeClr>
            </a:bgClr>
          </a:patt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21" name="Freeform 6"/>
          <p:cNvSpPr>
            <a:spLocks/>
          </p:cNvSpPr>
          <p:nvPr/>
        </p:nvSpPr>
        <p:spPr bwMode="auto">
          <a:xfrm>
            <a:off x="1454414" y="4039080"/>
            <a:ext cx="3024990" cy="3400652"/>
          </a:xfrm>
          <a:custGeom>
            <a:avLst/>
            <a:gdLst>
              <a:gd name="T0" fmla="*/ 182 w 1595"/>
              <a:gd name="T1" fmla="*/ 1 h 1791"/>
              <a:gd name="T2" fmla="*/ 276 w 1595"/>
              <a:gd name="T3" fmla="*/ 95 h 1791"/>
              <a:gd name="T4" fmla="*/ 276 w 1595"/>
              <a:gd name="T5" fmla="*/ 223 h 1791"/>
              <a:gd name="T6" fmla="*/ 148 w 1595"/>
              <a:gd name="T7" fmla="*/ 223 h 1791"/>
              <a:gd name="T8" fmla="*/ 162 w 1595"/>
              <a:gd name="T9" fmla="*/ 237 h 1791"/>
              <a:gd name="T10" fmla="*/ 35 w 1595"/>
              <a:gd name="T11" fmla="*/ 237 h 1791"/>
              <a:gd name="T12" fmla="*/ 35 w 1595"/>
              <a:gd name="T13" fmla="*/ 365 h 1791"/>
              <a:gd name="T14" fmla="*/ 61 w 1595"/>
              <a:gd name="T15" fmla="*/ 390 h 1791"/>
              <a:gd name="T16" fmla="*/ 68 w 1595"/>
              <a:gd name="T17" fmla="*/ 398 h 1791"/>
              <a:gd name="T18" fmla="*/ 1209 w 1595"/>
              <a:gd name="T19" fmla="*/ 1540 h 1791"/>
              <a:gd name="T20" fmla="*/ 1217 w 1595"/>
              <a:gd name="T21" fmla="*/ 1547 h 1791"/>
              <a:gd name="T22" fmla="*/ 1426 w 1595"/>
              <a:gd name="T23" fmla="*/ 1756 h 1791"/>
              <a:gd name="T24" fmla="*/ 1554 w 1595"/>
              <a:gd name="T25" fmla="*/ 1756 h 1791"/>
              <a:gd name="T26" fmla="*/ 1554 w 1595"/>
              <a:gd name="T27" fmla="*/ 1628 h 1791"/>
              <a:gd name="T28" fmla="*/ 1544 w 1595"/>
              <a:gd name="T29" fmla="*/ 1618 h 1791"/>
              <a:gd name="T30" fmla="*/ 1532 w 1595"/>
              <a:gd name="T31" fmla="*/ 1546 h 1791"/>
              <a:gd name="T32" fmla="*/ 1557 w 1595"/>
              <a:gd name="T33" fmla="*/ 1510 h 1791"/>
              <a:gd name="T34" fmla="*/ 1560 w 1595"/>
              <a:gd name="T35" fmla="*/ 1507 h 1791"/>
              <a:gd name="T36" fmla="*/ 1560 w 1595"/>
              <a:gd name="T37" fmla="*/ 1379 h 1791"/>
              <a:gd name="T38" fmla="*/ 1273 w 1595"/>
              <a:gd name="T39" fmla="*/ 1092 h 1791"/>
              <a:gd name="T40" fmla="*/ 1262 w 1595"/>
              <a:gd name="T41" fmla="*/ 1079 h 1791"/>
              <a:gd name="T42" fmla="*/ 183 w 1595"/>
              <a:gd name="T43" fmla="*/ 0 h 1791"/>
              <a:gd name="T44" fmla="*/ 182 w 1595"/>
              <a:gd name="T45" fmla="*/ 1 h 1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95" h="1791">
                <a:moveTo>
                  <a:pt x="182" y="1"/>
                </a:moveTo>
                <a:cubicBezTo>
                  <a:pt x="276" y="95"/>
                  <a:pt x="276" y="95"/>
                  <a:pt x="276" y="95"/>
                </a:cubicBezTo>
                <a:cubicBezTo>
                  <a:pt x="311" y="130"/>
                  <a:pt x="311" y="188"/>
                  <a:pt x="276" y="223"/>
                </a:cubicBezTo>
                <a:cubicBezTo>
                  <a:pt x="241" y="258"/>
                  <a:pt x="184" y="258"/>
                  <a:pt x="148" y="223"/>
                </a:cubicBezTo>
                <a:cubicBezTo>
                  <a:pt x="162" y="237"/>
                  <a:pt x="162" y="237"/>
                  <a:pt x="162" y="237"/>
                </a:cubicBezTo>
                <a:cubicBezTo>
                  <a:pt x="127" y="202"/>
                  <a:pt x="70" y="202"/>
                  <a:pt x="35" y="237"/>
                </a:cubicBezTo>
                <a:cubicBezTo>
                  <a:pt x="0" y="272"/>
                  <a:pt x="0" y="329"/>
                  <a:pt x="35" y="365"/>
                </a:cubicBezTo>
                <a:cubicBezTo>
                  <a:pt x="61" y="390"/>
                  <a:pt x="61" y="390"/>
                  <a:pt x="61" y="390"/>
                </a:cubicBezTo>
                <a:cubicBezTo>
                  <a:pt x="63" y="393"/>
                  <a:pt x="66" y="396"/>
                  <a:pt x="68" y="398"/>
                </a:cubicBezTo>
                <a:cubicBezTo>
                  <a:pt x="1209" y="1540"/>
                  <a:pt x="1209" y="1540"/>
                  <a:pt x="1209" y="1540"/>
                </a:cubicBezTo>
                <a:cubicBezTo>
                  <a:pt x="1212" y="1542"/>
                  <a:pt x="1215" y="1544"/>
                  <a:pt x="1217" y="1547"/>
                </a:cubicBezTo>
                <a:cubicBezTo>
                  <a:pt x="1426" y="1756"/>
                  <a:pt x="1426" y="1756"/>
                  <a:pt x="1426" y="1756"/>
                </a:cubicBezTo>
                <a:cubicBezTo>
                  <a:pt x="1462" y="1791"/>
                  <a:pt x="1519" y="1791"/>
                  <a:pt x="1554" y="1756"/>
                </a:cubicBezTo>
                <a:cubicBezTo>
                  <a:pt x="1589" y="1721"/>
                  <a:pt x="1589" y="1664"/>
                  <a:pt x="1554" y="1628"/>
                </a:cubicBezTo>
                <a:cubicBezTo>
                  <a:pt x="1544" y="1618"/>
                  <a:pt x="1544" y="1618"/>
                  <a:pt x="1544" y="1618"/>
                </a:cubicBezTo>
                <a:cubicBezTo>
                  <a:pt x="1520" y="1587"/>
                  <a:pt x="1526" y="1559"/>
                  <a:pt x="1532" y="1546"/>
                </a:cubicBezTo>
                <a:cubicBezTo>
                  <a:pt x="1540" y="1527"/>
                  <a:pt x="1546" y="1522"/>
                  <a:pt x="1557" y="1510"/>
                </a:cubicBezTo>
                <a:cubicBezTo>
                  <a:pt x="1558" y="1509"/>
                  <a:pt x="1559" y="1508"/>
                  <a:pt x="1560" y="1507"/>
                </a:cubicBezTo>
                <a:cubicBezTo>
                  <a:pt x="1595" y="1472"/>
                  <a:pt x="1595" y="1415"/>
                  <a:pt x="1560" y="1379"/>
                </a:cubicBezTo>
                <a:cubicBezTo>
                  <a:pt x="1273" y="1092"/>
                  <a:pt x="1273" y="1092"/>
                  <a:pt x="1273" y="1092"/>
                </a:cubicBezTo>
                <a:cubicBezTo>
                  <a:pt x="1269" y="1088"/>
                  <a:pt x="1265" y="1083"/>
                  <a:pt x="1262" y="1079"/>
                </a:cubicBezTo>
                <a:cubicBezTo>
                  <a:pt x="183" y="0"/>
                  <a:pt x="183" y="0"/>
                  <a:pt x="183" y="0"/>
                </a:cubicBezTo>
                <a:lnTo>
                  <a:pt x="182" y="1"/>
                </a:lnTo>
                <a:close/>
              </a:path>
            </a:pathLst>
          </a:custGeom>
          <a:gradFill>
            <a:gsLst>
              <a:gs pos="38000">
                <a:schemeClr val="accent2"/>
              </a:gs>
              <a:gs pos="100000">
                <a:schemeClr val="accent2">
                  <a:lumMod val="60000"/>
                  <a:lumOff val="40000"/>
                </a:schemeClr>
              </a:gs>
            </a:gsLst>
            <a:lin ang="5400000" scaled="1"/>
          </a:gra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22" name="Freeform 8"/>
          <p:cNvSpPr>
            <a:spLocks/>
          </p:cNvSpPr>
          <p:nvPr/>
        </p:nvSpPr>
        <p:spPr bwMode="auto">
          <a:xfrm>
            <a:off x="2072439" y="87053"/>
            <a:ext cx="3836905" cy="3493052"/>
          </a:xfrm>
          <a:custGeom>
            <a:avLst/>
            <a:gdLst>
              <a:gd name="T0" fmla="*/ 1986 w 2023"/>
              <a:gd name="T1" fmla="*/ 1669 h 1840"/>
              <a:gd name="T2" fmla="*/ 1121 w 2023"/>
              <a:gd name="T3" fmla="*/ 804 h 1840"/>
              <a:gd name="T4" fmla="*/ 1107 w 2023"/>
              <a:gd name="T5" fmla="*/ 727 h 1840"/>
              <a:gd name="T6" fmla="*/ 1131 w 2023"/>
              <a:gd name="T7" fmla="*/ 692 h 1840"/>
              <a:gd name="T8" fmla="*/ 1137 w 2023"/>
              <a:gd name="T9" fmla="*/ 687 h 1840"/>
              <a:gd name="T10" fmla="*/ 1137 w 2023"/>
              <a:gd name="T11" fmla="*/ 553 h 1840"/>
              <a:gd name="T12" fmla="*/ 620 w 2023"/>
              <a:gd name="T13" fmla="*/ 37 h 1840"/>
              <a:gd name="T14" fmla="*/ 487 w 2023"/>
              <a:gd name="T15" fmla="*/ 37 h 1840"/>
              <a:gd name="T16" fmla="*/ 487 w 2023"/>
              <a:gd name="T17" fmla="*/ 170 h 1840"/>
              <a:gd name="T18" fmla="*/ 645 w 2023"/>
              <a:gd name="T19" fmla="*/ 328 h 1840"/>
              <a:gd name="T20" fmla="*/ 645 w 2023"/>
              <a:gd name="T21" fmla="*/ 462 h 1840"/>
              <a:gd name="T22" fmla="*/ 512 w 2023"/>
              <a:gd name="T23" fmla="*/ 462 h 1840"/>
              <a:gd name="T24" fmla="*/ 170 w 2023"/>
              <a:gd name="T25" fmla="*/ 120 h 1840"/>
              <a:gd name="T26" fmla="*/ 37 w 2023"/>
              <a:gd name="T27" fmla="*/ 120 h 1840"/>
              <a:gd name="T28" fmla="*/ 37 w 2023"/>
              <a:gd name="T29" fmla="*/ 253 h 1840"/>
              <a:gd name="T30" fmla="*/ 1336 w 2023"/>
              <a:gd name="T31" fmla="*/ 1553 h 1840"/>
              <a:gd name="T32" fmla="*/ 1470 w 2023"/>
              <a:gd name="T33" fmla="*/ 1553 h 1840"/>
              <a:gd name="T34" fmla="*/ 1475 w 2023"/>
              <a:gd name="T35" fmla="*/ 1547 h 1840"/>
              <a:gd name="T36" fmla="*/ 1510 w 2023"/>
              <a:gd name="T37" fmla="*/ 1523 h 1840"/>
              <a:gd name="T38" fmla="*/ 1587 w 2023"/>
              <a:gd name="T39" fmla="*/ 1537 h 1840"/>
              <a:gd name="T40" fmla="*/ 1853 w 2023"/>
              <a:gd name="T41" fmla="*/ 1803 h 1840"/>
              <a:gd name="T42" fmla="*/ 1986 w 2023"/>
              <a:gd name="T43" fmla="*/ 1803 h 1840"/>
              <a:gd name="T44" fmla="*/ 1986 w 2023"/>
              <a:gd name="T45" fmla="*/ 1669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23" h="1840">
                <a:moveTo>
                  <a:pt x="1986" y="1669"/>
                </a:moveTo>
                <a:cubicBezTo>
                  <a:pt x="1121" y="804"/>
                  <a:pt x="1121" y="804"/>
                  <a:pt x="1121" y="804"/>
                </a:cubicBezTo>
                <a:cubicBezTo>
                  <a:pt x="1094" y="770"/>
                  <a:pt x="1100" y="741"/>
                  <a:pt x="1107" y="727"/>
                </a:cubicBezTo>
                <a:cubicBezTo>
                  <a:pt x="1115" y="709"/>
                  <a:pt x="1121" y="703"/>
                  <a:pt x="1131" y="692"/>
                </a:cubicBezTo>
                <a:cubicBezTo>
                  <a:pt x="1133" y="690"/>
                  <a:pt x="1135" y="688"/>
                  <a:pt x="1137" y="687"/>
                </a:cubicBezTo>
                <a:cubicBezTo>
                  <a:pt x="1173" y="650"/>
                  <a:pt x="1173" y="590"/>
                  <a:pt x="1137" y="553"/>
                </a:cubicBezTo>
                <a:cubicBezTo>
                  <a:pt x="620" y="37"/>
                  <a:pt x="620" y="37"/>
                  <a:pt x="620" y="37"/>
                </a:cubicBezTo>
                <a:cubicBezTo>
                  <a:pt x="583" y="0"/>
                  <a:pt x="524" y="0"/>
                  <a:pt x="487" y="37"/>
                </a:cubicBezTo>
                <a:cubicBezTo>
                  <a:pt x="450" y="74"/>
                  <a:pt x="450" y="133"/>
                  <a:pt x="487" y="170"/>
                </a:cubicBezTo>
                <a:cubicBezTo>
                  <a:pt x="645" y="328"/>
                  <a:pt x="645" y="328"/>
                  <a:pt x="645" y="328"/>
                </a:cubicBezTo>
                <a:cubicBezTo>
                  <a:pt x="682" y="365"/>
                  <a:pt x="682" y="425"/>
                  <a:pt x="645" y="462"/>
                </a:cubicBezTo>
                <a:cubicBezTo>
                  <a:pt x="608" y="498"/>
                  <a:pt x="549" y="498"/>
                  <a:pt x="512" y="462"/>
                </a:cubicBezTo>
                <a:cubicBezTo>
                  <a:pt x="170" y="120"/>
                  <a:pt x="170" y="120"/>
                  <a:pt x="170" y="120"/>
                </a:cubicBezTo>
                <a:cubicBezTo>
                  <a:pt x="133" y="83"/>
                  <a:pt x="74" y="83"/>
                  <a:pt x="37" y="120"/>
                </a:cubicBezTo>
                <a:cubicBezTo>
                  <a:pt x="0" y="157"/>
                  <a:pt x="0" y="217"/>
                  <a:pt x="37" y="253"/>
                </a:cubicBezTo>
                <a:cubicBezTo>
                  <a:pt x="1336" y="1553"/>
                  <a:pt x="1336" y="1553"/>
                  <a:pt x="1336" y="1553"/>
                </a:cubicBezTo>
                <a:cubicBezTo>
                  <a:pt x="1373" y="1590"/>
                  <a:pt x="1433" y="1590"/>
                  <a:pt x="1470" y="1553"/>
                </a:cubicBezTo>
                <a:cubicBezTo>
                  <a:pt x="1472" y="1551"/>
                  <a:pt x="1473" y="1549"/>
                  <a:pt x="1475" y="1547"/>
                </a:cubicBezTo>
                <a:cubicBezTo>
                  <a:pt x="1486" y="1537"/>
                  <a:pt x="1492" y="1531"/>
                  <a:pt x="1510" y="1523"/>
                </a:cubicBezTo>
                <a:cubicBezTo>
                  <a:pt x="1524" y="1517"/>
                  <a:pt x="1553" y="1510"/>
                  <a:pt x="1587" y="1537"/>
                </a:cubicBezTo>
                <a:cubicBezTo>
                  <a:pt x="1853" y="1803"/>
                  <a:pt x="1853" y="1803"/>
                  <a:pt x="1853" y="1803"/>
                </a:cubicBezTo>
                <a:cubicBezTo>
                  <a:pt x="1890" y="1840"/>
                  <a:pt x="1949" y="1840"/>
                  <a:pt x="1986" y="1803"/>
                </a:cubicBezTo>
                <a:cubicBezTo>
                  <a:pt x="2023" y="1766"/>
                  <a:pt x="2023" y="1706"/>
                  <a:pt x="1986" y="1669"/>
                </a:cubicBezTo>
                <a:close/>
              </a:path>
            </a:pathLst>
          </a:custGeom>
          <a:gradFill>
            <a:gsLst>
              <a:gs pos="41000">
                <a:schemeClr val="accent2"/>
              </a:gs>
              <a:gs pos="100000">
                <a:schemeClr val="accent2">
                  <a:lumMod val="60000"/>
                  <a:lumOff val="40000"/>
                </a:schemeClr>
              </a:gs>
            </a:gsLst>
            <a:lin ang="5400000" scaled="1"/>
          </a:gra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23" name="Freeform 9"/>
          <p:cNvSpPr>
            <a:spLocks/>
          </p:cNvSpPr>
          <p:nvPr/>
        </p:nvSpPr>
        <p:spPr bwMode="auto">
          <a:xfrm>
            <a:off x="401653" y="-264375"/>
            <a:ext cx="1373894" cy="1372379"/>
          </a:xfrm>
          <a:custGeom>
            <a:avLst/>
            <a:gdLst>
              <a:gd name="T0" fmla="*/ 687 w 724"/>
              <a:gd name="T1" fmla="*/ 686 h 723"/>
              <a:gd name="T2" fmla="*/ 553 w 724"/>
              <a:gd name="T3" fmla="*/ 686 h 723"/>
              <a:gd name="T4" fmla="*/ 37 w 724"/>
              <a:gd name="T5" fmla="*/ 170 h 723"/>
              <a:gd name="T6" fmla="*/ 37 w 724"/>
              <a:gd name="T7" fmla="*/ 37 h 723"/>
              <a:gd name="T8" fmla="*/ 37 w 724"/>
              <a:gd name="T9" fmla="*/ 37 h 723"/>
              <a:gd name="T10" fmla="*/ 170 w 724"/>
              <a:gd name="T11" fmla="*/ 37 h 723"/>
              <a:gd name="T12" fmla="*/ 687 w 724"/>
              <a:gd name="T13" fmla="*/ 553 h 723"/>
              <a:gd name="T14" fmla="*/ 687 w 724"/>
              <a:gd name="T15" fmla="*/ 686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4" h="723">
                <a:moveTo>
                  <a:pt x="687" y="686"/>
                </a:moveTo>
                <a:cubicBezTo>
                  <a:pt x="650" y="723"/>
                  <a:pt x="590" y="723"/>
                  <a:pt x="553" y="686"/>
                </a:cubicBezTo>
                <a:cubicBezTo>
                  <a:pt x="37" y="170"/>
                  <a:pt x="37" y="170"/>
                  <a:pt x="37" y="170"/>
                </a:cubicBezTo>
                <a:cubicBezTo>
                  <a:pt x="0" y="133"/>
                  <a:pt x="0" y="74"/>
                  <a:pt x="37" y="37"/>
                </a:cubicBezTo>
                <a:cubicBezTo>
                  <a:pt x="37" y="37"/>
                  <a:pt x="37" y="37"/>
                  <a:pt x="37" y="37"/>
                </a:cubicBezTo>
                <a:cubicBezTo>
                  <a:pt x="74" y="0"/>
                  <a:pt x="134" y="0"/>
                  <a:pt x="170" y="37"/>
                </a:cubicBezTo>
                <a:cubicBezTo>
                  <a:pt x="687" y="553"/>
                  <a:pt x="687" y="553"/>
                  <a:pt x="687" y="553"/>
                </a:cubicBezTo>
                <a:cubicBezTo>
                  <a:pt x="724" y="590"/>
                  <a:pt x="724" y="650"/>
                  <a:pt x="687" y="686"/>
                </a:cubicBezTo>
                <a:close/>
              </a:path>
            </a:pathLst>
          </a:custGeom>
          <a:gradFill>
            <a:gsLst>
              <a:gs pos="0">
                <a:schemeClr val="accent2"/>
              </a:gs>
              <a:gs pos="100000">
                <a:schemeClr val="accent2">
                  <a:lumMod val="7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4" name="Freeform 15"/>
          <p:cNvSpPr>
            <a:spLocks/>
          </p:cNvSpPr>
          <p:nvPr/>
        </p:nvSpPr>
        <p:spPr bwMode="auto">
          <a:xfrm>
            <a:off x="-379968" y="-43218"/>
            <a:ext cx="3162833" cy="2858366"/>
          </a:xfrm>
          <a:custGeom>
            <a:avLst/>
            <a:gdLst>
              <a:gd name="T0" fmla="*/ 1631 w 1667"/>
              <a:gd name="T1" fmla="*/ 1470 h 1506"/>
              <a:gd name="T2" fmla="*/ 1631 w 1667"/>
              <a:gd name="T3" fmla="*/ 1336 h 1506"/>
              <a:gd name="T4" fmla="*/ 331 w 1667"/>
              <a:gd name="T5" fmla="*/ 37 h 1506"/>
              <a:gd name="T6" fmla="*/ 198 w 1667"/>
              <a:gd name="T7" fmla="*/ 37 h 1506"/>
              <a:gd name="T8" fmla="*/ 198 w 1667"/>
              <a:gd name="T9" fmla="*/ 170 h 1506"/>
              <a:gd name="T10" fmla="*/ 377 w 1667"/>
              <a:gd name="T11" fmla="*/ 350 h 1506"/>
              <a:gd name="T12" fmla="*/ 377 w 1667"/>
              <a:gd name="T13" fmla="*/ 483 h 1506"/>
              <a:gd name="T14" fmla="*/ 244 w 1667"/>
              <a:gd name="T15" fmla="*/ 483 h 1506"/>
              <a:gd name="T16" fmla="*/ 111 w 1667"/>
              <a:gd name="T17" fmla="*/ 483 h 1506"/>
              <a:gd name="T18" fmla="*/ 106 w 1667"/>
              <a:gd name="T19" fmla="*/ 489 h 1506"/>
              <a:gd name="T20" fmla="*/ 71 w 1667"/>
              <a:gd name="T21" fmla="*/ 513 h 1506"/>
              <a:gd name="T22" fmla="*/ 0 w 1667"/>
              <a:gd name="T23" fmla="*/ 503 h 1506"/>
              <a:gd name="T24" fmla="*/ 872 w 1667"/>
              <a:gd name="T25" fmla="*/ 1375 h 1506"/>
              <a:gd name="T26" fmla="*/ 994 w 1667"/>
              <a:gd name="T27" fmla="*/ 1366 h 1506"/>
              <a:gd name="T28" fmla="*/ 994 w 1667"/>
              <a:gd name="T29" fmla="*/ 1233 h 1506"/>
              <a:gd name="T30" fmla="*/ 961 w 1667"/>
              <a:gd name="T31" fmla="*/ 1199 h 1506"/>
              <a:gd name="T32" fmla="*/ 961 w 1667"/>
              <a:gd name="T33" fmla="*/ 1066 h 1506"/>
              <a:gd name="T34" fmla="*/ 1094 w 1667"/>
              <a:gd name="T35" fmla="*/ 1066 h 1506"/>
              <a:gd name="T36" fmla="*/ 1497 w 1667"/>
              <a:gd name="T37" fmla="*/ 1470 h 1506"/>
              <a:gd name="T38" fmla="*/ 1631 w 1667"/>
              <a:gd name="T39" fmla="*/ 147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67" h="1506">
                <a:moveTo>
                  <a:pt x="1631" y="1470"/>
                </a:moveTo>
                <a:cubicBezTo>
                  <a:pt x="1667" y="1433"/>
                  <a:pt x="1667" y="1373"/>
                  <a:pt x="1631" y="1336"/>
                </a:cubicBezTo>
                <a:cubicBezTo>
                  <a:pt x="331" y="37"/>
                  <a:pt x="331" y="37"/>
                  <a:pt x="331" y="37"/>
                </a:cubicBezTo>
                <a:cubicBezTo>
                  <a:pt x="294" y="0"/>
                  <a:pt x="235" y="0"/>
                  <a:pt x="198" y="37"/>
                </a:cubicBezTo>
                <a:cubicBezTo>
                  <a:pt x="161" y="74"/>
                  <a:pt x="161" y="133"/>
                  <a:pt x="198" y="170"/>
                </a:cubicBezTo>
                <a:cubicBezTo>
                  <a:pt x="377" y="350"/>
                  <a:pt x="377" y="350"/>
                  <a:pt x="377" y="350"/>
                </a:cubicBezTo>
                <a:cubicBezTo>
                  <a:pt x="414" y="386"/>
                  <a:pt x="414" y="446"/>
                  <a:pt x="377" y="483"/>
                </a:cubicBezTo>
                <a:cubicBezTo>
                  <a:pt x="341" y="520"/>
                  <a:pt x="281" y="520"/>
                  <a:pt x="244" y="483"/>
                </a:cubicBezTo>
                <a:cubicBezTo>
                  <a:pt x="207" y="446"/>
                  <a:pt x="148" y="446"/>
                  <a:pt x="111" y="483"/>
                </a:cubicBezTo>
                <a:cubicBezTo>
                  <a:pt x="109" y="485"/>
                  <a:pt x="107" y="487"/>
                  <a:pt x="106" y="489"/>
                </a:cubicBezTo>
                <a:cubicBezTo>
                  <a:pt x="95" y="499"/>
                  <a:pt x="89" y="505"/>
                  <a:pt x="71" y="513"/>
                </a:cubicBezTo>
                <a:cubicBezTo>
                  <a:pt x="57" y="519"/>
                  <a:pt x="31" y="525"/>
                  <a:pt x="0" y="503"/>
                </a:cubicBezTo>
                <a:cubicBezTo>
                  <a:pt x="872" y="1375"/>
                  <a:pt x="872" y="1375"/>
                  <a:pt x="872" y="1375"/>
                </a:cubicBezTo>
                <a:cubicBezTo>
                  <a:pt x="909" y="1402"/>
                  <a:pt x="961" y="1399"/>
                  <a:pt x="994" y="1366"/>
                </a:cubicBezTo>
                <a:cubicBezTo>
                  <a:pt x="1031" y="1329"/>
                  <a:pt x="1031" y="1269"/>
                  <a:pt x="994" y="1233"/>
                </a:cubicBezTo>
                <a:cubicBezTo>
                  <a:pt x="961" y="1199"/>
                  <a:pt x="961" y="1199"/>
                  <a:pt x="961" y="1199"/>
                </a:cubicBezTo>
                <a:cubicBezTo>
                  <a:pt x="924" y="1163"/>
                  <a:pt x="924" y="1103"/>
                  <a:pt x="961" y="1066"/>
                </a:cubicBezTo>
                <a:cubicBezTo>
                  <a:pt x="997" y="1029"/>
                  <a:pt x="1057" y="1029"/>
                  <a:pt x="1094" y="1066"/>
                </a:cubicBezTo>
                <a:cubicBezTo>
                  <a:pt x="1497" y="1470"/>
                  <a:pt x="1497" y="1470"/>
                  <a:pt x="1497" y="1470"/>
                </a:cubicBezTo>
                <a:cubicBezTo>
                  <a:pt x="1534" y="1506"/>
                  <a:pt x="1594" y="1506"/>
                  <a:pt x="1631" y="1470"/>
                </a:cubicBezTo>
                <a:close/>
              </a:path>
            </a:pathLst>
          </a:custGeom>
          <a:gradFill>
            <a:gsLst>
              <a:gs pos="0">
                <a:schemeClr val="accent2"/>
              </a:gs>
              <a:gs pos="100000">
                <a:schemeClr val="accent2">
                  <a:lumMod val="7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0" name="Oval 16"/>
          <p:cNvSpPr>
            <a:spLocks noChangeArrowheads="1"/>
          </p:cNvSpPr>
          <p:nvPr/>
        </p:nvSpPr>
        <p:spPr bwMode="auto">
          <a:xfrm>
            <a:off x="1169638" y="2189549"/>
            <a:ext cx="2346374" cy="2344859"/>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36" name="TextBox 35"/>
          <p:cNvSpPr txBox="1"/>
          <p:nvPr/>
        </p:nvSpPr>
        <p:spPr>
          <a:xfrm>
            <a:off x="1269457" y="2988403"/>
            <a:ext cx="2146742" cy="553998"/>
          </a:xfrm>
          <a:prstGeom prst="rect">
            <a:avLst/>
          </a:prstGeom>
          <a:noFill/>
        </p:spPr>
        <p:txBody>
          <a:bodyPr wrap="none" rtlCol="0">
            <a:spAutoFit/>
          </a:bodyPr>
          <a:lstStyle/>
          <a:p>
            <a:pPr algn="ctr"/>
            <a:r>
              <a:rPr lang="en-US" sz="3000" dirty="0">
                <a:solidFill>
                  <a:schemeClr val="bg2"/>
                </a:solidFill>
                <a:latin typeface="+mj-lt"/>
                <a:ea typeface="Open Sans Light" panose="020B0306030504020204" pitchFamily="34" charset="0"/>
                <a:cs typeface="Open Sans Light" panose="020B0306030504020204" pitchFamily="34" charset="0"/>
              </a:rPr>
              <a:t>KAMSUPAY</a:t>
            </a:r>
          </a:p>
        </p:txBody>
      </p:sp>
      <p:sp>
        <p:nvSpPr>
          <p:cNvPr id="37" name="TextBox 36"/>
          <p:cNvSpPr txBox="1"/>
          <p:nvPr/>
        </p:nvSpPr>
        <p:spPr>
          <a:xfrm>
            <a:off x="1480986" y="3411379"/>
            <a:ext cx="1723678" cy="276999"/>
          </a:xfrm>
          <a:prstGeom prst="rect">
            <a:avLst/>
          </a:prstGeom>
          <a:noFill/>
        </p:spPr>
        <p:txBody>
          <a:bodyPr wrap="none" rtlCol="0">
            <a:spAutoFit/>
          </a:bodyPr>
          <a:lstStyle/>
          <a:p>
            <a:pPr algn="ctr"/>
            <a:r>
              <a:rPr lang="en-US" sz="1200" dirty="0">
                <a:solidFill>
                  <a:schemeClr val="bg2"/>
                </a:solidFill>
                <a:ea typeface="Open Sans Light" panose="020B0306030504020204" pitchFamily="34" charset="0"/>
                <a:cs typeface="Open Sans Light" panose="020B0306030504020204" pitchFamily="34" charset="0"/>
              </a:rPr>
              <a:t>presentation template</a:t>
            </a:r>
          </a:p>
        </p:txBody>
      </p:sp>
      <p:sp>
        <p:nvSpPr>
          <p:cNvPr id="38" name="Title 37"/>
          <p:cNvSpPr>
            <a:spLocks noGrp="1"/>
          </p:cNvSpPr>
          <p:nvPr>
            <p:ph type="ctrTitle"/>
          </p:nvPr>
        </p:nvSpPr>
        <p:spPr>
          <a:xfrm>
            <a:off x="5996428" y="4401648"/>
            <a:ext cx="3017354" cy="853061"/>
          </a:xfrm>
        </p:spPr>
        <p:txBody>
          <a:bodyPr>
            <a:noAutofit/>
          </a:bodyPr>
          <a:lstStyle/>
          <a:p>
            <a:pPr algn="l"/>
            <a:r>
              <a:rPr lang="en-US" sz="2400" dirty="0"/>
              <a:t>ABSTRACT PRESENTATION</a:t>
            </a:r>
          </a:p>
        </p:txBody>
      </p:sp>
      <p:sp>
        <p:nvSpPr>
          <p:cNvPr id="39" name="Subtitle 38"/>
          <p:cNvSpPr>
            <a:spLocks noGrp="1"/>
          </p:cNvSpPr>
          <p:nvPr>
            <p:ph type="subTitle" idx="1"/>
          </p:nvPr>
        </p:nvSpPr>
        <p:spPr>
          <a:xfrm>
            <a:off x="5996428" y="5194837"/>
            <a:ext cx="3017354" cy="399117"/>
          </a:xfrm>
        </p:spPr>
        <p:txBody>
          <a:bodyPr>
            <a:normAutofit/>
          </a:bodyPr>
          <a:lstStyle/>
          <a:p>
            <a:pPr algn="l"/>
            <a:r>
              <a:rPr lang="en-US" sz="1500" dirty="0">
                <a:solidFill>
                  <a:schemeClr val="accent1"/>
                </a:solidFill>
              </a:rPr>
              <a:t>Presented by: </a:t>
            </a:r>
            <a:r>
              <a:rPr lang="en-US" sz="1500" dirty="0" err="1">
                <a:solidFill>
                  <a:schemeClr val="accent1"/>
                </a:solidFill>
              </a:rPr>
              <a:t>jhon</a:t>
            </a:r>
            <a:r>
              <a:rPr lang="en-US" sz="1500" dirty="0">
                <a:solidFill>
                  <a:schemeClr val="accent1"/>
                </a:solidFill>
              </a:rPr>
              <a:t> Doe</a:t>
            </a:r>
          </a:p>
        </p:txBody>
      </p:sp>
    </p:spTree>
    <p:extLst>
      <p:ext uri="{BB962C8B-B14F-4D97-AF65-F5344CB8AC3E}">
        <p14:creationId xmlns:p14="http://schemas.microsoft.com/office/powerpoint/2010/main" val="2752731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wipe(down)">
                                      <p:cBhvr>
                                        <p:cTn id="10" dur="500"/>
                                        <p:tgtEl>
                                          <p:spTgt spid="25"/>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wipe(down)">
                                      <p:cBhvr>
                                        <p:cTn id="13" dur="500"/>
                                        <p:tgtEl>
                                          <p:spTgt spid="26"/>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wipe(down)">
                                      <p:cBhvr>
                                        <p:cTn id="16" dur="500"/>
                                        <p:tgtEl>
                                          <p:spTgt spid="27"/>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wipe(down)">
                                      <p:cBhvr>
                                        <p:cTn id="19" dur="500"/>
                                        <p:tgtEl>
                                          <p:spTgt spid="28"/>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wipe(down)">
                                      <p:cBhvr>
                                        <p:cTn id="22" dur="500"/>
                                        <p:tgtEl>
                                          <p:spTgt spid="29"/>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down)">
                                      <p:cBhvr>
                                        <p:cTn id="25" dur="500"/>
                                        <p:tgtEl>
                                          <p:spTgt spid="30"/>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wipe(down)">
                                      <p:cBhvr>
                                        <p:cTn id="28" dur="500"/>
                                        <p:tgtEl>
                                          <p:spTgt spid="31"/>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up)">
                                      <p:cBhvr>
                                        <p:cTn id="31" dur="500"/>
                                        <p:tgtEl>
                                          <p:spTgt spid="21"/>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wipe(down)">
                                      <p:cBhvr>
                                        <p:cTn id="34" dur="500"/>
                                        <p:tgtEl>
                                          <p:spTgt spid="23"/>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wipe(up)">
                                      <p:cBhvr>
                                        <p:cTn id="37" dur="500"/>
                                        <p:tgtEl>
                                          <p:spTgt spid="24"/>
                                        </p:tgtEl>
                                      </p:cBhvr>
                                    </p:animEffect>
                                  </p:childTnLst>
                                </p:cTn>
                              </p:par>
                            </p:childTnLst>
                          </p:cTn>
                        </p:par>
                        <p:par>
                          <p:cTn id="38" fill="hold">
                            <p:stCondLst>
                              <p:cond delay="500"/>
                            </p:stCondLst>
                            <p:childTnLst>
                              <p:par>
                                <p:cTn id="39" presetID="53" presetClass="entr" presetSubtype="16"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p:cTn id="41" dur="500" fill="hold"/>
                                        <p:tgtEl>
                                          <p:spTgt spid="20"/>
                                        </p:tgtEl>
                                        <p:attrNameLst>
                                          <p:attrName>ppt_w</p:attrName>
                                        </p:attrNameLst>
                                      </p:cBhvr>
                                      <p:tavLst>
                                        <p:tav tm="0">
                                          <p:val>
                                            <p:fltVal val="0"/>
                                          </p:val>
                                        </p:tav>
                                        <p:tav tm="100000">
                                          <p:val>
                                            <p:strVal val="#ppt_w"/>
                                          </p:val>
                                        </p:tav>
                                      </p:tavLst>
                                    </p:anim>
                                    <p:anim calcmode="lin" valueType="num">
                                      <p:cBhvr>
                                        <p:cTn id="42" dur="500" fill="hold"/>
                                        <p:tgtEl>
                                          <p:spTgt spid="20"/>
                                        </p:tgtEl>
                                        <p:attrNameLst>
                                          <p:attrName>ppt_h</p:attrName>
                                        </p:attrNameLst>
                                      </p:cBhvr>
                                      <p:tavLst>
                                        <p:tav tm="0">
                                          <p:val>
                                            <p:fltVal val="0"/>
                                          </p:val>
                                        </p:tav>
                                        <p:tav tm="100000">
                                          <p:val>
                                            <p:strVal val="#ppt_h"/>
                                          </p:val>
                                        </p:tav>
                                      </p:tavLst>
                                    </p:anim>
                                    <p:animEffect transition="in" filter="fade">
                                      <p:cBhvr>
                                        <p:cTn id="43" dur="500"/>
                                        <p:tgtEl>
                                          <p:spTgt spid="20"/>
                                        </p:tgtEl>
                                      </p:cBhvr>
                                    </p:animEffect>
                                  </p:childTnLst>
                                </p:cTn>
                              </p:par>
                            </p:childTnLst>
                          </p:cTn>
                        </p:par>
                        <p:par>
                          <p:cTn id="44" fill="hold">
                            <p:stCondLst>
                              <p:cond delay="1000"/>
                            </p:stCondLst>
                            <p:childTnLst>
                              <p:par>
                                <p:cTn id="45" presetID="10" presetClass="entr" presetSubtype="0" fill="hold" grpId="0" nodeType="after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fade">
                                      <p:cBhvr>
                                        <p:cTn id="47" dur="500"/>
                                        <p:tgtEl>
                                          <p:spTgt spid="36"/>
                                        </p:tgtEl>
                                      </p:cBhvr>
                                    </p:animEffect>
                                  </p:childTnLst>
                                </p:cTn>
                              </p:par>
                            </p:childTnLst>
                          </p:cTn>
                        </p:par>
                        <p:par>
                          <p:cTn id="48" fill="hold">
                            <p:stCondLst>
                              <p:cond delay="1500"/>
                            </p:stCondLst>
                            <p:childTnLst>
                              <p:par>
                                <p:cTn id="49" presetID="10" presetClass="entr" presetSubtype="0" fill="hold" grpId="0" nodeType="after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fade">
                                      <p:cBhvr>
                                        <p:cTn id="51" dur="500"/>
                                        <p:tgtEl>
                                          <p:spTgt spid="37"/>
                                        </p:tgtEl>
                                      </p:cBhvr>
                                    </p:animEffect>
                                  </p:childTnLst>
                                </p:cTn>
                              </p:par>
                            </p:childTnLst>
                          </p:cTn>
                        </p:par>
                        <p:par>
                          <p:cTn id="52" fill="hold">
                            <p:stCondLst>
                              <p:cond delay="2000"/>
                            </p:stCondLst>
                            <p:childTnLst>
                              <p:par>
                                <p:cTn id="53" presetID="2" presetClass="entr" presetSubtype="2" fill="hold" grpId="0" nodeType="afterEffect">
                                  <p:stCondLst>
                                    <p:cond delay="0"/>
                                  </p:stCondLst>
                                  <p:childTnLst>
                                    <p:set>
                                      <p:cBhvr>
                                        <p:cTn id="54" dur="1" fill="hold">
                                          <p:stCondLst>
                                            <p:cond delay="0"/>
                                          </p:stCondLst>
                                        </p:cTn>
                                        <p:tgtEl>
                                          <p:spTgt spid="38"/>
                                        </p:tgtEl>
                                        <p:attrNameLst>
                                          <p:attrName>style.visibility</p:attrName>
                                        </p:attrNameLst>
                                      </p:cBhvr>
                                      <p:to>
                                        <p:strVal val="visible"/>
                                      </p:to>
                                    </p:set>
                                    <p:anim calcmode="lin" valueType="num">
                                      <p:cBhvr additive="base">
                                        <p:cTn id="55" dur="500" fill="hold"/>
                                        <p:tgtEl>
                                          <p:spTgt spid="38"/>
                                        </p:tgtEl>
                                        <p:attrNameLst>
                                          <p:attrName>ppt_x</p:attrName>
                                        </p:attrNameLst>
                                      </p:cBhvr>
                                      <p:tavLst>
                                        <p:tav tm="0">
                                          <p:val>
                                            <p:strVal val="1+#ppt_w/2"/>
                                          </p:val>
                                        </p:tav>
                                        <p:tav tm="100000">
                                          <p:val>
                                            <p:strVal val="#ppt_x"/>
                                          </p:val>
                                        </p:tav>
                                      </p:tavLst>
                                    </p:anim>
                                    <p:anim calcmode="lin" valueType="num">
                                      <p:cBhvr additive="base">
                                        <p:cTn id="56" dur="500" fill="hold"/>
                                        <p:tgtEl>
                                          <p:spTgt spid="38"/>
                                        </p:tgtEl>
                                        <p:attrNameLst>
                                          <p:attrName>ppt_y</p:attrName>
                                        </p:attrNameLst>
                                      </p:cBhvr>
                                      <p:tavLst>
                                        <p:tav tm="0">
                                          <p:val>
                                            <p:strVal val="#ppt_y"/>
                                          </p:val>
                                        </p:tav>
                                        <p:tav tm="100000">
                                          <p:val>
                                            <p:strVal val="#ppt_y"/>
                                          </p:val>
                                        </p:tav>
                                      </p:tavLst>
                                    </p:anim>
                                  </p:childTnLst>
                                </p:cTn>
                              </p:par>
                            </p:childTnLst>
                          </p:cTn>
                        </p:par>
                        <p:par>
                          <p:cTn id="57" fill="hold">
                            <p:stCondLst>
                              <p:cond delay="2500"/>
                            </p:stCondLst>
                            <p:childTnLst>
                              <p:par>
                                <p:cTn id="58" presetID="2" presetClass="entr" presetSubtype="2" fill="hold" grpId="0" nodeType="afterEffect">
                                  <p:stCondLst>
                                    <p:cond delay="0"/>
                                  </p:stCondLst>
                                  <p:childTnLst>
                                    <p:set>
                                      <p:cBhvr>
                                        <p:cTn id="59" dur="1" fill="hold">
                                          <p:stCondLst>
                                            <p:cond delay="0"/>
                                          </p:stCondLst>
                                        </p:cTn>
                                        <p:tgtEl>
                                          <p:spTgt spid="39">
                                            <p:txEl>
                                              <p:pRg st="0" end="0"/>
                                            </p:txEl>
                                          </p:spTgt>
                                        </p:tgtEl>
                                        <p:attrNameLst>
                                          <p:attrName>style.visibility</p:attrName>
                                        </p:attrNameLst>
                                      </p:cBhvr>
                                      <p:to>
                                        <p:strVal val="visible"/>
                                      </p:to>
                                    </p:set>
                                    <p:anim calcmode="lin" valueType="num">
                                      <p:cBhvr additive="base">
                                        <p:cTn id="60" dur="500" fill="hold"/>
                                        <p:tgtEl>
                                          <p:spTgt spid="39">
                                            <p:txEl>
                                              <p:pRg st="0" end="0"/>
                                            </p:txEl>
                                          </p:spTgt>
                                        </p:tgtEl>
                                        <p:attrNameLst>
                                          <p:attrName>ppt_x</p:attrName>
                                        </p:attrNameLst>
                                      </p:cBhvr>
                                      <p:tavLst>
                                        <p:tav tm="0">
                                          <p:val>
                                            <p:strVal val="1+#ppt_w/2"/>
                                          </p:val>
                                        </p:tav>
                                        <p:tav tm="100000">
                                          <p:val>
                                            <p:strVal val="#ppt_x"/>
                                          </p:val>
                                        </p:tav>
                                      </p:tavLst>
                                    </p:anim>
                                    <p:anim calcmode="lin" valueType="num">
                                      <p:cBhvr additive="base">
                                        <p:cTn id="61" dur="500" fill="hold"/>
                                        <p:tgtEl>
                                          <p:spTgt spid="39">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29" grpId="0" animBg="1"/>
      <p:bldP spid="30" grpId="0" animBg="1"/>
      <p:bldP spid="31" grpId="0" animBg="1"/>
      <p:bldP spid="21" grpId="0" animBg="1"/>
      <p:bldP spid="22" grpId="0" animBg="1"/>
      <p:bldP spid="23" grpId="0" animBg="1"/>
      <p:bldP spid="24" grpId="0" animBg="1"/>
      <p:bldP spid="20" grpId="0" animBg="1"/>
      <p:bldP spid="36" grpId="0"/>
      <p:bldP spid="37" grpId="0"/>
      <p:bldP spid="38" grpId="0"/>
      <p:bldP spid="39"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reeform 7"/>
          <p:cNvSpPr>
            <a:spLocks/>
          </p:cNvSpPr>
          <p:nvPr/>
        </p:nvSpPr>
        <p:spPr bwMode="auto">
          <a:xfrm rot="2700000">
            <a:off x="-3421076" y="2211911"/>
            <a:ext cx="6699125" cy="2273343"/>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20" name="Freeform 5"/>
          <p:cNvSpPr>
            <a:spLocks/>
          </p:cNvSpPr>
          <p:nvPr/>
        </p:nvSpPr>
        <p:spPr bwMode="auto">
          <a:xfrm rot="2700000">
            <a:off x="-1283871" y="2214528"/>
            <a:ext cx="5565428" cy="915680"/>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1" name="Freeform 6"/>
          <p:cNvSpPr>
            <a:spLocks/>
          </p:cNvSpPr>
          <p:nvPr/>
        </p:nvSpPr>
        <p:spPr bwMode="auto">
          <a:xfrm rot="2700000">
            <a:off x="-373663" y="1603483"/>
            <a:ext cx="5101642" cy="915680"/>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22" name="Freeform 8"/>
          <p:cNvSpPr>
            <a:spLocks/>
          </p:cNvSpPr>
          <p:nvPr/>
        </p:nvSpPr>
        <p:spPr bwMode="auto">
          <a:xfrm rot="2700000">
            <a:off x="1457061" y="4948882"/>
            <a:ext cx="2457668" cy="455858"/>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3" name="Freeform 10"/>
          <p:cNvSpPr>
            <a:spLocks/>
          </p:cNvSpPr>
          <p:nvPr/>
        </p:nvSpPr>
        <p:spPr bwMode="auto">
          <a:xfrm rot="2700000">
            <a:off x="-1651429" y="4771184"/>
            <a:ext cx="2041450" cy="453876"/>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24" name="Group 23"/>
          <p:cNvGrpSpPr/>
          <p:nvPr/>
        </p:nvGrpSpPr>
        <p:grpSpPr>
          <a:xfrm rot="2700000">
            <a:off x="2167676" y="1918205"/>
            <a:ext cx="2667760" cy="479642"/>
            <a:chOff x="8535869" y="365125"/>
            <a:chExt cx="3103265" cy="557942"/>
          </a:xfrm>
          <a:gradFill>
            <a:gsLst>
              <a:gs pos="52000">
                <a:schemeClr val="accent2"/>
              </a:gs>
              <a:gs pos="100000">
                <a:schemeClr val="accent2">
                  <a:lumMod val="60000"/>
                  <a:lumOff val="40000"/>
                </a:schemeClr>
              </a:gs>
            </a:gsLst>
            <a:lin ang="0" scaled="1"/>
          </a:gradFill>
        </p:grpSpPr>
        <p:sp>
          <p:nvSpPr>
            <p:cNvPr id="25"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6" name="Oval 14"/>
            <p:cNvSpPr>
              <a:spLocks noChangeArrowheads="1"/>
            </p:cNvSpPr>
            <p:nvPr/>
          </p:nvSpPr>
          <p:spPr bwMode="auto">
            <a:xfrm>
              <a:off x="8535869" y="372041"/>
              <a:ext cx="548720" cy="551026"/>
            </a:xfrm>
            <a:prstGeom prst="ellipse">
              <a:avLst/>
            </a:prstGeom>
            <a:grpFill/>
            <a:ln>
              <a:noFill/>
            </a:ln>
          </p:spPr>
          <p:txBody>
            <a:bodyPr vert="horz" wrap="square" lIns="68580" tIns="34290" rIns="68580" bIns="34290" numCol="1" anchor="t" anchorCtr="0" compatLnSpc="1">
              <a:prstTxWarp prst="textNoShape">
                <a:avLst/>
              </a:prstTxWarp>
            </a:bodyPr>
            <a:lstStyle/>
            <a:p>
              <a:endParaRPr lang="en-US" sz="1350"/>
            </a:p>
          </p:txBody>
        </p:sp>
      </p:grpSp>
      <p:pic>
        <p:nvPicPr>
          <p:cNvPr id="3" name="iPhone-6-4,7-inch-Three-colors-Mockup_03.png"/>
          <p:cNvPicPr/>
          <p:nvPr/>
        </p:nvPicPr>
        <p:blipFill>
          <a:blip r:embed="rId2">
            <a:extLst/>
          </a:blip>
          <a:srcRect/>
          <a:stretch>
            <a:fillRect/>
          </a:stretch>
        </p:blipFill>
        <p:spPr>
          <a:xfrm>
            <a:off x="16972" y="708065"/>
            <a:ext cx="3144173" cy="5414964"/>
          </a:xfrm>
          <a:prstGeom prst="rect">
            <a:avLst/>
          </a:prstGeom>
          <a:ln w="3175">
            <a:miter lim="400000"/>
          </a:ln>
          <a:effectLst>
            <a:outerShdw blurRad="304800" dist="220865" dir="2651868" rotWithShape="0">
              <a:srgbClr val="000000">
                <a:alpha val="70388"/>
              </a:srgbClr>
            </a:outerShdw>
          </a:effectLst>
        </p:spPr>
      </p:pic>
      <p:sp>
        <p:nvSpPr>
          <p:cNvPr id="34" name="Rectangle 33"/>
          <p:cNvSpPr/>
          <p:nvPr/>
        </p:nvSpPr>
        <p:spPr>
          <a:xfrm>
            <a:off x="5393357" y="3415547"/>
            <a:ext cx="2026617" cy="369332"/>
          </a:xfrm>
          <a:prstGeom prst="rect">
            <a:avLst/>
          </a:prstGeom>
        </p:spPr>
        <p:txBody>
          <a:bodyPr wrap="square">
            <a:spAutoFit/>
          </a:bodyPr>
          <a:lstStyle/>
          <a:p>
            <a:r>
              <a:rPr lang="id-ID" sz="900" dirty="0"/>
              <a:t>Suitable for all categories business and personal presentation</a:t>
            </a:r>
          </a:p>
        </p:txBody>
      </p:sp>
      <p:sp>
        <p:nvSpPr>
          <p:cNvPr id="35" name="TextBox 34"/>
          <p:cNvSpPr txBox="1"/>
          <p:nvPr/>
        </p:nvSpPr>
        <p:spPr>
          <a:xfrm>
            <a:off x="5393358" y="3228978"/>
            <a:ext cx="1616678" cy="253916"/>
          </a:xfrm>
          <a:prstGeom prst="rect">
            <a:avLst/>
          </a:prstGeom>
          <a:noFill/>
        </p:spPr>
        <p:txBody>
          <a:bodyPr wrap="square" rtlCol="0">
            <a:spAutoFit/>
          </a:bodyPr>
          <a:lstStyle/>
          <a:p>
            <a:r>
              <a:rPr lang="id-ID" sz="1050" dirty="0">
                <a:latin typeface="+mj-lt"/>
              </a:rPr>
              <a:t>Fast Response</a:t>
            </a:r>
            <a:endParaRPr lang="en-US" sz="1050" dirty="0">
              <a:latin typeface="+mj-lt"/>
            </a:endParaRPr>
          </a:p>
        </p:txBody>
      </p:sp>
      <p:sp>
        <p:nvSpPr>
          <p:cNvPr id="39" name="Rectangle 38"/>
          <p:cNvSpPr/>
          <p:nvPr/>
        </p:nvSpPr>
        <p:spPr>
          <a:xfrm>
            <a:off x="5393358" y="4187551"/>
            <a:ext cx="2009897" cy="369332"/>
          </a:xfrm>
          <a:prstGeom prst="rect">
            <a:avLst/>
          </a:prstGeom>
        </p:spPr>
        <p:txBody>
          <a:bodyPr wrap="square">
            <a:spAutoFit/>
          </a:bodyPr>
          <a:lstStyle/>
          <a:p>
            <a:r>
              <a:rPr lang="id-ID" sz="900" dirty="0"/>
              <a:t>Suitable for all categories business and personal presentation</a:t>
            </a:r>
          </a:p>
        </p:txBody>
      </p:sp>
      <p:sp>
        <p:nvSpPr>
          <p:cNvPr id="40" name="TextBox 39"/>
          <p:cNvSpPr txBox="1"/>
          <p:nvPr/>
        </p:nvSpPr>
        <p:spPr>
          <a:xfrm>
            <a:off x="5393357" y="4000982"/>
            <a:ext cx="1616679" cy="253916"/>
          </a:xfrm>
          <a:prstGeom prst="rect">
            <a:avLst/>
          </a:prstGeom>
          <a:noFill/>
        </p:spPr>
        <p:txBody>
          <a:bodyPr wrap="square" rtlCol="0">
            <a:spAutoFit/>
          </a:bodyPr>
          <a:lstStyle/>
          <a:p>
            <a:r>
              <a:rPr lang="id-ID" sz="1050" dirty="0">
                <a:latin typeface="+mj-lt"/>
              </a:rPr>
              <a:t>Full Support</a:t>
            </a:r>
            <a:endParaRPr lang="en-US" sz="1050" dirty="0">
              <a:latin typeface="+mj-lt"/>
            </a:endParaRPr>
          </a:p>
        </p:txBody>
      </p:sp>
      <p:sp>
        <p:nvSpPr>
          <p:cNvPr id="43" name="Rectangle 42"/>
          <p:cNvSpPr/>
          <p:nvPr/>
        </p:nvSpPr>
        <p:spPr>
          <a:xfrm>
            <a:off x="5393358" y="4957538"/>
            <a:ext cx="2009899" cy="369332"/>
          </a:xfrm>
          <a:prstGeom prst="rect">
            <a:avLst/>
          </a:prstGeom>
        </p:spPr>
        <p:txBody>
          <a:bodyPr wrap="square">
            <a:spAutoFit/>
          </a:bodyPr>
          <a:lstStyle/>
          <a:p>
            <a:r>
              <a:rPr lang="id-ID" sz="900" dirty="0"/>
              <a:t>Suitable for all categories business and personal presentation</a:t>
            </a:r>
          </a:p>
        </p:txBody>
      </p:sp>
      <p:sp>
        <p:nvSpPr>
          <p:cNvPr id="44" name="TextBox 43"/>
          <p:cNvSpPr txBox="1"/>
          <p:nvPr/>
        </p:nvSpPr>
        <p:spPr>
          <a:xfrm>
            <a:off x="5393357" y="4763348"/>
            <a:ext cx="1616679" cy="253916"/>
          </a:xfrm>
          <a:prstGeom prst="rect">
            <a:avLst/>
          </a:prstGeom>
          <a:noFill/>
        </p:spPr>
        <p:txBody>
          <a:bodyPr wrap="square" rtlCol="0">
            <a:spAutoFit/>
          </a:bodyPr>
          <a:lstStyle/>
          <a:p>
            <a:r>
              <a:rPr lang="id-ID" sz="1050" dirty="0">
                <a:latin typeface="+mj-lt"/>
              </a:rPr>
              <a:t>Save Energy</a:t>
            </a:r>
            <a:endParaRPr lang="en-US" sz="1050" dirty="0">
              <a:latin typeface="+mj-lt"/>
            </a:endParaRPr>
          </a:p>
        </p:txBody>
      </p:sp>
      <p:sp>
        <p:nvSpPr>
          <p:cNvPr id="31" name="Oval 30"/>
          <p:cNvSpPr/>
          <p:nvPr/>
        </p:nvSpPr>
        <p:spPr>
          <a:xfrm>
            <a:off x="4747607" y="4763465"/>
            <a:ext cx="540206" cy="540206"/>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sp>
        <p:nvSpPr>
          <p:cNvPr id="32" name="Oval 31"/>
          <p:cNvSpPr/>
          <p:nvPr/>
        </p:nvSpPr>
        <p:spPr>
          <a:xfrm>
            <a:off x="4747607" y="3997288"/>
            <a:ext cx="540206" cy="540206"/>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sp>
        <p:nvSpPr>
          <p:cNvPr id="36" name="Oval 35"/>
          <p:cNvSpPr/>
          <p:nvPr/>
        </p:nvSpPr>
        <p:spPr>
          <a:xfrm>
            <a:off x="4747607" y="3225285"/>
            <a:ext cx="540206" cy="540206"/>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sp>
        <p:nvSpPr>
          <p:cNvPr id="37" name="Freeform 11"/>
          <p:cNvSpPr>
            <a:spLocks noEditPoints="1"/>
          </p:cNvSpPr>
          <p:nvPr/>
        </p:nvSpPr>
        <p:spPr bwMode="auto">
          <a:xfrm>
            <a:off x="4934412" y="3346893"/>
            <a:ext cx="177151" cy="296989"/>
          </a:xfrm>
          <a:custGeom>
            <a:avLst/>
            <a:gdLst>
              <a:gd name="T0" fmla="*/ 40 w 72"/>
              <a:gd name="T1" fmla="*/ 8 h 120"/>
              <a:gd name="T2" fmla="*/ 40 w 72"/>
              <a:gd name="T3" fmla="*/ 48 h 120"/>
              <a:gd name="T4" fmla="*/ 64 w 72"/>
              <a:gd name="T5" fmla="*/ 48 h 120"/>
              <a:gd name="T6" fmla="*/ 32 w 72"/>
              <a:gd name="T7" fmla="*/ 112 h 120"/>
              <a:gd name="T8" fmla="*/ 32 w 72"/>
              <a:gd name="T9" fmla="*/ 72 h 120"/>
              <a:gd name="T10" fmla="*/ 8 w 72"/>
              <a:gd name="T11" fmla="*/ 72 h 120"/>
              <a:gd name="T12" fmla="*/ 40 w 72"/>
              <a:gd name="T13" fmla="*/ 8 h 120"/>
              <a:gd name="T14" fmla="*/ 40 w 72"/>
              <a:gd name="T15" fmla="*/ 0 h 120"/>
              <a:gd name="T16" fmla="*/ 33 w 72"/>
              <a:gd name="T17" fmla="*/ 4 h 120"/>
              <a:gd name="T18" fmla="*/ 1 w 72"/>
              <a:gd name="T19" fmla="*/ 68 h 120"/>
              <a:gd name="T20" fmla="*/ 1 w 72"/>
              <a:gd name="T21" fmla="*/ 76 h 120"/>
              <a:gd name="T22" fmla="*/ 8 w 72"/>
              <a:gd name="T23" fmla="*/ 80 h 120"/>
              <a:gd name="T24" fmla="*/ 24 w 72"/>
              <a:gd name="T25" fmla="*/ 80 h 120"/>
              <a:gd name="T26" fmla="*/ 24 w 72"/>
              <a:gd name="T27" fmla="*/ 112 h 120"/>
              <a:gd name="T28" fmla="*/ 30 w 72"/>
              <a:gd name="T29" fmla="*/ 120 h 120"/>
              <a:gd name="T30" fmla="*/ 32 w 72"/>
              <a:gd name="T31" fmla="*/ 120 h 120"/>
              <a:gd name="T32" fmla="*/ 39 w 72"/>
              <a:gd name="T33" fmla="*/ 116 h 120"/>
              <a:gd name="T34" fmla="*/ 71 w 72"/>
              <a:gd name="T35" fmla="*/ 52 h 120"/>
              <a:gd name="T36" fmla="*/ 71 w 72"/>
              <a:gd name="T37" fmla="*/ 44 h 120"/>
              <a:gd name="T38" fmla="*/ 64 w 72"/>
              <a:gd name="T39" fmla="*/ 40 h 120"/>
              <a:gd name="T40" fmla="*/ 48 w 72"/>
              <a:gd name="T41" fmla="*/ 40 h 120"/>
              <a:gd name="T42" fmla="*/ 48 w 72"/>
              <a:gd name="T43" fmla="*/ 8 h 120"/>
              <a:gd name="T44" fmla="*/ 42 w 72"/>
              <a:gd name="T45" fmla="*/ 0 h 120"/>
              <a:gd name="T46" fmla="*/ 40 w 72"/>
              <a:gd name="T47"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 h="120">
                <a:moveTo>
                  <a:pt x="40" y="8"/>
                </a:moveTo>
                <a:cubicBezTo>
                  <a:pt x="40" y="48"/>
                  <a:pt x="40" y="48"/>
                  <a:pt x="40" y="48"/>
                </a:cubicBezTo>
                <a:cubicBezTo>
                  <a:pt x="64" y="48"/>
                  <a:pt x="64" y="48"/>
                  <a:pt x="64" y="48"/>
                </a:cubicBezTo>
                <a:cubicBezTo>
                  <a:pt x="32" y="112"/>
                  <a:pt x="32" y="112"/>
                  <a:pt x="32" y="112"/>
                </a:cubicBezTo>
                <a:cubicBezTo>
                  <a:pt x="32" y="72"/>
                  <a:pt x="32" y="72"/>
                  <a:pt x="32" y="72"/>
                </a:cubicBezTo>
                <a:cubicBezTo>
                  <a:pt x="8" y="72"/>
                  <a:pt x="8" y="72"/>
                  <a:pt x="8" y="72"/>
                </a:cubicBezTo>
                <a:cubicBezTo>
                  <a:pt x="40" y="8"/>
                  <a:pt x="40" y="8"/>
                  <a:pt x="40" y="8"/>
                </a:cubicBezTo>
                <a:moveTo>
                  <a:pt x="40" y="0"/>
                </a:moveTo>
                <a:cubicBezTo>
                  <a:pt x="37" y="0"/>
                  <a:pt x="34" y="2"/>
                  <a:pt x="33" y="4"/>
                </a:cubicBezTo>
                <a:cubicBezTo>
                  <a:pt x="1" y="68"/>
                  <a:pt x="1" y="68"/>
                  <a:pt x="1" y="68"/>
                </a:cubicBezTo>
                <a:cubicBezTo>
                  <a:pt x="0" y="71"/>
                  <a:pt x="0" y="74"/>
                  <a:pt x="1" y="76"/>
                </a:cubicBezTo>
                <a:cubicBezTo>
                  <a:pt x="3" y="79"/>
                  <a:pt x="5" y="80"/>
                  <a:pt x="8" y="80"/>
                </a:cubicBezTo>
                <a:cubicBezTo>
                  <a:pt x="24" y="80"/>
                  <a:pt x="24" y="80"/>
                  <a:pt x="24" y="80"/>
                </a:cubicBezTo>
                <a:cubicBezTo>
                  <a:pt x="24" y="112"/>
                  <a:pt x="24" y="112"/>
                  <a:pt x="24" y="112"/>
                </a:cubicBezTo>
                <a:cubicBezTo>
                  <a:pt x="24" y="116"/>
                  <a:pt x="27" y="119"/>
                  <a:pt x="30" y="120"/>
                </a:cubicBezTo>
                <a:cubicBezTo>
                  <a:pt x="31" y="120"/>
                  <a:pt x="31" y="120"/>
                  <a:pt x="32" y="120"/>
                </a:cubicBezTo>
                <a:cubicBezTo>
                  <a:pt x="35" y="120"/>
                  <a:pt x="38" y="118"/>
                  <a:pt x="39" y="116"/>
                </a:cubicBezTo>
                <a:cubicBezTo>
                  <a:pt x="71" y="52"/>
                  <a:pt x="71" y="52"/>
                  <a:pt x="71" y="52"/>
                </a:cubicBezTo>
                <a:cubicBezTo>
                  <a:pt x="72" y="49"/>
                  <a:pt x="72" y="46"/>
                  <a:pt x="71" y="44"/>
                </a:cubicBezTo>
                <a:cubicBezTo>
                  <a:pt x="69" y="41"/>
                  <a:pt x="67" y="40"/>
                  <a:pt x="64" y="40"/>
                </a:cubicBezTo>
                <a:cubicBezTo>
                  <a:pt x="48" y="40"/>
                  <a:pt x="48" y="40"/>
                  <a:pt x="48" y="40"/>
                </a:cubicBezTo>
                <a:cubicBezTo>
                  <a:pt x="48" y="8"/>
                  <a:pt x="48" y="8"/>
                  <a:pt x="48" y="8"/>
                </a:cubicBezTo>
                <a:cubicBezTo>
                  <a:pt x="48" y="4"/>
                  <a:pt x="45" y="1"/>
                  <a:pt x="42" y="0"/>
                </a:cubicBezTo>
                <a:cubicBezTo>
                  <a:pt x="41" y="0"/>
                  <a:pt x="41" y="0"/>
                  <a:pt x="40" y="0"/>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41" name="Freeform 12"/>
          <p:cNvSpPr>
            <a:spLocks noEditPoints="1"/>
          </p:cNvSpPr>
          <p:nvPr/>
        </p:nvSpPr>
        <p:spPr bwMode="auto">
          <a:xfrm>
            <a:off x="4884914" y="4128797"/>
            <a:ext cx="276148" cy="277189"/>
          </a:xfrm>
          <a:custGeom>
            <a:avLst/>
            <a:gdLst>
              <a:gd name="T0" fmla="*/ 14 w 112"/>
              <a:gd name="T1" fmla="*/ 93 h 112"/>
              <a:gd name="T2" fmla="*/ 19 w 112"/>
              <a:gd name="T3" fmla="*/ 99 h 112"/>
              <a:gd name="T4" fmla="*/ 25 w 112"/>
              <a:gd name="T5" fmla="*/ 99 h 112"/>
              <a:gd name="T6" fmla="*/ 25 w 112"/>
              <a:gd name="T7" fmla="*/ 98 h 112"/>
              <a:gd name="T8" fmla="*/ 82 w 112"/>
              <a:gd name="T9" fmla="*/ 101 h 112"/>
              <a:gd name="T10" fmla="*/ 87 w 112"/>
              <a:gd name="T11" fmla="*/ 98 h 112"/>
              <a:gd name="T12" fmla="*/ 87 w 112"/>
              <a:gd name="T13" fmla="*/ 98 h 112"/>
              <a:gd name="T14" fmla="*/ 93 w 112"/>
              <a:gd name="T15" fmla="*/ 98 h 112"/>
              <a:gd name="T16" fmla="*/ 99 w 112"/>
              <a:gd name="T17" fmla="*/ 93 h 112"/>
              <a:gd name="T18" fmla="*/ 99 w 112"/>
              <a:gd name="T19" fmla="*/ 87 h 112"/>
              <a:gd name="T20" fmla="*/ 98 w 112"/>
              <a:gd name="T21" fmla="*/ 87 h 112"/>
              <a:gd name="T22" fmla="*/ 101 w 112"/>
              <a:gd name="T23" fmla="*/ 30 h 112"/>
              <a:gd name="T24" fmla="*/ 98 w 112"/>
              <a:gd name="T25" fmla="*/ 25 h 112"/>
              <a:gd name="T26" fmla="*/ 98 w 112"/>
              <a:gd name="T27" fmla="*/ 24 h 112"/>
              <a:gd name="T28" fmla="*/ 98 w 112"/>
              <a:gd name="T29" fmla="*/ 19 h 112"/>
              <a:gd name="T30" fmla="*/ 93 w 112"/>
              <a:gd name="T31" fmla="*/ 13 h 112"/>
              <a:gd name="T32" fmla="*/ 87 w 112"/>
              <a:gd name="T33" fmla="*/ 13 h 112"/>
              <a:gd name="T34" fmla="*/ 86 w 112"/>
              <a:gd name="T35" fmla="*/ 14 h 112"/>
              <a:gd name="T36" fmla="*/ 30 w 112"/>
              <a:gd name="T37" fmla="*/ 11 h 112"/>
              <a:gd name="T38" fmla="*/ 25 w 112"/>
              <a:gd name="T39" fmla="*/ 14 h 112"/>
              <a:gd name="T40" fmla="*/ 24 w 112"/>
              <a:gd name="T41" fmla="*/ 14 h 112"/>
              <a:gd name="T42" fmla="*/ 19 w 112"/>
              <a:gd name="T43" fmla="*/ 14 h 112"/>
              <a:gd name="T44" fmla="*/ 13 w 112"/>
              <a:gd name="T45" fmla="*/ 19 h 112"/>
              <a:gd name="T46" fmla="*/ 13 w 112"/>
              <a:gd name="T47" fmla="*/ 25 h 112"/>
              <a:gd name="T48" fmla="*/ 14 w 112"/>
              <a:gd name="T49" fmla="*/ 26 h 112"/>
              <a:gd name="T50" fmla="*/ 11 w 112"/>
              <a:gd name="T51" fmla="*/ 82 h 112"/>
              <a:gd name="T52" fmla="*/ 14 w 112"/>
              <a:gd name="T53" fmla="*/ 87 h 112"/>
              <a:gd name="T54" fmla="*/ 14 w 112"/>
              <a:gd name="T55" fmla="*/ 87 h 112"/>
              <a:gd name="T56" fmla="*/ 14 w 112"/>
              <a:gd name="T57" fmla="*/ 93 h 112"/>
              <a:gd name="T58" fmla="*/ 78 w 112"/>
              <a:gd name="T59" fmla="*/ 94 h 112"/>
              <a:gd name="T60" fmla="*/ 31 w 112"/>
              <a:gd name="T61" fmla="*/ 92 h 112"/>
              <a:gd name="T62" fmla="*/ 46 w 112"/>
              <a:gd name="T63" fmla="*/ 78 h 112"/>
              <a:gd name="T64" fmla="*/ 66 w 112"/>
              <a:gd name="T65" fmla="*/ 78 h 112"/>
              <a:gd name="T66" fmla="*/ 81 w 112"/>
              <a:gd name="T67" fmla="*/ 92 h 112"/>
              <a:gd name="T68" fmla="*/ 78 w 112"/>
              <a:gd name="T69" fmla="*/ 94 h 112"/>
              <a:gd name="T70" fmla="*/ 42 w 112"/>
              <a:gd name="T71" fmla="*/ 64 h 112"/>
              <a:gd name="T72" fmla="*/ 48 w 112"/>
              <a:gd name="T73" fmla="*/ 42 h 112"/>
              <a:gd name="T74" fmla="*/ 70 w 112"/>
              <a:gd name="T75" fmla="*/ 48 h 112"/>
              <a:gd name="T76" fmla="*/ 67 w 112"/>
              <a:gd name="T77" fmla="*/ 68 h 112"/>
              <a:gd name="T78" fmla="*/ 67 w 112"/>
              <a:gd name="T79" fmla="*/ 68 h 112"/>
              <a:gd name="T80" fmla="*/ 64 w 112"/>
              <a:gd name="T81" fmla="*/ 70 h 112"/>
              <a:gd name="T82" fmla="*/ 44 w 112"/>
              <a:gd name="T83" fmla="*/ 67 h 112"/>
              <a:gd name="T84" fmla="*/ 44 w 112"/>
              <a:gd name="T85" fmla="*/ 67 h 112"/>
              <a:gd name="T86" fmla="*/ 42 w 112"/>
              <a:gd name="T87" fmla="*/ 64 h 112"/>
              <a:gd name="T88" fmla="*/ 94 w 112"/>
              <a:gd name="T89" fmla="*/ 34 h 112"/>
              <a:gd name="T90" fmla="*/ 92 w 112"/>
              <a:gd name="T91" fmla="*/ 81 h 112"/>
              <a:gd name="T92" fmla="*/ 78 w 112"/>
              <a:gd name="T93" fmla="*/ 66 h 112"/>
              <a:gd name="T94" fmla="*/ 78 w 112"/>
              <a:gd name="T95" fmla="*/ 46 h 112"/>
              <a:gd name="T96" fmla="*/ 92 w 112"/>
              <a:gd name="T97" fmla="*/ 31 h 112"/>
              <a:gd name="T98" fmla="*/ 94 w 112"/>
              <a:gd name="T99" fmla="*/ 34 h 112"/>
              <a:gd name="T100" fmla="*/ 34 w 112"/>
              <a:gd name="T101" fmla="*/ 18 h 112"/>
              <a:gd name="T102" fmla="*/ 81 w 112"/>
              <a:gd name="T103" fmla="*/ 20 h 112"/>
              <a:gd name="T104" fmla="*/ 66 w 112"/>
              <a:gd name="T105" fmla="*/ 34 h 112"/>
              <a:gd name="T106" fmla="*/ 45 w 112"/>
              <a:gd name="T107" fmla="*/ 34 h 112"/>
              <a:gd name="T108" fmla="*/ 31 w 112"/>
              <a:gd name="T109" fmla="*/ 20 h 112"/>
              <a:gd name="T110" fmla="*/ 34 w 112"/>
              <a:gd name="T111" fmla="*/ 18 h 112"/>
              <a:gd name="T112" fmla="*/ 18 w 112"/>
              <a:gd name="T113" fmla="*/ 78 h 112"/>
              <a:gd name="T114" fmla="*/ 20 w 112"/>
              <a:gd name="T115" fmla="*/ 31 h 112"/>
              <a:gd name="T116" fmla="*/ 34 w 112"/>
              <a:gd name="T117" fmla="*/ 46 h 112"/>
              <a:gd name="T118" fmla="*/ 34 w 112"/>
              <a:gd name="T119" fmla="*/ 66 h 112"/>
              <a:gd name="T120" fmla="*/ 20 w 112"/>
              <a:gd name="T121" fmla="*/ 81 h 112"/>
              <a:gd name="T122" fmla="*/ 18 w 112"/>
              <a:gd name="T123" fmla="*/ 7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2" h="112">
                <a:moveTo>
                  <a:pt x="14" y="93"/>
                </a:moveTo>
                <a:cubicBezTo>
                  <a:pt x="19" y="99"/>
                  <a:pt x="19" y="99"/>
                  <a:pt x="19" y="99"/>
                </a:cubicBezTo>
                <a:cubicBezTo>
                  <a:pt x="21" y="100"/>
                  <a:pt x="23" y="100"/>
                  <a:pt x="25" y="99"/>
                </a:cubicBezTo>
                <a:cubicBezTo>
                  <a:pt x="25" y="98"/>
                  <a:pt x="25" y="98"/>
                  <a:pt x="25" y="98"/>
                </a:cubicBezTo>
                <a:cubicBezTo>
                  <a:pt x="42" y="110"/>
                  <a:pt x="64" y="112"/>
                  <a:pt x="82" y="101"/>
                </a:cubicBezTo>
                <a:cubicBezTo>
                  <a:pt x="84" y="100"/>
                  <a:pt x="85" y="99"/>
                  <a:pt x="87" y="98"/>
                </a:cubicBezTo>
                <a:cubicBezTo>
                  <a:pt x="87" y="98"/>
                  <a:pt x="87" y="98"/>
                  <a:pt x="87" y="98"/>
                </a:cubicBezTo>
                <a:cubicBezTo>
                  <a:pt x="89" y="100"/>
                  <a:pt x="91" y="100"/>
                  <a:pt x="93" y="98"/>
                </a:cubicBezTo>
                <a:cubicBezTo>
                  <a:pt x="99" y="93"/>
                  <a:pt x="99" y="93"/>
                  <a:pt x="99" y="93"/>
                </a:cubicBezTo>
                <a:cubicBezTo>
                  <a:pt x="100" y="91"/>
                  <a:pt x="100" y="89"/>
                  <a:pt x="99" y="87"/>
                </a:cubicBezTo>
                <a:cubicBezTo>
                  <a:pt x="98" y="87"/>
                  <a:pt x="98" y="87"/>
                  <a:pt x="98" y="87"/>
                </a:cubicBezTo>
                <a:cubicBezTo>
                  <a:pt x="110" y="70"/>
                  <a:pt x="112" y="48"/>
                  <a:pt x="101" y="30"/>
                </a:cubicBezTo>
                <a:cubicBezTo>
                  <a:pt x="100" y="28"/>
                  <a:pt x="99" y="27"/>
                  <a:pt x="98" y="25"/>
                </a:cubicBezTo>
                <a:cubicBezTo>
                  <a:pt x="98" y="24"/>
                  <a:pt x="98" y="24"/>
                  <a:pt x="98" y="24"/>
                </a:cubicBezTo>
                <a:cubicBezTo>
                  <a:pt x="100" y="23"/>
                  <a:pt x="100" y="21"/>
                  <a:pt x="98" y="19"/>
                </a:cubicBezTo>
                <a:cubicBezTo>
                  <a:pt x="93" y="13"/>
                  <a:pt x="93" y="13"/>
                  <a:pt x="93" y="13"/>
                </a:cubicBezTo>
                <a:cubicBezTo>
                  <a:pt x="91" y="12"/>
                  <a:pt x="89" y="12"/>
                  <a:pt x="87" y="13"/>
                </a:cubicBezTo>
                <a:cubicBezTo>
                  <a:pt x="86" y="14"/>
                  <a:pt x="86" y="14"/>
                  <a:pt x="86" y="14"/>
                </a:cubicBezTo>
                <a:cubicBezTo>
                  <a:pt x="70" y="2"/>
                  <a:pt x="48" y="0"/>
                  <a:pt x="30" y="11"/>
                </a:cubicBezTo>
                <a:cubicBezTo>
                  <a:pt x="28" y="12"/>
                  <a:pt x="27" y="13"/>
                  <a:pt x="25" y="14"/>
                </a:cubicBezTo>
                <a:cubicBezTo>
                  <a:pt x="24" y="14"/>
                  <a:pt x="24" y="14"/>
                  <a:pt x="24" y="14"/>
                </a:cubicBezTo>
                <a:cubicBezTo>
                  <a:pt x="23" y="12"/>
                  <a:pt x="21" y="12"/>
                  <a:pt x="19" y="14"/>
                </a:cubicBezTo>
                <a:cubicBezTo>
                  <a:pt x="13" y="19"/>
                  <a:pt x="13" y="19"/>
                  <a:pt x="13" y="19"/>
                </a:cubicBezTo>
                <a:cubicBezTo>
                  <a:pt x="12" y="21"/>
                  <a:pt x="12" y="23"/>
                  <a:pt x="13" y="25"/>
                </a:cubicBezTo>
                <a:cubicBezTo>
                  <a:pt x="14" y="26"/>
                  <a:pt x="14" y="26"/>
                  <a:pt x="14" y="26"/>
                </a:cubicBezTo>
                <a:cubicBezTo>
                  <a:pt x="2" y="42"/>
                  <a:pt x="0" y="64"/>
                  <a:pt x="11" y="82"/>
                </a:cubicBezTo>
                <a:cubicBezTo>
                  <a:pt x="12" y="84"/>
                  <a:pt x="13" y="85"/>
                  <a:pt x="14" y="87"/>
                </a:cubicBezTo>
                <a:cubicBezTo>
                  <a:pt x="14" y="87"/>
                  <a:pt x="14" y="87"/>
                  <a:pt x="14" y="87"/>
                </a:cubicBezTo>
                <a:cubicBezTo>
                  <a:pt x="12" y="89"/>
                  <a:pt x="12" y="91"/>
                  <a:pt x="14" y="93"/>
                </a:cubicBezTo>
                <a:close/>
                <a:moveTo>
                  <a:pt x="78" y="94"/>
                </a:moveTo>
                <a:cubicBezTo>
                  <a:pt x="63" y="103"/>
                  <a:pt x="45" y="102"/>
                  <a:pt x="31" y="92"/>
                </a:cubicBezTo>
                <a:cubicBezTo>
                  <a:pt x="46" y="78"/>
                  <a:pt x="46" y="78"/>
                  <a:pt x="46" y="78"/>
                </a:cubicBezTo>
                <a:cubicBezTo>
                  <a:pt x="52" y="81"/>
                  <a:pt x="60" y="81"/>
                  <a:pt x="66" y="78"/>
                </a:cubicBezTo>
                <a:cubicBezTo>
                  <a:pt x="81" y="92"/>
                  <a:pt x="81" y="92"/>
                  <a:pt x="81" y="92"/>
                </a:cubicBezTo>
                <a:cubicBezTo>
                  <a:pt x="80" y="93"/>
                  <a:pt x="79" y="93"/>
                  <a:pt x="78" y="94"/>
                </a:cubicBezTo>
                <a:close/>
                <a:moveTo>
                  <a:pt x="42" y="64"/>
                </a:moveTo>
                <a:cubicBezTo>
                  <a:pt x="38" y="56"/>
                  <a:pt x="40" y="47"/>
                  <a:pt x="48" y="42"/>
                </a:cubicBezTo>
                <a:cubicBezTo>
                  <a:pt x="56" y="38"/>
                  <a:pt x="65" y="40"/>
                  <a:pt x="70" y="48"/>
                </a:cubicBezTo>
                <a:cubicBezTo>
                  <a:pt x="74" y="55"/>
                  <a:pt x="72" y="63"/>
                  <a:pt x="67" y="68"/>
                </a:cubicBezTo>
                <a:cubicBezTo>
                  <a:pt x="67" y="68"/>
                  <a:pt x="67" y="68"/>
                  <a:pt x="67" y="68"/>
                </a:cubicBezTo>
                <a:cubicBezTo>
                  <a:pt x="66" y="69"/>
                  <a:pt x="65" y="69"/>
                  <a:pt x="64" y="70"/>
                </a:cubicBezTo>
                <a:cubicBezTo>
                  <a:pt x="57" y="74"/>
                  <a:pt x="49" y="72"/>
                  <a:pt x="44" y="67"/>
                </a:cubicBezTo>
                <a:cubicBezTo>
                  <a:pt x="44" y="67"/>
                  <a:pt x="44" y="67"/>
                  <a:pt x="44" y="67"/>
                </a:cubicBezTo>
                <a:cubicBezTo>
                  <a:pt x="43" y="66"/>
                  <a:pt x="43" y="65"/>
                  <a:pt x="42" y="64"/>
                </a:cubicBezTo>
                <a:close/>
                <a:moveTo>
                  <a:pt x="94" y="34"/>
                </a:moveTo>
                <a:cubicBezTo>
                  <a:pt x="103" y="49"/>
                  <a:pt x="102" y="67"/>
                  <a:pt x="92" y="81"/>
                </a:cubicBezTo>
                <a:cubicBezTo>
                  <a:pt x="78" y="66"/>
                  <a:pt x="78" y="66"/>
                  <a:pt x="78" y="66"/>
                </a:cubicBezTo>
                <a:cubicBezTo>
                  <a:pt x="81" y="60"/>
                  <a:pt x="81" y="52"/>
                  <a:pt x="78" y="46"/>
                </a:cubicBezTo>
                <a:cubicBezTo>
                  <a:pt x="92" y="31"/>
                  <a:pt x="92" y="31"/>
                  <a:pt x="92" y="31"/>
                </a:cubicBezTo>
                <a:cubicBezTo>
                  <a:pt x="93" y="32"/>
                  <a:pt x="93" y="33"/>
                  <a:pt x="94" y="34"/>
                </a:cubicBezTo>
                <a:close/>
                <a:moveTo>
                  <a:pt x="34" y="18"/>
                </a:moveTo>
                <a:cubicBezTo>
                  <a:pt x="49" y="9"/>
                  <a:pt x="67" y="10"/>
                  <a:pt x="81" y="20"/>
                </a:cubicBezTo>
                <a:cubicBezTo>
                  <a:pt x="66" y="34"/>
                  <a:pt x="66" y="34"/>
                  <a:pt x="66" y="34"/>
                </a:cubicBezTo>
                <a:cubicBezTo>
                  <a:pt x="60" y="31"/>
                  <a:pt x="52" y="31"/>
                  <a:pt x="45" y="34"/>
                </a:cubicBezTo>
                <a:cubicBezTo>
                  <a:pt x="31" y="20"/>
                  <a:pt x="31" y="20"/>
                  <a:pt x="31" y="20"/>
                </a:cubicBezTo>
                <a:cubicBezTo>
                  <a:pt x="32" y="19"/>
                  <a:pt x="33" y="19"/>
                  <a:pt x="34" y="18"/>
                </a:cubicBezTo>
                <a:close/>
                <a:moveTo>
                  <a:pt x="18" y="78"/>
                </a:moveTo>
                <a:cubicBezTo>
                  <a:pt x="9" y="63"/>
                  <a:pt x="10" y="45"/>
                  <a:pt x="20" y="31"/>
                </a:cubicBezTo>
                <a:cubicBezTo>
                  <a:pt x="34" y="46"/>
                  <a:pt x="34" y="46"/>
                  <a:pt x="34" y="46"/>
                </a:cubicBezTo>
                <a:cubicBezTo>
                  <a:pt x="31" y="52"/>
                  <a:pt x="31" y="60"/>
                  <a:pt x="34" y="66"/>
                </a:cubicBezTo>
                <a:cubicBezTo>
                  <a:pt x="20" y="81"/>
                  <a:pt x="20" y="81"/>
                  <a:pt x="20" y="81"/>
                </a:cubicBezTo>
                <a:cubicBezTo>
                  <a:pt x="19" y="80"/>
                  <a:pt x="19" y="79"/>
                  <a:pt x="18" y="78"/>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45" name="Group 44"/>
          <p:cNvGrpSpPr/>
          <p:nvPr/>
        </p:nvGrpSpPr>
        <p:grpSpPr>
          <a:xfrm>
            <a:off x="4881266" y="4931445"/>
            <a:ext cx="283442" cy="204245"/>
            <a:chOff x="2713038" y="622300"/>
            <a:chExt cx="431800" cy="311150"/>
          </a:xfrm>
          <a:solidFill>
            <a:schemeClr val="bg2"/>
          </a:solidFill>
        </p:grpSpPr>
        <p:sp>
          <p:nvSpPr>
            <p:cNvPr id="46" name="Freeform 16"/>
            <p:cNvSpPr>
              <a:spLocks/>
            </p:cNvSpPr>
            <p:nvPr/>
          </p:nvSpPr>
          <p:spPr bwMode="auto">
            <a:xfrm>
              <a:off x="2713038" y="654050"/>
              <a:ext cx="185738" cy="247650"/>
            </a:xfrm>
            <a:custGeom>
              <a:avLst/>
              <a:gdLst>
                <a:gd name="T0" fmla="*/ 44 w 48"/>
                <a:gd name="T1" fmla="*/ 56 h 64"/>
                <a:gd name="T2" fmla="*/ 8 w 48"/>
                <a:gd name="T3" fmla="*/ 56 h 64"/>
                <a:gd name="T4" fmla="*/ 8 w 48"/>
                <a:gd name="T5" fmla="*/ 8 h 64"/>
                <a:gd name="T6" fmla="*/ 40 w 48"/>
                <a:gd name="T7" fmla="*/ 8 h 64"/>
                <a:gd name="T8" fmla="*/ 44 w 48"/>
                <a:gd name="T9" fmla="*/ 4 h 64"/>
                <a:gd name="T10" fmla="*/ 40 w 48"/>
                <a:gd name="T11" fmla="*/ 0 h 64"/>
                <a:gd name="T12" fmla="*/ 8 w 48"/>
                <a:gd name="T13" fmla="*/ 0 h 64"/>
                <a:gd name="T14" fmla="*/ 0 w 48"/>
                <a:gd name="T15" fmla="*/ 8 h 64"/>
                <a:gd name="T16" fmla="*/ 0 w 48"/>
                <a:gd name="T17" fmla="*/ 56 h 64"/>
                <a:gd name="T18" fmla="*/ 8 w 48"/>
                <a:gd name="T19" fmla="*/ 64 h 64"/>
                <a:gd name="T20" fmla="*/ 44 w 48"/>
                <a:gd name="T21" fmla="*/ 64 h 64"/>
                <a:gd name="T22" fmla="*/ 48 w 48"/>
                <a:gd name="T23" fmla="*/ 60 h 64"/>
                <a:gd name="T24" fmla="*/ 44 w 48"/>
                <a:gd name="T25"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64">
                  <a:moveTo>
                    <a:pt x="44" y="56"/>
                  </a:moveTo>
                  <a:cubicBezTo>
                    <a:pt x="8" y="56"/>
                    <a:pt x="8" y="56"/>
                    <a:pt x="8" y="56"/>
                  </a:cubicBezTo>
                  <a:cubicBezTo>
                    <a:pt x="8" y="8"/>
                    <a:pt x="8" y="8"/>
                    <a:pt x="8" y="8"/>
                  </a:cubicBezTo>
                  <a:cubicBezTo>
                    <a:pt x="40" y="8"/>
                    <a:pt x="40" y="8"/>
                    <a:pt x="40" y="8"/>
                  </a:cubicBezTo>
                  <a:cubicBezTo>
                    <a:pt x="42" y="8"/>
                    <a:pt x="44" y="6"/>
                    <a:pt x="44" y="4"/>
                  </a:cubicBezTo>
                  <a:cubicBezTo>
                    <a:pt x="44" y="2"/>
                    <a:pt x="42" y="0"/>
                    <a:pt x="40" y="0"/>
                  </a:cubicBezTo>
                  <a:cubicBezTo>
                    <a:pt x="8" y="0"/>
                    <a:pt x="8" y="0"/>
                    <a:pt x="8" y="0"/>
                  </a:cubicBezTo>
                  <a:cubicBezTo>
                    <a:pt x="4" y="0"/>
                    <a:pt x="0" y="4"/>
                    <a:pt x="0" y="8"/>
                  </a:cubicBezTo>
                  <a:cubicBezTo>
                    <a:pt x="0" y="56"/>
                    <a:pt x="0" y="56"/>
                    <a:pt x="0" y="56"/>
                  </a:cubicBezTo>
                  <a:cubicBezTo>
                    <a:pt x="0" y="60"/>
                    <a:pt x="4" y="64"/>
                    <a:pt x="8" y="64"/>
                  </a:cubicBezTo>
                  <a:cubicBezTo>
                    <a:pt x="44" y="64"/>
                    <a:pt x="44" y="64"/>
                    <a:pt x="44" y="64"/>
                  </a:cubicBezTo>
                  <a:cubicBezTo>
                    <a:pt x="46" y="64"/>
                    <a:pt x="48" y="62"/>
                    <a:pt x="48" y="60"/>
                  </a:cubicBezTo>
                  <a:cubicBezTo>
                    <a:pt x="48" y="58"/>
                    <a:pt x="46" y="56"/>
                    <a:pt x="44"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 name="Freeform 17"/>
            <p:cNvSpPr>
              <a:spLocks/>
            </p:cNvSpPr>
            <p:nvPr/>
          </p:nvSpPr>
          <p:spPr bwMode="auto">
            <a:xfrm>
              <a:off x="2944813" y="654050"/>
              <a:ext cx="200025" cy="247650"/>
            </a:xfrm>
            <a:custGeom>
              <a:avLst/>
              <a:gdLst>
                <a:gd name="T0" fmla="*/ 44 w 52"/>
                <a:gd name="T1" fmla="*/ 16 h 64"/>
                <a:gd name="T2" fmla="*/ 44 w 52"/>
                <a:gd name="T3" fmla="*/ 8 h 64"/>
                <a:gd name="T4" fmla="*/ 36 w 52"/>
                <a:gd name="T5" fmla="*/ 0 h 64"/>
                <a:gd name="T6" fmla="*/ 4 w 52"/>
                <a:gd name="T7" fmla="*/ 0 h 64"/>
                <a:gd name="T8" fmla="*/ 0 w 52"/>
                <a:gd name="T9" fmla="*/ 4 h 64"/>
                <a:gd name="T10" fmla="*/ 4 w 52"/>
                <a:gd name="T11" fmla="*/ 8 h 64"/>
                <a:gd name="T12" fmla="*/ 36 w 52"/>
                <a:gd name="T13" fmla="*/ 8 h 64"/>
                <a:gd name="T14" fmla="*/ 36 w 52"/>
                <a:gd name="T15" fmla="*/ 20 h 64"/>
                <a:gd name="T16" fmla="*/ 36 w 52"/>
                <a:gd name="T17" fmla="*/ 44 h 64"/>
                <a:gd name="T18" fmla="*/ 36 w 52"/>
                <a:gd name="T19" fmla="*/ 56 h 64"/>
                <a:gd name="T20" fmla="*/ 8 w 52"/>
                <a:gd name="T21" fmla="*/ 56 h 64"/>
                <a:gd name="T22" fmla="*/ 4 w 52"/>
                <a:gd name="T23" fmla="*/ 60 h 64"/>
                <a:gd name="T24" fmla="*/ 8 w 52"/>
                <a:gd name="T25" fmla="*/ 64 h 64"/>
                <a:gd name="T26" fmla="*/ 36 w 52"/>
                <a:gd name="T27" fmla="*/ 64 h 64"/>
                <a:gd name="T28" fmla="*/ 44 w 52"/>
                <a:gd name="T29" fmla="*/ 56 h 64"/>
                <a:gd name="T30" fmla="*/ 44 w 52"/>
                <a:gd name="T31" fmla="*/ 48 h 64"/>
                <a:gd name="T32" fmla="*/ 52 w 52"/>
                <a:gd name="T33" fmla="*/ 40 h 64"/>
                <a:gd name="T34" fmla="*/ 52 w 52"/>
                <a:gd name="T35" fmla="*/ 24 h 64"/>
                <a:gd name="T36" fmla="*/ 44 w 52"/>
                <a:gd name="T37" fmla="*/ 1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64">
                  <a:moveTo>
                    <a:pt x="44" y="16"/>
                  </a:moveTo>
                  <a:cubicBezTo>
                    <a:pt x="44" y="8"/>
                    <a:pt x="44" y="8"/>
                    <a:pt x="44" y="8"/>
                  </a:cubicBezTo>
                  <a:cubicBezTo>
                    <a:pt x="44" y="4"/>
                    <a:pt x="40" y="0"/>
                    <a:pt x="36" y="0"/>
                  </a:cubicBezTo>
                  <a:cubicBezTo>
                    <a:pt x="4" y="0"/>
                    <a:pt x="4" y="0"/>
                    <a:pt x="4" y="0"/>
                  </a:cubicBezTo>
                  <a:cubicBezTo>
                    <a:pt x="2" y="0"/>
                    <a:pt x="0" y="2"/>
                    <a:pt x="0" y="4"/>
                  </a:cubicBezTo>
                  <a:cubicBezTo>
                    <a:pt x="0" y="6"/>
                    <a:pt x="2" y="8"/>
                    <a:pt x="4" y="8"/>
                  </a:cubicBezTo>
                  <a:cubicBezTo>
                    <a:pt x="36" y="8"/>
                    <a:pt x="36" y="8"/>
                    <a:pt x="36" y="8"/>
                  </a:cubicBezTo>
                  <a:cubicBezTo>
                    <a:pt x="36" y="20"/>
                    <a:pt x="36" y="20"/>
                    <a:pt x="36" y="20"/>
                  </a:cubicBezTo>
                  <a:cubicBezTo>
                    <a:pt x="36" y="44"/>
                    <a:pt x="36" y="44"/>
                    <a:pt x="36" y="44"/>
                  </a:cubicBezTo>
                  <a:cubicBezTo>
                    <a:pt x="36" y="56"/>
                    <a:pt x="36" y="56"/>
                    <a:pt x="36" y="56"/>
                  </a:cubicBezTo>
                  <a:cubicBezTo>
                    <a:pt x="8" y="56"/>
                    <a:pt x="8" y="56"/>
                    <a:pt x="8" y="56"/>
                  </a:cubicBezTo>
                  <a:cubicBezTo>
                    <a:pt x="6" y="56"/>
                    <a:pt x="4" y="58"/>
                    <a:pt x="4" y="60"/>
                  </a:cubicBezTo>
                  <a:cubicBezTo>
                    <a:pt x="4" y="62"/>
                    <a:pt x="6" y="64"/>
                    <a:pt x="8" y="64"/>
                  </a:cubicBezTo>
                  <a:cubicBezTo>
                    <a:pt x="36" y="64"/>
                    <a:pt x="36" y="64"/>
                    <a:pt x="36" y="64"/>
                  </a:cubicBezTo>
                  <a:cubicBezTo>
                    <a:pt x="40" y="64"/>
                    <a:pt x="44" y="60"/>
                    <a:pt x="44" y="56"/>
                  </a:cubicBezTo>
                  <a:cubicBezTo>
                    <a:pt x="44" y="48"/>
                    <a:pt x="44" y="48"/>
                    <a:pt x="44" y="48"/>
                  </a:cubicBezTo>
                  <a:cubicBezTo>
                    <a:pt x="48" y="48"/>
                    <a:pt x="52" y="44"/>
                    <a:pt x="52" y="40"/>
                  </a:cubicBezTo>
                  <a:cubicBezTo>
                    <a:pt x="52" y="24"/>
                    <a:pt x="52" y="24"/>
                    <a:pt x="52" y="24"/>
                  </a:cubicBezTo>
                  <a:cubicBezTo>
                    <a:pt x="52" y="20"/>
                    <a:pt x="48" y="16"/>
                    <a:pt x="4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 name="Freeform 18"/>
            <p:cNvSpPr>
              <a:spLocks/>
            </p:cNvSpPr>
            <p:nvPr/>
          </p:nvSpPr>
          <p:spPr bwMode="auto">
            <a:xfrm>
              <a:off x="2836863" y="622300"/>
              <a:ext cx="169863" cy="311150"/>
            </a:xfrm>
            <a:custGeom>
              <a:avLst/>
              <a:gdLst>
                <a:gd name="T0" fmla="*/ 107 w 107"/>
                <a:gd name="T1" fmla="*/ 78 h 196"/>
                <a:gd name="T2" fmla="*/ 58 w 107"/>
                <a:gd name="T3" fmla="*/ 78 h 196"/>
                <a:gd name="T4" fmla="*/ 58 w 107"/>
                <a:gd name="T5" fmla="*/ 0 h 196"/>
                <a:gd name="T6" fmla="*/ 0 w 107"/>
                <a:gd name="T7" fmla="*/ 117 h 196"/>
                <a:gd name="T8" fmla="*/ 49 w 107"/>
                <a:gd name="T9" fmla="*/ 117 h 196"/>
                <a:gd name="T10" fmla="*/ 49 w 107"/>
                <a:gd name="T11" fmla="*/ 196 h 196"/>
                <a:gd name="T12" fmla="*/ 107 w 107"/>
                <a:gd name="T13" fmla="*/ 78 h 196"/>
              </a:gdLst>
              <a:ahLst/>
              <a:cxnLst>
                <a:cxn ang="0">
                  <a:pos x="T0" y="T1"/>
                </a:cxn>
                <a:cxn ang="0">
                  <a:pos x="T2" y="T3"/>
                </a:cxn>
                <a:cxn ang="0">
                  <a:pos x="T4" y="T5"/>
                </a:cxn>
                <a:cxn ang="0">
                  <a:pos x="T6" y="T7"/>
                </a:cxn>
                <a:cxn ang="0">
                  <a:pos x="T8" y="T9"/>
                </a:cxn>
                <a:cxn ang="0">
                  <a:pos x="T10" y="T11"/>
                </a:cxn>
                <a:cxn ang="0">
                  <a:pos x="T12" y="T13"/>
                </a:cxn>
              </a:cxnLst>
              <a:rect l="0" t="0" r="r" b="b"/>
              <a:pathLst>
                <a:path w="107" h="196">
                  <a:moveTo>
                    <a:pt x="107" y="78"/>
                  </a:moveTo>
                  <a:lnTo>
                    <a:pt x="58" y="78"/>
                  </a:lnTo>
                  <a:lnTo>
                    <a:pt x="58" y="0"/>
                  </a:lnTo>
                  <a:lnTo>
                    <a:pt x="0" y="117"/>
                  </a:lnTo>
                  <a:lnTo>
                    <a:pt x="49" y="117"/>
                  </a:lnTo>
                  <a:lnTo>
                    <a:pt x="49" y="196"/>
                  </a:lnTo>
                  <a:lnTo>
                    <a:pt x="107"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49" name="Title 7"/>
          <p:cNvSpPr txBox="1">
            <a:spLocks/>
          </p:cNvSpPr>
          <p:nvPr/>
        </p:nvSpPr>
        <p:spPr>
          <a:xfrm>
            <a:off x="4681080" y="1512406"/>
            <a:ext cx="3590385" cy="75273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Nevis" panose="02000800000000000000" pitchFamily="2" charset="0"/>
                <a:ea typeface="+mj-ea"/>
                <a:cs typeface="+mj-cs"/>
              </a:defRPr>
            </a:lvl1pPr>
          </a:lstStyle>
          <a:p>
            <a:r>
              <a:rPr lang="en-US" sz="2700" dirty="0">
                <a:latin typeface="+mj-lt"/>
              </a:rPr>
              <a:t>Great Design</a:t>
            </a:r>
          </a:p>
          <a:p>
            <a:r>
              <a:rPr lang="en-US" sz="2700" dirty="0">
                <a:latin typeface="+mj-lt"/>
              </a:rPr>
              <a:t>With Good Price</a:t>
            </a:r>
            <a:endParaRPr lang="id-ID" sz="2700" dirty="0">
              <a:latin typeface="+mj-lt"/>
            </a:endParaRPr>
          </a:p>
        </p:txBody>
      </p:sp>
      <p:sp>
        <p:nvSpPr>
          <p:cNvPr id="50" name="TextBox 49"/>
          <p:cNvSpPr txBox="1"/>
          <p:nvPr/>
        </p:nvSpPr>
        <p:spPr>
          <a:xfrm>
            <a:off x="4681080" y="2284519"/>
            <a:ext cx="3977145" cy="819455"/>
          </a:xfrm>
          <a:prstGeom prst="rect">
            <a:avLst/>
          </a:prstGeom>
          <a:noFill/>
        </p:spPr>
        <p:txBody>
          <a:bodyPr wrap="square" rtlCol="0">
            <a:spAutoFit/>
          </a:bodyPr>
          <a:lstStyle/>
          <a:p>
            <a:pPr>
              <a:lnSpc>
                <a:spcPct val="150000"/>
              </a:lnSpc>
            </a:pPr>
            <a:r>
              <a:rPr lang="id-ID" sz="1050" b="1" dirty="0"/>
              <a:t>Suitable for all categories </a:t>
            </a:r>
            <a:r>
              <a:rPr lang="id-ID" sz="1050" dirty="0"/>
              <a:t>business and personal presentation, eaque ipsa quae ab illo inventore veritatis et quasi architecto beatae vitae dicta sunt explicabo.</a:t>
            </a:r>
          </a:p>
        </p:txBody>
      </p:sp>
      <p:pic>
        <p:nvPicPr>
          <p:cNvPr id="5" name="Picture Placeholder 4">
            <a:extLst>
              <a:ext uri="{FF2B5EF4-FFF2-40B4-BE49-F238E27FC236}">
                <a16:creationId xmlns:a16="http://schemas.microsoft.com/office/drawing/2014/main" id="{9260604F-F569-49AD-82AD-6EDBA927F7A0}"/>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l="7192" r="7192"/>
          <a:stretch>
            <a:fillRect/>
          </a:stretch>
        </p:blipFill>
        <p:spPr/>
      </p:pic>
    </p:spTree>
    <p:extLst>
      <p:ext uri="{BB962C8B-B14F-4D97-AF65-F5344CB8AC3E}">
        <p14:creationId xmlns:p14="http://schemas.microsoft.com/office/powerpoint/2010/main" val="2455808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down)">
                                      <p:cBhvr>
                                        <p:cTn id="7" dur="500"/>
                                        <p:tgtEl>
                                          <p:spTgt spid="2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down)">
                                      <p:cBhvr>
                                        <p:cTn id="10" dur="500"/>
                                        <p:tgtEl>
                                          <p:spTgt spid="20"/>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down)">
                                      <p:cBhvr>
                                        <p:cTn id="13" dur="500"/>
                                        <p:tgtEl>
                                          <p:spTgt spid="22"/>
                                        </p:tgtEl>
                                      </p:cBhvr>
                                    </p:animEffect>
                                  </p:childTnLst>
                                </p:cTn>
                              </p:par>
                              <p:par>
                                <p:cTn id="14" presetID="22" presetClass="entr" presetSubtype="4"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wipe(down)">
                                      <p:cBhvr>
                                        <p:cTn id="16" dur="500"/>
                                        <p:tgtEl>
                                          <p:spTgt spid="24"/>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up)">
                                      <p:cBhvr>
                                        <p:cTn id="19" dur="500"/>
                                        <p:tgtEl>
                                          <p:spTgt spid="19"/>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up)">
                                      <p:cBhvr>
                                        <p:cTn id="22" dur="500"/>
                                        <p:tgtEl>
                                          <p:spTgt spid="21"/>
                                        </p:tgtEl>
                                      </p:cBhvr>
                                    </p:animEffect>
                                  </p:childTnLst>
                                </p:cTn>
                              </p:par>
                            </p:childTnLst>
                          </p:cTn>
                        </p:par>
                        <p:par>
                          <p:cTn id="23" fill="hold">
                            <p:stCondLst>
                              <p:cond delay="500"/>
                            </p:stCondLst>
                            <p:childTnLst>
                              <p:par>
                                <p:cTn id="24" presetID="2" presetClass="entr" presetSubtype="4"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ppt_x"/>
                                          </p:val>
                                        </p:tav>
                                        <p:tav tm="100000">
                                          <p:val>
                                            <p:strVal val="#ppt_x"/>
                                          </p:val>
                                        </p:tav>
                                      </p:tavLst>
                                    </p:anim>
                                    <p:anim calcmode="lin" valueType="num">
                                      <p:cBhvr additive="base">
                                        <p:cTn id="27" dur="500" fill="hold"/>
                                        <p:tgtEl>
                                          <p:spTgt spid="3"/>
                                        </p:tgtEl>
                                        <p:attrNameLst>
                                          <p:attrName>ppt_y</p:attrName>
                                        </p:attrNameLst>
                                      </p:cBhvr>
                                      <p:tavLst>
                                        <p:tav tm="0">
                                          <p:val>
                                            <p:strVal val="1+#ppt_h/2"/>
                                          </p:val>
                                        </p:tav>
                                        <p:tav tm="100000">
                                          <p:val>
                                            <p:strVal val="#ppt_y"/>
                                          </p:val>
                                        </p:tav>
                                      </p:tavLst>
                                    </p:anim>
                                  </p:childTnLst>
                                </p:cTn>
                              </p:par>
                            </p:childTnLst>
                          </p:cTn>
                        </p:par>
                        <p:par>
                          <p:cTn id="28" fill="hold">
                            <p:stCondLst>
                              <p:cond delay="1000"/>
                            </p:stCondLst>
                            <p:childTnLst>
                              <p:par>
                                <p:cTn id="29" presetID="10" presetClass="entr" presetSubtype="0" fill="hold" grpId="0" nodeType="afterEffect">
                                  <p:stCondLst>
                                    <p:cond delay="0"/>
                                  </p:stCondLst>
                                  <p:childTnLst>
                                    <p:set>
                                      <p:cBhvr>
                                        <p:cTn id="30" dur="1" fill="hold">
                                          <p:stCondLst>
                                            <p:cond delay="0"/>
                                          </p:stCondLst>
                                        </p:cTn>
                                        <p:tgtEl>
                                          <p:spTgt spid="49"/>
                                        </p:tgtEl>
                                        <p:attrNameLst>
                                          <p:attrName>style.visibility</p:attrName>
                                        </p:attrNameLst>
                                      </p:cBhvr>
                                      <p:to>
                                        <p:strVal val="visible"/>
                                      </p:to>
                                    </p:set>
                                    <p:animEffect transition="in" filter="fade">
                                      <p:cBhvr>
                                        <p:cTn id="31" dur="500"/>
                                        <p:tgtEl>
                                          <p:spTgt spid="49"/>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500"/>
                                        <p:tgtEl>
                                          <p:spTgt spid="50"/>
                                        </p:tgtEl>
                                      </p:cBhvr>
                                    </p:animEffect>
                                  </p:childTnLst>
                                </p:cTn>
                              </p:par>
                            </p:childTnLst>
                          </p:cTn>
                        </p:par>
                        <p:par>
                          <p:cTn id="36" fill="hold">
                            <p:stCondLst>
                              <p:cond delay="2000"/>
                            </p:stCondLst>
                            <p:childTnLst>
                              <p:par>
                                <p:cTn id="37" presetID="53" presetClass="entr" presetSubtype="16"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p:cTn id="39" dur="500" fill="hold"/>
                                        <p:tgtEl>
                                          <p:spTgt spid="36"/>
                                        </p:tgtEl>
                                        <p:attrNameLst>
                                          <p:attrName>ppt_w</p:attrName>
                                        </p:attrNameLst>
                                      </p:cBhvr>
                                      <p:tavLst>
                                        <p:tav tm="0">
                                          <p:val>
                                            <p:fltVal val="0"/>
                                          </p:val>
                                        </p:tav>
                                        <p:tav tm="100000">
                                          <p:val>
                                            <p:strVal val="#ppt_w"/>
                                          </p:val>
                                        </p:tav>
                                      </p:tavLst>
                                    </p:anim>
                                    <p:anim calcmode="lin" valueType="num">
                                      <p:cBhvr>
                                        <p:cTn id="40" dur="500" fill="hold"/>
                                        <p:tgtEl>
                                          <p:spTgt spid="36"/>
                                        </p:tgtEl>
                                        <p:attrNameLst>
                                          <p:attrName>ppt_h</p:attrName>
                                        </p:attrNameLst>
                                      </p:cBhvr>
                                      <p:tavLst>
                                        <p:tav tm="0">
                                          <p:val>
                                            <p:fltVal val="0"/>
                                          </p:val>
                                        </p:tav>
                                        <p:tav tm="100000">
                                          <p:val>
                                            <p:strVal val="#ppt_h"/>
                                          </p:val>
                                        </p:tav>
                                      </p:tavLst>
                                    </p:anim>
                                    <p:animEffect transition="in" filter="fade">
                                      <p:cBhvr>
                                        <p:cTn id="41" dur="500"/>
                                        <p:tgtEl>
                                          <p:spTgt spid="36"/>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32"/>
                                        </p:tgtEl>
                                        <p:attrNameLst>
                                          <p:attrName>style.visibility</p:attrName>
                                        </p:attrNameLst>
                                      </p:cBhvr>
                                      <p:to>
                                        <p:strVal val="visible"/>
                                      </p:to>
                                    </p:set>
                                    <p:anim calcmode="lin" valueType="num">
                                      <p:cBhvr>
                                        <p:cTn id="44" dur="500" fill="hold"/>
                                        <p:tgtEl>
                                          <p:spTgt spid="32"/>
                                        </p:tgtEl>
                                        <p:attrNameLst>
                                          <p:attrName>ppt_w</p:attrName>
                                        </p:attrNameLst>
                                      </p:cBhvr>
                                      <p:tavLst>
                                        <p:tav tm="0">
                                          <p:val>
                                            <p:fltVal val="0"/>
                                          </p:val>
                                        </p:tav>
                                        <p:tav tm="100000">
                                          <p:val>
                                            <p:strVal val="#ppt_w"/>
                                          </p:val>
                                        </p:tav>
                                      </p:tavLst>
                                    </p:anim>
                                    <p:anim calcmode="lin" valueType="num">
                                      <p:cBhvr>
                                        <p:cTn id="45" dur="500" fill="hold"/>
                                        <p:tgtEl>
                                          <p:spTgt spid="32"/>
                                        </p:tgtEl>
                                        <p:attrNameLst>
                                          <p:attrName>ppt_h</p:attrName>
                                        </p:attrNameLst>
                                      </p:cBhvr>
                                      <p:tavLst>
                                        <p:tav tm="0">
                                          <p:val>
                                            <p:fltVal val="0"/>
                                          </p:val>
                                        </p:tav>
                                        <p:tav tm="100000">
                                          <p:val>
                                            <p:strVal val="#ppt_h"/>
                                          </p:val>
                                        </p:tav>
                                      </p:tavLst>
                                    </p:anim>
                                    <p:animEffect transition="in" filter="fade">
                                      <p:cBhvr>
                                        <p:cTn id="46" dur="500"/>
                                        <p:tgtEl>
                                          <p:spTgt spid="32"/>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anim calcmode="lin" valueType="num">
                                      <p:cBhvr>
                                        <p:cTn id="49" dur="500" fill="hold"/>
                                        <p:tgtEl>
                                          <p:spTgt spid="31"/>
                                        </p:tgtEl>
                                        <p:attrNameLst>
                                          <p:attrName>ppt_w</p:attrName>
                                        </p:attrNameLst>
                                      </p:cBhvr>
                                      <p:tavLst>
                                        <p:tav tm="0">
                                          <p:val>
                                            <p:fltVal val="0"/>
                                          </p:val>
                                        </p:tav>
                                        <p:tav tm="100000">
                                          <p:val>
                                            <p:strVal val="#ppt_w"/>
                                          </p:val>
                                        </p:tav>
                                      </p:tavLst>
                                    </p:anim>
                                    <p:anim calcmode="lin" valueType="num">
                                      <p:cBhvr>
                                        <p:cTn id="50" dur="500" fill="hold"/>
                                        <p:tgtEl>
                                          <p:spTgt spid="31"/>
                                        </p:tgtEl>
                                        <p:attrNameLst>
                                          <p:attrName>ppt_h</p:attrName>
                                        </p:attrNameLst>
                                      </p:cBhvr>
                                      <p:tavLst>
                                        <p:tav tm="0">
                                          <p:val>
                                            <p:fltVal val="0"/>
                                          </p:val>
                                        </p:tav>
                                        <p:tav tm="100000">
                                          <p:val>
                                            <p:strVal val="#ppt_h"/>
                                          </p:val>
                                        </p:tav>
                                      </p:tavLst>
                                    </p:anim>
                                    <p:animEffect transition="in" filter="fade">
                                      <p:cBhvr>
                                        <p:cTn id="51" dur="500"/>
                                        <p:tgtEl>
                                          <p:spTgt spid="31"/>
                                        </p:tgtEl>
                                      </p:cBhvr>
                                    </p:animEffect>
                                  </p:childTnLst>
                                </p:cTn>
                              </p:par>
                            </p:childTnLst>
                          </p:cTn>
                        </p:par>
                        <p:par>
                          <p:cTn id="52" fill="hold">
                            <p:stCondLst>
                              <p:cond delay="2500"/>
                            </p:stCondLst>
                            <p:childTnLst>
                              <p:par>
                                <p:cTn id="53" presetID="10" presetClass="entr" presetSubtype="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1"/>
                                        </p:tgtEl>
                                        <p:attrNameLst>
                                          <p:attrName>style.visibility</p:attrName>
                                        </p:attrNameLst>
                                      </p:cBhvr>
                                      <p:to>
                                        <p:strVal val="visible"/>
                                      </p:to>
                                    </p:set>
                                    <p:animEffect transition="in" filter="fade">
                                      <p:cBhvr>
                                        <p:cTn id="58" dur="500"/>
                                        <p:tgtEl>
                                          <p:spTgt spid="41"/>
                                        </p:tgtEl>
                                      </p:cBhvr>
                                    </p:animEffect>
                                  </p:childTnLst>
                                </p:cTn>
                              </p:par>
                              <p:par>
                                <p:cTn id="59" presetID="10" presetClass="entr" presetSubtype="0" fill="hold" nodeType="withEffect">
                                  <p:stCondLst>
                                    <p:cond delay="0"/>
                                  </p:stCondLst>
                                  <p:childTnLst>
                                    <p:set>
                                      <p:cBhvr>
                                        <p:cTn id="60" dur="1" fill="hold">
                                          <p:stCondLst>
                                            <p:cond delay="0"/>
                                          </p:stCondLst>
                                        </p:cTn>
                                        <p:tgtEl>
                                          <p:spTgt spid="45"/>
                                        </p:tgtEl>
                                        <p:attrNameLst>
                                          <p:attrName>style.visibility</p:attrName>
                                        </p:attrNameLst>
                                      </p:cBhvr>
                                      <p:to>
                                        <p:strVal val="visible"/>
                                      </p:to>
                                    </p:set>
                                    <p:animEffect transition="in" filter="fade">
                                      <p:cBhvr>
                                        <p:cTn id="61" dur="500"/>
                                        <p:tgtEl>
                                          <p:spTgt spid="45"/>
                                        </p:tgtEl>
                                      </p:cBhvr>
                                    </p:animEffect>
                                  </p:childTnLst>
                                </p:cTn>
                              </p:par>
                            </p:childTnLst>
                          </p:cTn>
                        </p:par>
                        <p:par>
                          <p:cTn id="62" fill="hold">
                            <p:stCondLst>
                              <p:cond delay="3000"/>
                            </p:stCondLst>
                            <p:childTnLst>
                              <p:par>
                                <p:cTn id="63" presetID="10" presetClass="entr" presetSubtype="0" fill="hold" grpId="0" nodeType="after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fade">
                                      <p:cBhvr>
                                        <p:cTn id="65" dur="500"/>
                                        <p:tgtEl>
                                          <p:spTgt spid="35"/>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44"/>
                                        </p:tgtEl>
                                        <p:attrNameLst>
                                          <p:attrName>style.visibility</p:attrName>
                                        </p:attrNameLst>
                                      </p:cBhvr>
                                      <p:to>
                                        <p:strVal val="visible"/>
                                      </p:to>
                                    </p:set>
                                    <p:animEffect transition="in" filter="fade">
                                      <p:cBhvr>
                                        <p:cTn id="71" dur="500"/>
                                        <p:tgtEl>
                                          <p:spTgt spid="44"/>
                                        </p:tgtEl>
                                      </p:cBhvr>
                                    </p:animEffect>
                                  </p:childTnLst>
                                </p:cTn>
                              </p:par>
                            </p:childTnLst>
                          </p:cTn>
                        </p:par>
                        <p:par>
                          <p:cTn id="72" fill="hold">
                            <p:stCondLst>
                              <p:cond delay="3500"/>
                            </p:stCondLst>
                            <p:childTnLst>
                              <p:par>
                                <p:cTn id="73" presetID="10" presetClass="entr" presetSubtype="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500"/>
                                        <p:tgtEl>
                                          <p:spTgt spid="34"/>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fade">
                                      <p:cBhvr>
                                        <p:cTn id="78" dur="500"/>
                                        <p:tgtEl>
                                          <p:spTgt spid="39"/>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43"/>
                                        </p:tgtEl>
                                        <p:attrNameLst>
                                          <p:attrName>style.visibility</p:attrName>
                                        </p:attrNameLst>
                                      </p:cBhvr>
                                      <p:to>
                                        <p:strVal val="visible"/>
                                      </p:to>
                                    </p:set>
                                    <p:animEffect transition="in" filter="fade">
                                      <p:cBhvr>
                                        <p:cTn id="81"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34" grpId="0"/>
      <p:bldP spid="35" grpId="0"/>
      <p:bldP spid="39" grpId="0"/>
      <p:bldP spid="40" grpId="0"/>
      <p:bldP spid="43" grpId="0"/>
      <p:bldP spid="44" grpId="0"/>
      <p:bldP spid="31" grpId="0" animBg="1"/>
      <p:bldP spid="32" grpId="0" animBg="1"/>
      <p:bldP spid="36" grpId="0" animBg="1"/>
      <p:bldP spid="37" grpId="0" animBg="1"/>
      <p:bldP spid="41" grpId="0" animBg="1"/>
      <p:bldP spid="49" grpId="0"/>
      <p:bldP spid="5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7"/>
          <p:cNvSpPr>
            <a:spLocks/>
          </p:cNvSpPr>
          <p:nvPr/>
        </p:nvSpPr>
        <p:spPr bwMode="auto">
          <a:xfrm rot="2700000" flipH="1">
            <a:off x="3799115" y="3727406"/>
            <a:ext cx="6699125" cy="2273343"/>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Freeform 5"/>
          <p:cNvSpPr>
            <a:spLocks/>
          </p:cNvSpPr>
          <p:nvPr/>
        </p:nvSpPr>
        <p:spPr bwMode="auto">
          <a:xfrm rot="2700000" flipH="1">
            <a:off x="5042177" y="2835882"/>
            <a:ext cx="5565428" cy="915680"/>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Freeform 6"/>
          <p:cNvSpPr>
            <a:spLocks/>
          </p:cNvSpPr>
          <p:nvPr/>
        </p:nvSpPr>
        <p:spPr bwMode="auto">
          <a:xfrm rot="2700000" flipH="1">
            <a:off x="5885115" y="2157567"/>
            <a:ext cx="5101642" cy="915680"/>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8"/>
          <p:cNvSpPr>
            <a:spLocks/>
          </p:cNvSpPr>
          <p:nvPr/>
        </p:nvSpPr>
        <p:spPr bwMode="auto">
          <a:xfrm rot="2700000" flipH="1">
            <a:off x="4091614" y="1878740"/>
            <a:ext cx="2457668" cy="455858"/>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Freeform 10"/>
          <p:cNvSpPr>
            <a:spLocks/>
          </p:cNvSpPr>
          <p:nvPr/>
        </p:nvSpPr>
        <p:spPr bwMode="auto">
          <a:xfrm rot="2700000" flipH="1">
            <a:off x="4478412" y="5196331"/>
            <a:ext cx="2041450" cy="453876"/>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11" name="Group 10"/>
          <p:cNvGrpSpPr/>
          <p:nvPr/>
        </p:nvGrpSpPr>
        <p:grpSpPr>
          <a:xfrm rot="2700000" flipH="1">
            <a:off x="7005354" y="1051188"/>
            <a:ext cx="2667760" cy="479642"/>
            <a:chOff x="8535869" y="365125"/>
            <a:chExt cx="3103265" cy="557942"/>
          </a:xfrm>
          <a:gradFill>
            <a:gsLst>
              <a:gs pos="52000">
                <a:schemeClr val="accent2"/>
              </a:gs>
              <a:gs pos="100000">
                <a:schemeClr val="accent2">
                  <a:lumMod val="60000"/>
                  <a:lumOff val="40000"/>
                </a:schemeClr>
              </a:gs>
            </a:gsLst>
            <a:lin ang="0" scaled="1"/>
          </a:gradFill>
        </p:grpSpPr>
        <p:sp>
          <p:nvSpPr>
            <p:cNvPr id="12"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 name="Oval 14"/>
            <p:cNvSpPr>
              <a:spLocks noChangeArrowheads="1"/>
            </p:cNvSpPr>
            <p:nvPr/>
          </p:nvSpPr>
          <p:spPr bwMode="auto">
            <a:xfrm>
              <a:off x="8535869" y="372041"/>
              <a:ext cx="548720" cy="551026"/>
            </a:xfrm>
            <a:prstGeom prst="ellipse">
              <a:avLst/>
            </a:prstGeom>
            <a:grp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16" name="TextBox 15"/>
          <p:cNvSpPr txBox="1"/>
          <p:nvPr/>
        </p:nvSpPr>
        <p:spPr>
          <a:xfrm>
            <a:off x="375381" y="1909545"/>
            <a:ext cx="2718743" cy="562359"/>
          </a:xfrm>
          <a:prstGeom prst="rect">
            <a:avLst/>
          </a:prstGeom>
          <a:noFill/>
        </p:spPr>
        <p:txBody>
          <a:bodyPr wrap="none" lIns="54000" tIns="27000" rIns="54000" bIns="27000" rtlCol="0" anchor="t">
            <a:spAutoFit/>
          </a:bodyPr>
          <a:lstStyle/>
          <a:p>
            <a:r>
              <a:rPr lang="en-US" sz="3300" dirty="0">
                <a:latin typeface="+mj-lt"/>
              </a:rPr>
              <a:t>Key Features</a:t>
            </a:r>
          </a:p>
        </p:txBody>
      </p:sp>
      <p:sp>
        <p:nvSpPr>
          <p:cNvPr id="18" name="Oval 17"/>
          <p:cNvSpPr>
            <a:spLocks noChangeAspect="1"/>
          </p:cNvSpPr>
          <p:nvPr/>
        </p:nvSpPr>
        <p:spPr>
          <a:xfrm>
            <a:off x="572500" y="3501601"/>
            <a:ext cx="652283" cy="652283"/>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20" name="TextBox 19"/>
          <p:cNvSpPr txBox="1"/>
          <p:nvPr/>
        </p:nvSpPr>
        <p:spPr>
          <a:xfrm>
            <a:off x="442563" y="4243043"/>
            <a:ext cx="912160" cy="239193"/>
          </a:xfrm>
          <a:prstGeom prst="rect">
            <a:avLst/>
          </a:prstGeom>
          <a:noFill/>
        </p:spPr>
        <p:txBody>
          <a:bodyPr wrap="none" lIns="54000" tIns="27000" rIns="54000" bIns="27000" rtlCol="0" anchor="b">
            <a:spAutoFit/>
          </a:bodyPr>
          <a:lstStyle/>
          <a:p>
            <a:pPr algn="ctr"/>
            <a:r>
              <a:rPr lang="en-US" sz="1200" dirty="0">
                <a:latin typeface="+mj-lt"/>
              </a:rPr>
              <a:t>Applicable</a:t>
            </a:r>
            <a:endParaRPr lang="id-ID" sz="1200" dirty="0">
              <a:latin typeface="+mj-lt"/>
            </a:endParaRPr>
          </a:p>
        </p:txBody>
      </p:sp>
      <p:sp>
        <p:nvSpPr>
          <p:cNvPr id="21" name="TextBox 20"/>
          <p:cNvSpPr txBox="1"/>
          <p:nvPr/>
        </p:nvSpPr>
        <p:spPr>
          <a:xfrm>
            <a:off x="335876" y="4438232"/>
            <a:ext cx="1125532" cy="470026"/>
          </a:xfrm>
          <a:prstGeom prst="rect">
            <a:avLst/>
          </a:prstGeom>
          <a:noFill/>
        </p:spPr>
        <p:txBody>
          <a:bodyPr wrap="square" lIns="54000" tIns="27000" rIns="54000" bIns="27000" rtlCol="0" anchor="t">
            <a:spAutoFit/>
          </a:bodyPr>
          <a:lstStyle/>
          <a:p>
            <a:pPr algn="ctr">
              <a:lnSpc>
                <a:spcPct val="150000"/>
              </a:lnSpc>
            </a:pPr>
            <a:r>
              <a:rPr lang="en-US" sz="900" dirty="0"/>
              <a:t>Site your text here for better result.</a:t>
            </a:r>
          </a:p>
        </p:txBody>
      </p:sp>
      <p:sp>
        <p:nvSpPr>
          <p:cNvPr id="22" name="Oval 21"/>
          <p:cNvSpPr>
            <a:spLocks noChangeAspect="1"/>
          </p:cNvSpPr>
          <p:nvPr/>
        </p:nvSpPr>
        <p:spPr>
          <a:xfrm>
            <a:off x="1942028" y="3501601"/>
            <a:ext cx="652283" cy="652283"/>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24" name="TextBox 23"/>
          <p:cNvSpPr txBox="1"/>
          <p:nvPr/>
        </p:nvSpPr>
        <p:spPr>
          <a:xfrm>
            <a:off x="1915484" y="4243043"/>
            <a:ext cx="705373" cy="239193"/>
          </a:xfrm>
          <a:prstGeom prst="rect">
            <a:avLst/>
          </a:prstGeom>
          <a:noFill/>
        </p:spPr>
        <p:txBody>
          <a:bodyPr wrap="none" lIns="54000" tIns="27000" rIns="54000" bIns="27000" rtlCol="0" anchor="b">
            <a:spAutoFit/>
          </a:bodyPr>
          <a:lstStyle/>
          <a:p>
            <a:pPr algn="ctr"/>
            <a:r>
              <a:rPr lang="en-US" sz="1200" dirty="0">
                <a:latin typeface="+mj-lt"/>
              </a:rPr>
              <a:t>Editable</a:t>
            </a:r>
            <a:endParaRPr lang="id-ID" sz="1200" dirty="0">
              <a:latin typeface="+mj-lt"/>
            </a:endParaRPr>
          </a:p>
        </p:txBody>
      </p:sp>
      <p:sp>
        <p:nvSpPr>
          <p:cNvPr id="25" name="TextBox 24"/>
          <p:cNvSpPr txBox="1"/>
          <p:nvPr/>
        </p:nvSpPr>
        <p:spPr>
          <a:xfrm>
            <a:off x="1705404" y="4438232"/>
            <a:ext cx="1125532" cy="470026"/>
          </a:xfrm>
          <a:prstGeom prst="rect">
            <a:avLst/>
          </a:prstGeom>
          <a:noFill/>
        </p:spPr>
        <p:txBody>
          <a:bodyPr wrap="square" lIns="54000" tIns="27000" rIns="54000" bIns="27000" rtlCol="0" anchor="t">
            <a:spAutoFit/>
          </a:bodyPr>
          <a:lstStyle/>
          <a:p>
            <a:pPr algn="ctr">
              <a:lnSpc>
                <a:spcPct val="150000"/>
              </a:lnSpc>
            </a:pPr>
            <a:r>
              <a:rPr lang="en-US" sz="900" dirty="0"/>
              <a:t>Site your text here for better result.</a:t>
            </a:r>
          </a:p>
        </p:txBody>
      </p:sp>
      <p:sp>
        <p:nvSpPr>
          <p:cNvPr id="26" name="Oval 25"/>
          <p:cNvSpPr>
            <a:spLocks noChangeAspect="1"/>
          </p:cNvSpPr>
          <p:nvPr/>
        </p:nvSpPr>
        <p:spPr>
          <a:xfrm>
            <a:off x="3311556" y="3501601"/>
            <a:ext cx="652283" cy="652283"/>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28" name="TextBox 27"/>
          <p:cNvSpPr txBox="1"/>
          <p:nvPr/>
        </p:nvSpPr>
        <p:spPr>
          <a:xfrm>
            <a:off x="3134330" y="4243043"/>
            <a:ext cx="1006736" cy="239193"/>
          </a:xfrm>
          <a:prstGeom prst="rect">
            <a:avLst/>
          </a:prstGeom>
          <a:noFill/>
        </p:spPr>
        <p:txBody>
          <a:bodyPr wrap="none" lIns="54000" tIns="27000" rIns="54000" bIns="27000" rtlCol="0" anchor="b">
            <a:spAutoFit/>
          </a:bodyPr>
          <a:lstStyle/>
          <a:p>
            <a:pPr algn="ctr"/>
            <a:r>
              <a:rPr lang="en-US" sz="1200" dirty="0">
                <a:latin typeface="+mj-lt"/>
              </a:rPr>
              <a:t>Free Service</a:t>
            </a:r>
            <a:endParaRPr lang="id-ID" sz="1200" dirty="0">
              <a:latin typeface="+mj-lt"/>
            </a:endParaRPr>
          </a:p>
        </p:txBody>
      </p:sp>
      <p:sp>
        <p:nvSpPr>
          <p:cNvPr id="29" name="TextBox 28"/>
          <p:cNvSpPr txBox="1"/>
          <p:nvPr/>
        </p:nvSpPr>
        <p:spPr>
          <a:xfrm>
            <a:off x="3074931" y="4438232"/>
            <a:ext cx="1125532" cy="470026"/>
          </a:xfrm>
          <a:prstGeom prst="rect">
            <a:avLst/>
          </a:prstGeom>
          <a:noFill/>
        </p:spPr>
        <p:txBody>
          <a:bodyPr wrap="square" lIns="54000" tIns="27000" rIns="54000" bIns="27000" rtlCol="0" anchor="t">
            <a:spAutoFit/>
          </a:bodyPr>
          <a:lstStyle/>
          <a:p>
            <a:pPr algn="ctr">
              <a:lnSpc>
                <a:spcPct val="150000"/>
              </a:lnSpc>
            </a:pPr>
            <a:r>
              <a:rPr lang="en-US" sz="900" dirty="0"/>
              <a:t>Site your text here for better result.</a:t>
            </a:r>
          </a:p>
        </p:txBody>
      </p:sp>
      <p:sp>
        <p:nvSpPr>
          <p:cNvPr id="30" name="TextBox 29"/>
          <p:cNvSpPr txBox="1"/>
          <p:nvPr/>
        </p:nvSpPr>
        <p:spPr>
          <a:xfrm>
            <a:off x="375381" y="2457516"/>
            <a:ext cx="3584902" cy="885524"/>
          </a:xfrm>
          <a:prstGeom prst="rect">
            <a:avLst/>
          </a:prstGeom>
          <a:noFill/>
        </p:spPr>
        <p:txBody>
          <a:bodyPr wrap="square" lIns="54000" tIns="27000" rIns="54000" bIns="27000" rtlCol="0" anchor="t">
            <a:spAutoFit/>
          </a:bodyPr>
          <a:lstStyle/>
          <a:p>
            <a:pPr algn="just">
              <a:lnSpc>
                <a:spcPct val="150000"/>
              </a:lnSpc>
            </a:pPr>
            <a:r>
              <a:rPr lang="en-US" sz="1200" dirty="0"/>
              <a:t>The </a:t>
            </a:r>
            <a:r>
              <a:rPr lang="en-US" sz="1200" b="1" dirty="0"/>
              <a:t>Arwenn Presentation Template </a:t>
            </a:r>
            <a:r>
              <a:rPr lang="en-US" sz="1200" dirty="0"/>
              <a:t>is exclusively made and create to exceed our customer needs with tons and lots of features and benefits.</a:t>
            </a:r>
          </a:p>
        </p:txBody>
      </p:sp>
      <p:sp>
        <p:nvSpPr>
          <p:cNvPr id="31" name="Freeform 30"/>
          <p:cNvSpPr>
            <a:spLocks noEditPoints="1"/>
          </p:cNvSpPr>
          <p:nvPr/>
        </p:nvSpPr>
        <p:spPr bwMode="auto">
          <a:xfrm>
            <a:off x="730879" y="3704314"/>
            <a:ext cx="335525" cy="246856"/>
          </a:xfrm>
          <a:custGeom>
            <a:avLst/>
            <a:gdLst>
              <a:gd name="T0" fmla="*/ 182 w 197"/>
              <a:gd name="T1" fmla="*/ 0 h 144"/>
              <a:gd name="T2" fmla="*/ 15 w 197"/>
              <a:gd name="T3" fmla="*/ 0 h 144"/>
              <a:gd name="T4" fmla="*/ 0 w 197"/>
              <a:gd name="T5" fmla="*/ 15 h 144"/>
              <a:gd name="T6" fmla="*/ 0 w 197"/>
              <a:gd name="T7" fmla="*/ 129 h 144"/>
              <a:gd name="T8" fmla="*/ 15 w 197"/>
              <a:gd name="T9" fmla="*/ 144 h 144"/>
              <a:gd name="T10" fmla="*/ 182 w 197"/>
              <a:gd name="T11" fmla="*/ 144 h 144"/>
              <a:gd name="T12" fmla="*/ 197 w 197"/>
              <a:gd name="T13" fmla="*/ 129 h 144"/>
              <a:gd name="T14" fmla="*/ 197 w 197"/>
              <a:gd name="T15" fmla="*/ 15 h 144"/>
              <a:gd name="T16" fmla="*/ 182 w 197"/>
              <a:gd name="T17" fmla="*/ 0 h 144"/>
              <a:gd name="T18" fmla="*/ 184 w 197"/>
              <a:gd name="T19" fmla="*/ 122 h 144"/>
              <a:gd name="T20" fmla="*/ 13 w 197"/>
              <a:gd name="T21" fmla="*/ 122 h 144"/>
              <a:gd name="T22" fmla="*/ 13 w 197"/>
              <a:gd name="T23" fmla="*/ 14 h 144"/>
              <a:gd name="T24" fmla="*/ 184 w 197"/>
              <a:gd name="T25" fmla="*/ 14 h 144"/>
              <a:gd name="T26" fmla="*/ 184 w 197"/>
              <a:gd name="T27" fmla="*/ 122 h 144"/>
              <a:gd name="T28" fmla="*/ 158 w 197"/>
              <a:gd name="T29" fmla="*/ 68 h 144"/>
              <a:gd name="T30" fmla="*/ 130 w 197"/>
              <a:gd name="T31" fmla="*/ 95 h 144"/>
              <a:gd name="T32" fmla="*/ 130 w 197"/>
              <a:gd name="T33" fmla="*/ 81 h 144"/>
              <a:gd name="T34" fmla="*/ 143 w 197"/>
              <a:gd name="T35" fmla="*/ 68 h 144"/>
              <a:gd name="T36" fmla="*/ 130 w 197"/>
              <a:gd name="T37" fmla="*/ 55 h 144"/>
              <a:gd name="T38" fmla="*/ 130 w 197"/>
              <a:gd name="T39" fmla="*/ 41 h 144"/>
              <a:gd name="T40" fmla="*/ 158 w 197"/>
              <a:gd name="T41" fmla="*/ 68 h 144"/>
              <a:gd name="T42" fmla="*/ 67 w 197"/>
              <a:gd name="T43" fmla="*/ 95 h 144"/>
              <a:gd name="T44" fmla="*/ 40 w 197"/>
              <a:gd name="T45" fmla="*/ 68 h 144"/>
              <a:gd name="T46" fmla="*/ 67 w 197"/>
              <a:gd name="T47" fmla="*/ 41 h 144"/>
              <a:gd name="T48" fmla="*/ 67 w 197"/>
              <a:gd name="T49" fmla="*/ 55 h 144"/>
              <a:gd name="T50" fmla="*/ 54 w 197"/>
              <a:gd name="T51" fmla="*/ 68 h 144"/>
              <a:gd name="T52" fmla="*/ 67 w 197"/>
              <a:gd name="T53" fmla="*/ 81 h 144"/>
              <a:gd name="T54" fmla="*/ 67 w 197"/>
              <a:gd name="T55" fmla="*/ 95 h 144"/>
              <a:gd name="T56" fmla="*/ 86 w 197"/>
              <a:gd name="T57" fmla="*/ 107 h 144"/>
              <a:gd name="T58" fmla="*/ 78 w 197"/>
              <a:gd name="T59" fmla="*/ 107 h 144"/>
              <a:gd name="T60" fmla="*/ 111 w 197"/>
              <a:gd name="T61" fmla="*/ 28 h 144"/>
              <a:gd name="T62" fmla="*/ 119 w 197"/>
              <a:gd name="T63" fmla="*/ 28 h 144"/>
              <a:gd name="T64" fmla="*/ 86 w 197"/>
              <a:gd name="T65" fmla="*/ 10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7" h="144">
                <a:moveTo>
                  <a:pt x="182" y="0"/>
                </a:moveTo>
                <a:cubicBezTo>
                  <a:pt x="15" y="0"/>
                  <a:pt x="15" y="0"/>
                  <a:pt x="15" y="0"/>
                </a:cubicBezTo>
                <a:cubicBezTo>
                  <a:pt x="7" y="0"/>
                  <a:pt x="0" y="7"/>
                  <a:pt x="0" y="15"/>
                </a:cubicBezTo>
                <a:cubicBezTo>
                  <a:pt x="0" y="129"/>
                  <a:pt x="0" y="129"/>
                  <a:pt x="0" y="129"/>
                </a:cubicBezTo>
                <a:cubicBezTo>
                  <a:pt x="0" y="137"/>
                  <a:pt x="7" y="144"/>
                  <a:pt x="15" y="144"/>
                </a:cubicBezTo>
                <a:cubicBezTo>
                  <a:pt x="182" y="144"/>
                  <a:pt x="182" y="144"/>
                  <a:pt x="182" y="144"/>
                </a:cubicBezTo>
                <a:cubicBezTo>
                  <a:pt x="190" y="144"/>
                  <a:pt x="197" y="137"/>
                  <a:pt x="197" y="129"/>
                </a:cubicBezTo>
                <a:cubicBezTo>
                  <a:pt x="197" y="15"/>
                  <a:pt x="197" y="15"/>
                  <a:pt x="197" y="15"/>
                </a:cubicBezTo>
                <a:cubicBezTo>
                  <a:pt x="197" y="7"/>
                  <a:pt x="190" y="0"/>
                  <a:pt x="182" y="0"/>
                </a:cubicBezTo>
                <a:close/>
                <a:moveTo>
                  <a:pt x="184" y="122"/>
                </a:moveTo>
                <a:cubicBezTo>
                  <a:pt x="13" y="122"/>
                  <a:pt x="13" y="122"/>
                  <a:pt x="13" y="122"/>
                </a:cubicBezTo>
                <a:cubicBezTo>
                  <a:pt x="13" y="14"/>
                  <a:pt x="13" y="14"/>
                  <a:pt x="13" y="14"/>
                </a:cubicBezTo>
                <a:cubicBezTo>
                  <a:pt x="184" y="14"/>
                  <a:pt x="184" y="14"/>
                  <a:pt x="184" y="14"/>
                </a:cubicBezTo>
                <a:lnTo>
                  <a:pt x="184" y="122"/>
                </a:lnTo>
                <a:close/>
                <a:moveTo>
                  <a:pt x="158" y="68"/>
                </a:moveTo>
                <a:cubicBezTo>
                  <a:pt x="130" y="95"/>
                  <a:pt x="130" y="95"/>
                  <a:pt x="130" y="95"/>
                </a:cubicBezTo>
                <a:cubicBezTo>
                  <a:pt x="130" y="81"/>
                  <a:pt x="130" y="81"/>
                  <a:pt x="130" y="81"/>
                </a:cubicBezTo>
                <a:cubicBezTo>
                  <a:pt x="143" y="68"/>
                  <a:pt x="143" y="68"/>
                  <a:pt x="143" y="68"/>
                </a:cubicBezTo>
                <a:cubicBezTo>
                  <a:pt x="130" y="55"/>
                  <a:pt x="130" y="55"/>
                  <a:pt x="130" y="55"/>
                </a:cubicBezTo>
                <a:cubicBezTo>
                  <a:pt x="130" y="41"/>
                  <a:pt x="130" y="41"/>
                  <a:pt x="130" y="41"/>
                </a:cubicBezTo>
                <a:lnTo>
                  <a:pt x="158" y="68"/>
                </a:lnTo>
                <a:close/>
                <a:moveTo>
                  <a:pt x="67" y="95"/>
                </a:moveTo>
                <a:cubicBezTo>
                  <a:pt x="40" y="68"/>
                  <a:pt x="40" y="68"/>
                  <a:pt x="40" y="68"/>
                </a:cubicBezTo>
                <a:cubicBezTo>
                  <a:pt x="67" y="41"/>
                  <a:pt x="67" y="41"/>
                  <a:pt x="67" y="41"/>
                </a:cubicBezTo>
                <a:cubicBezTo>
                  <a:pt x="67" y="55"/>
                  <a:pt x="67" y="55"/>
                  <a:pt x="67" y="55"/>
                </a:cubicBezTo>
                <a:cubicBezTo>
                  <a:pt x="54" y="68"/>
                  <a:pt x="54" y="68"/>
                  <a:pt x="54" y="68"/>
                </a:cubicBezTo>
                <a:cubicBezTo>
                  <a:pt x="67" y="81"/>
                  <a:pt x="67" y="81"/>
                  <a:pt x="67" y="81"/>
                </a:cubicBezTo>
                <a:lnTo>
                  <a:pt x="67" y="95"/>
                </a:lnTo>
                <a:close/>
                <a:moveTo>
                  <a:pt x="86" y="107"/>
                </a:moveTo>
                <a:cubicBezTo>
                  <a:pt x="78" y="107"/>
                  <a:pt x="78" y="107"/>
                  <a:pt x="78" y="107"/>
                </a:cubicBezTo>
                <a:cubicBezTo>
                  <a:pt x="111" y="28"/>
                  <a:pt x="111" y="28"/>
                  <a:pt x="111" y="28"/>
                </a:cubicBezTo>
                <a:cubicBezTo>
                  <a:pt x="119" y="28"/>
                  <a:pt x="119" y="28"/>
                  <a:pt x="119" y="28"/>
                </a:cubicBezTo>
                <a:lnTo>
                  <a:pt x="86" y="107"/>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2" name="Freeform 144"/>
          <p:cNvSpPr>
            <a:spLocks noEditPoints="1"/>
          </p:cNvSpPr>
          <p:nvPr/>
        </p:nvSpPr>
        <p:spPr bwMode="auto">
          <a:xfrm>
            <a:off x="2090120" y="3675940"/>
            <a:ext cx="356097" cy="303604"/>
          </a:xfrm>
          <a:custGeom>
            <a:avLst/>
            <a:gdLst>
              <a:gd name="T0" fmla="*/ 75 w 209"/>
              <a:gd name="T1" fmla="*/ 50 h 178"/>
              <a:gd name="T2" fmla="*/ 77 w 209"/>
              <a:gd name="T3" fmla="*/ 47 h 178"/>
              <a:gd name="T4" fmla="*/ 74 w 209"/>
              <a:gd name="T5" fmla="*/ 24 h 178"/>
              <a:gd name="T6" fmla="*/ 96 w 209"/>
              <a:gd name="T7" fmla="*/ 13 h 178"/>
              <a:gd name="T8" fmla="*/ 95 w 209"/>
              <a:gd name="T9" fmla="*/ 7 h 178"/>
              <a:gd name="T10" fmla="*/ 47 w 209"/>
              <a:gd name="T11" fmla="*/ 16 h 178"/>
              <a:gd name="T12" fmla="*/ 15 w 209"/>
              <a:gd name="T13" fmla="*/ 48 h 178"/>
              <a:gd name="T14" fmla="*/ 14 w 209"/>
              <a:gd name="T15" fmla="*/ 53 h 178"/>
              <a:gd name="T16" fmla="*/ 8 w 209"/>
              <a:gd name="T17" fmla="*/ 56 h 178"/>
              <a:gd name="T18" fmla="*/ 0 w 209"/>
              <a:gd name="T19" fmla="*/ 64 h 178"/>
              <a:gd name="T20" fmla="*/ 13 w 209"/>
              <a:gd name="T21" fmla="*/ 81 h 178"/>
              <a:gd name="T22" fmla="*/ 30 w 209"/>
              <a:gd name="T23" fmla="*/ 94 h 178"/>
              <a:gd name="T24" fmla="*/ 38 w 209"/>
              <a:gd name="T25" fmla="*/ 86 h 178"/>
              <a:gd name="T26" fmla="*/ 40 w 209"/>
              <a:gd name="T27" fmla="*/ 80 h 178"/>
              <a:gd name="T28" fmla="*/ 46 w 209"/>
              <a:gd name="T29" fmla="*/ 78 h 178"/>
              <a:gd name="T30" fmla="*/ 48 w 209"/>
              <a:gd name="T31" fmla="*/ 76 h 178"/>
              <a:gd name="T32" fmla="*/ 142 w 209"/>
              <a:gd name="T33" fmla="*/ 173 h 178"/>
              <a:gd name="T34" fmla="*/ 153 w 209"/>
              <a:gd name="T35" fmla="*/ 178 h 178"/>
              <a:gd name="T36" fmla="*/ 165 w 209"/>
              <a:gd name="T37" fmla="*/ 174 h 178"/>
              <a:gd name="T38" fmla="*/ 172 w 209"/>
              <a:gd name="T39" fmla="*/ 166 h 178"/>
              <a:gd name="T40" fmla="*/ 177 w 209"/>
              <a:gd name="T41" fmla="*/ 155 h 178"/>
              <a:gd name="T42" fmla="*/ 172 w 209"/>
              <a:gd name="T43" fmla="*/ 144 h 178"/>
              <a:gd name="T44" fmla="*/ 75 w 209"/>
              <a:gd name="T45" fmla="*/ 50 h 178"/>
              <a:gd name="T46" fmla="*/ 167 w 209"/>
              <a:gd name="T47" fmla="*/ 160 h 178"/>
              <a:gd name="T48" fmla="*/ 159 w 209"/>
              <a:gd name="T49" fmla="*/ 168 h 178"/>
              <a:gd name="T50" fmla="*/ 154 w 209"/>
              <a:gd name="T51" fmla="*/ 170 h 178"/>
              <a:gd name="T52" fmla="*/ 148 w 209"/>
              <a:gd name="T53" fmla="*/ 168 h 178"/>
              <a:gd name="T54" fmla="*/ 54 w 209"/>
              <a:gd name="T55" fmla="*/ 70 h 178"/>
              <a:gd name="T56" fmla="*/ 69 w 209"/>
              <a:gd name="T57" fmla="*/ 55 h 178"/>
              <a:gd name="T58" fmla="*/ 166 w 209"/>
              <a:gd name="T59" fmla="*/ 149 h 178"/>
              <a:gd name="T60" fmla="*/ 169 w 209"/>
              <a:gd name="T61" fmla="*/ 155 h 178"/>
              <a:gd name="T62" fmla="*/ 167 w 209"/>
              <a:gd name="T63" fmla="*/ 160 h 178"/>
              <a:gd name="T64" fmla="*/ 76 w 209"/>
              <a:gd name="T65" fmla="*/ 113 h 178"/>
              <a:gd name="T66" fmla="*/ 104 w 209"/>
              <a:gd name="T67" fmla="*/ 143 h 178"/>
              <a:gd name="T68" fmla="*/ 76 w 209"/>
              <a:gd name="T69" fmla="*/ 172 h 178"/>
              <a:gd name="T70" fmla="*/ 64 w 209"/>
              <a:gd name="T71" fmla="*/ 177 h 178"/>
              <a:gd name="T72" fmla="*/ 53 w 209"/>
              <a:gd name="T73" fmla="*/ 172 h 178"/>
              <a:gd name="T74" fmla="*/ 46 w 209"/>
              <a:gd name="T75" fmla="*/ 165 h 178"/>
              <a:gd name="T76" fmla="*/ 41 w 209"/>
              <a:gd name="T77" fmla="*/ 154 h 178"/>
              <a:gd name="T78" fmla="*/ 46 w 209"/>
              <a:gd name="T79" fmla="*/ 142 h 178"/>
              <a:gd name="T80" fmla="*/ 76 w 209"/>
              <a:gd name="T81" fmla="*/ 113 h 178"/>
              <a:gd name="T82" fmla="*/ 209 w 209"/>
              <a:gd name="T83" fmla="*/ 57 h 178"/>
              <a:gd name="T84" fmla="*/ 200 w 209"/>
              <a:gd name="T85" fmla="*/ 71 h 178"/>
              <a:gd name="T86" fmla="*/ 164 w 209"/>
              <a:gd name="T87" fmla="*/ 80 h 178"/>
              <a:gd name="T88" fmla="*/ 141 w 209"/>
              <a:gd name="T89" fmla="*/ 105 h 178"/>
              <a:gd name="T90" fmla="*/ 113 w 209"/>
              <a:gd name="T91" fmla="*/ 78 h 178"/>
              <a:gd name="T92" fmla="*/ 138 w 209"/>
              <a:gd name="T93" fmla="*/ 54 h 178"/>
              <a:gd name="T94" fmla="*/ 147 w 209"/>
              <a:gd name="T95" fmla="*/ 18 h 178"/>
              <a:gd name="T96" fmla="*/ 200 w 209"/>
              <a:gd name="T97" fmla="*/ 18 h 178"/>
              <a:gd name="T98" fmla="*/ 171 w 209"/>
              <a:gd name="T99" fmla="*/ 26 h 178"/>
              <a:gd name="T100" fmla="*/ 165 w 209"/>
              <a:gd name="T101" fmla="*/ 48 h 178"/>
              <a:gd name="T102" fmla="*/ 181 w 209"/>
              <a:gd name="T103" fmla="*/ 65 h 178"/>
              <a:gd name="T104" fmla="*/ 209 w 209"/>
              <a:gd name="T105" fmla="*/ 5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9" h="178">
                <a:moveTo>
                  <a:pt x="75" y="50"/>
                </a:moveTo>
                <a:cubicBezTo>
                  <a:pt x="76" y="48"/>
                  <a:pt x="77" y="48"/>
                  <a:pt x="77" y="47"/>
                </a:cubicBezTo>
                <a:cubicBezTo>
                  <a:pt x="79" y="45"/>
                  <a:pt x="69" y="33"/>
                  <a:pt x="74" y="24"/>
                </a:cubicBezTo>
                <a:cubicBezTo>
                  <a:pt x="80" y="14"/>
                  <a:pt x="96" y="13"/>
                  <a:pt x="96" y="13"/>
                </a:cubicBezTo>
                <a:cubicBezTo>
                  <a:pt x="95" y="7"/>
                  <a:pt x="95" y="7"/>
                  <a:pt x="95" y="7"/>
                </a:cubicBezTo>
                <a:cubicBezTo>
                  <a:pt x="95" y="7"/>
                  <a:pt x="62" y="0"/>
                  <a:pt x="47" y="16"/>
                </a:cubicBezTo>
                <a:cubicBezTo>
                  <a:pt x="38" y="25"/>
                  <a:pt x="15" y="48"/>
                  <a:pt x="15" y="48"/>
                </a:cubicBezTo>
                <a:cubicBezTo>
                  <a:pt x="15" y="48"/>
                  <a:pt x="16" y="51"/>
                  <a:pt x="14" y="53"/>
                </a:cubicBezTo>
                <a:cubicBezTo>
                  <a:pt x="12" y="56"/>
                  <a:pt x="8" y="56"/>
                  <a:pt x="8" y="56"/>
                </a:cubicBezTo>
                <a:cubicBezTo>
                  <a:pt x="0" y="64"/>
                  <a:pt x="0" y="64"/>
                  <a:pt x="0" y="64"/>
                </a:cubicBezTo>
                <a:cubicBezTo>
                  <a:pt x="0" y="64"/>
                  <a:pt x="5" y="73"/>
                  <a:pt x="13" y="81"/>
                </a:cubicBezTo>
                <a:cubicBezTo>
                  <a:pt x="20" y="88"/>
                  <a:pt x="30" y="94"/>
                  <a:pt x="30" y="94"/>
                </a:cubicBezTo>
                <a:cubicBezTo>
                  <a:pt x="38" y="86"/>
                  <a:pt x="38" y="86"/>
                  <a:pt x="38" y="86"/>
                </a:cubicBezTo>
                <a:cubicBezTo>
                  <a:pt x="38" y="86"/>
                  <a:pt x="38" y="82"/>
                  <a:pt x="40" y="80"/>
                </a:cubicBezTo>
                <a:cubicBezTo>
                  <a:pt x="42" y="78"/>
                  <a:pt x="46" y="78"/>
                  <a:pt x="46" y="78"/>
                </a:cubicBezTo>
                <a:cubicBezTo>
                  <a:pt x="46" y="78"/>
                  <a:pt x="47" y="78"/>
                  <a:pt x="48" y="76"/>
                </a:cubicBezTo>
                <a:cubicBezTo>
                  <a:pt x="142" y="173"/>
                  <a:pt x="142" y="173"/>
                  <a:pt x="142" y="173"/>
                </a:cubicBezTo>
                <a:cubicBezTo>
                  <a:pt x="145" y="176"/>
                  <a:pt x="149" y="178"/>
                  <a:pt x="153" y="178"/>
                </a:cubicBezTo>
                <a:cubicBezTo>
                  <a:pt x="158" y="178"/>
                  <a:pt x="162" y="177"/>
                  <a:pt x="165" y="174"/>
                </a:cubicBezTo>
                <a:cubicBezTo>
                  <a:pt x="172" y="166"/>
                  <a:pt x="172" y="166"/>
                  <a:pt x="172" y="166"/>
                </a:cubicBezTo>
                <a:cubicBezTo>
                  <a:pt x="175" y="163"/>
                  <a:pt x="177" y="159"/>
                  <a:pt x="177" y="155"/>
                </a:cubicBezTo>
                <a:cubicBezTo>
                  <a:pt x="177" y="151"/>
                  <a:pt x="175" y="147"/>
                  <a:pt x="172" y="144"/>
                </a:cubicBezTo>
                <a:lnTo>
                  <a:pt x="75" y="50"/>
                </a:lnTo>
                <a:close/>
                <a:moveTo>
                  <a:pt x="167" y="160"/>
                </a:moveTo>
                <a:cubicBezTo>
                  <a:pt x="159" y="168"/>
                  <a:pt x="159" y="168"/>
                  <a:pt x="159" y="168"/>
                </a:cubicBezTo>
                <a:cubicBezTo>
                  <a:pt x="158" y="169"/>
                  <a:pt x="156" y="170"/>
                  <a:pt x="154" y="170"/>
                </a:cubicBezTo>
                <a:cubicBezTo>
                  <a:pt x="151" y="170"/>
                  <a:pt x="149" y="169"/>
                  <a:pt x="148" y="168"/>
                </a:cubicBezTo>
                <a:cubicBezTo>
                  <a:pt x="54" y="70"/>
                  <a:pt x="54" y="70"/>
                  <a:pt x="54" y="70"/>
                </a:cubicBezTo>
                <a:cubicBezTo>
                  <a:pt x="59" y="66"/>
                  <a:pt x="64" y="60"/>
                  <a:pt x="69" y="55"/>
                </a:cubicBezTo>
                <a:cubicBezTo>
                  <a:pt x="166" y="149"/>
                  <a:pt x="166" y="149"/>
                  <a:pt x="166" y="149"/>
                </a:cubicBezTo>
                <a:cubicBezTo>
                  <a:pt x="168" y="151"/>
                  <a:pt x="169" y="153"/>
                  <a:pt x="169" y="155"/>
                </a:cubicBezTo>
                <a:cubicBezTo>
                  <a:pt x="169" y="157"/>
                  <a:pt x="168" y="159"/>
                  <a:pt x="167" y="160"/>
                </a:cubicBezTo>
                <a:close/>
                <a:moveTo>
                  <a:pt x="76" y="113"/>
                </a:moveTo>
                <a:cubicBezTo>
                  <a:pt x="104" y="143"/>
                  <a:pt x="104" y="143"/>
                  <a:pt x="104" y="143"/>
                </a:cubicBezTo>
                <a:cubicBezTo>
                  <a:pt x="76" y="172"/>
                  <a:pt x="76" y="172"/>
                  <a:pt x="76" y="172"/>
                </a:cubicBezTo>
                <a:cubicBezTo>
                  <a:pt x="73" y="175"/>
                  <a:pt x="69" y="177"/>
                  <a:pt x="64" y="177"/>
                </a:cubicBezTo>
                <a:cubicBezTo>
                  <a:pt x="60" y="177"/>
                  <a:pt x="56" y="175"/>
                  <a:pt x="53" y="172"/>
                </a:cubicBezTo>
                <a:cubicBezTo>
                  <a:pt x="46" y="165"/>
                  <a:pt x="46" y="165"/>
                  <a:pt x="46" y="165"/>
                </a:cubicBezTo>
                <a:cubicBezTo>
                  <a:pt x="43" y="162"/>
                  <a:pt x="41" y="158"/>
                  <a:pt x="41" y="154"/>
                </a:cubicBezTo>
                <a:cubicBezTo>
                  <a:pt x="41" y="149"/>
                  <a:pt x="43" y="145"/>
                  <a:pt x="46" y="142"/>
                </a:cubicBezTo>
                <a:lnTo>
                  <a:pt x="76" y="113"/>
                </a:lnTo>
                <a:close/>
                <a:moveTo>
                  <a:pt x="209" y="57"/>
                </a:moveTo>
                <a:cubicBezTo>
                  <a:pt x="207" y="62"/>
                  <a:pt x="204" y="67"/>
                  <a:pt x="200" y="71"/>
                </a:cubicBezTo>
                <a:cubicBezTo>
                  <a:pt x="190" y="80"/>
                  <a:pt x="177" y="83"/>
                  <a:pt x="164" y="80"/>
                </a:cubicBezTo>
                <a:cubicBezTo>
                  <a:pt x="141" y="105"/>
                  <a:pt x="141" y="105"/>
                  <a:pt x="141" y="105"/>
                </a:cubicBezTo>
                <a:cubicBezTo>
                  <a:pt x="113" y="78"/>
                  <a:pt x="113" y="78"/>
                  <a:pt x="113" y="78"/>
                </a:cubicBezTo>
                <a:cubicBezTo>
                  <a:pt x="138" y="54"/>
                  <a:pt x="138" y="54"/>
                  <a:pt x="138" y="54"/>
                </a:cubicBezTo>
                <a:cubicBezTo>
                  <a:pt x="135" y="41"/>
                  <a:pt x="138" y="28"/>
                  <a:pt x="147" y="18"/>
                </a:cubicBezTo>
                <a:cubicBezTo>
                  <a:pt x="162" y="3"/>
                  <a:pt x="185" y="3"/>
                  <a:pt x="200" y="18"/>
                </a:cubicBezTo>
                <a:cubicBezTo>
                  <a:pt x="171" y="26"/>
                  <a:pt x="171" y="26"/>
                  <a:pt x="171" y="26"/>
                </a:cubicBezTo>
                <a:cubicBezTo>
                  <a:pt x="165" y="48"/>
                  <a:pt x="165" y="48"/>
                  <a:pt x="165" y="48"/>
                </a:cubicBezTo>
                <a:cubicBezTo>
                  <a:pt x="181" y="65"/>
                  <a:pt x="181" y="65"/>
                  <a:pt x="181" y="65"/>
                </a:cubicBezTo>
                <a:lnTo>
                  <a:pt x="209" y="57"/>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Freeform 128"/>
          <p:cNvSpPr>
            <a:spLocks noEditPoints="1"/>
          </p:cNvSpPr>
          <p:nvPr/>
        </p:nvSpPr>
        <p:spPr bwMode="auto">
          <a:xfrm>
            <a:off x="3465315" y="3663943"/>
            <a:ext cx="344763" cy="327597"/>
          </a:xfrm>
          <a:custGeom>
            <a:avLst/>
            <a:gdLst>
              <a:gd name="T0" fmla="*/ 182 w 201"/>
              <a:gd name="T1" fmla="*/ 46 h 191"/>
              <a:gd name="T2" fmla="*/ 186 w 201"/>
              <a:gd name="T3" fmla="*/ 34 h 191"/>
              <a:gd name="T4" fmla="*/ 174 w 201"/>
              <a:gd name="T5" fmla="*/ 25 h 191"/>
              <a:gd name="T6" fmla="*/ 173 w 201"/>
              <a:gd name="T7" fmla="*/ 19 h 191"/>
              <a:gd name="T8" fmla="*/ 157 w 201"/>
              <a:gd name="T9" fmla="*/ 14 h 191"/>
              <a:gd name="T10" fmla="*/ 101 w 201"/>
              <a:gd name="T11" fmla="*/ 0 h 191"/>
              <a:gd name="T12" fmla="*/ 47 w 201"/>
              <a:gd name="T13" fmla="*/ 12 h 191"/>
              <a:gd name="T14" fmla="*/ 31 w 201"/>
              <a:gd name="T15" fmla="*/ 17 h 191"/>
              <a:gd name="T16" fmla="*/ 29 w 201"/>
              <a:gd name="T17" fmla="*/ 23 h 191"/>
              <a:gd name="T18" fmla="*/ 18 w 201"/>
              <a:gd name="T19" fmla="*/ 32 h 191"/>
              <a:gd name="T20" fmla="*/ 21 w 201"/>
              <a:gd name="T21" fmla="*/ 43 h 191"/>
              <a:gd name="T22" fmla="*/ 20 w 201"/>
              <a:gd name="T23" fmla="*/ 151 h 191"/>
              <a:gd name="T24" fmla="*/ 25 w 201"/>
              <a:gd name="T25" fmla="*/ 167 h 191"/>
              <a:gd name="T26" fmla="*/ 30 w 201"/>
              <a:gd name="T27" fmla="*/ 169 h 191"/>
              <a:gd name="T28" fmla="*/ 32 w 201"/>
              <a:gd name="T29" fmla="*/ 175 h 191"/>
              <a:gd name="T30" fmla="*/ 43 w 201"/>
              <a:gd name="T31" fmla="*/ 182 h 191"/>
              <a:gd name="T32" fmla="*/ 51 w 201"/>
              <a:gd name="T33" fmla="*/ 177 h 191"/>
              <a:gd name="T34" fmla="*/ 153 w 201"/>
              <a:gd name="T35" fmla="*/ 175 h 191"/>
              <a:gd name="T36" fmla="*/ 161 w 201"/>
              <a:gd name="T37" fmla="*/ 180 h 191"/>
              <a:gd name="T38" fmla="*/ 172 w 201"/>
              <a:gd name="T39" fmla="*/ 173 h 191"/>
              <a:gd name="T40" fmla="*/ 174 w 201"/>
              <a:gd name="T41" fmla="*/ 167 h 191"/>
              <a:gd name="T42" fmla="*/ 179 w 201"/>
              <a:gd name="T43" fmla="*/ 165 h 191"/>
              <a:gd name="T44" fmla="*/ 184 w 201"/>
              <a:gd name="T45" fmla="*/ 150 h 191"/>
              <a:gd name="T46" fmla="*/ 188 w 201"/>
              <a:gd name="T47" fmla="*/ 96 h 191"/>
              <a:gd name="T48" fmla="*/ 161 w 201"/>
              <a:gd name="T49" fmla="*/ 127 h 191"/>
              <a:gd name="T50" fmla="*/ 176 w 201"/>
              <a:gd name="T51" fmla="*/ 51 h 191"/>
              <a:gd name="T52" fmla="*/ 82 w 201"/>
              <a:gd name="T53" fmla="*/ 143 h 191"/>
              <a:gd name="T54" fmla="*/ 72 w 201"/>
              <a:gd name="T55" fmla="*/ 135 h 191"/>
              <a:gd name="T56" fmla="*/ 65 w 201"/>
              <a:gd name="T57" fmla="*/ 128 h 191"/>
              <a:gd name="T58" fmla="*/ 56 w 201"/>
              <a:gd name="T59" fmla="*/ 117 h 191"/>
              <a:gd name="T60" fmla="*/ 48 w 201"/>
              <a:gd name="T61" fmla="*/ 123 h 191"/>
              <a:gd name="T62" fmla="*/ 51 w 201"/>
              <a:gd name="T63" fmla="*/ 73 h 191"/>
              <a:gd name="T64" fmla="*/ 59 w 201"/>
              <a:gd name="T65" fmla="*/ 72 h 191"/>
              <a:gd name="T66" fmla="*/ 65 w 201"/>
              <a:gd name="T67" fmla="*/ 58 h 191"/>
              <a:gd name="T68" fmla="*/ 71 w 201"/>
              <a:gd name="T69" fmla="*/ 57 h 191"/>
              <a:gd name="T70" fmla="*/ 81 w 201"/>
              <a:gd name="T71" fmla="*/ 49 h 191"/>
              <a:gd name="T72" fmla="*/ 76 w 201"/>
              <a:gd name="T73" fmla="*/ 41 h 191"/>
              <a:gd name="T74" fmla="*/ 129 w 201"/>
              <a:gd name="T75" fmla="*/ 42 h 191"/>
              <a:gd name="T76" fmla="*/ 122 w 201"/>
              <a:gd name="T77" fmla="*/ 51 h 191"/>
              <a:gd name="T78" fmla="*/ 133 w 201"/>
              <a:gd name="T79" fmla="*/ 59 h 191"/>
              <a:gd name="T80" fmla="*/ 139 w 201"/>
              <a:gd name="T81" fmla="*/ 60 h 191"/>
              <a:gd name="T82" fmla="*/ 145 w 201"/>
              <a:gd name="T83" fmla="*/ 74 h 191"/>
              <a:gd name="T84" fmla="*/ 152 w 201"/>
              <a:gd name="T85" fmla="*/ 75 h 191"/>
              <a:gd name="T86" fmla="*/ 155 w 201"/>
              <a:gd name="T87" fmla="*/ 121 h 191"/>
              <a:gd name="T88" fmla="*/ 148 w 201"/>
              <a:gd name="T89" fmla="*/ 116 h 191"/>
              <a:gd name="T90" fmla="*/ 139 w 201"/>
              <a:gd name="T91" fmla="*/ 126 h 191"/>
              <a:gd name="T92" fmla="*/ 132 w 201"/>
              <a:gd name="T93" fmla="*/ 133 h 191"/>
              <a:gd name="T94" fmla="*/ 122 w 201"/>
              <a:gd name="T95" fmla="*/ 141 h 191"/>
              <a:gd name="T96" fmla="*/ 127 w 201"/>
              <a:gd name="T97" fmla="*/ 150 h 191"/>
              <a:gd name="T98" fmla="*/ 77 w 201"/>
              <a:gd name="T99" fmla="*/ 151 h 191"/>
              <a:gd name="T100" fmla="*/ 82 w 201"/>
              <a:gd name="T101" fmla="*/ 143 h 191"/>
              <a:gd name="T102" fmla="*/ 148 w 201"/>
              <a:gd name="T103" fmla="*/ 22 h 191"/>
              <a:gd name="T104" fmla="*/ 101 w 201"/>
              <a:gd name="T105" fmla="*/ 28 h 191"/>
              <a:gd name="T106" fmla="*/ 56 w 201"/>
              <a:gd name="T107" fmla="*/ 21 h 191"/>
              <a:gd name="T108" fmla="*/ 14 w 201"/>
              <a:gd name="T109" fmla="*/ 96 h 191"/>
              <a:gd name="T110" fmla="*/ 41 w 201"/>
              <a:gd name="T111" fmla="*/ 63 h 191"/>
              <a:gd name="T112" fmla="*/ 28 w 201"/>
              <a:gd name="T113" fmla="*/ 143 h 191"/>
              <a:gd name="T114" fmla="*/ 101 w 201"/>
              <a:gd name="T115" fmla="*/ 183 h 191"/>
              <a:gd name="T116" fmla="*/ 71 w 201"/>
              <a:gd name="T117" fmla="*/ 157 h 191"/>
              <a:gd name="T118" fmla="*/ 133 w 201"/>
              <a:gd name="T119" fmla="*/ 156 h 191"/>
              <a:gd name="T120" fmla="*/ 101 w 201"/>
              <a:gd name="T121" fmla="*/ 18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1" h="191">
                <a:moveTo>
                  <a:pt x="181" y="147"/>
                </a:moveTo>
                <a:cubicBezTo>
                  <a:pt x="201" y="116"/>
                  <a:pt x="201" y="77"/>
                  <a:pt x="182" y="46"/>
                </a:cubicBezTo>
                <a:cubicBezTo>
                  <a:pt x="185" y="43"/>
                  <a:pt x="185" y="43"/>
                  <a:pt x="185" y="43"/>
                </a:cubicBezTo>
                <a:cubicBezTo>
                  <a:pt x="187" y="40"/>
                  <a:pt x="188" y="36"/>
                  <a:pt x="186" y="34"/>
                </a:cubicBezTo>
                <a:cubicBezTo>
                  <a:pt x="180" y="27"/>
                  <a:pt x="180" y="27"/>
                  <a:pt x="180" y="27"/>
                </a:cubicBezTo>
                <a:cubicBezTo>
                  <a:pt x="179" y="25"/>
                  <a:pt x="176" y="25"/>
                  <a:pt x="174" y="25"/>
                </a:cubicBezTo>
                <a:cubicBezTo>
                  <a:pt x="175" y="24"/>
                  <a:pt x="175" y="24"/>
                  <a:pt x="175" y="24"/>
                </a:cubicBezTo>
                <a:cubicBezTo>
                  <a:pt x="175" y="22"/>
                  <a:pt x="174" y="20"/>
                  <a:pt x="173" y="19"/>
                </a:cubicBezTo>
                <a:cubicBezTo>
                  <a:pt x="166" y="14"/>
                  <a:pt x="166" y="14"/>
                  <a:pt x="166" y="14"/>
                </a:cubicBezTo>
                <a:cubicBezTo>
                  <a:pt x="163" y="12"/>
                  <a:pt x="159" y="12"/>
                  <a:pt x="157" y="14"/>
                </a:cubicBezTo>
                <a:cubicBezTo>
                  <a:pt x="154" y="17"/>
                  <a:pt x="154" y="17"/>
                  <a:pt x="154" y="17"/>
                </a:cubicBezTo>
                <a:cubicBezTo>
                  <a:pt x="138" y="6"/>
                  <a:pt x="120" y="0"/>
                  <a:pt x="101" y="0"/>
                </a:cubicBezTo>
                <a:cubicBezTo>
                  <a:pt x="83" y="0"/>
                  <a:pt x="65" y="5"/>
                  <a:pt x="50" y="15"/>
                </a:cubicBezTo>
                <a:cubicBezTo>
                  <a:pt x="47" y="12"/>
                  <a:pt x="47" y="12"/>
                  <a:pt x="47" y="12"/>
                </a:cubicBezTo>
                <a:cubicBezTo>
                  <a:pt x="45" y="10"/>
                  <a:pt x="41" y="10"/>
                  <a:pt x="38" y="12"/>
                </a:cubicBezTo>
                <a:cubicBezTo>
                  <a:pt x="31" y="17"/>
                  <a:pt x="31" y="17"/>
                  <a:pt x="31" y="17"/>
                </a:cubicBezTo>
                <a:cubicBezTo>
                  <a:pt x="30" y="19"/>
                  <a:pt x="29" y="20"/>
                  <a:pt x="29" y="22"/>
                </a:cubicBezTo>
                <a:cubicBezTo>
                  <a:pt x="29" y="22"/>
                  <a:pt x="29" y="23"/>
                  <a:pt x="29" y="23"/>
                </a:cubicBezTo>
                <a:cubicBezTo>
                  <a:pt x="27" y="23"/>
                  <a:pt x="25" y="23"/>
                  <a:pt x="24" y="25"/>
                </a:cubicBezTo>
                <a:cubicBezTo>
                  <a:pt x="18" y="32"/>
                  <a:pt x="18" y="32"/>
                  <a:pt x="18" y="32"/>
                </a:cubicBezTo>
                <a:cubicBezTo>
                  <a:pt x="16" y="34"/>
                  <a:pt x="16" y="38"/>
                  <a:pt x="19" y="41"/>
                </a:cubicBezTo>
                <a:cubicBezTo>
                  <a:pt x="21" y="43"/>
                  <a:pt x="21" y="43"/>
                  <a:pt x="21" y="43"/>
                </a:cubicBezTo>
                <a:cubicBezTo>
                  <a:pt x="0" y="75"/>
                  <a:pt x="1" y="117"/>
                  <a:pt x="22" y="149"/>
                </a:cubicBezTo>
                <a:cubicBezTo>
                  <a:pt x="20" y="151"/>
                  <a:pt x="20" y="151"/>
                  <a:pt x="20" y="151"/>
                </a:cubicBezTo>
                <a:cubicBezTo>
                  <a:pt x="17" y="154"/>
                  <a:pt x="17" y="158"/>
                  <a:pt x="19" y="160"/>
                </a:cubicBezTo>
                <a:cubicBezTo>
                  <a:pt x="25" y="167"/>
                  <a:pt x="25" y="167"/>
                  <a:pt x="25" y="167"/>
                </a:cubicBezTo>
                <a:cubicBezTo>
                  <a:pt x="26" y="168"/>
                  <a:pt x="27" y="169"/>
                  <a:pt x="29" y="169"/>
                </a:cubicBezTo>
                <a:cubicBezTo>
                  <a:pt x="29" y="169"/>
                  <a:pt x="30" y="169"/>
                  <a:pt x="30" y="169"/>
                </a:cubicBezTo>
                <a:cubicBezTo>
                  <a:pt x="30" y="170"/>
                  <a:pt x="30" y="170"/>
                  <a:pt x="30" y="170"/>
                </a:cubicBezTo>
                <a:cubicBezTo>
                  <a:pt x="30" y="172"/>
                  <a:pt x="31" y="174"/>
                  <a:pt x="32" y="175"/>
                </a:cubicBezTo>
                <a:cubicBezTo>
                  <a:pt x="39" y="180"/>
                  <a:pt x="39" y="180"/>
                  <a:pt x="39" y="180"/>
                </a:cubicBezTo>
                <a:cubicBezTo>
                  <a:pt x="40" y="181"/>
                  <a:pt x="42" y="182"/>
                  <a:pt x="43" y="182"/>
                </a:cubicBezTo>
                <a:cubicBezTo>
                  <a:pt x="45" y="182"/>
                  <a:pt x="47" y="181"/>
                  <a:pt x="48" y="180"/>
                </a:cubicBezTo>
                <a:cubicBezTo>
                  <a:pt x="51" y="177"/>
                  <a:pt x="51" y="177"/>
                  <a:pt x="51" y="177"/>
                </a:cubicBezTo>
                <a:cubicBezTo>
                  <a:pt x="66" y="186"/>
                  <a:pt x="84" y="191"/>
                  <a:pt x="101" y="191"/>
                </a:cubicBezTo>
                <a:cubicBezTo>
                  <a:pt x="119" y="191"/>
                  <a:pt x="137" y="186"/>
                  <a:pt x="153" y="175"/>
                </a:cubicBezTo>
                <a:cubicBezTo>
                  <a:pt x="156" y="178"/>
                  <a:pt x="156" y="178"/>
                  <a:pt x="156" y="178"/>
                </a:cubicBezTo>
                <a:cubicBezTo>
                  <a:pt x="157" y="179"/>
                  <a:pt x="159" y="180"/>
                  <a:pt x="161" y="180"/>
                </a:cubicBezTo>
                <a:cubicBezTo>
                  <a:pt x="162" y="180"/>
                  <a:pt x="164" y="179"/>
                  <a:pt x="165" y="179"/>
                </a:cubicBezTo>
                <a:cubicBezTo>
                  <a:pt x="172" y="173"/>
                  <a:pt x="172" y="173"/>
                  <a:pt x="172" y="173"/>
                </a:cubicBezTo>
                <a:cubicBezTo>
                  <a:pt x="173" y="172"/>
                  <a:pt x="174" y="170"/>
                  <a:pt x="174" y="169"/>
                </a:cubicBezTo>
                <a:cubicBezTo>
                  <a:pt x="174" y="168"/>
                  <a:pt x="174" y="168"/>
                  <a:pt x="174" y="167"/>
                </a:cubicBezTo>
                <a:cubicBezTo>
                  <a:pt x="174" y="167"/>
                  <a:pt x="174" y="167"/>
                  <a:pt x="175" y="167"/>
                </a:cubicBezTo>
                <a:cubicBezTo>
                  <a:pt x="176" y="167"/>
                  <a:pt x="178" y="167"/>
                  <a:pt x="179" y="165"/>
                </a:cubicBezTo>
                <a:cubicBezTo>
                  <a:pt x="185" y="159"/>
                  <a:pt x="185" y="159"/>
                  <a:pt x="185" y="159"/>
                </a:cubicBezTo>
                <a:cubicBezTo>
                  <a:pt x="187" y="156"/>
                  <a:pt x="186" y="152"/>
                  <a:pt x="184" y="150"/>
                </a:cubicBezTo>
                <a:lnTo>
                  <a:pt x="181" y="147"/>
                </a:lnTo>
                <a:close/>
                <a:moveTo>
                  <a:pt x="188" y="96"/>
                </a:moveTo>
                <a:cubicBezTo>
                  <a:pt x="188" y="112"/>
                  <a:pt x="184" y="127"/>
                  <a:pt x="175" y="141"/>
                </a:cubicBezTo>
                <a:cubicBezTo>
                  <a:pt x="161" y="127"/>
                  <a:pt x="161" y="127"/>
                  <a:pt x="161" y="127"/>
                </a:cubicBezTo>
                <a:cubicBezTo>
                  <a:pt x="171" y="108"/>
                  <a:pt x="172" y="85"/>
                  <a:pt x="162" y="66"/>
                </a:cubicBezTo>
                <a:cubicBezTo>
                  <a:pt x="176" y="51"/>
                  <a:pt x="176" y="51"/>
                  <a:pt x="176" y="51"/>
                </a:cubicBezTo>
                <a:cubicBezTo>
                  <a:pt x="184" y="65"/>
                  <a:pt x="188" y="80"/>
                  <a:pt x="188" y="96"/>
                </a:cubicBezTo>
                <a:close/>
                <a:moveTo>
                  <a:pt x="82" y="143"/>
                </a:moveTo>
                <a:cubicBezTo>
                  <a:pt x="82" y="141"/>
                  <a:pt x="81" y="140"/>
                  <a:pt x="80" y="139"/>
                </a:cubicBezTo>
                <a:cubicBezTo>
                  <a:pt x="72" y="135"/>
                  <a:pt x="72" y="135"/>
                  <a:pt x="72" y="135"/>
                </a:cubicBezTo>
                <a:cubicBezTo>
                  <a:pt x="70" y="133"/>
                  <a:pt x="68" y="133"/>
                  <a:pt x="66" y="134"/>
                </a:cubicBezTo>
                <a:cubicBezTo>
                  <a:pt x="66" y="132"/>
                  <a:pt x="66" y="129"/>
                  <a:pt x="65" y="128"/>
                </a:cubicBezTo>
                <a:cubicBezTo>
                  <a:pt x="60" y="120"/>
                  <a:pt x="60" y="120"/>
                  <a:pt x="60" y="120"/>
                </a:cubicBezTo>
                <a:cubicBezTo>
                  <a:pt x="59" y="118"/>
                  <a:pt x="58" y="117"/>
                  <a:pt x="56" y="117"/>
                </a:cubicBezTo>
                <a:cubicBezTo>
                  <a:pt x="55" y="117"/>
                  <a:pt x="53" y="118"/>
                  <a:pt x="52" y="119"/>
                </a:cubicBezTo>
                <a:cubicBezTo>
                  <a:pt x="48" y="123"/>
                  <a:pt x="48" y="123"/>
                  <a:pt x="48" y="123"/>
                </a:cubicBezTo>
                <a:cubicBezTo>
                  <a:pt x="39" y="106"/>
                  <a:pt x="39" y="86"/>
                  <a:pt x="47" y="69"/>
                </a:cubicBezTo>
                <a:cubicBezTo>
                  <a:pt x="51" y="73"/>
                  <a:pt x="51" y="73"/>
                  <a:pt x="51" y="73"/>
                </a:cubicBezTo>
                <a:cubicBezTo>
                  <a:pt x="52" y="74"/>
                  <a:pt x="53" y="75"/>
                  <a:pt x="54" y="75"/>
                </a:cubicBezTo>
                <a:cubicBezTo>
                  <a:pt x="56" y="75"/>
                  <a:pt x="58" y="74"/>
                  <a:pt x="59" y="72"/>
                </a:cubicBezTo>
                <a:cubicBezTo>
                  <a:pt x="64" y="64"/>
                  <a:pt x="64" y="64"/>
                  <a:pt x="64" y="64"/>
                </a:cubicBezTo>
                <a:cubicBezTo>
                  <a:pt x="65" y="63"/>
                  <a:pt x="65" y="61"/>
                  <a:pt x="65" y="58"/>
                </a:cubicBezTo>
                <a:cubicBezTo>
                  <a:pt x="65" y="59"/>
                  <a:pt x="66" y="59"/>
                  <a:pt x="66" y="59"/>
                </a:cubicBezTo>
                <a:cubicBezTo>
                  <a:pt x="68" y="59"/>
                  <a:pt x="70" y="58"/>
                  <a:pt x="71" y="57"/>
                </a:cubicBezTo>
                <a:cubicBezTo>
                  <a:pt x="78" y="52"/>
                  <a:pt x="78" y="52"/>
                  <a:pt x="78" y="52"/>
                </a:cubicBezTo>
                <a:cubicBezTo>
                  <a:pt x="80" y="52"/>
                  <a:pt x="81" y="50"/>
                  <a:pt x="81" y="49"/>
                </a:cubicBezTo>
                <a:cubicBezTo>
                  <a:pt x="81" y="47"/>
                  <a:pt x="81" y="46"/>
                  <a:pt x="79" y="45"/>
                </a:cubicBezTo>
                <a:cubicBezTo>
                  <a:pt x="76" y="41"/>
                  <a:pt x="76" y="41"/>
                  <a:pt x="76" y="41"/>
                </a:cubicBezTo>
                <a:cubicBezTo>
                  <a:pt x="84" y="37"/>
                  <a:pt x="92" y="36"/>
                  <a:pt x="101" y="36"/>
                </a:cubicBezTo>
                <a:cubicBezTo>
                  <a:pt x="111" y="36"/>
                  <a:pt x="120" y="38"/>
                  <a:pt x="129" y="42"/>
                </a:cubicBezTo>
                <a:cubicBezTo>
                  <a:pt x="124" y="47"/>
                  <a:pt x="124" y="47"/>
                  <a:pt x="124" y="47"/>
                </a:cubicBezTo>
                <a:cubicBezTo>
                  <a:pt x="123" y="48"/>
                  <a:pt x="122" y="50"/>
                  <a:pt x="122" y="51"/>
                </a:cubicBezTo>
                <a:cubicBezTo>
                  <a:pt x="123" y="53"/>
                  <a:pt x="124" y="54"/>
                  <a:pt x="125" y="54"/>
                </a:cubicBezTo>
                <a:cubicBezTo>
                  <a:pt x="133" y="59"/>
                  <a:pt x="133" y="59"/>
                  <a:pt x="133" y="59"/>
                </a:cubicBezTo>
                <a:cubicBezTo>
                  <a:pt x="134" y="60"/>
                  <a:pt x="136" y="61"/>
                  <a:pt x="137" y="61"/>
                </a:cubicBezTo>
                <a:cubicBezTo>
                  <a:pt x="138" y="61"/>
                  <a:pt x="138" y="61"/>
                  <a:pt x="139" y="60"/>
                </a:cubicBezTo>
                <a:cubicBezTo>
                  <a:pt x="138" y="62"/>
                  <a:pt x="139" y="65"/>
                  <a:pt x="140" y="66"/>
                </a:cubicBezTo>
                <a:cubicBezTo>
                  <a:pt x="145" y="74"/>
                  <a:pt x="145" y="74"/>
                  <a:pt x="145" y="74"/>
                </a:cubicBezTo>
                <a:cubicBezTo>
                  <a:pt x="146" y="76"/>
                  <a:pt x="147" y="77"/>
                  <a:pt x="149" y="77"/>
                </a:cubicBezTo>
                <a:cubicBezTo>
                  <a:pt x="150" y="77"/>
                  <a:pt x="151" y="76"/>
                  <a:pt x="152" y="75"/>
                </a:cubicBezTo>
                <a:cubicBezTo>
                  <a:pt x="156" y="72"/>
                  <a:pt x="156" y="72"/>
                  <a:pt x="156" y="72"/>
                </a:cubicBezTo>
                <a:cubicBezTo>
                  <a:pt x="163" y="87"/>
                  <a:pt x="163" y="105"/>
                  <a:pt x="155" y="121"/>
                </a:cubicBezTo>
                <a:cubicBezTo>
                  <a:pt x="152" y="117"/>
                  <a:pt x="152" y="117"/>
                  <a:pt x="152" y="117"/>
                </a:cubicBezTo>
                <a:cubicBezTo>
                  <a:pt x="151" y="116"/>
                  <a:pt x="150" y="116"/>
                  <a:pt x="148" y="116"/>
                </a:cubicBezTo>
                <a:cubicBezTo>
                  <a:pt x="147" y="116"/>
                  <a:pt x="145" y="117"/>
                  <a:pt x="144" y="118"/>
                </a:cubicBezTo>
                <a:cubicBezTo>
                  <a:pt x="139" y="126"/>
                  <a:pt x="139" y="126"/>
                  <a:pt x="139" y="126"/>
                </a:cubicBezTo>
                <a:cubicBezTo>
                  <a:pt x="138" y="128"/>
                  <a:pt x="138" y="130"/>
                  <a:pt x="138" y="132"/>
                </a:cubicBezTo>
                <a:cubicBezTo>
                  <a:pt x="136" y="132"/>
                  <a:pt x="134" y="132"/>
                  <a:pt x="132" y="133"/>
                </a:cubicBezTo>
                <a:cubicBezTo>
                  <a:pt x="125" y="138"/>
                  <a:pt x="125" y="138"/>
                  <a:pt x="125" y="138"/>
                </a:cubicBezTo>
                <a:cubicBezTo>
                  <a:pt x="123" y="139"/>
                  <a:pt x="122" y="140"/>
                  <a:pt x="122" y="141"/>
                </a:cubicBezTo>
                <a:cubicBezTo>
                  <a:pt x="122" y="143"/>
                  <a:pt x="122" y="144"/>
                  <a:pt x="124" y="146"/>
                </a:cubicBezTo>
                <a:cubicBezTo>
                  <a:pt x="127" y="150"/>
                  <a:pt x="127" y="150"/>
                  <a:pt x="127" y="150"/>
                </a:cubicBezTo>
                <a:cubicBezTo>
                  <a:pt x="119" y="154"/>
                  <a:pt x="110" y="156"/>
                  <a:pt x="101" y="156"/>
                </a:cubicBezTo>
                <a:cubicBezTo>
                  <a:pt x="93" y="156"/>
                  <a:pt x="85" y="154"/>
                  <a:pt x="77" y="151"/>
                </a:cubicBezTo>
                <a:cubicBezTo>
                  <a:pt x="81" y="147"/>
                  <a:pt x="81" y="147"/>
                  <a:pt x="81" y="147"/>
                </a:cubicBezTo>
                <a:cubicBezTo>
                  <a:pt x="82" y="146"/>
                  <a:pt x="82" y="144"/>
                  <a:pt x="82" y="143"/>
                </a:cubicBezTo>
                <a:close/>
                <a:moveTo>
                  <a:pt x="101" y="8"/>
                </a:moveTo>
                <a:cubicBezTo>
                  <a:pt x="118" y="8"/>
                  <a:pt x="134" y="13"/>
                  <a:pt x="148" y="22"/>
                </a:cubicBezTo>
                <a:cubicBezTo>
                  <a:pt x="135" y="36"/>
                  <a:pt x="135" y="36"/>
                  <a:pt x="135" y="36"/>
                </a:cubicBezTo>
                <a:cubicBezTo>
                  <a:pt x="124" y="31"/>
                  <a:pt x="113" y="28"/>
                  <a:pt x="101" y="28"/>
                </a:cubicBezTo>
                <a:cubicBezTo>
                  <a:pt x="90" y="28"/>
                  <a:pt x="79" y="30"/>
                  <a:pt x="70" y="35"/>
                </a:cubicBezTo>
                <a:cubicBezTo>
                  <a:pt x="56" y="21"/>
                  <a:pt x="56" y="21"/>
                  <a:pt x="56" y="21"/>
                </a:cubicBezTo>
                <a:cubicBezTo>
                  <a:pt x="69" y="13"/>
                  <a:pt x="85" y="8"/>
                  <a:pt x="101" y="8"/>
                </a:cubicBezTo>
                <a:close/>
                <a:moveTo>
                  <a:pt x="14" y="96"/>
                </a:moveTo>
                <a:cubicBezTo>
                  <a:pt x="14" y="79"/>
                  <a:pt x="18" y="63"/>
                  <a:pt x="27" y="49"/>
                </a:cubicBezTo>
                <a:cubicBezTo>
                  <a:pt x="41" y="63"/>
                  <a:pt x="41" y="63"/>
                  <a:pt x="41" y="63"/>
                </a:cubicBezTo>
                <a:cubicBezTo>
                  <a:pt x="30" y="84"/>
                  <a:pt x="30" y="109"/>
                  <a:pt x="42" y="129"/>
                </a:cubicBezTo>
                <a:cubicBezTo>
                  <a:pt x="28" y="143"/>
                  <a:pt x="28" y="143"/>
                  <a:pt x="28" y="143"/>
                </a:cubicBezTo>
                <a:cubicBezTo>
                  <a:pt x="19" y="129"/>
                  <a:pt x="14" y="113"/>
                  <a:pt x="14" y="96"/>
                </a:cubicBezTo>
                <a:close/>
                <a:moveTo>
                  <a:pt x="101" y="183"/>
                </a:moveTo>
                <a:cubicBezTo>
                  <a:pt x="85" y="183"/>
                  <a:pt x="70" y="179"/>
                  <a:pt x="57" y="171"/>
                </a:cubicBezTo>
                <a:cubicBezTo>
                  <a:pt x="71" y="157"/>
                  <a:pt x="71" y="157"/>
                  <a:pt x="71" y="157"/>
                </a:cubicBezTo>
                <a:cubicBezTo>
                  <a:pt x="80" y="161"/>
                  <a:pt x="90" y="164"/>
                  <a:pt x="101" y="164"/>
                </a:cubicBezTo>
                <a:cubicBezTo>
                  <a:pt x="112" y="164"/>
                  <a:pt x="124" y="161"/>
                  <a:pt x="133" y="156"/>
                </a:cubicBezTo>
                <a:cubicBezTo>
                  <a:pt x="147" y="169"/>
                  <a:pt x="147" y="169"/>
                  <a:pt x="147" y="169"/>
                </a:cubicBezTo>
                <a:cubicBezTo>
                  <a:pt x="134" y="178"/>
                  <a:pt x="118" y="183"/>
                  <a:pt x="101" y="183"/>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pic>
        <p:nvPicPr>
          <p:cNvPr id="5" name="Picture Placeholder 4">
            <a:extLst>
              <a:ext uri="{FF2B5EF4-FFF2-40B4-BE49-F238E27FC236}">
                <a16:creationId xmlns:a16="http://schemas.microsoft.com/office/drawing/2014/main" id="{2170ED9A-3FAD-4DC5-A9FF-3936A2294E88}"/>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t="18328" b="18328"/>
          <a:stretch>
            <a:fillRect/>
          </a:stretch>
        </p:blipFill>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99115" y="1884558"/>
            <a:ext cx="6917458" cy="3870134"/>
          </a:xfrm>
          <a:prstGeom prst="rect">
            <a:avLst/>
          </a:prstGeom>
        </p:spPr>
      </p:pic>
    </p:spTree>
    <p:extLst>
      <p:ext uri="{BB962C8B-B14F-4D97-AF65-F5344CB8AC3E}">
        <p14:creationId xmlns:p14="http://schemas.microsoft.com/office/powerpoint/2010/main" val="74834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par>
                                <p:cTn id="11" presetID="22" presetClass="entr" presetSubtype="4"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down)">
                                      <p:cBhvr>
                                        <p:cTn id="13" dur="500"/>
                                        <p:tgtEl>
                                          <p:spTgt spid="11"/>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down)">
                                      <p:cBhvr>
                                        <p:cTn id="16" dur="500"/>
                                        <p:tgtEl>
                                          <p:spTgt spid="10"/>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down)">
                                      <p:cBhvr>
                                        <p:cTn id="22" dur="500"/>
                                        <p:tgtEl>
                                          <p:spTgt spid="8"/>
                                        </p:tgtEl>
                                      </p:cBhvr>
                                    </p:animEffect>
                                  </p:childTnLst>
                                </p:cTn>
                              </p:par>
                            </p:childTnLst>
                          </p:cTn>
                        </p:par>
                        <p:par>
                          <p:cTn id="23" fill="hold">
                            <p:stCondLst>
                              <p:cond delay="500"/>
                            </p:stCondLst>
                            <p:childTnLst>
                              <p:par>
                                <p:cTn id="24" presetID="22" presetClass="entr" presetSubtype="4"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wipe(down)">
                                      <p:cBhvr>
                                        <p:cTn id="26" dur="500"/>
                                        <p:tgtEl>
                                          <p:spTgt spid="3"/>
                                        </p:tgtEl>
                                      </p:cBhvr>
                                    </p:animEffect>
                                  </p:childTnLst>
                                </p:cTn>
                              </p:par>
                            </p:childTnLst>
                          </p:cTn>
                        </p:par>
                        <p:par>
                          <p:cTn id="27" fill="hold">
                            <p:stCondLst>
                              <p:cond delay="1000"/>
                            </p:stCondLst>
                            <p:childTnLst>
                              <p:par>
                                <p:cTn id="28" presetID="42" presetClass="entr" presetSubtype="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750"/>
                                        <p:tgtEl>
                                          <p:spTgt spid="16"/>
                                        </p:tgtEl>
                                      </p:cBhvr>
                                    </p:animEffect>
                                    <p:anim calcmode="lin" valueType="num">
                                      <p:cBhvr>
                                        <p:cTn id="31" dur="750" fill="hold"/>
                                        <p:tgtEl>
                                          <p:spTgt spid="16"/>
                                        </p:tgtEl>
                                        <p:attrNameLst>
                                          <p:attrName>ppt_x</p:attrName>
                                        </p:attrNameLst>
                                      </p:cBhvr>
                                      <p:tavLst>
                                        <p:tav tm="0">
                                          <p:val>
                                            <p:strVal val="#ppt_x"/>
                                          </p:val>
                                        </p:tav>
                                        <p:tav tm="100000">
                                          <p:val>
                                            <p:strVal val="#ppt_x"/>
                                          </p:val>
                                        </p:tav>
                                      </p:tavLst>
                                    </p:anim>
                                    <p:anim calcmode="lin" valueType="num">
                                      <p:cBhvr>
                                        <p:cTn id="32" dur="750" fill="hold"/>
                                        <p:tgtEl>
                                          <p:spTgt spid="16"/>
                                        </p:tgtEl>
                                        <p:attrNameLst>
                                          <p:attrName>ppt_y</p:attrName>
                                        </p:attrNameLst>
                                      </p:cBhvr>
                                      <p:tavLst>
                                        <p:tav tm="0">
                                          <p:val>
                                            <p:strVal val="#ppt_y+.1"/>
                                          </p:val>
                                        </p:tav>
                                        <p:tav tm="100000">
                                          <p:val>
                                            <p:strVal val="#ppt_y"/>
                                          </p:val>
                                        </p:tav>
                                      </p:tavLst>
                                    </p:anim>
                                  </p:childTnLst>
                                </p:cTn>
                              </p:par>
                            </p:childTnLst>
                          </p:cTn>
                        </p:par>
                        <p:par>
                          <p:cTn id="33" fill="hold">
                            <p:stCondLst>
                              <p:cond delay="1750"/>
                            </p:stCondLst>
                            <p:childTnLst>
                              <p:par>
                                <p:cTn id="34" presetID="16" presetClass="entr" presetSubtype="37"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barn(outVertical)">
                                      <p:cBhvr>
                                        <p:cTn id="36" dur="500"/>
                                        <p:tgtEl>
                                          <p:spTgt spid="30"/>
                                        </p:tgtEl>
                                      </p:cBhvr>
                                    </p:animEffect>
                                  </p:childTnLst>
                                </p:cTn>
                              </p:par>
                            </p:childTnLst>
                          </p:cTn>
                        </p:par>
                        <p:par>
                          <p:cTn id="37" fill="hold">
                            <p:stCondLst>
                              <p:cond delay="2250"/>
                            </p:stCondLst>
                            <p:childTnLst>
                              <p:par>
                                <p:cTn id="38" presetID="53" presetClass="entr" presetSubtype="16"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ppt_w</p:attrName>
                                        </p:attrNameLst>
                                      </p:cBhvr>
                                      <p:tavLst>
                                        <p:tav tm="0">
                                          <p:val>
                                            <p:fltVal val="0"/>
                                          </p:val>
                                        </p:tav>
                                        <p:tav tm="100000">
                                          <p:val>
                                            <p:strVal val="#ppt_w"/>
                                          </p:val>
                                        </p:tav>
                                      </p:tavLst>
                                    </p:anim>
                                    <p:anim calcmode="lin" valueType="num">
                                      <p:cBhvr>
                                        <p:cTn id="41" dur="500" fill="hold"/>
                                        <p:tgtEl>
                                          <p:spTgt spid="18"/>
                                        </p:tgtEl>
                                        <p:attrNameLst>
                                          <p:attrName>ppt_h</p:attrName>
                                        </p:attrNameLst>
                                      </p:cBhvr>
                                      <p:tavLst>
                                        <p:tav tm="0">
                                          <p:val>
                                            <p:fltVal val="0"/>
                                          </p:val>
                                        </p:tav>
                                        <p:tav tm="100000">
                                          <p:val>
                                            <p:strVal val="#ppt_h"/>
                                          </p:val>
                                        </p:tav>
                                      </p:tavLst>
                                    </p:anim>
                                    <p:animEffect transition="in" filter="fade">
                                      <p:cBhvr>
                                        <p:cTn id="42" dur="500"/>
                                        <p:tgtEl>
                                          <p:spTgt spid="18"/>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Effect transition="in" filter="fade">
                                      <p:cBhvr>
                                        <p:cTn id="47" dur="500"/>
                                        <p:tgtEl>
                                          <p:spTgt spid="22"/>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p:cTn id="50" dur="500" fill="hold"/>
                                        <p:tgtEl>
                                          <p:spTgt spid="26"/>
                                        </p:tgtEl>
                                        <p:attrNameLst>
                                          <p:attrName>ppt_w</p:attrName>
                                        </p:attrNameLst>
                                      </p:cBhvr>
                                      <p:tavLst>
                                        <p:tav tm="0">
                                          <p:val>
                                            <p:fltVal val="0"/>
                                          </p:val>
                                        </p:tav>
                                        <p:tav tm="100000">
                                          <p:val>
                                            <p:strVal val="#ppt_w"/>
                                          </p:val>
                                        </p:tav>
                                      </p:tavLst>
                                    </p:anim>
                                    <p:anim calcmode="lin" valueType="num">
                                      <p:cBhvr>
                                        <p:cTn id="51" dur="500" fill="hold"/>
                                        <p:tgtEl>
                                          <p:spTgt spid="26"/>
                                        </p:tgtEl>
                                        <p:attrNameLst>
                                          <p:attrName>ppt_h</p:attrName>
                                        </p:attrNameLst>
                                      </p:cBhvr>
                                      <p:tavLst>
                                        <p:tav tm="0">
                                          <p:val>
                                            <p:fltVal val="0"/>
                                          </p:val>
                                        </p:tav>
                                        <p:tav tm="100000">
                                          <p:val>
                                            <p:strVal val="#ppt_h"/>
                                          </p:val>
                                        </p:tav>
                                      </p:tavLst>
                                    </p:anim>
                                    <p:animEffect transition="in" filter="fade">
                                      <p:cBhvr>
                                        <p:cTn id="52" dur="500"/>
                                        <p:tgtEl>
                                          <p:spTgt spid="26"/>
                                        </p:tgtEl>
                                      </p:cBhvr>
                                    </p:animEffect>
                                  </p:childTnLst>
                                </p:cTn>
                              </p:par>
                            </p:childTnLst>
                          </p:cTn>
                        </p:par>
                        <p:par>
                          <p:cTn id="53" fill="hold">
                            <p:stCondLst>
                              <p:cond delay="2750"/>
                            </p:stCondLst>
                            <p:childTnLst>
                              <p:par>
                                <p:cTn id="54" presetID="53" presetClass="entr" presetSubtype="16" fill="hold" grpId="0" nodeType="afterEffect">
                                  <p:stCondLst>
                                    <p:cond delay="0"/>
                                  </p:stCondLst>
                                  <p:childTnLst>
                                    <p:set>
                                      <p:cBhvr>
                                        <p:cTn id="55" dur="1" fill="hold">
                                          <p:stCondLst>
                                            <p:cond delay="0"/>
                                          </p:stCondLst>
                                        </p:cTn>
                                        <p:tgtEl>
                                          <p:spTgt spid="31"/>
                                        </p:tgtEl>
                                        <p:attrNameLst>
                                          <p:attrName>style.visibility</p:attrName>
                                        </p:attrNameLst>
                                      </p:cBhvr>
                                      <p:to>
                                        <p:strVal val="visible"/>
                                      </p:to>
                                    </p:set>
                                    <p:anim calcmode="lin" valueType="num">
                                      <p:cBhvr>
                                        <p:cTn id="56" dur="500" fill="hold"/>
                                        <p:tgtEl>
                                          <p:spTgt spid="31"/>
                                        </p:tgtEl>
                                        <p:attrNameLst>
                                          <p:attrName>ppt_w</p:attrName>
                                        </p:attrNameLst>
                                      </p:cBhvr>
                                      <p:tavLst>
                                        <p:tav tm="0">
                                          <p:val>
                                            <p:fltVal val="0"/>
                                          </p:val>
                                        </p:tav>
                                        <p:tav tm="100000">
                                          <p:val>
                                            <p:strVal val="#ppt_w"/>
                                          </p:val>
                                        </p:tav>
                                      </p:tavLst>
                                    </p:anim>
                                    <p:anim calcmode="lin" valueType="num">
                                      <p:cBhvr>
                                        <p:cTn id="57" dur="500" fill="hold"/>
                                        <p:tgtEl>
                                          <p:spTgt spid="31"/>
                                        </p:tgtEl>
                                        <p:attrNameLst>
                                          <p:attrName>ppt_h</p:attrName>
                                        </p:attrNameLst>
                                      </p:cBhvr>
                                      <p:tavLst>
                                        <p:tav tm="0">
                                          <p:val>
                                            <p:fltVal val="0"/>
                                          </p:val>
                                        </p:tav>
                                        <p:tav tm="100000">
                                          <p:val>
                                            <p:strVal val="#ppt_h"/>
                                          </p:val>
                                        </p:tav>
                                      </p:tavLst>
                                    </p:anim>
                                    <p:animEffect transition="in" filter="fade">
                                      <p:cBhvr>
                                        <p:cTn id="58" dur="500"/>
                                        <p:tgtEl>
                                          <p:spTgt spid="31"/>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cBhvr>
                                        <p:cTn id="61" dur="500" fill="hold"/>
                                        <p:tgtEl>
                                          <p:spTgt spid="32"/>
                                        </p:tgtEl>
                                        <p:attrNameLst>
                                          <p:attrName>ppt_w</p:attrName>
                                        </p:attrNameLst>
                                      </p:cBhvr>
                                      <p:tavLst>
                                        <p:tav tm="0">
                                          <p:val>
                                            <p:fltVal val="0"/>
                                          </p:val>
                                        </p:tav>
                                        <p:tav tm="100000">
                                          <p:val>
                                            <p:strVal val="#ppt_w"/>
                                          </p:val>
                                        </p:tav>
                                      </p:tavLst>
                                    </p:anim>
                                    <p:anim calcmode="lin" valueType="num">
                                      <p:cBhvr>
                                        <p:cTn id="62" dur="500" fill="hold"/>
                                        <p:tgtEl>
                                          <p:spTgt spid="32"/>
                                        </p:tgtEl>
                                        <p:attrNameLst>
                                          <p:attrName>ppt_h</p:attrName>
                                        </p:attrNameLst>
                                      </p:cBhvr>
                                      <p:tavLst>
                                        <p:tav tm="0">
                                          <p:val>
                                            <p:fltVal val="0"/>
                                          </p:val>
                                        </p:tav>
                                        <p:tav tm="100000">
                                          <p:val>
                                            <p:strVal val="#ppt_h"/>
                                          </p:val>
                                        </p:tav>
                                      </p:tavLst>
                                    </p:anim>
                                    <p:animEffect transition="in" filter="fade">
                                      <p:cBhvr>
                                        <p:cTn id="63" dur="500"/>
                                        <p:tgtEl>
                                          <p:spTgt spid="32"/>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3"/>
                                        </p:tgtEl>
                                        <p:attrNameLst>
                                          <p:attrName>style.visibility</p:attrName>
                                        </p:attrNameLst>
                                      </p:cBhvr>
                                      <p:to>
                                        <p:strVal val="visible"/>
                                      </p:to>
                                    </p:set>
                                    <p:anim calcmode="lin" valueType="num">
                                      <p:cBhvr>
                                        <p:cTn id="66" dur="500" fill="hold"/>
                                        <p:tgtEl>
                                          <p:spTgt spid="33"/>
                                        </p:tgtEl>
                                        <p:attrNameLst>
                                          <p:attrName>ppt_w</p:attrName>
                                        </p:attrNameLst>
                                      </p:cBhvr>
                                      <p:tavLst>
                                        <p:tav tm="0">
                                          <p:val>
                                            <p:fltVal val="0"/>
                                          </p:val>
                                        </p:tav>
                                        <p:tav tm="100000">
                                          <p:val>
                                            <p:strVal val="#ppt_w"/>
                                          </p:val>
                                        </p:tav>
                                      </p:tavLst>
                                    </p:anim>
                                    <p:anim calcmode="lin" valueType="num">
                                      <p:cBhvr>
                                        <p:cTn id="67" dur="500" fill="hold"/>
                                        <p:tgtEl>
                                          <p:spTgt spid="33"/>
                                        </p:tgtEl>
                                        <p:attrNameLst>
                                          <p:attrName>ppt_h</p:attrName>
                                        </p:attrNameLst>
                                      </p:cBhvr>
                                      <p:tavLst>
                                        <p:tav tm="0">
                                          <p:val>
                                            <p:fltVal val="0"/>
                                          </p:val>
                                        </p:tav>
                                        <p:tav tm="100000">
                                          <p:val>
                                            <p:strVal val="#ppt_h"/>
                                          </p:val>
                                        </p:tav>
                                      </p:tavLst>
                                    </p:anim>
                                    <p:animEffect transition="in" filter="fade">
                                      <p:cBhvr>
                                        <p:cTn id="68" dur="500"/>
                                        <p:tgtEl>
                                          <p:spTgt spid="33"/>
                                        </p:tgtEl>
                                      </p:cBhvr>
                                    </p:animEffect>
                                  </p:childTnLst>
                                </p:cTn>
                              </p:par>
                            </p:childTnLst>
                          </p:cTn>
                        </p:par>
                        <p:par>
                          <p:cTn id="69" fill="hold">
                            <p:stCondLst>
                              <p:cond delay="3250"/>
                            </p:stCondLst>
                            <p:childTnLst>
                              <p:par>
                                <p:cTn id="70" presetID="10" presetClass="entr" presetSubtype="0" fill="hold" grpId="0" nodeType="afterEffect">
                                  <p:stCondLst>
                                    <p:cond delay="0"/>
                                  </p:stCondLst>
                                  <p:childTnLst>
                                    <p:set>
                                      <p:cBhvr>
                                        <p:cTn id="71" dur="1" fill="hold">
                                          <p:stCondLst>
                                            <p:cond delay="0"/>
                                          </p:stCondLst>
                                        </p:cTn>
                                        <p:tgtEl>
                                          <p:spTgt spid="20"/>
                                        </p:tgtEl>
                                        <p:attrNameLst>
                                          <p:attrName>style.visibility</p:attrName>
                                        </p:attrNameLst>
                                      </p:cBhvr>
                                      <p:to>
                                        <p:strVal val="visible"/>
                                      </p:to>
                                    </p:set>
                                    <p:animEffect transition="in" filter="fade">
                                      <p:cBhvr>
                                        <p:cTn id="72" dur="500"/>
                                        <p:tgtEl>
                                          <p:spTgt spid="20"/>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fade">
                                      <p:cBhvr>
                                        <p:cTn id="75" dur="500"/>
                                        <p:tgtEl>
                                          <p:spTgt spid="24"/>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8"/>
                                        </p:tgtEl>
                                        <p:attrNameLst>
                                          <p:attrName>style.visibility</p:attrName>
                                        </p:attrNameLst>
                                      </p:cBhvr>
                                      <p:to>
                                        <p:strVal val="visible"/>
                                      </p:to>
                                    </p:set>
                                    <p:animEffect transition="in" filter="fade">
                                      <p:cBhvr>
                                        <p:cTn id="78" dur="500"/>
                                        <p:tgtEl>
                                          <p:spTgt spid="28"/>
                                        </p:tgtEl>
                                      </p:cBhvr>
                                    </p:animEffect>
                                  </p:childTnLst>
                                </p:cTn>
                              </p:par>
                            </p:childTnLst>
                          </p:cTn>
                        </p:par>
                        <p:par>
                          <p:cTn id="79" fill="hold">
                            <p:stCondLst>
                              <p:cond delay="3750"/>
                            </p:stCondLst>
                            <p:childTnLst>
                              <p:par>
                                <p:cTn id="80" presetID="10" presetClass="entr" presetSubtype="0" fill="hold" grpId="0"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fade">
                                      <p:cBhvr>
                                        <p:cTn id="82" dur="500"/>
                                        <p:tgtEl>
                                          <p:spTgt spid="21"/>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25"/>
                                        </p:tgtEl>
                                        <p:attrNameLst>
                                          <p:attrName>style.visibility</p:attrName>
                                        </p:attrNameLst>
                                      </p:cBhvr>
                                      <p:to>
                                        <p:strVal val="visible"/>
                                      </p:to>
                                    </p:set>
                                    <p:animEffect transition="in" filter="fade">
                                      <p:cBhvr>
                                        <p:cTn id="85" dur="500"/>
                                        <p:tgtEl>
                                          <p:spTgt spid="25"/>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29"/>
                                        </p:tgtEl>
                                        <p:attrNameLst>
                                          <p:attrName>style.visibility</p:attrName>
                                        </p:attrNameLst>
                                      </p:cBhvr>
                                      <p:to>
                                        <p:strVal val="visible"/>
                                      </p:to>
                                    </p:set>
                                    <p:animEffect transition="in" filter="fade">
                                      <p:cBhvr>
                                        <p:cTn id="8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6" grpId="0"/>
      <p:bldP spid="18" grpId="0" animBg="1"/>
      <p:bldP spid="20" grpId="0"/>
      <p:bldP spid="21" grpId="0"/>
      <p:bldP spid="22" grpId="0" animBg="1"/>
      <p:bldP spid="24" grpId="0"/>
      <p:bldP spid="25" grpId="0"/>
      <p:bldP spid="26" grpId="0" animBg="1"/>
      <p:bldP spid="28" grpId="0"/>
      <p:bldP spid="29" grpId="0"/>
      <p:bldP spid="30" grpId="0"/>
      <p:bldP spid="31" grpId="0" animBg="1"/>
      <p:bldP spid="32" grpId="0" animBg="1"/>
      <p:bldP spid="3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a:spLocks/>
          </p:cNvSpPr>
          <p:nvPr/>
        </p:nvSpPr>
        <p:spPr bwMode="auto">
          <a:xfrm>
            <a:off x="214643" y="3007104"/>
            <a:ext cx="4638554" cy="3888455"/>
          </a:xfrm>
          <a:custGeom>
            <a:avLst/>
            <a:gdLst>
              <a:gd name="T0" fmla="*/ 2300 w 2336"/>
              <a:gd name="T1" fmla="*/ 1678 h 1957"/>
              <a:gd name="T2" fmla="*/ 2300 w 2336"/>
              <a:gd name="T3" fmla="*/ 1551 h 1957"/>
              <a:gd name="T4" fmla="*/ 2212 w 2336"/>
              <a:gd name="T5" fmla="*/ 1463 h 1957"/>
              <a:gd name="T6" fmla="*/ 2193 w 2336"/>
              <a:gd name="T7" fmla="*/ 1381 h 1957"/>
              <a:gd name="T8" fmla="*/ 2215 w 2336"/>
              <a:gd name="T9" fmla="*/ 1348 h 1957"/>
              <a:gd name="T10" fmla="*/ 2221 w 2336"/>
              <a:gd name="T11" fmla="*/ 1343 h 1957"/>
              <a:gd name="T12" fmla="*/ 2221 w 2336"/>
              <a:gd name="T13" fmla="*/ 1216 h 1957"/>
              <a:gd name="T14" fmla="*/ 1040 w 2336"/>
              <a:gd name="T15" fmla="*/ 35 h 1957"/>
              <a:gd name="T16" fmla="*/ 912 w 2336"/>
              <a:gd name="T17" fmla="*/ 35 h 1957"/>
              <a:gd name="T18" fmla="*/ 912 w 2336"/>
              <a:gd name="T19" fmla="*/ 163 h 1957"/>
              <a:gd name="T20" fmla="*/ 1016 w 2336"/>
              <a:gd name="T21" fmla="*/ 266 h 1957"/>
              <a:gd name="T22" fmla="*/ 1016 w 2336"/>
              <a:gd name="T23" fmla="*/ 394 h 1957"/>
              <a:gd name="T24" fmla="*/ 889 w 2336"/>
              <a:gd name="T25" fmla="*/ 394 h 1957"/>
              <a:gd name="T26" fmla="*/ 673 w 2336"/>
              <a:gd name="T27" fmla="*/ 179 h 1957"/>
              <a:gd name="T28" fmla="*/ 546 w 2336"/>
              <a:gd name="T29" fmla="*/ 179 h 1957"/>
              <a:gd name="T30" fmla="*/ 546 w 2336"/>
              <a:gd name="T31" fmla="*/ 306 h 1957"/>
              <a:gd name="T32" fmla="*/ 737 w 2336"/>
              <a:gd name="T33" fmla="*/ 498 h 1957"/>
              <a:gd name="T34" fmla="*/ 737 w 2336"/>
              <a:gd name="T35" fmla="*/ 625 h 1957"/>
              <a:gd name="T36" fmla="*/ 609 w 2336"/>
              <a:gd name="T37" fmla="*/ 625 h 1957"/>
              <a:gd name="T38" fmla="*/ 163 w 2336"/>
              <a:gd name="T39" fmla="*/ 179 h 1957"/>
              <a:gd name="T40" fmla="*/ 35 w 2336"/>
              <a:gd name="T41" fmla="*/ 179 h 1957"/>
              <a:gd name="T42" fmla="*/ 35 w 2336"/>
              <a:gd name="T43" fmla="*/ 306 h 1957"/>
              <a:gd name="T44" fmla="*/ 402 w 2336"/>
              <a:gd name="T45" fmla="*/ 673 h 1957"/>
              <a:gd name="T46" fmla="*/ 402 w 2336"/>
              <a:gd name="T47" fmla="*/ 673 h 1957"/>
              <a:gd name="T48" fmla="*/ 1686 w 2336"/>
              <a:gd name="T49" fmla="*/ 1957 h 1957"/>
              <a:gd name="T50" fmla="*/ 1686 w 2336"/>
              <a:gd name="T51" fmla="*/ 1957 h 1957"/>
              <a:gd name="T52" fmla="*/ 1399 w 2336"/>
              <a:gd name="T53" fmla="*/ 1670 h 1957"/>
              <a:gd name="T54" fmla="*/ 1379 w 2336"/>
              <a:gd name="T55" fmla="*/ 1589 h 1957"/>
              <a:gd name="T56" fmla="*/ 1406 w 2336"/>
              <a:gd name="T57" fmla="*/ 1551 h 1957"/>
              <a:gd name="T58" fmla="*/ 1407 w 2336"/>
              <a:gd name="T59" fmla="*/ 1551 h 1957"/>
              <a:gd name="T60" fmla="*/ 1407 w 2336"/>
              <a:gd name="T61" fmla="*/ 1423 h 1957"/>
              <a:gd name="T62" fmla="*/ 1295 w 2336"/>
              <a:gd name="T63" fmla="*/ 1311 h 1957"/>
              <a:gd name="T64" fmla="*/ 1295 w 2336"/>
              <a:gd name="T65" fmla="*/ 1184 h 1957"/>
              <a:gd name="T66" fmla="*/ 1423 w 2336"/>
              <a:gd name="T67" fmla="*/ 1184 h 1957"/>
              <a:gd name="T68" fmla="*/ 1790 w 2336"/>
              <a:gd name="T69" fmla="*/ 1551 h 1957"/>
              <a:gd name="T70" fmla="*/ 1913 w 2336"/>
              <a:gd name="T71" fmla="*/ 1555 h 1957"/>
              <a:gd name="T72" fmla="*/ 1913 w 2336"/>
              <a:gd name="T73" fmla="*/ 1555 h 1957"/>
              <a:gd name="T74" fmla="*/ 1956 w 2336"/>
              <a:gd name="T75" fmla="*/ 1523 h 1957"/>
              <a:gd name="T76" fmla="*/ 2037 w 2336"/>
              <a:gd name="T77" fmla="*/ 1543 h 1957"/>
              <a:gd name="T78" fmla="*/ 2173 w 2336"/>
              <a:gd name="T79" fmla="*/ 1678 h 1957"/>
              <a:gd name="T80" fmla="*/ 2300 w 2336"/>
              <a:gd name="T81" fmla="*/ 1678 h 1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36" h="1957">
                <a:moveTo>
                  <a:pt x="2300" y="1678"/>
                </a:moveTo>
                <a:cubicBezTo>
                  <a:pt x="2336" y="1643"/>
                  <a:pt x="2336" y="1586"/>
                  <a:pt x="2300" y="1551"/>
                </a:cubicBezTo>
                <a:cubicBezTo>
                  <a:pt x="2212" y="1463"/>
                  <a:pt x="2212" y="1463"/>
                  <a:pt x="2212" y="1463"/>
                </a:cubicBezTo>
                <a:cubicBezTo>
                  <a:pt x="2180" y="1427"/>
                  <a:pt x="2186" y="1396"/>
                  <a:pt x="2193" y="1381"/>
                </a:cubicBezTo>
                <a:cubicBezTo>
                  <a:pt x="2200" y="1364"/>
                  <a:pt x="2206" y="1358"/>
                  <a:pt x="2215" y="1348"/>
                </a:cubicBezTo>
                <a:cubicBezTo>
                  <a:pt x="2217" y="1346"/>
                  <a:pt x="2219" y="1345"/>
                  <a:pt x="2221" y="1343"/>
                </a:cubicBezTo>
                <a:cubicBezTo>
                  <a:pt x="2256" y="1308"/>
                  <a:pt x="2256" y="1251"/>
                  <a:pt x="2221" y="1216"/>
                </a:cubicBezTo>
                <a:cubicBezTo>
                  <a:pt x="1040" y="35"/>
                  <a:pt x="1040" y="35"/>
                  <a:pt x="1040" y="35"/>
                </a:cubicBezTo>
                <a:cubicBezTo>
                  <a:pt x="1005" y="0"/>
                  <a:pt x="948" y="0"/>
                  <a:pt x="912" y="35"/>
                </a:cubicBezTo>
                <a:cubicBezTo>
                  <a:pt x="877" y="70"/>
                  <a:pt x="877" y="127"/>
                  <a:pt x="912" y="163"/>
                </a:cubicBezTo>
                <a:cubicBezTo>
                  <a:pt x="1016" y="266"/>
                  <a:pt x="1016" y="266"/>
                  <a:pt x="1016" y="266"/>
                </a:cubicBezTo>
                <a:cubicBezTo>
                  <a:pt x="1051" y="302"/>
                  <a:pt x="1051" y="359"/>
                  <a:pt x="1016" y="394"/>
                </a:cubicBezTo>
                <a:cubicBezTo>
                  <a:pt x="981" y="429"/>
                  <a:pt x="924" y="429"/>
                  <a:pt x="889" y="394"/>
                </a:cubicBezTo>
                <a:cubicBezTo>
                  <a:pt x="673" y="179"/>
                  <a:pt x="673" y="179"/>
                  <a:pt x="673" y="179"/>
                </a:cubicBezTo>
                <a:cubicBezTo>
                  <a:pt x="638" y="143"/>
                  <a:pt x="581" y="143"/>
                  <a:pt x="546" y="179"/>
                </a:cubicBezTo>
                <a:cubicBezTo>
                  <a:pt x="510" y="214"/>
                  <a:pt x="510" y="271"/>
                  <a:pt x="546" y="306"/>
                </a:cubicBezTo>
                <a:cubicBezTo>
                  <a:pt x="737" y="498"/>
                  <a:pt x="737" y="498"/>
                  <a:pt x="737" y="498"/>
                </a:cubicBezTo>
                <a:cubicBezTo>
                  <a:pt x="772" y="533"/>
                  <a:pt x="772" y="590"/>
                  <a:pt x="737" y="625"/>
                </a:cubicBezTo>
                <a:cubicBezTo>
                  <a:pt x="702" y="661"/>
                  <a:pt x="645" y="661"/>
                  <a:pt x="609" y="625"/>
                </a:cubicBezTo>
                <a:cubicBezTo>
                  <a:pt x="163" y="179"/>
                  <a:pt x="163" y="179"/>
                  <a:pt x="163" y="179"/>
                </a:cubicBezTo>
                <a:cubicBezTo>
                  <a:pt x="127" y="143"/>
                  <a:pt x="70" y="143"/>
                  <a:pt x="35" y="179"/>
                </a:cubicBezTo>
                <a:cubicBezTo>
                  <a:pt x="0" y="214"/>
                  <a:pt x="0" y="271"/>
                  <a:pt x="35" y="306"/>
                </a:cubicBezTo>
                <a:cubicBezTo>
                  <a:pt x="402" y="673"/>
                  <a:pt x="402" y="673"/>
                  <a:pt x="402" y="673"/>
                </a:cubicBezTo>
                <a:cubicBezTo>
                  <a:pt x="402" y="673"/>
                  <a:pt x="402" y="673"/>
                  <a:pt x="402" y="673"/>
                </a:cubicBezTo>
                <a:cubicBezTo>
                  <a:pt x="1686" y="1957"/>
                  <a:pt x="1686" y="1957"/>
                  <a:pt x="1686" y="1957"/>
                </a:cubicBezTo>
                <a:cubicBezTo>
                  <a:pt x="1686" y="1957"/>
                  <a:pt x="1686" y="1957"/>
                  <a:pt x="1686" y="1957"/>
                </a:cubicBezTo>
                <a:cubicBezTo>
                  <a:pt x="1399" y="1670"/>
                  <a:pt x="1399" y="1670"/>
                  <a:pt x="1399" y="1670"/>
                </a:cubicBezTo>
                <a:cubicBezTo>
                  <a:pt x="1366" y="1635"/>
                  <a:pt x="1373" y="1604"/>
                  <a:pt x="1379" y="1589"/>
                </a:cubicBezTo>
                <a:cubicBezTo>
                  <a:pt x="1388" y="1570"/>
                  <a:pt x="1394" y="1564"/>
                  <a:pt x="1406" y="1551"/>
                </a:cubicBezTo>
                <a:cubicBezTo>
                  <a:pt x="1406" y="1551"/>
                  <a:pt x="1407" y="1551"/>
                  <a:pt x="1407" y="1551"/>
                </a:cubicBezTo>
                <a:cubicBezTo>
                  <a:pt x="1442" y="1515"/>
                  <a:pt x="1442" y="1458"/>
                  <a:pt x="1407" y="1423"/>
                </a:cubicBezTo>
                <a:cubicBezTo>
                  <a:pt x="1295" y="1311"/>
                  <a:pt x="1295" y="1311"/>
                  <a:pt x="1295" y="1311"/>
                </a:cubicBezTo>
                <a:cubicBezTo>
                  <a:pt x="1260" y="1276"/>
                  <a:pt x="1260" y="1219"/>
                  <a:pt x="1295" y="1184"/>
                </a:cubicBezTo>
                <a:cubicBezTo>
                  <a:pt x="1331" y="1148"/>
                  <a:pt x="1388" y="1148"/>
                  <a:pt x="1423" y="1184"/>
                </a:cubicBezTo>
                <a:cubicBezTo>
                  <a:pt x="1790" y="1551"/>
                  <a:pt x="1790" y="1551"/>
                  <a:pt x="1790" y="1551"/>
                </a:cubicBezTo>
                <a:cubicBezTo>
                  <a:pt x="1824" y="1584"/>
                  <a:pt x="1877" y="1586"/>
                  <a:pt x="1913" y="1555"/>
                </a:cubicBezTo>
                <a:cubicBezTo>
                  <a:pt x="1913" y="1555"/>
                  <a:pt x="1913" y="1555"/>
                  <a:pt x="1913" y="1555"/>
                </a:cubicBezTo>
                <a:cubicBezTo>
                  <a:pt x="1930" y="1539"/>
                  <a:pt x="1934" y="1533"/>
                  <a:pt x="1956" y="1523"/>
                </a:cubicBezTo>
                <a:cubicBezTo>
                  <a:pt x="1971" y="1517"/>
                  <a:pt x="2002" y="1510"/>
                  <a:pt x="2037" y="1543"/>
                </a:cubicBezTo>
                <a:cubicBezTo>
                  <a:pt x="2173" y="1678"/>
                  <a:pt x="2173" y="1678"/>
                  <a:pt x="2173" y="1678"/>
                </a:cubicBezTo>
                <a:cubicBezTo>
                  <a:pt x="2208" y="1713"/>
                  <a:pt x="2265" y="1713"/>
                  <a:pt x="2300" y="1678"/>
                </a:cubicBezTo>
                <a:close/>
              </a:path>
            </a:pathLst>
          </a:custGeom>
          <a:pattFill prst="dkHorz">
            <a:fgClr>
              <a:schemeClr val="accent1"/>
            </a:fgClr>
            <a:bgClr>
              <a:schemeClr val="accent1">
                <a:lumMod val="40000"/>
                <a:lumOff val="60000"/>
              </a:schemeClr>
            </a:bgClr>
          </a:patt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6" name="Freeform 7"/>
          <p:cNvSpPr>
            <a:spLocks/>
          </p:cNvSpPr>
          <p:nvPr/>
        </p:nvSpPr>
        <p:spPr bwMode="auto">
          <a:xfrm>
            <a:off x="24343" y="4853012"/>
            <a:ext cx="3300113" cy="3016249"/>
          </a:xfrm>
          <a:custGeom>
            <a:avLst/>
            <a:gdLst>
              <a:gd name="T0" fmla="*/ 245 w 1662"/>
              <a:gd name="T1" fmla="*/ 0 h 1518"/>
              <a:gd name="T2" fmla="*/ 257 w 1662"/>
              <a:gd name="T3" fmla="*/ 14 h 1518"/>
              <a:gd name="T4" fmla="*/ 283 w 1662"/>
              <a:gd name="T5" fmla="*/ 39 h 1518"/>
              <a:gd name="T6" fmla="*/ 283 w 1662"/>
              <a:gd name="T7" fmla="*/ 167 h 1518"/>
              <a:gd name="T8" fmla="*/ 155 w 1662"/>
              <a:gd name="T9" fmla="*/ 167 h 1518"/>
              <a:gd name="T10" fmla="*/ 163 w 1662"/>
              <a:gd name="T11" fmla="*/ 175 h 1518"/>
              <a:gd name="T12" fmla="*/ 35 w 1662"/>
              <a:gd name="T13" fmla="*/ 175 h 1518"/>
              <a:gd name="T14" fmla="*/ 35 w 1662"/>
              <a:gd name="T15" fmla="*/ 302 h 1518"/>
              <a:gd name="T16" fmla="*/ 1216 w 1662"/>
              <a:gd name="T17" fmla="*/ 1483 h 1518"/>
              <a:gd name="T18" fmla="*/ 1343 w 1662"/>
              <a:gd name="T19" fmla="*/ 1483 h 1518"/>
              <a:gd name="T20" fmla="*/ 1343 w 1662"/>
              <a:gd name="T21" fmla="*/ 1355 h 1518"/>
              <a:gd name="T22" fmla="*/ 1312 w 1662"/>
              <a:gd name="T23" fmla="*/ 1323 h 1518"/>
              <a:gd name="T24" fmla="*/ 1312 w 1662"/>
              <a:gd name="T25" fmla="*/ 1196 h 1518"/>
              <a:gd name="T26" fmla="*/ 1439 w 1662"/>
              <a:gd name="T27" fmla="*/ 1196 h 1518"/>
              <a:gd name="T28" fmla="*/ 1648 w 1662"/>
              <a:gd name="T29" fmla="*/ 1405 h 1518"/>
              <a:gd name="T30" fmla="*/ 1662 w 1662"/>
              <a:gd name="T31" fmla="*/ 1416 h 1518"/>
              <a:gd name="T32" fmla="*/ 245 w 1662"/>
              <a:gd name="T33" fmla="*/ 0 h 1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2" h="1518">
                <a:moveTo>
                  <a:pt x="245" y="0"/>
                </a:moveTo>
                <a:cubicBezTo>
                  <a:pt x="249" y="4"/>
                  <a:pt x="252" y="9"/>
                  <a:pt x="257" y="14"/>
                </a:cubicBezTo>
                <a:cubicBezTo>
                  <a:pt x="283" y="39"/>
                  <a:pt x="283" y="39"/>
                  <a:pt x="283" y="39"/>
                </a:cubicBezTo>
                <a:cubicBezTo>
                  <a:pt x="318" y="75"/>
                  <a:pt x="318" y="132"/>
                  <a:pt x="283" y="167"/>
                </a:cubicBezTo>
                <a:cubicBezTo>
                  <a:pt x="247" y="202"/>
                  <a:pt x="190" y="202"/>
                  <a:pt x="155" y="167"/>
                </a:cubicBezTo>
                <a:cubicBezTo>
                  <a:pt x="163" y="175"/>
                  <a:pt x="163" y="175"/>
                  <a:pt x="163" y="175"/>
                </a:cubicBezTo>
                <a:cubicBezTo>
                  <a:pt x="128" y="140"/>
                  <a:pt x="71" y="140"/>
                  <a:pt x="35" y="175"/>
                </a:cubicBezTo>
                <a:cubicBezTo>
                  <a:pt x="0" y="210"/>
                  <a:pt x="0" y="267"/>
                  <a:pt x="35" y="302"/>
                </a:cubicBezTo>
                <a:cubicBezTo>
                  <a:pt x="1216" y="1483"/>
                  <a:pt x="1216" y="1483"/>
                  <a:pt x="1216" y="1483"/>
                </a:cubicBezTo>
                <a:cubicBezTo>
                  <a:pt x="1251" y="1518"/>
                  <a:pt x="1308" y="1518"/>
                  <a:pt x="1343" y="1483"/>
                </a:cubicBezTo>
                <a:cubicBezTo>
                  <a:pt x="1379" y="1448"/>
                  <a:pt x="1379" y="1391"/>
                  <a:pt x="1343" y="1355"/>
                </a:cubicBezTo>
                <a:cubicBezTo>
                  <a:pt x="1312" y="1323"/>
                  <a:pt x="1312" y="1323"/>
                  <a:pt x="1312" y="1323"/>
                </a:cubicBezTo>
                <a:cubicBezTo>
                  <a:pt x="1276" y="1288"/>
                  <a:pt x="1276" y="1231"/>
                  <a:pt x="1312" y="1196"/>
                </a:cubicBezTo>
                <a:cubicBezTo>
                  <a:pt x="1347" y="1161"/>
                  <a:pt x="1404" y="1161"/>
                  <a:pt x="1439" y="1196"/>
                </a:cubicBezTo>
                <a:cubicBezTo>
                  <a:pt x="1648" y="1405"/>
                  <a:pt x="1648" y="1405"/>
                  <a:pt x="1648" y="1405"/>
                </a:cubicBezTo>
                <a:cubicBezTo>
                  <a:pt x="1653" y="1409"/>
                  <a:pt x="1657" y="1413"/>
                  <a:pt x="1662" y="1416"/>
                </a:cubicBezTo>
                <a:lnTo>
                  <a:pt x="245" y="0"/>
                </a:lnTo>
                <a:close/>
              </a:path>
            </a:pathLst>
          </a:custGeom>
          <a:pattFill prst="pct80">
            <a:fgClr>
              <a:schemeClr val="accent1"/>
            </a:fgClr>
            <a:bgClr>
              <a:schemeClr val="accent1">
                <a:lumMod val="20000"/>
                <a:lumOff val="80000"/>
              </a:schemeClr>
            </a:bgClr>
          </a:patt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7" name="Freeform 10"/>
          <p:cNvSpPr>
            <a:spLocks/>
          </p:cNvSpPr>
          <p:nvPr/>
        </p:nvSpPr>
        <p:spPr bwMode="auto">
          <a:xfrm>
            <a:off x="1586388" y="1581443"/>
            <a:ext cx="1436762" cy="1438349"/>
          </a:xfrm>
          <a:custGeom>
            <a:avLst/>
            <a:gdLst>
              <a:gd name="T0" fmla="*/ 686 w 723"/>
              <a:gd name="T1" fmla="*/ 687 h 723"/>
              <a:gd name="T2" fmla="*/ 553 w 723"/>
              <a:gd name="T3" fmla="*/ 687 h 723"/>
              <a:gd name="T4" fmla="*/ 37 w 723"/>
              <a:gd name="T5" fmla="*/ 170 h 723"/>
              <a:gd name="T6" fmla="*/ 37 w 723"/>
              <a:gd name="T7" fmla="*/ 37 h 723"/>
              <a:gd name="T8" fmla="*/ 37 w 723"/>
              <a:gd name="T9" fmla="*/ 37 h 723"/>
              <a:gd name="T10" fmla="*/ 170 w 723"/>
              <a:gd name="T11" fmla="*/ 37 h 723"/>
              <a:gd name="T12" fmla="*/ 686 w 723"/>
              <a:gd name="T13" fmla="*/ 553 h 723"/>
              <a:gd name="T14" fmla="*/ 686 w 723"/>
              <a:gd name="T15" fmla="*/ 687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3" h="723">
                <a:moveTo>
                  <a:pt x="686" y="687"/>
                </a:moveTo>
                <a:cubicBezTo>
                  <a:pt x="650" y="723"/>
                  <a:pt x="590" y="723"/>
                  <a:pt x="553" y="687"/>
                </a:cubicBezTo>
                <a:cubicBezTo>
                  <a:pt x="37" y="170"/>
                  <a:pt x="37" y="170"/>
                  <a:pt x="37" y="170"/>
                </a:cubicBezTo>
                <a:cubicBezTo>
                  <a:pt x="0" y="133"/>
                  <a:pt x="0" y="74"/>
                  <a:pt x="37" y="37"/>
                </a:cubicBezTo>
                <a:cubicBezTo>
                  <a:pt x="37" y="37"/>
                  <a:pt x="37" y="37"/>
                  <a:pt x="37" y="37"/>
                </a:cubicBezTo>
                <a:cubicBezTo>
                  <a:pt x="74" y="0"/>
                  <a:pt x="133" y="0"/>
                  <a:pt x="170" y="37"/>
                </a:cubicBezTo>
                <a:cubicBezTo>
                  <a:pt x="686" y="553"/>
                  <a:pt x="686" y="553"/>
                  <a:pt x="686" y="553"/>
                </a:cubicBezTo>
                <a:cubicBezTo>
                  <a:pt x="723" y="590"/>
                  <a:pt x="723" y="650"/>
                  <a:pt x="686" y="687"/>
                </a:cubicBezTo>
                <a:close/>
              </a:path>
            </a:pathLst>
          </a:custGeom>
          <a:gradFill>
            <a:gsLst>
              <a:gs pos="0">
                <a:schemeClr val="accent1">
                  <a:lumMod val="75000"/>
                </a:schemeClr>
              </a:gs>
              <a:gs pos="100000">
                <a:schemeClr val="accent1"/>
              </a:gs>
            </a:gsLst>
            <a:lin ang="5400000" scaled="1"/>
          </a:gra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8" name="Freeform 11"/>
          <p:cNvSpPr>
            <a:spLocks/>
          </p:cNvSpPr>
          <p:nvPr/>
        </p:nvSpPr>
        <p:spPr bwMode="auto">
          <a:xfrm>
            <a:off x="308208" y="317536"/>
            <a:ext cx="941983" cy="941983"/>
          </a:xfrm>
          <a:custGeom>
            <a:avLst/>
            <a:gdLst>
              <a:gd name="T0" fmla="*/ 437 w 474"/>
              <a:gd name="T1" fmla="*/ 437 h 474"/>
              <a:gd name="T2" fmla="*/ 304 w 474"/>
              <a:gd name="T3" fmla="*/ 437 h 474"/>
              <a:gd name="T4" fmla="*/ 37 w 474"/>
              <a:gd name="T5" fmla="*/ 170 h 474"/>
              <a:gd name="T6" fmla="*/ 37 w 474"/>
              <a:gd name="T7" fmla="*/ 37 h 474"/>
              <a:gd name="T8" fmla="*/ 37 w 474"/>
              <a:gd name="T9" fmla="*/ 37 h 474"/>
              <a:gd name="T10" fmla="*/ 170 w 474"/>
              <a:gd name="T11" fmla="*/ 37 h 474"/>
              <a:gd name="T12" fmla="*/ 437 w 474"/>
              <a:gd name="T13" fmla="*/ 304 h 474"/>
              <a:gd name="T14" fmla="*/ 437 w 474"/>
              <a:gd name="T15" fmla="*/ 437 h 4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4" h="474">
                <a:moveTo>
                  <a:pt x="437" y="437"/>
                </a:moveTo>
                <a:cubicBezTo>
                  <a:pt x="400" y="474"/>
                  <a:pt x="340" y="474"/>
                  <a:pt x="304" y="437"/>
                </a:cubicBezTo>
                <a:cubicBezTo>
                  <a:pt x="37" y="170"/>
                  <a:pt x="37" y="170"/>
                  <a:pt x="37" y="170"/>
                </a:cubicBezTo>
                <a:cubicBezTo>
                  <a:pt x="0" y="134"/>
                  <a:pt x="0" y="74"/>
                  <a:pt x="37" y="37"/>
                </a:cubicBezTo>
                <a:cubicBezTo>
                  <a:pt x="37" y="37"/>
                  <a:pt x="37" y="37"/>
                  <a:pt x="37" y="37"/>
                </a:cubicBezTo>
                <a:cubicBezTo>
                  <a:pt x="74" y="0"/>
                  <a:pt x="133" y="0"/>
                  <a:pt x="170" y="37"/>
                </a:cubicBezTo>
                <a:cubicBezTo>
                  <a:pt x="437" y="304"/>
                  <a:pt x="437" y="304"/>
                  <a:pt x="437" y="304"/>
                </a:cubicBezTo>
                <a:cubicBezTo>
                  <a:pt x="474" y="341"/>
                  <a:pt x="474" y="400"/>
                  <a:pt x="437" y="437"/>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9" name="Freeform 12"/>
          <p:cNvSpPr>
            <a:spLocks/>
          </p:cNvSpPr>
          <p:nvPr/>
        </p:nvSpPr>
        <p:spPr bwMode="auto">
          <a:xfrm>
            <a:off x="-971558" y="3474924"/>
            <a:ext cx="938812" cy="938812"/>
          </a:xfrm>
          <a:custGeom>
            <a:avLst/>
            <a:gdLst>
              <a:gd name="T0" fmla="*/ 436 w 473"/>
              <a:gd name="T1" fmla="*/ 436 h 473"/>
              <a:gd name="T2" fmla="*/ 303 w 473"/>
              <a:gd name="T3" fmla="*/ 436 h 473"/>
              <a:gd name="T4" fmla="*/ 37 w 473"/>
              <a:gd name="T5" fmla="*/ 170 h 473"/>
              <a:gd name="T6" fmla="*/ 37 w 473"/>
              <a:gd name="T7" fmla="*/ 36 h 473"/>
              <a:gd name="T8" fmla="*/ 37 w 473"/>
              <a:gd name="T9" fmla="*/ 36 h 473"/>
              <a:gd name="T10" fmla="*/ 170 w 473"/>
              <a:gd name="T11" fmla="*/ 36 h 473"/>
              <a:gd name="T12" fmla="*/ 436 w 473"/>
              <a:gd name="T13" fmla="*/ 303 h 473"/>
              <a:gd name="T14" fmla="*/ 436 w 473"/>
              <a:gd name="T15" fmla="*/ 436 h 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3" h="473">
                <a:moveTo>
                  <a:pt x="436" y="436"/>
                </a:moveTo>
                <a:cubicBezTo>
                  <a:pt x="400" y="473"/>
                  <a:pt x="340" y="473"/>
                  <a:pt x="303" y="436"/>
                </a:cubicBezTo>
                <a:cubicBezTo>
                  <a:pt x="37" y="170"/>
                  <a:pt x="37" y="170"/>
                  <a:pt x="37" y="170"/>
                </a:cubicBezTo>
                <a:cubicBezTo>
                  <a:pt x="0" y="133"/>
                  <a:pt x="0" y="73"/>
                  <a:pt x="37" y="36"/>
                </a:cubicBezTo>
                <a:cubicBezTo>
                  <a:pt x="37" y="36"/>
                  <a:pt x="37" y="36"/>
                  <a:pt x="37" y="36"/>
                </a:cubicBezTo>
                <a:cubicBezTo>
                  <a:pt x="73" y="0"/>
                  <a:pt x="133" y="0"/>
                  <a:pt x="170" y="36"/>
                </a:cubicBezTo>
                <a:cubicBezTo>
                  <a:pt x="436" y="303"/>
                  <a:pt x="436" y="303"/>
                  <a:pt x="436" y="303"/>
                </a:cubicBezTo>
                <a:cubicBezTo>
                  <a:pt x="473" y="340"/>
                  <a:pt x="473" y="399"/>
                  <a:pt x="436" y="436"/>
                </a:cubicBezTo>
                <a:close/>
              </a:path>
            </a:pathLst>
          </a:custGeom>
          <a:gradFill>
            <a:gsLst>
              <a:gs pos="40000">
                <a:schemeClr val="accent1"/>
              </a:gs>
              <a:gs pos="100000">
                <a:schemeClr val="accent1">
                  <a:lumMod val="60000"/>
                  <a:lumOff val="40000"/>
                </a:schemeClr>
              </a:gs>
            </a:gsLst>
            <a:lin ang="5400000" scaled="1"/>
          </a:gra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0" name="Freeform 13"/>
          <p:cNvSpPr>
            <a:spLocks/>
          </p:cNvSpPr>
          <p:nvPr/>
        </p:nvSpPr>
        <p:spPr bwMode="auto">
          <a:xfrm>
            <a:off x="1183586" y="1183399"/>
            <a:ext cx="401216" cy="398045"/>
          </a:xfrm>
          <a:custGeom>
            <a:avLst/>
            <a:gdLst>
              <a:gd name="T0" fmla="*/ 166 w 202"/>
              <a:gd name="T1" fmla="*/ 165 h 201"/>
              <a:gd name="T2" fmla="*/ 36 w 202"/>
              <a:gd name="T3" fmla="*/ 165 h 201"/>
              <a:gd name="T4" fmla="*/ 36 w 202"/>
              <a:gd name="T5" fmla="*/ 36 h 201"/>
              <a:gd name="T6" fmla="*/ 166 w 202"/>
              <a:gd name="T7" fmla="*/ 36 h 201"/>
              <a:gd name="T8" fmla="*/ 166 w 202"/>
              <a:gd name="T9" fmla="*/ 165 h 201"/>
            </a:gdLst>
            <a:ahLst/>
            <a:cxnLst>
              <a:cxn ang="0">
                <a:pos x="T0" y="T1"/>
              </a:cxn>
              <a:cxn ang="0">
                <a:pos x="T2" y="T3"/>
              </a:cxn>
              <a:cxn ang="0">
                <a:pos x="T4" y="T5"/>
              </a:cxn>
              <a:cxn ang="0">
                <a:pos x="T6" y="T7"/>
              </a:cxn>
              <a:cxn ang="0">
                <a:pos x="T8" y="T9"/>
              </a:cxn>
            </a:cxnLst>
            <a:rect l="0" t="0" r="r" b="b"/>
            <a:pathLst>
              <a:path w="202" h="201">
                <a:moveTo>
                  <a:pt x="166" y="165"/>
                </a:moveTo>
                <a:cubicBezTo>
                  <a:pt x="130" y="201"/>
                  <a:pt x="72" y="201"/>
                  <a:pt x="36" y="165"/>
                </a:cubicBezTo>
                <a:cubicBezTo>
                  <a:pt x="0" y="130"/>
                  <a:pt x="0" y="71"/>
                  <a:pt x="36" y="36"/>
                </a:cubicBezTo>
                <a:cubicBezTo>
                  <a:pt x="72" y="0"/>
                  <a:pt x="130" y="0"/>
                  <a:pt x="166" y="36"/>
                </a:cubicBezTo>
                <a:cubicBezTo>
                  <a:pt x="202" y="72"/>
                  <a:pt x="202" y="130"/>
                  <a:pt x="166" y="165"/>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1" name="Freeform 14"/>
          <p:cNvSpPr>
            <a:spLocks/>
          </p:cNvSpPr>
          <p:nvPr/>
        </p:nvSpPr>
        <p:spPr bwMode="auto">
          <a:xfrm>
            <a:off x="-2194233" y="568098"/>
            <a:ext cx="2535743" cy="3366718"/>
          </a:xfrm>
          <a:custGeom>
            <a:avLst/>
            <a:gdLst>
              <a:gd name="T0" fmla="*/ 1033 w 1277"/>
              <a:gd name="T1" fmla="*/ 820 h 1694"/>
              <a:gd name="T2" fmla="*/ 1233 w 1277"/>
              <a:gd name="T3" fmla="*/ 1020 h 1694"/>
              <a:gd name="T4" fmla="*/ 1277 w 1277"/>
              <a:gd name="T5" fmla="*/ 1045 h 1694"/>
              <a:gd name="T6" fmla="*/ 404 w 1277"/>
              <a:gd name="T7" fmla="*/ 171 h 1694"/>
              <a:gd name="T8" fmla="*/ 365 w 1277"/>
              <a:gd name="T9" fmla="*/ 153 h 1694"/>
              <a:gd name="T10" fmla="*/ 250 w 1277"/>
              <a:gd name="T11" fmla="*/ 37 h 1694"/>
              <a:gd name="T12" fmla="*/ 116 w 1277"/>
              <a:gd name="T13" fmla="*/ 37 h 1694"/>
              <a:gd name="T14" fmla="*/ 116 w 1277"/>
              <a:gd name="T15" fmla="*/ 170 h 1694"/>
              <a:gd name="T16" fmla="*/ 419 w 1277"/>
              <a:gd name="T17" fmla="*/ 473 h 1694"/>
              <a:gd name="T18" fmla="*/ 433 w 1277"/>
              <a:gd name="T19" fmla="*/ 550 h 1694"/>
              <a:gd name="T20" fmla="*/ 407 w 1277"/>
              <a:gd name="T21" fmla="*/ 587 h 1694"/>
              <a:gd name="T22" fmla="*/ 403 w 1277"/>
              <a:gd name="T23" fmla="*/ 590 h 1694"/>
              <a:gd name="T24" fmla="*/ 403 w 1277"/>
              <a:gd name="T25" fmla="*/ 724 h 1694"/>
              <a:gd name="T26" fmla="*/ 445 w 1277"/>
              <a:gd name="T27" fmla="*/ 765 h 1694"/>
              <a:gd name="T28" fmla="*/ 445 w 1277"/>
              <a:gd name="T29" fmla="*/ 899 h 1694"/>
              <a:gd name="T30" fmla="*/ 312 w 1277"/>
              <a:gd name="T31" fmla="*/ 899 h 1694"/>
              <a:gd name="T32" fmla="*/ 170 w 1277"/>
              <a:gd name="T33" fmla="*/ 757 h 1694"/>
              <a:gd name="T34" fmla="*/ 37 w 1277"/>
              <a:gd name="T35" fmla="*/ 757 h 1694"/>
              <a:gd name="T36" fmla="*/ 37 w 1277"/>
              <a:gd name="T37" fmla="*/ 890 h 1694"/>
              <a:gd name="T38" fmla="*/ 553 w 1277"/>
              <a:gd name="T39" fmla="*/ 1407 h 1694"/>
              <a:gd name="T40" fmla="*/ 687 w 1277"/>
              <a:gd name="T41" fmla="*/ 1407 h 1694"/>
              <a:gd name="T42" fmla="*/ 692 w 1277"/>
              <a:gd name="T43" fmla="*/ 1401 h 1694"/>
              <a:gd name="T44" fmla="*/ 726 w 1277"/>
              <a:gd name="T45" fmla="*/ 1377 h 1694"/>
              <a:gd name="T46" fmla="*/ 806 w 1277"/>
              <a:gd name="T47" fmla="*/ 1393 h 1694"/>
              <a:gd name="T48" fmla="*/ 1070 w 1277"/>
              <a:gd name="T49" fmla="*/ 1657 h 1694"/>
              <a:gd name="T50" fmla="*/ 1203 w 1277"/>
              <a:gd name="T51" fmla="*/ 1657 h 1694"/>
              <a:gd name="T52" fmla="*/ 1203 w 1277"/>
              <a:gd name="T53" fmla="*/ 1523 h 1694"/>
              <a:gd name="T54" fmla="*/ 1037 w 1277"/>
              <a:gd name="T55" fmla="*/ 1358 h 1694"/>
              <a:gd name="T56" fmla="*/ 1024 w 1277"/>
              <a:gd name="T57" fmla="*/ 1281 h 1694"/>
              <a:gd name="T58" fmla="*/ 1057 w 1277"/>
              <a:gd name="T59" fmla="*/ 1236 h 1694"/>
              <a:gd name="T60" fmla="*/ 1057 w 1277"/>
              <a:gd name="T61" fmla="*/ 1236 h 1694"/>
              <a:gd name="T62" fmla="*/ 1053 w 1277"/>
              <a:gd name="T63" fmla="*/ 1107 h 1694"/>
              <a:gd name="T64" fmla="*/ 899 w 1277"/>
              <a:gd name="T65" fmla="*/ 953 h 1694"/>
              <a:gd name="T66" fmla="*/ 899 w 1277"/>
              <a:gd name="T67" fmla="*/ 820 h 1694"/>
              <a:gd name="T68" fmla="*/ 1033 w 1277"/>
              <a:gd name="T69" fmla="*/ 82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77" h="1694">
                <a:moveTo>
                  <a:pt x="1033" y="820"/>
                </a:moveTo>
                <a:cubicBezTo>
                  <a:pt x="1233" y="1020"/>
                  <a:pt x="1233" y="1020"/>
                  <a:pt x="1233" y="1020"/>
                </a:cubicBezTo>
                <a:cubicBezTo>
                  <a:pt x="1245" y="1033"/>
                  <a:pt x="1261" y="1041"/>
                  <a:pt x="1277" y="1045"/>
                </a:cubicBezTo>
                <a:cubicBezTo>
                  <a:pt x="404" y="171"/>
                  <a:pt x="404" y="171"/>
                  <a:pt x="404" y="171"/>
                </a:cubicBezTo>
                <a:cubicBezTo>
                  <a:pt x="392" y="169"/>
                  <a:pt x="379" y="164"/>
                  <a:pt x="365" y="153"/>
                </a:cubicBezTo>
                <a:cubicBezTo>
                  <a:pt x="250" y="37"/>
                  <a:pt x="250" y="37"/>
                  <a:pt x="250" y="37"/>
                </a:cubicBezTo>
                <a:cubicBezTo>
                  <a:pt x="213" y="0"/>
                  <a:pt x="153" y="0"/>
                  <a:pt x="116" y="37"/>
                </a:cubicBezTo>
                <a:cubicBezTo>
                  <a:pt x="80" y="74"/>
                  <a:pt x="80" y="133"/>
                  <a:pt x="116" y="170"/>
                </a:cubicBezTo>
                <a:cubicBezTo>
                  <a:pt x="419" y="473"/>
                  <a:pt x="419" y="473"/>
                  <a:pt x="419" y="473"/>
                </a:cubicBezTo>
                <a:cubicBezTo>
                  <a:pt x="446" y="506"/>
                  <a:pt x="439" y="536"/>
                  <a:pt x="433" y="550"/>
                </a:cubicBezTo>
                <a:cubicBezTo>
                  <a:pt x="424" y="569"/>
                  <a:pt x="418" y="575"/>
                  <a:pt x="407" y="587"/>
                </a:cubicBezTo>
                <a:cubicBezTo>
                  <a:pt x="406" y="588"/>
                  <a:pt x="405" y="589"/>
                  <a:pt x="403" y="590"/>
                </a:cubicBezTo>
                <a:cubicBezTo>
                  <a:pt x="367" y="627"/>
                  <a:pt x="367" y="687"/>
                  <a:pt x="403" y="724"/>
                </a:cubicBezTo>
                <a:cubicBezTo>
                  <a:pt x="445" y="765"/>
                  <a:pt x="445" y="765"/>
                  <a:pt x="445" y="765"/>
                </a:cubicBezTo>
                <a:cubicBezTo>
                  <a:pt x="482" y="802"/>
                  <a:pt x="482" y="862"/>
                  <a:pt x="445" y="899"/>
                </a:cubicBezTo>
                <a:cubicBezTo>
                  <a:pt x="408" y="936"/>
                  <a:pt x="349" y="936"/>
                  <a:pt x="312" y="899"/>
                </a:cubicBezTo>
                <a:cubicBezTo>
                  <a:pt x="170" y="757"/>
                  <a:pt x="170" y="757"/>
                  <a:pt x="170" y="757"/>
                </a:cubicBezTo>
                <a:cubicBezTo>
                  <a:pt x="133" y="720"/>
                  <a:pt x="74" y="720"/>
                  <a:pt x="37" y="757"/>
                </a:cubicBezTo>
                <a:cubicBezTo>
                  <a:pt x="0" y="794"/>
                  <a:pt x="0" y="854"/>
                  <a:pt x="37" y="890"/>
                </a:cubicBezTo>
                <a:cubicBezTo>
                  <a:pt x="553" y="1407"/>
                  <a:pt x="553" y="1407"/>
                  <a:pt x="553" y="1407"/>
                </a:cubicBezTo>
                <a:cubicBezTo>
                  <a:pt x="590" y="1444"/>
                  <a:pt x="650" y="1444"/>
                  <a:pt x="687" y="1407"/>
                </a:cubicBezTo>
                <a:cubicBezTo>
                  <a:pt x="688" y="1405"/>
                  <a:pt x="690" y="1403"/>
                  <a:pt x="692" y="1401"/>
                </a:cubicBezTo>
                <a:cubicBezTo>
                  <a:pt x="702" y="1391"/>
                  <a:pt x="709" y="1386"/>
                  <a:pt x="726" y="1377"/>
                </a:cubicBezTo>
                <a:cubicBezTo>
                  <a:pt x="741" y="1371"/>
                  <a:pt x="772" y="1364"/>
                  <a:pt x="806" y="1393"/>
                </a:cubicBezTo>
                <a:cubicBezTo>
                  <a:pt x="1070" y="1657"/>
                  <a:pt x="1070" y="1657"/>
                  <a:pt x="1070" y="1657"/>
                </a:cubicBezTo>
                <a:cubicBezTo>
                  <a:pt x="1107" y="1694"/>
                  <a:pt x="1166" y="1694"/>
                  <a:pt x="1203" y="1657"/>
                </a:cubicBezTo>
                <a:cubicBezTo>
                  <a:pt x="1240" y="1620"/>
                  <a:pt x="1240" y="1560"/>
                  <a:pt x="1203" y="1523"/>
                </a:cubicBezTo>
                <a:cubicBezTo>
                  <a:pt x="1037" y="1358"/>
                  <a:pt x="1037" y="1358"/>
                  <a:pt x="1037" y="1358"/>
                </a:cubicBezTo>
                <a:cubicBezTo>
                  <a:pt x="1011" y="1324"/>
                  <a:pt x="1017" y="1296"/>
                  <a:pt x="1024" y="1281"/>
                </a:cubicBezTo>
                <a:cubicBezTo>
                  <a:pt x="1034" y="1258"/>
                  <a:pt x="1041" y="1254"/>
                  <a:pt x="1057" y="1236"/>
                </a:cubicBezTo>
                <a:cubicBezTo>
                  <a:pt x="1057" y="1236"/>
                  <a:pt x="1057" y="1236"/>
                  <a:pt x="1057" y="1236"/>
                </a:cubicBezTo>
                <a:cubicBezTo>
                  <a:pt x="1090" y="1199"/>
                  <a:pt x="1088" y="1142"/>
                  <a:pt x="1053" y="1107"/>
                </a:cubicBezTo>
                <a:cubicBezTo>
                  <a:pt x="899" y="953"/>
                  <a:pt x="899" y="953"/>
                  <a:pt x="899" y="953"/>
                </a:cubicBezTo>
                <a:cubicBezTo>
                  <a:pt x="863" y="916"/>
                  <a:pt x="863" y="857"/>
                  <a:pt x="899" y="820"/>
                </a:cubicBezTo>
                <a:cubicBezTo>
                  <a:pt x="936" y="783"/>
                  <a:pt x="996" y="783"/>
                  <a:pt x="1033" y="820"/>
                </a:cubicBezTo>
                <a:close/>
              </a:path>
            </a:pathLst>
          </a:custGeom>
          <a:pattFill prst="pct90">
            <a:fgClr>
              <a:schemeClr val="accent1"/>
            </a:fgClr>
            <a:bgClr>
              <a:schemeClr val="accent1">
                <a:lumMod val="20000"/>
                <a:lumOff val="80000"/>
              </a:schemeClr>
            </a:bgClr>
          </a:patt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2" name="Freeform 6"/>
          <p:cNvSpPr>
            <a:spLocks/>
          </p:cNvSpPr>
          <p:nvPr/>
        </p:nvSpPr>
        <p:spPr bwMode="auto">
          <a:xfrm>
            <a:off x="465205" y="4155245"/>
            <a:ext cx="3166904" cy="3560190"/>
          </a:xfrm>
          <a:custGeom>
            <a:avLst/>
            <a:gdLst>
              <a:gd name="T0" fmla="*/ 182 w 1595"/>
              <a:gd name="T1" fmla="*/ 1 h 1791"/>
              <a:gd name="T2" fmla="*/ 276 w 1595"/>
              <a:gd name="T3" fmla="*/ 95 h 1791"/>
              <a:gd name="T4" fmla="*/ 276 w 1595"/>
              <a:gd name="T5" fmla="*/ 223 h 1791"/>
              <a:gd name="T6" fmla="*/ 148 w 1595"/>
              <a:gd name="T7" fmla="*/ 223 h 1791"/>
              <a:gd name="T8" fmla="*/ 162 w 1595"/>
              <a:gd name="T9" fmla="*/ 237 h 1791"/>
              <a:gd name="T10" fmla="*/ 35 w 1595"/>
              <a:gd name="T11" fmla="*/ 237 h 1791"/>
              <a:gd name="T12" fmla="*/ 35 w 1595"/>
              <a:gd name="T13" fmla="*/ 365 h 1791"/>
              <a:gd name="T14" fmla="*/ 61 w 1595"/>
              <a:gd name="T15" fmla="*/ 390 h 1791"/>
              <a:gd name="T16" fmla="*/ 68 w 1595"/>
              <a:gd name="T17" fmla="*/ 398 h 1791"/>
              <a:gd name="T18" fmla="*/ 1209 w 1595"/>
              <a:gd name="T19" fmla="*/ 1540 h 1791"/>
              <a:gd name="T20" fmla="*/ 1217 w 1595"/>
              <a:gd name="T21" fmla="*/ 1547 h 1791"/>
              <a:gd name="T22" fmla="*/ 1426 w 1595"/>
              <a:gd name="T23" fmla="*/ 1756 h 1791"/>
              <a:gd name="T24" fmla="*/ 1554 w 1595"/>
              <a:gd name="T25" fmla="*/ 1756 h 1791"/>
              <a:gd name="T26" fmla="*/ 1554 w 1595"/>
              <a:gd name="T27" fmla="*/ 1628 h 1791"/>
              <a:gd name="T28" fmla="*/ 1544 w 1595"/>
              <a:gd name="T29" fmla="*/ 1618 h 1791"/>
              <a:gd name="T30" fmla="*/ 1532 w 1595"/>
              <a:gd name="T31" fmla="*/ 1546 h 1791"/>
              <a:gd name="T32" fmla="*/ 1557 w 1595"/>
              <a:gd name="T33" fmla="*/ 1510 h 1791"/>
              <a:gd name="T34" fmla="*/ 1560 w 1595"/>
              <a:gd name="T35" fmla="*/ 1507 h 1791"/>
              <a:gd name="T36" fmla="*/ 1560 w 1595"/>
              <a:gd name="T37" fmla="*/ 1379 h 1791"/>
              <a:gd name="T38" fmla="*/ 1273 w 1595"/>
              <a:gd name="T39" fmla="*/ 1092 h 1791"/>
              <a:gd name="T40" fmla="*/ 1262 w 1595"/>
              <a:gd name="T41" fmla="*/ 1079 h 1791"/>
              <a:gd name="T42" fmla="*/ 183 w 1595"/>
              <a:gd name="T43" fmla="*/ 0 h 1791"/>
              <a:gd name="T44" fmla="*/ 182 w 1595"/>
              <a:gd name="T45" fmla="*/ 1 h 1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95" h="1791">
                <a:moveTo>
                  <a:pt x="182" y="1"/>
                </a:moveTo>
                <a:cubicBezTo>
                  <a:pt x="276" y="95"/>
                  <a:pt x="276" y="95"/>
                  <a:pt x="276" y="95"/>
                </a:cubicBezTo>
                <a:cubicBezTo>
                  <a:pt x="311" y="130"/>
                  <a:pt x="311" y="188"/>
                  <a:pt x="276" y="223"/>
                </a:cubicBezTo>
                <a:cubicBezTo>
                  <a:pt x="241" y="258"/>
                  <a:pt x="184" y="258"/>
                  <a:pt x="148" y="223"/>
                </a:cubicBezTo>
                <a:cubicBezTo>
                  <a:pt x="162" y="237"/>
                  <a:pt x="162" y="237"/>
                  <a:pt x="162" y="237"/>
                </a:cubicBezTo>
                <a:cubicBezTo>
                  <a:pt x="127" y="202"/>
                  <a:pt x="70" y="202"/>
                  <a:pt x="35" y="237"/>
                </a:cubicBezTo>
                <a:cubicBezTo>
                  <a:pt x="0" y="272"/>
                  <a:pt x="0" y="329"/>
                  <a:pt x="35" y="365"/>
                </a:cubicBezTo>
                <a:cubicBezTo>
                  <a:pt x="61" y="390"/>
                  <a:pt x="61" y="390"/>
                  <a:pt x="61" y="390"/>
                </a:cubicBezTo>
                <a:cubicBezTo>
                  <a:pt x="63" y="393"/>
                  <a:pt x="66" y="396"/>
                  <a:pt x="68" y="398"/>
                </a:cubicBezTo>
                <a:cubicBezTo>
                  <a:pt x="1209" y="1540"/>
                  <a:pt x="1209" y="1540"/>
                  <a:pt x="1209" y="1540"/>
                </a:cubicBezTo>
                <a:cubicBezTo>
                  <a:pt x="1212" y="1542"/>
                  <a:pt x="1215" y="1544"/>
                  <a:pt x="1217" y="1547"/>
                </a:cubicBezTo>
                <a:cubicBezTo>
                  <a:pt x="1426" y="1756"/>
                  <a:pt x="1426" y="1756"/>
                  <a:pt x="1426" y="1756"/>
                </a:cubicBezTo>
                <a:cubicBezTo>
                  <a:pt x="1462" y="1791"/>
                  <a:pt x="1519" y="1791"/>
                  <a:pt x="1554" y="1756"/>
                </a:cubicBezTo>
                <a:cubicBezTo>
                  <a:pt x="1589" y="1721"/>
                  <a:pt x="1589" y="1664"/>
                  <a:pt x="1554" y="1628"/>
                </a:cubicBezTo>
                <a:cubicBezTo>
                  <a:pt x="1544" y="1618"/>
                  <a:pt x="1544" y="1618"/>
                  <a:pt x="1544" y="1618"/>
                </a:cubicBezTo>
                <a:cubicBezTo>
                  <a:pt x="1520" y="1587"/>
                  <a:pt x="1526" y="1559"/>
                  <a:pt x="1532" y="1546"/>
                </a:cubicBezTo>
                <a:cubicBezTo>
                  <a:pt x="1540" y="1527"/>
                  <a:pt x="1546" y="1522"/>
                  <a:pt x="1557" y="1510"/>
                </a:cubicBezTo>
                <a:cubicBezTo>
                  <a:pt x="1558" y="1509"/>
                  <a:pt x="1559" y="1508"/>
                  <a:pt x="1560" y="1507"/>
                </a:cubicBezTo>
                <a:cubicBezTo>
                  <a:pt x="1595" y="1472"/>
                  <a:pt x="1595" y="1415"/>
                  <a:pt x="1560" y="1379"/>
                </a:cubicBezTo>
                <a:cubicBezTo>
                  <a:pt x="1273" y="1092"/>
                  <a:pt x="1273" y="1092"/>
                  <a:pt x="1273" y="1092"/>
                </a:cubicBezTo>
                <a:cubicBezTo>
                  <a:pt x="1269" y="1088"/>
                  <a:pt x="1265" y="1083"/>
                  <a:pt x="1262" y="1079"/>
                </a:cubicBezTo>
                <a:cubicBezTo>
                  <a:pt x="183" y="0"/>
                  <a:pt x="183" y="0"/>
                  <a:pt x="183" y="0"/>
                </a:cubicBezTo>
                <a:lnTo>
                  <a:pt x="182" y="1"/>
                </a:lnTo>
                <a:close/>
              </a:path>
            </a:pathLst>
          </a:custGeom>
          <a:gradFill>
            <a:gsLst>
              <a:gs pos="38000">
                <a:schemeClr val="accent2"/>
              </a:gs>
              <a:gs pos="100000">
                <a:schemeClr val="accent2">
                  <a:lumMod val="60000"/>
                  <a:lumOff val="40000"/>
                </a:schemeClr>
              </a:gs>
            </a:gsLst>
            <a:lin ang="5400000" scaled="1"/>
          </a:gra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3" name="Freeform 8"/>
          <p:cNvSpPr>
            <a:spLocks/>
          </p:cNvSpPr>
          <p:nvPr/>
        </p:nvSpPr>
        <p:spPr bwMode="auto">
          <a:xfrm>
            <a:off x="1112223" y="17815"/>
            <a:ext cx="4016909" cy="3656924"/>
          </a:xfrm>
          <a:custGeom>
            <a:avLst/>
            <a:gdLst>
              <a:gd name="T0" fmla="*/ 1986 w 2023"/>
              <a:gd name="T1" fmla="*/ 1669 h 1840"/>
              <a:gd name="T2" fmla="*/ 1121 w 2023"/>
              <a:gd name="T3" fmla="*/ 804 h 1840"/>
              <a:gd name="T4" fmla="*/ 1107 w 2023"/>
              <a:gd name="T5" fmla="*/ 727 h 1840"/>
              <a:gd name="T6" fmla="*/ 1131 w 2023"/>
              <a:gd name="T7" fmla="*/ 692 h 1840"/>
              <a:gd name="T8" fmla="*/ 1137 w 2023"/>
              <a:gd name="T9" fmla="*/ 687 h 1840"/>
              <a:gd name="T10" fmla="*/ 1137 w 2023"/>
              <a:gd name="T11" fmla="*/ 553 h 1840"/>
              <a:gd name="T12" fmla="*/ 620 w 2023"/>
              <a:gd name="T13" fmla="*/ 37 h 1840"/>
              <a:gd name="T14" fmla="*/ 487 w 2023"/>
              <a:gd name="T15" fmla="*/ 37 h 1840"/>
              <a:gd name="T16" fmla="*/ 487 w 2023"/>
              <a:gd name="T17" fmla="*/ 170 h 1840"/>
              <a:gd name="T18" fmla="*/ 645 w 2023"/>
              <a:gd name="T19" fmla="*/ 328 h 1840"/>
              <a:gd name="T20" fmla="*/ 645 w 2023"/>
              <a:gd name="T21" fmla="*/ 462 h 1840"/>
              <a:gd name="T22" fmla="*/ 512 w 2023"/>
              <a:gd name="T23" fmla="*/ 462 h 1840"/>
              <a:gd name="T24" fmla="*/ 170 w 2023"/>
              <a:gd name="T25" fmla="*/ 120 h 1840"/>
              <a:gd name="T26" fmla="*/ 37 w 2023"/>
              <a:gd name="T27" fmla="*/ 120 h 1840"/>
              <a:gd name="T28" fmla="*/ 37 w 2023"/>
              <a:gd name="T29" fmla="*/ 253 h 1840"/>
              <a:gd name="T30" fmla="*/ 1336 w 2023"/>
              <a:gd name="T31" fmla="*/ 1553 h 1840"/>
              <a:gd name="T32" fmla="*/ 1470 w 2023"/>
              <a:gd name="T33" fmla="*/ 1553 h 1840"/>
              <a:gd name="T34" fmla="*/ 1475 w 2023"/>
              <a:gd name="T35" fmla="*/ 1547 h 1840"/>
              <a:gd name="T36" fmla="*/ 1510 w 2023"/>
              <a:gd name="T37" fmla="*/ 1523 h 1840"/>
              <a:gd name="T38" fmla="*/ 1587 w 2023"/>
              <a:gd name="T39" fmla="*/ 1537 h 1840"/>
              <a:gd name="T40" fmla="*/ 1853 w 2023"/>
              <a:gd name="T41" fmla="*/ 1803 h 1840"/>
              <a:gd name="T42" fmla="*/ 1986 w 2023"/>
              <a:gd name="T43" fmla="*/ 1803 h 1840"/>
              <a:gd name="T44" fmla="*/ 1986 w 2023"/>
              <a:gd name="T45" fmla="*/ 1669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23" h="1840">
                <a:moveTo>
                  <a:pt x="1986" y="1669"/>
                </a:moveTo>
                <a:cubicBezTo>
                  <a:pt x="1121" y="804"/>
                  <a:pt x="1121" y="804"/>
                  <a:pt x="1121" y="804"/>
                </a:cubicBezTo>
                <a:cubicBezTo>
                  <a:pt x="1094" y="770"/>
                  <a:pt x="1100" y="741"/>
                  <a:pt x="1107" y="727"/>
                </a:cubicBezTo>
                <a:cubicBezTo>
                  <a:pt x="1115" y="709"/>
                  <a:pt x="1121" y="703"/>
                  <a:pt x="1131" y="692"/>
                </a:cubicBezTo>
                <a:cubicBezTo>
                  <a:pt x="1133" y="690"/>
                  <a:pt x="1135" y="688"/>
                  <a:pt x="1137" y="687"/>
                </a:cubicBezTo>
                <a:cubicBezTo>
                  <a:pt x="1173" y="650"/>
                  <a:pt x="1173" y="590"/>
                  <a:pt x="1137" y="553"/>
                </a:cubicBezTo>
                <a:cubicBezTo>
                  <a:pt x="620" y="37"/>
                  <a:pt x="620" y="37"/>
                  <a:pt x="620" y="37"/>
                </a:cubicBezTo>
                <a:cubicBezTo>
                  <a:pt x="583" y="0"/>
                  <a:pt x="524" y="0"/>
                  <a:pt x="487" y="37"/>
                </a:cubicBezTo>
                <a:cubicBezTo>
                  <a:pt x="450" y="74"/>
                  <a:pt x="450" y="133"/>
                  <a:pt x="487" y="170"/>
                </a:cubicBezTo>
                <a:cubicBezTo>
                  <a:pt x="645" y="328"/>
                  <a:pt x="645" y="328"/>
                  <a:pt x="645" y="328"/>
                </a:cubicBezTo>
                <a:cubicBezTo>
                  <a:pt x="682" y="365"/>
                  <a:pt x="682" y="425"/>
                  <a:pt x="645" y="462"/>
                </a:cubicBezTo>
                <a:cubicBezTo>
                  <a:pt x="608" y="498"/>
                  <a:pt x="549" y="498"/>
                  <a:pt x="512" y="462"/>
                </a:cubicBezTo>
                <a:cubicBezTo>
                  <a:pt x="170" y="120"/>
                  <a:pt x="170" y="120"/>
                  <a:pt x="170" y="120"/>
                </a:cubicBezTo>
                <a:cubicBezTo>
                  <a:pt x="133" y="83"/>
                  <a:pt x="74" y="83"/>
                  <a:pt x="37" y="120"/>
                </a:cubicBezTo>
                <a:cubicBezTo>
                  <a:pt x="0" y="157"/>
                  <a:pt x="0" y="217"/>
                  <a:pt x="37" y="253"/>
                </a:cubicBezTo>
                <a:cubicBezTo>
                  <a:pt x="1336" y="1553"/>
                  <a:pt x="1336" y="1553"/>
                  <a:pt x="1336" y="1553"/>
                </a:cubicBezTo>
                <a:cubicBezTo>
                  <a:pt x="1373" y="1590"/>
                  <a:pt x="1433" y="1590"/>
                  <a:pt x="1470" y="1553"/>
                </a:cubicBezTo>
                <a:cubicBezTo>
                  <a:pt x="1472" y="1551"/>
                  <a:pt x="1473" y="1549"/>
                  <a:pt x="1475" y="1547"/>
                </a:cubicBezTo>
                <a:cubicBezTo>
                  <a:pt x="1486" y="1537"/>
                  <a:pt x="1492" y="1531"/>
                  <a:pt x="1510" y="1523"/>
                </a:cubicBezTo>
                <a:cubicBezTo>
                  <a:pt x="1524" y="1517"/>
                  <a:pt x="1553" y="1510"/>
                  <a:pt x="1587" y="1537"/>
                </a:cubicBezTo>
                <a:cubicBezTo>
                  <a:pt x="1853" y="1803"/>
                  <a:pt x="1853" y="1803"/>
                  <a:pt x="1853" y="1803"/>
                </a:cubicBezTo>
                <a:cubicBezTo>
                  <a:pt x="1890" y="1840"/>
                  <a:pt x="1949" y="1840"/>
                  <a:pt x="1986" y="1803"/>
                </a:cubicBezTo>
                <a:cubicBezTo>
                  <a:pt x="2023" y="1766"/>
                  <a:pt x="2023" y="1706"/>
                  <a:pt x="1986" y="1669"/>
                </a:cubicBezTo>
                <a:close/>
              </a:path>
            </a:pathLst>
          </a:custGeom>
          <a:gradFill>
            <a:gsLst>
              <a:gs pos="41000">
                <a:schemeClr val="accent2"/>
              </a:gs>
              <a:gs pos="100000">
                <a:schemeClr val="accent2">
                  <a:lumMod val="60000"/>
                  <a:lumOff val="40000"/>
                </a:schemeClr>
              </a:gs>
            </a:gsLst>
            <a:lin ang="5400000" scaled="1"/>
          </a:gra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4" name="Freeform 9"/>
          <p:cNvSpPr>
            <a:spLocks/>
          </p:cNvSpPr>
          <p:nvPr/>
        </p:nvSpPr>
        <p:spPr bwMode="auto">
          <a:xfrm>
            <a:off x="-636947" y="-350099"/>
            <a:ext cx="1438349" cy="1436762"/>
          </a:xfrm>
          <a:custGeom>
            <a:avLst/>
            <a:gdLst>
              <a:gd name="T0" fmla="*/ 687 w 724"/>
              <a:gd name="T1" fmla="*/ 686 h 723"/>
              <a:gd name="T2" fmla="*/ 553 w 724"/>
              <a:gd name="T3" fmla="*/ 686 h 723"/>
              <a:gd name="T4" fmla="*/ 37 w 724"/>
              <a:gd name="T5" fmla="*/ 170 h 723"/>
              <a:gd name="T6" fmla="*/ 37 w 724"/>
              <a:gd name="T7" fmla="*/ 37 h 723"/>
              <a:gd name="T8" fmla="*/ 37 w 724"/>
              <a:gd name="T9" fmla="*/ 37 h 723"/>
              <a:gd name="T10" fmla="*/ 170 w 724"/>
              <a:gd name="T11" fmla="*/ 37 h 723"/>
              <a:gd name="T12" fmla="*/ 687 w 724"/>
              <a:gd name="T13" fmla="*/ 553 h 723"/>
              <a:gd name="T14" fmla="*/ 687 w 724"/>
              <a:gd name="T15" fmla="*/ 686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4" h="723">
                <a:moveTo>
                  <a:pt x="687" y="686"/>
                </a:moveTo>
                <a:cubicBezTo>
                  <a:pt x="650" y="723"/>
                  <a:pt x="590" y="723"/>
                  <a:pt x="553" y="686"/>
                </a:cubicBezTo>
                <a:cubicBezTo>
                  <a:pt x="37" y="170"/>
                  <a:pt x="37" y="170"/>
                  <a:pt x="37" y="170"/>
                </a:cubicBezTo>
                <a:cubicBezTo>
                  <a:pt x="0" y="133"/>
                  <a:pt x="0" y="74"/>
                  <a:pt x="37" y="37"/>
                </a:cubicBezTo>
                <a:cubicBezTo>
                  <a:pt x="37" y="37"/>
                  <a:pt x="37" y="37"/>
                  <a:pt x="37" y="37"/>
                </a:cubicBezTo>
                <a:cubicBezTo>
                  <a:pt x="74" y="0"/>
                  <a:pt x="134" y="0"/>
                  <a:pt x="170" y="37"/>
                </a:cubicBezTo>
                <a:cubicBezTo>
                  <a:pt x="687" y="553"/>
                  <a:pt x="687" y="553"/>
                  <a:pt x="687" y="553"/>
                </a:cubicBezTo>
                <a:cubicBezTo>
                  <a:pt x="724" y="590"/>
                  <a:pt x="724" y="650"/>
                  <a:pt x="687" y="686"/>
                </a:cubicBezTo>
                <a:close/>
              </a:path>
            </a:pathLst>
          </a:custGeom>
          <a:gradFill>
            <a:gsLst>
              <a:gs pos="0">
                <a:schemeClr val="accent2"/>
              </a:gs>
              <a:gs pos="100000">
                <a:schemeClr val="accent2">
                  <a:lumMod val="7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5"/>
          <p:cNvSpPr>
            <a:spLocks/>
          </p:cNvSpPr>
          <p:nvPr/>
        </p:nvSpPr>
        <p:spPr bwMode="auto">
          <a:xfrm>
            <a:off x="-1455235" y="-118567"/>
            <a:ext cx="3311213" cy="2992463"/>
          </a:xfrm>
          <a:custGeom>
            <a:avLst/>
            <a:gdLst>
              <a:gd name="T0" fmla="*/ 1631 w 1667"/>
              <a:gd name="T1" fmla="*/ 1470 h 1506"/>
              <a:gd name="T2" fmla="*/ 1631 w 1667"/>
              <a:gd name="T3" fmla="*/ 1336 h 1506"/>
              <a:gd name="T4" fmla="*/ 331 w 1667"/>
              <a:gd name="T5" fmla="*/ 37 h 1506"/>
              <a:gd name="T6" fmla="*/ 198 w 1667"/>
              <a:gd name="T7" fmla="*/ 37 h 1506"/>
              <a:gd name="T8" fmla="*/ 198 w 1667"/>
              <a:gd name="T9" fmla="*/ 170 h 1506"/>
              <a:gd name="T10" fmla="*/ 377 w 1667"/>
              <a:gd name="T11" fmla="*/ 350 h 1506"/>
              <a:gd name="T12" fmla="*/ 377 w 1667"/>
              <a:gd name="T13" fmla="*/ 483 h 1506"/>
              <a:gd name="T14" fmla="*/ 244 w 1667"/>
              <a:gd name="T15" fmla="*/ 483 h 1506"/>
              <a:gd name="T16" fmla="*/ 111 w 1667"/>
              <a:gd name="T17" fmla="*/ 483 h 1506"/>
              <a:gd name="T18" fmla="*/ 106 w 1667"/>
              <a:gd name="T19" fmla="*/ 489 h 1506"/>
              <a:gd name="T20" fmla="*/ 71 w 1667"/>
              <a:gd name="T21" fmla="*/ 513 h 1506"/>
              <a:gd name="T22" fmla="*/ 0 w 1667"/>
              <a:gd name="T23" fmla="*/ 503 h 1506"/>
              <a:gd name="T24" fmla="*/ 872 w 1667"/>
              <a:gd name="T25" fmla="*/ 1375 h 1506"/>
              <a:gd name="T26" fmla="*/ 994 w 1667"/>
              <a:gd name="T27" fmla="*/ 1366 h 1506"/>
              <a:gd name="T28" fmla="*/ 994 w 1667"/>
              <a:gd name="T29" fmla="*/ 1233 h 1506"/>
              <a:gd name="T30" fmla="*/ 961 w 1667"/>
              <a:gd name="T31" fmla="*/ 1199 h 1506"/>
              <a:gd name="T32" fmla="*/ 961 w 1667"/>
              <a:gd name="T33" fmla="*/ 1066 h 1506"/>
              <a:gd name="T34" fmla="*/ 1094 w 1667"/>
              <a:gd name="T35" fmla="*/ 1066 h 1506"/>
              <a:gd name="T36" fmla="*/ 1497 w 1667"/>
              <a:gd name="T37" fmla="*/ 1470 h 1506"/>
              <a:gd name="T38" fmla="*/ 1631 w 1667"/>
              <a:gd name="T39" fmla="*/ 147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67" h="1506">
                <a:moveTo>
                  <a:pt x="1631" y="1470"/>
                </a:moveTo>
                <a:cubicBezTo>
                  <a:pt x="1667" y="1433"/>
                  <a:pt x="1667" y="1373"/>
                  <a:pt x="1631" y="1336"/>
                </a:cubicBezTo>
                <a:cubicBezTo>
                  <a:pt x="331" y="37"/>
                  <a:pt x="331" y="37"/>
                  <a:pt x="331" y="37"/>
                </a:cubicBezTo>
                <a:cubicBezTo>
                  <a:pt x="294" y="0"/>
                  <a:pt x="235" y="0"/>
                  <a:pt x="198" y="37"/>
                </a:cubicBezTo>
                <a:cubicBezTo>
                  <a:pt x="161" y="74"/>
                  <a:pt x="161" y="133"/>
                  <a:pt x="198" y="170"/>
                </a:cubicBezTo>
                <a:cubicBezTo>
                  <a:pt x="377" y="350"/>
                  <a:pt x="377" y="350"/>
                  <a:pt x="377" y="350"/>
                </a:cubicBezTo>
                <a:cubicBezTo>
                  <a:pt x="414" y="386"/>
                  <a:pt x="414" y="446"/>
                  <a:pt x="377" y="483"/>
                </a:cubicBezTo>
                <a:cubicBezTo>
                  <a:pt x="341" y="520"/>
                  <a:pt x="281" y="520"/>
                  <a:pt x="244" y="483"/>
                </a:cubicBezTo>
                <a:cubicBezTo>
                  <a:pt x="207" y="446"/>
                  <a:pt x="148" y="446"/>
                  <a:pt x="111" y="483"/>
                </a:cubicBezTo>
                <a:cubicBezTo>
                  <a:pt x="109" y="485"/>
                  <a:pt x="107" y="487"/>
                  <a:pt x="106" y="489"/>
                </a:cubicBezTo>
                <a:cubicBezTo>
                  <a:pt x="95" y="499"/>
                  <a:pt x="89" y="505"/>
                  <a:pt x="71" y="513"/>
                </a:cubicBezTo>
                <a:cubicBezTo>
                  <a:pt x="57" y="519"/>
                  <a:pt x="31" y="525"/>
                  <a:pt x="0" y="503"/>
                </a:cubicBezTo>
                <a:cubicBezTo>
                  <a:pt x="872" y="1375"/>
                  <a:pt x="872" y="1375"/>
                  <a:pt x="872" y="1375"/>
                </a:cubicBezTo>
                <a:cubicBezTo>
                  <a:pt x="909" y="1402"/>
                  <a:pt x="961" y="1399"/>
                  <a:pt x="994" y="1366"/>
                </a:cubicBezTo>
                <a:cubicBezTo>
                  <a:pt x="1031" y="1329"/>
                  <a:pt x="1031" y="1269"/>
                  <a:pt x="994" y="1233"/>
                </a:cubicBezTo>
                <a:cubicBezTo>
                  <a:pt x="961" y="1199"/>
                  <a:pt x="961" y="1199"/>
                  <a:pt x="961" y="1199"/>
                </a:cubicBezTo>
                <a:cubicBezTo>
                  <a:pt x="924" y="1163"/>
                  <a:pt x="924" y="1103"/>
                  <a:pt x="961" y="1066"/>
                </a:cubicBezTo>
                <a:cubicBezTo>
                  <a:pt x="997" y="1029"/>
                  <a:pt x="1057" y="1029"/>
                  <a:pt x="1094" y="1066"/>
                </a:cubicBezTo>
                <a:cubicBezTo>
                  <a:pt x="1497" y="1470"/>
                  <a:pt x="1497" y="1470"/>
                  <a:pt x="1497" y="1470"/>
                </a:cubicBezTo>
                <a:cubicBezTo>
                  <a:pt x="1534" y="1506"/>
                  <a:pt x="1594" y="1506"/>
                  <a:pt x="1631" y="1470"/>
                </a:cubicBezTo>
                <a:close/>
              </a:path>
            </a:pathLst>
          </a:custGeom>
          <a:gradFill>
            <a:gsLst>
              <a:gs pos="0">
                <a:schemeClr val="accent2"/>
              </a:gs>
              <a:gs pos="100000">
                <a:schemeClr val="accent2">
                  <a:lumMod val="7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184093" y="506753"/>
            <a:ext cx="3838763" cy="5852356"/>
          </a:xfrm>
          <a:prstGeom prst="rect">
            <a:avLst/>
          </a:prstGeom>
          <a:effectLst/>
        </p:spPr>
      </p:pic>
      <p:sp>
        <p:nvSpPr>
          <p:cNvPr id="19" name="Title 7"/>
          <p:cNvSpPr txBox="1">
            <a:spLocks/>
          </p:cNvSpPr>
          <p:nvPr/>
        </p:nvSpPr>
        <p:spPr>
          <a:xfrm>
            <a:off x="5277041" y="1707643"/>
            <a:ext cx="3590385" cy="90952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Nevis" panose="02000800000000000000" pitchFamily="2" charset="0"/>
                <a:ea typeface="+mj-ea"/>
                <a:cs typeface="+mj-cs"/>
              </a:defRPr>
            </a:lvl1pPr>
          </a:lstStyle>
          <a:p>
            <a:r>
              <a:rPr lang="en-US" sz="3300" dirty="0">
                <a:latin typeface="+mj-lt"/>
              </a:rPr>
              <a:t>The Best</a:t>
            </a:r>
          </a:p>
          <a:p>
            <a:r>
              <a:rPr lang="en-US" sz="3300" dirty="0">
                <a:latin typeface="+mj-lt"/>
              </a:rPr>
              <a:t>Performance</a:t>
            </a:r>
            <a:endParaRPr lang="id-ID" sz="3300" dirty="0">
              <a:latin typeface="+mj-lt"/>
            </a:endParaRPr>
          </a:p>
        </p:txBody>
      </p:sp>
      <p:sp>
        <p:nvSpPr>
          <p:cNvPr id="20" name="TextBox 19"/>
          <p:cNvSpPr txBox="1"/>
          <p:nvPr/>
        </p:nvSpPr>
        <p:spPr>
          <a:xfrm>
            <a:off x="5277041" y="2706493"/>
            <a:ext cx="3590385" cy="819455"/>
          </a:xfrm>
          <a:prstGeom prst="rect">
            <a:avLst/>
          </a:prstGeom>
          <a:noFill/>
        </p:spPr>
        <p:txBody>
          <a:bodyPr wrap="square" rtlCol="0">
            <a:spAutoFit/>
          </a:bodyPr>
          <a:lstStyle/>
          <a:p>
            <a:pPr>
              <a:lnSpc>
                <a:spcPct val="150000"/>
              </a:lnSpc>
            </a:pPr>
            <a:r>
              <a:rPr lang="id-ID" sz="1050" b="1" dirty="0"/>
              <a:t>Suitable for all categories </a:t>
            </a:r>
            <a:r>
              <a:rPr lang="id-ID" sz="1050" dirty="0"/>
              <a:t>business and personal presentation, eaque ipsa quae ab illo inventore veritatis et quasi architecto beatae vitae dicta sunt explicabo.</a:t>
            </a:r>
          </a:p>
        </p:txBody>
      </p:sp>
      <p:sp>
        <p:nvSpPr>
          <p:cNvPr id="21" name="Oval 20"/>
          <p:cNvSpPr/>
          <p:nvPr/>
        </p:nvSpPr>
        <p:spPr>
          <a:xfrm>
            <a:off x="5339686" y="3686434"/>
            <a:ext cx="465223" cy="46522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2" name="Oval 21"/>
          <p:cNvSpPr/>
          <p:nvPr/>
        </p:nvSpPr>
        <p:spPr>
          <a:xfrm>
            <a:off x="5339686" y="4501714"/>
            <a:ext cx="465223" cy="46522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3" name="Oval 22"/>
          <p:cNvSpPr/>
          <p:nvPr/>
        </p:nvSpPr>
        <p:spPr>
          <a:xfrm>
            <a:off x="7209700" y="3686434"/>
            <a:ext cx="465223" cy="46522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4" name="Oval 23"/>
          <p:cNvSpPr/>
          <p:nvPr/>
        </p:nvSpPr>
        <p:spPr>
          <a:xfrm>
            <a:off x="7209700" y="4501714"/>
            <a:ext cx="465223" cy="4652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5" name="TextBox 24"/>
          <p:cNvSpPr txBox="1"/>
          <p:nvPr/>
        </p:nvSpPr>
        <p:spPr>
          <a:xfrm>
            <a:off x="5831682" y="3788239"/>
            <a:ext cx="1069524" cy="261610"/>
          </a:xfrm>
          <a:prstGeom prst="rect">
            <a:avLst/>
          </a:prstGeom>
          <a:noFill/>
        </p:spPr>
        <p:txBody>
          <a:bodyPr wrap="none" rtlCol="0">
            <a:spAutoFit/>
          </a:bodyPr>
          <a:lstStyle/>
          <a:p>
            <a:r>
              <a:rPr lang="id-ID" sz="1100" dirty="0">
                <a:latin typeface="+mj-lt"/>
              </a:rPr>
              <a:t>High Security</a:t>
            </a:r>
          </a:p>
        </p:txBody>
      </p:sp>
      <p:sp>
        <p:nvSpPr>
          <p:cNvPr id="26" name="TextBox 25"/>
          <p:cNvSpPr txBox="1"/>
          <p:nvPr/>
        </p:nvSpPr>
        <p:spPr>
          <a:xfrm>
            <a:off x="5831681" y="4603519"/>
            <a:ext cx="728084" cy="261610"/>
          </a:xfrm>
          <a:prstGeom prst="rect">
            <a:avLst/>
          </a:prstGeom>
          <a:noFill/>
        </p:spPr>
        <p:txBody>
          <a:bodyPr wrap="none" rtlCol="0">
            <a:spAutoFit/>
          </a:bodyPr>
          <a:lstStyle/>
          <a:p>
            <a:r>
              <a:rPr lang="id-ID" sz="1100" dirty="0">
                <a:latin typeface="+mj-lt"/>
              </a:rPr>
              <a:t>Backlink</a:t>
            </a:r>
          </a:p>
        </p:txBody>
      </p:sp>
      <p:sp>
        <p:nvSpPr>
          <p:cNvPr id="27" name="TextBox 26"/>
          <p:cNvSpPr txBox="1"/>
          <p:nvPr/>
        </p:nvSpPr>
        <p:spPr>
          <a:xfrm>
            <a:off x="7703498" y="3788239"/>
            <a:ext cx="1125629" cy="261610"/>
          </a:xfrm>
          <a:prstGeom prst="rect">
            <a:avLst/>
          </a:prstGeom>
          <a:noFill/>
        </p:spPr>
        <p:txBody>
          <a:bodyPr wrap="none" rtlCol="0">
            <a:spAutoFit/>
          </a:bodyPr>
          <a:lstStyle/>
          <a:p>
            <a:r>
              <a:rPr lang="id-ID" sz="1100" dirty="0">
                <a:latin typeface="+mj-lt"/>
              </a:rPr>
              <a:t>Customizable</a:t>
            </a:r>
          </a:p>
        </p:txBody>
      </p:sp>
      <p:sp>
        <p:nvSpPr>
          <p:cNvPr id="28" name="TextBox 27"/>
          <p:cNvSpPr txBox="1"/>
          <p:nvPr/>
        </p:nvSpPr>
        <p:spPr>
          <a:xfrm>
            <a:off x="7703498" y="4603519"/>
            <a:ext cx="978153" cy="261610"/>
          </a:xfrm>
          <a:prstGeom prst="rect">
            <a:avLst/>
          </a:prstGeom>
          <a:noFill/>
        </p:spPr>
        <p:txBody>
          <a:bodyPr wrap="none" rtlCol="0">
            <a:spAutoFit/>
          </a:bodyPr>
          <a:lstStyle/>
          <a:p>
            <a:r>
              <a:rPr lang="id-ID" sz="1100" dirty="0">
                <a:latin typeface="+mj-lt"/>
              </a:rPr>
              <a:t>Full Support</a:t>
            </a:r>
          </a:p>
        </p:txBody>
      </p:sp>
      <p:sp>
        <p:nvSpPr>
          <p:cNvPr id="29" name="Freeform 20"/>
          <p:cNvSpPr>
            <a:spLocks noEditPoints="1"/>
          </p:cNvSpPr>
          <p:nvPr/>
        </p:nvSpPr>
        <p:spPr bwMode="auto">
          <a:xfrm>
            <a:off x="7298745" y="4590758"/>
            <a:ext cx="287132" cy="287132"/>
          </a:xfrm>
          <a:custGeom>
            <a:avLst/>
            <a:gdLst>
              <a:gd name="T0" fmla="*/ 188 w 220"/>
              <a:gd name="T1" fmla="*/ 32 h 220"/>
              <a:gd name="T2" fmla="*/ 110 w 220"/>
              <a:gd name="T3" fmla="*/ 0 h 220"/>
              <a:gd name="T4" fmla="*/ 32 w 220"/>
              <a:gd name="T5" fmla="*/ 32 h 220"/>
              <a:gd name="T6" fmla="*/ 0 w 220"/>
              <a:gd name="T7" fmla="*/ 110 h 220"/>
              <a:gd name="T8" fmla="*/ 32 w 220"/>
              <a:gd name="T9" fmla="*/ 188 h 220"/>
              <a:gd name="T10" fmla="*/ 110 w 220"/>
              <a:gd name="T11" fmla="*/ 220 h 220"/>
              <a:gd name="T12" fmla="*/ 188 w 220"/>
              <a:gd name="T13" fmla="*/ 188 h 220"/>
              <a:gd name="T14" fmla="*/ 220 w 220"/>
              <a:gd name="T15" fmla="*/ 110 h 220"/>
              <a:gd name="T16" fmla="*/ 188 w 220"/>
              <a:gd name="T17" fmla="*/ 32 h 220"/>
              <a:gd name="T18" fmla="*/ 71 w 220"/>
              <a:gd name="T19" fmla="*/ 149 h 220"/>
              <a:gd name="T20" fmla="*/ 71 w 220"/>
              <a:gd name="T21" fmla="*/ 70 h 220"/>
              <a:gd name="T22" fmla="*/ 110 w 220"/>
              <a:gd name="T23" fmla="*/ 54 h 220"/>
              <a:gd name="T24" fmla="*/ 150 w 220"/>
              <a:gd name="T25" fmla="*/ 70 h 220"/>
              <a:gd name="T26" fmla="*/ 166 w 220"/>
              <a:gd name="T27" fmla="*/ 110 h 220"/>
              <a:gd name="T28" fmla="*/ 150 w 220"/>
              <a:gd name="T29" fmla="*/ 149 h 220"/>
              <a:gd name="T30" fmla="*/ 110 w 220"/>
              <a:gd name="T31" fmla="*/ 166 h 220"/>
              <a:gd name="T32" fmla="*/ 71 w 220"/>
              <a:gd name="T33" fmla="*/ 149 h 220"/>
              <a:gd name="T34" fmla="*/ 175 w 220"/>
              <a:gd name="T35" fmla="*/ 135 h 220"/>
              <a:gd name="T36" fmla="*/ 180 w 220"/>
              <a:gd name="T37" fmla="*/ 110 h 220"/>
              <a:gd name="T38" fmla="*/ 176 w 220"/>
              <a:gd name="T39" fmla="*/ 89 h 220"/>
              <a:gd name="T40" fmla="*/ 197 w 220"/>
              <a:gd name="T41" fmla="*/ 68 h 220"/>
              <a:gd name="T42" fmla="*/ 207 w 220"/>
              <a:gd name="T43" fmla="*/ 110 h 220"/>
              <a:gd name="T44" fmla="*/ 195 w 220"/>
              <a:gd name="T45" fmla="*/ 155 h 220"/>
              <a:gd name="T46" fmla="*/ 175 w 220"/>
              <a:gd name="T47" fmla="*/ 135 h 220"/>
              <a:gd name="T48" fmla="*/ 152 w 220"/>
              <a:gd name="T49" fmla="*/ 23 h 220"/>
              <a:gd name="T50" fmla="*/ 132 w 220"/>
              <a:gd name="T51" fmla="*/ 44 h 220"/>
              <a:gd name="T52" fmla="*/ 110 w 220"/>
              <a:gd name="T53" fmla="*/ 41 h 220"/>
              <a:gd name="T54" fmla="*/ 85 w 220"/>
              <a:gd name="T55" fmla="*/ 45 h 220"/>
              <a:gd name="T56" fmla="*/ 65 w 220"/>
              <a:gd name="T57" fmla="*/ 25 h 220"/>
              <a:gd name="T58" fmla="*/ 110 w 220"/>
              <a:gd name="T59" fmla="*/ 14 h 220"/>
              <a:gd name="T60" fmla="*/ 152 w 220"/>
              <a:gd name="T61" fmla="*/ 23 h 220"/>
              <a:gd name="T62" fmla="*/ 22 w 220"/>
              <a:gd name="T63" fmla="*/ 71 h 220"/>
              <a:gd name="T64" fmla="*/ 43 w 220"/>
              <a:gd name="T65" fmla="*/ 92 h 220"/>
              <a:gd name="T66" fmla="*/ 44 w 220"/>
              <a:gd name="T67" fmla="*/ 131 h 220"/>
              <a:gd name="T68" fmla="*/ 23 w 220"/>
              <a:gd name="T69" fmla="*/ 152 h 220"/>
              <a:gd name="T70" fmla="*/ 14 w 220"/>
              <a:gd name="T71" fmla="*/ 110 h 220"/>
              <a:gd name="T72" fmla="*/ 22 w 220"/>
              <a:gd name="T73" fmla="*/ 71 h 220"/>
              <a:gd name="T74" fmla="*/ 68 w 220"/>
              <a:gd name="T75" fmla="*/ 197 h 220"/>
              <a:gd name="T76" fmla="*/ 89 w 220"/>
              <a:gd name="T77" fmla="*/ 176 h 220"/>
              <a:gd name="T78" fmla="*/ 110 w 220"/>
              <a:gd name="T79" fmla="*/ 179 h 220"/>
              <a:gd name="T80" fmla="*/ 128 w 220"/>
              <a:gd name="T81" fmla="*/ 177 h 220"/>
              <a:gd name="T82" fmla="*/ 149 w 220"/>
              <a:gd name="T83" fmla="*/ 198 h 220"/>
              <a:gd name="T84" fmla="*/ 110 w 220"/>
              <a:gd name="T85" fmla="*/ 206 h 220"/>
              <a:gd name="T86" fmla="*/ 68 w 220"/>
              <a:gd name="T87" fmla="*/ 197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0" h="220">
                <a:moveTo>
                  <a:pt x="188" y="32"/>
                </a:moveTo>
                <a:cubicBezTo>
                  <a:pt x="167" y="11"/>
                  <a:pt x="140" y="0"/>
                  <a:pt x="110" y="0"/>
                </a:cubicBezTo>
                <a:cubicBezTo>
                  <a:pt x="81" y="0"/>
                  <a:pt x="53" y="11"/>
                  <a:pt x="32" y="32"/>
                </a:cubicBezTo>
                <a:cubicBezTo>
                  <a:pt x="12" y="53"/>
                  <a:pt x="0" y="81"/>
                  <a:pt x="0" y="110"/>
                </a:cubicBezTo>
                <a:cubicBezTo>
                  <a:pt x="0" y="139"/>
                  <a:pt x="12" y="167"/>
                  <a:pt x="32" y="188"/>
                </a:cubicBezTo>
                <a:cubicBezTo>
                  <a:pt x="53" y="208"/>
                  <a:pt x="81" y="220"/>
                  <a:pt x="110" y="220"/>
                </a:cubicBezTo>
                <a:cubicBezTo>
                  <a:pt x="140" y="220"/>
                  <a:pt x="167" y="208"/>
                  <a:pt x="188" y="188"/>
                </a:cubicBezTo>
                <a:cubicBezTo>
                  <a:pt x="209" y="167"/>
                  <a:pt x="220" y="139"/>
                  <a:pt x="220" y="110"/>
                </a:cubicBezTo>
                <a:cubicBezTo>
                  <a:pt x="220" y="81"/>
                  <a:pt x="209" y="53"/>
                  <a:pt x="188" y="32"/>
                </a:cubicBezTo>
                <a:close/>
                <a:moveTo>
                  <a:pt x="71" y="149"/>
                </a:moveTo>
                <a:cubicBezTo>
                  <a:pt x="49" y="128"/>
                  <a:pt x="49" y="92"/>
                  <a:pt x="71" y="70"/>
                </a:cubicBezTo>
                <a:cubicBezTo>
                  <a:pt x="81" y="60"/>
                  <a:pt x="95" y="54"/>
                  <a:pt x="110" y="54"/>
                </a:cubicBezTo>
                <a:cubicBezTo>
                  <a:pt x="125" y="54"/>
                  <a:pt x="139" y="60"/>
                  <a:pt x="150" y="70"/>
                </a:cubicBezTo>
                <a:cubicBezTo>
                  <a:pt x="160" y="81"/>
                  <a:pt x="166" y="95"/>
                  <a:pt x="166" y="110"/>
                </a:cubicBezTo>
                <a:cubicBezTo>
                  <a:pt x="166" y="125"/>
                  <a:pt x="160" y="139"/>
                  <a:pt x="150" y="149"/>
                </a:cubicBezTo>
                <a:cubicBezTo>
                  <a:pt x="139" y="160"/>
                  <a:pt x="125" y="166"/>
                  <a:pt x="110" y="166"/>
                </a:cubicBezTo>
                <a:cubicBezTo>
                  <a:pt x="95" y="166"/>
                  <a:pt x="81" y="160"/>
                  <a:pt x="71" y="149"/>
                </a:cubicBezTo>
                <a:close/>
                <a:moveTo>
                  <a:pt x="175" y="135"/>
                </a:moveTo>
                <a:cubicBezTo>
                  <a:pt x="178" y="127"/>
                  <a:pt x="180" y="119"/>
                  <a:pt x="180" y="110"/>
                </a:cubicBezTo>
                <a:cubicBezTo>
                  <a:pt x="180" y="103"/>
                  <a:pt x="178" y="95"/>
                  <a:pt x="176" y="89"/>
                </a:cubicBezTo>
                <a:cubicBezTo>
                  <a:pt x="197" y="68"/>
                  <a:pt x="197" y="68"/>
                  <a:pt x="197" y="68"/>
                </a:cubicBezTo>
                <a:cubicBezTo>
                  <a:pt x="203" y="81"/>
                  <a:pt x="207" y="95"/>
                  <a:pt x="207" y="110"/>
                </a:cubicBezTo>
                <a:cubicBezTo>
                  <a:pt x="207" y="126"/>
                  <a:pt x="203" y="142"/>
                  <a:pt x="195" y="155"/>
                </a:cubicBezTo>
                <a:lnTo>
                  <a:pt x="175" y="135"/>
                </a:lnTo>
                <a:close/>
                <a:moveTo>
                  <a:pt x="152" y="23"/>
                </a:moveTo>
                <a:cubicBezTo>
                  <a:pt x="132" y="44"/>
                  <a:pt x="132" y="44"/>
                  <a:pt x="132" y="44"/>
                </a:cubicBezTo>
                <a:cubicBezTo>
                  <a:pt x="125" y="42"/>
                  <a:pt x="118" y="41"/>
                  <a:pt x="110" y="41"/>
                </a:cubicBezTo>
                <a:cubicBezTo>
                  <a:pt x="102" y="41"/>
                  <a:pt x="93" y="42"/>
                  <a:pt x="85" y="45"/>
                </a:cubicBezTo>
                <a:cubicBezTo>
                  <a:pt x="65" y="25"/>
                  <a:pt x="65" y="25"/>
                  <a:pt x="65" y="25"/>
                </a:cubicBezTo>
                <a:cubicBezTo>
                  <a:pt x="79" y="17"/>
                  <a:pt x="94" y="14"/>
                  <a:pt x="110" y="14"/>
                </a:cubicBezTo>
                <a:cubicBezTo>
                  <a:pt x="125" y="14"/>
                  <a:pt x="139" y="17"/>
                  <a:pt x="152" y="23"/>
                </a:cubicBezTo>
                <a:close/>
                <a:moveTo>
                  <a:pt x="22" y="71"/>
                </a:moveTo>
                <a:cubicBezTo>
                  <a:pt x="43" y="92"/>
                  <a:pt x="43" y="92"/>
                  <a:pt x="43" y="92"/>
                </a:cubicBezTo>
                <a:cubicBezTo>
                  <a:pt x="40" y="105"/>
                  <a:pt x="40" y="119"/>
                  <a:pt x="44" y="131"/>
                </a:cubicBezTo>
                <a:cubicBezTo>
                  <a:pt x="23" y="152"/>
                  <a:pt x="23" y="152"/>
                  <a:pt x="23" y="152"/>
                </a:cubicBezTo>
                <a:cubicBezTo>
                  <a:pt x="17" y="139"/>
                  <a:pt x="14" y="125"/>
                  <a:pt x="14" y="110"/>
                </a:cubicBezTo>
                <a:cubicBezTo>
                  <a:pt x="14" y="96"/>
                  <a:pt x="17" y="83"/>
                  <a:pt x="22" y="71"/>
                </a:cubicBezTo>
                <a:close/>
                <a:moveTo>
                  <a:pt x="68" y="197"/>
                </a:moveTo>
                <a:cubicBezTo>
                  <a:pt x="89" y="176"/>
                  <a:pt x="89" y="176"/>
                  <a:pt x="89" y="176"/>
                </a:cubicBezTo>
                <a:cubicBezTo>
                  <a:pt x="96" y="178"/>
                  <a:pt x="103" y="179"/>
                  <a:pt x="110" y="179"/>
                </a:cubicBezTo>
                <a:cubicBezTo>
                  <a:pt x="116" y="179"/>
                  <a:pt x="122" y="178"/>
                  <a:pt x="128" y="177"/>
                </a:cubicBezTo>
                <a:cubicBezTo>
                  <a:pt x="149" y="198"/>
                  <a:pt x="149" y="198"/>
                  <a:pt x="149" y="198"/>
                </a:cubicBezTo>
                <a:cubicBezTo>
                  <a:pt x="137" y="204"/>
                  <a:pt x="124" y="206"/>
                  <a:pt x="110" y="206"/>
                </a:cubicBezTo>
                <a:cubicBezTo>
                  <a:pt x="95" y="206"/>
                  <a:pt x="81" y="203"/>
                  <a:pt x="68" y="197"/>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30" name="Group 29"/>
          <p:cNvGrpSpPr/>
          <p:nvPr/>
        </p:nvGrpSpPr>
        <p:grpSpPr>
          <a:xfrm>
            <a:off x="5416010" y="4687703"/>
            <a:ext cx="312574" cy="93242"/>
            <a:chOff x="5043488" y="4575175"/>
            <a:chExt cx="936626" cy="279400"/>
          </a:xfrm>
          <a:solidFill>
            <a:schemeClr val="bg2"/>
          </a:solidFill>
        </p:grpSpPr>
        <p:sp>
          <p:nvSpPr>
            <p:cNvPr id="31" name="Freeform 24"/>
            <p:cNvSpPr>
              <a:spLocks/>
            </p:cNvSpPr>
            <p:nvPr/>
          </p:nvSpPr>
          <p:spPr bwMode="auto">
            <a:xfrm>
              <a:off x="5043488" y="4575175"/>
              <a:ext cx="420688" cy="279400"/>
            </a:xfrm>
            <a:custGeom>
              <a:avLst/>
              <a:gdLst>
                <a:gd name="T0" fmla="*/ 103 w 111"/>
                <a:gd name="T1" fmla="*/ 50 h 71"/>
                <a:gd name="T2" fmla="*/ 95 w 111"/>
                <a:gd name="T3" fmla="*/ 55 h 71"/>
                <a:gd name="T4" fmla="*/ 16 w 111"/>
                <a:gd name="T5" fmla="*/ 55 h 71"/>
                <a:gd name="T6" fmla="*/ 16 w 111"/>
                <a:gd name="T7" fmla="*/ 16 h 71"/>
                <a:gd name="T8" fmla="*/ 95 w 111"/>
                <a:gd name="T9" fmla="*/ 16 h 71"/>
                <a:gd name="T10" fmla="*/ 103 w 111"/>
                <a:gd name="T11" fmla="*/ 22 h 71"/>
                <a:gd name="T12" fmla="*/ 111 w 111"/>
                <a:gd name="T13" fmla="*/ 14 h 71"/>
                <a:gd name="T14" fmla="*/ 97 w 111"/>
                <a:gd name="T15" fmla="*/ 0 h 71"/>
                <a:gd name="T16" fmla="*/ 14 w 111"/>
                <a:gd name="T17" fmla="*/ 0 h 71"/>
                <a:gd name="T18" fmla="*/ 0 w 111"/>
                <a:gd name="T19" fmla="*/ 14 h 71"/>
                <a:gd name="T20" fmla="*/ 0 w 111"/>
                <a:gd name="T21" fmla="*/ 58 h 71"/>
                <a:gd name="T22" fmla="*/ 14 w 111"/>
                <a:gd name="T23" fmla="*/ 71 h 71"/>
                <a:gd name="T24" fmla="*/ 97 w 111"/>
                <a:gd name="T25" fmla="*/ 71 h 71"/>
                <a:gd name="T26" fmla="*/ 111 w 111"/>
                <a:gd name="T27" fmla="*/ 58 h 71"/>
                <a:gd name="T28" fmla="*/ 103 w 111"/>
                <a:gd name="T29" fmla="*/ 5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1" h="71">
                  <a:moveTo>
                    <a:pt x="103" y="50"/>
                  </a:moveTo>
                  <a:cubicBezTo>
                    <a:pt x="99" y="50"/>
                    <a:pt x="96" y="52"/>
                    <a:pt x="95" y="55"/>
                  </a:cubicBezTo>
                  <a:cubicBezTo>
                    <a:pt x="16" y="55"/>
                    <a:pt x="16" y="55"/>
                    <a:pt x="16" y="55"/>
                  </a:cubicBezTo>
                  <a:cubicBezTo>
                    <a:pt x="16" y="16"/>
                    <a:pt x="16" y="16"/>
                    <a:pt x="16" y="16"/>
                  </a:cubicBezTo>
                  <a:cubicBezTo>
                    <a:pt x="95" y="16"/>
                    <a:pt x="95" y="16"/>
                    <a:pt x="95" y="16"/>
                  </a:cubicBezTo>
                  <a:cubicBezTo>
                    <a:pt x="96" y="19"/>
                    <a:pt x="99" y="22"/>
                    <a:pt x="103" y="22"/>
                  </a:cubicBezTo>
                  <a:cubicBezTo>
                    <a:pt x="107" y="22"/>
                    <a:pt x="111" y="18"/>
                    <a:pt x="111" y="14"/>
                  </a:cubicBezTo>
                  <a:cubicBezTo>
                    <a:pt x="111" y="6"/>
                    <a:pt x="105" y="0"/>
                    <a:pt x="97" y="0"/>
                  </a:cubicBezTo>
                  <a:cubicBezTo>
                    <a:pt x="14" y="0"/>
                    <a:pt x="14" y="0"/>
                    <a:pt x="14" y="0"/>
                  </a:cubicBezTo>
                  <a:cubicBezTo>
                    <a:pt x="6" y="0"/>
                    <a:pt x="0" y="6"/>
                    <a:pt x="0" y="14"/>
                  </a:cubicBezTo>
                  <a:cubicBezTo>
                    <a:pt x="0" y="58"/>
                    <a:pt x="0" y="58"/>
                    <a:pt x="0" y="58"/>
                  </a:cubicBezTo>
                  <a:cubicBezTo>
                    <a:pt x="0" y="65"/>
                    <a:pt x="6" y="71"/>
                    <a:pt x="14" y="71"/>
                  </a:cubicBezTo>
                  <a:cubicBezTo>
                    <a:pt x="97" y="71"/>
                    <a:pt x="97" y="71"/>
                    <a:pt x="97" y="71"/>
                  </a:cubicBezTo>
                  <a:cubicBezTo>
                    <a:pt x="105" y="71"/>
                    <a:pt x="111" y="65"/>
                    <a:pt x="111" y="58"/>
                  </a:cubicBezTo>
                  <a:cubicBezTo>
                    <a:pt x="111" y="53"/>
                    <a:pt x="107" y="50"/>
                    <a:pt x="103"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25"/>
            <p:cNvSpPr>
              <a:spLocks/>
            </p:cNvSpPr>
            <p:nvPr/>
          </p:nvSpPr>
          <p:spPr bwMode="auto">
            <a:xfrm>
              <a:off x="5559426" y="4575175"/>
              <a:ext cx="420688" cy="279400"/>
            </a:xfrm>
            <a:custGeom>
              <a:avLst/>
              <a:gdLst>
                <a:gd name="T0" fmla="*/ 97 w 111"/>
                <a:gd name="T1" fmla="*/ 0 h 71"/>
                <a:gd name="T2" fmla="*/ 14 w 111"/>
                <a:gd name="T3" fmla="*/ 0 h 71"/>
                <a:gd name="T4" fmla="*/ 0 w 111"/>
                <a:gd name="T5" fmla="*/ 14 h 71"/>
                <a:gd name="T6" fmla="*/ 8 w 111"/>
                <a:gd name="T7" fmla="*/ 22 h 71"/>
                <a:gd name="T8" fmla="*/ 16 w 111"/>
                <a:gd name="T9" fmla="*/ 16 h 71"/>
                <a:gd name="T10" fmla="*/ 95 w 111"/>
                <a:gd name="T11" fmla="*/ 16 h 71"/>
                <a:gd name="T12" fmla="*/ 95 w 111"/>
                <a:gd name="T13" fmla="*/ 55 h 71"/>
                <a:gd name="T14" fmla="*/ 16 w 111"/>
                <a:gd name="T15" fmla="*/ 55 h 71"/>
                <a:gd name="T16" fmla="*/ 8 w 111"/>
                <a:gd name="T17" fmla="*/ 50 h 71"/>
                <a:gd name="T18" fmla="*/ 0 w 111"/>
                <a:gd name="T19" fmla="*/ 58 h 71"/>
                <a:gd name="T20" fmla="*/ 14 w 111"/>
                <a:gd name="T21" fmla="*/ 71 h 71"/>
                <a:gd name="T22" fmla="*/ 97 w 111"/>
                <a:gd name="T23" fmla="*/ 71 h 71"/>
                <a:gd name="T24" fmla="*/ 111 w 111"/>
                <a:gd name="T25" fmla="*/ 58 h 71"/>
                <a:gd name="T26" fmla="*/ 111 w 111"/>
                <a:gd name="T27" fmla="*/ 14 h 71"/>
                <a:gd name="T28" fmla="*/ 97 w 11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1" h="71">
                  <a:moveTo>
                    <a:pt x="97" y="0"/>
                  </a:moveTo>
                  <a:cubicBezTo>
                    <a:pt x="14" y="0"/>
                    <a:pt x="14" y="0"/>
                    <a:pt x="14" y="0"/>
                  </a:cubicBezTo>
                  <a:cubicBezTo>
                    <a:pt x="7" y="0"/>
                    <a:pt x="0" y="6"/>
                    <a:pt x="0" y="14"/>
                  </a:cubicBezTo>
                  <a:cubicBezTo>
                    <a:pt x="0" y="18"/>
                    <a:pt x="4" y="22"/>
                    <a:pt x="8" y="22"/>
                  </a:cubicBezTo>
                  <a:cubicBezTo>
                    <a:pt x="12" y="22"/>
                    <a:pt x="15" y="19"/>
                    <a:pt x="16" y="16"/>
                  </a:cubicBezTo>
                  <a:cubicBezTo>
                    <a:pt x="95" y="16"/>
                    <a:pt x="95" y="16"/>
                    <a:pt x="95" y="16"/>
                  </a:cubicBezTo>
                  <a:cubicBezTo>
                    <a:pt x="95" y="55"/>
                    <a:pt x="95" y="55"/>
                    <a:pt x="95" y="55"/>
                  </a:cubicBezTo>
                  <a:cubicBezTo>
                    <a:pt x="16" y="55"/>
                    <a:pt x="16" y="55"/>
                    <a:pt x="16" y="55"/>
                  </a:cubicBezTo>
                  <a:cubicBezTo>
                    <a:pt x="15" y="52"/>
                    <a:pt x="12" y="50"/>
                    <a:pt x="8" y="50"/>
                  </a:cubicBezTo>
                  <a:cubicBezTo>
                    <a:pt x="4" y="50"/>
                    <a:pt x="0" y="53"/>
                    <a:pt x="0" y="58"/>
                  </a:cubicBezTo>
                  <a:cubicBezTo>
                    <a:pt x="0" y="65"/>
                    <a:pt x="7" y="71"/>
                    <a:pt x="14" y="71"/>
                  </a:cubicBezTo>
                  <a:cubicBezTo>
                    <a:pt x="97" y="71"/>
                    <a:pt x="97" y="71"/>
                    <a:pt x="97" y="71"/>
                  </a:cubicBezTo>
                  <a:cubicBezTo>
                    <a:pt x="105" y="71"/>
                    <a:pt x="111" y="65"/>
                    <a:pt x="111" y="58"/>
                  </a:cubicBezTo>
                  <a:cubicBezTo>
                    <a:pt x="111" y="14"/>
                    <a:pt x="111" y="14"/>
                    <a:pt x="111" y="14"/>
                  </a:cubicBezTo>
                  <a:cubicBezTo>
                    <a:pt x="111" y="6"/>
                    <a:pt x="105" y="0"/>
                    <a:pt x="9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26"/>
            <p:cNvSpPr>
              <a:spLocks/>
            </p:cNvSpPr>
            <p:nvPr/>
          </p:nvSpPr>
          <p:spPr bwMode="auto">
            <a:xfrm>
              <a:off x="5335588" y="4684713"/>
              <a:ext cx="349250" cy="63500"/>
            </a:xfrm>
            <a:custGeom>
              <a:avLst/>
              <a:gdLst>
                <a:gd name="T0" fmla="*/ 0 w 92"/>
                <a:gd name="T1" fmla="*/ 8 h 16"/>
                <a:gd name="T2" fmla="*/ 8 w 92"/>
                <a:gd name="T3" fmla="*/ 16 h 16"/>
                <a:gd name="T4" fmla="*/ 84 w 92"/>
                <a:gd name="T5" fmla="*/ 16 h 16"/>
                <a:gd name="T6" fmla="*/ 92 w 92"/>
                <a:gd name="T7" fmla="*/ 8 h 16"/>
                <a:gd name="T8" fmla="*/ 84 w 92"/>
                <a:gd name="T9" fmla="*/ 0 h 16"/>
                <a:gd name="T10" fmla="*/ 8 w 92"/>
                <a:gd name="T11" fmla="*/ 0 h 16"/>
                <a:gd name="T12" fmla="*/ 0 w 92"/>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92" h="16">
                  <a:moveTo>
                    <a:pt x="0" y="8"/>
                  </a:moveTo>
                  <a:cubicBezTo>
                    <a:pt x="0" y="12"/>
                    <a:pt x="4" y="16"/>
                    <a:pt x="8" y="16"/>
                  </a:cubicBezTo>
                  <a:cubicBezTo>
                    <a:pt x="84" y="16"/>
                    <a:pt x="84" y="16"/>
                    <a:pt x="84" y="16"/>
                  </a:cubicBezTo>
                  <a:cubicBezTo>
                    <a:pt x="89" y="16"/>
                    <a:pt x="92" y="12"/>
                    <a:pt x="92" y="8"/>
                  </a:cubicBezTo>
                  <a:cubicBezTo>
                    <a:pt x="92" y="3"/>
                    <a:pt x="89" y="0"/>
                    <a:pt x="84" y="0"/>
                  </a:cubicBezTo>
                  <a:cubicBezTo>
                    <a:pt x="8" y="0"/>
                    <a:pt x="8" y="0"/>
                    <a:pt x="8" y="0"/>
                  </a:cubicBezTo>
                  <a:cubicBezTo>
                    <a:pt x="4" y="0"/>
                    <a:pt x="0" y="3"/>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34" name="Group 33"/>
          <p:cNvGrpSpPr/>
          <p:nvPr/>
        </p:nvGrpSpPr>
        <p:grpSpPr>
          <a:xfrm>
            <a:off x="5466994" y="3791018"/>
            <a:ext cx="210607" cy="256053"/>
            <a:chOff x="5884862" y="4960937"/>
            <a:chExt cx="301626" cy="366713"/>
          </a:xfrm>
          <a:solidFill>
            <a:schemeClr val="bg2"/>
          </a:solidFill>
        </p:grpSpPr>
        <p:sp>
          <p:nvSpPr>
            <p:cNvPr id="35" name="Freeform 30"/>
            <p:cNvSpPr>
              <a:spLocks noEditPoints="1"/>
            </p:cNvSpPr>
            <p:nvPr/>
          </p:nvSpPr>
          <p:spPr bwMode="auto">
            <a:xfrm>
              <a:off x="5884862" y="4960937"/>
              <a:ext cx="301626" cy="366713"/>
            </a:xfrm>
            <a:custGeom>
              <a:avLst/>
              <a:gdLst>
                <a:gd name="T0" fmla="*/ 138 w 151"/>
                <a:gd name="T1" fmla="*/ 64 h 185"/>
                <a:gd name="T2" fmla="*/ 138 w 151"/>
                <a:gd name="T3" fmla="*/ 62 h 185"/>
                <a:gd name="T4" fmla="*/ 76 w 151"/>
                <a:gd name="T5" fmla="*/ 0 h 185"/>
                <a:gd name="T6" fmla="*/ 14 w 151"/>
                <a:gd name="T7" fmla="*/ 62 h 185"/>
                <a:gd name="T8" fmla="*/ 14 w 151"/>
                <a:gd name="T9" fmla="*/ 64 h 185"/>
                <a:gd name="T10" fmla="*/ 0 w 151"/>
                <a:gd name="T11" fmla="*/ 88 h 185"/>
                <a:gd name="T12" fmla="*/ 0 w 151"/>
                <a:gd name="T13" fmla="*/ 157 h 185"/>
                <a:gd name="T14" fmla="*/ 28 w 151"/>
                <a:gd name="T15" fmla="*/ 185 h 185"/>
                <a:gd name="T16" fmla="*/ 123 w 151"/>
                <a:gd name="T17" fmla="*/ 185 h 185"/>
                <a:gd name="T18" fmla="*/ 151 w 151"/>
                <a:gd name="T19" fmla="*/ 157 h 185"/>
                <a:gd name="T20" fmla="*/ 151 w 151"/>
                <a:gd name="T21" fmla="*/ 88 h 185"/>
                <a:gd name="T22" fmla="*/ 138 w 151"/>
                <a:gd name="T23" fmla="*/ 64 h 185"/>
                <a:gd name="T24" fmla="*/ 76 w 151"/>
                <a:gd name="T25" fmla="*/ 16 h 185"/>
                <a:gd name="T26" fmla="*/ 122 w 151"/>
                <a:gd name="T27" fmla="*/ 60 h 185"/>
                <a:gd name="T28" fmla="*/ 30 w 151"/>
                <a:gd name="T29" fmla="*/ 60 h 185"/>
                <a:gd name="T30" fmla="*/ 76 w 151"/>
                <a:gd name="T31" fmla="*/ 16 h 185"/>
                <a:gd name="T32" fmla="*/ 135 w 151"/>
                <a:gd name="T33" fmla="*/ 157 h 185"/>
                <a:gd name="T34" fmla="*/ 123 w 151"/>
                <a:gd name="T35" fmla="*/ 169 h 185"/>
                <a:gd name="T36" fmla="*/ 28 w 151"/>
                <a:gd name="T37" fmla="*/ 169 h 185"/>
                <a:gd name="T38" fmla="*/ 16 w 151"/>
                <a:gd name="T39" fmla="*/ 157 h 185"/>
                <a:gd name="T40" fmla="*/ 16 w 151"/>
                <a:gd name="T41" fmla="*/ 88 h 185"/>
                <a:gd name="T42" fmla="*/ 28 w 151"/>
                <a:gd name="T43" fmla="*/ 76 h 185"/>
                <a:gd name="T44" fmla="*/ 123 w 151"/>
                <a:gd name="T45" fmla="*/ 76 h 185"/>
                <a:gd name="T46" fmla="*/ 135 w 151"/>
                <a:gd name="T47" fmla="*/ 88 h 185"/>
                <a:gd name="T48" fmla="*/ 135 w 151"/>
                <a:gd name="T49" fmla="*/ 15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1" h="185">
                  <a:moveTo>
                    <a:pt x="138" y="64"/>
                  </a:moveTo>
                  <a:cubicBezTo>
                    <a:pt x="138" y="64"/>
                    <a:pt x="138" y="63"/>
                    <a:pt x="138" y="62"/>
                  </a:cubicBezTo>
                  <a:cubicBezTo>
                    <a:pt x="138" y="28"/>
                    <a:pt x="110" y="0"/>
                    <a:pt x="76" y="0"/>
                  </a:cubicBezTo>
                  <a:cubicBezTo>
                    <a:pt x="42" y="0"/>
                    <a:pt x="14" y="28"/>
                    <a:pt x="14" y="62"/>
                  </a:cubicBezTo>
                  <a:cubicBezTo>
                    <a:pt x="14" y="63"/>
                    <a:pt x="14" y="64"/>
                    <a:pt x="14" y="64"/>
                  </a:cubicBezTo>
                  <a:cubicBezTo>
                    <a:pt x="6" y="69"/>
                    <a:pt x="0" y="78"/>
                    <a:pt x="0" y="88"/>
                  </a:cubicBezTo>
                  <a:cubicBezTo>
                    <a:pt x="0" y="157"/>
                    <a:pt x="0" y="157"/>
                    <a:pt x="0" y="157"/>
                  </a:cubicBezTo>
                  <a:cubicBezTo>
                    <a:pt x="0" y="173"/>
                    <a:pt x="13" y="185"/>
                    <a:pt x="28" y="185"/>
                  </a:cubicBezTo>
                  <a:cubicBezTo>
                    <a:pt x="123" y="185"/>
                    <a:pt x="123" y="185"/>
                    <a:pt x="123" y="185"/>
                  </a:cubicBezTo>
                  <a:cubicBezTo>
                    <a:pt x="139" y="185"/>
                    <a:pt x="151" y="173"/>
                    <a:pt x="151" y="157"/>
                  </a:cubicBezTo>
                  <a:cubicBezTo>
                    <a:pt x="151" y="88"/>
                    <a:pt x="151" y="88"/>
                    <a:pt x="151" y="88"/>
                  </a:cubicBezTo>
                  <a:cubicBezTo>
                    <a:pt x="151" y="78"/>
                    <a:pt x="146" y="69"/>
                    <a:pt x="138" y="64"/>
                  </a:cubicBezTo>
                  <a:close/>
                  <a:moveTo>
                    <a:pt x="76" y="16"/>
                  </a:moveTo>
                  <a:cubicBezTo>
                    <a:pt x="101" y="16"/>
                    <a:pt x="121" y="36"/>
                    <a:pt x="122" y="60"/>
                  </a:cubicBezTo>
                  <a:cubicBezTo>
                    <a:pt x="30" y="60"/>
                    <a:pt x="30" y="60"/>
                    <a:pt x="30" y="60"/>
                  </a:cubicBezTo>
                  <a:cubicBezTo>
                    <a:pt x="31" y="36"/>
                    <a:pt x="51" y="16"/>
                    <a:pt x="76" y="16"/>
                  </a:cubicBezTo>
                  <a:close/>
                  <a:moveTo>
                    <a:pt x="135" y="157"/>
                  </a:moveTo>
                  <a:cubicBezTo>
                    <a:pt x="135" y="164"/>
                    <a:pt x="130" y="169"/>
                    <a:pt x="123" y="169"/>
                  </a:cubicBezTo>
                  <a:cubicBezTo>
                    <a:pt x="28" y="169"/>
                    <a:pt x="28" y="169"/>
                    <a:pt x="28" y="169"/>
                  </a:cubicBezTo>
                  <a:cubicBezTo>
                    <a:pt x="22" y="169"/>
                    <a:pt x="16" y="164"/>
                    <a:pt x="16" y="157"/>
                  </a:cubicBezTo>
                  <a:cubicBezTo>
                    <a:pt x="16" y="88"/>
                    <a:pt x="16" y="88"/>
                    <a:pt x="16" y="88"/>
                  </a:cubicBezTo>
                  <a:cubicBezTo>
                    <a:pt x="16" y="82"/>
                    <a:pt x="22" y="76"/>
                    <a:pt x="28" y="76"/>
                  </a:cubicBezTo>
                  <a:cubicBezTo>
                    <a:pt x="123" y="76"/>
                    <a:pt x="123" y="76"/>
                    <a:pt x="123" y="76"/>
                  </a:cubicBezTo>
                  <a:cubicBezTo>
                    <a:pt x="130" y="76"/>
                    <a:pt x="135" y="82"/>
                    <a:pt x="135" y="88"/>
                  </a:cubicBezTo>
                  <a:lnTo>
                    <a:pt x="135" y="1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31"/>
            <p:cNvSpPr>
              <a:spLocks/>
            </p:cNvSpPr>
            <p:nvPr/>
          </p:nvSpPr>
          <p:spPr bwMode="auto">
            <a:xfrm>
              <a:off x="6007100" y="5159375"/>
              <a:ext cx="58738" cy="109538"/>
            </a:xfrm>
            <a:custGeom>
              <a:avLst/>
              <a:gdLst>
                <a:gd name="T0" fmla="*/ 30 w 30"/>
                <a:gd name="T1" fmla="*/ 15 h 55"/>
                <a:gd name="T2" fmla="*/ 15 w 30"/>
                <a:gd name="T3" fmla="*/ 0 h 55"/>
                <a:gd name="T4" fmla="*/ 0 w 30"/>
                <a:gd name="T5" fmla="*/ 15 h 55"/>
                <a:gd name="T6" fmla="*/ 6 w 30"/>
                <a:gd name="T7" fmla="*/ 27 h 55"/>
                <a:gd name="T8" fmla="*/ 3 w 30"/>
                <a:gd name="T9" fmla="*/ 53 h 55"/>
                <a:gd name="T10" fmla="*/ 3 w 30"/>
                <a:gd name="T11" fmla="*/ 55 h 55"/>
                <a:gd name="T12" fmla="*/ 5 w 30"/>
                <a:gd name="T13" fmla="*/ 55 h 55"/>
                <a:gd name="T14" fmla="*/ 25 w 30"/>
                <a:gd name="T15" fmla="*/ 55 h 55"/>
                <a:gd name="T16" fmla="*/ 25 w 30"/>
                <a:gd name="T17" fmla="*/ 55 h 55"/>
                <a:gd name="T18" fmla="*/ 27 w 30"/>
                <a:gd name="T19" fmla="*/ 53 h 55"/>
                <a:gd name="T20" fmla="*/ 27 w 30"/>
                <a:gd name="T21" fmla="*/ 53 h 55"/>
                <a:gd name="T22" fmla="*/ 24 w 30"/>
                <a:gd name="T23" fmla="*/ 27 h 55"/>
                <a:gd name="T24" fmla="*/ 30 w 30"/>
                <a:gd name="T25" fmla="*/ 1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55">
                  <a:moveTo>
                    <a:pt x="30" y="15"/>
                  </a:moveTo>
                  <a:cubicBezTo>
                    <a:pt x="30" y="7"/>
                    <a:pt x="23" y="0"/>
                    <a:pt x="15" y="0"/>
                  </a:cubicBezTo>
                  <a:cubicBezTo>
                    <a:pt x="7" y="0"/>
                    <a:pt x="0" y="7"/>
                    <a:pt x="0" y="15"/>
                  </a:cubicBezTo>
                  <a:cubicBezTo>
                    <a:pt x="0" y="20"/>
                    <a:pt x="2" y="24"/>
                    <a:pt x="6" y="27"/>
                  </a:cubicBezTo>
                  <a:cubicBezTo>
                    <a:pt x="3" y="53"/>
                    <a:pt x="3" y="53"/>
                    <a:pt x="3" y="53"/>
                  </a:cubicBezTo>
                  <a:cubicBezTo>
                    <a:pt x="3" y="54"/>
                    <a:pt x="3" y="54"/>
                    <a:pt x="3" y="55"/>
                  </a:cubicBezTo>
                  <a:cubicBezTo>
                    <a:pt x="4" y="55"/>
                    <a:pt x="4" y="55"/>
                    <a:pt x="5" y="55"/>
                  </a:cubicBezTo>
                  <a:cubicBezTo>
                    <a:pt x="25" y="55"/>
                    <a:pt x="25" y="55"/>
                    <a:pt x="25" y="55"/>
                  </a:cubicBezTo>
                  <a:cubicBezTo>
                    <a:pt x="25" y="55"/>
                    <a:pt x="25" y="55"/>
                    <a:pt x="25" y="55"/>
                  </a:cubicBezTo>
                  <a:cubicBezTo>
                    <a:pt x="26" y="55"/>
                    <a:pt x="27" y="54"/>
                    <a:pt x="27" y="53"/>
                  </a:cubicBezTo>
                  <a:cubicBezTo>
                    <a:pt x="27" y="53"/>
                    <a:pt x="27" y="53"/>
                    <a:pt x="27" y="53"/>
                  </a:cubicBezTo>
                  <a:cubicBezTo>
                    <a:pt x="24" y="27"/>
                    <a:pt x="24" y="27"/>
                    <a:pt x="24" y="27"/>
                  </a:cubicBezTo>
                  <a:cubicBezTo>
                    <a:pt x="28" y="24"/>
                    <a:pt x="30" y="20"/>
                    <a:pt x="3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7" name="Freeform 35"/>
          <p:cNvSpPr>
            <a:spLocks noEditPoints="1"/>
          </p:cNvSpPr>
          <p:nvPr/>
        </p:nvSpPr>
        <p:spPr bwMode="auto">
          <a:xfrm>
            <a:off x="7298745" y="3775754"/>
            <a:ext cx="287132" cy="286580"/>
          </a:xfrm>
          <a:custGeom>
            <a:avLst/>
            <a:gdLst>
              <a:gd name="T0" fmla="*/ 194 w 217"/>
              <a:gd name="T1" fmla="*/ 23 h 217"/>
              <a:gd name="T2" fmla="*/ 140 w 217"/>
              <a:gd name="T3" fmla="*/ 0 h 217"/>
              <a:gd name="T4" fmla="*/ 85 w 217"/>
              <a:gd name="T5" fmla="*/ 23 h 217"/>
              <a:gd name="T6" fmla="*/ 81 w 217"/>
              <a:gd name="T7" fmla="*/ 126 h 217"/>
              <a:gd name="T8" fmla="*/ 68 w 217"/>
              <a:gd name="T9" fmla="*/ 139 h 217"/>
              <a:gd name="T10" fmla="*/ 49 w 217"/>
              <a:gd name="T11" fmla="*/ 143 h 217"/>
              <a:gd name="T12" fmla="*/ 7 w 217"/>
              <a:gd name="T13" fmla="*/ 185 h 217"/>
              <a:gd name="T14" fmla="*/ 7 w 217"/>
              <a:gd name="T15" fmla="*/ 210 h 217"/>
              <a:gd name="T16" fmla="*/ 7 w 217"/>
              <a:gd name="T17" fmla="*/ 210 h 217"/>
              <a:gd name="T18" fmla="*/ 32 w 217"/>
              <a:gd name="T19" fmla="*/ 210 h 217"/>
              <a:gd name="T20" fmla="*/ 74 w 217"/>
              <a:gd name="T21" fmla="*/ 168 h 217"/>
              <a:gd name="T22" fmla="*/ 78 w 217"/>
              <a:gd name="T23" fmla="*/ 148 h 217"/>
              <a:gd name="T24" fmla="*/ 90 w 217"/>
              <a:gd name="T25" fmla="*/ 136 h 217"/>
              <a:gd name="T26" fmla="*/ 140 w 217"/>
              <a:gd name="T27" fmla="*/ 154 h 217"/>
              <a:gd name="T28" fmla="*/ 194 w 217"/>
              <a:gd name="T29" fmla="*/ 131 h 217"/>
              <a:gd name="T30" fmla="*/ 217 w 217"/>
              <a:gd name="T31" fmla="*/ 77 h 217"/>
              <a:gd name="T32" fmla="*/ 194 w 217"/>
              <a:gd name="T33" fmla="*/ 23 h 217"/>
              <a:gd name="T34" fmla="*/ 183 w 217"/>
              <a:gd name="T35" fmla="*/ 120 h 217"/>
              <a:gd name="T36" fmla="*/ 140 w 217"/>
              <a:gd name="T37" fmla="*/ 138 h 217"/>
              <a:gd name="T38" fmla="*/ 97 w 217"/>
              <a:gd name="T39" fmla="*/ 120 h 217"/>
              <a:gd name="T40" fmla="*/ 97 w 217"/>
              <a:gd name="T41" fmla="*/ 34 h 217"/>
              <a:gd name="T42" fmla="*/ 140 w 217"/>
              <a:gd name="T43" fmla="*/ 16 h 217"/>
              <a:gd name="T44" fmla="*/ 183 w 217"/>
              <a:gd name="T45" fmla="*/ 34 h 217"/>
              <a:gd name="T46" fmla="*/ 201 w 217"/>
              <a:gd name="T47" fmla="*/ 77 h 217"/>
              <a:gd name="T48" fmla="*/ 183 w 217"/>
              <a:gd name="T49" fmla="*/ 120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7" h="217">
                <a:moveTo>
                  <a:pt x="194" y="23"/>
                </a:moveTo>
                <a:cubicBezTo>
                  <a:pt x="180" y="8"/>
                  <a:pt x="160" y="0"/>
                  <a:pt x="140" y="0"/>
                </a:cubicBezTo>
                <a:cubicBezTo>
                  <a:pt x="119" y="0"/>
                  <a:pt x="100" y="8"/>
                  <a:pt x="85" y="23"/>
                </a:cubicBezTo>
                <a:cubicBezTo>
                  <a:pt x="57" y="51"/>
                  <a:pt x="56" y="96"/>
                  <a:pt x="81" y="126"/>
                </a:cubicBezTo>
                <a:cubicBezTo>
                  <a:pt x="68" y="139"/>
                  <a:pt x="68" y="139"/>
                  <a:pt x="68" y="139"/>
                </a:cubicBezTo>
                <a:cubicBezTo>
                  <a:pt x="62" y="136"/>
                  <a:pt x="54" y="137"/>
                  <a:pt x="49" y="143"/>
                </a:cubicBezTo>
                <a:cubicBezTo>
                  <a:pt x="7" y="185"/>
                  <a:pt x="7" y="185"/>
                  <a:pt x="7" y="185"/>
                </a:cubicBezTo>
                <a:cubicBezTo>
                  <a:pt x="0" y="192"/>
                  <a:pt x="0" y="203"/>
                  <a:pt x="7" y="210"/>
                </a:cubicBezTo>
                <a:cubicBezTo>
                  <a:pt x="7" y="210"/>
                  <a:pt x="7" y="210"/>
                  <a:pt x="7" y="210"/>
                </a:cubicBezTo>
                <a:cubicBezTo>
                  <a:pt x="14" y="217"/>
                  <a:pt x="25" y="217"/>
                  <a:pt x="32" y="210"/>
                </a:cubicBezTo>
                <a:cubicBezTo>
                  <a:pt x="74" y="168"/>
                  <a:pt x="74" y="168"/>
                  <a:pt x="74" y="168"/>
                </a:cubicBezTo>
                <a:cubicBezTo>
                  <a:pt x="79" y="162"/>
                  <a:pt x="81" y="155"/>
                  <a:pt x="78" y="148"/>
                </a:cubicBezTo>
                <a:cubicBezTo>
                  <a:pt x="90" y="136"/>
                  <a:pt x="90" y="136"/>
                  <a:pt x="90" y="136"/>
                </a:cubicBezTo>
                <a:cubicBezTo>
                  <a:pt x="104" y="147"/>
                  <a:pt x="122" y="154"/>
                  <a:pt x="140" y="154"/>
                </a:cubicBezTo>
                <a:cubicBezTo>
                  <a:pt x="160" y="154"/>
                  <a:pt x="180" y="146"/>
                  <a:pt x="194" y="131"/>
                </a:cubicBezTo>
                <a:cubicBezTo>
                  <a:pt x="209" y="117"/>
                  <a:pt x="217" y="97"/>
                  <a:pt x="217" y="77"/>
                </a:cubicBezTo>
                <a:cubicBezTo>
                  <a:pt x="217" y="56"/>
                  <a:pt x="209" y="37"/>
                  <a:pt x="194" y="23"/>
                </a:cubicBezTo>
                <a:close/>
                <a:moveTo>
                  <a:pt x="183" y="120"/>
                </a:moveTo>
                <a:cubicBezTo>
                  <a:pt x="171" y="132"/>
                  <a:pt x="156" y="138"/>
                  <a:pt x="140" y="138"/>
                </a:cubicBezTo>
                <a:cubicBezTo>
                  <a:pt x="124" y="138"/>
                  <a:pt x="108" y="132"/>
                  <a:pt x="97" y="120"/>
                </a:cubicBezTo>
                <a:cubicBezTo>
                  <a:pt x="73" y="96"/>
                  <a:pt x="73" y="58"/>
                  <a:pt x="97" y="34"/>
                </a:cubicBezTo>
                <a:cubicBezTo>
                  <a:pt x="108" y="22"/>
                  <a:pt x="124" y="16"/>
                  <a:pt x="140" y="16"/>
                </a:cubicBezTo>
                <a:cubicBezTo>
                  <a:pt x="156" y="16"/>
                  <a:pt x="171" y="22"/>
                  <a:pt x="183" y="34"/>
                </a:cubicBezTo>
                <a:cubicBezTo>
                  <a:pt x="194" y="45"/>
                  <a:pt x="201" y="61"/>
                  <a:pt x="201" y="77"/>
                </a:cubicBezTo>
                <a:cubicBezTo>
                  <a:pt x="201" y="93"/>
                  <a:pt x="194" y="109"/>
                  <a:pt x="183" y="12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pic>
        <p:nvPicPr>
          <p:cNvPr id="16" name="Picture Placeholder 15">
            <a:extLst>
              <a:ext uri="{FF2B5EF4-FFF2-40B4-BE49-F238E27FC236}">
                <a16:creationId xmlns:a16="http://schemas.microsoft.com/office/drawing/2014/main" id="{4758B2CC-1F4F-487B-B0DA-07015CA7D017}"/>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t="15150" b="15150"/>
          <a:stretch>
            <a:fillRect/>
          </a:stretch>
        </p:blipFill>
        <p:spPr/>
      </p:pic>
    </p:spTree>
    <p:extLst>
      <p:ext uri="{BB962C8B-B14F-4D97-AF65-F5344CB8AC3E}">
        <p14:creationId xmlns:p14="http://schemas.microsoft.com/office/powerpoint/2010/main" val="3460911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down)">
                                      <p:cBhvr>
                                        <p:cTn id="16" dur="500"/>
                                        <p:tgtEl>
                                          <p:spTgt spid="8"/>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500"/>
                                        <p:tgtEl>
                                          <p:spTgt spid="10"/>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down)">
                                      <p:cBhvr>
                                        <p:cTn id="25" dur="500"/>
                                        <p:tgtEl>
                                          <p:spTgt spid="11"/>
                                        </p:tgtEl>
                                      </p:cBhvr>
                                    </p:animEffect>
                                  </p:childTnLst>
                                </p:cTn>
                              </p:par>
                              <p:par>
                                <p:cTn id="26" presetID="22" presetClass="entr" presetSubtype="1"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up)">
                                      <p:cBhvr>
                                        <p:cTn id="28" dur="500"/>
                                        <p:tgtEl>
                                          <p:spTgt spid="12"/>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par>
                                <p:cTn id="32" presetID="22" presetClass="entr" presetSubtype="1"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up)">
                                      <p:cBhvr>
                                        <p:cTn id="34" dur="500"/>
                                        <p:tgtEl>
                                          <p:spTgt spid="14"/>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up)">
                                      <p:cBhvr>
                                        <p:cTn id="37" dur="500"/>
                                        <p:tgtEl>
                                          <p:spTgt spid="15"/>
                                        </p:tgtEl>
                                      </p:cBhvr>
                                    </p:animEffect>
                                  </p:childTnLst>
                                </p:cTn>
                              </p:par>
                            </p:childTnLst>
                          </p:cTn>
                        </p:par>
                        <p:par>
                          <p:cTn id="38" fill="hold">
                            <p:stCondLst>
                              <p:cond delay="500"/>
                            </p:stCondLst>
                            <p:childTnLst>
                              <p:par>
                                <p:cTn id="39" presetID="2" presetClass="entr" presetSubtype="8" fill="hold" nodeType="after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additive="base">
                                        <p:cTn id="41" dur="500" fill="hold"/>
                                        <p:tgtEl>
                                          <p:spTgt spid="3"/>
                                        </p:tgtEl>
                                        <p:attrNameLst>
                                          <p:attrName>ppt_x</p:attrName>
                                        </p:attrNameLst>
                                      </p:cBhvr>
                                      <p:tavLst>
                                        <p:tav tm="0">
                                          <p:val>
                                            <p:strVal val="0-#ppt_w/2"/>
                                          </p:val>
                                        </p:tav>
                                        <p:tav tm="100000">
                                          <p:val>
                                            <p:strVal val="#ppt_x"/>
                                          </p:val>
                                        </p:tav>
                                      </p:tavLst>
                                    </p:anim>
                                    <p:anim calcmode="lin" valueType="num">
                                      <p:cBhvr additive="base">
                                        <p:cTn id="42" dur="500" fill="hold"/>
                                        <p:tgtEl>
                                          <p:spTgt spid="3"/>
                                        </p:tgtEl>
                                        <p:attrNameLst>
                                          <p:attrName>ppt_y</p:attrName>
                                        </p:attrNameLst>
                                      </p:cBhvr>
                                      <p:tavLst>
                                        <p:tav tm="0">
                                          <p:val>
                                            <p:strVal val="#ppt_y"/>
                                          </p:val>
                                        </p:tav>
                                        <p:tav tm="100000">
                                          <p:val>
                                            <p:strVal val="#ppt_y"/>
                                          </p:val>
                                        </p:tav>
                                      </p:tavLst>
                                    </p:anim>
                                  </p:childTnLst>
                                </p:cTn>
                              </p:par>
                            </p:childTnLst>
                          </p:cTn>
                        </p:par>
                        <p:par>
                          <p:cTn id="43" fill="hold">
                            <p:stCondLst>
                              <p:cond delay="1000"/>
                            </p:stCondLst>
                            <p:childTnLst>
                              <p:par>
                                <p:cTn id="44" presetID="10" presetClass="entr" presetSubtype="0"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500"/>
                                        <p:tgtEl>
                                          <p:spTgt spid="19"/>
                                        </p:tgtEl>
                                      </p:cBhvr>
                                    </p:animEffect>
                                  </p:childTnLst>
                                </p:cTn>
                              </p:par>
                            </p:childTnLst>
                          </p:cTn>
                        </p:par>
                        <p:par>
                          <p:cTn id="47" fill="hold">
                            <p:stCondLst>
                              <p:cond delay="1500"/>
                            </p:stCondLst>
                            <p:childTnLst>
                              <p:par>
                                <p:cTn id="48" presetID="10" presetClass="entr" presetSubtype="0"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childTnLst>
                          </p:cTn>
                        </p:par>
                        <p:par>
                          <p:cTn id="51" fill="hold">
                            <p:stCondLst>
                              <p:cond delay="2000"/>
                            </p:stCondLst>
                            <p:childTnLst>
                              <p:par>
                                <p:cTn id="52" presetID="53" presetClass="entr" presetSubtype="16"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p:cTn id="54" dur="500" fill="hold"/>
                                        <p:tgtEl>
                                          <p:spTgt spid="21"/>
                                        </p:tgtEl>
                                        <p:attrNameLst>
                                          <p:attrName>ppt_w</p:attrName>
                                        </p:attrNameLst>
                                      </p:cBhvr>
                                      <p:tavLst>
                                        <p:tav tm="0">
                                          <p:val>
                                            <p:fltVal val="0"/>
                                          </p:val>
                                        </p:tav>
                                        <p:tav tm="100000">
                                          <p:val>
                                            <p:strVal val="#ppt_w"/>
                                          </p:val>
                                        </p:tav>
                                      </p:tavLst>
                                    </p:anim>
                                    <p:anim calcmode="lin" valueType="num">
                                      <p:cBhvr>
                                        <p:cTn id="55" dur="500" fill="hold"/>
                                        <p:tgtEl>
                                          <p:spTgt spid="21"/>
                                        </p:tgtEl>
                                        <p:attrNameLst>
                                          <p:attrName>ppt_h</p:attrName>
                                        </p:attrNameLst>
                                      </p:cBhvr>
                                      <p:tavLst>
                                        <p:tav tm="0">
                                          <p:val>
                                            <p:fltVal val="0"/>
                                          </p:val>
                                        </p:tav>
                                        <p:tav tm="100000">
                                          <p:val>
                                            <p:strVal val="#ppt_h"/>
                                          </p:val>
                                        </p:tav>
                                      </p:tavLst>
                                    </p:anim>
                                    <p:animEffect transition="in" filter="fade">
                                      <p:cBhvr>
                                        <p:cTn id="56" dur="500"/>
                                        <p:tgtEl>
                                          <p:spTgt spid="21"/>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p:cTn id="59" dur="500" fill="hold"/>
                                        <p:tgtEl>
                                          <p:spTgt spid="22"/>
                                        </p:tgtEl>
                                        <p:attrNameLst>
                                          <p:attrName>ppt_w</p:attrName>
                                        </p:attrNameLst>
                                      </p:cBhvr>
                                      <p:tavLst>
                                        <p:tav tm="0">
                                          <p:val>
                                            <p:fltVal val="0"/>
                                          </p:val>
                                        </p:tav>
                                        <p:tav tm="100000">
                                          <p:val>
                                            <p:strVal val="#ppt_w"/>
                                          </p:val>
                                        </p:tav>
                                      </p:tavLst>
                                    </p:anim>
                                    <p:anim calcmode="lin" valueType="num">
                                      <p:cBhvr>
                                        <p:cTn id="60" dur="500" fill="hold"/>
                                        <p:tgtEl>
                                          <p:spTgt spid="22"/>
                                        </p:tgtEl>
                                        <p:attrNameLst>
                                          <p:attrName>ppt_h</p:attrName>
                                        </p:attrNameLst>
                                      </p:cBhvr>
                                      <p:tavLst>
                                        <p:tav tm="0">
                                          <p:val>
                                            <p:fltVal val="0"/>
                                          </p:val>
                                        </p:tav>
                                        <p:tav tm="100000">
                                          <p:val>
                                            <p:strVal val="#ppt_h"/>
                                          </p:val>
                                        </p:tav>
                                      </p:tavLst>
                                    </p:anim>
                                    <p:animEffect transition="in" filter="fade">
                                      <p:cBhvr>
                                        <p:cTn id="61" dur="500"/>
                                        <p:tgtEl>
                                          <p:spTgt spid="22"/>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23"/>
                                        </p:tgtEl>
                                        <p:attrNameLst>
                                          <p:attrName>style.visibility</p:attrName>
                                        </p:attrNameLst>
                                      </p:cBhvr>
                                      <p:to>
                                        <p:strVal val="visible"/>
                                      </p:to>
                                    </p:set>
                                    <p:anim calcmode="lin" valueType="num">
                                      <p:cBhvr>
                                        <p:cTn id="64" dur="500" fill="hold"/>
                                        <p:tgtEl>
                                          <p:spTgt spid="23"/>
                                        </p:tgtEl>
                                        <p:attrNameLst>
                                          <p:attrName>ppt_w</p:attrName>
                                        </p:attrNameLst>
                                      </p:cBhvr>
                                      <p:tavLst>
                                        <p:tav tm="0">
                                          <p:val>
                                            <p:fltVal val="0"/>
                                          </p:val>
                                        </p:tav>
                                        <p:tav tm="100000">
                                          <p:val>
                                            <p:strVal val="#ppt_w"/>
                                          </p:val>
                                        </p:tav>
                                      </p:tavLst>
                                    </p:anim>
                                    <p:anim calcmode="lin" valueType="num">
                                      <p:cBhvr>
                                        <p:cTn id="65" dur="500" fill="hold"/>
                                        <p:tgtEl>
                                          <p:spTgt spid="23"/>
                                        </p:tgtEl>
                                        <p:attrNameLst>
                                          <p:attrName>ppt_h</p:attrName>
                                        </p:attrNameLst>
                                      </p:cBhvr>
                                      <p:tavLst>
                                        <p:tav tm="0">
                                          <p:val>
                                            <p:fltVal val="0"/>
                                          </p:val>
                                        </p:tav>
                                        <p:tav tm="100000">
                                          <p:val>
                                            <p:strVal val="#ppt_h"/>
                                          </p:val>
                                        </p:tav>
                                      </p:tavLst>
                                    </p:anim>
                                    <p:animEffect transition="in" filter="fade">
                                      <p:cBhvr>
                                        <p:cTn id="66" dur="500"/>
                                        <p:tgtEl>
                                          <p:spTgt spid="23"/>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24"/>
                                        </p:tgtEl>
                                        <p:attrNameLst>
                                          <p:attrName>style.visibility</p:attrName>
                                        </p:attrNameLst>
                                      </p:cBhvr>
                                      <p:to>
                                        <p:strVal val="visible"/>
                                      </p:to>
                                    </p:set>
                                    <p:anim calcmode="lin" valueType="num">
                                      <p:cBhvr>
                                        <p:cTn id="69" dur="500" fill="hold"/>
                                        <p:tgtEl>
                                          <p:spTgt spid="24"/>
                                        </p:tgtEl>
                                        <p:attrNameLst>
                                          <p:attrName>ppt_w</p:attrName>
                                        </p:attrNameLst>
                                      </p:cBhvr>
                                      <p:tavLst>
                                        <p:tav tm="0">
                                          <p:val>
                                            <p:fltVal val="0"/>
                                          </p:val>
                                        </p:tav>
                                        <p:tav tm="100000">
                                          <p:val>
                                            <p:strVal val="#ppt_w"/>
                                          </p:val>
                                        </p:tav>
                                      </p:tavLst>
                                    </p:anim>
                                    <p:anim calcmode="lin" valueType="num">
                                      <p:cBhvr>
                                        <p:cTn id="70" dur="500" fill="hold"/>
                                        <p:tgtEl>
                                          <p:spTgt spid="24"/>
                                        </p:tgtEl>
                                        <p:attrNameLst>
                                          <p:attrName>ppt_h</p:attrName>
                                        </p:attrNameLst>
                                      </p:cBhvr>
                                      <p:tavLst>
                                        <p:tav tm="0">
                                          <p:val>
                                            <p:fltVal val="0"/>
                                          </p:val>
                                        </p:tav>
                                        <p:tav tm="100000">
                                          <p:val>
                                            <p:strVal val="#ppt_h"/>
                                          </p:val>
                                        </p:tav>
                                      </p:tavLst>
                                    </p:anim>
                                    <p:animEffect transition="in" filter="fade">
                                      <p:cBhvr>
                                        <p:cTn id="71" dur="500"/>
                                        <p:tgtEl>
                                          <p:spTgt spid="24"/>
                                        </p:tgtEl>
                                      </p:cBhvr>
                                    </p:animEffect>
                                  </p:childTnLst>
                                </p:cTn>
                              </p:par>
                            </p:childTnLst>
                          </p:cTn>
                        </p:par>
                        <p:par>
                          <p:cTn id="72" fill="hold">
                            <p:stCondLst>
                              <p:cond delay="2500"/>
                            </p:stCondLst>
                            <p:childTnLst>
                              <p:par>
                                <p:cTn id="73" presetID="53" presetClass="entr" presetSubtype="16" fill="hold" nodeType="afterEffect">
                                  <p:stCondLst>
                                    <p:cond delay="0"/>
                                  </p:stCondLst>
                                  <p:childTnLst>
                                    <p:set>
                                      <p:cBhvr>
                                        <p:cTn id="74" dur="1" fill="hold">
                                          <p:stCondLst>
                                            <p:cond delay="0"/>
                                          </p:stCondLst>
                                        </p:cTn>
                                        <p:tgtEl>
                                          <p:spTgt spid="30"/>
                                        </p:tgtEl>
                                        <p:attrNameLst>
                                          <p:attrName>style.visibility</p:attrName>
                                        </p:attrNameLst>
                                      </p:cBhvr>
                                      <p:to>
                                        <p:strVal val="visible"/>
                                      </p:to>
                                    </p:set>
                                    <p:anim calcmode="lin" valueType="num">
                                      <p:cBhvr>
                                        <p:cTn id="75" dur="500" fill="hold"/>
                                        <p:tgtEl>
                                          <p:spTgt spid="30"/>
                                        </p:tgtEl>
                                        <p:attrNameLst>
                                          <p:attrName>ppt_w</p:attrName>
                                        </p:attrNameLst>
                                      </p:cBhvr>
                                      <p:tavLst>
                                        <p:tav tm="0">
                                          <p:val>
                                            <p:fltVal val="0"/>
                                          </p:val>
                                        </p:tav>
                                        <p:tav tm="100000">
                                          <p:val>
                                            <p:strVal val="#ppt_w"/>
                                          </p:val>
                                        </p:tav>
                                      </p:tavLst>
                                    </p:anim>
                                    <p:anim calcmode="lin" valueType="num">
                                      <p:cBhvr>
                                        <p:cTn id="76" dur="500" fill="hold"/>
                                        <p:tgtEl>
                                          <p:spTgt spid="30"/>
                                        </p:tgtEl>
                                        <p:attrNameLst>
                                          <p:attrName>ppt_h</p:attrName>
                                        </p:attrNameLst>
                                      </p:cBhvr>
                                      <p:tavLst>
                                        <p:tav tm="0">
                                          <p:val>
                                            <p:fltVal val="0"/>
                                          </p:val>
                                        </p:tav>
                                        <p:tav tm="100000">
                                          <p:val>
                                            <p:strVal val="#ppt_h"/>
                                          </p:val>
                                        </p:tav>
                                      </p:tavLst>
                                    </p:anim>
                                    <p:animEffect transition="in" filter="fade">
                                      <p:cBhvr>
                                        <p:cTn id="77" dur="500"/>
                                        <p:tgtEl>
                                          <p:spTgt spid="30"/>
                                        </p:tgtEl>
                                      </p:cBhvr>
                                    </p:animEffect>
                                  </p:childTnLst>
                                </p:cTn>
                              </p:par>
                              <p:par>
                                <p:cTn id="78" presetID="53" presetClass="entr" presetSubtype="16" fill="hold" nodeType="withEffect">
                                  <p:stCondLst>
                                    <p:cond delay="0"/>
                                  </p:stCondLst>
                                  <p:childTnLst>
                                    <p:set>
                                      <p:cBhvr>
                                        <p:cTn id="79" dur="1" fill="hold">
                                          <p:stCondLst>
                                            <p:cond delay="0"/>
                                          </p:stCondLst>
                                        </p:cTn>
                                        <p:tgtEl>
                                          <p:spTgt spid="34"/>
                                        </p:tgtEl>
                                        <p:attrNameLst>
                                          <p:attrName>style.visibility</p:attrName>
                                        </p:attrNameLst>
                                      </p:cBhvr>
                                      <p:to>
                                        <p:strVal val="visible"/>
                                      </p:to>
                                    </p:set>
                                    <p:anim calcmode="lin" valueType="num">
                                      <p:cBhvr>
                                        <p:cTn id="80" dur="500" fill="hold"/>
                                        <p:tgtEl>
                                          <p:spTgt spid="34"/>
                                        </p:tgtEl>
                                        <p:attrNameLst>
                                          <p:attrName>ppt_w</p:attrName>
                                        </p:attrNameLst>
                                      </p:cBhvr>
                                      <p:tavLst>
                                        <p:tav tm="0">
                                          <p:val>
                                            <p:fltVal val="0"/>
                                          </p:val>
                                        </p:tav>
                                        <p:tav tm="100000">
                                          <p:val>
                                            <p:strVal val="#ppt_w"/>
                                          </p:val>
                                        </p:tav>
                                      </p:tavLst>
                                    </p:anim>
                                    <p:anim calcmode="lin" valueType="num">
                                      <p:cBhvr>
                                        <p:cTn id="81" dur="500" fill="hold"/>
                                        <p:tgtEl>
                                          <p:spTgt spid="34"/>
                                        </p:tgtEl>
                                        <p:attrNameLst>
                                          <p:attrName>ppt_h</p:attrName>
                                        </p:attrNameLst>
                                      </p:cBhvr>
                                      <p:tavLst>
                                        <p:tav tm="0">
                                          <p:val>
                                            <p:fltVal val="0"/>
                                          </p:val>
                                        </p:tav>
                                        <p:tav tm="100000">
                                          <p:val>
                                            <p:strVal val="#ppt_h"/>
                                          </p:val>
                                        </p:tav>
                                      </p:tavLst>
                                    </p:anim>
                                    <p:animEffect transition="in" filter="fade">
                                      <p:cBhvr>
                                        <p:cTn id="82" dur="500"/>
                                        <p:tgtEl>
                                          <p:spTgt spid="34"/>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29"/>
                                        </p:tgtEl>
                                        <p:attrNameLst>
                                          <p:attrName>style.visibility</p:attrName>
                                        </p:attrNameLst>
                                      </p:cBhvr>
                                      <p:to>
                                        <p:strVal val="visible"/>
                                      </p:to>
                                    </p:set>
                                    <p:anim calcmode="lin" valueType="num">
                                      <p:cBhvr>
                                        <p:cTn id="85" dur="500" fill="hold"/>
                                        <p:tgtEl>
                                          <p:spTgt spid="29"/>
                                        </p:tgtEl>
                                        <p:attrNameLst>
                                          <p:attrName>ppt_w</p:attrName>
                                        </p:attrNameLst>
                                      </p:cBhvr>
                                      <p:tavLst>
                                        <p:tav tm="0">
                                          <p:val>
                                            <p:fltVal val="0"/>
                                          </p:val>
                                        </p:tav>
                                        <p:tav tm="100000">
                                          <p:val>
                                            <p:strVal val="#ppt_w"/>
                                          </p:val>
                                        </p:tav>
                                      </p:tavLst>
                                    </p:anim>
                                    <p:anim calcmode="lin" valueType="num">
                                      <p:cBhvr>
                                        <p:cTn id="86" dur="500" fill="hold"/>
                                        <p:tgtEl>
                                          <p:spTgt spid="29"/>
                                        </p:tgtEl>
                                        <p:attrNameLst>
                                          <p:attrName>ppt_h</p:attrName>
                                        </p:attrNameLst>
                                      </p:cBhvr>
                                      <p:tavLst>
                                        <p:tav tm="0">
                                          <p:val>
                                            <p:fltVal val="0"/>
                                          </p:val>
                                        </p:tav>
                                        <p:tav tm="100000">
                                          <p:val>
                                            <p:strVal val="#ppt_h"/>
                                          </p:val>
                                        </p:tav>
                                      </p:tavLst>
                                    </p:anim>
                                    <p:animEffect transition="in" filter="fade">
                                      <p:cBhvr>
                                        <p:cTn id="87" dur="500"/>
                                        <p:tgtEl>
                                          <p:spTgt spid="29"/>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37"/>
                                        </p:tgtEl>
                                        <p:attrNameLst>
                                          <p:attrName>style.visibility</p:attrName>
                                        </p:attrNameLst>
                                      </p:cBhvr>
                                      <p:to>
                                        <p:strVal val="visible"/>
                                      </p:to>
                                    </p:set>
                                    <p:anim calcmode="lin" valueType="num">
                                      <p:cBhvr>
                                        <p:cTn id="90" dur="500" fill="hold"/>
                                        <p:tgtEl>
                                          <p:spTgt spid="37"/>
                                        </p:tgtEl>
                                        <p:attrNameLst>
                                          <p:attrName>ppt_w</p:attrName>
                                        </p:attrNameLst>
                                      </p:cBhvr>
                                      <p:tavLst>
                                        <p:tav tm="0">
                                          <p:val>
                                            <p:fltVal val="0"/>
                                          </p:val>
                                        </p:tav>
                                        <p:tav tm="100000">
                                          <p:val>
                                            <p:strVal val="#ppt_w"/>
                                          </p:val>
                                        </p:tav>
                                      </p:tavLst>
                                    </p:anim>
                                    <p:anim calcmode="lin" valueType="num">
                                      <p:cBhvr>
                                        <p:cTn id="91" dur="500" fill="hold"/>
                                        <p:tgtEl>
                                          <p:spTgt spid="37"/>
                                        </p:tgtEl>
                                        <p:attrNameLst>
                                          <p:attrName>ppt_h</p:attrName>
                                        </p:attrNameLst>
                                      </p:cBhvr>
                                      <p:tavLst>
                                        <p:tav tm="0">
                                          <p:val>
                                            <p:fltVal val="0"/>
                                          </p:val>
                                        </p:tav>
                                        <p:tav tm="100000">
                                          <p:val>
                                            <p:strVal val="#ppt_h"/>
                                          </p:val>
                                        </p:tav>
                                      </p:tavLst>
                                    </p:anim>
                                    <p:animEffect transition="in" filter="fade">
                                      <p:cBhvr>
                                        <p:cTn id="92" dur="500"/>
                                        <p:tgtEl>
                                          <p:spTgt spid="37"/>
                                        </p:tgtEl>
                                      </p:cBhvr>
                                    </p:animEffect>
                                  </p:childTnLst>
                                </p:cTn>
                              </p:par>
                            </p:childTnLst>
                          </p:cTn>
                        </p:par>
                        <p:par>
                          <p:cTn id="93" fill="hold">
                            <p:stCondLst>
                              <p:cond delay="3000"/>
                            </p:stCondLst>
                            <p:childTnLst>
                              <p:par>
                                <p:cTn id="94" presetID="10" presetClass="entr" presetSubtype="0" fill="hold" grpId="0" nodeType="afterEffect">
                                  <p:stCondLst>
                                    <p:cond delay="0"/>
                                  </p:stCondLst>
                                  <p:childTnLst>
                                    <p:set>
                                      <p:cBhvr>
                                        <p:cTn id="95" dur="1" fill="hold">
                                          <p:stCondLst>
                                            <p:cond delay="0"/>
                                          </p:stCondLst>
                                        </p:cTn>
                                        <p:tgtEl>
                                          <p:spTgt spid="25"/>
                                        </p:tgtEl>
                                        <p:attrNameLst>
                                          <p:attrName>style.visibility</p:attrName>
                                        </p:attrNameLst>
                                      </p:cBhvr>
                                      <p:to>
                                        <p:strVal val="visible"/>
                                      </p:to>
                                    </p:set>
                                    <p:animEffect transition="in" filter="fade">
                                      <p:cBhvr>
                                        <p:cTn id="96" dur="500"/>
                                        <p:tgtEl>
                                          <p:spTgt spid="25"/>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26"/>
                                        </p:tgtEl>
                                        <p:attrNameLst>
                                          <p:attrName>style.visibility</p:attrName>
                                        </p:attrNameLst>
                                      </p:cBhvr>
                                      <p:to>
                                        <p:strVal val="visible"/>
                                      </p:to>
                                    </p:set>
                                    <p:animEffect transition="in" filter="fade">
                                      <p:cBhvr>
                                        <p:cTn id="99" dur="500"/>
                                        <p:tgtEl>
                                          <p:spTgt spid="26"/>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27"/>
                                        </p:tgtEl>
                                        <p:attrNameLst>
                                          <p:attrName>style.visibility</p:attrName>
                                        </p:attrNameLst>
                                      </p:cBhvr>
                                      <p:to>
                                        <p:strVal val="visible"/>
                                      </p:to>
                                    </p:set>
                                    <p:animEffect transition="in" filter="fade">
                                      <p:cBhvr>
                                        <p:cTn id="102" dur="500"/>
                                        <p:tgtEl>
                                          <p:spTgt spid="27"/>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28"/>
                                        </p:tgtEl>
                                        <p:attrNameLst>
                                          <p:attrName>style.visibility</p:attrName>
                                        </p:attrNameLst>
                                      </p:cBhvr>
                                      <p:to>
                                        <p:strVal val="visible"/>
                                      </p:to>
                                    </p:set>
                                    <p:animEffect transition="in" filter="fade">
                                      <p:cBhvr>
                                        <p:cTn id="10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9" grpId="0"/>
      <p:bldP spid="20" grpId="0"/>
      <p:bldP spid="21" grpId="0" animBg="1"/>
      <p:bldP spid="22" grpId="0" animBg="1"/>
      <p:bldP spid="23" grpId="0" animBg="1"/>
      <p:bldP spid="24" grpId="0" animBg="1"/>
      <p:bldP spid="25" grpId="0"/>
      <p:bldP spid="26" grpId="0"/>
      <p:bldP spid="27" grpId="0"/>
      <p:bldP spid="28" grpId="0"/>
      <p:bldP spid="29" grpId="0" animBg="1"/>
      <p:bldP spid="3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7"/>
          <p:cNvSpPr>
            <a:spLocks/>
          </p:cNvSpPr>
          <p:nvPr/>
        </p:nvSpPr>
        <p:spPr bwMode="auto">
          <a:xfrm rot="2700000">
            <a:off x="3323039" y="2179498"/>
            <a:ext cx="6510766" cy="2209424"/>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6" name="Freeform 5"/>
          <p:cNvSpPr>
            <a:spLocks/>
          </p:cNvSpPr>
          <p:nvPr/>
        </p:nvSpPr>
        <p:spPr bwMode="auto">
          <a:xfrm rot="2700000">
            <a:off x="5400152" y="2182042"/>
            <a:ext cx="5408945" cy="889934"/>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7" name="Freeform 6"/>
          <p:cNvSpPr>
            <a:spLocks/>
          </p:cNvSpPr>
          <p:nvPr/>
        </p:nvSpPr>
        <p:spPr bwMode="auto">
          <a:xfrm rot="2700000">
            <a:off x="6284768" y="1588178"/>
            <a:ext cx="4958199" cy="889934"/>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Freeform 8"/>
          <p:cNvSpPr>
            <a:spLocks/>
          </p:cNvSpPr>
          <p:nvPr/>
        </p:nvSpPr>
        <p:spPr bwMode="auto">
          <a:xfrm rot="2700000">
            <a:off x="8064018" y="4839514"/>
            <a:ext cx="2388566" cy="443040"/>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10"/>
          <p:cNvSpPr>
            <a:spLocks/>
          </p:cNvSpPr>
          <p:nvPr/>
        </p:nvSpPr>
        <p:spPr bwMode="auto">
          <a:xfrm rot="2700000">
            <a:off x="5042929" y="4666813"/>
            <a:ext cx="1984050" cy="441114"/>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10" name="Group 9"/>
          <p:cNvGrpSpPr/>
          <p:nvPr/>
        </p:nvGrpSpPr>
        <p:grpSpPr>
          <a:xfrm rot="2700000">
            <a:off x="8754653" y="1894051"/>
            <a:ext cx="2592751" cy="466156"/>
            <a:chOff x="8535869" y="365125"/>
            <a:chExt cx="3103265" cy="557942"/>
          </a:xfrm>
          <a:gradFill>
            <a:gsLst>
              <a:gs pos="52000">
                <a:schemeClr val="accent2"/>
              </a:gs>
              <a:gs pos="100000">
                <a:schemeClr val="accent2">
                  <a:lumMod val="60000"/>
                  <a:lumOff val="40000"/>
                </a:schemeClr>
              </a:gs>
            </a:gsLst>
            <a:lin ang="0" scaled="1"/>
          </a:gradFill>
        </p:grpSpPr>
        <p:sp>
          <p:nvSpPr>
            <p:cNvPr id="11"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Oval 14"/>
            <p:cNvSpPr>
              <a:spLocks noChangeArrowheads="1"/>
            </p:cNvSpPr>
            <p:nvPr/>
          </p:nvSpPr>
          <p:spPr bwMode="auto">
            <a:xfrm>
              <a:off x="8535869" y="372041"/>
              <a:ext cx="548720" cy="551026"/>
            </a:xfrm>
            <a:prstGeom prst="ellipse">
              <a:avLst/>
            </a:prstGeom>
            <a:grpFill/>
            <a:ln>
              <a:noFill/>
            </a:ln>
          </p:spPr>
          <p:txBody>
            <a:bodyPr vert="horz" wrap="square" lIns="68580" tIns="34290" rIns="68580" bIns="34290" numCol="1" anchor="t" anchorCtr="0" compatLnSpc="1">
              <a:prstTxWarp prst="textNoShape">
                <a:avLst/>
              </a:prstTxWarp>
            </a:bodyPr>
            <a:lstStyle/>
            <a:p>
              <a:endParaRPr lang="en-US" sz="1350"/>
            </a:p>
          </p:txBody>
        </p:sp>
      </p:grpSp>
      <p:pic>
        <p:nvPicPr>
          <p:cNvPr id="13" name="Picture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73711" y="971466"/>
            <a:ext cx="3223964" cy="4915069"/>
          </a:xfrm>
          <a:prstGeom prst="rect">
            <a:avLst/>
          </a:prstGeom>
          <a:effectLst/>
        </p:spPr>
      </p:pic>
      <p:sp>
        <p:nvSpPr>
          <p:cNvPr id="15" name="Shape 514"/>
          <p:cNvSpPr/>
          <p:nvPr/>
        </p:nvSpPr>
        <p:spPr>
          <a:xfrm>
            <a:off x="529671" y="1712988"/>
            <a:ext cx="3265416" cy="468497"/>
          </a:xfrm>
          <a:prstGeom prst="rect">
            <a:avLst/>
          </a:prstGeom>
          <a:ln w="3175">
            <a:miter lim="400000"/>
          </a:ln>
          <a:extLst>
            <a:ext uri="{C572A759-6A51-4108-AA02-DFA0A04FC94B}">
              <ma14:wrappingTextBoxFlag xmlns="" xmlns:ma14="http://schemas.microsoft.com/office/mac/drawingml/2011/main" val="1"/>
            </a:ext>
          </a:extLst>
        </p:spPr>
        <p:txBody>
          <a:bodyPr wrap="none" lIns="26243" tIns="26243" rIns="26243" bIns="26243" anchor="ctr">
            <a:spAutoFit/>
          </a:bodyPr>
          <a:lstStyle>
            <a:lvl1pPr>
              <a:lnSpc>
                <a:spcPct val="90000"/>
              </a:lnSpc>
              <a:defRPr sz="4200">
                <a:latin typeface="TeX Gyre Adventor"/>
                <a:ea typeface="TeX Gyre Adventor"/>
                <a:cs typeface="TeX Gyre Adventor"/>
                <a:sym typeface="TeX Gyre Adventor"/>
              </a:defRPr>
            </a:lvl1pPr>
          </a:lstStyle>
          <a:p>
            <a:pPr lvl="0">
              <a:defRPr sz="1800"/>
            </a:pPr>
            <a:r>
              <a:rPr lang="en-US" sz="3000" dirty="0">
                <a:latin typeface="+mj-lt"/>
              </a:rPr>
              <a:t>Our Performance</a:t>
            </a:r>
            <a:endParaRPr sz="3000" dirty="0">
              <a:latin typeface="+mj-lt"/>
            </a:endParaRPr>
          </a:p>
        </p:txBody>
      </p:sp>
      <p:sp>
        <p:nvSpPr>
          <p:cNvPr id="17" name="Shape 517"/>
          <p:cNvSpPr/>
          <p:nvPr/>
        </p:nvSpPr>
        <p:spPr>
          <a:xfrm>
            <a:off x="560686" y="2179126"/>
            <a:ext cx="3335120" cy="727122"/>
          </a:xfrm>
          <a:prstGeom prst="rect">
            <a:avLst/>
          </a:prstGeom>
          <a:ln w="3175">
            <a:miter lim="400000"/>
          </a:ln>
          <a:extLst>
            <a:ext uri="{C572A759-6A51-4108-AA02-DFA0A04FC94B}">
              <ma14:wrappingTextBoxFlag xmlns="" xmlns:ma14="http://schemas.microsoft.com/office/mac/drawingml/2011/main" val="1"/>
            </a:ext>
          </a:extLst>
        </p:spPr>
        <p:txBody>
          <a:bodyPr wrap="square" lIns="0" tIns="0" rIns="0" bIns="0">
            <a:spAutoFit/>
          </a:bodyPr>
          <a:lstStyle>
            <a:lvl1pPr algn="l">
              <a:lnSpc>
                <a:spcPct val="120000"/>
              </a:lnSpc>
              <a:defRPr sz="2400">
                <a:solidFill>
                  <a:srgbClr val="A6AAA9"/>
                </a:solidFill>
                <a:latin typeface="Raleway Regular"/>
                <a:ea typeface="Raleway Regular"/>
                <a:cs typeface="Raleway Regular"/>
                <a:sym typeface="Raleway Regular"/>
              </a:defRPr>
            </a:lvl1pPr>
          </a:lstStyle>
          <a:p>
            <a:pPr algn="just">
              <a:lnSpc>
                <a:spcPct val="150000"/>
              </a:lnSpc>
            </a:pPr>
            <a:r>
              <a:rPr lang="id-ID" sz="1050" dirty="0">
                <a:solidFill>
                  <a:schemeClr val="tx1"/>
                </a:solidFill>
                <a:latin typeface="+mn-lt"/>
              </a:rPr>
              <a:t>Suitable for all categories business and personal presentation</a:t>
            </a:r>
            <a:r>
              <a:rPr lang="id-ID" sz="1050" b="1" dirty="0">
                <a:solidFill>
                  <a:schemeClr val="tx1"/>
                </a:solidFill>
                <a:latin typeface="+mn-lt"/>
              </a:rPr>
              <a:t>,</a:t>
            </a:r>
            <a:r>
              <a:rPr lang="id-ID" sz="1050" dirty="0">
                <a:solidFill>
                  <a:schemeClr val="tx1"/>
                </a:solidFill>
                <a:latin typeface="+mn-lt"/>
              </a:rPr>
              <a:t> eaque ipsa quae ab illo inventore veritatis et quasi architecto beatae vitae dicta sunt explicabo. </a:t>
            </a:r>
          </a:p>
        </p:txBody>
      </p:sp>
      <p:sp>
        <p:nvSpPr>
          <p:cNvPr id="36" name="Rectangle: Rounded Corners 35"/>
          <p:cNvSpPr/>
          <p:nvPr/>
        </p:nvSpPr>
        <p:spPr>
          <a:xfrm>
            <a:off x="598014" y="3342369"/>
            <a:ext cx="3297791" cy="253978"/>
          </a:xfrm>
          <a:prstGeom prst="roundRect">
            <a:avLst/>
          </a:prstGeom>
          <a:pattFill prst="ltUpDiag">
            <a:fgClr>
              <a:schemeClr val="tx1">
                <a:lumMod val="60000"/>
                <a:lumOff val="40000"/>
              </a:schemeClr>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Rectangle: Rounded Corners 36"/>
          <p:cNvSpPr/>
          <p:nvPr/>
        </p:nvSpPr>
        <p:spPr>
          <a:xfrm>
            <a:off x="598013" y="3342369"/>
            <a:ext cx="3028685" cy="253978"/>
          </a:xfrm>
          <a:prstGeom prst="roundRect">
            <a:avLst/>
          </a:prstGeom>
          <a:pattFill prst="pct90">
            <a:fgClr>
              <a:schemeClr val="accent1"/>
            </a:fgClr>
            <a:bgClr>
              <a:schemeClr val="accent1">
                <a:lumMod val="60000"/>
                <a:lumOff val="40000"/>
              </a:schemeClr>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TextBox 37"/>
          <p:cNvSpPr txBox="1"/>
          <p:nvPr/>
        </p:nvSpPr>
        <p:spPr>
          <a:xfrm>
            <a:off x="573292" y="3040595"/>
            <a:ext cx="604653" cy="253916"/>
          </a:xfrm>
          <a:prstGeom prst="rect">
            <a:avLst/>
          </a:prstGeom>
          <a:noFill/>
        </p:spPr>
        <p:txBody>
          <a:bodyPr wrap="none" rtlCol="0">
            <a:spAutoFit/>
          </a:bodyPr>
          <a:lstStyle/>
          <a:p>
            <a:r>
              <a:rPr lang="en-US" sz="1050" dirty="0">
                <a:latin typeface="+mj-lt"/>
              </a:rPr>
              <a:t>Speed</a:t>
            </a:r>
            <a:endParaRPr lang="id-ID" sz="1050" dirty="0">
              <a:latin typeface="+mj-lt"/>
            </a:endParaRPr>
          </a:p>
        </p:txBody>
      </p:sp>
      <p:sp>
        <p:nvSpPr>
          <p:cNvPr id="39" name="Rectangle: Rounded Corners 38"/>
          <p:cNvSpPr/>
          <p:nvPr/>
        </p:nvSpPr>
        <p:spPr>
          <a:xfrm>
            <a:off x="598014" y="4061706"/>
            <a:ext cx="3297791" cy="253978"/>
          </a:xfrm>
          <a:prstGeom prst="roundRect">
            <a:avLst/>
          </a:prstGeom>
          <a:pattFill prst="ltUpDiag">
            <a:fgClr>
              <a:schemeClr val="tx1">
                <a:lumMod val="60000"/>
                <a:lumOff val="40000"/>
              </a:schemeClr>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0" name="Rectangle: Rounded Corners 39"/>
          <p:cNvSpPr/>
          <p:nvPr/>
        </p:nvSpPr>
        <p:spPr>
          <a:xfrm>
            <a:off x="598014" y="4061706"/>
            <a:ext cx="2279494" cy="253978"/>
          </a:xfrm>
          <a:prstGeom prst="roundRect">
            <a:avLst/>
          </a:prstGeom>
          <a:pattFill prst="pct90">
            <a:fgClr>
              <a:schemeClr val="accent2"/>
            </a:fgClr>
            <a:bgClr>
              <a:schemeClr val="accent2">
                <a:lumMod val="60000"/>
                <a:lumOff val="40000"/>
              </a:schemeClr>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TextBox 40"/>
          <p:cNvSpPr txBox="1"/>
          <p:nvPr/>
        </p:nvSpPr>
        <p:spPr>
          <a:xfrm>
            <a:off x="573292" y="3759932"/>
            <a:ext cx="755335" cy="253916"/>
          </a:xfrm>
          <a:prstGeom prst="rect">
            <a:avLst/>
          </a:prstGeom>
          <a:noFill/>
        </p:spPr>
        <p:txBody>
          <a:bodyPr wrap="none" rtlCol="0">
            <a:spAutoFit/>
          </a:bodyPr>
          <a:lstStyle/>
          <a:p>
            <a:r>
              <a:rPr lang="en-US" sz="1050" dirty="0">
                <a:latin typeface="+mj-lt"/>
              </a:rPr>
              <a:t>Distance</a:t>
            </a:r>
            <a:endParaRPr lang="id-ID" sz="1050" dirty="0">
              <a:latin typeface="+mj-lt"/>
            </a:endParaRPr>
          </a:p>
        </p:txBody>
      </p:sp>
      <p:sp>
        <p:nvSpPr>
          <p:cNvPr id="42" name="Rectangle: Rounded Corners 41"/>
          <p:cNvSpPr/>
          <p:nvPr/>
        </p:nvSpPr>
        <p:spPr>
          <a:xfrm>
            <a:off x="598014" y="4794272"/>
            <a:ext cx="3297791" cy="253978"/>
          </a:xfrm>
          <a:prstGeom prst="roundRect">
            <a:avLst/>
          </a:prstGeom>
          <a:pattFill prst="ltUpDiag">
            <a:fgClr>
              <a:schemeClr val="tx1">
                <a:lumMod val="60000"/>
                <a:lumOff val="40000"/>
              </a:schemeClr>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Rectangle: Rounded Corners 42"/>
          <p:cNvSpPr/>
          <p:nvPr/>
        </p:nvSpPr>
        <p:spPr>
          <a:xfrm>
            <a:off x="598014" y="4794272"/>
            <a:ext cx="1505551" cy="253978"/>
          </a:xfrm>
          <a:prstGeom prst="roundRect">
            <a:avLst/>
          </a:prstGeom>
          <a:pattFill prst="pct90">
            <a:fgClr>
              <a:schemeClr val="accent3"/>
            </a:fgClr>
            <a:bgClr>
              <a:schemeClr val="accent2">
                <a:lumMod val="40000"/>
                <a:lumOff val="60000"/>
              </a:schemeClr>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4" name="TextBox 43"/>
          <p:cNvSpPr txBox="1"/>
          <p:nvPr/>
        </p:nvSpPr>
        <p:spPr>
          <a:xfrm>
            <a:off x="573292" y="4492498"/>
            <a:ext cx="723275" cy="253916"/>
          </a:xfrm>
          <a:prstGeom prst="rect">
            <a:avLst/>
          </a:prstGeom>
          <a:noFill/>
        </p:spPr>
        <p:txBody>
          <a:bodyPr wrap="none" rtlCol="0">
            <a:spAutoFit/>
          </a:bodyPr>
          <a:lstStyle/>
          <a:p>
            <a:r>
              <a:rPr lang="en-US" sz="1050" dirty="0">
                <a:latin typeface="+mj-lt"/>
              </a:rPr>
              <a:t>Calories</a:t>
            </a:r>
            <a:endParaRPr lang="id-ID" sz="1050" dirty="0">
              <a:latin typeface="+mj-lt"/>
            </a:endParaRPr>
          </a:p>
        </p:txBody>
      </p:sp>
      <p:pic>
        <p:nvPicPr>
          <p:cNvPr id="4" name="Picture Placeholder 3">
            <a:extLst>
              <a:ext uri="{FF2B5EF4-FFF2-40B4-BE49-F238E27FC236}">
                <a16:creationId xmlns:a16="http://schemas.microsoft.com/office/drawing/2014/main" id="{EFFB9EC2-0D9B-4985-B124-953BB194DB9A}"/>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t="1892" b="1892"/>
          <a:stretch>
            <a:fillRect/>
          </a:stretch>
        </p:blipFill>
        <p:spPr/>
      </p:pic>
    </p:spTree>
    <p:extLst>
      <p:ext uri="{BB962C8B-B14F-4D97-AF65-F5344CB8AC3E}">
        <p14:creationId xmlns:p14="http://schemas.microsoft.com/office/powerpoint/2010/main" val="671915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up)">
                                      <p:cBhvr>
                                        <p:cTn id="10" dur="500"/>
                                        <p:tgtEl>
                                          <p:spTgt spid="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up)">
                                      <p:cBhvr>
                                        <p:cTn id="16" dur="500"/>
                                        <p:tgtEl>
                                          <p:spTgt spid="8"/>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par>
                                <p:cTn id="20" presetID="22" presetClass="entr" presetSubtype="1"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up)">
                                      <p:cBhvr>
                                        <p:cTn id="22" dur="500"/>
                                        <p:tgtEl>
                                          <p:spTgt spid="10"/>
                                        </p:tgtEl>
                                      </p:cBhvr>
                                    </p:animEffect>
                                  </p:childTnLst>
                                </p:cTn>
                              </p:par>
                            </p:childTnLst>
                          </p:cTn>
                        </p:par>
                        <p:par>
                          <p:cTn id="23" fill="hold">
                            <p:stCondLst>
                              <p:cond delay="500"/>
                            </p:stCondLst>
                            <p:childTnLst>
                              <p:par>
                                <p:cTn id="24" presetID="2" presetClass="entr" presetSubtype="2"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fill="hold"/>
                                        <p:tgtEl>
                                          <p:spTgt spid="13"/>
                                        </p:tgtEl>
                                        <p:attrNameLst>
                                          <p:attrName>ppt_x</p:attrName>
                                        </p:attrNameLst>
                                      </p:cBhvr>
                                      <p:tavLst>
                                        <p:tav tm="0">
                                          <p:val>
                                            <p:strVal val="1+#ppt_w/2"/>
                                          </p:val>
                                        </p:tav>
                                        <p:tav tm="100000">
                                          <p:val>
                                            <p:strVal val="#ppt_x"/>
                                          </p:val>
                                        </p:tav>
                                      </p:tavLst>
                                    </p:anim>
                                    <p:anim calcmode="lin" valueType="num">
                                      <p:cBhvr additive="base">
                                        <p:cTn id="27" dur="500" fill="hold"/>
                                        <p:tgtEl>
                                          <p:spTgt spid="13"/>
                                        </p:tgtEl>
                                        <p:attrNameLst>
                                          <p:attrName>ppt_y</p:attrName>
                                        </p:attrNameLst>
                                      </p:cBhvr>
                                      <p:tavLst>
                                        <p:tav tm="0">
                                          <p:val>
                                            <p:strVal val="#ppt_y"/>
                                          </p:val>
                                        </p:tav>
                                        <p:tav tm="100000">
                                          <p:val>
                                            <p:strVal val="#ppt_y"/>
                                          </p:val>
                                        </p:tav>
                                      </p:tavLst>
                                    </p:anim>
                                  </p:childTnLst>
                                </p:cTn>
                              </p:par>
                            </p:childTnLst>
                          </p:cTn>
                        </p:par>
                        <p:par>
                          <p:cTn id="28" fill="hold">
                            <p:stCondLst>
                              <p:cond delay="1000"/>
                            </p:stCondLst>
                            <p:childTnLst>
                              <p:par>
                                <p:cTn id="29" presetID="10"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fade">
                                      <p:cBhvr>
                                        <p:cTn id="39" dur="500"/>
                                        <p:tgtEl>
                                          <p:spTgt spid="3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1"/>
                                        </p:tgtEl>
                                        <p:attrNameLst>
                                          <p:attrName>style.visibility</p:attrName>
                                        </p:attrNameLst>
                                      </p:cBhvr>
                                      <p:to>
                                        <p:strVal val="visible"/>
                                      </p:to>
                                    </p:set>
                                    <p:animEffect transition="in" filter="fade">
                                      <p:cBhvr>
                                        <p:cTn id="42" dur="500"/>
                                        <p:tgtEl>
                                          <p:spTgt spid="41"/>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4"/>
                                        </p:tgtEl>
                                        <p:attrNameLst>
                                          <p:attrName>style.visibility</p:attrName>
                                        </p:attrNameLst>
                                      </p:cBhvr>
                                      <p:to>
                                        <p:strVal val="visible"/>
                                      </p:to>
                                    </p:set>
                                    <p:animEffect transition="in" filter="fade">
                                      <p:cBhvr>
                                        <p:cTn id="45" dur="500"/>
                                        <p:tgtEl>
                                          <p:spTgt spid="44"/>
                                        </p:tgtEl>
                                      </p:cBhvr>
                                    </p:animEffect>
                                  </p:childTnLst>
                                </p:cTn>
                              </p:par>
                            </p:childTnLst>
                          </p:cTn>
                        </p:par>
                        <p:par>
                          <p:cTn id="46" fill="hold">
                            <p:stCondLst>
                              <p:cond delay="2500"/>
                            </p:stCondLst>
                            <p:childTnLst>
                              <p:par>
                                <p:cTn id="47" presetID="22" presetClass="entr" presetSubtype="8" fill="hold" grpId="0" nodeType="after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wipe(left)">
                                      <p:cBhvr>
                                        <p:cTn id="49" dur="500"/>
                                        <p:tgtEl>
                                          <p:spTgt spid="36"/>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39"/>
                                        </p:tgtEl>
                                        <p:attrNameLst>
                                          <p:attrName>style.visibility</p:attrName>
                                        </p:attrNameLst>
                                      </p:cBhvr>
                                      <p:to>
                                        <p:strVal val="visible"/>
                                      </p:to>
                                    </p:set>
                                    <p:animEffect transition="in" filter="wipe(left)">
                                      <p:cBhvr>
                                        <p:cTn id="52" dur="500"/>
                                        <p:tgtEl>
                                          <p:spTgt spid="3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2"/>
                                        </p:tgtEl>
                                        <p:attrNameLst>
                                          <p:attrName>style.visibility</p:attrName>
                                        </p:attrNameLst>
                                      </p:cBhvr>
                                      <p:to>
                                        <p:strVal val="visible"/>
                                      </p:to>
                                    </p:set>
                                    <p:animEffect transition="in" filter="wipe(left)">
                                      <p:cBhvr>
                                        <p:cTn id="55" dur="500"/>
                                        <p:tgtEl>
                                          <p:spTgt spid="42"/>
                                        </p:tgtEl>
                                      </p:cBhvr>
                                    </p:animEffect>
                                  </p:childTnLst>
                                </p:cTn>
                              </p:par>
                            </p:childTnLst>
                          </p:cTn>
                        </p:par>
                        <p:par>
                          <p:cTn id="56" fill="hold">
                            <p:stCondLst>
                              <p:cond delay="3000"/>
                            </p:stCondLst>
                            <p:childTnLst>
                              <p:par>
                                <p:cTn id="57" presetID="22" presetClass="entr" presetSubtype="8" fill="hold" grpId="0" nodeType="afterEffect">
                                  <p:stCondLst>
                                    <p:cond delay="0"/>
                                  </p:stCondLst>
                                  <p:childTnLst>
                                    <p:set>
                                      <p:cBhvr>
                                        <p:cTn id="58" dur="1" fill="hold">
                                          <p:stCondLst>
                                            <p:cond delay="0"/>
                                          </p:stCondLst>
                                        </p:cTn>
                                        <p:tgtEl>
                                          <p:spTgt spid="37"/>
                                        </p:tgtEl>
                                        <p:attrNameLst>
                                          <p:attrName>style.visibility</p:attrName>
                                        </p:attrNameLst>
                                      </p:cBhvr>
                                      <p:to>
                                        <p:strVal val="visible"/>
                                      </p:to>
                                    </p:set>
                                    <p:animEffect transition="in" filter="wipe(left)">
                                      <p:cBhvr>
                                        <p:cTn id="59" dur="500"/>
                                        <p:tgtEl>
                                          <p:spTgt spid="37"/>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40"/>
                                        </p:tgtEl>
                                        <p:attrNameLst>
                                          <p:attrName>style.visibility</p:attrName>
                                        </p:attrNameLst>
                                      </p:cBhvr>
                                      <p:to>
                                        <p:strVal val="visible"/>
                                      </p:to>
                                    </p:set>
                                    <p:animEffect transition="in" filter="wipe(left)">
                                      <p:cBhvr>
                                        <p:cTn id="62" dur="500"/>
                                        <p:tgtEl>
                                          <p:spTgt spid="40"/>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wipe(left)">
                                      <p:cBhvr>
                                        <p:cTn id="6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5" grpId="0" animBg="1"/>
      <p:bldP spid="17" grpId="0" animBg="1"/>
      <p:bldP spid="36" grpId="0" animBg="1"/>
      <p:bldP spid="37" grpId="0" animBg="1"/>
      <p:bldP spid="38" grpId="0"/>
      <p:bldP spid="39" grpId="0" animBg="1"/>
      <p:bldP spid="40" grpId="0" animBg="1"/>
      <p:bldP spid="41" grpId="0"/>
      <p:bldP spid="42" grpId="0" animBg="1"/>
      <p:bldP spid="43" grpId="0" animBg="1"/>
      <p:bldP spid="4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6069802" y="-1082277"/>
            <a:ext cx="4331498" cy="5352199"/>
            <a:chOff x="8093070" y="-1628776"/>
            <a:chExt cx="5000626" cy="6179005"/>
          </a:xfrm>
        </p:grpSpPr>
        <p:sp>
          <p:nvSpPr>
            <p:cNvPr id="6" name="Freeform 5"/>
            <p:cNvSpPr>
              <a:spLocks/>
            </p:cNvSpPr>
            <p:nvPr/>
          </p:nvSpPr>
          <p:spPr bwMode="auto">
            <a:xfrm rot="10800000">
              <a:off x="9942963" y="4164466"/>
              <a:ext cx="384175" cy="385763"/>
            </a:xfrm>
            <a:custGeom>
              <a:avLst/>
              <a:gdLst>
                <a:gd name="T0" fmla="*/ 118 w 144"/>
                <a:gd name="T1" fmla="*/ 26 h 144"/>
                <a:gd name="T2" fmla="*/ 118 w 144"/>
                <a:gd name="T3" fmla="*/ 119 h 144"/>
                <a:gd name="T4" fmla="*/ 26 w 144"/>
                <a:gd name="T5" fmla="*/ 119 h 144"/>
                <a:gd name="T6" fmla="*/ 26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2"/>
                    <a:pt x="144" y="93"/>
                    <a:pt x="118" y="119"/>
                  </a:cubicBezTo>
                  <a:cubicBezTo>
                    <a:pt x="93" y="144"/>
                    <a:pt x="51" y="144"/>
                    <a:pt x="26" y="119"/>
                  </a:cubicBezTo>
                  <a:cubicBezTo>
                    <a:pt x="0" y="93"/>
                    <a:pt x="0" y="52"/>
                    <a:pt x="26" y="26"/>
                  </a:cubicBezTo>
                  <a:cubicBezTo>
                    <a:pt x="51" y="0"/>
                    <a:pt x="93" y="0"/>
                    <a:pt x="118" y="26"/>
                  </a:cubicBezTo>
                  <a:close/>
                </a:path>
              </a:pathLst>
            </a:custGeom>
            <a:gradFill>
              <a:gsLst>
                <a:gs pos="0">
                  <a:schemeClr val="accent2">
                    <a:lumMod val="60000"/>
                    <a:lumOff val="40000"/>
                  </a:schemeClr>
                </a:gs>
                <a:gs pos="36000">
                  <a:schemeClr val="accent2"/>
                </a:gs>
              </a:gsLst>
              <a:lin ang="10800000" scaled="1"/>
            </a:gra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2" name="Group 1"/>
            <p:cNvGrpSpPr/>
            <p:nvPr/>
          </p:nvGrpSpPr>
          <p:grpSpPr>
            <a:xfrm>
              <a:off x="8093070" y="-1628776"/>
              <a:ext cx="5000626" cy="5770563"/>
              <a:chOff x="8093070" y="-1628776"/>
              <a:chExt cx="5000626" cy="5770563"/>
            </a:xfrm>
          </p:grpSpPr>
          <p:sp>
            <p:nvSpPr>
              <p:cNvPr id="7" name="Freeform 6"/>
              <p:cNvSpPr>
                <a:spLocks/>
              </p:cNvSpPr>
              <p:nvPr/>
            </p:nvSpPr>
            <p:spPr bwMode="auto">
              <a:xfrm rot="10800000">
                <a:off x="8370882" y="1708150"/>
                <a:ext cx="385763" cy="384175"/>
              </a:xfrm>
              <a:custGeom>
                <a:avLst/>
                <a:gdLst>
                  <a:gd name="T0" fmla="*/ 118 w 144"/>
                  <a:gd name="T1" fmla="*/ 26 h 144"/>
                  <a:gd name="T2" fmla="*/ 118 w 144"/>
                  <a:gd name="T3" fmla="*/ 119 h 144"/>
                  <a:gd name="T4" fmla="*/ 25 w 144"/>
                  <a:gd name="T5" fmla="*/ 119 h 144"/>
                  <a:gd name="T6" fmla="*/ 25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1"/>
                      <a:pt x="144" y="93"/>
                      <a:pt x="118" y="119"/>
                    </a:cubicBezTo>
                    <a:cubicBezTo>
                      <a:pt x="92" y="144"/>
                      <a:pt x="51" y="144"/>
                      <a:pt x="25" y="119"/>
                    </a:cubicBezTo>
                    <a:cubicBezTo>
                      <a:pt x="0" y="93"/>
                      <a:pt x="0" y="51"/>
                      <a:pt x="25" y="26"/>
                    </a:cubicBezTo>
                    <a:cubicBezTo>
                      <a:pt x="51" y="0"/>
                      <a:pt x="92" y="0"/>
                      <a:pt x="118" y="2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Freeform 7"/>
              <p:cNvSpPr>
                <a:spLocks/>
              </p:cNvSpPr>
              <p:nvPr/>
            </p:nvSpPr>
            <p:spPr bwMode="auto">
              <a:xfrm rot="10800000">
                <a:off x="9332908" y="3227387"/>
                <a:ext cx="882650" cy="881063"/>
              </a:xfrm>
              <a:custGeom>
                <a:avLst/>
                <a:gdLst>
                  <a:gd name="T0" fmla="*/ 304 w 330"/>
                  <a:gd name="T1" fmla="*/ 26 h 330"/>
                  <a:gd name="T2" fmla="*/ 304 w 330"/>
                  <a:gd name="T3" fmla="*/ 119 h 330"/>
                  <a:gd name="T4" fmla="*/ 119 w 330"/>
                  <a:gd name="T5" fmla="*/ 304 h 330"/>
                  <a:gd name="T6" fmla="*/ 26 w 330"/>
                  <a:gd name="T7" fmla="*/ 304 h 330"/>
                  <a:gd name="T8" fmla="*/ 26 w 330"/>
                  <a:gd name="T9" fmla="*/ 304 h 330"/>
                  <a:gd name="T10" fmla="*/ 26 w 330"/>
                  <a:gd name="T11" fmla="*/ 211 h 330"/>
                  <a:gd name="T12" fmla="*/ 212 w 330"/>
                  <a:gd name="T13" fmla="*/ 26 h 330"/>
                  <a:gd name="T14" fmla="*/ 304 w 330"/>
                  <a:gd name="T15" fmla="*/ 26 h 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330">
                    <a:moveTo>
                      <a:pt x="304" y="26"/>
                    </a:moveTo>
                    <a:cubicBezTo>
                      <a:pt x="330" y="52"/>
                      <a:pt x="330" y="93"/>
                      <a:pt x="304" y="119"/>
                    </a:cubicBezTo>
                    <a:cubicBezTo>
                      <a:pt x="119" y="304"/>
                      <a:pt x="119" y="304"/>
                      <a:pt x="119" y="304"/>
                    </a:cubicBezTo>
                    <a:cubicBezTo>
                      <a:pt x="93" y="330"/>
                      <a:pt x="52" y="330"/>
                      <a:pt x="26" y="304"/>
                    </a:cubicBezTo>
                    <a:cubicBezTo>
                      <a:pt x="26" y="304"/>
                      <a:pt x="26" y="304"/>
                      <a:pt x="26" y="304"/>
                    </a:cubicBezTo>
                    <a:cubicBezTo>
                      <a:pt x="0" y="279"/>
                      <a:pt x="0" y="237"/>
                      <a:pt x="26" y="211"/>
                    </a:cubicBezTo>
                    <a:cubicBezTo>
                      <a:pt x="212" y="26"/>
                      <a:pt x="212" y="26"/>
                      <a:pt x="212" y="26"/>
                    </a:cubicBezTo>
                    <a:cubicBezTo>
                      <a:pt x="237" y="0"/>
                      <a:pt x="279" y="0"/>
                      <a:pt x="304" y="26"/>
                    </a:cubicBezTo>
                    <a:close/>
                  </a:path>
                </a:pathLst>
              </a:custGeom>
              <a:gradFill>
                <a:gsLst>
                  <a:gs pos="0">
                    <a:schemeClr val="accent2">
                      <a:lumMod val="60000"/>
                      <a:lumOff val="40000"/>
                    </a:schemeClr>
                  </a:gs>
                  <a:gs pos="36000">
                    <a:schemeClr val="accent2"/>
                  </a:gs>
                </a:gsLst>
                <a:lin ang="10800000" scaled="1"/>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8"/>
              <p:cNvSpPr>
                <a:spLocks/>
              </p:cNvSpPr>
              <p:nvPr/>
            </p:nvSpPr>
            <p:spPr bwMode="auto">
              <a:xfrm rot="10800000">
                <a:off x="8093070" y="2482850"/>
                <a:ext cx="882650" cy="879475"/>
              </a:xfrm>
              <a:custGeom>
                <a:avLst/>
                <a:gdLst>
                  <a:gd name="T0" fmla="*/ 304 w 330"/>
                  <a:gd name="T1" fmla="*/ 25 h 329"/>
                  <a:gd name="T2" fmla="*/ 304 w 330"/>
                  <a:gd name="T3" fmla="*/ 118 h 329"/>
                  <a:gd name="T4" fmla="*/ 119 w 330"/>
                  <a:gd name="T5" fmla="*/ 304 h 329"/>
                  <a:gd name="T6" fmla="*/ 26 w 330"/>
                  <a:gd name="T7" fmla="*/ 304 h 329"/>
                  <a:gd name="T8" fmla="*/ 26 w 330"/>
                  <a:gd name="T9" fmla="*/ 304 h 329"/>
                  <a:gd name="T10" fmla="*/ 26 w 330"/>
                  <a:gd name="T11" fmla="*/ 211 h 329"/>
                  <a:gd name="T12" fmla="*/ 212 w 330"/>
                  <a:gd name="T13" fmla="*/ 25 h 329"/>
                  <a:gd name="T14" fmla="*/ 304 w 330"/>
                  <a:gd name="T15" fmla="*/ 25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329">
                    <a:moveTo>
                      <a:pt x="304" y="25"/>
                    </a:moveTo>
                    <a:cubicBezTo>
                      <a:pt x="330" y="51"/>
                      <a:pt x="330" y="92"/>
                      <a:pt x="304" y="118"/>
                    </a:cubicBezTo>
                    <a:cubicBezTo>
                      <a:pt x="119" y="304"/>
                      <a:pt x="119" y="304"/>
                      <a:pt x="119" y="304"/>
                    </a:cubicBezTo>
                    <a:cubicBezTo>
                      <a:pt x="93" y="329"/>
                      <a:pt x="52" y="329"/>
                      <a:pt x="26" y="304"/>
                    </a:cubicBezTo>
                    <a:cubicBezTo>
                      <a:pt x="26" y="304"/>
                      <a:pt x="26" y="304"/>
                      <a:pt x="26" y="304"/>
                    </a:cubicBezTo>
                    <a:cubicBezTo>
                      <a:pt x="0" y="278"/>
                      <a:pt x="0" y="236"/>
                      <a:pt x="26" y="211"/>
                    </a:cubicBezTo>
                    <a:cubicBezTo>
                      <a:pt x="212" y="25"/>
                      <a:pt x="212" y="25"/>
                      <a:pt x="212" y="25"/>
                    </a:cubicBezTo>
                    <a:cubicBezTo>
                      <a:pt x="237" y="0"/>
                      <a:pt x="279" y="0"/>
                      <a:pt x="304" y="25"/>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Freeform 9"/>
              <p:cNvSpPr>
                <a:spLocks/>
              </p:cNvSpPr>
              <p:nvPr/>
            </p:nvSpPr>
            <p:spPr bwMode="auto">
              <a:xfrm rot="10800000">
                <a:off x="8318495" y="-1628776"/>
                <a:ext cx="4775201" cy="5770563"/>
              </a:xfrm>
              <a:custGeom>
                <a:avLst/>
                <a:gdLst>
                  <a:gd name="T0" fmla="*/ 207 w 1787"/>
                  <a:gd name="T1" fmla="*/ 1024 h 2158"/>
                  <a:gd name="T2" fmla="*/ 70 w 1787"/>
                  <a:gd name="T3" fmla="*/ 1254 h 2158"/>
                  <a:gd name="T4" fmla="*/ 171 w 1787"/>
                  <a:gd name="T5" fmla="*/ 1337 h 2158"/>
                  <a:gd name="T6" fmla="*/ 413 w 1787"/>
                  <a:gd name="T7" fmla="*/ 1097 h 2158"/>
                  <a:gd name="T8" fmla="*/ 590 w 1787"/>
                  <a:gd name="T9" fmla="*/ 1012 h 2158"/>
                  <a:gd name="T10" fmla="*/ 564 w 1787"/>
                  <a:gd name="T11" fmla="*/ 1131 h 2158"/>
                  <a:gd name="T12" fmla="*/ 664 w 1787"/>
                  <a:gd name="T13" fmla="*/ 1216 h 2158"/>
                  <a:gd name="T14" fmla="*/ 787 w 1787"/>
                  <a:gd name="T15" fmla="*/ 1186 h 2158"/>
                  <a:gd name="T16" fmla="*/ 606 w 1787"/>
                  <a:gd name="T17" fmla="*/ 1461 h 2158"/>
                  <a:gd name="T18" fmla="*/ 705 w 1787"/>
                  <a:gd name="T19" fmla="*/ 1546 h 2158"/>
                  <a:gd name="T20" fmla="*/ 769 w 1787"/>
                  <a:gd name="T21" fmla="*/ 1483 h 2158"/>
                  <a:gd name="T22" fmla="*/ 1135 w 1787"/>
                  <a:gd name="T23" fmla="*/ 1210 h 2158"/>
                  <a:gd name="T24" fmla="*/ 978 w 1787"/>
                  <a:gd name="T25" fmla="*/ 1459 h 2158"/>
                  <a:gd name="T26" fmla="*/ 1076 w 1787"/>
                  <a:gd name="T27" fmla="*/ 1546 h 2158"/>
                  <a:gd name="T28" fmla="*/ 1239 w 1787"/>
                  <a:gd name="T29" fmla="*/ 1476 h 2158"/>
                  <a:gd name="T30" fmla="*/ 766 w 1787"/>
                  <a:gd name="T31" fmla="*/ 2043 h 2158"/>
                  <a:gd name="T32" fmla="*/ 861 w 1787"/>
                  <a:gd name="T33" fmla="*/ 2133 h 2158"/>
                  <a:gd name="T34" fmla="*/ 1761 w 1787"/>
                  <a:gd name="T35" fmla="*/ 1140 h 2158"/>
                  <a:gd name="T36" fmla="*/ 1465 w 1787"/>
                  <a:gd name="T37" fmla="*/ 1343 h 2158"/>
                  <a:gd name="T38" fmla="*/ 1372 w 1787"/>
                  <a:gd name="T39" fmla="*/ 1250 h 2158"/>
                  <a:gd name="T40" fmla="*/ 1633 w 1787"/>
                  <a:gd name="T41" fmla="*/ 896 h 2158"/>
                  <a:gd name="T42" fmla="*/ 1378 w 1787"/>
                  <a:gd name="T43" fmla="*/ 1059 h 2158"/>
                  <a:gd name="T44" fmla="*/ 1285 w 1787"/>
                  <a:gd name="T45" fmla="*/ 966 h 2158"/>
                  <a:gd name="T46" fmla="*/ 1541 w 1787"/>
                  <a:gd name="T47" fmla="*/ 618 h 2158"/>
                  <a:gd name="T48" fmla="*/ 1134 w 1787"/>
                  <a:gd name="T49" fmla="*/ 931 h 2158"/>
                  <a:gd name="T50" fmla="*/ 1041 w 1787"/>
                  <a:gd name="T51" fmla="*/ 838 h 2158"/>
                  <a:gd name="T52" fmla="*/ 1227 w 1787"/>
                  <a:gd name="T53" fmla="*/ 560 h 2158"/>
                  <a:gd name="T54" fmla="*/ 1047 w 1787"/>
                  <a:gd name="T55" fmla="*/ 647 h 2158"/>
                  <a:gd name="T56" fmla="*/ 954 w 1787"/>
                  <a:gd name="T57" fmla="*/ 554 h 2158"/>
                  <a:gd name="T58" fmla="*/ 1070 w 1787"/>
                  <a:gd name="T59" fmla="*/ 345 h 2158"/>
                  <a:gd name="T60" fmla="*/ 710 w 1787"/>
                  <a:gd name="T61" fmla="*/ 612 h 2158"/>
                  <a:gd name="T62" fmla="*/ 467 w 1787"/>
                  <a:gd name="T63" fmla="*/ 763 h 2158"/>
                  <a:gd name="T64" fmla="*/ 618 w 1787"/>
                  <a:gd name="T65" fmla="*/ 519 h 2158"/>
                  <a:gd name="T66" fmla="*/ 1018 w 1787"/>
                  <a:gd name="T67" fmla="*/ 26 h 2158"/>
                  <a:gd name="T68" fmla="*/ 26 w 1787"/>
                  <a:gd name="T69" fmla="*/ 925 h 2158"/>
                  <a:gd name="T70" fmla="*/ 118 w 1787"/>
                  <a:gd name="T71" fmla="*/ 1018 h 2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87" h="2158">
                    <a:moveTo>
                      <a:pt x="114" y="1024"/>
                    </a:moveTo>
                    <a:cubicBezTo>
                      <a:pt x="140" y="998"/>
                      <a:pt x="182" y="998"/>
                      <a:pt x="207" y="1024"/>
                    </a:cubicBezTo>
                    <a:cubicBezTo>
                      <a:pt x="233" y="1050"/>
                      <a:pt x="233" y="1091"/>
                      <a:pt x="207" y="1117"/>
                    </a:cubicBezTo>
                    <a:cubicBezTo>
                      <a:pt x="70" y="1254"/>
                      <a:pt x="70" y="1254"/>
                      <a:pt x="70" y="1254"/>
                    </a:cubicBezTo>
                    <a:cubicBezTo>
                      <a:pt x="52" y="1280"/>
                      <a:pt x="55" y="1315"/>
                      <a:pt x="78" y="1337"/>
                    </a:cubicBezTo>
                    <a:cubicBezTo>
                      <a:pt x="103" y="1363"/>
                      <a:pt x="145" y="1363"/>
                      <a:pt x="171" y="1337"/>
                    </a:cubicBezTo>
                    <a:cubicBezTo>
                      <a:pt x="420" y="1088"/>
                      <a:pt x="420" y="1088"/>
                      <a:pt x="420" y="1088"/>
                    </a:cubicBezTo>
                    <a:cubicBezTo>
                      <a:pt x="417" y="1091"/>
                      <a:pt x="415" y="1094"/>
                      <a:pt x="413" y="1097"/>
                    </a:cubicBezTo>
                    <a:cubicBezTo>
                      <a:pt x="497" y="1012"/>
                      <a:pt x="497" y="1012"/>
                      <a:pt x="497" y="1012"/>
                    </a:cubicBezTo>
                    <a:cubicBezTo>
                      <a:pt x="523" y="987"/>
                      <a:pt x="564" y="987"/>
                      <a:pt x="590" y="1012"/>
                    </a:cubicBezTo>
                    <a:cubicBezTo>
                      <a:pt x="616" y="1038"/>
                      <a:pt x="616" y="1080"/>
                      <a:pt x="590" y="1105"/>
                    </a:cubicBezTo>
                    <a:cubicBezTo>
                      <a:pt x="564" y="1131"/>
                      <a:pt x="564" y="1131"/>
                      <a:pt x="564" y="1131"/>
                    </a:cubicBezTo>
                    <a:cubicBezTo>
                      <a:pt x="546" y="1157"/>
                      <a:pt x="548" y="1193"/>
                      <a:pt x="571" y="1216"/>
                    </a:cubicBezTo>
                    <a:cubicBezTo>
                      <a:pt x="597" y="1241"/>
                      <a:pt x="638" y="1241"/>
                      <a:pt x="664" y="1216"/>
                    </a:cubicBezTo>
                    <a:cubicBezTo>
                      <a:pt x="694" y="1186"/>
                      <a:pt x="694" y="1186"/>
                      <a:pt x="694" y="1186"/>
                    </a:cubicBezTo>
                    <a:cubicBezTo>
                      <a:pt x="720" y="1161"/>
                      <a:pt x="762" y="1161"/>
                      <a:pt x="787" y="1186"/>
                    </a:cubicBezTo>
                    <a:cubicBezTo>
                      <a:pt x="813" y="1212"/>
                      <a:pt x="813" y="1253"/>
                      <a:pt x="787" y="1279"/>
                    </a:cubicBezTo>
                    <a:cubicBezTo>
                      <a:pt x="606" y="1461"/>
                      <a:pt x="606" y="1461"/>
                      <a:pt x="606" y="1461"/>
                    </a:cubicBezTo>
                    <a:cubicBezTo>
                      <a:pt x="586" y="1486"/>
                      <a:pt x="588" y="1523"/>
                      <a:pt x="612" y="1546"/>
                    </a:cubicBezTo>
                    <a:cubicBezTo>
                      <a:pt x="637" y="1572"/>
                      <a:pt x="679" y="1572"/>
                      <a:pt x="705" y="1546"/>
                    </a:cubicBezTo>
                    <a:cubicBezTo>
                      <a:pt x="774" y="1477"/>
                      <a:pt x="774" y="1477"/>
                      <a:pt x="774" y="1477"/>
                    </a:cubicBezTo>
                    <a:cubicBezTo>
                      <a:pt x="772" y="1479"/>
                      <a:pt x="771" y="1481"/>
                      <a:pt x="769" y="1483"/>
                    </a:cubicBezTo>
                    <a:cubicBezTo>
                      <a:pt x="1042" y="1210"/>
                      <a:pt x="1042" y="1210"/>
                      <a:pt x="1042" y="1210"/>
                    </a:cubicBezTo>
                    <a:cubicBezTo>
                      <a:pt x="1068" y="1184"/>
                      <a:pt x="1109" y="1184"/>
                      <a:pt x="1135" y="1210"/>
                    </a:cubicBezTo>
                    <a:cubicBezTo>
                      <a:pt x="1161" y="1235"/>
                      <a:pt x="1161" y="1277"/>
                      <a:pt x="1135" y="1302"/>
                    </a:cubicBezTo>
                    <a:cubicBezTo>
                      <a:pt x="978" y="1459"/>
                      <a:pt x="978" y="1459"/>
                      <a:pt x="978" y="1459"/>
                    </a:cubicBezTo>
                    <a:cubicBezTo>
                      <a:pt x="958" y="1485"/>
                      <a:pt x="959" y="1522"/>
                      <a:pt x="983" y="1546"/>
                    </a:cubicBezTo>
                    <a:cubicBezTo>
                      <a:pt x="1009" y="1572"/>
                      <a:pt x="1051" y="1572"/>
                      <a:pt x="1076" y="1546"/>
                    </a:cubicBezTo>
                    <a:cubicBezTo>
                      <a:pt x="1147" y="1476"/>
                      <a:pt x="1147" y="1476"/>
                      <a:pt x="1147" y="1476"/>
                    </a:cubicBezTo>
                    <a:cubicBezTo>
                      <a:pt x="1172" y="1451"/>
                      <a:pt x="1214" y="1451"/>
                      <a:pt x="1239" y="1476"/>
                    </a:cubicBezTo>
                    <a:cubicBezTo>
                      <a:pt x="1265" y="1502"/>
                      <a:pt x="1265" y="1543"/>
                      <a:pt x="1239" y="1569"/>
                    </a:cubicBezTo>
                    <a:cubicBezTo>
                      <a:pt x="766" y="2043"/>
                      <a:pt x="766" y="2043"/>
                      <a:pt x="766" y="2043"/>
                    </a:cubicBezTo>
                    <a:cubicBezTo>
                      <a:pt x="743" y="2068"/>
                      <a:pt x="744" y="2108"/>
                      <a:pt x="769" y="2133"/>
                    </a:cubicBezTo>
                    <a:cubicBezTo>
                      <a:pt x="794" y="2158"/>
                      <a:pt x="836" y="2158"/>
                      <a:pt x="861" y="2133"/>
                    </a:cubicBezTo>
                    <a:cubicBezTo>
                      <a:pt x="1761" y="1233"/>
                      <a:pt x="1761" y="1233"/>
                      <a:pt x="1761" y="1233"/>
                    </a:cubicBezTo>
                    <a:cubicBezTo>
                      <a:pt x="1787" y="1207"/>
                      <a:pt x="1787" y="1166"/>
                      <a:pt x="1761" y="1140"/>
                    </a:cubicBezTo>
                    <a:cubicBezTo>
                      <a:pt x="1735" y="1114"/>
                      <a:pt x="1694" y="1114"/>
                      <a:pt x="1668" y="1140"/>
                    </a:cubicBezTo>
                    <a:cubicBezTo>
                      <a:pt x="1465" y="1343"/>
                      <a:pt x="1465" y="1343"/>
                      <a:pt x="1465" y="1343"/>
                    </a:cubicBezTo>
                    <a:cubicBezTo>
                      <a:pt x="1439" y="1369"/>
                      <a:pt x="1398" y="1369"/>
                      <a:pt x="1372" y="1343"/>
                    </a:cubicBezTo>
                    <a:cubicBezTo>
                      <a:pt x="1347" y="1318"/>
                      <a:pt x="1347" y="1276"/>
                      <a:pt x="1372" y="1250"/>
                    </a:cubicBezTo>
                    <a:cubicBezTo>
                      <a:pt x="1633" y="989"/>
                      <a:pt x="1633" y="989"/>
                      <a:pt x="1633" y="989"/>
                    </a:cubicBezTo>
                    <a:cubicBezTo>
                      <a:pt x="1659" y="963"/>
                      <a:pt x="1659" y="922"/>
                      <a:pt x="1633" y="896"/>
                    </a:cubicBezTo>
                    <a:cubicBezTo>
                      <a:pt x="1608" y="871"/>
                      <a:pt x="1566" y="871"/>
                      <a:pt x="1541" y="896"/>
                    </a:cubicBezTo>
                    <a:cubicBezTo>
                      <a:pt x="1378" y="1059"/>
                      <a:pt x="1378" y="1059"/>
                      <a:pt x="1378" y="1059"/>
                    </a:cubicBezTo>
                    <a:cubicBezTo>
                      <a:pt x="1352" y="1084"/>
                      <a:pt x="1311" y="1084"/>
                      <a:pt x="1285" y="1059"/>
                    </a:cubicBezTo>
                    <a:cubicBezTo>
                      <a:pt x="1259" y="1033"/>
                      <a:pt x="1259" y="992"/>
                      <a:pt x="1285" y="966"/>
                    </a:cubicBezTo>
                    <a:cubicBezTo>
                      <a:pt x="1541" y="711"/>
                      <a:pt x="1541" y="711"/>
                      <a:pt x="1541" y="711"/>
                    </a:cubicBezTo>
                    <a:cubicBezTo>
                      <a:pt x="1566" y="685"/>
                      <a:pt x="1566" y="643"/>
                      <a:pt x="1541" y="618"/>
                    </a:cubicBezTo>
                    <a:cubicBezTo>
                      <a:pt x="1515" y="592"/>
                      <a:pt x="1473" y="592"/>
                      <a:pt x="1448" y="618"/>
                    </a:cubicBezTo>
                    <a:cubicBezTo>
                      <a:pt x="1134" y="931"/>
                      <a:pt x="1134" y="931"/>
                      <a:pt x="1134" y="931"/>
                    </a:cubicBezTo>
                    <a:cubicBezTo>
                      <a:pt x="1109" y="957"/>
                      <a:pt x="1067" y="957"/>
                      <a:pt x="1041" y="931"/>
                    </a:cubicBezTo>
                    <a:cubicBezTo>
                      <a:pt x="1016" y="905"/>
                      <a:pt x="1016" y="864"/>
                      <a:pt x="1041" y="838"/>
                    </a:cubicBezTo>
                    <a:cubicBezTo>
                      <a:pt x="1227" y="652"/>
                      <a:pt x="1227" y="652"/>
                      <a:pt x="1227" y="652"/>
                    </a:cubicBezTo>
                    <a:cubicBezTo>
                      <a:pt x="1253" y="627"/>
                      <a:pt x="1253" y="585"/>
                      <a:pt x="1227" y="560"/>
                    </a:cubicBezTo>
                    <a:cubicBezTo>
                      <a:pt x="1201" y="534"/>
                      <a:pt x="1160" y="534"/>
                      <a:pt x="1134" y="560"/>
                    </a:cubicBezTo>
                    <a:cubicBezTo>
                      <a:pt x="1047" y="647"/>
                      <a:pt x="1047" y="647"/>
                      <a:pt x="1047" y="647"/>
                    </a:cubicBezTo>
                    <a:cubicBezTo>
                      <a:pt x="1021" y="672"/>
                      <a:pt x="980" y="672"/>
                      <a:pt x="954" y="647"/>
                    </a:cubicBezTo>
                    <a:cubicBezTo>
                      <a:pt x="929" y="621"/>
                      <a:pt x="929" y="579"/>
                      <a:pt x="954" y="554"/>
                    </a:cubicBezTo>
                    <a:cubicBezTo>
                      <a:pt x="1070" y="438"/>
                      <a:pt x="1070" y="438"/>
                      <a:pt x="1070" y="438"/>
                    </a:cubicBezTo>
                    <a:cubicBezTo>
                      <a:pt x="1096" y="412"/>
                      <a:pt x="1096" y="370"/>
                      <a:pt x="1070" y="345"/>
                    </a:cubicBezTo>
                    <a:cubicBezTo>
                      <a:pt x="1045" y="319"/>
                      <a:pt x="1003" y="319"/>
                      <a:pt x="977" y="345"/>
                    </a:cubicBezTo>
                    <a:cubicBezTo>
                      <a:pt x="710" y="612"/>
                      <a:pt x="710" y="612"/>
                      <a:pt x="710" y="612"/>
                    </a:cubicBezTo>
                    <a:cubicBezTo>
                      <a:pt x="560" y="763"/>
                      <a:pt x="560" y="763"/>
                      <a:pt x="560" y="763"/>
                    </a:cubicBezTo>
                    <a:cubicBezTo>
                      <a:pt x="534" y="788"/>
                      <a:pt x="492" y="788"/>
                      <a:pt x="467" y="763"/>
                    </a:cubicBezTo>
                    <a:cubicBezTo>
                      <a:pt x="441" y="737"/>
                      <a:pt x="441" y="696"/>
                      <a:pt x="467" y="670"/>
                    </a:cubicBezTo>
                    <a:cubicBezTo>
                      <a:pt x="618" y="519"/>
                      <a:pt x="618" y="519"/>
                      <a:pt x="618" y="519"/>
                    </a:cubicBezTo>
                    <a:cubicBezTo>
                      <a:pt x="1018" y="118"/>
                      <a:pt x="1018" y="118"/>
                      <a:pt x="1018" y="118"/>
                    </a:cubicBezTo>
                    <a:cubicBezTo>
                      <a:pt x="1044" y="93"/>
                      <a:pt x="1044" y="51"/>
                      <a:pt x="1018" y="26"/>
                    </a:cubicBezTo>
                    <a:cubicBezTo>
                      <a:pt x="992" y="0"/>
                      <a:pt x="951" y="0"/>
                      <a:pt x="925" y="26"/>
                    </a:cubicBezTo>
                    <a:cubicBezTo>
                      <a:pt x="26" y="925"/>
                      <a:pt x="26" y="925"/>
                      <a:pt x="26" y="925"/>
                    </a:cubicBezTo>
                    <a:cubicBezTo>
                      <a:pt x="0" y="951"/>
                      <a:pt x="0" y="993"/>
                      <a:pt x="26" y="1018"/>
                    </a:cubicBezTo>
                    <a:cubicBezTo>
                      <a:pt x="51" y="1044"/>
                      <a:pt x="93" y="1044"/>
                      <a:pt x="118" y="1018"/>
                    </a:cubicBezTo>
                    <a:lnTo>
                      <a:pt x="114" y="1024"/>
                    </a:lnTo>
                    <a:close/>
                  </a:path>
                </a:pathLst>
              </a:custGeom>
              <a:pattFill prst="pct90">
                <a:fgClr>
                  <a:schemeClr val="accent1"/>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dirty="0"/>
              </a:p>
            </p:txBody>
          </p:sp>
        </p:grpSp>
      </p:grpSp>
      <p:sp>
        <p:nvSpPr>
          <p:cNvPr id="11" name="Title 10"/>
          <p:cNvSpPr>
            <a:spLocks noGrp="1"/>
          </p:cNvSpPr>
          <p:nvPr>
            <p:ph type="title"/>
          </p:nvPr>
        </p:nvSpPr>
        <p:spPr/>
        <p:txBody>
          <a:bodyPr/>
          <a:lstStyle/>
          <a:p>
            <a:pPr algn="l"/>
            <a:r>
              <a:rPr lang="en-US" dirty="0"/>
              <a:t>Our Portfolio</a:t>
            </a:r>
          </a:p>
        </p:txBody>
      </p:sp>
      <p:pic>
        <p:nvPicPr>
          <p:cNvPr id="13" name="Picture Placeholder 12">
            <a:extLst>
              <a:ext uri="{FF2B5EF4-FFF2-40B4-BE49-F238E27FC236}">
                <a16:creationId xmlns:a16="http://schemas.microsoft.com/office/drawing/2014/main" id="{131FA675-7A03-4B96-9014-3F124669B6BE}"/>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a:stretch>
            <a:fillRect/>
          </a:stretch>
        </p:blipFill>
        <p:spPr/>
      </p:pic>
      <p:pic>
        <p:nvPicPr>
          <p:cNvPr id="16" name="Picture Placeholder 15">
            <a:extLst>
              <a:ext uri="{FF2B5EF4-FFF2-40B4-BE49-F238E27FC236}">
                <a16:creationId xmlns:a16="http://schemas.microsoft.com/office/drawing/2014/main" id="{82203F25-F1F7-4A79-A8F8-C7AB4A4CB11D}"/>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a:stretch>
            <a:fillRect/>
          </a:stretch>
        </p:blipFill>
        <p:spPr/>
      </p:pic>
      <p:pic>
        <p:nvPicPr>
          <p:cNvPr id="18" name="Picture Placeholder 17">
            <a:extLst>
              <a:ext uri="{FF2B5EF4-FFF2-40B4-BE49-F238E27FC236}">
                <a16:creationId xmlns:a16="http://schemas.microsoft.com/office/drawing/2014/main" id="{BD32DAC4-FE39-4FA0-AA2C-FA469AAFD531}"/>
              </a:ext>
            </a:extLst>
          </p:cNvPr>
          <p:cNvPicPr>
            <a:picLocks noGrp="1" noChangeAspect="1"/>
          </p:cNvPicPr>
          <p:nvPr>
            <p:ph type="pic" sz="quarter" idx="16"/>
          </p:nvPr>
        </p:nvPicPr>
        <p:blipFill>
          <a:blip r:embed="rId2">
            <a:extLst>
              <a:ext uri="{28A0092B-C50C-407E-A947-70E740481C1C}">
                <a14:useLocalDpi xmlns:a14="http://schemas.microsoft.com/office/drawing/2010/main" val="0"/>
              </a:ext>
            </a:extLst>
          </a:blip>
          <a:srcRect/>
          <a:stretch>
            <a:fillRect/>
          </a:stretch>
        </p:blipFill>
        <p:spPr/>
      </p:pic>
      <p:sp>
        <p:nvSpPr>
          <p:cNvPr id="23" name="TextBox 22"/>
          <p:cNvSpPr txBox="1"/>
          <p:nvPr/>
        </p:nvSpPr>
        <p:spPr>
          <a:xfrm>
            <a:off x="1106189" y="4311486"/>
            <a:ext cx="1372766" cy="276999"/>
          </a:xfrm>
          <a:prstGeom prst="rect">
            <a:avLst/>
          </a:prstGeom>
          <a:noFill/>
        </p:spPr>
        <p:txBody>
          <a:bodyPr wrap="square" rtlCol="0">
            <a:spAutoFit/>
          </a:bodyPr>
          <a:lstStyle/>
          <a:p>
            <a:pPr algn="ctr"/>
            <a:r>
              <a:rPr lang="id-ID" sz="1200" dirty="0">
                <a:latin typeface="+mj-lt"/>
              </a:rPr>
              <a:t>Description</a:t>
            </a:r>
            <a:endParaRPr lang="en-US" sz="1200" dirty="0">
              <a:latin typeface="+mj-lt"/>
            </a:endParaRPr>
          </a:p>
        </p:txBody>
      </p:sp>
      <p:sp>
        <p:nvSpPr>
          <p:cNvPr id="24" name="Content Placeholder 19"/>
          <p:cNvSpPr txBox="1">
            <a:spLocks/>
          </p:cNvSpPr>
          <p:nvPr/>
        </p:nvSpPr>
        <p:spPr>
          <a:xfrm>
            <a:off x="662421" y="4483522"/>
            <a:ext cx="2260302" cy="949516"/>
          </a:xfrm>
          <a:prstGeom prst="rect">
            <a:avLst/>
          </a:prstGeom>
          <a:noFill/>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US" sz="900" dirty="0"/>
              <a:t>Contrary to It has roots in a piece of classical Latin literature from 45 BC. Contrary to popular in a piece of literature from 45 BC. </a:t>
            </a:r>
            <a:endParaRPr lang="en-US" sz="900" b="1" dirty="0">
              <a:latin typeface="Signika Negative" pitchFamily="2" charset="0"/>
            </a:endParaRPr>
          </a:p>
          <a:p>
            <a:pPr marL="0" indent="0" algn="ctr">
              <a:lnSpc>
                <a:spcPct val="150000"/>
              </a:lnSpc>
              <a:spcBef>
                <a:spcPts val="0"/>
              </a:spcBef>
              <a:buNone/>
            </a:pPr>
            <a:endParaRPr lang="id-ID" sz="900" dirty="0"/>
          </a:p>
        </p:txBody>
      </p:sp>
      <p:sp>
        <p:nvSpPr>
          <p:cNvPr id="25" name="TextBox 24"/>
          <p:cNvSpPr txBox="1"/>
          <p:nvPr/>
        </p:nvSpPr>
        <p:spPr>
          <a:xfrm>
            <a:off x="3878267" y="4311486"/>
            <a:ext cx="1372766" cy="276999"/>
          </a:xfrm>
          <a:prstGeom prst="rect">
            <a:avLst/>
          </a:prstGeom>
          <a:noFill/>
        </p:spPr>
        <p:txBody>
          <a:bodyPr wrap="square" rtlCol="0">
            <a:spAutoFit/>
          </a:bodyPr>
          <a:lstStyle/>
          <a:p>
            <a:pPr algn="ctr"/>
            <a:r>
              <a:rPr lang="id-ID" sz="1200" dirty="0">
                <a:latin typeface="+mj-lt"/>
              </a:rPr>
              <a:t>Description</a:t>
            </a:r>
            <a:endParaRPr lang="en-US" sz="1200" dirty="0">
              <a:latin typeface="+mj-lt"/>
            </a:endParaRPr>
          </a:p>
        </p:txBody>
      </p:sp>
      <p:sp>
        <p:nvSpPr>
          <p:cNvPr id="26" name="Content Placeholder 19"/>
          <p:cNvSpPr txBox="1">
            <a:spLocks/>
          </p:cNvSpPr>
          <p:nvPr/>
        </p:nvSpPr>
        <p:spPr>
          <a:xfrm>
            <a:off x="3434499" y="4483522"/>
            <a:ext cx="2260302" cy="949516"/>
          </a:xfrm>
          <a:prstGeom prst="rect">
            <a:avLst/>
          </a:prstGeom>
          <a:noFill/>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US" sz="900" dirty="0"/>
              <a:t>Contrary to It has roots in a piece of classical Latin literature from 45 BC. Contrary to popular in a piece of literature from 45 BC. </a:t>
            </a:r>
            <a:endParaRPr lang="en-US" sz="900" b="1" dirty="0">
              <a:latin typeface="Signika Negative" pitchFamily="2" charset="0"/>
            </a:endParaRPr>
          </a:p>
          <a:p>
            <a:pPr marL="0" indent="0" algn="ctr">
              <a:lnSpc>
                <a:spcPct val="150000"/>
              </a:lnSpc>
              <a:spcBef>
                <a:spcPts val="0"/>
              </a:spcBef>
              <a:buNone/>
            </a:pPr>
            <a:endParaRPr lang="id-ID" sz="900" dirty="0"/>
          </a:p>
        </p:txBody>
      </p:sp>
      <p:sp>
        <p:nvSpPr>
          <p:cNvPr id="27" name="TextBox 26"/>
          <p:cNvSpPr txBox="1"/>
          <p:nvPr/>
        </p:nvSpPr>
        <p:spPr>
          <a:xfrm>
            <a:off x="6727470" y="4311486"/>
            <a:ext cx="1372766" cy="276999"/>
          </a:xfrm>
          <a:prstGeom prst="rect">
            <a:avLst/>
          </a:prstGeom>
          <a:noFill/>
        </p:spPr>
        <p:txBody>
          <a:bodyPr wrap="square" rtlCol="0">
            <a:spAutoFit/>
          </a:bodyPr>
          <a:lstStyle/>
          <a:p>
            <a:pPr algn="ctr"/>
            <a:r>
              <a:rPr lang="id-ID" sz="1200" dirty="0">
                <a:latin typeface="+mj-lt"/>
              </a:rPr>
              <a:t>Description</a:t>
            </a:r>
            <a:endParaRPr lang="en-US" sz="1200" dirty="0">
              <a:latin typeface="+mj-lt"/>
            </a:endParaRPr>
          </a:p>
        </p:txBody>
      </p:sp>
      <p:sp>
        <p:nvSpPr>
          <p:cNvPr id="28" name="Content Placeholder 19"/>
          <p:cNvSpPr txBox="1">
            <a:spLocks/>
          </p:cNvSpPr>
          <p:nvPr/>
        </p:nvSpPr>
        <p:spPr>
          <a:xfrm>
            <a:off x="6283702" y="4483522"/>
            <a:ext cx="2260302" cy="949516"/>
          </a:xfrm>
          <a:prstGeom prst="rect">
            <a:avLst/>
          </a:prstGeom>
          <a:noFill/>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US" sz="900" dirty="0"/>
              <a:t>Contrary to It has roots in a piece of classical Latin literature from 45 BC. Contrary to popular in a piece of literature from 45 BC. </a:t>
            </a:r>
            <a:endParaRPr lang="en-US" sz="900" b="1" dirty="0">
              <a:latin typeface="Signika Negative" pitchFamily="2" charset="0"/>
            </a:endParaRPr>
          </a:p>
          <a:p>
            <a:pPr marL="0" indent="0" algn="ctr">
              <a:lnSpc>
                <a:spcPct val="150000"/>
              </a:lnSpc>
              <a:spcBef>
                <a:spcPts val="0"/>
              </a:spcBef>
              <a:buNone/>
            </a:pPr>
            <a:endParaRPr lang="id-ID" sz="900" dirty="0"/>
          </a:p>
        </p:txBody>
      </p:sp>
    </p:spTree>
    <p:extLst>
      <p:ext uri="{BB962C8B-B14F-4D97-AF65-F5344CB8AC3E}">
        <p14:creationId xmlns:p14="http://schemas.microsoft.com/office/powerpoint/2010/main" val="2882410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1000"/>
                                        <p:tgtEl>
                                          <p:spTgt spid="23"/>
                                        </p:tgtEl>
                                      </p:cBhvr>
                                    </p:animEffect>
                                    <p:anim calcmode="lin" valueType="num">
                                      <p:cBhvr>
                                        <p:cTn id="12" dur="1000" fill="hold"/>
                                        <p:tgtEl>
                                          <p:spTgt spid="23"/>
                                        </p:tgtEl>
                                        <p:attrNameLst>
                                          <p:attrName>ppt_x</p:attrName>
                                        </p:attrNameLst>
                                      </p:cBhvr>
                                      <p:tavLst>
                                        <p:tav tm="0">
                                          <p:val>
                                            <p:strVal val="#ppt_x"/>
                                          </p:val>
                                        </p:tav>
                                        <p:tav tm="100000">
                                          <p:val>
                                            <p:strVal val="#ppt_x"/>
                                          </p:val>
                                        </p:tav>
                                      </p:tavLst>
                                    </p:anim>
                                    <p:anim calcmode="lin" valueType="num">
                                      <p:cBhvr>
                                        <p:cTn id="13" dur="1000" fill="hold"/>
                                        <p:tgtEl>
                                          <p:spTgt spid="23"/>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1000"/>
                                        <p:tgtEl>
                                          <p:spTgt spid="25"/>
                                        </p:tgtEl>
                                      </p:cBhvr>
                                    </p:animEffect>
                                    <p:anim calcmode="lin" valueType="num">
                                      <p:cBhvr>
                                        <p:cTn id="17" dur="1000" fill="hold"/>
                                        <p:tgtEl>
                                          <p:spTgt spid="25"/>
                                        </p:tgtEl>
                                        <p:attrNameLst>
                                          <p:attrName>ppt_x</p:attrName>
                                        </p:attrNameLst>
                                      </p:cBhvr>
                                      <p:tavLst>
                                        <p:tav tm="0">
                                          <p:val>
                                            <p:strVal val="#ppt_x"/>
                                          </p:val>
                                        </p:tav>
                                        <p:tav tm="100000">
                                          <p:val>
                                            <p:strVal val="#ppt_x"/>
                                          </p:val>
                                        </p:tav>
                                      </p:tavLst>
                                    </p:anim>
                                    <p:anim calcmode="lin" valueType="num">
                                      <p:cBhvr>
                                        <p:cTn id="18" dur="1000" fill="hold"/>
                                        <p:tgtEl>
                                          <p:spTgt spid="25"/>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1000"/>
                                        <p:tgtEl>
                                          <p:spTgt spid="27"/>
                                        </p:tgtEl>
                                      </p:cBhvr>
                                    </p:animEffect>
                                    <p:anim calcmode="lin" valueType="num">
                                      <p:cBhvr>
                                        <p:cTn id="22" dur="1000" fill="hold"/>
                                        <p:tgtEl>
                                          <p:spTgt spid="27"/>
                                        </p:tgtEl>
                                        <p:attrNameLst>
                                          <p:attrName>ppt_x</p:attrName>
                                        </p:attrNameLst>
                                      </p:cBhvr>
                                      <p:tavLst>
                                        <p:tav tm="0">
                                          <p:val>
                                            <p:strVal val="#ppt_x"/>
                                          </p:val>
                                        </p:tav>
                                        <p:tav tm="100000">
                                          <p:val>
                                            <p:strVal val="#ppt_x"/>
                                          </p:val>
                                        </p:tav>
                                      </p:tavLst>
                                    </p:anim>
                                    <p:anim calcmode="lin" valueType="num">
                                      <p:cBhvr>
                                        <p:cTn id="23" dur="1000" fill="hold"/>
                                        <p:tgtEl>
                                          <p:spTgt spid="27"/>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42" presetClass="entr" presetSubtype="0"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anim calcmode="lin" valueType="num">
                                      <p:cBhvr>
                                        <p:cTn id="28" dur="500" fill="hold"/>
                                        <p:tgtEl>
                                          <p:spTgt spid="24"/>
                                        </p:tgtEl>
                                        <p:attrNameLst>
                                          <p:attrName>ppt_x</p:attrName>
                                        </p:attrNameLst>
                                      </p:cBhvr>
                                      <p:tavLst>
                                        <p:tav tm="0">
                                          <p:val>
                                            <p:strVal val="#ppt_x"/>
                                          </p:val>
                                        </p:tav>
                                        <p:tav tm="100000">
                                          <p:val>
                                            <p:strVal val="#ppt_x"/>
                                          </p:val>
                                        </p:tav>
                                      </p:tavLst>
                                    </p:anim>
                                    <p:anim calcmode="lin" valueType="num">
                                      <p:cBhvr>
                                        <p:cTn id="29" dur="500" fill="hold"/>
                                        <p:tgtEl>
                                          <p:spTgt spid="2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anim calcmode="lin" valueType="num">
                                      <p:cBhvr>
                                        <p:cTn id="33" dur="500" fill="hold"/>
                                        <p:tgtEl>
                                          <p:spTgt spid="26"/>
                                        </p:tgtEl>
                                        <p:attrNameLst>
                                          <p:attrName>ppt_x</p:attrName>
                                        </p:attrNameLst>
                                      </p:cBhvr>
                                      <p:tavLst>
                                        <p:tav tm="0">
                                          <p:val>
                                            <p:strVal val="#ppt_x"/>
                                          </p:val>
                                        </p:tav>
                                        <p:tav tm="100000">
                                          <p:val>
                                            <p:strVal val="#ppt_x"/>
                                          </p:val>
                                        </p:tav>
                                      </p:tavLst>
                                    </p:anim>
                                    <p:anim calcmode="lin" valueType="num">
                                      <p:cBhvr>
                                        <p:cTn id="34" dur="500" fill="hold"/>
                                        <p:tgtEl>
                                          <p:spTgt spid="2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fade">
                                      <p:cBhvr>
                                        <p:cTn id="37" dur="500"/>
                                        <p:tgtEl>
                                          <p:spTgt spid="28"/>
                                        </p:tgtEl>
                                      </p:cBhvr>
                                    </p:animEffect>
                                    <p:anim calcmode="lin" valueType="num">
                                      <p:cBhvr>
                                        <p:cTn id="38" dur="500" fill="hold"/>
                                        <p:tgtEl>
                                          <p:spTgt spid="28"/>
                                        </p:tgtEl>
                                        <p:attrNameLst>
                                          <p:attrName>ppt_x</p:attrName>
                                        </p:attrNameLst>
                                      </p:cBhvr>
                                      <p:tavLst>
                                        <p:tav tm="0">
                                          <p:val>
                                            <p:strVal val="#ppt_x"/>
                                          </p:val>
                                        </p:tav>
                                        <p:tav tm="100000">
                                          <p:val>
                                            <p:strVal val="#ppt_x"/>
                                          </p:val>
                                        </p:tav>
                                      </p:tavLst>
                                    </p:anim>
                                    <p:anim calcmode="lin" valueType="num">
                                      <p:cBhvr>
                                        <p:cTn id="39" dur="5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p:bldP spid="27" grpId="0"/>
      <p:bldP spid="2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1C7D1D84-005A-4206-88D2-395729BB1EC2}"/>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2500" b="12500"/>
          <a:stretch>
            <a:fillRect/>
          </a:stretch>
        </p:blipFill>
        <p:spPr/>
      </p:pic>
      <p:sp>
        <p:nvSpPr>
          <p:cNvPr id="36" name="Freeform 7"/>
          <p:cNvSpPr>
            <a:spLocks/>
          </p:cNvSpPr>
          <p:nvPr/>
        </p:nvSpPr>
        <p:spPr bwMode="auto">
          <a:xfrm>
            <a:off x="-2743200" y="3293320"/>
            <a:ext cx="6310725" cy="2141540"/>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34" name="Freeform 5"/>
          <p:cNvSpPr>
            <a:spLocks/>
          </p:cNvSpPr>
          <p:nvPr/>
        </p:nvSpPr>
        <p:spPr bwMode="auto">
          <a:xfrm>
            <a:off x="-1613619" y="2436331"/>
            <a:ext cx="5242757" cy="862591"/>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35" name="Freeform 6"/>
          <p:cNvSpPr>
            <a:spLocks/>
          </p:cNvSpPr>
          <p:nvPr/>
        </p:nvSpPr>
        <p:spPr bwMode="auto">
          <a:xfrm>
            <a:off x="-1350361" y="1577475"/>
            <a:ext cx="4805860" cy="862591"/>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37" name="Freeform 8"/>
          <p:cNvSpPr>
            <a:spLocks/>
          </p:cNvSpPr>
          <p:nvPr/>
        </p:nvSpPr>
        <p:spPr bwMode="auto">
          <a:xfrm>
            <a:off x="2309114" y="3530439"/>
            <a:ext cx="2315178" cy="429428"/>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39" name="Freeform 10"/>
          <p:cNvSpPr>
            <a:spLocks/>
          </p:cNvSpPr>
          <p:nvPr/>
        </p:nvSpPr>
        <p:spPr bwMode="auto">
          <a:xfrm>
            <a:off x="176910" y="5621568"/>
            <a:ext cx="1923091" cy="427562"/>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68580" tIns="34290" rIns="68580" bIns="34290" numCol="1" anchor="t" anchorCtr="0" compatLnSpc="1">
            <a:prstTxWarp prst="textNoShape">
              <a:avLst/>
            </a:prstTxWarp>
          </a:bodyPr>
          <a:lstStyle/>
          <a:p>
            <a:endParaRPr lang="en-US" sz="1350" dirty="0"/>
          </a:p>
        </p:txBody>
      </p:sp>
      <p:grpSp>
        <p:nvGrpSpPr>
          <p:cNvPr id="46" name="Group 45"/>
          <p:cNvGrpSpPr/>
          <p:nvPr/>
        </p:nvGrpSpPr>
        <p:grpSpPr>
          <a:xfrm>
            <a:off x="742635" y="965073"/>
            <a:ext cx="2513089" cy="451833"/>
            <a:chOff x="8535869" y="365125"/>
            <a:chExt cx="3103265" cy="557942"/>
          </a:xfrm>
          <a:gradFill>
            <a:gsLst>
              <a:gs pos="52000">
                <a:schemeClr val="accent2"/>
              </a:gs>
              <a:gs pos="100000">
                <a:schemeClr val="accent2">
                  <a:lumMod val="60000"/>
                  <a:lumOff val="40000"/>
                </a:schemeClr>
              </a:gs>
            </a:gsLst>
            <a:lin ang="0" scaled="1"/>
          </a:gradFill>
        </p:grpSpPr>
        <p:sp>
          <p:nvSpPr>
            <p:cNvPr id="40"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43" name="Oval 14"/>
            <p:cNvSpPr>
              <a:spLocks noChangeArrowheads="1"/>
            </p:cNvSpPr>
            <p:nvPr/>
          </p:nvSpPr>
          <p:spPr bwMode="auto">
            <a:xfrm>
              <a:off x="8535869" y="372041"/>
              <a:ext cx="548720" cy="551026"/>
            </a:xfrm>
            <a:prstGeom prst="ellipse">
              <a:avLst/>
            </a:prstGeom>
            <a:grpFill/>
            <a:ln>
              <a:noFill/>
            </a:ln>
          </p:spPr>
          <p:txBody>
            <a:bodyPr vert="horz" wrap="square" lIns="68580" tIns="34290" rIns="68580" bIns="34290" numCol="1" anchor="t" anchorCtr="0" compatLnSpc="1">
              <a:prstTxWarp prst="textNoShape">
                <a:avLst/>
              </a:prstTxWarp>
            </a:bodyPr>
            <a:lstStyle/>
            <a:p>
              <a:endParaRPr lang="en-US" sz="1350" dirty="0"/>
            </a:p>
          </p:txBody>
        </p:sp>
      </p:grpSp>
      <p:sp>
        <p:nvSpPr>
          <p:cNvPr id="44" name="Oval 15"/>
          <p:cNvSpPr>
            <a:spLocks noChangeArrowheads="1"/>
          </p:cNvSpPr>
          <p:nvPr/>
        </p:nvSpPr>
        <p:spPr bwMode="auto">
          <a:xfrm rot="18900000">
            <a:off x="-30337" y="2258958"/>
            <a:ext cx="2552297" cy="2557898"/>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47" name="TextBox 46"/>
          <p:cNvSpPr txBox="1"/>
          <p:nvPr/>
        </p:nvSpPr>
        <p:spPr>
          <a:xfrm>
            <a:off x="296674" y="2995726"/>
            <a:ext cx="1898277" cy="1107996"/>
          </a:xfrm>
          <a:prstGeom prst="rect">
            <a:avLst/>
          </a:prstGeom>
          <a:noFill/>
        </p:spPr>
        <p:txBody>
          <a:bodyPr wrap="none" rtlCol="0">
            <a:spAutoFit/>
          </a:bodyPr>
          <a:lstStyle/>
          <a:p>
            <a:pPr algn="ctr"/>
            <a:r>
              <a:rPr lang="en-US" sz="3300" dirty="0">
                <a:solidFill>
                  <a:schemeClr val="bg2"/>
                </a:solidFill>
                <a:latin typeface="+mj-lt"/>
                <a:ea typeface="Open Sans Light" panose="020B0306030504020204" pitchFamily="34" charset="0"/>
                <a:cs typeface="Open Sans Light" panose="020B0306030504020204" pitchFamily="34" charset="0"/>
              </a:rPr>
              <a:t>SECTION</a:t>
            </a:r>
          </a:p>
          <a:p>
            <a:pPr algn="ctr"/>
            <a:r>
              <a:rPr lang="en-US" sz="3300" dirty="0">
                <a:solidFill>
                  <a:schemeClr val="bg2"/>
                </a:solidFill>
                <a:latin typeface="+mj-lt"/>
                <a:ea typeface="Open Sans Light" panose="020B0306030504020204" pitchFamily="34" charset="0"/>
                <a:cs typeface="Open Sans Light" panose="020B0306030504020204" pitchFamily="34" charset="0"/>
              </a:rPr>
              <a:t>BREAK</a:t>
            </a:r>
          </a:p>
        </p:txBody>
      </p:sp>
    </p:spTree>
    <p:extLst>
      <p:ext uri="{BB962C8B-B14F-4D97-AF65-F5344CB8AC3E}">
        <p14:creationId xmlns:p14="http://schemas.microsoft.com/office/powerpoint/2010/main" val="3190558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0-#ppt_w/2"/>
                                          </p:val>
                                        </p:tav>
                                        <p:tav tm="100000">
                                          <p:val>
                                            <p:strVal val="#ppt_x"/>
                                          </p:val>
                                        </p:tav>
                                      </p:tavLst>
                                    </p:anim>
                                    <p:anim calcmode="lin" valueType="num">
                                      <p:cBhvr additive="base">
                                        <p:cTn id="8" dur="500" fill="hold"/>
                                        <p:tgtEl>
                                          <p:spTgt spid="3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fill="hold"/>
                                        <p:tgtEl>
                                          <p:spTgt spid="34"/>
                                        </p:tgtEl>
                                        <p:attrNameLst>
                                          <p:attrName>ppt_x</p:attrName>
                                        </p:attrNameLst>
                                      </p:cBhvr>
                                      <p:tavLst>
                                        <p:tav tm="0">
                                          <p:val>
                                            <p:strVal val="1+#ppt_w/2"/>
                                          </p:val>
                                        </p:tav>
                                        <p:tav tm="100000">
                                          <p:val>
                                            <p:strVal val="#ppt_x"/>
                                          </p:val>
                                        </p:tav>
                                      </p:tavLst>
                                    </p:anim>
                                    <p:anim calcmode="lin" valueType="num">
                                      <p:cBhvr additive="base">
                                        <p:cTn id="12" dur="500" fill="hold"/>
                                        <p:tgtEl>
                                          <p:spTgt spid="3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500" fill="hold"/>
                                        <p:tgtEl>
                                          <p:spTgt spid="35"/>
                                        </p:tgtEl>
                                        <p:attrNameLst>
                                          <p:attrName>ppt_x</p:attrName>
                                        </p:attrNameLst>
                                      </p:cBhvr>
                                      <p:tavLst>
                                        <p:tav tm="0">
                                          <p:val>
                                            <p:strVal val="0-#ppt_w/2"/>
                                          </p:val>
                                        </p:tav>
                                        <p:tav tm="100000">
                                          <p:val>
                                            <p:strVal val="#ppt_x"/>
                                          </p:val>
                                        </p:tav>
                                      </p:tavLst>
                                    </p:anim>
                                    <p:anim calcmode="lin" valueType="num">
                                      <p:cBhvr additive="base">
                                        <p:cTn id="16" dur="500" fill="hold"/>
                                        <p:tgtEl>
                                          <p:spTgt spid="35"/>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500" fill="hold"/>
                                        <p:tgtEl>
                                          <p:spTgt spid="37"/>
                                        </p:tgtEl>
                                        <p:attrNameLst>
                                          <p:attrName>ppt_x</p:attrName>
                                        </p:attrNameLst>
                                      </p:cBhvr>
                                      <p:tavLst>
                                        <p:tav tm="0">
                                          <p:val>
                                            <p:strVal val="1+#ppt_w/2"/>
                                          </p:val>
                                        </p:tav>
                                        <p:tav tm="100000">
                                          <p:val>
                                            <p:strVal val="#ppt_x"/>
                                          </p:val>
                                        </p:tav>
                                      </p:tavLst>
                                    </p:anim>
                                    <p:anim calcmode="lin" valueType="num">
                                      <p:cBhvr additive="base">
                                        <p:cTn id="20" dur="500" fill="hold"/>
                                        <p:tgtEl>
                                          <p:spTgt spid="37"/>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9"/>
                                        </p:tgtEl>
                                        <p:attrNameLst>
                                          <p:attrName>style.visibility</p:attrName>
                                        </p:attrNameLst>
                                      </p:cBhvr>
                                      <p:to>
                                        <p:strVal val="visible"/>
                                      </p:to>
                                    </p:set>
                                    <p:anim calcmode="lin" valueType="num">
                                      <p:cBhvr additive="base">
                                        <p:cTn id="23" dur="500" fill="hold"/>
                                        <p:tgtEl>
                                          <p:spTgt spid="39"/>
                                        </p:tgtEl>
                                        <p:attrNameLst>
                                          <p:attrName>ppt_x</p:attrName>
                                        </p:attrNameLst>
                                      </p:cBhvr>
                                      <p:tavLst>
                                        <p:tav tm="0">
                                          <p:val>
                                            <p:strVal val="1+#ppt_w/2"/>
                                          </p:val>
                                        </p:tav>
                                        <p:tav tm="100000">
                                          <p:val>
                                            <p:strVal val="#ppt_x"/>
                                          </p:val>
                                        </p:tav>
                                      </p:tavLst>
                                    </p:anim>
                                    <p:anim calcmode="lin" valueType="num">
                                      <p:cBhvr additive="base">
                                        <p:cTn id="24" dur="500" fill="hold"/>
                                        <p:tgtEl>
                                          <p:spTgt spid="39"/>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46"/>
                                        </p:tgtEl>
                                        <p:attrNameLst>
                                          <p:attrName>style.visibility</p:attrName>
                                        </p:attrNameLst>
                                      </p:cBhvr>
                                      <p:to>
                                        <p:strVal val="visible"/>
                                      </p:to>
                                    </p:set>
                                    <p:anim calcmode="lin" valueType="num">
                                      <p:cBhvr additive="base">
                                        <p:cTn id="27" dur="500" fill="hold"/>
                                        <p:tgtEl>
                                          <p:spTgt spid="46"/>
                                        </p:tgtEl>
                                        <p:attrNameLst>
                                          <p:attrName>ppt_x</p:attrName>
                                        </p:attrNameLst>
                                      </p:cBhvr>
                                      <p:tavLst>
                                        <p:tav tm="0">
                                          <p:val>
                                            <p:strVal val="1+#ppt_w/2"/>
                                          </p:val>
                                        </p:tav>
                                        <p:tav tm="100000">
                                          <p:val>
                                            <p:strVal val="#ppt_x"/>
                                          </p:val>
                                        </p:tav>
                                      </p:tavLst>
                                    </p:anim>
                                    <p:anim calcmode="lin" valueType="num">
                                      <p:cBhvr additive="base">
                                        <p:cTn id="28" dur="500" fill="hold"/>
                                        <p:tgtEl>
                                          <p:spTgt spid="46"/>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53" presetClass="entr" presetSubtype="16" fill="hold" grpId="0" nodeType="after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p:cTn id="32" dur="500" fill="hold"/>
                                        <p:tgtEl>
                                          <p:spTgt spid="44"/>
                                        </p:tgtEl>
                                        <p:attrNameLst>
                                          <p:attrName>ppt_w</p:attrName>
                                        </p:attrNameLst>
                                      </p:cBhvr>
                                      <p:tavLst>
                                        <p:tav tm="0">
                                          <p:val>
                                            <p:fltVal val="0"/>
                                          </p:val>
                                        </p:tav>
                                        <p:tav tm="100000">
                                          <p:val>
                                            <p:strVal val="#ppt_w"/>
                                          </p:val>
                                        </p:tav>
                                      </p:tavLst>
                                    </p:anim>
                                    <p:anim calcmode="lin" valueType="num">
                                      <p:cBhvr>
                                        <p:cTn id="33" dur="500" fill="hold"/>
                                        <p:tgtEl>
                                          <p:spTgt spid="44"/>
                                        </p:tgtEl>
                                        <p:attrNameLst>
                                          <p:attrName>ppt_h</p:attrName>
                                        </p:attrNameLst>
                                      </p:cBhvr>
                                      <p:tavLst>
                                        <p:tav tm="0">
                                          <p:val>
                                            <p:fltVal val="0"/>
                                          </p:val>
                                        </p:tav>
                                        <p:tav tm="100000">
                                          <p:val>
                                            <p:strVal val="#ppt_h"/>
                                          </p:val>
                                        </p:tav>
                                      </p:tavLst>
                                    </p:anim>
                                    <p:animEffect transition="in" filter="fade">
                                      <p:cBhvr>
                                        <p:cTn id="34" dur="500"/>
                                        <p:tgtEl>
                                          <p:spTgt spid="44"/>
                                        </p:tgtEl>
                                      </p:cBhvr>
                                    </p:animEffect>
                                  </p:childTnLst>
                                </p:cTn>
                              </p:par>
                            </p:childTnLst>
                          </p:cTn>
                        </p:par>
                        <p:par>
                          <p:cTn id="35" fill="hold">
                            <p:stCondLst>
                              <p:cond delay="1000"/>
                            </p:stCondLst>
                            <p:childTnLst>
                              <p:par>
                                <p:cTn id="36" presetID="10" presetClass="entr" presetSubtype="0" fill="hold" nodeType="afterEffect">
                                  <p:stCondLst>
                                    <p:cond delay="0"/>
                                  </p:stCondLst>
                                  <p:childTnLst>
                                    <p:set>
                                      <p:cBhvr>
                                        <p:cTn id="37" dur="1" fill="hold">
                                          <p:stCondLst>
                                            <p:cond delay="0"/>
                                          </p:stCondLst>
                                        </p:cTn>
                                        <p:tgtEl>
                                          <p:spTgt spid="47">
                                            <p:txEl>
                                              <p:pRg st="0" end="0"/>
                                            </p:txEl>
                                          </p:spTgt>
                                        </p:tgtEl>
                                        <p:attrNameLst>
                                          <p:attrName>style.visibility</p:attrName>
                                        </p:attrNameLst>
                                      </p:cBhvr>
                                      <p:to>
                                        <p:strVal val="visible"/>
                                      </p:to>
                                    </p:set>
                                    <p:animEffect transition="in" filter="fade">
                                      <p:cBhvr>
                                        <p:cTn id="38" dur="500"/>
                                        <p:tgtEl>
                                          <p:spTgt spid="47">
                                            <p:txEl>
                                              <p:pRg st="0" end="0"/>
                                            </p:txEl>
                                          </p:spTgt>
                                        </p:tgtEl>
                                      </p:cBhvr>
                                    </p:animEffect>
                                  </p:childTnLst>
                                </p:cTn>
                              </p:par>
                            </p:childTnLst>
                          </p:cTn>
                        </p:par>
                        <p:par>
                          <p:cTn id="39" fill="hold">
                            <p:stCondLst>
                              <p:cond delay="1500"/>
                            </p:stCondLst>
                            <p:childTnLst>
                              <p:par>
                                <p:cTn id="40" presetID="10" presetClass="entr" presetSubtype="0" fill="hold" nodeType="afterEffect">
                                  <p:stCondLst>
                                    <p:cond delay="0"/>
                                  </p:stCondLst>
                                  <p:childTnLst>
                                    <p:set>
                                      <p:cBhvr>
                                        <p:cTn id="41" dur="1" fill="hold">
                                          <p:stCondLst>
                                            <p:cond delay="0"/>
                                          </p:stCondLst>
                                        </p:cTn>
                                        <p:tgtEl>
                                          <p:spTgt spid="47">
                                            <p:txEl>
                                              <p:pRg st="1" end="1"/>
                                            </p:txEl>
                                          </p:spTgt>
                                        </p:tgtEl>
                                        <p:attrNameLst>
                                          <p:attrName>style.visibility</p:attrName>
                                        </p:attrNameLst>
                                      </p:cBhvr>
                                      <p:to>
                                        <p:strVal val="visible"/>
                                      </p:to>
                                    </p:set>
                                    <p:animEffect transition="in" filter="fade">
                                      <p:cBhvr>
                                        <p:cTn id="42" dur="500"/>
                                        <p:tgtEl>
                                          <p:spTgt spid="4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4" grpId="0" animBg="1"/>
      <p:bldP spid="35" grpId="0" animBg="1"/>
      <p:bldP spid="37" grpId="0" animBg="1"/>
      <p:bldP spid="39" grpId="0" animBg="1"/>
      <p:bldP spid="4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p:nvPr/>
        </p:nvGrpSpPr>
        <p:grpSpPr>
          <a:xfrm rot="10800000">
            <a:off x="-1143000" y="2473985"/>
            <a:ext cx="4072126" cy="5031707"/>
            <a:chOff x="8245470" y="-1476376"/>
            <a:chExt cx="5000626" cy="6179005"/>
          </a:xfrm>
        </p:grpSpPr>
        <p:sp>
          <p:nvSpPr>
            <p:cNvPr id="38" name="Freeform 5"/>
            <p:cNvSpPr>
              <a:spLocks/>
            </p:cNvSpPr>
            <p:nvPr/>
          </p:nvSpPr>
          <p:spPr bwMode="auto">
            <a:xfrm rot="10800000">
              <a:off x="10095363" y="4316866"/>
              <a:ext cx="384175" cy="385763"/>
            </a:xfrm>
            <a:custGeom>
              <a:avLst/>
              <a:gdLst>
                <a:gd name="T0" fmla="*/ 118 w 144"/>
                <a:gd name="T1" fmla="*/ 26 h 144"/>
                <a:gd name="T2" fmla="*/ 118 w 144"/>
                <a:gd name="T3" fmla="*/ 119 h 144"/>
                <a:gd name="T4" fmla="*/ 26 w 144"/>
                <a:gd name="T5" fmla="*/ 119 h 144"/>
                <a:gd name="T6" fmla="*/ 26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2"/>
                    <a:pt x="144" y="93"/>
                    <a:pt x="118" y="119"/>
                  </a:cubicBezTo>
                  <a:cubicBezTo>
                    <a:pt x="93" y="144"/>
                    <a:pt x="51" y="144"/>
                    <a:pt x="26" y="119"/>
                  </a:cubicBezTo>
                  <a:cubicBezTo>
                    <a:pt x="0" y="93"/>
                    <a:pt x="0" y="52"/>
                    <a:pt x="26" y="26"/>
                  </a:cubicBezTo>
                  <a:cubicBezTo>
                    <a:pt x="51" y="0"/>
                    <a:pt x="93" y="0"/>
                    <a:pt x="118" y="26"/>
                  </a:cubicBezTo>
                  <a:close/>
                </a:path>
              </a:pathLst>
            </a:custGeom>
            <a:gradFill>
              <a:gsLst>
                <a:gs pos="0">
                  <a:schemeClr val="accent2">
                    <a:lumMod val="60000"/>
                    <a:lumOff val="40000"/>
                  </a:schemeClr>
                </a:gs>
                <a:gs pos="36000">
                  <a:schemeClr val="accent2"/>
                </a:gs>
              </a:gsLst>
              <a:lin ang="10800000" scaled="1"/>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39" name="Freeform 6"/>
            <p:cNvSpPr>
              <a:spLocks/>
            </p:cNvSpPr>
            <p:nvPr/>
          </p:nvSpPr>
          <p:spPr bwMode="auto">
            <a:xfrm rot="10800000">
              <a:off x="8523282" y="1860550"/>
              <a:ext cx="385763" cy="384175"/>
            </a:xfrm>
            <a:custGeom>
              <a:avLst/>
              <a:gdLst>
                <a:gd name="T0" fmla="*/ 118 w 144"/>
                <a:gd name="T1" fmla="*/ 26 h 144"/>
                <a:gd name="T2" fmla="*/ 118 w 144"/>
                <a:gd name="T3" fmla="*/ 119 h 144"/>
                <a:gd name="T4" fmla="*/ 25 w 144"/>
                <a:gd name="T5" fmla="*/ 119 h 144"/>
                <a:gd name="T6" fmla="*/ 25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1"/>
                    <a:pt x="144" y="93"/>
                    <a:pt x="118" y="119"/>
                  </a:cubicBezTo>
                  <a:cubicBezTo>
                    <a:pt x="92" y="144"/>
                    <a:pt x="51" y="144"/>
                    <a:pt x="25" y="119"/>
                  </a:cubicBezTo>
                  <a:cubicBezTo>
                    <a:pt x="0" y="93"/>
                    <a:pt x="0" y="51"/>
                    <a:pt x="25" y="26"/>
                  </a:cubicBezTo>
                  <a:cubicBezTo>
                    <a:pt x="51" y="0"/>
                    <a:pt x="92" y="0"/>
                    <a:pt x="118" y="2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0" name="Freeform 8"/>
            <p:cNvSpPr>
              <a:spLocks/>
            </p:cNvSpPr>
            <p:nvPr/>
          </p:nvSpPr>
          <p:spPr bwMode="auto">
            <a:xfrm rot="10800000">
              <a:off x="8245470" y="2635250"/>
              <a:ext cx="882650" cy="879475"/>
            </a:xfrm>
            <a:custGeom>
              <a:avLst/>
              <a:gdLst>
                <a:gd name="T0" fmla="*/ 304 w 330"/>
                <a:gd name="T1" fmla="*/ 25 h 329"/>
                <a:gd name="T2" fmla="*/ 304 w 330"/>
                <a:gd name="T3" fmla="*/ 118 h 329"/>
                <a:gd name="T4" fmla="*/ 119 w 330"/>
                <a:gd name="T5" fmla="*/ 304 h 329"/>
                <a:gd name="T6" fmla="*/ 26 w 330"/>
                <a:gd name="T7" fmla="*/ 304 h 329"/>
                <a:gd name="T8" fmla="*/ 26 w 330"/>
                <a:gd name="T9" fmla="*/ 304 h 329"/>
                <a:gd name="T10" fmla="*/ 26 w 330"/>
                <a:gd name="T11" fmla="*/ 211 h 329"/>
                <a:gd name="T12" fmla="*/ 212 w 330"/>
                <a:gd name="T13" fmla="*/ 25 h 329"/>
                <a:gd name="T14" fmla="*/ 304 w 330"/>
                <a:gd name="T15" fmla="*/ 25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329">
                  <a:moveTo>
                    <a:pt x="304" y="25"/>
                  </a:moveTo>
                  <a:cubicBezTo>
                    <a:pt x="330" y="51"/>
                    <a:pt x="330" y="92"/>
                    <a:pt x="304" y="118"/>
                  </a:cubicBezTo>
                  <a:cubicBezTo>
                    <a:pt x="119" y="304"/>
                    <a:pt x="119" y="304"/>
                    <a:pt x="119" y="304"/>
                  </a:cubicBezTo>
                  <a:cubicBezTo>
                    <a:pt x="93" y="329"/>
                    <a:pt x="52" y="329"/>
                    <a:pt x="26" y="304"/>
                  </a:cubicBezTo>
                  <a:cubicBezTo>
                    <a:pt x="26" y="304"/>
                    <a:pt x="26" y="304"/>
                    <a:pt x="26" y="304"/>
                  </a:cubicBezTo>
                  <a:cubicBezTo>
                    <a:pt x="0" y="278"/>
                    <a:pt x="0" y="236"/>
                    <a:pt x="26" y="211"/>
                  </a:cubicBezTo>
                  <a:cubicBezTo>
                    <a:pt x="212" y="25"/>
                    <a:pt x="212" y="25"/>
                    <a:pt x="212" y="25"/>
                  </a:cubicBezTo>
                  <a:cubicBezTo>
                    <a:pt x="237" y="0"/>
                    <a:pt x="279" y="0"/>
                    <a:pt x="304" y="25"/>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1" name="Freeform 9"/>
            <p:cNvSpPr>
              <a:spLocks/>
            </p:cNvSpPr>
            <p:nvPr/>
          </p:nvSpPr>
          <p:spPr bwMode="auto">
            <a:xfrm rot="10800000">
              <a:off x="8470895" y="-1476376"/>
              <a:ext cx="4775201" cy="5770563"/>
            </a:xfrm>
            <a:custGeom>
              <a:avLst/>
              <a:gdLst>
                <a:gd name="T0" fmla="*/ 207 w 1787"/>
                <a:gd name="T1" fmla="*/ 1024 h 2158"/>
                <a:gd name="T2" fmla="*/ 70 w 1787"/>
                <a:gd name="T3" fmla="*/ 1254 h 2158"/>
                <a:gd name="T4" fmla="*/ 171 w 1787"/>
                <a:gd name="T5" fmla="*/ 1337 h 2158"/>
                <a:gd name="T6" fmla="*/ 413 w 1787"/>
                <a:gd name="T7" fmla="*/ 1097 h 2158"/>
                <a:gd name="T8" fmla="*/ 590 w 1787"/>
                <a:gd name="T9" fmla="*/ 1012 h 2158"/>
                <a:gd name="T10" fmla="*/ 564 w 1787"/>
                <a:gd name="T11" fmla="*/ 1131 h 2158"/>
                <a:gd name="T12" fmla="*/ 664 w 1787"/>
                <a:gd name="T13" fmla="*/ 1216 h 2158"/>
                <a:gd name="T14" fmla="*/ 787 w 1787"/>
                <a:gd name="T15" fmla="*/ 1186 h 2158"/>
                <a:gd name="T16" fmla="*/ 606 w 1787"/>
                <a:gd name="T17" fmla="*/ 1461 h 2158"/>
                <a:gd name="T18" fmla="*/ 705 w 1787"/>
                <a:gd name="T19" fmla="*/ 1546 h 2158"/>
                <a:gd name="T20" fmla="*/ 769 w 1787"/>
                <a:gd name="T21" fmla="*/ 1483 h 2158"/>
                <a:gd name="T22" fmla="*/ 1135 w 1787"/>
                <a:gd name="T23" fmla="*/ 1210 h 2158"/>
                <a:gd name="T24" fmla="*/ 978 w 1787"/>
                <a:gd name="T25" fmla="*/ 1459 h 2158"/>
                <a:gd name="T26" fmla="*/ 1076 w 1787"/>
                <a:gd name="T27" fmla="*/ 1546 h 2158"/>
                <a:gd name="T28" fmla="*/ 1239 w 1787"/>
                <a:gd name="T29" fmla="*/ 1476 h 2158"/>
                <a:gd name="T30" fmla="*/ 766 w 1787"/>
                <a:gd name="T31" fmla="*/ 2043 h 2158"/>
                <a:gd name="T32" fmla="*/ 861 w 1787"/>
                <a:gd name="T33" fmla="*/ 2133 h 2158"/>
                <a:gd name="T34" fmla="*/ 1761 w 1787"/>
                <a:gd name="T35" fmla="*/ 1140 h 2158"/>
                <a:gd name="T36" fmla="*/ 1465 w 1787"/>
                <a:gd name="T37" fmla="*/ 1343 h 2158"/>
                <a:gd name="T38" fmla="*/ 1372 w 1787"/>
                <a:gd name="T39" fmla="*/ 1250 h 2158"/>
                <a:gd name="T40" fmla="*/ 1633 w 1787"/>
                <a:gd name="T41" fmla="*/ 896 h 2158"/>
                <a:gd name="T42" fmla="*/ 1378 w 1787"/>
                <a:gd name="T43" fmla="*/ 1059 h 2158"/>
                <a:gd name="T44" fmla="*/ 1285 w 1787"/>
                <a:gd name="T45" fmla="*/ 966 h 2158"/>
                <a:gd name="T46" fmla="*/ 1541 w 1787"/>
                <a:gd name="T47" fmla="*/ 618 h 2158"/>
                <a:gd name="T48" fmla="*/ 1134 w 1787"/>
                <a:gd name="T49" fmla="*/ 931 h 2158"/>
                <a:gd name="T50" fmla="*/ 1041 w 1787"/>
                <a:gd name="T51" fmla="*/ 838 h 2158"/>
                <a:gd name="T52" fmla="*/ 1227 w 1787"/>
                <a:gd name="T53" fmla="*/ 560 h 2158"/>
                <a:gd name="T54" fmla="*/ 1047 w 1787"/>
                <a:gd name="T55" fmla="*/ 647 h 2158"/>
                <a:gd name="T56" fmla="*/ 954 w 1787"/>
                <a:gd name="T57" fmla="*/ 554 h 2158"/>
                <a:gd name="T58" fmla="*/ 1070 w 1787"/>
                <a:gd name="T59" fmla="*/ 345 h 2158"/>
                <a:gd name="T60" fmla="*/ 710 w 1787"/>
                <a:gd name="T61" fmla="*/ 612 h 2158"/>
                <a:gd name="T62" fmla="*/ 467 w 1787"/>
                <a:gd name="T63" fmla="*/ 763 h 2158"/>
                <a:gd name="T64" fmla="*/ 618 w 1787"/>
                <a:gd name="T65" fmla="*/ 519 h 2158"/>
                <a:gd name="T66" fmla="*/ 1018 w 1787"/>
                <a:gd name="T67" fmla="*/ 26 h 2158"/>
                <a:gd name="T68" fmla="*/ 26 w 1787"/>
                <a:gd name="T69" fmla="*/ 925 h 2158"/>
                <a:gd name="T70" fmla="*/ 118 w 1787"/>
                <a:gd name="T71" fmla="*/ 1018 h 2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87" h="2158">
                  <a:moveTo>
                    <a:pt x="114" y="1024"/>
                  </a:moveTo>
                  <a:cubicBezTo>
                    <a:pt x="140" y="998"/>
                    <a:pt x="182" y="998"/>
                    <a:pt x="207" y="1024"/>
                  </a:cubicBezTo>
                  <a:cubicBezTo>
                    <a:pt x="233" y="1050"/>
                    <a:pt x="233" y="1091"/>
                    <a:pt x="207" y="1117"/>
                  </a:cubicBezTo>
                  <a:cubicBezTo>
                    <a:pt x="70" y="1254"/>
                    <a:pt x="70" y="1254"/>
                    <a:pt x="70" y="1254"/>
                  </a:cubicBezTo>
                  <a:cubicBezTo>
                    <a:pt x="52" y="1280"/>
                    <a:pt x="55" y="1315"/>
                    <a:pt x="78" y="1337"/>
                  </a:cubicBezTo>
                  <a:cubicBezTo>
                    <a:pt x="103" y="1363"/>
                    <a:pt x="145" y="1363"/>
                    <a:pt x="171" y="1337"/>
                  </a:cubicBezTo>
                  <a:cubicBezTo>
                    <a:pt x="420" y="1088"/>
                    <a:pt x="420" y="1088"/>
                    <a:pt x="420" y="1088"/>
                  </a:cubicBezTo>
                  <a:cubicBezTo>
                    <a:pt x="417" y="1091"/>
                    <a:pt x="415" y="1094"/>
                    <a:pt x="413" y="1097"/>
                  </a:cubicBezTo>
                  <a:cubicBezTo>
                    <a:pt x="497" y="1012"/>
                    <a:pt x="497" y="1012"/>
                    <a:pt x="497" y="1012"/>
                  </a:cubicBezTo>
                  <a:cubicBezTo>
                    <a:pt x="523" y="987"/>
                    <a:pt x="564" y="987"/>
                    <a:pt x="590" y="1012"/>
                  </a:cubicBezTo>
                  <a:cubicBezTo>
                    <a:pt x="616" y="1038"/>
                    <a:pt x="616" y="1080"/>
                    <a:pt x="590" y="1105"/>
                  </a:cubicBezTo>
                  <a:cubicBezTo>
                    <a:pt x="564" y="1131"/>
                    <a:pt x="564" y="1131"/>
                    <a:pt x="564" y="1131"/>
                  </a:cubicBezTo>
                  <a:cubicBezTo>
                    <a:pt x="546" y="1157"/>
                    <a:pt x="548" y="1193"/>
                    <a:pt x="571" y="1216"/>
                  </a:cubicBezTo>
                  <a:cubicBezTo>
                    <a:pt x="597" y="1241"/>
                    <a:pt x="638" y="1241"/>
                    <a:pt x="664" y="1216"/>
                  </a:cubicBezTo>
                  <a:cubicBezTo>
                    <a:pt x="694" y="1186"/>
                    <a:pt x="694" y="1186"/>
                    <a:pt x="694" y="1186"/>
                  </a:cubicBezTo>
                  <a:cubicBezTo>
                    <a:pt x="720" y="1161"/>
                    <a:pt x="762" y="1161"/>
                    <a:pt x="787" y="1186"/>
                  </a:cubicBezTo>
                  <a:cubicBezTo>
                    <a:pt x="813" y="1212"/>
                    <a:pt x="813" y="1253"/>
                    <a:pt x="787" y="1279"/>
                  </a:cubicBezTo>
                  <a:cubicBezTo>
                    <a:pt x="606" y="1461"/>
                    <a:pt x="606" y="1461"/>
                    <a:pt x="606" y="1461"/>
                  </a:cubicBezTo>
                  <a:cubicBezTo>
                    <a:pt x="586" y="1486"/>
                    <a:pt x="588" y="1523"/>
                    <a:pt x="612" y="1546"/>
                  </a:cubicBezTo>
                  <a:cubicBezTo>
                    <a:pt x="637" y="1572"/>
                    <a:pt x="679" y="1572"/>
                    <a:pt x="705" y="1546"/>
                  </a:cubicBezTo>
                  <a:cubicBezTo>
                    <a:pt x="774" y="1477"/>
                    <a:pt x="774" y="1477"/>
                    <a:pt x="774" y="1477"/>
                  </a:cubicBezTo>
                  <a:cubicBezTo>
                    <a:pt x="772" y="1479"/>
                    <a:pt x="771" y="1481"/>
                    <a:pt x="769" y="1483"/>
                  </a:cubicBezTo>
                  <a:cubicBezTo>
                    <a:pt x="1042" y="1210"/>
                    <a:pt x="1042" y="1210"/>
                    <a:pt x="1042" y="1210"/>
                  </a:cubicBezTo>
                  <a:cubicBezTo>
                    <a:pt x="1068" y="1184"/>
                    <a:pt x="1109" y="1184"/>
                    <a:pt x="1135" y="1210"/>
                  </a:cubicBezTo>
                  <a:cubicBezTo>
                    <a:pt x="1161" y="1235"/>
                    <a:pt x="1161" y="1277"/>
                    <a:pt x="1135" y="1302"/>
                  </a:cubicBezTo>
                  <a:cubicBezTo>
                    <a:pt x="978" y="1459"/>
                    <a:pt x="978" y="1459"/>
                    <a:pt x="978" y="1459"/>
                  </a:cubicBezTo>
                  <a:cubicBezTo>
                    <a:pt x="958" y="1485"/>
                    <a:pt x="959" y="1522"/>
                    <a:pt x="983" y="1546"/>
                  </a:cubicBezTo>
                  <a:cubicBezTo>
                    <a:pt x="1009" y="1572"/>
                    <a:pt x="1051" y="1572"/>
                    <a:pt x="1076" y="1546"/>
                  </a:cubicBezTo>
                  <a:cubicBezTo>
                    <a:pt x="1147" y="1476"/>
                    <a:pt x="1147" y="1476"/>
                    <a:pt x="1147" y="1476"/>
                  </a:cubicBezTo>
                  <a:cubicBezTo>
                    <a:pt x="1172" y="1451"/>
                    <a:pt x="1214" y="1451"/>
                    <a:pt x="1239" y="1476"/>
                  </a:cubicBezTo>
                  <a:cubicBezTo>
                    <a:pt x="1265" y="1502"/>
                    <a:pt x="1265" y="1543"/>
                    <a:pt x="1239" y="1569"/>
                  </a:cubicBezTo>
                  <a:cubicBezTo>
                    <a:pt x="766" y="2043"/>
                    <a:pt x="766" y="2043"/>
                    <a:pt x="766" y="2043"/>
                  </a:cubicBezTo>
                  <a:cubicBezTo>
                    <a:pt x="743" y="2068"/>
                    <a:pt x="744" y="2108"/>
                    <a:pt x="769" y="2133"/>
                  </a:cubicBezTo>
                  <a:cubicBezTo>
                    <a:pt x="794" y="2158"/>
                    <a:pt x="836" y="2158"/>
                    <a:pt x="861" y="2133"/>
                  </a:cubicBezTo>
                  <a:cubicBezTo>
                    <a:pt x="1761" y="1233"/>
                    <a:pt x="1761" y="1233"/>
                    <a:pt x="1761" y="1233"/>
                  </a:cubicBezTo>
                  <a:cubicBezTo>
                    <a:pt x="1787" y="1207"/>
                    <a:pt x="1787" y="1166"/>
                    <a:pt x="1761" y="1140"/>
                  </a:cubicBezTo>
                  <a:cubicBezTo>
                    <a:pt x="1735" y="1114"/>
                    <a:pt x="1694" y="1114"/>
                    <a:pt x="1668" y="1140"/>
                  </a:cubicBezTo>
                  <a:cubicBezTo>
                    <a:pt x="1465" y="1343"/>
                    <a:pt x="1465" y="1343"/>
                    <a:pt x="1465" y="1343"/>
                  </a:cubicBezTo>
                  <a:cubicBezTo>
                    <a:pt x="1439" y="1369"/>
                    <a:pt x="1398" y="1369"/>
                    <a:pt x="1372" y="1343"/>
                  </a:cubicBezTo>
                  <a:cubicBezTo>
                    <a:pt x="1347" y="1318"/>
                    <a:pt x="1347" y="1276"/>
                    <a:pt x="1372" y="1250"/>
                  </a:cubicBezTo>
                  <a:cubicBezTo>
                    <a:pt x="1633" y="989"/>
                    <a:pt x="1633" y="989"/>
                    <a:pt x="1633" y="989"/>
                  </a:cubicBezTo>
                  <a:cubicBezTo>
                    <a:pt x="1659" y="963"/>
                    <a:pt x="1659" y="922"/>
                    <a:pt x="1633" y="896"/>
                  </a:cubicBezTo>
                  <a:cubicBezTo>
                    <a:pt x="1608" y="871"/>
                    <a:pt x="1566" y="871"/>
                    <a:pt x="1541" y="896"/>
                  </a:cubicBezTo>
                  <a:cubicBezTo>
                    <a:pt x="1378" y="1059"/>
                    <a:pt x="1378" y="1059"/>
                    <a:pt x="1378" y="1059"/>
                  </a:cubicBezTo>
                  <a:cubicBezTo>
                    <a:pt x="1352" y="1084"/>
                    <a:pt x="1311" y="1084"/>
                    <a:pt x="1285" y="1059"/>
                  </a:cubicBezTo>
                  <a:cubicBezTo>
                    <a:pt x="1259" y="1033"/>
                    <a:pt x="1259" y="992"/>
                    <a:pt x="1285" y="966"/>
                  </a:cubicBezTo>
                  <a:cubicBezTo>
                    <a:pt x="1541" y="711"/>
                    <a:pt x="1541" y="711"/>
                    <a:pt x="1541" y="711"/>
                  </a:cubicBezTo>
                  <a:cubicBezTo>
                    <a:pt x="1566" y="685"/>
                    <a:pt x="1566" y="643"/>
                    <a:pt x="1541" y="618"/>
                  </a:cubicBezTo>
                  <a:cubicBezTo>
                    <a:pt x="1515" y="592"/>
                    <a:pt x="1473" y="592"/>
                    <a:pt x="1448" y="618"/>
                  </a:cubicBezTo>
                  <a:cubicBezTo>
                    <a:pt x="1134" y="931"/>
                    <a:pt x="1134" y="931"/>
                    <a:pt x="1134" y="931"/>
                  </a:cubicBezTo>
                  <a:cubicBezTo>
                    <a:pt x="1109" y="957"/>
                    <a:pt x="1067" y="957"/>
                    <a:pt x="1041" y="931"/>
                  </a:cubicBezTo>
                  <a:cubicBezTo>
                    <a:pt x="1016" y="905"/>
                    <a:pt x="1016" y="864"/>
                    <a:pt x="1041" y="838"/>
                  </a:cubicBezTo>
                  <a:cubicBezTo>
                    <a:pt x="1227" y="652"/>
                    <a:pt x="1227" y="652"/>
                    <a:pt x="1227" y="652"/>
                  </a:cubicBezTo>
                  <a:cubicBezTo>
                    <a:pt x="1253" y="627"/>
                    <a:pt x="1253" y="585"/>
                    <a:pt x="1227" y="560"/>
                  </a:cubicBezTo>
                  <a:cubicBezTo>
                    <a:pt x="1201" y="534"/>
                    <a:pt x="1160" y="534"/>
                    <a:pt x="1134" y="560"/>
                  </a:cubicBezTo>
                  <a:cubicBezTo>
                    <a:pt x="1047" y="647"/>
                    <a:pt x="1047" y="647"/>
                    <a:pt x="1047" y="647"/>
                  </a:cubicBezTo>
                  <a:cubicBezTo>
                    <a:pt x="1021" y="672"/>
                    <a:pt x="980" y="672"/>
                    <a:pt x="954" y="647"/>
                  </a:cubicBezTo>
                  <a:cubicBezTo>
                    <a:pt x="929" y="621"/>
                    <a:pt x="929" y="579"/>
                    <a:pt x="954" y="554"/>
                  </a:cubicBezTo>
                  <a:cubicBezTo>
                    <a:pt x="1070" y="438"/>
                    <a:pt x="1070" y="438"/>
                    <a:pt x="1070" y="438"/>
                  </a:cubicBezTo>
                  <a:cubicBezTo>
                    <a:pt x="1096" y="412"/>
                    <a:pt x="1096" y="370"/>
                    <a:pt x="1070" y="345"/>
                  </a:cubicBezTo>
                  <a:cubicBezTo>
                    <a:pt x="1045" y="319"/>
                    <a:pt x="1003" y="319"/>
                    <a:pt x="977" y="345"/>
                  </a:cubicBezTo>
                  <a:cubicBezTo>
                    <a:pt x="710" y="612"/>
                    <a:pt x="710" y="612"/>
                    <a:pt x="710" y="612"/>
                  </a:cubicBezTo>
                  <a:cubicBezTo>
                    <a:pt x="560" y="763"/>
                    <a:pt x="560" y="763"/>
                    <a:pt x="560" y="763"/>
                  </a:cubicBezTo>
                  <a:cubicBezTo>
                    <a:pt x="534" y="788"/>
                    <a:pt x="492" y="788"/>
                    <a:pt x="467" y="763"/>
                  </a:cubicBezTo>
                  <a:cubicBezTo>
                    <a:pt x="441" y="737"/>
                    <a:pt x="441" y="696"/>
                    <a:pt x="467" y="670"/>
                  </a:cubicBezTo>
                  <a:cubicBezTo>
                    <a:pt x="618" y="519"/>
                    <a:pt x="618" y="519"/>
                    <a:pt x="618" y="519"/>
                  </a:cubicBezTo>
                  <a:cubicBezTo>
                    <a:pt x="1018" y="118"/>
                    <a:pt x="1018" y="118"/>
                    <a:pt x="1018" y="118"/>
                  </a:cubicBezTo>
                  <a:cubicBezTo>
                    <a:pt x="1044" y="93"/>
                    <a:pt x="1044" y="51"/>
                    <a:pt x="1018" y="26"/>
                  </a:cubicBezTo>
                  <a:cubicBezTo>
                    <a:pt x="992" y="0"/>
                    <a:pt x="951" y="0"/>
                    <a:pt x="925" y="26"/>
                  </a:cubicBezTo>
                  <a:cubicBezTo>
                    <a:pt x="26" y="925"/>
                    <a:pt x="26" y="925"/>
                    <a:pt x="26" y="925"/>
                  </a:cubicBezTo>
                  <a:cubicBezTo>
                    <a:pt x="0" y="951"/>
                    <a:pt x="0" y="993"/>
                    <a:pt x="26" y="1018"/>
                  </a:cubicBezTo>
                  <a:cubicBezTo>
                    <a:pt x="51" y="1044"/>
                    <a:pt x="93" y="1044"/>
                    <a:pt x="118" y="1018"/>
                  </a:cubicBezTo>
                  <a:lnTo>
                    <a:pt x="114" y="1024"/>
                  </a:lnTo>
                  <a:close/>
                </a:path>
              </a:pathLst>
            </a:custGeom>
            <a:pattFill prst="pct90">
              <a:fgClr>
                <a:schemeClr val="accent1"/>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dirty="0"/>
            </a:p>
          </p:txBody>
        </p:sp>
      </p:grpSp>
      <p:sp>
        <p:nvSpPr>
          <p:cNvPr id="42" name="Oval 41"/>
          <p:cNvSpPr/>
          <p:nvPr/>
        </p:nvSpPr>
        <p:spPr>
          <a:xfrm>
            <a:off x="525562" y="3293933"/>
            <a:ext cx="1805714" cy="1805714"/>
          </a:xfrm>
          <a:prstGeom prst="ellipse">
            <a:avLst/>
          </a:prstGeom>
          <a:solidFill>
            <a:schemeClr val="accent1"/>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4" name="Oval 43"/>
          <p:cNvSpPr/>
          <p:nvPr/>
        </p:nvSpPr>
        <p:spPr>
          <a:xfrm>
            <a:off x="1868448" y="2218907"/>
            <a:ext cx="1805714" cy="1805714"/>
          </a:xfrm>
          <a:prstGeom prst="ellipse">
            <a:avLst/>
          </a:prstGeom>
          <a:solidFill>
            <a:schemeClr val="accent2"/>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5" name="Oval 44"/>
          <p:cNvSpPr/>
          <p:nvPr/>
        </p:nvSpPr>
        <p:spPr>
          <a:xfrm>
            <a:off x="2998646" y="3293933"/>
            <a:ext cx="1805714" cy="1805714"/>
          </a:xfrm>
          <a:prstGeom prst="ellipse">
            <a:avLst/>
          </a:prstGeom>
          <a:solidFill>
            <a:schemeClr val="accent3"/>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Oval 45"/>
          <p:cNvSpPr/>
          <p:nvPr/>
        </p:nvSpPr>
        <p:spPr>
          <a:xfrm>
            <a:off x="4345435" y="2218907"/>
            <a:ext cx="1805714" cy="1805714"/>
          </a:xfrm>
          <a:prstGeom prst="ellipse">
            <a:avLst/>
          </a:prstGeom>
          <a:solidFill>
            <a:schemeClr val="accent4"/>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7" name="Oval 46"/>
          <p:cNvSpPr/>
          <p:nvPr/>
        </p:nvSpPr>
        <p:spPr>
          <a:xfrm>
            <a:off x="5469839" y="3293933"/>
            <a:ext cx="1805714" cy="1805714"/>
          </a:xfrm>
          <a:prstGeom prst="ellipse">
            <a:avLst/>
          </a:prstGeom>
          <a:solidFill>
            <a:schemeClr val="accent5"/>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8" name="Oval 47"/>
          <p:cNvSpPr/>
          <p:nvPr/>
        </p:nvSpPr>
        <p:spPr>
          <a:xfrm>
            <a:off x="6812725" y="2218907"/>
            <a:ext cx="1805714" cy="1805714"/>
          </a:xfrm>
          <a:prstGeom prst="ellipse">
            <a:avLst/>
          </a:prstGeom>
          <a:solidFill>
            <a:schemeClr val="accent6"/>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0" name="Freeform 5"/>
          <p:cNvSpPr>
            <a:spLocks noEditPoints="1"/>
          </p:cNvSpPr>
          <p:nvPr/>
        </p:nvSpPr>
        <p:spPr bwMode="auto">
          <a:xfrm>
            <a:off x="1418199" y="3619228"/>
            <a:ext cx="577536" cy="577536"/>
          </a:xfrm>
          <a:custGeom>
            <a:avLst/>
            <a:gdLst>
              <a:gd name="T0" fmla="*/ 175 w 176"/>
              <a:gd name="T1" fmla="*/ 85 h 176"/>
              <a:gd name="T2" fmla="*/ 144 w 176"/>
              <a:gd name="T3" fmla="*/ 54 h 176"/>
              <a:gd name="T4" fmla="*/ 144 w 176"/>
              <a:gd name="T5" fmla="*/ 12 h 176"/>
              <a:gd name="T6" fmla="*/ 140 w 176"/>
              <a:gd name="T7" fmla="*/ 8 h 176"/>
              <a:gd name="T8" fmla="*/ 116 w 176"/>
              <a:gd name="T9" fmla="*/ 8 h 176"/>
              <a:gd name="T10" fmla="*/ 112 w 176"/>
              <a:gd name="T11" fmla="*/ 12 h 176"/>
              <a:gd name="T12" fmla="*/ 112 w 176"/>
              <a:gd name="T13" fmla="*/ 22 h 176"/>
              <a:gd name="T14" fmla="*/ 91 w 176"/>
              <a:gd name="T15" fmla="*/ 1 h 176"/>
              <a:gd name="T16" fmla="*/ 88 w 176"/>
              <a:gd name="T17" fmla="*/ 0 h 176"/>
              <a:gd name="T18" fmla="*/ 85 w 176"/>
              <a:gd name="T19" fmla="*/ 1 h 176"/>
              <a:gd name="T20" fmla="*/ 1 w 176"/>
              <a:gd name="T21" fmla="*/ 85 h 176"/>
              <a:gd name="T22" fmla="*/ 0 w 176"/>
              <a:gd name="T23" fmla="*/ 88 h 176"/>
              <a:gd name="T24" fmla="*/ 4 w 176"/>
              <a:gd name="T25" fmla="*/ 92 h 176"/>
              <a:gd name="T26" fmla="*/ 7 w 176"/>
              <a:gd name="T27" fmla="*/ 91 h 176"/>
              <a:gd name="T28" fmla="*/ 24 w 176"/>
              <a:gd name="T29" fmla="*/ 74 h 176"/>
              <a:gd name="T30" fmla="*/ 24 w 176"/>
              <a:gd name="T31" fmla="*/ 172 h 176"/>
              <a:gd name="T32" fmla="*/ 28 w 176"/>
              <a:gd name="T33" fmla="*/ 176 h 176"/>
              <a:gd name="T34" fmla="*/ 148 w 176"/>
              <a:gd name="T35" fmla="*/ 176 h 176"/>
              <a:gd name="T36" fmla="*/ 152 w 176"/>
              <a:gd name="T37" fmla="*/ 172 h 176"/>
              <a:gd name="T38" fmla="*/ 152 w 176"/>
              <a:gd name="T39" fmla="*/ 74 h 176"/>
              <a:gd name="T40" fmla="*/ 169 w 176"/>
              <a:gd name="T41" fmla="*/ 91 h 176"/>
              <a:gd name="T42" fmla="*/ 172 w 176"/>
              <a:gd name="T43" fmla="*/ 92 h 176"/>
              <a:gd name="T44" fmla="*/ 176 w 176"/>
              <a:gd name="T45" fmla="*/ 88 h 176"/>
              <a:gd name="T46" fmla="*/ 175 w 176"/>
              <a:gd name="T47" fmla="*/ 85 h 176"/>
              <a:gd name="T48" fmla="*/ 120 w 176"/>
              <a:gd name="T49" fmla="*/ 16 h 176"/>
              <a:gd name="T50" fmla="*/ 136 w 176"/>
              <a:gd name="T51" fmla="*/ 16 h 176"/>
              <a:gd name="T52" fmla="*/ 136 w 176"/>
              <a:gd name="T53" fmla="*/ 46 h 176"/>
              <a:gd name="T54" fmla="*/ 120 w 176"/>
              <a:gd name="T55" fmla="*/ 30 h 176"/>
              <a:gd name="T56" fmla="*/ 120 w 176"/>
              <a:gd name="T57" fmla="*/ 16 h 176"/>
              <a:gd name="T58" fmla="*/ 64 w 176"/>
              <a:gd name="T59" fmla="*/ 168 h 176"/>
              <a:gd name="T60" fmla="*/ 32 w 176"/>
              <a:gd name="T61" fmla="*/ 168 h 176"/>
              <a:gd name="T62" fmla="*/ 32 w 176"/>
              <a:gd name="T63" fmla="*/ 160 h 176"/>
              <a:gd name="T64" fmla="*/ 64 w 176"/>
              <a:gd name="T65" fmla="*/ 160 h 176"/>
              <a:gd name="T66" fmla="*/ 64 w 176"/>
              <a:gd name="T67" fmla="*/ 168 h 176"/>
              <a:gd name="T68" fmla="*/ 104 w 176"/>
              <a:gd name="T69" fmla="*/ 168 h 176"/>
              <a:gd name="T70" fmla="*/ 72 w 176"/>
              <a:gd name="T71" fmla="*/ 168 h 176"/>
              <a:gd name="T72" fmla="*/ 72 w 176"/>
              <a:gd name="T73" fmla="*/ 104 h 176"/>
              <a:gd name="T74" fmla="*/ 104 w 176"/>
              <a:gd name="T75" fmla="*/ 104 h 176"/>
              <a:gd name="T76" fmla="*/ 104 w 176"/>
              <a:gd name="T77" fmla="*/ 168 h 176"/>
              <a:gd name="T78" fmla="*/ 144 w 176"/>
              <a:gd name="T79" fmla="*/ 168 h 176"/>
              <a:gd name="T80" fmla="*/ 112 w 176"/>
              <a:gd name="T81" fmla="*/ 168 h 176"/>
              <a:gd name="T82" fmla="*/ 112 w 176"/>
              <a:gd name="T83" fmla="*/ 160 h 176"/>
              <a:gd name="T84" fmla="*/ 144 w 176"/>
              <a:gd name="T85" fmla="*/ 160 h 176"/>
              <a:gd name="T86" fmla="*/ 144 w 176"/>
              <a:gd name="T87" fmla="*/ 168 h 176"/>
              <a:gd name="T88" fmla="*/ 144 w 176"/>
              <a:gd name="T89" fmla="*/ 152 h 176"/>
              <a:gd name="T90" fmla="*/ 112 w 176"/>
              <a:gd name="T91" fmla="*/ 152 h 176"/>
              <a:gd name="T92" fmla="*/ 112 w 176"/>
              <a:gd name="T93" fmla="*/ 100 h 176"/>
              <a:gd name="T94" fmla="*/ 108 w 176"/>
              <a:gd name="T95" fmla="*/ 96 h 176"/>
              <a:gd name="T96" fmla="*/ 68 w 176"/>
              <a:gd name="T97" fmla="*/ 96 h 176"/>
              <a:gd name="T98" fmla="*/ 64 w 176"/>
              <a:gd name="T99" fmla="*/ 100 h 176"/>
              <a:gd name="T100" fmla="*/ 64 w 176"/>
              <a:gd name="T101" fmla="*/ 152 h 176"/>
              <a:gd name="T102" fmla="*/ 32 w 176"/>
              <a:gd name="T103" fmla="*/ 152 h 176"/>
              <a:gd name="T104" fmla="*/ 32 w 176"/>
              <a:gd name="T105" fmla="*/ 66 h 176"/>
              <a:gd name="T106" fmla="*/ 88 w 176"/>
              <a:gd name="T107" fmla="*/ 10 h 176"/>
              <a:gd name="T108" fmla="*/ 144 w 176"/>
              <a:gd name="T109" fmla="*/ 66 h 176"/>
              <a:gd name="T110" fmla="*/ 144 w 176"/>
              <a:gd name="T111" fmla="*/ 152 h 176"/>
              <a:gd name="T112" fmla="*/ 92 w 176"/>
              <a:gd name="T113" fmla="*/ 144 h 176"/>
              <a:gd name="T114" fmla="*/ 96 w 176"/>
              <a:gd name="T115" fmla="*/ 140 h 176"/>
              <a:gd name="T116" fmla="*/ 92 w 176"/>
              <a:gd name="T117" fmla="*/ 136 h 176"/>
              <a:gd name="T118" fmla="*/ 88 w 176"/>
              <a:gd name="T119" fmla="*/ 140 h 176"/>
              <a:gd name="T120" fmla="*/ 92 w 176"/>
              <a:gd name="T121" fmla="*/ 14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175" y="85"/>
                </a:moveTo>
                <a:cubicBezTo>
                  <a:pt x="144" y="54"/>
                  <a:pt x="144" y="54"/>
                  <a:pt x="144" y="54"/>
                </a:cubicBezTo>
                <a:cubicBezTo>
                  <a:pt x="144" y="12"/>
                  <a:pt x="144" y="12"/>
                  <a:pt x="144" y="12"/>
                </a:cubicBezTo>
                <a:cubicBezTo>
                  <a:pt x="144" y="10"/>
                  <a:pt x="142" y="8"/>
                  <a:pt x="140" y="8"/>
                </a:cubicBezTo>
                <a:cubicBezTo>
                  <a:pt x="116" y="8"/>
                  <a:pt x="116" y="8"/>
                  <a:pt x="116" y="8"/>
                </a:cubicBezTo>
                <a:cubicBezTo>
                  <a:pt x="114" y="8"/>
                  <a:pt x="112" y="10"/>
                  <a:pt x="112" y="12"/>
                </a:cubicBezTo>
                <a:cubicBezTo>
                  <a:pt x="112" y="22"/>
                  <a:pt x="112" y="22"/>
                  <a:pt x="112" y="22"/>
                </a:cubicBezTo>
                <a:cubicBezTo>
                  <a:pt x="91" y="1"/>
                  <a:pt x="91" y="1"/>
                  <a:pt x="91" y="1"/>
                </a:cubicBezTo>
                <a:cubicBezTo>
                  <a:pt x="90" y="0"/>
                  <a:pt x="89" y="0"/>
                  <a:pt x="88" y="0"/>
                </a:cubicBezTo>
                <a:cubicBezTo>
                  <a:pt x="87" y="0"/>
                  <a:pt x="86" y="0"/>
                  <a:pt x="85" y="1"/>
                </a:cubicBezTo>
                <a:cubicBezTo>
                  <a:pt x="1" y="85"/>
                  <a:pt x="1" y="85"/>
                  <a:pt x="1" y="85"/>
                </a:cubicBezTo>
                <a:cubicBezTo>
                  <a:pt x="0" y="86"/>
                  <a:pt x="0" y="87"/>
                  <a:pt x="0" y="88"/>
                </a:cubicBezTo>
                <a:cubicBezTo>
                  <a:pt x="0" y="90"/>
                  <a:pt x="2" y="92"/>
                  <a:pt x="4" y="92"/>
                </a:cubicBezTo>
                <a:cubicBezTo>
                  <a:pt x="5" y="92"/>
                  <a:pt x="6" y="92"/>
                  <a:pt x="7" y="91"/>
                </a:cubicBezTo>
                <a:cubicBezTo>
                  <a:pt x="24" y="74"/>
                  <a:pt x="24" y="74"/>
                  <a:pt x="24" y="74"/>
                </a:cubicBezTo>
                <a:cubicBezTo>
                  <a:pt x="24" y="172"/>
                  <a:pt x="24" y="172"/>
                  <a:pt x="24" y="172"/>
                </a:cubicBezTo>
                <a:cubicBezTo>
                  <a:pt x="24" y="174"/>
                  <a:pt x="26" y="176"/>
                  <a:pt x="28" y="176"/>
                </a:cubicBezTo>
                <a:cubicBezTo>
                  <a:pt x="148" y="176"/>
                  <a:pt x="148" y="176"/>
                  <a:pt x="148" y="176"/>
                </a:cubicBezTo>
                <a:cubicBezTo>
                  <a:pt x="150" y="176"/>
                  <a:pt x="152" y="174"/>
                  <a:pt x="152" y="172"/>
                </a:cubicBezTo>
                <a:cubicBezTo>
                  <a:pt x="152" y="74"/>
                  <a:pt x="152" y="74"/>
                  <a:pt x="152" y="74"/>
                </a:cubicBezTo>
                <a:cubicBezTo>
                  <a:pt x="169" y="91"/>
                  <a:pt x="169" y="91"/>
                  <a:pt x="169" y="91"/>
                </a:cubicBezTo>
                <a:cubicBezTo>
                  <a:pt x="170" y="92"/>
                  <a:pt x="171" y="92"/>
                  <a:pt x="172" y="92"/>
                </a:cubicBezTo>
                <a:cubicBezTo>
                  <a:pt x="174" y="92"/>
                  <a:pt x="176" y="90"/>
                  <a:pt x="176" y="88"/>
                </a:cubicBezTo>
                <a:cubicBezTo>
                  <a:pt x="176" y="87"/>
                  <a:pt x="176" y="86"/>
                  <a:pt x="175" y="85"/>
                </a:cubicBezTo>
                <a:moveTo>
                  <a:pt x="120" y="16"/>
                </a:moveTo>
                <a:cubicBezTo>
                  <a:pt x="136" y="16"/>
                  <a:pt x="136" y="16"/>
                  <a:pt x="136" y="16"/>
                </a:cubicBezTo>
                <a:cubicBezTo>
                  <a:pt x="136" y="46"/>
                  <a:pt x="136" y="46"/>
                  <a:pt x="136" y="46"/>
                </a:cubicBezTo>
                <a:cubicBezTo>
                  <a:pt x="120" y="30"/>
                  <a:pt x="120" y="30"/>
                  <a:pt x="120" y="30"/>
                </a:cubicBezTo>
                <a:lnTo>
                  <a:pt x="120" y="16"/>
                </a:lnTo>
                <a:close/>
                <a:moveTo>
                  <a:pt x="64" y="168"/>
                </a:moveTo>
                <a:cubicBezTo>
                  <a:pt x="32" y="168"/>
                  <a:pt x="32" y="168"/>
                  <a:pt x="32" y="168"/>
                </a:cubicBezTo>
                <a:cubicBezTo>
                  <a:pt x="32" y="160"/>
                  <a:pt x="32" y="160"/>
                  <a:pt x="32" y="160"/>
                </a:cubicBezTo>
                <a:cubicBezTo>
                  <a:pt x="64" y="160"/>
                  <a:pt x="64" y="160"/>
                  <a:pt x="64" y="160"/>
                </a:cubicBezTo>
                <a:lnTo>
                  <a:pt x="64" y="168"/>
                </a:lnTo>
                <a:close/>
                <a:moveTo>
                  <a:pt x="104" y="168"/>
                </a:moveTo>
                <a:cubicBezTo>
                  <a:pt x="72" y="168"/>
                  <a:pt x="72" y="168"/>
                  <a:pt x="72" y="168"/>
                </a:cubicBezTo>
                <a:cubicBezTo>
                  <a:pt x="72" y="104"/>
                  <a:pt x="72" y="104"/>
                  <a:pt x="72" y="104"/>
                </a:cubicBezTo>
                <a:cubicBezTo>
                  <a:pt x="104" y="104"/>
                  <a:pt x="104" y="104"/>
                  <a:pt x="104" y="104"/>
                </a:cubicBezTo>
                <a:lnTo>
                  <a:pt x="104" y="168"/>
                </a:lnTo>
                <a:close/>
                <a:moveTo>
                  <a:pt x="144" y="168"/>
                </a:moveTo>
                <a:cubicBezTo>
                  <a:pt x="112" y="168"/>
                  <a:pt x="112" y="168"/>
                  <a:pt x="112" y="168"/>
                </a:cubicBezTo>
                <a:cubicBezTo>
                  <a:pt x="112" y="160"/>
                  <a:pt x="112" y="160"/>
                  <a:pt x="112" y="160"/>
                </a:cubicBezTo>
                <a:cubicBezTo>
                  <a:pt x="144" y="160"/>
                  <a:pt x="144" y="160"/>
                  <a:pt x="144" y="160"/>
                </a:cubicBezTo>
                <a:lnTo>
                  <a:pt x="144" y="168"/>
                </a:lnTo>
                <a:close/>
                <a:moveTo>
                  <a:pt x="144" y="152"/>
                </a:moveTo>
                <a:cubicBezTo>
                  <a:pt x="112" y="152"/>
                  <a:pt x="112" y="152"/>
                  <a:pt x="112" y="152"/>
                </a:cubicBezTo>
                <a:cubicBezTo>
                  <a:pt x="112" y="100"/>
                  <a:pt x="112" y="100"/>
                  <a:pt x="112" y="100"/>
                </a:cubicBezTo>
                <a:cubicBezTo>
                  <a:pt x="112" y="98"/>
                  <a:pt x="110" y="96"/>
                  <a:pt x="108" y="96"/>
                </a:cubicBezTo>
                <a:cubicBezTo>
                  <a:pt x="68" y="96"/>
                  <a:pt x="68" y="96"/>
                  <a:pt x="68" y="96"/>
                </a:cubicBezTo>
                <a:cubicBezTo>
                  <a:pt x="66" y="96"/>
                  <a:pt x="64" y="98"/>
                  <a:pt x="64" y="100"/>
                </a:cubicBezTo>
                <a:cubicBezTo>
                  <a:pt x="64" y="152"/>
                  <a:pt x="64" y="152"/>
                  <a:pt x="64" y="152"/>
                </a:cubicBezTo>
                <a:cubicBezTo>
                  <a:pt x="32" y="152"/>
                  <a:pt x="32" y="152"/>
                  <a:pt x="32" y="152"/>
                </a:cubicBezTo>
                <a:cubicBezTo>
                  <a:pt x="32" y="66"/>
                  <a:pt x="32" y="66"/>
                  <a:pt x="32" y="66"/>
                </a:cubicBezTo>
                <a:cubicBezTo>
                  <a:pt x="88" y="10"/>
                  <a:pt x="88" y="10"/>
                  <a:pt x="88" y="10"/>
                </a:cubicBezTo>
                <a:cubicBezTo>
                  <a:pt x="144" y="66"/>
                  <a:pt x="144" y="66"/>
                  <a:pt x="144" y="66"/>
                </a:cubicBezTo>
                <a:lnTo>
                  <a:pt x="144" y="152"/>
                </a:lnTo>
                <a:close/>
                <a:moveTo>
                  <a:pt x="92" y="144"/>
                </a:moveTo>
                <a:cubicBezTo>
                  <a:pt x="94" y="144"/>
                  <a:pt x="96" y="142"/>
                  <a:pt x="96" y="140"/>
                </a:cubicBezTo>
                <a:cubicBezTo>
                  <a:pt x="96" y="138"/>
                  <a:pt x="94" y="136"/>
                  <a:pt x="92" y="136"/>
                </a:cubicBezTo>
                <a:cubicBezTo>
                  <a:pt x="90" y="136"/>
                  <a:pt x="88" y="138"/>
                  <a:pt x="88" y="140"/>
                </a:cubicBezTo>
                <a:cubicBezTo>
                  <a:pt x="88" y="142"/>
                  <a:pt x="90" y="144"/>
                  <a:pt x="92" y="144"/>
                </a:cubicBezTo>
              </a:path>
            </a:pathLst>
          </a:custGeom>
          <a:solidFill>
            <a:schemeClr val="accent1">
              <a:lumMod val="75000"/>
            </a:schemeClr>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81" name="Freeform 6"/>
          <p:cNvSpPr>
            <a:spLocks noEditPoints="1"/>
          </p:cNvSpPr>
          <p:nvPr/>
        </p:nvSpPr>
        <p:spPr bwMode="auto">
          <a:xfrm>
            <a:off x="5228282" y="2485045"/>
            <a:ext cx="577536" cy="577536"/>
          </a:xfrm>
          <a:custGeom>
            <a:avLst/>
            <a:gdLst>
              <a:gd name="T0" fmla="*/ 144 w 176"/>
              <a:gd name="T1" fmla="*/ 88 h 176"/>
              <a:gd name="T2" fmla="*/ 152 w 176"/>
              <a:gd name="T3" fmla="*/ 88 h 176"/>
              <a:gd name="T4" fmla="*/ 60 w 176"/>
              <a:gd name="T5" fmla="*/ 136 h 176"/>
              <a:gd name="T6" fmla="*/ 56 w 176"/>
              <a:gd name="T7" fmla="*/ 143 h 176"/>
              <a:gd name="T8" fmla="*/ 60 w 176"/>
              <a:gd name="T9" fmla="*/ 136 h 176"/>
              <a:gd name="T10" fmla="*/ 33 w 176"/>
              <a:gd name="T11" fmla="*/ 120 h 176"/>
              <a:gd name="T12" fmla="*/ 40 w 176"/>
              <a:gd name="T13" fmla="*/ 116 h 176"/>
              <a:gd name="T14" fmla="*/ 56 w 176"/>
              <a:gd name="T15" fmla="*/ 33 h 176"/>
              <a:gd name="T16" fmla="*/ 60 w 176"/>
              <a:gd name="T17" fmla="*/ 40 h 176"/>
              <a:gd name="T18" fmla="*/ 56 w 176"/>
              <a:gd name="T19" fmla="*/ 33 h 176"/>
              <a:gd name="T20" fmla="*/ 24 w 176"/>
              <a:gd name="T21" fmla="*/ 88 h 176"/>
              <a:gd name="T22" fmla="*/ 32 w 176"/>
              <a:gd name="T23" fmla="*/ 88 h 176"/>
              <a:gd name="T24" fmla="*/ 116 w 176"/>
              <a:gd name="T25" fmla="*/ 40 h 176"/>
              <a:gd name="T26" fmla="*/ 120 w 176"/>
              <a:gd name="T27" fmla="*/ 33 h 176"/>
              <a:gd name="T28" fmla="*/ 116 w 176"/>
              <a:gd name="T29" fmla="*/ 40 h 176"/>
              <a:gd name="T30" fmla="*/ 33 w 176"/>
              <a:gd name="T31" fmla="*/ 56 h 176"/>
              <a:gd name="T32" fmla="*/ 40 w 176"/>
              <a:gd name="T33" fmla="*/ 60 h 176"/>
              <a:gd name="T34" fmla="*/ 142 w 176"/>
              <a:gd name="T35" fmla="*/ 115 h 176"/>
              <a:gd name="T36" fmla="*/ 138 w 176"/>
              <a:gd name="T37" fmla="*/ 121 h 176"/>
              <a:gd name="T38" fmla="*/ 142 w 176"/>
              <a:gd name="T39" fmla="*/ 115 h 176"/>
              <a:gd name="T40" fmla="*/ 84 w 176"/>
              <a:gd name="T41" fmla="*/ 148 h 176"/>
              <a:gd name="T42" fmla="*/ 92 w 176"/>
              <a:gd name="T43" fmla="*/ 148 h 176"/>
              <a:gd name="T44" fmla="*/ 138 w 176"/>
              <a:gd name="T45" fmla="*/ 55 h 176"/>
              <a:gd name="T46" fmla="*/ 142 w 176"/>
              <a:gd name="T47" fmla="*/ 61 h 176"/>
              <a:gd name="T48" fmla="*/ 138 w 176"/>
              <a:gd name="T49" fmla="*/ 55 h 176"/>
              <a:gd name="T50" fmla="*/ 103 w 176"/>
              <a:gd name="T51" fmla="*/ 84 h 176"/>
              <a:gd name="T52" fmla="*/ 92 w 176"/>
              <a:gd name="T53" fmla="*/ 28 h 176"/>
              <a:gd name="T54" fmla="*/ 84 w 176"/>
              <a:gd name="T55" fmla="*/ 28 h 176"/>
              <a:gd name="T56" fmla="*/ 72 w 176"/>
              <a:gd name="T57" fmla="*/ 88 h 176"/>
              <a:gd name="T58" fmla="*/ 103 w 176"/>
              <a:gd name="T59" fmla="*/ 92 h 176"/>
              <a:gd name="T60" fmla="*/ 128 w 176"/>
              <a:gd name="T61" fmla="*/ 88 h 176"/>
              <a:gd name="T62" fmla="*/ 88 w 176"/>
              <a:gd name="T63" fmla="*/ 96 h 176"/>
              <a:gd name="T64" fmla="*/ 88 w 176"/>
              <a:gd name="T65" fmla="*/ 80 h 176"/>
              <a:gd name="T66" fmla="*/ 88 w 176"/>
              <a:gd name="T67" fmla="*/ 96 h 176"/>
              <a:gd name="T68" fmla="*/ 115 w 176"/>
              <a:gd name="T69" fmla="*/ 142 h 176"/>
              <a:gd name="T70" fmla="*/ 121 w 176"/>
              <a:gd name="T71" fmla="*/ 138 h 176"/>
              <a:gd name="T72" fmla="*/ 88 w 176"/>
              <a:gd name="T73" fmla="*/ 0 h 176"/>
              <a:gd name="T74" fmla="*/ 88 w 176"/>
              <a:gd name="T75" fmla="*/ 176 h 176"/>
              <a:gd name="T76" fmla="*/ 88 w 176"/>
              <a:gd name="T77" fmla="*/ 0 h 176"/>
              <a:gd name="T78" fmla="*/ 8 w 176"/>
              <a:gd name="T79" fmla="*/ 88 h 176"/>
              <a:gd name="T80" fmla="*/ 168 w 176"/>
              <a:gd name="T81"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176">
                <a:moveTo>
                  <a:pt x="148" y="84"/>
                </a:moveTo>
                <a:cubicBezTo>
                  <a:pt x="146" y="84"/>
                  <a:pt x="144" y="86"/>
                  <a:pt x="144" y="88"/>
                </a:cubicBezTo>
                <a:cubicBezTo>
                  <a:pt x="144" y="90"/>
                  <a:pt x="146" y="92"/>
                  <a:pt x="148" y="92"/>
                </a:cubicBezTo>
                <a:cubicBezTo>
                  <a:pt x="150" y="92"/>
                  <a:pt x="152" y="90"/>
                  <a:pt x="152" y="88"/>
                </a:cubicBezTo>
                <a:cubicBezTo>
                  <a:pt x="152" y="86"/>
                  <a:pt x="150" y="84"/>
                  <a:pt x="148" y="84"/>
                </a:cubicBezTo>
                <a:moveTo>
                  <a:pt x="60" y="136"/>
                </a:moveTo>
                <a:cubicBezTo>
                  <a:pt x="58" y="135"/>
                  <a:pt x="56" y="136"/>
                  <a:pt x="55" y="138"/>
                </a:cubicBezTo>
                <a:cubicBezTo>
                  <a:pt x="53" y="140"/>
                  <a:pt x="54" y="142"/>
                  <a:pt x="56" y="143"/>
                </a:cubicBezTo>
                <a:cubicBezTo>
                  <a:pt x="58" y="145"/>
                  <a:pt x="60" y="144"/>
                  <a:pt x="61" y="142"/>
                </a:cubicBezTo>
                <a:cubicBezTo>
                  <a:pt x="63" y="140"/>
                  <a:pt x="62" y="138"/>
                  <a:pt x="60" y="136"/>
                </a:cubicBezTo>
                <a:moveTo>
                  <a:pt x="34" y="115"/>
                </a:moveTo>
                <a:cubicBezTo>
                  <a:pt x="32" y="116"/>
                  <a:pt x="31" y="118"/>
                  <a:pt x="33" y="120"/>
                </a:cubicBezTo>
                <a:cubicBezTo>
                  <a:pt x="34" y="122"/>
                  <a:pt x="36" y="123"/>
                  <a:pt x="38" y="121"/>
                </a:cubicBezTo>
                <a:cubicBezTo>
                  <a:pt x="40" y="120"/>
                  <a:pt x="41" y="118"/>
                  <a:pt x="40" y="116"/>
                </a:cubicBezTo>
                <a:cubicBezTo>
                  <a:pt x="38" y="114"/>
                  <a:pt x="36" y="113"/>
                  <a:pt x="34" y="115"/>
                </a:cubicBezTo>
                <a:moveTo>
                  <a:pt x="56" y="33"/>
                </a:moveTo>
                <a:cubicBezTo>
                  <a:pt x="54" y="34"/>
                  <a:pt x="53" y="36"/>
                  <a:pt x="55" y="38"/>
                </a:cubicBezTo>
                <a:cubicBezTo>
                  <a:pt x="56" y="40"/>
                  <a:pt x="58" y="41"/>
                  <a:pt x="60" y="40"/>
                </a:cubicBezTo>
                <a:cubicBezTo>
                  <a:pt x="62" y="38"/>
                  <a:pt x="63" y="36"/>
                  <a:pt x="61" y="34"/>
                </a:cubicBezTo>
                <a:cubicBezTo>
                  <a:pt x="60" y="32"/>
                  <a:pt x="58" y="31"/>
                  <a:pt x="56" y="33"/>
                </a:cubicBezTo>
                <a:moveTo>
                  <a:pt x="28" y="84"/>
                </a:moveTo>
                <a:cubicBezTo>
                  <a:pt x="26" y="84"/>
                  <a:pt x="24" y="86"/>
                  <a:pt x="24" y="88"/>
                </a:cubicBezTo>
                <a:cubicBezTo>
                  <a:pt x="24" y="90"/>
                  <a:pt x="26" y="92"/>
                  <a:pt x="28" y="92"/>
                </a:cubicBezTo>
                <a:cubicBezTo>
                  <a:pt x="30" y="92"/>
                  <a:pt x="32" y="90"/>
                  <a:pt x="32" y="88"/>
                </a:cubicBezTo>
                <a:cubicBezTo>
                  <a:pt x="32" y="86"/>
                  <a:pt x="30" y="84"/>
                  <a:pt x="28" y="84"/>
                </a:cubicBezTo>
                <a:moveTo>
                  <a:pt x="116" y="40"/>
                </a:moveTo>
                <a:cubicBezTo>
                  <a:pt x="118" y="41"/>
                  <a:pt x="120" y="40"/>
                  <a:pt x="121" y="38"/>
                </a:cubicBezTo>
                <a:cubicBezTo>
                  <a:pt x="123" y="36"/>
                  <a:pt x="122" y="34"/>
                  <a:pt x="120" y="33"/>
                </a:cubicBezTo>
                <a:cubicBezTo>
                  <a:pt x="118" y="31"/>
                  <a:pt x="116" y="32"/>
                  <a:pt x="115" y="34"/>
                </a:cubicBezTo>
                <a:cubicBezTo>
                  <a:pt x="113" y="36"/>
                  <a:pt x="114" y="38"/>
                  <a:pt x="116" y="40"/>
                </a:cubicBezTo>
                <a:moveTo>
                  <a:pt x="38" y="55"/>
                </a:moveTo>
                <a:cubicBezTo>
                  <a:pt x="36" y="53"/>
                  <a:pt x="34" y="54"/>
                  <a:pt x="33" y="56"/>
                </a:cubicBezTo>
                <a:cubicBezTo>
                  <a:pt x="31" y="58"/>
                  <a:pt x="32" y="60"/>
                  <a:pt x="34" y="61"/>
                </a:cubicBezTo>
                <a:cubicBezTo>
                  <a:pt x="36" y="63"/>
                  <a:pt x="38" y="62"/>
                  <a:pt x="40" y="60"/>
                </a:cubicBezTo>
                <a:cubicBezTo>
                  <a:pt x="41" y="58"/>
                  <a:pt x="40" y="56"/>
                  <a:pt x="38" y="55"/>
                </a:cubicBezTo>
                <a:moveTo>
                  <a:pt x="142" y="115"/>
                </a:moveTo>
                <a:cubicBezTo>
                  <a:pt x="140" y="113"/>
                  <a:pt x="138" y="114"/>
                  <a:pt x="137" y="116"/>
                </a:cubicBezTo>
                <a:cubicBezTo>
                  <a:pt x="135" y="118"/>
                  <a:pt x="136" y="120"/>
                  <a:pt x="138" y="121"/>
                </a:cubicBezTo>
                <a:cubicBezTo>
                  <a:pt x="140" y="123"/>
                  <a:pt x="142" y="122"/>
                  <a:pt x="143" y="120"/>
                </a:cubicBezTo>
                <a:cubicBezTo>
                  <a:pt x="145" y="118"/>
                  <a:pt x="144" y="116"/>
                  <a:pt x="142" y="115"/>
                </a:cubicBezTo>
                <a:moveTo>
                  <a:pt x="88" y="144"/>
                </a:moveTo>
                <a:cubicBezTo>
                  <a:pt x="86" y="144"/>
                  <a:pt x="84" y="146"/>
                  <a:pt x="84" y="148"/>
                </a:cubicBezTo>
                <a:cubicBezTo>
                  <a:pt x="84" y="150"/>
                  <a:pt x="86" y="152"/>
                  <a:pt x="88" y="152"/>
                </a:cubicBezTo>
                <a:cubicBezTo>
                  <a:pt x="90" y="152"/>
                  <a:pt x="92" y="150"/>
                  <a:pt x="92" y="148"/>
                </a:cubicBezTo>
                <a:cubicBezTo>
                  <a:pt x="92" y="146"/>
                  <a:pt x="90" y="144"/>
                  <a:pt x="88" y="144"/>
                </a:cubicBezTo>
                <a:moveTo>
                  <a:pt x="138" y="55"/>
                </a:moveTo>
                <a:cubicBezTo>
                  <a:pt x="136" y="56"/>
                  <a:pt x="135" y="58"/>
                  <a:pt x="137" y="60"/>
                </a:cubicBezTo>
                <a:cubicBezTo>
                  <a:pt x="138" y="62"/>
                  <a:pt x="140" y="63"/>
                  <a:pt x="142" y="61"/>
                </a:cubicBezTo>
                <a:cubicBezTo>
                  <a:pt x="144" y="60"/>
                  <a:pt x="145" y="58"/>
                  <a:pt x="143" y="56"/>
                </a:cubicBezTo>
                <a:cubicBezTo>
                  <a:pt x="142" y="54"/>
                  <a:pt x="140" y="53"/>
                  <a:pt x="138" y="55"/>
                </a:cubicBezTo>
                <a:moveTo>
                  <a:pt x="124" y="84"/>
                </a:moveTo>
                <a:cubicBezTo>
                  <a:pt x="103" y="84"/>
                  <a:pt x="103" y="84"/>
                  <a:pt x="103" y="84"/>
                </a:cubicBezTo>
                <a:cubicBezTo>
                  <a:pt x="102" y="78"/>
                  <a:pt x="98" y="74"/>
                  <a:pt x="92" y="73"/>
                </a:cubicBezTo>
                <a:cubicBezTo>
                  <a:pt x="92" y="28"/>
                  <a:pt x="92" y="28"/>
                  <a:pt x="92" y="28"/>
                </a:cubicBezTo>
                <a:cubicBezTo>
                  <a:pt x="92" y="26"/>
                  <a:pt x="90" y="24"/>
                  <a:pt x="88" y="24"/>
                </a:cubicBezTo>
                <a:cubicBezTo>
                  <a:pt x="86" y="24"/>
                  <a:pt x="84" y="26"/>
                  <a:pt x="84" y="28"/>
                </a:cubicBezTo>
                <a:cubicBezTo>
                  <a:pt x="84" y="73"/>
                  <a:pt x="84" y="73"/>
                  <a:pt x="84" y="73"/>
                </a:cubicBezTo>
                <a:cubicBezTo>
                  <a:pt x="77" y="74"/>
                  <a:pt x="72" y="81"/>
                  <a:pt x="72" y="88"/>
                </a:cubicBezTo>
                <a:cubicBezTo>
                  <a:pt x="72" y="97"/>
                  <a:pt x="79" y="104"/>
                  <a:pt x="88" y="104"/>
                </a:cubicBezTo>
                <a:cubicBezTo>
                  <a:pt x="95" y="104"/>
                  <a:pt x="102" y="99"/>
                  <a:pt x="103" y="92"/>
                </a:cubicBezTo>
                <a:cubicBezTo>
                  <a:pt x="124" y="92"/>
                  <a:pt x="124" y="92"/>
                  <a:pt x="124" y="92"/>
                </a:cubicBezTo>
                <a:cubicBezTo>
                  <a:pt x="126" y="92"/>
                  <a:pt x="128" y="90"/>
                  <a:pt x="128" y="88"/>
                </a:cubicBezTo>
                <a:cubicBezTo>
                  <a:pt x="128" y="86"/>
                  <a:pt x="126" y="84"/>
                  <a:pt x="124" y="84"/>
                </a:cubicBezTo>
                <a:moveTo>
                  <a:pt x="88" y="96"/>
                </a:moveTo>
                <a:cubicBezTo>
                  <a:pt x="84" y="96"/>
                  <a:pt x="80" y="92"/>
                  <a:pt x="80" y="88"/>
                </a:cubicBezTo>
                <a:cubicBezTo>
                  <a:pt x="80" y="84"/>
                  <a:pt x="84" y="80"/>
                  <a:pt x="88" y="80"/>
                </a:cubicBezTo>
                <a:cubicBezTo>
                  <a:pt x="92" y="80"/>
                  <a:pt x="96" y="84"/>
                  <a:pt x="96" y="88"/>
                </a:cubicBezTo>
                <a:cubicBezTo>
                  <a:pt x="96" y="92"/>
                  <a:pt x="92" y="96"/>
                  <a:pt x="88" y="96"/>
                </a:cubicBezTo>
                <a:moveTo>
                  <a:pt x="116" y="136"/>
                </a:moveTo>
                <a:cubicBezTo>
                  <a:pt x="114" y="138"/>
                  <a:pt x="113" y="140"/>
                  <a:pt x="115" y="142"/>
                </a:cubicBezTo>
                <a:cubicBezTo>
                  <a:pt x="116" y="144"/>
                  <a:pt x="118" y="145"/>
                  <a:pt x="120" y="143"/>
                </a:cubicBezTo>
                <a:cubicBezTo>
                  <a:pt x="122" y="142"/>
                  <a:pt x="123" y="140"/>
                  <a:pt x="121" y="138"/>
                </a:cubicBezTo>
                <a:cubicBezTo>
                  <a:pt x="120" y="136"/>
                  <a:pt x="118" y="135"/>
                  <a:pt x="116" y="136"/>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accent4">
              <a:lumMod val="75000"/>
            </a:schemeClr>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82" name="Freeform 8"/>
          <p:cNvSpPr>
            <a:spLocks noEditPoints="1"/>
          </p:cNvSpPr>
          <p:nvPr/>
        </p:nvSpPr>
        <p:spPr bwMode="auto">
          <a:xfrm>
            <a:off x="2876695" y="2437713"/>
            <a:ext cx="417428" cy="577536"/>
          </a:xfrm>
          <a:custGeom>
            <a:avLst/>
            <a:gdLst>
              <a:gd name="T0" fmla="*/ 64 w 128"/>
              <a:gd name="T1" fmla="*/ 104 h 176"/>
              <a:gd name="T2" fmla="*/ 48 w 128"/>
              <a:gd name="T3" fmla="*/ 120 h 176"/>
              <a:gd name="T4" fmla="*/ 52 w 128"/>
              <a:gd name="T5" fmla="*/ 131 h 176"/>
              <a:gd name="T6" fmla="*/ 52 w 128"/>
              <a:gd name="T7" fmla="*/ 132 h 176"/>
              <a:gd name="T8" fmla="*/ 64 w 128"/>
              <a:gd name="T9" fmla="*/ 144 h 176"/>
              <a:gd name="T10" fmla="*/ 76 w 128"/>
              <a:gd name="T11" fmla="*/ 132 h 176"/>
              <a:gd name="T12" fmla="*/ 76 w 128"/>
              <a:gd name="T13" fmla="*/ 131 h 176"/>
              <a:gd name="T14" fmla="*/ 80 w 128"/>
              <a:gd name="T15" fmla="*/ 120 h 176"/>
              <a:gd name="T16" fmla="*/ 64 w 128"/>
              <a:gd name="T17" fmla="*/ 104 h 176"/>
              <a:gd name="T18" fmla="*/ 68 w 128"/>
              <a:gd name="T19" fmla="*/ 127 h 176"/>
              <a:gd name="T20" fmla="*/ 68 w 128"/>
              <a:gd name="T21" fmla="*/ 132 h 176"/>
              <a:gd name="T22" fmla="*/ 64 w 128"/>
              <a:gd name="T23" fmla="*/ 136 h 176"/>
              <a:gd name="T24" fmla="*/ 60 w 128"/>
              <a:gd name="T25" fmla="*/ 132 h 176"/>
              <a:gd name="T26" fmla="*/ 60 w 128"/>
              <a:gd name="T27" fmla="*/ 127 h 176"/>
              <a:gd name="T28" fmla="*/ 56 w 128"/>
              <a:gd name="T29" fmla="*/ 120 h 176"/>
              <a:gd name="T30" fmla="*/ 64 w 128"/>
              <a:gd name="T31" fmla="*/ 112 h 176"/>
              <a:gd name="T32" fmla="*/ 72 w 128"/>
              <a:gd name="T33" fmla="*/ 120 h 176"/>
              <a:gd name="T34" fmla="*/ 68 w 128"/>
              <a:gd name="T35" fmla="*/ 127 h 176"/>
              <a:gd name="T36" fmla="*/ 112 w 128"/>
              <a:gd name="T37" fmla="*/ 72 h 176"/>
              <a:gd name="T38" fmla="*/ 112 w 128"/>
              <a:gd name="T39" fmla="*/ 48 h 176"/>
              <a:gd name="T40" fmla="*/ 64 w 128"/>
              <a:gd name="T41" fmla="*/ 0 h 176"/>
              <a:gd name="T42" fmla="*/ 16 w 128"/>
              <a:gd name="T43" fmla="*/ 48 h 176"/>
              <a:gd name="T44" fmla="*/ 16 w 128"/>
              <a:gd name="T45" fmla="*/ 72 h 176"/>
              <a:gd name="T46" fmla="*/ 0 w 128"/>
              <a:gd name="T47" fmla="*/ 88 h 176"/>
              <a:gd name="T48" fmla="*/ 0 w 128"/>
              <a:gd name="T49" fmla="*/ 160 h 176"/>
              <a:gd name="T50" fmla="*/ 16 w 128"/>
              <a:gd name="T51" fmla="*/ 176 h 176"/>
              <a:gd name="T52" fmla="*/ 112 w 128"/>
              <a:gd name="T53" fmla="*/ 176 h 176"/>
              <a:gd name="T54" fmla="*/ 128 w 128"/>
              <a:gd name="T55" fmla="*/ 160 h 176"/>
              <a:gd name="T56" fmla="*/ 128 w 128"/>
              <a:gd name="T57" fmla="*/ 88 h 176"/>
              <a:gd name="T58" fmla="*/ 112 w 128"/>
              <a:gd name="T59" fmla="*/ 72 h 176"/>
              <a:gd name="T60" fmla="*/ 24 w 128"/>
              <a:gd name="T61" fmla="*/ 48 h 176"/>
              <a:gd name="T62" fmla="*/ 64 w 128"/>
              <a:gd name="T63" fmla="*/ 8 h 176"/>
              <a:gd name="T64" fmla="*/ 104 w 128"/>
              <a:gd name="T65" fmla="*/ 48 h 176"/>
              <a:gd name="T66" fmla="*/ 104 w 128"/>
              <a:gd name="T67" fmla="*/ 72 h 176"/>
              <a:gd name="T68" fmla="*/ 24 w 128"/>
              <a:gd name="T69" fmla="*/ 72 h 176"/>
              <a:gd name="T70" fmla="*/ 24 w 128"/>
              <a:gd name="T71" fmla="*/ 48 h 176"/>
              <a:gd name="T72" fmla="*/ 120 w 128"/>
              <a:gd name="T73" fmla="*/ 160 h 176"/>
              <a:gd name="T74" fmla="*/ 112 w 128"/>
              <a:gd name="T75" fmla="*/ 168 h 176"/>
              <a:gd name="T76" fmla="*/ 16 w 128"/>
              <a:gd name="T77" fmla="*/ 168 h 176"/>
              <a:gd name="T78" fmla="*/ 8 w 128"/>
              <a:gd name="T79" fmla="*/ 160 h 176"/>
              <a:gd name="T80" fmla="*/ 8 w 128"/>
              <a:gd name="T81" fmla="*/ 88 h 176"/>
              <a:gd name="T82" fmla="*/ 16 w 128"/>
              <a:gd name="T83" fmla="*/ 80 h 176"/>
              <a:gd name="T84" fmla="*/ 112 w 128"/>
              <a:gd name="T85" fmla="*/ 80 h 176"/>
              <a:gd name="T86" fmla="*/ 120 w 128"/>
              <a:gd name="T87" fmla="*/ 88 h 176"/>
              <a:gd name="T88" fmla="*/ 120 w 128"/>
              <a:gd name="T8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8" h="176">
                <a:moveTo>
                  <a:pt x="64" y="104"/>
                </a:moveTo>
                <a:cubicBezTo>
                  <a:pt x="55" y="104"/>
                  <a:pt x="48" y="111"/>
                  <a:pt x="48" y="120"/>
                </a:cubicBezTo>
                <a:cubicBezTo>
                  <a:pt x="48" y="124"/>
                  <a:pt x="50" y="128"/>
                  <a:pt x="52" y="131"/>
                </a:cubicBezTo>
                <a:cubicBezTo>
                  <a:pt x="52" y="131"/>
                  <a:pt x="52" y="132"/>
                  <a:pt x="52" y="132"/>
                </a:cubicBezTo>
                <a:cubicBezTo>
                  <a:pt x="52" y="139"/>
                  <a:pt x="57" y="144"/>
                  <a:pt x="64" y="144"/>
                </a:cubicBezTo>
                <a:cubicBezTo>
                  <a:pt x="71" y="144"/>
                  <a:pt x="76" y="139"/>
                  <a:pt x="76" y="132"/>
                </a:cubicBezTo>
                <a:cubicBezTo>
                  <a:pt x="76" y="132"/>
                  <a:pt x="76" y="131"/>
                  <a:pt x="76" y="131"/>
                </a:cubicBezTo>
                <a:cubicBezTo>
                  <a:pt x="78" y="128"/>
                  <a:pt x="80" y="124"/>
                  <a:pt x="80" y="120"/>
                </a:cubicBezTo>
                <a:cubicBezTo>
                  <a:pt x="80" y="111"/>
                  <a:pt x="73" y="104"/>
                  <a:pt x="64" y="104"/>
                </a:cubicBezTo>
                <a:moveTo>
                  <a:pt x="68" y="127"/>
                </a:moveTo>
                <a:cubicBezTo>
                  <a:pt x="68" y="132"/>
                  <a:pt x="68" y="132"/>
                  <a:pt x="68" y="132"/>
                </a:cubicBezTo>
                <a:cubicBezTo>
                  <a:pt x="68" y="134"/>
                  <a:pt x="66" y="136"/>
                  <a:pt x="64" y="136"/>
                </a:cubicBezTo>
                <a:cubicBezTo>
                  <a:pt x="62" y="136"/>
                  <a:pt x="60" y="134"/>
                  <a:pt x="60" y="132"/>
                </a:cubicBezTo>
                <a:cubicBezTo>
                  <a:pt x="60" y="127"/>
                  <a:pt x="60" y="127"/>
                  <a:pt x="60" y="127"/>
                </a:cubicBezTo>
                <a:cubicBezTo>
                  <a:pt x="58" y="126"/>
                  <a:pt x="56" y="123"/>
                  <a:pt x="56" y="120"/>
                </a:cubicBezTo>
                <a:cubicBezTo>
                  <a:pt x="56" y="116"/>
                  <a:pt x="60" y="112"/>
                  <a:pt x="64" y="112"/>
                </a:cubicBezTo>
                <a:cubicBezTo>
                  <a:pt x="68" y="112"/>
                  <a:pt x="72" y="116"/>
                  <a:pt x="72" y="120"/>
                </a:cubicBezTo>
                <a:cubicBezTo>
                  <a:pt x="72" y="123"/>
                  <a:pt x="70" y="126"/>
                  <a:pt x="68" y="127"/>
                </a:cubicBezTo>
                <a:moveTo>
                  <a:pt x="112" y="72"/>
                </a:moveTo>
                <a:cubicBezTo>
                  <a:pt x="112" y="48"/>
                  <a:pt x="112" y="48"/>
                  <a:pt x="112" y="48"/>
                </a:cubicBezTo>
                <a:cubicBezTo>
                  <a:pt x="112" y="21"/>
                  <a:pt x="91" y="0"/>
                  <a:pt x="64" y="0"/>
                </a:cubicBezTo>
                <a:cubicBezTo>
                  <a:pt x="37" y="0"/>
                  <a:pt x="16" y="21"/>
                  <a:pt x="16" y="48"/>
                </a:cubicBezTo>
                <a:cubicBezTo>
                  <a:pt x="16" y="72"/>
                  <a:pt x="16" y="72"/>
                  <a:pt x="16" y="72"/>
                </a:cubicBezTo>
                <a:cubicBezTo>
                  <a:pt x="7" y="72"/>
                  <a:pt x="0" y="79"/>
                  <a:pt x="0" y="88"/>
                </a:cubicBezTo>
                <a:cubicBezTo>
                  <a:pt x="0" y="160"/>
                  <a:pt x="0" y="160"/>
                  <a:pt x="0" y="160"/>
                </a:cubicBezTo>
                <a:cubicBezTo>
                  <a:pt x="0" y="169"/>
                  <a:pt x="7" y="176"/>
                  <a:pt x="16" y="176"/>
                </a:cubicBezTo>
                <a:cubicBezTo>
                  <a:pt x="112" y="176"/>
                  <a:pt x="112" y="176"/>
                  <a:pt x="112" y="176"/>
                </a:cubicBezTo>
                <a:cubicBezTo>
                  <a:pt x="121" y="176"/>
                  <a:pt x="128" y="169"/>
                  <a:pt x="128" y="160"/>
                </a:cubicBezTo>
                <a:cubicBezTo>
                  <a:pt x="128" y="88"/>
                  <a:pt x="128" y="88"/>
                  <a:pt x="128" y="88"/>
                </a:cubicBezTo>
                <a:cubicBezTo>
                  <a:pt x="128" y="79"/>
                  <a:pt x="121" y="72"/>
                  <a:pt x="112" y="72"/>
                </a:cubicBezTo>
                <a:moveTo>
                  <a:pt x="24" y="48"/>
                </a:moveTo>
                <a:cubicBezTo>
                  <a:pt x="24" y="26"/>
                  <a:pt x="42" y="8"/>
                  <a:pt x="64" y="8"/>
                </a:cubicBezTo>
                <a:cubicBezTo>
                  <a:pt x="86" y="8"/>
                  <a:pt x="104" y="26"/>
                  <a:pt x="104" y="48"/>
                </a:cubicBezTo>
                <a:cubicBezTo>
                  <a:pt x="104" y="72"/>
                  <a:pt x="104" y="72"/>
                  <a:pt x="104" y="72"/>
                </a:cubicBezTo>
                <a:cubicBezTo>
                  <a:pt x="24" y="72"/>
                  <a:pt x="24" y="72"/>
                  <a:pt x="24" y="72"/>
                </a:cubicBezTo>
                <a:lnTo>
                  <a:pt x="24" y="48"/>
                </a:lnTo>
                <a:close/>
                <a:moveTo>
                  <a:pt x="120" y="160"/>
                </a:moveTo>
                <a:cubicBezTo>
                  <a:pt x="120" y="164"/>
                  <a:pt x="116" y="168"/>
                  <a:pt x="112" y="168"/>
                </a:cubicBezTo>
                <a:cubicBezTo>
                  <a:pt x="16" y="168"/>
                  <a:pt x="16" y="168"/>
                  <a:pt x="16" y="168"/>
                </a:cubicBezTo>
                <a:cubicBezTo>
                  <a:pt x="12" y="168"/>
                  <a:pt x="8" y="164"/>
                  <a:pt x="8" y="160"/>
                </a:cubicBezTo>
                <a:cubicBezTo>
                  <a:pt x="8" y="88"/>
                  <a:pt x="8" y="88"/>
                  <a:pt x="8" y="88"/>
                </a:cubicBezTo>
                <a:cubicBezTo>
                  <a:pt x="8" y="84"/>
                  <a:pt x="12" y="80"/>
                  <a:pt x="16" y="80"/>
                </a:cubicBezTo>
                <a:cubicBezTo>
                  <a:pt x="112" y="80"/>
                  <a:pt x="112" y="80"/>
                  <a:pt x="112" y="80"/>
                </a:cubicBezTo>
                <a:cubicBezTo>
                  <a:pt x="116" y="80"/>
                  <a:pt x="120" y="84"/>
                  <a:pt x="120" y="88"/>
                </a:cubicBezTo>
                <a:lnTo>
                  <a:pt x="120" y="160"/>
                </a:lnTo>
                <a:close/>
              </a:path>
            </a:pathLst>
          </a:custGeom>
          <a:solidFill>
            <a:schemeClr val="accent2">
              <a:lumMod val="75000"/>
            </a:schemeClr>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83" name="Freeform 17"/>
          <p:cNvSpPr>
            <a:spLocks noEditPoints="1"/>
          </p:cNvSpPr>
          <p:nvPr/>
        </p:nvSpPr>
        <p:spPr bwMode="auto">
          <a:xfrm>
            <a:off x="3971077" y="3579706"/>
            <a:ext cx="471750" cy="577536"/>
          </a:xfrm>
          <a:custGeom>
            <a:avLst/>
            <a:gdLst>
              <a:gd name="T0" fmla="*/ 28 w 144"/>
              <a:gd name="T1" fmla="*/ 88 h 176"/>
              <a:gd name="T2" fmla="*/ 76 w 144"/>
              <a:gd name="T3" fmla="*/ 88 h 176"/>
              <a:gd name="T4" fmla="*/ 80 w 144"/>
              <a:gd name="T5" fmla="*/ 84 h 176"/>
              <a:gd name="T6" fmla="*/ 76 w 144"/>
              <a:gd name="T7" fmla="*/ 80 h 176"/>
              <a:gd name="T8" fmla="*/ 28 w 144"/>
              <a:gd name="T9" fmla="*/ 80 h 176"/>
              <a:gd name="T10" fmla="*/ 24 w 144"/>
              <a:gd name="T11" fmla="*/ 84 h 176"/>
              <a:gd name="T12" fmla="*/ 28 w 144"/>
              <a:gd name="T13" fmla="*/ 88 h 176"/>
              <a:gd name="T14" fmla="*/ 28 w 144"/>
              <a:gd name="T15" fmla="*/ 112 h 176"/>
              <a:gd name="T16" fmla="*/ 116 w 144"/>
              <a:gd name="T17" fmla="*/ 112 h 176"/>
              <a:gd name="T18" fmla="*/ 120 w 144"/>
              <a:gd name="T19" fmla="*/ 108 h 176"/>
              <a:gd name="T20" fmla="*/ 116 w 144"/>
              <a:gd name="T21" fmla="*/ 104 h 176"/>
              <a:gd name="T22" fmla="*/ 28 w 144"/>
              <a:gd name="T23" fmla="*/ 104 h 176"/>
              <a:gd name="T24" fmla="*/ 24 w 144"/>
              <a:gd name="T25" fmla="*/ 108 h 176"/>
              <a:gd name="T26" fmla="*/ 28 w 144"/>
              <a:gd name="T27" fmla="*/ 112 h 176"/>
              <a:gd name="T28" fmla="*/ 28 w 144"/>
              <a:gd name="T29" fmla="*/ 136 h 176"/>
              <a:gd name="T30" fmla="*/ 100 w 144"/>
              <a:gd name="T31" fmla="*/ 136 h 176"/>
              <a:gd name="T32" fmla="*/ 104 w 144"/>
              <a:gd name="T33" fmla="*/ 132 h 176"/>
              <a:gd name="T34" fmla="*/ 100 w 144"/>
              <a:gd name="T35" fmla="*/ 128 h 176"/>
              <a:gd name="T36" fmla="*/ 28 w 144"/>
              <a:gd name="T37" fmla="*/ 128 h 176"/>
              <a:gd name="T38" fmla="*/ 24 w 144"/>
              <a:gd name="T39" fmla="*/ 132 h 176"/>
              <a:gd name="T40" fmla="*/ 28 w 144"/>
              <a:gd name="T41" fmla="*/ 136 h 176"/>
              <a:gd name="T42" fmla="*/ 136 w 144"/>
              <a:gd name="T43" fmla="*/ 24 h 176"/>
              <a:gd name="T44" fmla="*/ 104 w 144"/>
              <a:gd name="T45" fmla="*/ 24 h 176"/>
              <a:gd name="T46" fmla="*/ 104 w 144"/>
              <a:gd name="T47" fmla="*/ 16 h 176"/>
              <a:gd name="T48" fmla="*/ 96 w 144"/>
              <a:gd name="T49" fmla="*/ 8 h 176"/>
              <a:gd name="T50" fmla="*/ 80 w 144"/>
              <a:gd name="T51" fmla="*/ 8 h 176"/>
              <a:gd name="T52" fmla="*/ 72 w 144"/>
              <a:gd name="T53" fmla="*/ 0 h 176"/>
              <a:gd name="T54" fmla="*/ 64 w 144"/>
              <a:gd name="T55" fmla="*/ 8 h 176"/>
              <a:gd name="T56" fmla="*/ 48 w 144"/>
              <a:gd name="T57" fmla="*/ 8 h 176"/>
              <a:gd name="T58" fmla="*/ 40 w 144"/>
              <a:gd name="T59" fmla="*/ 16 h 176"/>
              <a:gd name="T60" fmla="*/ 40 w 144"/>
              <a:gd name="T61" fmla="*/ 24 h 176"/>
              <a:gd name="T62" fmla="*/ 8 w 144"/>
              <a:gd name="T63" fmla="*/ 24 h 176"/>
              <a:gd name="T64" fmla="*/ 0 w 144"/>
              <a:gd name="T65" fmla="*/ 32 h 176"/>
              <a:gd name="T66" fmla="*/ 0 w 144"/>
              <a:gd name="T67" fmla="*/ 168 h 176"/>
              <a:gd name="T68" fmla="*/ 8 w 144"/>
              <a:gd name="T69" fmla="*/ 176 h 176"/>
              <a:gd name="T70" fmla="*/ 136 w 144"/>
              <a:gd name="T71" fmla="*/ 176 h 176"/>
              <a:gd name="T72" fmla="*/ 144 w 144"/>
              <a:gd name="T73" fmla="*/ 168 h 176"/>
              <a:gd name="T74" fmla="*/ 144 w 144"/>
              <a:gd name="T75" fmla="*/ 32 h 176"/>
              <a:gd name="T76" fmla="*/ 136 w 144"/>
              <a:gd name="T77" fmla="*/ 24 h 176"/>
              <a:gd name="T78" fmla="*/ 48 w 144"/>
              <a:gd name="T79" fmla="*/ 16 h 176"/>
              <a:gd name="T80" fmla="*/ 96 w 144"/>
              <a:gd name="T81" fmla="*/ 16 h 176"/>
              <a:gd name="T82" fmla="*/ 96 w 144"/>
              <a:gd name="T83" fmla="*/ 32 h 176"/>
              <a:gd name="T84" fmla="*/ 48 w 144"/>
              <a:gd name="T85" fmla="*/ 32 h 176"/>
              <a:gd name="T86" fmla="*/ 48 w 144"/>
              <a:gd name="T87" fmla="*/ 16 h 176"/>
              <a:gd name="T88" fmla="*/ 136 w 144"/>
              <a:gd name="T89" fmla="*/ 168 h 176"/>
              <a:gd name="T90" fmla="*/ 8 w 144"/>
              <a:gd name="T91" fmla="*/ 168 h 176"/>
              <a:gd name="T92" fmla="*/ 8 w 144"/>
              <a:gd name="T93" fmla="*/ 56 h 176"/>
              <a:gd name="T94" fmla="*/ 136 w 144"/>
              <a:gd name="T95" fmla="*/ 56 h 176"/>
              <a:gd name="T96" fmla="*/ 136 w 144"/>
              <a:gd name="T97" fmla="*/ 168 h 176"/>
              <a:gd name="T98" fmla="*/ 136 w 144"/>
              <a:gd name="T99" fmla="*/ 48 h 176"/>
              <a:gd name="T100" fmla="*/ 8 w 144"/>
              <a:gd name="T101" fmla="*/ 48 h 176"/>
              <a:gd name="T102" fmla="*/ 8 w 144"/>
              <a:gd name="T103" fmla="*/ 32 h 176"/>
              <a:gd name="T104" fmla="*/ 40 w 144"/>
              <a:gd name="T105" fmla="*/ 32 h 176"/>
              <a:gd name="T106" fmla="*/ 48 w 144"/>
              <a:gd name="T107" fmla="*/ 40 h 176"/>
              <a:gd name="T108" fmla="*/ 96 w 144"/>
              <a:gd name="T109" fmla="*/ 40 h 176"/>
              <a:gd name="T110" fmla="*/ 104 w 144"/>
              <a:gd name="T111" fmla="*/ 32 h 176"/>
              <a:gd name="T112" fmla="*/ 136 w 144"/>
              <a:gd name="T113" fmla="*/ 32 h 176"/>
              <a:gd name="T114" fmla="*/ 136 w 144"/>
              <a:gd name="T115" fmla="*/ 4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4" h="176">
                <a:moveTo>
                  <a:pt x="28" y="88"/>
                </a:moveTo>
                <a:cubicBezTo>
                  <a:pt x="76" y="88"/>
                  <a:pt x="76" y="88"/>
                  <a:pt x="76" y="88"/>
                </a:cubicBezTo>
                <a:cubicBezTo>
                  <a:pt x="78" y="88"/>
                  <a:pt x="80" y="86"/>
                  <a:pt x="80" y="84"/>
                </a:cubicBezTo>
                <a:cubicBezTo>
                  <a:pt x="80" y="82"/>
                  <a:pt x="78" y="80"/>
                  <a:pt x="76" y="80"/>
                </a:cubicBezTo>
                <a:cubicBezTo>
                  <a:pt x="28" y="80"/>
                  <a:pt x="28" y="80"/>
                  <a:pt x="28" y="80"/>
                </a:cubicBezTo>
                <a:cubicBezTo>
                  <a:pt x="26" y="80"/>
                  <a:pt x="24" y="82"/>
                  <a:pt x="24" y="84"/>
                </a:cubicBezTo>
                <a:cubicBezTo>
                  <a:pt x="24" y="86"/>
                  <a:pt x="26" y="88"/>
                  <a:pt x="28" y="88"/>
                </a:cubicBezTo>
                <a:moveTo>
                  <a:pt x="28" y="112"/>
                </a:moveTo>
                <a:cubicBezTo>
                  <a:pt x="116" y="112"/>
                  <a:pt x="116" y="112"/>
                  <a:pt x="116" y="112"/>
                </a:cubicBezTo>
                <a:cubicBezTo>
                  <a:pt x="118" y="112"/>
                  <a:pt x="120" y="110"/>
                  <a:pt x="120" y="108"/>
                </a:cubicBezTo>
                <a:cubicBezTo>
                  <a:pt x="120" y="106"/>
                  <a:pt x="118" y="104"/>
                  <a:pt x="116" y="104"/>
                </a:cubicBezTo>
                <a:cubicBezTo>
                  <a:pt x="28" y="104"/>
                  <a:pt x="28" y="104"/>
                  <a:pt x="28" y="104"/>
                </a:cubicBezTo>
                <a:cubicBezTo>
                  <a:pt x="26" y="104"/>
                  <a:pt x="24" y="106"/>
                  <a:pt x="24" y="108"/>
                </a:cubicBezTo>
                <a:cubicBezTo>
                  <a:pt x="24" y="110"/>
                  <a:pt x="26" y="112"/>
                  <a:pt x="28" y="112"/>
                </a:cubicBezTo>
                <a:moveTo>
                  <a:pt x="28" y="136"/>
                </a:moveTo>
                <a:cubicBezTo>
                  <a:pt x="100" y="136"/>
                  <a:pt x="100" y="136"/>
                  <a:pt x="100" y="136"/>
                </a:cubicBezTo>
                <a:cubicBezTo>
                  <a:pt x="102" y="136"/>
                  <a:pt x="104" y="134"/>
                  <a:pt x="104" y="132"/>
                </a:cubicBezTo>
                <a:cubicBezTo>
                  <a:pt x="104" y="130"/>
                  <a:pt x="102" y="128"/>
                  <a:pt x="100" y="128"/>
                </a:cubicBezTo>
                <a:cubicBezTo>
                  <a:pt x="28" y="128"/>
                  <a:pt x="28" y="128"/>
                  <a:pt x="28" y="128"/>
                </a:cubicBezTo>
                <a:cubicBezTo>
                  <a:pt x="26" y="128"/>
                  <a:pt x="24" y="130"/>
                  <a:pt x="24" y="132"/>
                </a:cubicBezTo>
                <a:cubicBezTo>
                  <a:pt x="24" y="134"/>
                  <a:pt x="26" y="136"/>
                  <a:pt x="28" y="136"/>
                </a:cubicBezTo>
                <a:moveTo>
                  <a:pt x="136" y="24"/>
                </a:moveTo>
                <a:cubicBezTo>
                  <a:pt x="104" y="24"/>
                  <a:pt x="104" y="24"/>
                  <a:pt x="104" y="24"/>
                </a:cubicBezTo>
                <a:cubicBezTo>
                  <a:pt x="104" y="16"/>
                  <a:pt x="104" y="16"/>
                  <a:pt x="104" y="16"/>
                </a:cubicBezTo>
                <a:cubicBezTo>
                  <a:pt x="104" y="12"/>
                  <a:pt x="100" y="8"/>
                  <a:pt x="96" y="8"/>
                </a:cubicBezTo>
                <a:cubicBezTo>
                  <a:pt x="80" y="8"/>
                  <a:pt x="80" y="8"/>
                  <a:pt x="80" y="8"/>
                </a:cubicBezTo>
                <a:cubicBezTo>
                  <a:pt x="80" y="4"/>
                  <a:pt x="76" y="0"/>
                  <a:pt x="72" y="0"/>
                </a:cubicBezTo>
                <a:cubicBezTo>
                  <a:pt x="68" y="0"/>
                  <a:pt x="64" y="4"/>
                  <a:pt x="64" y="8"/>
                </a:cubicBezTo>
                <a:cubicBezTo>
                  <a:pt x="48" y="8"/>
                  <a:pt x="48" y="8"/>
                  <a:pt x="48" y="8"/>
                </a:cubicBezTo>
                <a:cubicBezTo>
                  <a:pt x="44" y="8"/>
                  <a:pt x="40" y="12"/>
                  <a:pt x="40" y="16"/>
                </a:cubicBezTo>
                <a:cubicBezTo>
                  <a:pt x="40" y="24"/>
                  <a:pt x="40" y="24"/>
                  <a:pt x="40" y="24"/>
                </a:cubicBezTo>
                <a:cubicBezTo>
                  <a:pt x="8" y="24"/>
                  <a:pt x="8" y="24"/>
                  <a:pt x="8" y="24"/>
                </a:cubicBezTo>
                <a:cubicBezTo>
                  <a:pt x="4" y="24"/>
                  <a:pt x="0" y="28"/>
                  <a:pt x="0" y="32"/>
                </a:cubicBezTo>
                <a:cubicBezTo>
                  <a:pt x="0" y="168"/>
                  <a:pt x="0" y="168"/>
                  <a:pt x="0" y="168"/>
                </a:cubicBezTo>
                <a:cubicBezTo>
                  <a:pt x="0" y="172"/>
                  <a:pt x="4" y="176"/>
                  <a:pt x="8" y="176"/>
                </a:cubicBezTo>
                <a:cubicBezTo>
                  <a:pt x="136" y="176"/>
                  <a:pt x="136" y="176"/>
                  <a:pt x="136" y="176"/>
                </a:cubicBezTo>
                <a:cubicBezTo>
                  <a:pt x="140" y="176"/>
                  <a:pt x="144" y="172"/>
                  <a:pt x="144" y="168"/>
                </a:cubicBezTo>
                <a:cubicBezTo>
                  <a:pt x="144" y="32"/>
                  <a:pt x="144" y="32"/>
                  <a:pt x="144" y="32"/>
                </a:cubicBezTo>
                <a:cubicBezTo>
                  <a:pt x="144" y="28"/>
                  <a:pt x="140" y="24"/>
                  <a:pt x="136" y="24"/>
                </a:cubicBezTo>
                <a:moveTo>
                  <a:pt x="48" y="16"/>
                </a:moveTo>
                <a:cubicBezTo>
                  <a:pt x="96" y="16"/>
                  <a:pt x="96" y="16"/>
                  <a:pt x="96" y="16"/>
                </a:cubicBezTo>
                <a:cubicBezTo>
                  <a:pt x="96" y="32"/>
                  <a:pt x="96" y="32"/>
                  <a:pt x="96" y="32"/>
                </a:cubicBezTo>
                <a:cubicBezTo>
                  <a:pt x="48" y="32"/>
                  <a:pt x="48" y="32"/>
                  <a:pt x="48" y="32"/>
                </a:cubicBezTo>
                <a:lnTo>
                  <a:pt x="48" y="16"/>
                </a:lnTo>
                <a:close/>
                <a:moveTo>
                  <a:pt x="136" y="168"/>
                </a:moveTo>
                <a:cubicBezTo>
                  <a:pt x="8" y="168"/>
                  <a:pt x="8" y="168"/>
                  <a:pt x="8" y="168"/>
                </a:cubicBezTo>
                <a:cubicBezTo>
                  <a:pt x="8" y="56"/>
                  <a:pt x="8" y="56"/>
                  <a:pt x="8" y="56"/>
                </a:cubicBezTo>
                <a:cubicBezTo>
                  <a:pt x="136" y="56"/>
                  <a:pt x="136" y="56"/>
                  <a:pt x="136" y="56"/>
                </a:cubicBezTo>
                <a:lnTo>
                  <a:pt x="136" y="168"/>
                </a:lnTo>
                <a:close/>
                <a:moveTo>
                  <a:pt x="136" y="48"/>
                </a:moveTo>
                <a:cubicBezTo>
                  <a:pt x="8" y="48"/>
                  <a:pt x="8" y="48"/>
                  <a:pt x="8" y="48"/>
                </a:cubicBezTo>
                <a:cubicBezTo>
                  <a:pt x="8" y="32"/>
                  <a:pt x="8" y="32"/>
                  <a:pt x="8" y="32"/>
                </a:cubicBezTo>
                <a:cubicBezTo>
                  <a:pt x="40" y="32"/>
                  <a:pt x="40" y="32"/>
                  <a:pt x="40" y="32"/>
                </a:cubicBezTo>
                <a:cubicBezTo>
                  <a:pt x="40" y="36"/>
                  <a:pt x="44" y="40"/>
                  <a:pt x="48" y="40"/>
                </a:cubicBezTo>
                <a:cubicBezTo>
                  <a:pt x="96" y="40"/>
                  <a:pt x="96" y="40"/>
                  <a:pt x="96" y="40"/>
                </a:cubicBezTo>
                <a:cubicBezTo>
                  <a:pt x="100" y="40"/>
                  <a:pt x="104" y="36"/>
                  <a:pt x="104" y="32"/>
                </a:cubicBezTo>
                <a:cubicBezTo>
                  <a:pt x="136" y="32"/>
                  <a:pt x="136" y="32"/>
                  <a:pt x="136" y="32"/>
                </a:cubicBezTo>
                <a:lnTo>
                  <a:pt x="136" y="48"/>
                </a:lnTo>
                <a:close/>
              </a:path>
            </a:pathLst>
          </a:custGeom>
          <a:solidFill>
            <a:schemeClr val="accent3">
              <a:lumMod val="75000"/>
            </a:schemeClr>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84" name="Freeform 30"/>
          <p:cNvSpPr>
            <a:spLocks noEditPoints="1"/>
          </p:cNvSpPr>
          <p:nvPr/>
        </p:nvSpPr>
        <p:spPr bwMode="auto">
          <a:xfrm>
            <a:off x="6351342" y="3645806"/>
            <a:ext cx="577536" cy="577536"/>
          </a:xfrm>
          <a:custGeom>
            <a:avLst/>
            <a:gdLst>
              <a:gd name="T0" fmla="*/ 144 w 176"/>
              <a:gd name="T1" fmla="*/ 0 h 176"/>
              <a:gd name="T2" fmla="*/ 121 w 176"/>
              <a:gd name="T3" fmla="*/ 9 h 176"/>
              <a:gd name="T4" fmla="*/ 13 w 176"/>
              <a:gd name="T5" fmla="*/ 117 h 176"/>
              <a:gd name="T6" fmla="*/ 0 w 176"/>
              <a:gd name="T7" fmla="*/ 176 h 176"/>
              <a:gd name="T8" fmla="*/ 59 w 176"/>
              <a:gd name="T9" fmla="*/ 163 h 176"/>
              <a:gd name="T10" fmla="*/ 167 w 176"/>
              <a:gd name="T11" fmla="*/ 55 h 176"/>
              <a:gd name="T12" fmla="*/ 176 w 176"/>
              <a:gd name="T13" fmla="*/ 32 h 176"/>
              <a:gd name="T14" fmla="*/ 144 w 176"/>
              <a:gd name="T15" fmla="*/ 0 h 176"/>
              <a:gd name="T16" fmla="*/ 52 w 176"/>
              <a:gd name="T17" fmla="*/ 155 h 176"/>
              <a:gd name="T18" fmla="*/ 24 w 176"/>
              <a:gd name="T19" fmla="*/ 162 h 176"/>
              <a:gd name="T20" fmla="*/ 24 w 176"/>
              <a:gd name="T21" fmla="*/ 152 h 176"/>
              <a:gd name="T22" fmla="*/ 14 w 176"/>
              <a:gd name="T23" fmla="*/ 152 h 176"/>
              <a:gd name="T24" fmla="*/ 21 w 176"/>
              <a:gd name="T25" fmla="*/ 124 h 176"/>
              <a:gd name="T26" fmla="*/ 52 w 176"/>
              <a:gd name="T27" fmla="*/ 124 h 176"/>
              <a:gd name="T28" fmla="*/ 52 w 176"/>
              <a:gd name="T29" fmla="*/ 155 h 176"/>
              <a:gd name="T30" fmla="*/ 60 w 176"/>
              <a:gd name="T31" fmla="*/ 150 h 176"/>
              <a:gd name="T32" fmla="*/ 60 w 176"/>
              <a:gd name="T33" fmla="*/ 120 h 176"/>
              <a:gd name="T34" fmla="*/ 56 w 176"/>
              <a:gd name="T35" fmla="*/ 116 h 176"/>
              <a:gd name="T36" fmla="*/ 26 w 176"/>
              <a:gd name="T37" fmla="*/ 116 h 176"/>
              <a:gd name="T38" fmla="*/ 112 w 176"/>
              <a:gd name="T39" fmla="*/ 30 h 176"/>
              <a:gd name="T40" fmla="*/ 146 w 176"/>
              <a:gd name="T41" fmla="*/ 64 h 176"/>
              <a:gd name="T42" fmla="*/ 60 w 176"/>
              <a:gd name="T43" fmla="*/ 150 h 176"/>
              <a:gd name="T44" fmla="*/ 161 w 176"/>
              <a:gd name="T45" fmla="*/ 49 h 176"/>
              <a:gd name="T46" fmla="*/ 152 w 176"/>
              <a:gd name="T47" fmla="*/ 58 h 176"/>
              <a:gd name="T48" fmla="*/ 118 w 176"/>
              <a:gd name="T49" fmla="*/ 24 h 176"/>
              <a:gd name="T50" fmla="*/ 127 w 176"/>
              <a:gd name="T51" fmla="*/ 15 h 176"/>
              <a:gd name="T52" fmla="*/ 144 w 176"/>
              <a:gd name="T53" fmla="*/ 8 h 176"/>
              <a:gd name="T54" fmla="*/ 168 w 176"/>
              <a:gd name="T55" fmla="*/ 32 h 176"/>
              <a:gd name="T56" fmla="*/ 161 w 176"/>
              <a:gd name="T57" fmla="*/ 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6" h="176">
                <a:moveTo>
                  <a:pt x="144" y="0"/>
                </a:moveTo>
                <a:cubicBezTo>
                  <a:pt x="135" y="0"/>
                  <a:pt x="127" y="4"/>
                  <a:pt x="121" y="9"/>
                </a:cubicBezTo>
                <a:cubicBezTo>
                  <a:pt x="13" y="117"/>
                  <a:pt x="13" y="117"/>
                  <a:pt x="13" y="117"/>
                </a:cubicBezTo>
                <a:cubicBezTo>
                  <a:pt x="0" y="176"/>
                  <a:pt x="0" y="176"/>
                  <a:pt x="0" y="176"/>
                </a:cubicBezTo>
                <a:cubicBezTo>
                  <a:pt x="59" y="163"/>
                  <a:pt x="59" y="163"/>
                  <a:pt x="59" y="163"/>
                </a:cubicBezTo>
                <a:cubicBezTo>
                  <a:pt x="167" y="55"/>
                  <a:pt x="167" y="55"/>
                  <a:pt x="167" y="55"/>
                </a:cubicBezTo>
                <a:cubicBezTo>
                  <a:pt x="172" y="49"/>
                  <a:pt x="176" y="41"/>
                  <a:pt x="176" y="32"/>
                </a:cubicBezTo>
                <a:cubicBezTo>
                  <a:pt x="176" y="14"/>
                  <a:pt x="162" y="0"/>
                  <a:pt x="144" y="0"/>
                </a:cubicBezTo>
                <a:moveTo>
                  <a:pt x="52" y="155"/>
                </a:moveTo>
                <a:cubicBezTo>
                  <a:pt x="24" y="162"/>
                  <a:pt x="24" y="162"/>
                  <a:pt x="24" y="162"/>
                </a:cubicBezTo>
                <a:cubicBezTo>
                  <a:pt x="24" y="152"/>
                  <a:pt x="24" y="152"/>
                  <a:pt x="24" y="152"/>
                </a:cubicBezTo>
                <a:cubicBezTo>
                  <a:pt x="14" y="152"/>
                  <a:pt x="14" y="152"/>
                  <a:pt x="14" y="152"/>
                </a:cubicBezTo>
                <a:cubicBezTo>
                  <a:pt x="21" y="124"/>
                  <a:pt x="21" y="124"/>
                  <a:pt x="21" y="124"/>
                </a:cubicBezTo>
                <a:cubicBezTo>
                  <a:pt x="52" y="124"/>
                  <a:pt x="52" y="124"/>
                  <a:pt x="52" y="124"/>
                </a:cubicBezTo>
                <a:lnTo>
                  <a:pt x="52" y="155"/>
                </a:lnTo>
                <a:close/>
                <a:moveTo>
                  <a:pt x="60" y="150"/>
                </a:moveTo>
                <a:cubicBezTo>
                  <a:pt x="60" y="120"/>
                  <a:pt x="60" y="120"/>
                  <a:pt x="60" y="120"/>
                </a:cubicBezTo>
                <a:cubicBezTo>
                  <a:pt x="60" y="118"/>
                  <a:pt x="58" y="116"/>
                  <a:pt x="56" y="116"/>
                </a:cubicBezTo>
                <a:cubicBezTo>
                  <a:pt x="26" y="116"/>
                  <a:pt x="26" y="116"/>
                  <a:pt x="26" y="116"/>
                </a:cubicBezTo>
                <a:cubicBezTo>
                  <a:pt x="112" y="30"/>
                  <a:pt x="112" y="30"/>
                  <a:pt x="112" y="30"/>
                </a:cubicBezTo>
                <a:cubicBezTo>
                  <a:pt x="146" y="64"/>
                  <a:pt x="146" y="64"/>
                  <a:pt x="146" y="64"/>
                </a:cubicBezTo>
                <a:lnTo>
                  <a:pt x="60" y="150"/>
                </a:lnTo>
                <a:close/>
                <a:moveTo>
                  <a:pt x="161" y="49"/>
                </a:moveTo>
                <a:cubicBezTo>
                  <a:pt x="152" y="58"/>
                  <a:pt x="152" y="58"/>
                  <a:pt x="152" y="58"/>
                </a:cubicBezTo>
                <a:cubicBezTo>
                  <a:pt x="118" y="24"/>
                  <a:pt x="118" y="24"/>
                  <a:pt x="118" y="24"/>
                </a:cubicBezTo>
                <a:cubicBezTo>
                  <a:pt x="127" y="15"/>
                  <a:pt x="127" y="15"/>
                  <a:pt x="127" y="15"/>
                </a:cubicBezTo>
                <a:cubicBezTo>
                  <a:pt x="127" y="15"/>
                  <a:pt x="134" y="8"/>
                  <a:pt x="144" y="8"/>
                </a:cubicBezTo>
                <a:cubicBezTo>
                  <a:pt x="157" y="8"/>
                  <a:pt x="168" y="19"/>
                  <a:pt x="168" y="32"/>
                </a:cubicBezTo>
                <a:cubicBezTo>
                  <a:pt x="168" y="39"/>
                  <a:pt x="165" y="45"/>
                  <a:pt x="161" y="49"/>
                </a:cubicBezTo>
              </a:path>
            </a:pathLst>
          </a:custGeom>
          <a:solidFill>
            <a:schemeClr val="accent4">
              <a:lumMod val="75000"/>
            </a:schemeClr>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85" name="Freeform 47"/>
          <p:cNvSpPr>
            <a:spLocks noEditPoints="1"/>
          </p:cNvSpPr>
          <p:nvPr/>
        </p:nvSpPr>
        <p:spPr bwMode="auto">
          <a:xfrm>
            <a:off x="7678070" y="2534092"/>
            <a:ext cx="577536" cy="577536"/>
          </a:xfrm>
          <a:custGeom>
            <a:avLst/>
            <a:gdLst>
              <a:gd name="T0" fmla="*/ 64 w 176"/>
              <a:gd name="T1" fmla="*/ 32 h 176"/>
              <a:gd name="T2" fmla="*/ 67 w 176"/>
              <a:gd name="T3" fmla="*/ 31 h 176"/>
              <a:gd name="T4" fmla="*/ 84 w 176"/>
              <a:gd name="T5" fmla="*/ 14 h 176"/>
              <a:gd name="T6" fmla="*/ 84 w 176"/>
              <a:gd name="T7" fmla="*/ 124 h 176"/>
              <a:gd name="T8" fmla="*/ 84 w 176"/>
              <a:gd name="T9" fmla="*/ 124 h 176"/>
              <a:gd name="T10" fmla="*/ 88 w 176"/>
              <a:gd name="T11" fmla="*/ 128 h 176"/>
              <a:gd name="T12" fmla="*/ 92 w 176"/>
              <a:gd name="T13" fmla="*/ 124 h 176"/>
              <a:gd name="T14" fmla="*/ 92 w 176"/>
              <a:gd name="T15" fmla="*/ 14 h 176"/>
              <a:gd name="T16" fmla="*/ 109 w 176"/>
              <a:gd name="T17" fmla="*/ 31 h 176"/>
              <a:gd name="T18" fmla="*/ 112 w 176"/>
              <a:gd name="T19" fmla="*/ 32 h 176"/>
              <a:gd name="T20" fmla="*/ 116 w 176"/>
              <a:gd name="T21" fmla="*/ 28 h 176"/>
              <a:gd name="T22" fmla="*/ 115 w 176"/>
              <a:gd name="T23" fmla="*/ 25 h 176"/>
              <a:gd name="T24" fmla="*/ 91 w 176"/>
              <a:gd name="T25" fmla="*/ 1 h 176"/>
              <a:gd name="T26" fmla="*/ 88 w 176"/>
              <a:gd name="T27" fmla="*/ 0 h 176"/>
              <a:gd name="T28" fmla="*/ 85 w 176"/>
              <a:gd name="T29" fmla="*/ 1 h 176"/>
              <a:gd name="T30" fmla="*/ 61 w 176"/>
              <a:gd name="T31" fmla="*/ 25 h 176"/>
              <a:gd name="T32" fmla="*/ 60 w 176"/>
              <a:gd name="T33" fmla="*/ 28 h 176"/>
              <a:gd name="T34" fmla="*/ 64 w 176"/>
              <a:gd name="T35" fmla="*/ 32 h 176"/>
              <a:gd name="T36" fmla="*/ 168 w 176"/>
              <a:gd name="T37" fmla="*/ 40 h 176"/>
              <a:gd name="T38" fmla="*/ 104 w 176"/>
              <a:gd name="T39" fmla="*/ 40 h 176"/>
              <a:gd name="T40" fmla="*/ 100 w 176"/>
              <a:gd name="T41" fmla="*/ 44 h 176"/>
              <a:gd name="T42" fmla="*/ 104 w 176"/>
              <a:gd name="T43" fmla="*/ 48 h 176"/>
              <a:gd name="T44" fmla="*/ 168 w 176"/>
              <a:gd name="T45" fmla="*/ 48 h 176"/>
              <a:gd name="T46" fmla="*/ 168 w 176"/>
              <a:gd name="T47" fmla="*/ 64 h 176"/>
              <a:gd name="T48" fmla="*/ 104 w 176"/>
              <a:gd name="T49" fmla="*/ 64 h 176"/>
              <a:gd name="T50" fmla="*/ 100 w 176"/>
              <a:gd name="T51" fmla="*/ 68 h 176"/>
              <a:gd name="T52" fmla="*/ 104 w 176"/>
              <a:gd name="T53" fmla="*/ 72 h 176"/>
              <a:gd name="T54" fmla="*/ 152 w 176"/>
              <a:gd name="T55" fmla="*/ 72 h 176"/>
              <a:gd name="T56" fmla="*/ 152 w 176"/>
              <a:gd name="T57" fmla="*/ 168 h 176"/>
              <a:gd name="T58" fmla="*/ 24 w 176"/>
              <a:gd name="T59" fmla="*/ 168 h 176"/>
              <a:gd name="T60" fmla="*/ 24 w 176"/>
              <a:gd name="T61" fmla="*/ 72 h 176"/>
              <a:gd name="T62" fmla="*/ 72 w 176"/>
              <a:gd name="T63" fmla="*/ 72 h 176"/>
              <a:gd name="T64" fmla="*/ 76 w 176"/>
              <a:gd name="T65" fmla="*/ 68 h 176"/>
              <a:gd name="T66" fmla="*/ 72 w 176"/>
              <a:gd name="T67" fmla="*/ 64 h 176"/>
              <a:gd name="T68" fmla="*/ 8 w 176"/>
              <a:gd name="T69" fmla="*/ 64 h 176"/>
              <a:gd name="T70" fmla="*/ 8 w 176"/>
              <a:gd name="T71" fmla="*/ 48 h 176"/>
              <a:gd name="T72" fmla="*/ 72 w 176"/>
              <a:gd name="T73" fmla="*/ 48 h 176"/>
              <a:gd name="T74" fmla="*/ 76 w 176"/>
              <a:gd name="T75" fmla="*/ 44 h 176"/>
              <a:gd name="T76" fmla="*/ 72 w 176"/>
              <a:gd name="T77" fmla="*/ 40 h 176"/>
              <a:gd name="T78" fmla="*/ 8 w 176"/>
              <a:gd name="T79" fmla="*/ 40 h 176"/>
              <a:gd name="T80" fmla="*/ 0 w 176"/>
              <a:gd name="T81" fmla="*/ 48 h 176"/>
              <a:gd name="T82" fmla="*/ 0 w 176"/>
              <a:gd name="T83" fmla="*/ 64 h 176"/>
              <a:gd name="T84" fmla="*/ 8 w 176"/>
              <a:gd name="T85" fmla="*/ 72 h 176"/>
              <a:gd name="T86" fmla="*/ 16 w 176"/>
              <a:gd name="T87" fmla="*/ 72 h 176"/>
              <a:gd name="T88" fmla="*/ 16 w 176"/>
              <a:gd name="T89" fmla="*/ 168 h 176"/>
              <a:gd name="T90" fmla="*/ 24 w 176"/>
              <a:gd name="T91" fmla="*/ 176 h 176"/>
              <a:gd name="T92" fmla="*/ 152 w 176"/>
              <a:gd name="T93" fmla="*/ 176 h 176"/>
              <a:gd name="T94" fmla="*/ 160 w 176"/>
              <a:gd name="T95" fmla="*/ 168 h 176"/>
              <a:gd name="T96" fmla="*/ 160 w 176"/>
              <a:gd name="T97" fmla="*/ 72 h 176"/>
              <a:gd name="T98" fmla="*/ 168 w 176"/>
              <a:gd name="T99" fmla="*/ 72 h 176"/>
              <a:gd name="T100" fmla="*/ 176 w 176"/>
              <a:gd name="T101" fmla="*/ 64 h 176"/>
              <a:gd name="T102" fmla="*/ 176 w 176"/>
              <a:gd name="T103" fmla="*/ 48 h 176"/>
              <a:gd name="T104" fmla="*/ 168 w 176"/>
              <a:gd name="T105" fmla="*/ 4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64" y="32"/>
                </a:moveTo>
                <a:cubicBezTo>
                  <a:pt x="65" y="32"/>
                  <a:pt x="66" y="32"/>
                  <a:pt x="67" y="31"/>
                </a:cubicBezTo>
                <a:cubicBezTo>
                  <a:pt x="84" y="14"/>
                  <a:pt x="84" y="14"/>
                  <a:pt x="84" y="14"/>
                </a:cubicBezTo>
                <a:cubicBezTo>
                  <a:pt x="84" y="124"/>
                  <a:pt x="84" y="124"/>
                  <a:pt x="84" y="124"/>
                </a:cubicBezTo>
                <a:cubicBezTo>
                  <a:pt x="84" y="124"/>
                  <a:pt x="84" y="124"/>
                  <a:pt x="84" y="124"/>
                </a:cubicBezTo>
                <a:cubicBezTo>
                  <a:pt x="84" y="126"/>
                  <a:pt x="86" y="128"/>
                  <a:pt x="88" y="128"/>
                </a:cubicBezTo>
                <a:cubicBezTo>
                  <a:pt x="90" y="128"/>
                  <a:pt x="92" y="126"/>
                  <a:pt x="92" y="124"/>
                </a:cubicBezTo>
                <a:cubicBezTo>
                  <a:pt x="92" y="14"/>
                  <a:pt x="92" y="14"/>
                  <a:pt x="92" y="14"/>
                </a:cubicBezTo>
                <a:cubicBezTo>
                  <a:pt x="109" y="31"/>
                  <a:pt x="109" y="31"/>
                  <a:pt x="109" y="31"/>
                </a:cubicBezTo>
                <a:cubicBezTo>
                  <a:pt x="110" y="32"/>
                  <a:pt x="111" y="32"/>
                  <a:pt x="112" y="32"/>
                </a:cubicBezTo>
                <a:cubicBezTo>
                  <a:pt x="114" y="32"/>
                  <a:pt x="116" y="30"/>
                  <a:pt x="116" y="28"/>
                </a:cubicBezTo>
                <a:cubicBezTo>
                  <a:pt x="116" y="27"/>
                  <a:pt x="116" y="26"/>
                  <a:pt x="115" y="25"/>
                </a:cubicBezTo>
                <a:cubicBezTo>
                  <a:pt x="91" y="1"/>
                  <a:pt x="91" y="1"/>
                  <a:pt x="91" y="1"/>
                </a:cubicBezTo>
                <a:cubicBezTo>
                  <a:pt x="90" y="0"/>
                  <a:pt x="89" y="0"/>
                  <a:pt x="88" y="0"/>
                </a:cubicBezTo>
                <a:cubicBezTo>
                  <a:pt x="87" y="0"/>
                  <a:pt x="86" y="0"/>
                  <a:pt x="85" y="1"/>
                </a:cubicBezTo>
                <a:cubicBezTo>
                  <a:pt x="61" y="25"/>
                  <a:pt x="61" y="25"/>
                  <a:pt x="61" y="25"/>
                </a:cubicBezTo>
                <a:cubicBezTo>
                  <a:pt x="60" y="26"/>
                  <a:pt x="60" y="27"/>
                  <a:pt x="60" y="28"/>
                </a:cubicBezTo>
                <a:cubicBezTo>
                  <a:pt x="60" y="30"/>
                  <a:pt x="62" y="32"/>
                  <a:pt x="64" y="32"/>
                </a:cubicBezTo>
                <a:moveTo>
                  <a:pt x="168" y="40"/>
                </a:moveTo>
                <a:cubicBezTo>
                  <a:pt x="104" y="40"/>
                  <a:pt x="104" y="40"/>
                  <a:pt x="104" y="40"/>
                </a:cubicBezTo>
                <a:cubicBezTo>
                  <a:pt x="102" y="40"/>
                  <a:pt x="100" y="42"/>
                  <a:pt x="100" y="44"/>
                </a:cubicBezTo>
                <a:cubicBezTo>
                  <a:pt x="100" y="46"/>
                  <a:pt x="102" y="48"/>
                  <a:pt x="104" y="48"/>
                </a:cubicBezTo>
                <a:cubicBezTo>
                  <a:pt x="168" y="48"/>
                  <a:pt x="168" y="48"/>
                  <a:pt x="168" y="48"/>
                </a:cubicBezTo>
                <a:cubicBezTo>
                  <a:pt x="168" y="64"/>
                  <a:pt x="168" y="64"/>
                  <a:pt x="168" y="64"/>
                </a:cubicBezTo>
                <a:cubicBezTo>
                  <a:pt x="104" y="64"/>
                  <a:pt x="104" y="64"/>
                  <a:pt x="104" y="64"/>
                </a:cubicBezTo>
                <a:cubicBezTo>
                  <a:pt x="102" y="64"/>
                  <a:pt x="100" y="66"/>
                  <a:pt x="100" y="68"/>
                </a:cubicBezTo>
                <a:cubicBezTo>
                  <a:pt x="100" y="70"/>
                  <a:pt x="102" y="72"/>
                  <a:pt x="104" y="72"/>
                </a:cubicBezTo>
                <a:cubicBezTo>
                  <a:pt x="152" y="72"/>
                  <a:pt x="152" y="72"/>
                  <a:pt x="152" y="72"/>
                </a:cubicBezTo>
                <a:cubicBezTo>
                  <a:pt x="152" y="168"/>
                  <a:pt x="152" y="168"/>
                  <a:pt x="152" y="168"/>
                </a:cubicBezTo>
                <a:cubicBezTo>
                  <a:pt x="24" y="168"/>
                  <a:pt x="24" y="168"/>
                  <a:pt x="24" y="168"/>
                </a:cubicBezTo>
                <a:cubicBezTo>
                  <a:pt x="24" y="72"/>
                  <a:pt x="24" y="72"/>
                  <a:pt x="24" y="72"/>
                </a:cubicBezTo>
                <a:cubicBezTo>
                  <a:pt x="72" y="72"/>
                  <a:pt x="72" y="72"/>
                  <a:pt x="72" y="72"/>
                </a:cubicBezTo>
                <a:cubicBezTo>
                  <a:pt x="74" y="72"/>
                  <a:pt x="76" y="70"/>
                  <a:pt x="76" y="68"/>
                </a:cubicBezTo>
                <a:cubicBezTo>
                  <a:pt x="76" y="66"/>
                  <a:pt x="74" y="64"/>
                  <a:pt x="72" y="64"/>
                </a:cubicBezTo>
                <a:cubicBezTo>
                  <a:pt x="8" y="64"/>
                  <a:pt x="8" y="64"/>
                  <a:pt x="8" y="64"/>
                </a:cubicBezTo>
                <a:cubicBezTo>
                  <a:pt x="8" y="48"/>
                  <a:pt x="8" y="48"/>
                  <a:pt x="8" y="48"/>
                </a:cubicBezTo>
                <a:cubicBezTo>
                  <a:pt x="72" y="48"/>
                  <a:pt x="72" y="48"/>
                  <a:pt x="72" y="48"/>
                </a:cubicBezTo>
                <a:cubicBezTo>
                  <a:pt x="74" y="48"/>
                  <a:pt x="76" y="46"/>
                  <a:pt x="76" y="44"/>
                </a:cubicBezTo>
                <a:cubicBezTo>
                  <a:pt x="76" y="42"/>
                  <a:pt x="74" y="40"/>
                  <a:pt x="72" y="40"/>
                </a:cubicBezTo>
                <a:cubicBezTo>
                  <a:pt x="8" y="40"/>
                  <a:pt x="8" y="40"/>
                  <a:pt x="8" y="40"/>
                </a:cubicBezTo>
                <a:cubicBezTo>
                  <a:pt x="4" y="40"/>
                  <a:pt x="0" y="44"/>
                  <a:pt x="0" y="48"/>
                </a:cubicBezTo>
                <a:cubicBezTo>
                  <a:pt x="0" y="64"/>
                  <a:pt x="0" y="64"/>
                  <a:pt x="0" y="64"/>
                </a:cubicBezTo>
                <a:cubicBezTo>
                  <a:pt x="0" y="68"/>
                  <a:pt x="4" y="72"/>
                  <a:pt x="8" y="72"/>
                </a:cubicBezTo>
                <a:cubicBezTo>
                  <a:pt x="16" y="72"/>
                  <a:pt x="16" y="72"/>
                  <a:pt x="16" y="72"/>
                </a:cubicBezTo>
                <a:cubicBezTo>
                  <a:pt x="16" y="168"/>
                  <a:pt x="16" y="168"/>
                  <a:pt x="16" y="168"/>
                </a:cubicBezTo>
                <a:cubicBezTo>
                  <a:pt x="16" y="172"/>
                  <a:pt x="20" y="176"/>
                  <a:pt x="24" y="176"/>
                </a:cubicBezTo>
                <a:cubicBezTo>
                  <a:pt x="152" y="176"/>
                  <a:pt x="152" y="176"/>
                  <a:pt x="152" y="176"/>
                </a:cubicBezTo>
                <a:cubicBezTo>
                  <a:pt x="156" y="176"/>
                  <a:pt x="160" y="172"/>
                  <a:pt x="160" y="168"/>
                </a:cubicBezTo>
                <a:cubicBezTo>
                  <a:pt x="160" y="72"/>
                  <a:pt x="160" y="72"/>
                  <a:pt x="160" y="72"/>
                </a:cubicBezTo>
                <a:cubicBezTo>
                  <a:pt x="168" y="72"/>
                  <a:pt x="168" y="72"/>
                  <a:pt x="168" y="72"/>
                </a:cubicBezTo>
                <a:cubicBezTo>
                  <a:pt x="172" y="72"/>
                  <a:pt x="176" y="68"/>
                  <a:pt x="176" y="64"/>
                </a:cubicBezTo>
                <a:cubicBezTo>
                  <a:pt x="176" y="48"/>
                  <a:pt x="176" y="48"/>
                  <a:pt x="176" y="48"/>
                </a:cubicBezTo>
                <a:cubicBezTo>
                  <a:pt x="176" y="44"/>
                  <a:pt x="172" y="40"/>
                  <a:pt x="168" y="40"/>
                </a:cubicBezTo>
              </a:path>
            </a:pathLst>
          </a:custGeom>
          <a:solidFill>
            <a:schemeClr val="accent6">
              <a:lumMod val="75000"/>
            </a:schemeClr>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5" name="TextBox 54"/>
          <p:cNvSpPr txBox="1"/>
          <p:nvPr/>
        </p:nvSpPr>
        <p:spPr>
          <a:xfrm>
            <a:off x="679296" y="3757932"/>
            <a:ext cx="710451" cy="276999"/>
          </a:xfrm>
          <a:prstGeom prst="rect">
            <a:avLst/>
          </a:prstGeom>
          <a:noFill/>
        </p:spPr>
        <p:txBody>
          <a:bodyPr wrap="none" rtlCol="0">
            <a:spAutoFit/>
          </a:bodyPr>
          <a:lstStyle/>
          <a:p>
            <a:r>
              <a:rPr lang="en-US" sz="1200" dirty="0">
                <a:solidFill>
                  <a:schemeClr val="bg2"/>
                </a:solidFill>
                <a:latin typeface="+mj-lt"/>
              </a:rPr>
              <a:t>Step 01</a:t>
            </a:r>
            <a:endParaRPr lang="id-ID" sz="1200" dirty="0">
              <a:solidFill>
                <a:schemeClr val="bg2"/>
              </a:solidFill>
              <a:latin typeface="+mj-lt"/>
            </a:endParaRPr>
          </a:p>
        </p:txBody>
      </p:sp>
      <p:sp>
        <p:nvSpPr>
          <p:cNvPr id="56" name="Rectangle 55"/>
          <p:cNvSpPr/>
          <p:nvPr/>
        </p:nvSpPr>
        <p:spPr>
          <a:xfrm>
            <a:off x="679296" y="3955219"/>
            <a:ext cx="1530186" cy="715581"/>
          </a:xfrm>
          <a:prstGeom prst="rect">
            <a:avLst/>
          </a:prstGeom>
        </p:spPr>
        <p:txBody>
          <a:bodyPr wrap="square">
            <a:spAutoFit/>
          </a:bodyPr>
          <a:lstStyle/>
          <a:p>
            <a:pPr algn="just">
              <a:lnSpc>
                <a:spcPct val="150000"/>
              </a:lnSpc>
            </a:pPr>
            <a:r>
              <a:rPr lang="id-ID" sz="900" dirty="0">
                <a:solidFill>
                  <a:schemeClr val="bg2"/>
                </a:solidFill>
              </a:rPr>
              <a:t>Cras vitae est a orci finibus porta.  ac varius ipsum, vel eleifenerat. </a:t>
            </a:r>
          </a:p>
        </p:txBody>
      </p:sp>
      <p:sp>
        <p:nvSpPr>
          <p:cNvPr id="57" name="TextBox 56"/>
          <p:cNvSpPr txBox="1"/>
          <p:nvPr/>
        </p:nvSpPr>
        <p:spPr>
          <a:xfrm>
            <a:off x="2036432" y="2658397"/>
            <a:ext cx="755335" cy="276999"/>
          </a:xfrm>
          <a:prstGeom prst="rect">
            <a:avLst/>
          </a:prstGeom>
          <a:noFill/>
        </p:spPr>
        <p:txBody>
          <a:bodyPr wrap="none" rtlCol="0">
            <a:spAutoFit/>
          </a:bodyPr>
          <a:lstStyle/>
          <a:p>
            <a:r>
              <a:rPr lang="en-US" sz="1200" dirty="0">
                <a:solidFill>
                  <a:schemeClr val="bg2"/>
                </a:solidFill>
                <a:latin typeface="+mj-lt"/>
              </a:rPr>
              <a:t>Step 02</a:t>
            </a:r>
            <a:endParaRPr lang="id-ID" sz="1200" dirty="0">
              <a:solidFill>
                <a:schemeClr val="bg2"/>
              </a:solidFill>
              <a:latin typeface="+mj-lt"/>
            </a:endParaRPr>
          </a:p>
        </p:txBody>
      </p:sp>
      <p:sp>
        <p:nvSpPr>
          <p:cNvPr id="58" name="Rectangle 57"/>
          <p:cNvSpPr/>
          <p:nvPr/>
        </p:nvSpPr>
        <p:spPr>
          <a:xfrm>
            <a:off x="2036432" y="2855684"/>
            <a:ext cx="1530186" cy="715581"/>
          </a:xfrm>
          <a:prstGeom prst="rect">
            <a:avLst/>
          </a:prstGeom>
        </p:spPr>
        <p:txBody>
          <a:bodyPr wrap="square">
            <a:spAutoFit/>
          </a:bodyPr>
          <a:lstStyle/>
          <a:p>
            <a:pPr algn="just">
              <a:lnSpc>
                <a:spcPct val="150000"/>
              </a:lnSpc>
            </a:pPr>
            <a:r>
              <a:rPr lang="id-ID" sz="900" dirty="0">
                <a:solidFill>
                  <a:schemeClr val="bg2"/>
                </a:solidFill>
              </a:rPr>
              <a:t>Cras vitae est a orci finibus porta.  ac varius ipsum, vel eleifenerat. </a:t>
            </a:r>
          </a:p>
        </p:txBody>
      </p:sp>
      <p:sp>
        <p:nvSpPr>
          <p:cNvPr id="59" name="TextBox 58"/>
          <p:cNvSpPr txBox="1"/>
          <p:nvPr/>
        </p:nvSpPr>
        <p:spPr>
          <a:xfrm>
            <a:off x="3163059" y="3757932"/>
            <a:ext cx="755335" cy="276999"/>
          </a:xfrm>
          <a:prstGeom prst="rect">
            <a:avLst/>
          </a:prstGeom>
          <a:noFill/>
        </p:spPr>
        <p:txBody>
          <a:bodyPr wrap="none" rtlCol="0">
            <a:spAutoFit/>
          </a:bodyPr>
          <a:lstStyle/>
          <a:p>
            <a:r>
              <a:rPr lang="en-US" sz="1200" dirty="0">
                <a:solidFill>
                  <a:schemeClr val="bg2"/>
                </a:solidFill>
                <a:latin typeface="+mj-lt"/>
              </a:rPr>
              <a:t>Step 03</a:t>
            </a:r>
            <a:endParaRPr lang="id-ID" sz="1200" dirty="0">
              <a:solidFill>
                <a:schemeClr val="bg2"/>
              </a:solidFill>
              <a:latin typeface="+mj-lt"/>
            </a:endParaRPr>
          </a:p>
        </p:txBody>
      </p:sp>
      <p:sp>
        <p:nvSpPr>
          <p:cNvPr id="60" name="Rectangle 59"/>
          <p:cNvSpPr/>
          <p:nvPr/>
        </p:nvSpPr>
        <p:spPr>
          <a:xfrm>
            <a:off x="3163059" y="3955219"/>
            <a:ext cx="1530186" cy="715581"/>
          </a:xfrm>
          <a:prstGeom prst="rect">
            <a:avLst/>
          </a:prstGeom>
        </p:spPr>
        <p:txBody>
          <a:bodyPr wrap="square">
            <a:spAutoFit/>
          </a:bodyPr>
          <a:lstStyle/>
          <a:p>
            <a:pPr algn="just">
              <a:lnSpc>
                <a:spcPct val="150000"/>
              </a:lnSpc>
            </a:pPr>
            <a:r>
              <a:rPr lang="id-ID" sz="900" dirty="0">
                <a:solidFill>
                  <a:schemeClr val="bg2"/>
                </a:solidFill>
              </a:rPr>
              <a:t>Cras vitae est a orci finibus porta.  ac varius ipsum, vel eleifenerat. </a:t>
            </a:r>
          </a:p>
        </p:txBody>
      </p:sp>
      <p:sp>
        <p:nvSpPr>
          <p:cNvPr id="61" name="TextBox 60"/>
          <p:cNvSpPr txBox="1"/>
          <p:nvPr/>
        </p:nvSpPr>
        <p:spPr>
          <a:xfrm>
            <a:off x="4520195" y="2658397"/>
            <a:ext cx="761747" cy="276999"/>
          </a:xfrm>
          <a:prstGeom prst="rect">
            <a:avLst/>
          </a:prstGeom>
          <a:noFill/>
        </p:spPr>
        <p:txBody>
          <a:bodyPr wrap="none" rtlCol="0">
            <a:spAutoFit/>
          </a:bodyPr>
          <a:lstStyle/>
          <a:p>
            <a:r>
              <a:rPr lang="en-US" sz="1200" dirty="0">
                <a:solidFill>
                  <a:schemeClr val="bg2"/>
                </a:solidFill>
                <a:latin typeface="+mj-lt"/>
              </a:rPr>
              <a:t>Step 04</a:t>
            </a:r>
            <a:endParaRPr lang="id-ID" sz="1200" dirty="0">
              <a:solidFill>
                <a:schemeClr val="bg2"/>
              </a:solidFill>
              <a:latin typeface="+mj-lt"/>
            </a:endParaRPr>
          </a:p>
        </p:txBody>
      </p:sp>
      <p:sp>
        <p:nvSpPr>
          <p:cNvPr id="62" name="Rectangle 61"/>
          <p:cNvSpPr/>
          <p:nvPr/>
        </p:nvSpPr>
        <p:spPr>
          <a:xfrm>
            <a:off x="4520195" y="2855684"/>
            <a:ext cx="1530186" cy="715581"/>
          </a:xfrm>
          <a:prstGeom prst="rect">
            <a:avLst/>
          </a:prstGeom>
        </p:spPr>
        <p:txBody>
          <a:bodyPr wrap="square">
            <a:spAutoFit/>
          </a:bodyPr>
          <a:lstStyle/>
          <a:p>
            <a:pPr algn="just">
              <a:lnSpc>
                <a:spcPct val="150000"/>
              </a:lnSpc>
            </a:pPr>
            <a:r>
              <a:rPr lang="id-ID" sz="900" dirty="0">
                <a:solidFill>
                  <a:schemeClr val="bg2"/>
                </a:solidFill>
              </a:rPr>
              <a:t>Cras vitae est a orci finibus porta.  ac varius ipsum, vel eleifenerat. </a:t>
            </a:r>
          </a:p>
        </p:txBody>
      </p:sp>
      <p:sp>
        <p:nvSpPr>
          <p:cNvPr id="63" name="TextBox 62"/>
          <p:cNvSpPr txBox="1"/>
          <p:nvPr/>
        </p:nvSpPr>
        <p:spPr>
          <a:xfrm>
            <a:off x="5624941" y="3750312"/>
            <a:ext cx="761747" cy="276999"/>
          </a:xfrm>
          <a:prstGeom prst="rect">
            <a:avLst/>
          </a:prstGeom>
          <a:noFill/>
        </p:spPr>
        <p:txBody>
          <a:bodyPr wrap="none" rtlCol="0">
            <a:spAutoFit/>
          </a:bodyPr>
          <a:lstStyle/>
          <a:p>
            <a:r>
              <a:rPr lang="en-US" sz="1200" dirty="0">
                <a:solidFill>
                  <a:schemeClr val="bg2"/>
                </a:solidFill>
                <a:latin typeface="+mj-lt"/>
              </a:rPr>
              <a:t>Step 05</a:t>
            </a:r>
            <a:endParaRPr lang="id-ID" sz="1200" dirty="0">
              <a:solidFill>
                <a:schemeClr val="bg2"/>
              </a:solidFill>
              <a:latin typeface="+mj-lt"/>
            </a:endParaRPr>
          </a:p>
        </p:txBody>
      </p:sp>
      <p:sp>
        <p:nvSpPr>
          <p:cNvPr id="64" name="Rectangle 63"/>
          <p:cNvSpPr/>
          <p:nvPr/>
        </p:nvSpPr>
        <p:spPr>
          <a:xfrm>
            <a:off x="5624942" y="3947599"/>
            <a:ext cx="1530186" cy="715581"/>
          </a:xfrm>
          <a:prstGeom prst="rect">
            <a:avLst/>
          </a:prstGeom>
        </p:spPr>
        <p:txBody>
          <a:bodyPr wrap="square">
            <a:spAutoFit/>
          </a:bodyPr>
          <a:lstStyle/>
          <a:p>
            <a:pPr algn="just">
              <a:lnSpc>
                <a:spcPct val="150000"/>
              </a:lnSpc>
            </a:pPr>
            <a:r>
              <a:rPr lang="id-ID" sz="900" dirty="0">
                <a:solidFill>
                  <a:schemeClr val="bg2"/>
                </a:solidFill>
              </a:rPr>
              <a:t>Cras vitae est a orci finibus porta.  ac varius ipsum, vel eleifenerat. </a:t>
            </a:r>
          </a:p>
        </p:txBody>
      </p:sp>
      <p:sp>
        <p:nvSpPr>
          <p:cNvPr id="65" name="TextBox 64"/>
          <p:cNvSpPr txBox="1"/>
          <p:nvPr/>
        </p:nvSpPr>
        <p:spPr>
          <a:xfrm>
            <a:off x="6982077" y="2650777"/>
            <a:ext cx="764953" cy="276999"/>
          </a:xfrm>
          <a:prstGeom prst="rect">
            <a:avLst/>
          </a:prstGeom>
          <a:noFill/>
        </p:spPr>
        <p:txBody>
          <a:bodyPr wrap="none" rtlCol="0">
            <a:spAutoFit/>
          </a:bodyPr>
          <a:lstStyle/>
          <a:p>
            <a:r>
              <a:rPr lang="en-US" sz="1200" dirty="0">
                <a:solidFill>
                  <a:schemeClr val="bg2"/>
                </a:solidFill>
                <a:latin typeface="+mj-lt"/>
              </a:rPr>
              <a:t>Step 06</a:t>
            </a:r>
            <a:endParaRPr lang="id-ID" sz="1200" dirty="0">
              <a:solidFill>
                <a:schemeClr val="bg2"/>
              </a:solidFill>
              <a:latin typeface="+mj-lt"/>
            </a:endParaRPr>
          </a:p>
        </p:txBody>
      </p:sp>
      <p:sp>
        <p:nvSpPr>
          <p:cNvPr id="66" name="Rectangle 65"/>
          <p:cNvSpPr/>
          <p:nvPr/>
        </p:nvSpPr>
        <p:spPr>
          <a:xfrm>
            <a:off x="6982078" y="2848064"/>
            <a:ext cx="1530186" cy="715581"/>
          </a:xfrm>
          <a:prstGeom prst="rect">
            <a:avLst/>
          </a:prstGeom>
        </p:spPr>
        <p:txBody>
          <a:bodyPr wrap="square">
            <a:spAutoFit/>
          </a:bodyPr>
          <a:lstStyle/>
          <a:p>
            <a:pPr algn="just">
              <a:lnSpc>
                <a:spcPct val="150000"/>
              </a:lnSpc>
            </a:pPr>
            <a:r>
              <a:rPr lang="id-ID" sz="900" dirty="0">
                <a:solidFill>
                  <a:schemeClr val="bg2"/>
                </a:solidFill>
              </a:rPr>
              <a:t>Cras vitae est a orci finibus porta.  ac varius ipsum, vel eleifenerat. </a:t>
            </a:r>
          </a:p>
        </p:txBody>
      </p:sp>
      <p:sp>
        <p:nvSpPr>
          <p:cNvPr id="67" name="Arc 66"/>
          <p:cNvSpPr/>
          <p:nvPr/>
        </p:nvSpPr>
        <p:spPr>
          <a:xfrm rot="17050300">
            <a:off x="1730829" y="2118106"/>
            <a:ext cx="2087894" cy="2087894"/>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dirty="0"/>
          </a:p>
        </p:txBody>
      </p:sp>
      <p:sp>
        <p:nvSpPr>
          <p:cNvPr id="68" name="Arc 67"/>
          <p:cNvSpPr/>
          <p:nvPr/>
        </p:nvSpPr>
        <p:spPr>
          <a:xfrm rot="11700000" flipH="1">
            <a:off x="394489" y="3202701"/>
            <a:ext cx="2087894" cy="2087894"/>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dirty="0"/>
          </a:p>
        </p:txBody>
      </p:sp>
      <p:sp>
        <p:nvSpPr>
          <p:cNvPr id="69" name="Arc 68"/>
          <p:cNvSpPr/>
          <p:nvPr/>
        </p:nvSpPr>
        <p:spPr>
          <a:xfrm rot="17050300">
            <a:off x="4189301" y="2150491"/>
            <a:ext cx="2087894" cy="2087894"/>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dirty="0"/>
          </a:p>
        </p:txBody>
      </p:sp>
      <p:sp>
        <p:nvSpPr>
          <p:cNvPr id="70" name="Arc 69"/>
          <p:cNvSpPr/>
          <p:nvPr/>
        </p:nvSpPr>
        <p:spPr>
          <a:xfrm rot="11700000" flipH="1">
            <a:off x="2852961" y="3235085"/>
            <a:ext cx="2087894" cy="2087894"/>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dirty="0"/>
          </a:p>
        </p:txBody>
      </p:sp>
      <p:sp>
        <p:nvSpPr>
          <p:cNvPr id="71" name="Arc 70"/>
          <p:cNvSpPr/>
          <p:nvPr/>
        </p:nvSpPr>
        <p:spPr>
          <a:xfrm rot="17050300">
            <a:off x="6661329" y="2097597"/>
            <a:ext cx="2087894" cy="2087894"/>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dirty="0"/>
          </a:p>
        </p:txBody>
      </p:sp>
      <p:sp>
        <p:nvSpPr>
          <p:cNvPr id="72" name="Arc 71"/>
          <p:cNvSpPr/>
          <p:nvPr/>
        </p:nvSpPr>
        <p:spPr>
          <a:xfrm rot="11700000" flipH="1">
            <a:off x="5332609" y="3174571"/>
            <a:ext cx="2087894" cy="2087894"/>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dirty="0"/>
          </a:p>
        </p:txBody>
      </p:sp>
      <p:sp>
        <p:nvSpPr>
          <p:cNvPr id="87" name="Title 86"/>
          <p:cNvSpPr>
            <a:spLocks noGrp="1"/>
          </p:cNvSpPr>
          <p:nvPr>
            <p:ph type="title"/>
          </p:nvPr>
        </p:nvSpPr>
        <p:spPr/>
        <p:txBody>
          <a:bodyPr/>
          <a:lstStyle/>
          <a:p>
            <a:r>
              <a:rPr lang="en-US" dirty="0"/>
              <a:t>Flowchart</a:t>
            </a:r>
          </a:p>
        </p:txBody>
      </p:sp>
    </p:spTree>
    <p:extLst>
      <p:ext uri="{BB962C8B-B14F-4D97-AF65-F5344CB8AC3E}">
        <p14:creationId xmlns:p14="http://schemas.microsoft.com/office/powerpoint/2010/main" val="1520130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750"/>
                                        <p:tgtEl>
                                          <p:spTgt spid="42"/>
                                        </p:tgtEl>
                                      </p:cBhvr>
                                    </p:animEffect>
                                    <p:anim calcmode="lin" valueType="num">
                                      <p:cBhvr>
                                        <p:cTn id="13" dur="750" fill="hold"/>
                                        <p:tgtEl>
                                          <p:spTgt spid="42"/>
                                        </p:tgtEl>
                                        <p:attrNameLst>
                                          <p:attrName>ppt_x</p:attrName>
                                        </p:attrNameLst>
                                      </p:cBhvr>
                                      <p:tavLst>
                                        <p:tav tm="0">
                                          <p:val>
                                            <p:strVal val="#ppt_x"/>
                                          </p:val>
                                        </p:tav>
                                        <p:tav tm="100000">
                                          <p:val>
                                            <p:strVal val="#ppt_x"/>
                                          </p:val>
                                        </p:tav>
                                      </p:tavLst>
                                    </p:anim>
                                    <p:anim calcmode="lin" valueType="num">
                                      <p:cBhvr>
                                        <p:cTn id="14" dur="750" fill="hold"/>
                                        <p:tgtEl>
                                          <p:spTgt spid="4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750"/>
                                        <p:tgtEl>
                                          <p:spTgt spid="44"/>
                                        </p:tgtEl>
                                      </p:cBhvr>
                                    </p:animEffect>
                                    <p:anim calcmode="lin" valueType="num">
                                      <p:cBhvr>
                                        <p:cTn id="18" dur="750" fill="hold"/>
                                        <p:tgtEl>
                                          <p:spTgt spid="44"/>
                                        </p:tgtEl>
                                        <p:attrNameLst>
                                          <p:attrName>ppt_x</p:attrName>
                                        </p:attrNameLst>
                                      </p:cBhvr>
                                      <p:tavLst>
                                        <p:tav tm="0">
                                          <p:val>
                                            <p:strVal val="#ppt_x"/>
                                          </p:val>
                                        </p:tav>
                                        <p:tav tm="100000">
                                          <p:val>
                                            <p:strVal val="#ppt_x"/>
                                          </p:val>
                                        </p:tav>
                                      </p:tavLst>
                                    </p:anim>
                                    <p:anim calcmode="lin" valueType="num">
                                      <p:cBhvr>
                                        <p:cTn id="19" dur="750" fill="hold"/>
                                        <p:tgtEl>
                                          <p:spTgt spid="44"/>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fade">
                                      <p:cBhvr>
                                        <p:cTn id="22" dur="750"/>
                                        <p:tgtEl>
                                          <p:spTgt spid="45"/>
                                        </p:tgtEl>
                                      </p:cBhvr>
                                    </p:animEffect>
                                    <p:anim calcmode="lin" valueType="num">
                                      <p:cBhvr>
                                        <p:cTn id="23" dur="750" fill="hold"/>
                                        <p:tgtEl>
                                          <p:spTgt spid="45"/>
                                        </p:tgtEl>
                                        <p:attrNameLst>
                                          <p:attrName>ppt_x</p:attrName>
                                        </p:attrNameLst>
                                      </p:cBhvr>
                                      <p:tavLst>
                                        <p:tav tm="0">
                                          <p:val>
                                            <p:strVal val="#ppt_x"/>
                                          </p:val>
                                        </p:tav>
                                        <p:tav tm="100000">
                                          <p:val>
                                            <p:strVal val="#ppt_x"/>
                                          </p:val>
                                        </p:tav>
                                      </p:tavLst>
                                    </p:anim>
                                    <p:anim calcmode="lin" valueType="num">
                                      <p:cBhvr>
                                        <p:cTn id="24" dur="750" fill="hold"/>
                                        <p:tgtEl>
                                          <p:spTgt spid="4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fade">
                                      <p:cBhvr>
                                        <p:cTn id="27" dur="750"/>
                                        <p:tgtEl>
                                          <p:spTgt spid="46"/>
                                        </p:tgtEl>
                                      </p:cBhvr>
                                    </p:animEffect>
                                    <p:anim calcmode="lin" valueType="num">
                                      <p:cBhvr>
                                        <p:cTn id="28" dur="750" fill="hold"/>
                                        <p:tgtEl>
                                          <p:spTgt spid="46"/>
                                        </p:tgtEl>
                                        <p:attrNameLst>
                                          <p:attrName>ppt_x</p:attrName>
                                        </p:attrNameLst>
                                      </p:cBhvr>
                                      <p:tavLst>
                                        <p:tav tm="0">
                                          <p:val>
                                            <p:strVal val="#ppt_x"/>
                                          </p:val>
                                        </p:tav>
                                        <p:tav tm="100000">
                                          <p:val>
                                            <p:strVal val="#ppt_x"/>
                                          </p:val>
                                        </p:tav>
                                      </p:tavLst>
                                    </p:anim>
                                    <p:anim calcmode="lin" valueType="num">
                                      <p:cBhvr>
                                        <p:cTn id="29" dur="750" fill="hold"/>
                                        <p:tgtEl>
                                          <p:spTgt spid="46"/>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750"/>
                                        <p:tgtEl>
                                          <p:spTgt spid="47"/>
                                        </p:tgtEl>
                                      </p:cBhvr>
                                    </p:animEffect>
                                    <p:anim calcmode="lin" valueType="num">
                                      <p:cBhvr>
                                        <p:cTn id="33" dur="750" fill="hold"/>
                                        <p:tgtEl>
                                          <p:spTgt spid="47"/>
                                        </p:tgtEl>
                                        <p:attrNameLst>
                                          <p:attrName>ppt_x</p:attrName>
                                        </p:attrNameLst>
                                      </p:cBhvr>
                                      <p:tavLst>
                                        <p:tav tm="0">
                                          <p:val>
                                            <p:strVal val="#ppt_x"/>
                                          </p:val>
                                        </p:tav>
                                        <p:tav tm="100000">
                                          <p:val>
                                            <p:strVal val="#ppt_x"/>
                                          </p:val>
                                        </p:tav>
                                      </p:tavLst>
                                    </p:anim>
                                    <p:anim calcmode="lin" valueType="num">
                                      <p:cBhvr>
                                        <p:cTn id="34" dur="750" fill="hold"/>
                                        <p:tgtEl>
                                          <p:spTgt spid="4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8"/>
                                        </p:tgtEl>
                                        <p:attrNameLst>
                                          <p:attrName>style.visibility</p:attrName>
                                        </p:attrNameLst>
                                      </p:cBhvr>
                                      <p:to>
                                        <p:strVal val="visible"/>
                                      </p:to>
                                    </p:set>
                                    <p:animEffect transition="in" filter="fade">
                                      <p:cBhvr>
                                        <p:cTn id="37" dur="750"/>
                                        <p:tgtEl>
                                          <p:spTgt spid="48"/>
                                        </p:tgtEl>
                                      </p:cBhvr>
                                    </p:animEffect>
                                    <p:anim calcmode="lin" valueType="num">
                                      <p:cBhvr>
                                        <p:cTn id="38" dur="750" fill="hold"/>
                                        <p:tgtEl>
                                          <p:spTgt spid="48"/>
                                        </p:tgtEl>
                                        <p:attrNameLst>
                                          <p:attrName>ppt_x</p:attrName>
                                        </p:attrNameLst>
                                      </p:cBhvr>
                                      <p:tavLst>
                                        <p:tav tm="0">
                                          <p:val>
                                            <p:strVal val="#ppt_x"/>
                                          </p:val>
                                        </p:tav>
                                        <p:tav tm="100000">
                                          <p:val>
                                            <p:strVal val="#ppt_x"/>
                                          </p:val>
                                        </p:tav>
                                      </p:tavLst>
                                    </p:anim>
                                    <p:anim calcmode="lin" valueType="num">
                                      <p:cBhvr>
                                        <p:cTn id="39" dur="750" fill="hold"/>
                                        <p:tgtEl>
                                          <p:spTgt spid="48"/>
                                        </p:tgtEl>
                                        <p:attrNameLst>
                                          <p:attrName>ppt_y</p:attrName>
                                        </p:attrNameLst>
                                      </p:cBhvr>
                                      <p:tavLst>
                                        <p:tav tm="0">
                                          <p:val>
                                            <p:strVal val="#ppt_y+.1"/>
                                          </p:val>
                                        </p:tav>
                                        <p:tav tm="100000">
                                          <p:val>
                                            <p:strVal val="#ppt_y"/>
                                          </p:val>
                                        </p:tav>
                                      </p:tavLst>
                                    </p:anim>
                                  </p:childTnLst>
                                </p:cTn>
                              </p:par>
                            </p:childTnLst>
                          </p:cTn>
                        </p:par>
                        <p:par>
                          <p:cTn id="40" fill="hold">
                            <p:stCondLst>
                              <p:cond delay="1250"/>
                            </p:stCondLst>
                            <p:childTnLst>
                              <p:par>
                                <p:cTn id="41" presetID="47" presetClass="entr" presetSubtype="0" fill="hold" grpId="0" nodeType="afterEffect">
                                  <p:stCondLst>
                                    <p:cond delay="0"/>
                                  </p:stCondLst>
                                  <p:childTnLst>
                                    <p:set>
                                      <p:cBhvr>
                                        <p:cTn id="42" dur="1" fill="hold">
                                          <p:stCondLst>
                                            <p:cond delay="0"/>
                                          </p:stCondLst>
                                        </p:cTn>
                                        <p:tgtEl>
                                          <p:spTgt spid="55"/>
                                        </p:tgtEl>
                                        <p:attrNameLst>
                                          <p:attrName>style.visibility</p:attrName>
                                        </p:attrNameLst>
                                      </p:cBhvr>
                                      <p:to>
                                        <p:strVal val="visible"/>
                                      </p:to>
                                    </p:set>
                                    <p:animEffect transition="in" filter="fade">
                                      <p:cBhvr>
                                        <p:cTn id="43" dur="750"/>
                                        <p:tgtEl>
                                          <p:spTgt spid="55"/>
                                        </p:tgtEl>
                                      </p:cBhvr>
                                    </p:animEffect>
                                    <p:anim calcmode="lin" valueType="num">
                                      <p:cBhvr>
                                        <p:cTn id="44" dur="750" fill="hold"/>
                                        <p:tgtEl>
                                          <p:spTgt spid="55"/>
                                        </p:tgtEl>
                                        <p:attrNameLst>
                                          <p:attrName>ppt_x</p:attrName>
                                        </p:attrNameLst>
                                      </p:cBhvr>
                                      <p:tavLst>
                                        <p:tav tm="0">
                                          <p:val>
                                            <p:strVal val="#ppt_x"/>
                                          </p:val>
                                        </p:tav>
                                        <p:tav tm="100000">
                                          <p:val>
                                            <p:strVal val="#ppt_x"/>
                                          </p:val>
                                        </p:tav>
                                      </p:tavLst>
                                    </p:anim>
                                    <p:anim calcmode="lin" valueType="num">
                                      <p:cBhvr>
                                        <p:cTn id="45" dur="750" fill="hold"/>
                                        <p:tgtEl>
                                          <p:spTgt spid="55"/>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56">
                                            <p:txEl>
                                              <p:pRg st="0" end="0"/>
                                            </p:txEl>
                                          </p:spTgt>
                                        </p:tgtEl>
                                        <p:attrNameLst>
                                          <p:attrName>style.visibility</p:attrName>
                                        </p:attrNameLst>
                                      </p:cBhvr>
                                      <p:to>
                                        <p:strVal val="visible"/>
                                      </p:to>
                                    </p:set>
                                    <p:animEffect transition="in" filter="fade">
                                      <p:cBhvr>
                                        <p:cTn id="48" dur="750"/>
                                        <p:tgtEl>
                                          <p:spTgt spid="56">
                                            <p:txEl>
                                              <p:pRg st="0" end="0"/>
                                            </p:txEl>
                                          </p:spTgt>
                                        </p:tgtEl>
                                      </p:cBhvr>
                                    </p:animEffect>
                                    <p:anim calcmode="lin" valueType="num">
                                      <p:cBhvr>
                                        <p:cTn id="49" dur="750" fill="hold"/>
                                        <p:tgtEl>
                                          <p:spTgt spid="56">
                                            <p:txEl>
                                              <p:pRg st="0" end="0"/>
                                            </p:txEl>
                                          </p:spTgt>
                                        </p:tgtEl>
                                        <p:attrNameLst>
                                          <p:attrName>ppt_x</p:attrName>
                                        </p:attrNameLst>
                                      </p:cBhvr>
                                      <p:tavLst>
                                        <p:tav tm="0">
                                          <p:val>
                                            <p:strVal val="#ppt_x"/>
                                          </p:val>
                                        </p:tav>
                                        <p:tav tm="100000">
                                          <p:val>
                                            <p:strVal val="#ppt_x"/>
                                          </p:val>
                                        </p:tav>
                                      </p:tavLst>
                                    </p:anim>
                                    <p:anim calcmode="lin" valueType="num">
                                      <p:cBhvr>
                                        <p:cTn id="50" dur="750" fill="hold"/>
                                        <p:tgtEl>
                                          <p:spTgt spid="56">
                                            <p:txEl>
                                              <p:pRg st="0" end="0"/>
                                            </p:txEl>
                                          </p:spTgt>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0"/>
                                  </p:stCondLst>
                                  <p:childTnLst>
                                    <p:set>
                                      <p:cBhvr>
                                        <p:cTn id="52" dur="1" fill="hold">
                                          <p:stCondLst>
                                            <p:cond delay="0"/>
                                          </p:stCondLst>
                                        </p:cTn>
                                        <p:tgtEl>
                                          <p:spTgt spid="57"/>
                                        </p:tgtEl>
                                        <p:attrNameLst>
                                          <p:attrName>style.visibility</p:attrName>
                                        </p:attrNameLst>
                                      </p:cBhvr>
                                      <p:to>
                                        <p:strVal val="visible"/>
                                      </p:to>
                                    </p:set>
                                    <p:animEffect transition="in" filter="fade">
                                      <p:cBhvr>
                                        <p:cTn id="53" dur="750"/>
                                        <p:tgtEl>
                                          <p:spTgt spid="57"/>
                                        </p:tgtEl>
                                      </p:cBhvr>
                                    </p:animEffect>
                                    <p:anim calcmode="lin" valueType="num">
                                      <p:cBhvr>
                                        <p:cTn id="54" dur="750" fill="hold"/>
                                        <p:tgtEl>
                                          <p:spTgt spid="57"/>
                                        </p:tgtEl>
                                        <p:attrNameLst>
                                          <p:attrName>ppt_x</p:attrName>
                                        </p:attrNameLst>
                                      </p:cBhvr>
                                      <p:tavLst>
                                        <p:tav tm="0">
                                          <p:val>
                                            <p:strVal val="#ppt_x"/>
                                          </p:val>
                                        </p:tav>
                                        <p:tav tm="100000">
                                          <p:val>
                                            <p:strVal val="#ppt_x"/>
                                          </p:val>
                                        </p:tav>
                                      </p:tavLst>
                                    </p:anim>
                                    <p:anim calcmode="lin" valueType="num">
                                      <p:cBhvr>
                                        <p:cTn id="55" dur="750" fill="hold"/>
                                        <p:tgtEl>
                                          <p:spTgt spid="57"/>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58">
                                            <p:txEl>
                                              <p:pRg st="0" end="0"/>
                                            </p:txEl>
                                          </p:spTgt>
                                        </p:tgtEl>
                                        <p:attrNameLst>
                                          <p:attrName>style.visibility</p:attrName>
                                        </p:attrNameLst>
                                      </p:cBhvr>
                                      <p:to>
                                        <p:strVal val="visible"/>
                                      </p:to>
                                    </p:set>
                                    <p:animEffect transition="in" filter="fade">
                                      <p:cBhvr>
                                        <p:cTn id="58" dur="750"/>
                                        <p:tgtEl>
                                          <p:spTgt spid="58">
                                            <p:txEl>
                                              <p:pRg st="0" end="0"/>
                                            </p:txEl>
                                          </p:spTgt>
                                        </p:tgtEl>
                                      </p:cBhvr>
                                    </p:animEffect>
                                    <p:anim calcmode="lin" valueType="num">
                                      <p:cBhvr>
                                        <p:cTn id="59" dur="750" fill="hold"/>
                                        <p:tgtEl>
                                          <p:spTgt spid="58">
                                            <p:txEl>
                                              <p:pRg st="0" end="0"/>
                                            </p:txEl>
                                          </p:spTgt>
                                        </p:tgtEl>
                                        <p:attrNameLst>
                                          <p:attrName>ppt_x</p:attrName>
                                        </p:attrNameLst>
                                      </p:cBhvr>
                                      <p:tavLst>
                                        <p:tav tm="0">
                                          <p:val>
                                            <p:strVal val="#ppt_x"/>
                                          </p:val>
                                        </p:tav>
                                        <p:tav tm="100000">
                                          <p:val>
                                            <p:strVal val="#ppt_x"/>
                                          </p:val>
                                        </p:tav>
                                      </p:tavLst>
                                    </p:anim>
                                    <p:anim calcmode="lin" valueType="num">
                                      <p:cBhvr>
                                        <p:cTn id="60" dur="750" fill="hold"/>
                                        <p:tgtEl>
                                          <p:spTgt spid="58">
                                            <p:txEl>
                                              <p:pRg st="0" end="0"/>
                                            </p:txEl>
                                          </p:spTgt>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59"/>
                                        </p:tgtEl>
                                        <p:attrNameLst>
                                          <p:attrName>style.visibility</p:attrName>
                                        </p:attrNameLst>
                                      </p:cBhvr>
                                      <p:to>
                                        <p:strVal val="visible"/>
                                      </p:to>
                                    </p:set>
                                    <p:animEffect transition="in" filter="fade">
                                      <p:cBhvr>
                                        <p:cTn id="63" dur="750"/>
                                        <p:tgtEl>
                                          <p:spTgt spid="59"/>
                                        </p:tgtEl>
                                      </p:cBhvr>
                                    </p:animEffect>
                                    <p:anim calcmode="lin" valueType="num">
                                      <p:cBhvr>
                                        <p:cTn id="64" dur="750" fill="hold"/>
                                        <p:tgtEl>
                                          <p:spTgt spid="59"/>
                                        </p:tgtEl>
                                        <p:attrNameLst>
                                          <p:attrName>ppt_x</p:attrName>
                                        </p:attrNameLst>
                                      </p:cBhvr>
                                      <p:tavLst>
                                        <p:tav tm="0">
                                          <p:val>
                                            <p:strVal val="#ppt_x"/>
                                          </p:val>
                                        </p:tav>
                                        <p:tav tm="100000">
                                          <p:val>
                                            <p:strVal val="#ppt_x"/>
                                          </p:val>
                                        </p:tav>
                                      </p:tavLst>
                                    </p:anim>
                                    <p:anim calcmode="lin" valueType="num">
                                      <p:cBhvr>
                                        <p:cTn id="65" dur="750" fill="hold"/>
                                        <p:tgtEl>
                                          <p:spTgt spid="59"/>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60">
                                            <p:txEl>
                                              <p:pRg st="0" end="0"/>
                                            </p:txEl>
                                          </p:spTgt>
                                        </p:tgtEl>
                                        <p:attrNameLst>
                                          <p:attrName>style.visibility</p:attrName>
                                        </p:attrNameLst>
                                      </p:cBhvr>
                                      <p:to>
                                        <p:strVal val="visible"/>
                                      </p:to>
                                    </p:set>
                                    <p:animEffect transition="in" filter="fade">
                                      <p:cBhvr>
                                        <p:cTn id="68" dur="750"/>
                                        <p:tgtEl>
                                          <p:spTgt spid="60">
                                            <p:txEl>
                                              <p:pRg st="0" end="0"/>
                                            </p:txEl>
                                          </p:spTgt>
                                        </p:tgtEl>
                                      </p:cBhvr>
                                    </p:animEffect>
                                    <p:anim calcmode="lin" valueType="num">
                                      <p:cBhvr>
                                        <p:cTn id="69" dur="750" fill="hold"/>
                                        <p:tgtEl>
                                          <p:spTgt spid="60">
                                            <p:txEl>
                                              <p:pRg st="0" end="0"/>
                                            </p:txEl>
                                          </p:spTgt>
                                        </p:tgtEl>
                                        <p:attrNameLst>
                                          <p:attrName>ppt_x</p:attrName>
                                        </p:attrNameLst>
                                      </p:cBhvr>
                                      <p:tavLst>
                                        <p:tav tm="0">
                                          <p:val>
                                            <p:strVal val="#ppt_x"/>
                                          </p:val>
                                        </p:tav>
                                        <p:tav tm="100000">
                                          <p:val>
                                            <p:strVal val="#ppt_x"/>
                                          </p:val>
                                        </p:tav>
                                      </p:tavLst>
                                    </p:anim>
                                    <p:anim calcmode="lin" valueType="num">
                                      <p:cBhvr>
                                        <p:cTn id="70" dur="750" fill="hold"/>
                                        <p:tgtEl>
                                          <p:spTgt spid="60">
                                            <p:txEl>
                                              <p:pRg st="0" end="0"/>
                                            </p:txEl>
                                          </p:spTgt>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0"/>
                                  </p:stCondLst>
                                  <p:childTnLst>
                                    <p:set>
                                      <p:cBhvr>
                                        <p:cTn id="72" dur="1" fill="hold">
                                          <p:stCondLst>
                                            <p:cond delay="0"/>
                                          </p:stCondLst>
                                        </p:cTn>
                                        <p:tgtEl>
                                          <p:spTgt spid="61"/>
                                        </p:tgtEl>
                                        <p:attrNameLst>
                                          <p:attrName>style.visibility</p:attrName>
                                        </p:attrNameLst>
                                      </p:cBhvr>
                                      <p:to>
                                        <p:strVal val="visible"/>
                                      </p:to>
                                    </p:set>
                                    <p:animEffect transition="in" filter="fade">
                                      <p:cBhvr>
                                        <p:cTn id="73" dur="750"/>
                                        <p:tgtEl>
                                          <p:spTgt spid="61"/>
                                        </p:tgtEl>
                                      </p:cBhvr>
                                    </p:animEffect>
                                    <p:anim calcmode="lin" valueType="num">
                                      <p:cBhvr>
                                        <p:cTn id="74" dur="750" fill="hold"/>
                                        <p:tgtEl>
                                          <p:spTgt spid="61"/>
                                        </p:tgtEl>
                                        <p:attrNameLst>
                                          <p:attrName>ppt_x</p:attrName>
                                        </p:attrNameLst>
                                      </p:cBhvr>
                                      <p:tavLst>
                                        <p:tav tm="0">
                                          <p:val>
                                            <p:strVal val="#ppt_x"/>
                                          </p:val>
                                        </p:tav>
                                        <p:tav tm="100000">
                                          <p:val>
                                            <p:strVal val="#ppt_x"/>
                                          </p:val>
                                        </p:tav>
                                      </p:tavLst>
                                    </p:anim>
                                    <p:anim calcmode="lin" valueType="num">
                                      <p:cBhvr>
                                        <p:cTn id="75" dur="750" fill="hold"/>
                                        <p:tgtEl>
                                          <p:spTgt spid="61"/>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62">
                                            <p:txEl>
                                              <p:pRg st="0" end="0"/>
                                            </p:txEl>
                                          </p:spTgt>
                                        </p:tgtEl>
                                        <p:attrNameLst>
                                          <p:attrName>style.visibility</p:attrName>
                                        </p:attrNameLst>
                                      </p:cBhvr>
                                      <p:to>
                                        <p:strVal val="visible"/>
                                      </p:to>
                                    </p:set>
                                    <p:animEffect transition="in" filter="fade">
                                      <p:cBhvr>
                                        <p:cTn id="78" dur="750"/>
                                        <p:tgtEl>
                                          <p:spTgt spid="62">
                                            <p:txEl>
                                              <p:pRg st="0" end="0"/>
                                            </p:txEl>
                                          </p:spTgt>
                                        </p:tgtEl>
                                      </p:cBhvr>
                                    </p:animEffect>
                                    <p:anim calcmode="lin" valueType="num">
                                      <p:cBhvr>
                                        <p:cTn id="79" dur="750" fill="hold"/>
                                        <p:tgtEl>
                                          <p:spTgt spid="62">
                                            <p:txEl>
                                              <p:pRg st="0" end="0"/>
                                            </p:txEl>
                                          </p:spTgt>
                                        </p:tgtEl>
                                        <p:attrNameLst>
                                          <p:attrName>ppt_x</p:attrName>
                                        </p:attrNameLst>
                                      </p:cBhvr>
                                      <p:tavLst>
                                        <p:tav tm="0">
                                          <p:val>
                                            <p:strVal val="#ppt_x"/>
                                          </p:val>
                                        </p:tav>
                                        <p:tav tm="100000">
                                          <p:val>
                                            <p:strVal val="#ppt_x"/>
                                          </p:val>
                                        </p:tav>
                                      </p:tavLst>
                                    </p:anim>
                                    <p:anim calcmode="lin" valueType="num">
                                      <p:cBhvr>
                                        <p:cTn id="80" dur="750" fill="hold"/>
                                        <p:tgtEl>
                                          <p:spTgt spid="62">
                                            <p:txEl>
                                              <p:pRg st="0" end="0"/>
                                            </p:txEl>
                                          </p:spTgt>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0"/>
                                  </p:stCondLst>
                                  <p:childTnLst>
                                    <p:set>
                                      <p:cBhvr>
                                        <p:cTn id="82" dur="1" fill="hold">
                                          <p:stCondLst>
                                            <p:cond delay="0"/>
                                          </p:stCondLst>
                                        </p:cTn>
                                        <p:tgtEl>
                                          <p:spTgt spid="63"/>
                                        </p:tgtEl>
                                        <p:attrNameLst>
                                          <p:attrName>style.visibility</p:attrName>
                                        </p:attrNameLst>
                                      </p:cBhvr>
                                      <p:to>
                                        <p:strVal val="visible"/>
                                      </p:to>
                                    </p:set>
                                    <p:animEffect transition="in" filter="fade">
                                      <p:cBhvr>
                                        <p:cTn id="83" dur="750"/>
                                        <p:tgtEl>
                                          <p:spTgt spid="63"/>
                                        </p:tgtEl>
                                      </p:cBhvr>
                                    </p:animEffect>
                                    <p:anim calcmode="lin" valueType="num">
                                      <p:cBhvr>
                                        <p:cTn id="84" dur="750" fill="hold"/>
                                        <p:tgtEl>
                                          <p:spTgt spid="63"/>
                                        </p:tgtEl>
                                        <p:attrNameLst>
                                          <p:attrName>ppt_x</p:attrName>
                                        </p:attrNameLst>
                                      </p:cBhvr>
                                      <p:tavLst>
                                        <p:tav tm="0">
                                          <p:val>
                                            <p:strVal val="#ppt_x"/>
                                          </p:val>
                                        </p:tav>
                                        <p:tav tm="100000">
                                          <p:val>
                                            <p:strVal val="#ppt_x"/>
                                          </p:val>
                                        </p:tav>
                                      </p:tavLst>
                                    </p:anim>
                                    <p:anim calcmode="lin" valueType="num">
                                      <p:cBhvr>
                                        <p:cTn id="85" dur="750" fill="hold"/>
                                        <p:tgtEl>
                                          <p:spTgt spid="63"/>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64">
                                            <p:txEl>
                                              <p:pRg st="0" end="0"/>
                                            </p:txEl>
                                          </p:spTgt>
                                        </p:tgtEl>
                                        <p:attrNameLst>
                                          <p:attrName>style.visibility</p:attrName>
                                        </p:attrNameLst>
                                      </p:cBhvr>
                                      <p:to>
                                        <p:strVal val="visible"/>
                                      </p:to>
                                    </p:set>
                                    <p:animEffect transition="in" filter="fade">
                                      <p:cBhvr>
                                        <p:cTn id="88" dur="750"/>
                                        <p:tgtEl>
                                          <p:spTgt spid="64">
                                            <p:txEl>
                                              <p:pRg st="0" end="0"/>
                                            </p:txEl>
                                          </p:spTgt>
                                        </p:tgtEl>
                                      </p:cBhvr>
                                    </p:animEffect>
                                    <p:anim calcmode="lin" valueType="num">
                                      <p:cBhvr>
                                        <p:cTn id="89" dur="750" fill="hold"/>
                                        <p:tgtEl>
                                          <p:spTgt spid="64">
                                            <p:txEl>
                                              <p:pRg st="0" end="0"/>
                                            </p:txEl>
                                          </p:spTgt>
                                        </p:tgtEl>
                                        <p:attrNameLst>
                                          <p:attrName>ppt_x</p:attrName>
                                        </p:attrNameLst>
                                      </p:cBhvr>
                                      <p:tavLst>
                                        <p:tav tm="0">
                                          <p:val>
                                            <p:strVal val="#ppt_x"/>
                                          </p:val>
                                        </p:tav>
                                        <p:tav tm="100000">
                                          <p:val>
                                            <p:strVal val="#ppt_x"/>
                                          </p:val>
                                        </p:tav>
                                      </p:tavLst>
                                    </p:anim>
                                    <p:anim calcmode="lin" valueType="num">
                                      <p:cBhvr>
                                        <p:cTn id="90" dur="750" fill="hold"/>
                                        <p:tgtEl>
                                          <p:spTgt spid="64">
                                            <p:txEl>
                                              <p:pRg st="0" end="0"/>
                                            </p:txEl>
                                          </p:spTgt>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65"/>
                                        </p:tgtEl>
                                        <p:attrNameLst>
                                          <p:attrName>style.visibility</p:attrName>
                                        </p:attrNameLst>
                                      </p:cBhvr>
                                      <p:to>
                                        <p:strVal val="visible"/>
                                      </p:to>
                                    </p:set>
                                    <p:animEffect transition="in" filter="fade">
                                      <p:cBhvr>
                                        <p:cTn id="93" dur="750"/>
                                        <p:tgtEl>
                                          <p:spTgt spid="65"/>
                                        </p:tgtEl>
                                      </p:cBhvr>
                                    </p:animEffect>
                                    <p:anim calcmode="lin" valueType="num">
                                      <p:cBhvr>
                                        <p:cTn id="94" dur="750" fill="hold"/>
                                        <p:tgtEl>
                                          <p:spTgt spid="65"/>
                                        </p:tgtEl>
                                        <p:attrNameLst>
                                          <p:attrName>ppt_x</p:attrName>
                                        </p:attrNameLst>
                                      </p:cBhvr>
                                      <p:tavLst>
                                        <p:tav tm="0">
                                          <p:val>
                                            <p:strVal val="#ppt_x"/>
                                          </p:val>
                                        </p:tav>
                                        <p:tav tm="100000">
                                          <p:val>
                                            <p:strVal val="#ppt_x"/>
                                          </p:val>
                                        </p:tav>
                                      </p:tavLst>
                                    </p:anim>
                                    <p:anim calcmode="lin" valueType="num">
                                      <p:cBhvr>
                                        <p:cTn id="95" dur="750" fill="hold"/>
                                        <p:tgtEl>
                                          <p:spTgt spid="65"/>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66">
                                            <p:txEl>
                                              <p:pRg st="0" end="0"/>
                                            </p:txEl>
                                          </p:spTgt>
                                        </p:tgtEl>
                                        <p:attrNameLst>
                                          <p:attrName>style.visibility</p:attrName>
                                        </p:attrNameLst>
                                      </p:cBhvr>
                                      <p:to>
                                        <p:strVal val="visible"/>
                                      </p:to>
                                    </p:set>
                                    <p:animEffect transition="in" filter="fade">
                                      <p:cBhvr>
                                        <p:cTn id="98" dur="750"/>
                                        <p:tgtEl>
                                          <p:spTgt spid="66">
                                            <p:txEl>
                                              <p:pRg st="0" end="0"/>
                                            </p:txEl>
                                          </p:spTgt>
                                        </p:tgtEl>
                                      </p:cBhvr>
                                    </p:animEffect>
                                    <p:anim calcmode="lin" valueType="num">
                                      <p:cBhvr>
                                        <p:cTn id="99" dur="750" fill="hold"/>
                                        <p:tgtEl>
                                          <p:spTgt spid="66">
                                            <p:txEl>
                                              <p:pRg st="0" end="0"/>
                                            </p:txEl>
                                          </p:spTgt>
                                        </p:tgtEl>
                                        <p:attrNameLst>
                                          <p:attrName>ppt_x</p:attrName>
                                        </p:attrNameLst>
                                      </p:cBhvr>
                                      <p:tavLst>
                                        <p:tav tm="0">
                                          <p:val>
                                            <p:strVal val="#ppt_x"/>
                                          </p:val>
                                        </p:tav>
                                        <p:tav tm="100000">
                                          <p:val>
                                            <p:strVal val="#ppt_x"/>
                                          </p:val>
                                        </p:tav>
                                      </p:tavLst>
                                    </p:anim>
                                    <p:anim calcmode="lin" valueType="num">
                                      <p:cBhvr>
                                        <p:cTn id="100" dur="750" fill="hold"/>
                                        <p:tgtEl>
                                          <p:spTgt spid="66">
                                            <p:txEl>
                                              <p:pRg st="0" end="0"/>
                                            </p:txEl>
                                          </p:spTgt>
                                        </p:tgtEl>
                                        <p:attrNameLst>
                                          <p:attrName>ppt_y</p:attrName>
                                        </p:attrNameLst>
                                      </p:cBhvr>
                                      <p:tavLst>
                                        <p:tav tm="0">
                                          <p:val>
                                            <p:strVal val="#ppt_y+.1"/>
                                          </p:val>
                                        </p:tav>
                                        <p:tav tm="100000">
                                          <p:val>
                                            <p:strVal val="#ppt_y"/>
                                          </p:val>
                                        </p:tav>
                                      </p:tavLst>
                                    </p:anim>
                                  </p:childTnLst>
                                </p:cTn>
                              </p:par>
                            </p:childTnLst>
                          </p:cTn>
                        </p:par>
                        <p:par>
                          <p:cTn id="101" fill="hold">
                            <p:stCondLst>
                              <p:cond delay="2000"/>
                            </p:stCondLst>
                            <p:childTnLst>
                              <p:par>
                                <p:cTn id="102" presetID="22" presetClass="entr" presetSubtype="8" fill="hold" grpId="0" nodeType="afterEffect">
                                  <p:stCondLst>
                                    <p:cond delay="0"/>
                                  </p:stCondLst>
                                  <p:childTnLst>
                                    <p:set>
                                      <p:cBhvr>
                                        <p:cTn id="103" dur="1" fill="hold">
                                          <p:stCondLst>
                                            <p:cond delay="0"/>
                                          </p:stCondLst>
                                        </p:cTn>
                                        <p:tgtEl>
                                          <p:spTgt spid="68"/>
                                        </p:tgtEl>
                                        <p:attrNameLst>
                                          <p:attrName>style.visibility</p:attrName>
                                        </p:attrNameLst>
                                      </p:cBhvr>
                                      <p:to>
                                        <p:strVal val="visible"/>
                                      </p:to>
                                    </p:set>
                                    <p:animEffect transition="in" filter="wipe(left)">
                                      <p:cBhvr>
                                        <p:cTn id="104" dur="500"/>
                                        <p:tgtEl>
                                          <p:spTgt spid="68"/>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67"/>
                                        </p:tgtEl>
                                        <p:attrNameLst>
                                          <p:attrName>style.visibility</p:attrName>
                                        </p:attrNameLst>
                                      </p:cBhvr>
                                      <p:to>
                                        <p:strVal val="visible"/>
                                      </p:to>
                                    </p:set>
                                    <p:animEffect transition="in" filter="wipe(left)">
                                      <p:cBhvr>
                                        <p:cTn id="107" dur="500"/>
                                        <p:tgtEl>
                                          <p:spTgt spid="67"/>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70"/>
                                        </p:tgtEl>
                                        <p:attrNameLst>
                                          <p:attrName>style.visibility</p:attrName>
                                        </p:attrNameLst>
                                      </p:cBhvr>
                                      <p:to>
                                        <p:strVal val="visible"/>
                                      </p:to>
                                    </p:set>
                                    <p:animEffect transition="in" filter="wipe(left)">
                                      <p:cBhvr>
                                        <p:cTn id="110" dur="500"/>
                                        <p:tgtEl>
                                          <p:spTgt spid="70"/>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69"/>
                                        </p:tgtEl>
                                        <p:attrNameLst>
                                          <p:attrName>style.visibility</p:attrName>
                                        </p:attrNameLst>
                                      </p:cBhvr>
                                      <p:to>
                                        <p:strVal val="visible"/>
                                      </p:to>
                                    </p:set>
                                    <p:animEffect transition="in" filter="wipe(left)">
                                      <p:cBhvr>
                                        <p:cTn id="113" dur="500"/>
                                        <p:tgtEl>
                                          <p:spTgt spid="69"/>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72"/>
                                        </p:tgtEl>
                                        <p:attrNameLst>
                                          <p:attrName>style.visibility</p:attrName>
                                        </p:attrNameLst>
                                      </p:cBhvr>
                                      <p:to>
                                        <p:strVal val="visible"/>
                                      </p:to>
                                    </p:set>
                                    <p:animEffect transition="in" filter="wipe(left)">
                                      <p:cBhvr>
                                        <p:cTn id="116" dur="500"/>
                                        <p:tgtEl>
                                          <p:spTgt spid="72"/>
                                        </p:tgtEl>
                                      </p:cBhvr>
                                    </p:animEffect>
                                  </p:childTnLst>
                                </p:cTn>
                              </p:par>
                              <p:par>
                                <p:cTn id="117" presetID="22" presetClass="entr" presetSubtype="8" fill="hold" grpId="0" nodeType="withEffect">
                                  <p:stCondLst>
                                    <p:cond delay="0"/>
                                  </p:stCondLst>
                                  <p:childTnLst>
                                    <p:set>
                                      <p:cBhvr>
                                        <p:cTn id="118" dur="1" fill="hold">
                                          <p:stCondLst>
                                            <p:cond delay="0"/>
                                          </p:stCondLst>
                                        </p:cTn>
                                        <p:tgtEl>
                                          <p:spTgt spid="71"/>
                                        </p:tgtEl>
                                        <p:attrNameLst>
                                          <p:attrName>style.visibility</p:attrName>
                                        </p:attrNameLst>
                                      </p:cBhvr>
                                      <p:to>
                                        <p:strVal val="visible"/>
                                      </p:to>
                                    </p:set>
                                    <p:animEffect transition="in" filter="wipe(left)">
                                      <p:cBhvr>
                                        <p:cTn id="119" dur="500"/>
                                        <p:tgtEl>
                                          <p:spTgt spid="71"/>
                                        </p:tgtEl>
                                      </p:cBhvr>
                                    </p:animEffect>
                                  </p:childTnLst>
                                </p:cTn>
                              </p:par>
                            </p:childTnLst>
                          </p:cTn>
                        </p:par>
                        <p:par>
                          <p:cTn id="120" fill="hold">
                            <p:stCondLst>
                              <p:cond delay="2500"/>
                            </p:stCondLst>
                            <p:childTnLst>
                              <p:par>
                                <p:cTn id="121" presetID="53" presetClass="entr" presetSubtype="16" fill="hold" grpId="0" nodeType="afterEffect">
                                  <p:stCondLst>
                                    <p:cond delay="0"/>
                                  </p:stCondLst>
                                  <p:childTnLst>
                                    <p:set>
                                      <p:cBhvr>
                                        <p:cTn id="122" dur="1" fill="hold">
                                          <p:stCondLst>
                                            <p:cond delay="0"/>
                                          </p:stCondLst>
                                        </p:cTn>
                                        <p:tgtEl>
                                          <p:spTgt spid="80"/>
                                        </p:tgtEl>
                                        <p:attrNameLst>
                                          <p:attrName>style.visibility</p:attrName>
                                        </p:attrNameLst>
                                      </p:cBhvr>
                                      <p:to>
                                        <p:strVal val="visible"/>
                                      </p:to>
                                    </p:set>
                                    <p:anim calcmode="lin" valueType="num">
                                      <p:cBhvr>
                                        <p:cTn id="123" dur="500" fill="hold"/>
                                        <p:tgtEl>
                                          <p:spTgt spid="80"/>
                                        </p:tgtEl>
                                        <p:attrNameLst>
                                          <p:attrName>ppt_w</p:attrName>
                                        </p:attrNameLst>
                                      </p:cBhvr>
                                      <p:tavLst>
                                        <p:tav tm="0">
                                          <p:val>
                                            <p:fltVal val="0"/>
                                          </p:val>
                                        </p:tav>
                                        <p:tav tm="100000">
                                          <p:val>
                                            <p:strVal val="#ppt_w"/>
                                          </p:val>
                                        </p:tav>
                                      </p:tavLst>
                                    </p:anim>
                                    <p:anim calcmode="lin" valueType="num">
                                      <p:cBhvr>
                                        <p:cTn id="124" dur="500" fill="hold"/>
                                        <p:tgtEl>
                                          <p:spTgt spid="80"/>
                                        </p:tgtEl>
                                        <p:attrNameLst>
                                          <p:attrName>ppt_h</p:attrName>
                                        </p:attrNameLst>
                                      </p:cBhvr>
                                      <p:tavLst>
                                        <p:tav tm="0">
                                          <p:val>
                                            <p:fltVal val="0"/>
                                          </p:val>
                                        </p:tav>
                                        <p:tav tm="100000">
                                          <p:val>
                                            <p:strVal val="#ppt_h"/>
                                          </p:val>
                                        </p:tav>
                                      </p:tavLst>
                                    </p:anim>
                                    <p:animEffect transition="in" filter="fade">
                                      <p:cBhvr>
                                        <p:cTn id="125" dur="500"/>
                                        <p:tgtEl>
                                          <p:spTgt spid="80"/>
                                        </p:tgtEl>
                                      </p:cBhvr>
                                    </p:animEffect>
                                  </p:childTnLst>
                                </p:cTn>
                              </p:par>
                              <p:par>
                                <p:cTn id="126" presetID="53" presetClass="entr" presetSubtype="16" fill="hold" grpId="0" nodeType="withEffect">
                                  <p:stCondLst>
                                    <p:cond delay="0"/>
                                  </p:stCondLst>
                                  <p:childTnLst>
                                    <p:set>
                                      <p:cBhvr>
                                        <p:cTn id="127" dur="1" fill="hold">
                                          <p:stCondLst>
                                            <p:cond delay="0"/>
                                          </p:stCondLst>
                                        </p:cTn>
                                        <p:tgtEl>
                                          <p:spTgt spid="81"/>
                                        </p:tgtEl>
                                        <p:attrNameLst>
                                          <p:attrName>style.visibility</p:attrName>
                                        </p:attrNameLst>
                                      </p:cBhvr>
                                      <p:to>
                                        <p:strVal val="visible"/>
                                      </p:to>
                                    </p:set>
                                    <p:anim calcmode="lin" valueType="num">
                                      <p:cBhvr>
                                        <p:cTn id="128" dur="500" fill="hold"/>
                                        <p:tgtEl>
                                          <p:spTgt spid="81"/>
                                        </p:tgtEl>
                                        <p:attrNameLst>
                                          <p:attrName>ppt_w</p:attrName>
                                        </p:attrNameLst>
                                      </p:cBhvr>
                                      <p:tavLst>
                                        <p:tav tm="0">
                                          <p:val>
                                            <p:fltVal val="0"/>
                                          </p:val>
                                        </p:tav>
                                        <p:tav tm="100000">
                                          <p:val>
                                            <p:strVal val="#ppt_w"/>
                                          </p:val>
                                        </p:tav>
                                      </p:tavLst>
                                    </p:anim>
                                    <p:anim calcmode="lin" valueType="num">
                                      <p:cBhvr>
                                        <p:cTn id="129" dur="500" fill="hold"/>
                                        <p:tgtEl>
                                          <p:spTgt spid="81"/>
                                        </p:tgtEl>
                                        <p:attrNameLst>
                                          <p:attrName>ppt_h</p:attrName>
                                        </p:attrNameLst>
                                      </p:cBhvr>
                                      <p:tavLst>
                                        <p:tav tm="0">
                                          <p:val>
                                            <p:fltVal val="0"/>
                                          </p:val>
                                        </p:tav>
                                        <p:tav tm="100000">
                                          <p:val>
                                            <p:strVal val="#ppt_h"/>
                                          </p:val>
                                        </p:tav>
                                      </p:tavLst>
                                    </p:anim>
                                    <p:animEffect transition="in" filter="fade">
                                      <p:cBhvr>
                                        <p:cTn id="130" dur="500"/>
                                        <p:tgtEl>
                                          <p:spTgt spid="81"/>
                                        </p:tgtEl>
                                      </p:cBhvr>
                                    </p:animEffect>
                                  </p:childTnLst>
                                </p:cTn>
                              </p:par>
                              <p:par>
                                <p:cTn id="131" presetID="53" presetClass="entr" presetSubtype="16" fill="hold" grpId="0" nodeType="withEffect">
                                  <p:stCondLst>
                                    <p:cond delay="0"/>
                                  </p:stCondLst>
                                  <p:childTnLst>
                                    <p:set>
                                      <p:cBhvr>
                                        <p:cTn id="132" dur="1" fill="hold">
                                          <p:stCondLst>
                                            <p:cond delay="0"/>
                                          </p:stCondLst>
                                        </p:cTn>
                                        <p:tgtEl>
                                          <p:spTgt spid="82"/>
                                        </p:tgtEl>
                                        <p:attrNameLst>
                                          <p:attrName>style.visibility</p:attrName>
                                        </p:attrNameLst>
                                      </p:cBhvr>
                                      <p:to>
                                        <p:strVal val="visible"/>
                                      </p:to>
                                    </p:set>
                                    <p:anim calcmode="lin" valueType="num">
                                      <p:cBhvr>
                                        <p:cTn id="133" dur="500" fill="hold"/>
                                        <p:tgtEl>
                                          <p:spTgt spid="82"/>
                                        </p:tgtEl>
                                        <p:attrNameLst>
                                          <p:attrName>ppt_w</p:attrName>
                                        </p:attrNameLst>
                                      </p:cBhvr>
                                      <p:tavLst>
                                        <p:tav tm="0">
                                          <p:val>
                                            <p:fltVal val="0"/>
                                          </p:val>
                                        </p:tav>
                                        <p:tav tm="100000">
                                          <p:val>
                                            <p:strVal val="#ppt_w"/>
                                          </p:val>
                                        </p:tav>
                                      </p:tavLst>
                                    </p:anim>
                                    <p:anim calcmode="lin" valueType="num">
                                      <p:cBhvr>
                                        <p:cTn id="134" dur="500" fill="hold"/>
                                        <p:tgtEl>
                                          <p:spTgt spid="82"/>
                                        </p:tgtEl>
                                        <p:attrNameLst>
                                          <p:attrName>ppt_h</p:attrName>
                                        </p:attrNameLst>
                                      </p:cBhvr>
                                      <p:tavLst>
                                        <p:tav tm="0">
                                          <p:val>
                                            <p:fltVal val="0"/>
                                          </p:val>
                                        </p:tav>
                                        <p:tav tm="100000">
                                          <p:val>
                                            <p:strVal val="#ppt_h"/>
                                          </p:val>
                                        </p:tav>
                                      </p:tavLst>
                                    </p:anim>
                                    <p:animEffect transition="in" filter="fade">
                                      <p:cBhvr>
                                        <p:cTn id="135" dur="500"/>
                                        <p:tgtEl>
                                          <p:spTgt spid="82"/>
                                        </p:tgtEl>
                                      </p:cBhvr>
                                    </p:animEffect>
                                  </p:childTnLst>
                                </p:cTn>
                              </p:par>
                              <p:par>
                                <p:cTn id="136" presetID="53" presetClass="entr" presetSubtype="16" fill="hold" grpId="0" nodeType="withEffect">
                                  <p:stCondLst>
                                    <p:cond delay="0"/>
                                  </p:stCondLst>
                                  <p:childTnLst>
                                    <p:set>
                                      <p:cBhvr>
                                        <p:cTn id="137" dur="1" fill="hold">
                                          <p:stCondLst>
                                            <p:cond delay="0"/>
                                          </p:stCondLst>
                                        </p:cTn>
                                        <p:tgtEl>
                                          <p:spTgt spid="83"/>
                                        </p:tgtEl>
                                        <p:attrNameLst>
                                          <p:attrName>style.visibility</p:attrName>
                                        </p:attrNameLst>
                                      </p:cBhvr>
                                      <p:to>
                                        <p:strVal val="visible"/>
                                      </p:to>
                                    </p:set>
                                    <p:anim calcmode="lin" valueType="num">
                                      <p:cBhvr>
                                        <p:cTn id="138" dur="500" fill="hold"/>
                                        <p:tgtEl>
                                          <p:spTgt spid="83"/>
                                        </p:tgtEl>
                                        <p:attrNameLst>
                                          <p:attrName>ppt_w</p:attrName>
                                        </p:attrNameLst>
                                      </p:cBhvr>
                                      <p:tavLst>
                                        <p:tav tm="0">
                                          <p:val>
                                            <p:fltVal val="0"/>
                                          </p:val>
                                        </p:tav>
                                        <p:tav tm="100000">
                                          <p:val>
                                            <p:strVal val="#ppt_w"/>
                                          </p:val>
                                        </p:tav>
                                      </p:tavLst>
                                    </p:anim>
                                    <p:anim calcmode="lin" valueType="num">
                                      <p:cBhvr>
                                        <p:cTn id="139" dur="500" fill="hold"/>
                                        <p:tgtEl>
                                          <p:spTgt spid="83"/>
                                        </p:tgtEl>
                                        <p:attrNameLst>
                                          <p:attrName>ppt_h</p:attrName>
                                        </p:attrNameLst>
                                      </p:cBhvr>
                                      <p:tavLst>
                                        <p:tav tm="0">
                                          <p:val>
                                            <p:fltVal val="0"/>
                                          </p:val>
                                        </p:tav>
                                        <p:tav tm="100000">
                                          <p:val>
                                            <p:strVal val="#ppt_h"/>
                                          </p:val>
                                        </p:tav>
                                      </p:tavLst>
                                    </p:anim>
                                    <p:animEffect transition="in" filter="fade">
                                      <p:cBhvr>
                                        <p:cTn id="140" dur="500"/>
                                        <p:tgtEl>
                                          <p:spTgt spid="83"/>
                                        </p:tgtEl>
                                      </p:cBhvr>
                                    </p:animEffect>
                                  </p:childTnLst>
                                </p:cTn>
                              </p:par>
                              <p:par>
                                <p:cTn id="141" presetID="53" presetClass="entr" presetSubtype="16" fill="hold" grpId="0" nodeType="withEffect">
                                  <p:stCondLst>
                                    <p:cond delay="0"/>
                                  </p:stCondLst>
                                  <p:childTnLst>
                                    <p:set>
                                      <p:cBhvr>
                                        <p:cTn id="142" dur="1" fill="hold">
                                          <p:stCondLst>
                                            <p:cond delay="0"/>
                                          </p:stCondLst>
                                        </p:cTn>
                                        <p:tgtEl>
                                          <p:spTgt spid="84"/>
                                        </p:tgtEl>
                                        <p:attrNameLst>
                                          <p:attrName>style.visibility</p:attrName>
                                        </p:attrNameLst>
                                      </p:cBhvr>
                                      <p:to>
                                        <p:strVal val="visible"/>
                                      </p:to>
                                    </p:set>
                                    <p:anim calcmode="lin" valueType="num">
                                      <p:cBhvr>
                                        <p:cTn id="143" dur="500" fill="hold"/>
                                        <p:tgtEl>
                                          <p:spTgt spid="84"/>
                                        </p:tgtEl>
                                        <p:attrNameLst>
                                          <p:attrName>ppt_w</p:attrName>
                                        </p:attrNameLst>
                                      </p:cBhvr>
                                      <p:tavLst>
                                        <p:tav tm="0">
                                          <p:val>
                                            <p:fltVal val="0"/>
                                          </p:val>
                                        </p:tav>
                                        <p:tav tm="100000">
                                          <p:val>
                                            <p:strVal val="#ppt_w"/>
                                          </p:val>
                                        </p:tav>
                                      </p:tavLst>
                                    </p:anim>
                                    <p:anim calcmode="lin" valueType="num">
                                      <p:cBhvr>
                                        <p:cTn id="144" dur="500" fill="hold"/>
                                        <p:tgtEl>
                                          <p:spTgt spid="84"/>
                                        </p:tgtEl>
                                        <p:attrNameLst>
                                          <p:attrName>ppt_h</p:attrName>
                                        </p:attrNameLst>
                                      </p:cBhvr>
                                      <p:tavLst>
                                        <p:tav tm="0">
                                          <p:val>
                                            <p:fltVal val="0"/>
                                          </p:val>
                                        </p:tav>
                                        <p:tav tm="100000">
                                          <p:val>
                                            <p:strVal val="#ppt_h"/>
                                          </p:val>
                                        </p:tav>
                                      </p:tavLst>
                                    </p:anim>
                                    <p:animEffect transition="in" filter="fade">
                                      <p:cBhvr>
                                        <p:cTn id="145" dur="500"/>
                                        <p:tgtEl>
                                          <p:spTgt spid="84"/>
                                        </p:tgtEl>
                                      </p:cBhvr>
                                    </p:animEffect>
                                  </p:childTnLst>
                                </p:cTn>
                              </p:par>
                              <p:par>
                                <p:cTn id="146" presetID="53" presetClass="entr" presetSubtype="16" fill="hold" grpId="0" nodeType="withEffect">
                                  <p:stCondLst>
                                    <p:cond delay="0"/>
                                  </p:stCondLst>
                                  <p:childTnLst>
                                    <p:set>
                                      <p:cBhvr>
                                        <p:cTn id="147" dur="1" fill="hold">
                                          <p:stCondLst>
                                            <p:cond delay="0"/>
                                          </p:stCondLst>
                                        </p:cTn>
                                        <p:tgtEl>
                                          <p:spTgt spid="85"/>
                                        </p:tgtEl>
                                        <p:attrNameLst>
                                          <p:attrName>style.visibility</p:attrName>
                                        </p:attrNameLst>
                                      </p:cBhvr>
                                      <p:to>
                                        <p:strVal val="visible"/>
                                      </p:to>
                                    </p:set>
                                    <p:anim calcmode="lin" valueType="num">
                                      <p:cBhvr>
                                        <p:cTn id="148" dur="500" fill="hold"/>
                                        <p:tgtEl>
                                          <p:spTgt spid="85"/>
                                        </p:tgtEl>
                                        <p:attrNameLst>
                                          <p:attrName>ppt_w</p:attrName>
                                        </p:attrNameLst>
                                      </p:cBhvr>
                                      <p:tavLst>
                                        <p:tav tm="0">
                                          <p:val>
                                            <p:fltVal val="0"/>
                                          </p:val>
                                        </p:tav>
                                        <p:tav tm="100000">
                                          <p:val>
                                            <p:strVal val="#ppt_w"/>
                                          </p:val>
                                        </p:tav>
                                      </p:tavLst>
                                    </p:anim>
                                    <p:anim calcmode="lin" valueType="num">
                                      <p:cBhvr>
                                        <p:cTn id="149" dur="500" fill="hold"/>
                                        <p:tgtEl>
                                          <p:spTgt spid="85"/>
                                        </p:tgtEl>
                                        <p:attrNameLst>
                                          <p:attrName>ppt_h</p:attrName>
                                        </p:attrNameLst>
                                      </p:cBhvr>
                                      <p:tavLst>
                                        <p:tav tm="0">
                                          <p:val>
                                            <p:fltVal val="0"/>
                                          </p:val>
                                        </p:tav>
                                        <p:tav tm="100000">
                                          <p:val>
                                            <p:strVal val="#ppt_h"/>
                                          </p:val>
                                        </p:tav>
                                      </p:tavLst>
                                    </p:anim>
                                    <p:animEffect transition="in" filter="fade">
                                      <p:cBhvr>
                                        <p:cTn id="150"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4" grpId="0" animBg="1"/>
      <p:bldP spid="45" grpId="0" animBg="1"/>
      <p:bldP spid="46" grpId="0" animBg="1"/>
      <p:bldP spid="47" grpId="0" animBg="1"/>
      <p:bldP spid="48" grpId="0" animBg="1"/>
      <p:bldP spid="80" grpId="0" animBg="1"/>
      <p:bldP spid="81" grpId="0" animBg="1"/>
      <p:bldP spid="82" grpId="0" animBg="1"/>
      <p:bldP spid="83" grpId="0" animBg="1"/>
      <p:bldP spid="84" grpId="0" animBg="1"/>
      <p:bldP spid="85" grpId="0" animBg="1"/>
      <p:bldP spid="55" grpId="0"/>
      <p:bldP spid="56" grpId="0" build="p"/>
      <p:bldP spid="57" grpId="0"/>
      <p:bldP spid="58" grpId="0" build="p"/>
      <p:bldP spid="59" grpId="0"/>
      <p:bldP spid="60" grpId="0" build="p"/>
      <p:bldP spid="61" grpId="0"/>
      <p:bldP spid="62" grpId="0" build="p"/>
      <p:bldP spid="63" grpId="0"/>
      <p:bldP spid="64" grpId="0" build="p"/>
      <p:bldP spid="65" grpId="0"/>
      <p:bldP spid="66" grpId="0" build="p"/>
      <p:bldP spid="67" grpId="0" animBg="1"/>
      <p:bldP spid="68" grpId="0" animBg="1"/>
      <p:bldP spid="69" grpId="0" animBg="1"/>
      <p:bldP spid="70" grpId="0" animBg="1"/>
      <p:bldP spid="71" grpId="0" animBg="1"/>
      <p:bldP spid="7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4" name="Group 133"/>
          <p:cNvGrpSpPr/>
          <p:nvPr/>
        </p:nvGrpSpPr>
        <p:grpSpPr>
          <a:xfrm rot="16200000">
            <a:off x="-1313772" y="-1323176"/>
            <a:ext cx="3581401" cy="4327922"/>
            <a:chOff x="8470895" y="-1476376"/>
            <a:chExt cx="4775201" cy="5770563"/>
          </a:xfrm>
        </p:grpSpPr>
        <p:sp>
          <p:nvSpPr>
            <p:cNvPr id="135" name="Freeform 5"/>
            <p:cNvSpPr>
              <a:spLocks/>
            </p:cNvSpPr>
            <p:nvPr/>
          </p:nvSpPr>
          <p:spPr bwMode="auto">
            <a:xfrm rot="10800000">
              <a:off x="9541877" y="2829438"/>
              <a:ext cx="384175" cy="385763"/>
            </a:xfrm>
            <a:custGeom>
              <a:avLst/>
              <a:gdLst>
                <a:gd name="T0" fmla="*/ 118 w 144"/>
                <a:gd name="T1" fmla="*/ 26 h 144"/>
                <a:gd name="T2" fmla="*/ 118 w 144"/>
                <a:gd name="T3" fmla="*/ 119 h 144"/>
                <a:gd name="T4" fmla="*/ 26 w 144"/>
                <a:gd name="T5" fmla="*/ 119 h 144"/>
                <a:gd name="T6" fmla="*/ 26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2"/>
                    <a:pt x="144" y="93"/>
                    <a:pt x="118" y="119"/>
                  </a:cubicBezTo>
                  <a:cubicBezTo>
                    <a:pt x="93" y="144"/>
                    <a:pt x="51" y="144"/>
                    <a:pt x="26" y="119"/>
                  </a:cubicBezTo>
                  <a:cubicBezTo>
                    <a:pt x="0" y="93"/>
                    <a:pt x="0" y="52"/>
                    <a:pt x="26" y="26"/>
                  </a:cubicBezTo>
                  <a:cubicBezTo>
                    <a:pt x="51" y="0"/>
                    <a:pt x="93" y="0"/>
                    <a:pt x="118" y="26"/>
                  </a:cubicBezTo>
                  <a:close/>
                </a:path>
              </a:pathLst>
            </a:custGeom>
            <a:gradFill>
              <a:gsLst>
                <a:gs pos="0">
                  <a:schemeClr val="accent2">
                    <a:lumMod val="60000"/>
                    <a:lumOff val="40000"/>
                  </a:schemeClr>
                </a:gs>
                <a:gs pos="36000">
                  <a:schemeClr val="accent2"/>
                </a:gs>
              </a:gsLst>
              <a:lin ang="10800000" scaled="1"/>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136" name="Freeform 6"/>
            <p:cNvSpPr>
              <a:spLocks/>
            </p:cNvSpPr>
            <p:nvPr/>
          </p:nvSpPr>
          <p:spPr bwMode="auto">
            <a:xfrm rot="10800000">
              <a:off x="8523282" y="1860550"/>
              <a:ext cx="385763" cy="384175"/>
            </a:xfrm>
            <a:custGeom>
              <a:avLst/>
              <a:gdLst>
                <a:gd name="T0" fmla="*/ 118 w 144"/>
                <a:gd name="T1" fmla="*/ 26 h 144"/>
                <a:gd name="T2" fmla="*/ 118 w 144"/>
                <a:gd name="T3" fmla="*/ 119 h 144"/>
                <a:gd name="T4" fmla="*/ 25 w 144"/>
                <a:gd name="T5" fmla="*/ 119 h 144"/>
                <a:gd name="T6" fmla="*/ 25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1"/>
                    <a:pt x="144" y="93"/>
                    <a:pt x="118" y="119"/>
                  </a:cubicBezTo>
                  <a:cubicBezTo>
                    <a:pt x="92" y="144"/>
                    <a:pt x="51" y="144"/>
                    <a:pt x="25" y="119"/>
                  </a:cubicBezTo>
                  <a:cubicBezTo>
                    <a:pt x="0" y="93"/>
                    <a:pt x="0" y="51"/>
                    <a:pt x="25" y="26"/>
                  </a:cubicBezTo>
                  <a:cubicBezTo>
                    <a:pt x="51" y="0"/>
                    <a:pt x="92" y="0"/>
                    <a:pt x="118" y="2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38" name="Freeform 9"/>
            <p:cNvSpPr>
              <a:spLocks/>
            </p:cNvSpPr>
            <p:nvPr/>
          </p:nvSpPr>
          <p:spPr bwMode="auto">
            <a:xfrm rot="10800000">
              <a:off x="8470895" y="-1476376"/>
              <a:ext cx="4775201" cy="5770563"/>
            </a:xfrm>
            <a:custGeom>
              <a:avLst/>
              <a:gdLst>
                <a:gd name="T0" fmla="*/ 207 w 1787"/>
                <a:gd name="T1" fmla="*/ 1024 h 2158"/>
                <a:gd name="T2" fmla="*/ 70 w 1787"/>
                <a:gd name="T3" fmla="*/ 1254 h 2158"/>
                <a:gd name="T4" fmla="*/ 171 w 1787"/>
                <a:gd name="T5" fmla="*/ 1337 h 2158"/>
                <a:gd name="T6" fmla="*/ 413 w 1787"/>
                <a:gd name="T7" fmla="*/ 1097 h 2158"/>
                <a:gd name="T8" fmla="*/ 590 w 1787"/>
                <a:gd name="T9" fmla="*/ 1012 h 2158"/>
                <a:gd name="T10" fmla="*/ 564 w 1787"/>
                <a:gd name="T11" fmla="*/ 1131 h 2158"/>
                <a:gd name="T12" fmla="*/ 664 w 1787"/>
                <a:gd name="T13" fmla="*/ 1216 h 2158"/>
                <a:gd name="T14" fmla="*/ 787 w 1787"/>
                <a:gd name="T15" fmla="*/ 1186 h 2158"/>
                <a:gd name="T16" fmla="*/ 606 w 1787"/>
                <a:gd name="T17" fmla="*/ 1461 h 2158"/>
                <a:gd name="T18" fmla="*/ 705 w 1787"/>
                <a:gd name="T19" fmla="*/ 1546 h 2158"/>
                <a:gd name="T20" fmla="*/ 769 w 1787"/>
                <a:gd name="T21" fmla="*/ 1483 h 2158"/>
                <a:gd name="T22" fmla="*/ 1135 w 1787"/>
                <a:gd name="T23" fmla="*/ 1210 h 2158"/>
                <a:gd name="T24" fmla="*/ 978 w 1787"/>
                <a:gd name="T25" fmla="*/ 1459 h 2158"/>
                <a:gd name="T26" fmla="*/ 1076 w 1787"/>
                <a:gd name="T27" fmla="*/ 1546 h 2158"/>
                <a:gd name="T28" fmla="*/ 1239 w 1787"/>
                <a:gd name="T29" fmla="*/ 1476 h 2158"/>
                <a:gd name="T30" fmla="*/ 766 w 1787"/>
                <a:gd name="T31" fmla="*/ 2043 h 2158"/>
                <a:gd name="T32" fmla="*/ 861 w 1787"/>
                <a:gd name="T33" fmla="*/ 2133 h 2158"/>
                <a:gd name="T34" fmla="*/ 1761 w 1787"/>
                <a:gd name="T35" fmla="*/ 1140 h 2158"/>
                <a:gd name="T36" fmla="*/ 1465 w 1787"/>
                <a:gd name="T37" fmla="*/ 1343 h 2158"/>
                <a:gd name="T38" fmla="*/ 1372 w 1787"/>
                <a:gd name="T39" fmla="*/ 1250 h 2158"/>
                <a:gd name="T40" fmla="*/ 1633 w 1787"/>
                <a:gd name="T41" fmla="*/ 896 h 2158"/>
                <a:gd name="T42" fmla="*/ 1378 w 1787"/>
                <a:gd name="T43" fmla="*/ 1059 h 2158"/>
                <a:gd name="T44" fmla="*/ 1285 w 1787"/>
                <a:gd name="T45" fmla="*/ 966 h 2158"/>
                <a:gd name="T46" fmla="*/ 1541 w 1787"/>
                <a:gd name="T47" fmla="*/ 618 h 2158"/>
                <a:gd name="T48" fmla="*/ 1134 w 1787"/>
                <a:gd name="T49" fmla="*/ 931 h 2158"/>
                <a:gd name="T50" fmla="*/ 1041 w 1787"/>
                <a:gd name="T51" fmla="*/ 838 h 2158"/>
                <a:gd name="T52" fmla="*/ 1227 w 1787"/>
                <a:gd name="T53" fmla="*/ 560 h 2158"/>
                <a:gd name="T54" fmla="*/ 1047 w 1787"/>
                <a:gd name="T55" fmla="*/ 647 h 2158"/>
                <a:gd name="T56" fmla="*/ 954 w 1787"/>
                <a:gd name="T57" fmla="*/ 554 h 2158"/>
                <a:gd name="T58" fmla="*/ 1070 w 1787"/>
                <a:gd name="T59" fmla="*/ 345 h 2158"/>
                <a:gd name="T60" fmla="*/ 710 w 1787"/>
                <a:gd name="T61" fmla="*/ 612 h 2158"/>
                <a:gd name="T62" fmla="*/ 467 w 1787"/>
                <a:gd name="T63" fmla="*/ 763 h 2158"/>
                <a:gd name="T64" fmla="*/ 618 w 1787"/>
                <a:gd name="T65" fmla="*/ 519 h 2158"/>
                <a:gd name="T66" fmla="*/ 1018 w 1787"/>
                <a:gd name="T67" fmla="*/ 26 h 2158"/>
                <a:gd name="T68" fmla="*/ 26 w 1787"/>
                <a:gd name="T69" fmla="*/ 925 h 2158"/>
                <a:gd name="T70" fmla="*/ 118 w 1787"/>
                <a:gd name="T71" fmla="*/ 1018 h 2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87" h="2158">
                  <a:moveTo>
                    <a:pt x="114" y="1024"/>
                  </a:moveTo>
                  <a:cubicBezTo>
                    <a:pt x="140" y="998"/>
                    <a:pt x="182" y="998"/>
                    <a:pt x="207" y="1024"/>
                  </a:cubicBezTo>
                  <a:cubicBezTo>
                    <a:pt x="233" y="1050"/>
                    <a:pt x="233" y="1091"/>
                    <a:pt x="207" y="1117"/>
                  </a:cubicBezTo>
                  <a:cubicBezTo>
                    <a:pt x="70" y="1254"/>
                    <a:pt x="70" y="1254"/>
                    <a:pt x="70" y="1254"/>
                  </a:cubicBezTo>
                  <a:cubicBezTo>
                    <a:pt x="52" y="1280"/>
                    <a:pt x="55" y="1315"/>
                    <a:pt x="78" y="1337"/>
                  </a:cubicBezTo>
                  <a:cubicBezTo>
                    <a:pt x="103" y="1363"/>
                    <a:pt x="145" y="1363"/>
                    <a:pt x="171" y="1337"/>
                  </a:cubicBezTo>
                  <a:cubicBezTo>
                    <a:pt x="420" y="1088"/>
                    <a:pt x="420" y="1088"/>
                    <a:pt x="420" y="1088"/>
                  </a:cubicBezTo>
                  <a:cubicBezTo>
                    <a:pt x="417" y="1091"/>
                    <a:pt x="415" y="1094"/>
                    <a:pt x="413" y="1097"/>
                  </a:cubicBezTo>
                  <a:cubicBezTo>
                    <a:pt x="497" y="1012"/>
                    <a:pt x="497" y="1012"/>
                    <a:pt x="497" y="1012"/>
                  </a:cubicBezTo>
                  <a:cubicBezTo>
                    <a:pt x="523" y="987"/>
                    <a:pt x="564" y="987"/>
                    <a:pt x="590" y="1012"/>
                  </a:cubicBezTo>
                  <a:cubicBezTo>
                    <a:pt x="616" y="1038"/>
                    <a:pt x="616" y="1080"/>
                    <a:pt x="590" y="1105"/>
                  </a:cubicBezTo>
                  <a:cubicBezTo>
                    <a:pt x="564" y="1131"/>
                    <a:pt x="564" y="1131"/>
                    <a:pt x="564" y="1131"/>
                  </a:cubicBezTo>
                  <a:cubicBezTo>
                    <a:pt x="546" y="1157"/>
                    <a:pt x="548" y="1193"/>
                    <a:pt x="571" y="1216"/>
                  </a:cubicBezTo>
                  <a:cubicBezTo>
                    <a:pt x="597" y="1241"/>
                    <a:pt x="638" y="1241"/>
                    <a:pt x="664" y="1216"/>
                  </a:cubicBezTo>
                  <a:cubicBezTo>
                    <a:pt x="694" y="1186"/>
                    <a:pt x="694" y="1186"/>
                    <a:pt x="694" y="1186"/>
                  </a:cubicBezTo>
                  <a:cubicBezTo>
                    <a:pt x="720" y="1161"/>
                    <a:pt x="762" y="1161"/>
                    <a:pt x="787" y="1186"/>
                  </a:cubicBezTo>
                  <a:cubicBezTo>
                    <a:pt x="813" y="1212"/>
                    <a:pt x="813" y="1253"/>
                    <a:pt x="787" y="1279"/>
                  </a:cubicBezTo>
                  <a:cubicBezTo>
                    <a:pt x="606" y="1461"/>
                    <a:pt x="606" y="1461"/>
                    <a:pt x="606" y="1461"/>
                  </a:cubicBezTo>
                  <a:cubicBezTo>
                    <a:pt x="586" y="1486"/>
                    <a:pt x="588" y="1523"/>
                    <a:pt x="612" y="1546"/>
                  </a:cubicBezTo>
                  <a:cubicBezTo>
                    <a:pt x="637" y="1572"/>
                    <a:pt x="679" y="1572"/>
                    <a:pt x="705" y="1546"/>
                  </a:cubicBezTo>
                  <a:cubicBezTo>
                    <a:pt x="774" y="1477"/>
                    <a:pt x="774" y="1477"/>
                    <a:pt x="774" y="1477"/>
                  </a:cubicBezTo>
                  <a:cubicBezTo>
                    <a:pt x="772" y="1479"/>
                    <a:pt x="771" y="1481"/>
                    <a:pt x="769" y="1483"/>
                  </a:cubicBezTo>
                  <a:cubicBezTo>
                    <a:pt x="1042" y="1210"/>
                    <a:pt x="1042" y="1210"/>
                    <a:pt x="1042" y="1210"/>
                  </a:cubicBezTo>
                  <a:cubicBezTo>
                    <a:pt x="1068" y="1184"/>
                    <a:pt x="1109" y="1184"/>
                    <a:pt x="1135" y="1210"/>
                  </a:cubicBezTo>
                  <a:cubicBezTo>
                    <a:pt x="1161" y="1235"/>
                    <a:pt x="1161" y="1277"/>
                    <a:pt x="1135" y="1302"/>
                  </a:cubicBezTo>
                  <a:cubicBezTo>
                    <a:pt x="978" y="1459"/>
                    <a:pt x="978" y="1459"/>
                    <a:pt x="978" y="1459"/>
                  </a:cubicBezTo>
                  <a:cubicBezTo>
                    <a:pt x="958" y="1485"/>
                    <a:pt x="959" y="1522"/>
                    <a:pt x="983" y="1546"/>
                  </a:cubicBezTo>
                  <a:cubicBezTo>
                    <a:pt x="1009" y="1572"/>
                    <a:pt x="1051" y="1572"/>
                    <a:pt x="1076" y="1546"/>
                  </a:cubicBezTo>
                  <a:cubicBezTo>
                    <a:pt x="1147" y="1476"/>
                    <a:pt x="1147" y="1476"/>
                    <a:pt x="1147" y="1476"/>
                  </a:cubicBezTo>
                  <a:cubicBezTo>
                    <a:pt x="1172" y="1451"/>
                    <a:pt x="1214" y="1451"/>
                    <a:pt x="1239" y="1476"/>
                  </a:cubicBezTo>
                  <a:cubicBezTo>
                    <a:pt x="1265" y="1502"/>
                    <a:pt x="1265" y="1543"/>
                    <a:pt x="1239" y="1569"/>
                  </a:cubicBezTo>
                  <a:cubicBezTo>
                    <a:pt x="766" y="2043"/>
                    <a:pt x="766" y="2043"/>
                    <a:pt x="766" y="2043"/>
                  </a:cubicBezTo>
                  <a:cubicBezTo>
                    <a:pt x="743" y="2068"/>
                    <a:pt x="744" y="2108"/>
                    <a:pt x="769" y="2133"/>
                  </a:cubicBezTo>
                  <a:cubicBezTo>
                    <a:pt x="794" y="2158"/>
                    <a:pt x="836" y="2158"/>
                    <a:pt x="861" y="2133"/>
                  </a:cubicBezTo>
                  <a:cubicBezTo>
                    <a:pt x="1761" y="1233"/>
                    <a:pt x="1761" y="1233"/>
                    <a:pt x="1761" y="1233"/>
                  </a:cubicBezTo>
                  <a:cubicBezTo>
                    <a:pt x="1787" y="1207"/>
                    <a:pt x="1787" y="1166"/>
                    <a:pt x="1761" y="1140"/>
                  </a:cubicBezTo>
                  <a:cubicBezTo>
                    <a:pt x="1735" y="1114"/>
                    <a:pt x="1694" y="1114"/>
                    <a:pt x="1668" y="1140"/>
                  </a:cubicBezTo>
                  <a:cubicBezTo>
                    <a:pt x="1465" y="1343"/>
                    <a:pt x="1465" y="1343"/>
                    <a:pt x="1465" y="1343"/>
                  </a:cubicBezTo>
                  <a:cubicBezTo>
                    <a:pt x="1439" y="1369"/>
                    <a:pt x="1398" y="1369"/>
                    <a:pt x="1372" y="1343"/>
                  </a:cubicBezTo>
                  <a:cubicBezTo>
                    <a:pt x="1347" y="1318"/>
                    <a:pt x="1347" y="1276"/>
                    <a:pt x="1372" y="1250"/>
                  </a:cubicBezTo>
                  <a:cubicBezTo>
                    <a:pt x="1633" y="989"/>
                    <a:pt x="1633" y="989"/>
                    <a:pt x="1633" y="989"/>
                  </a:cubicBezTo>
                  <a:cubicBezTo>
                    <a:pt x="1659" y="963"/>
                    <a:pt x="1659" y="922"/>
                    <a:pt x="1633" y="896"/>
                  </a:cubicBezTo>
                  <a:cubicBezTo>
                    <a:pt x="1608" y="871"/>
                    <a:pt x="1566" y="871"/>
                    <a:pt x="1541" y="896"/>
                  </a:cubicBezTo>
                  <a:cubicBezTo>
                    <a:pt x="1378" y="1059"/>
                    <a:pt x="1378" y="1059"/>
                    <a:pt x="1378" y="1059"/>
                  </a:cubicBezTo>
                  <a:cubicBezTo>
                    <a:pt x="1352" y="1084"/>
                    <a:pt x="1311" y="1084"/>
                    <a:pt x="1285" y="1059"/>
                  </a:cubicBezTo>
                  <a:cubicBezTo>
                    <a:pt x="1259" y="1033"/>
                    <a:pt x="1259" y="992"/>
                    <a:pt x="1285" y="966"/>
                  </a:cubicBezTo>
                  <a:cubicBezTo>
                    <a:pt x="1541" y="711"/>
                    <a:pt x="1541" y="711"/>
                    <a:pt x="1541" y="711"/>
                  </a:cubicBezTo>
                  <a:cubicBezTo>
                    <a:pt x="1566" y="685"/>
                    <a:pt x="1566" y="643"/>
                    <a:pt x="1541" y="618"/>
                  </a:cubicBezTo>
                  <a:cubicBezTo>
                    <a:pt x="1515" y="592"/>
                    <a:pt x="1473" y="592"/>
                    <a:pt x="1448" y="618"/>
                  </a:cubicBezTo>
                  <a:cubicBezTo>
                    <a:pt x="1134" y="931"/>
                    <a:pt x="1134" y="931"/>
                    <a:pt x="1134" y="931"/>
                  </a:cubicBezTo>
                  <a:cubicBezTo>
                    <a:pt x="1109" y="957"/>
                    <a:pt x="1067" y="957"/>
                    <a:pt x="1041" y="931"/>
                  </a:cubicBezTo>
                  <a:cubicBezTo>
                    <a:pt x="1016" y="905"/>
                    <a:pt x="1016" y="864"/>
                    <a:pt x="1041" y="838"/>
                  </a:cubicBezTo>
                  <a:cubicBezTo>
                    <a:pt x="1227" y="652"/>
                    <a:pt x="1227" y="652"/>
                    <a:pt x="1227" y="652"/>
                  </a:cubicBezTo>
                  <a:cubicBezTo>
                    <a:pt x="1253" y="627"/>
                    <a:pt x="1253" y="585"/>
                    <a:pt x="1227" y="560"/>
                  </a:cubicBezTo>
                  <a:cubicBezTo>
                    <a:pt x="1201" y="534"/>
                    <a:pt x="1160" y="534"/>
                    <a:pt x="1134" y="560"/>
                  </a:cubicBezTo>
                  <a:cubicBezTo>
                    <a:pt x="1047" y="647"/>
                    <a:pt x="1047" y="647"/>
                    <a:pt x="1047" y="647"/>
                  </a:cubicBezTo>
                  <a:cubicBezTo>
                    <a:pt x="1021" y="672"/>
                    <a:pt x="980" y="672"/>
                    <a:pt x="954" y="647"/>
                  </a:cubicBezTo>
                  <a:cubicBezTo>
                    <a:pt x="929" y="621"/>
                    <a:pt x="929" y="579"/>
                    <a:pt x="954" y="554"/>
                  </a:cubicBezTo>
                  <a:cubicBezTo>
                    <a:pt x="1070" y="438"/>
                    <a:pt x="1070" y="438"/>
                    <a:pt x="1070" y="438"/>
                  </a:cubicBezTo>
                  <a:cubicBezTo>
                    <a:pt x="1096" y="412"/>
                    <a:pt x="1096" y="370"/>
                    <a:pt x="1070" y="345"/>
                  </a:cubicBezTo>
                  <a:cubicBezTo>
                    <a:pt x="1045" y="319"/>
                    <a:pt x="1003" y="319"/>
                    <a:pt x="977" y="345"/>
                  </a:cubicBezTo>
                  <a:cubicBezTo>
                    <a:pt x="710" y="612"/>
                    <a:pt x="710" y="612"/>
                    <a:pt x="710" y="612"/>
                  </a:cubicBezTo>
                  <a:cubicBezTo>
                    <a:pt x="560" y="763"/>
                    <a:pt x="560" y="763"/>
                    <a:pt x="560" y="763"/>
                  </a:cubicBezTo>
                  <a:cubicBezTo>
                    <a:pt x="534" y="788"/>
                    <a:pt x="492" y="788"/>
                    <a:pt x="467" y="763"/>
                  </a:cubicBezTo>
                  <a:cubicBezTo>
                    <a:pt x="441" y="737"/>
                    <a:pt x="441" y="696"/>
                    <a:pt x="467" y="670"/>
                  </a:cubicBezTo>
                  <a:cubicBezTo>
                    <a:pt x="618" y="519"/>
                    <a:pt x="618" y="519"/>
                    <a:pt x="618" y="519"/>
                  </a:cubicBezTo>
                  <a:cubicBezTo>
                    <a:pt x="1018" y="118"/>
                    <a:pt x="1018" y="118"/>
                    <a:pt x="1018" y="118"/>
                  </a:cubicBezTo>
                  <a:cubicBezTo>
                    <a:pt x="1044" y="93"/>
                    <a:pt x="1044" y="51"/>
                    <a:pt x="1018" y="26"/>
                  </a:cubicBezTo>
                  <a:cubicBezTo>
                    <a:pt x="992" y="0"/>
                    <a:pt x="951" y="0"/>
                    <a:pt x="925" y="26"/>
                  </a:cubicBezTo>
                  <a:cubicBezTo>
                    <a:pt x="26" y="925"/>
                    <a:pt x="26" y="925"/>
                    <a:pt x="26" y="925"/>
                  </a:cubicBezTo>
                  <a:cubicBezTo>
                    <a:pt x="0" y="951"/>
                    <a:pt x="0" y="993"/>
                    <a:pt x="26" y="1018"/>
                  </a:cubicBezTo>
                  <a:cubicBezTo>
                    <a:pt x="51" y="1044"/>
                    <a:pt x="93" y="1044"/>
                    <a:pt x="118" y="1018"/>
                  </a:cubicBezTo>
                  <a:lnTo>
                    <a:pt x="114" y="1024"/>
                  </a:lnTo>
                  <a:close/>
                </a:path>
              </a:pathLst>
            </a:custGeom>
            <a:pattFill prst="pct90">
              <a:fgClr>
                <a:schemeClr val="accent1"/>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dirty="0"/>
            </a:p>
          </p:txBody>
        </p:sp>
      </p:grpSp>
      <p:grpSp>
        <p:nvGrpSpPr>
          <p:cNvPr id="57" name="Group 56"/>
          <p:cNvGrpSpPr/>
          <p:nvPr/>
        </p:nvGrpSpPr>
        <p:grpSpPr>
          <a:xfrm>
            <a:off x="6518764" y="2582443"/>
            <a:ext cx="382318" cy="2339886"/>
            <a:chOff x="4350352" y="2210578"/>
            <a:chExt cx="509757" cy="3119848"/>
          </a:xfrm>
          <a:solidFill>
            <a:schemeClr val="tx1">
              <a:lumMod val="50000"/>
              <a:lumOff val="50000"/>
              <a:alpha val="65000"/>
            </a:schemeClr>
          </a:solidFill>
        </p:grpSpPr>
        <p:sp>
          <p:nvSpPr>
            <p:cNvPr id="58" name="Rectangle 57"/>
            <p:cNvSpPr>
              <a:spLocks noChangeArrowheads="1"/>
            </p:cNvSpPr>
            <p:nvPr/>
          </p:nvSpPr>
          <p:spPr bwMode="auto">
            <a:xfrm>
              <a:off x="4350352"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59" name="Rectangle 58"/>
            <p:cNvSpPr>
              <a:spLocks noChangeArrowheads="1"/>
            </p:cNvSpPr>
            <p:nvPr/>
          </p:nvSpPr>
          <p:spPr bwMode="auto">
            <a:xfrm>
              <a:off x="4350352"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60" name="Freeform 58"/>
            <p:cNvSpPr>
              <a:spLocks/>
            </p:cNvSpPr>
            <p:nvPr/>
          </p:nvSpPr>
          <p:spPr bwMode="auto">
            <a:xfrm>
              <a:off x="435035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61" name="Freeform 59"/>
            <p:cNvSpPr>
              <a:spLocks/>
            </p:cNvSpPr>
            <p:nvPr/>
          </p:nvSpPr>
          <p:spPr bwMode="auto">
            <a:xfrm>
              <a:off x="435035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nvGrpSpPr>
          <p:cNvPr id="62" name="Group 61"/>
          <p:cNvGrpSpPr/>
          <p:nvPr/>
        </p:nvGrpSpPr>
        <p:grpSpPr>
          <a:xfrm>
            <a:off x="6422110" y="2582443"/>
            <a:ext cx="573699" cy="2339885"/>
            <a:chOff x="4221011" y="2210578"/>
            <a:chExt cx="764932" cy="3119846"/>
          </a:xfrm>
          <a:solidFill>
            <a:schemeClr val="accent3"/>
          </a:solidFill>
        </p:grpSpPr>
        <p:sp>
          <p:nvSpPr>
            <p:cNvPr id="63" name="Rectangle 62"/>
            <p:cNvSpPr>
              <a:spLocks noChangeArrowheads="1"/>
            </p:cNvSpPr>
            <p:nvPr/>
          </p:nvSpPr>
          <p:spPr bwMode="auto">
            <a:xfrm>
              <a:off x="4348600" y="2508374"/>
              <a:ext cx="509757" cy="255160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64" name="Freeform 62"/>
            <p:cNvSpPr>
              <a:spLocks/>
            </p:cNvSpPr>
            <p:nvPr/>
          </p:nvSpPr>
          <p:spPr bwMode="auto">
            <a:xfrm>
              <a:off x="4348601" y="2210578"/>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65" name="Group 64"/>
            <p:cNvGrpSpPr/>
            <p:nvPr/>
          </p:nvGrpSpPr>
          <p:grpSpPr>
            <a:xfrm>
              <a:off x="4221011" y="5009856"/>
              <a:ext cx="764932" cy="320568"/>
              <a:chOff x="7812240" y="4117494"/>
              <a:chExt cx="693213" cy="290513"/>
            </a:xfrm>
            <a:grpFill/>
          </p:grpSpPr>
          <p:sp>
            <p:nvSpPr>
              <p:cNvPr id="66" name="Freeform 64"/>
              <p:cNvSpPr>
                <a:spLocks/>
              </p:cNvSpPr>
              <p:nvPr/>
            </p:nvSpPr>
            <p:spPr bwMode="auto">
              <a:xfrm>
                <a:off x="8156203"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67" name="Freeform 65"/>
              <p:cNvSpPr>
                <a:spLocks/>
              </p:cNvSpPr>
              <p:nvPr/>
            </p:nvSpPr>
            <p:spPr bwMode="auto">
              <a:xfrm>
                <a:off x="7929453"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68" name="Freeform 66"/>
              <p:cNvSpPr>
                <a:spLocks/>
              </p:cNvSpPr>
              <p:nvPr/>
            </p:nvSpPr>
            <p:spPr bwMode="auto">
              <a:xfrm flipH="1">
                <a:off x="781224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sp>
        <p:nvSpPr>
          <p:cNvPr id="132" name="Title 131"/>
          <p:cNvSpPr>
            <a:spLocks noGrp="1"/>
          </p:cNvSpPr>
          <p:nvPr>
            <p:ph type="title"/>
          </p:nvPr>
        </p:nvSpPr>
        <p:spPr>
          <a:xfrm>
            <a:off x="628650" y="1131094"/>
            <a:ext cx="7886700" cy="994172"/>
          </a:xfrm>
        </p:spPr>
        <p:txBody>
          <a:bodyPr/>
          <a:lstStyle/>
          <a:p>
            <a:r>
              <a:rPr lang="en-US" dirty="0"/>
              <a:t>Custom Chart</a:t>
            </a:r>
          </a:p>
        </p:txBody>
      </p:sp>
      <p:grpSp>
        <p:nvGrpSpPr>
          <p:cNvPr id="6" name="Group 5"/>
          <p:cNvGrpSpPr/>
          <p:nvPr/>
        </p:nvGrpSpPr>
        <p:grpSpPr>
          <a:xfrm>
            <a:off x="4352254" y="2582443"/>
            <a:ext cx="382318" cy="2339886"/>
            <a:chOff x="1461672" y="2210578"/>
            <a:chExt cx="509757" cy="3119848"/>
          </a:xfrm>
          <a:solidFill>
            <a:schemeClr val="tx1">
              <a:lumMod val="50000"/>
              <a:lumOff val="50000"/>
              <a:alpha val="65000"/>
            </a:schemeClr>
          </a:solidFill>
        </p:grpSpPr>
        <p:sp>
          <p:nvSpPr>
            <p:cNvPr id="7" name="Rectangle 6"/>
            <p:cNvSpPr>
              <a:spLocks noChangeArrowheads="1"/>
            </p:cNvSpPr>
            <p:nvPr/>
          </p:nvSpPr>
          <p:spPr bwMode="auto">
            <a:xfrm>
              <a:off x="1461672"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8" name="Rectangle 7"/>
            <p:cNvSpPr>
              <a:spLocks noChangeArrowheads="1"/>
            </p:cNvSpPr>
            <p:nvPr/>
          </p:nvSpPr>
          <p:spPr bwMode="auto">
            <a:xfrm>
              <a:off x="1461672"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9" name="Freeform 7"/>
            <p:cNvSpPr>
              <a:spLocks/>
            </p:cNvSpPr>
            <p:nvPr/>
          </p:nvSpPr>
          <p:spPr bwMode="auto">
            <a:xfrm>
              <a:off x="146167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10" name="Freeform 8"/>
            <p:cNvSpPr>
              <a:spLocks/>
            </p:cNvSpPr>
            <p:nvPr/>
          </p:nvSpPr>
          <p:spPr bwMode="auto">
            <a:xfrm>
              <a:off x="146167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sp>
        <p:nvSpPr>
          <p:cNvPr id="11" name="Freeform 9"/>
          <p:cNvSpPr>
            <a:spLocks/>
          </p:cNvSpPr>
          <p:nvPr/>
        </p:nvSpPr>
        <p:spPr bwMode="auto">
          <a:xfrm>
            <a:off x="4348752" y="4023284"/>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12" name="Group 11"/>
          <p:cNvGrpSpPr/>
          <p:nvPr/>
        </p:nvGrpSpPr>
        <p:grpSpPr>
          <a:xfrm>
            <a:off x="4350940" y="4056532"/>
            <a:ext cx="478008" cy="865796"/>
            <a:chOff x="806257" y="3985529"/>
            <a:chExt cx="637344" cy="1154395"/>
          </a:xfrm>
          <a:solidFill>
            <a:schemeClr val="tx2">
              <a:lumMod val="60000"/>
              <a:lumOff val="40000"/>
            </a:schemeClr>
          </a:solidFill>
        </p:grpSpPr>
        <p:grpSp>
          <p:nvGrpSpPr>
            <p:cNvPr id="13" name="Group 12"/>
            <p:cNvGrpSpPr/>
            <p:nvPr/>
          </p:nvGrpSpPr>
          <p:grpSpPr>
            <a:xfrm>
              <a:off x="808009" y="4819356"/>
              <a:ext cx="635592" cy="320568"/>
              <a:chOff x="5311610" y="4117494"/>
              <a:chExt cx="576000" cy="290513"/>
            </a:xfrm>
            <a:grpFill/>
          </p:grpSpPr>
          <p:sp>
            <p:nvSpPr>
              <p:cNvPr id="16" name="Freeform 14"/>
              <p:cNvSpPr>
                <a:spLocks/>
              </p:cNvSpPr>
              <p:nvPr/>
            </p:nvSpPr>
            <p:spPr bwMode="auto">
              <a:xfrm>
                <a:off x="553836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17" name="Freeform 15"/>
              <p:cNvSpPr>
                <a:spLocks/>
              </p:cNvSpPr>
              <p:nvPr/>
            </p:nvSpPr>
            <p:spPr bwMode="auto">
              <a:xfrm>
                <a:off x="5311610"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sp>
          <p:nvSpPr>
            <p:cNvPr id="14" name="Rectangle 13"/>
            <p:cNvSpPr>
              <a:spLocks noChangeArrowheads="1"/>
            </p:cNvSpPr>
            <p:nvPr/>
          </p:nvSpPr>
          <p:spPr bwMode="auto">
            <a:xfrm>
              <a:off x="806257" y="4283326"/>
              <a:ext cx="509757" cy="586154"/>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dirty="0">
                <a:solidFill>
                  <a:schemeClr val="bg2"/>
                </a:solidFill>
              </a:endParaRPr>
            </a:p>
          </p:txBody>
        </p:sp>
        <p:sp>
          <p:nvSpPr>
            <p:cNvPr id="15" name="Freeform 13"/>
            <p:cNvSpPr>
              <a:spLocks/>
            </p:cNvSpPr>
            <p:nvPr/>
          </p:nvSpPr>
          <p:spPr bwMode="auto">
            <a:xfrm>
              <a:off x="806258" y="398552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nvGrpSpPr>
          <p:cNvPr id="18" name="Group 17"/>
          <p:cNvGrpSpPr/>
          <p:nvPr/>
        </p:nvGrpSpPr>
        <p:grpSpPr>
          <a:xfrm>
            <a:off x="4900120" y="2582443"/>
            <a:ext cx="382318" cy="2339886"/>
            <a:chOff x="2192160" y="2210578"/>
            <a:chExt cx="509757" cy="3119848"/>
          </a:xfrm>
          <a:solidFill>
            <a:schemeClr val="tx1">
              <a:lumMod val="50000"/>
              <a:lumOff val="50000"/>
              <a:alpha val="65000"/>
            </a:schemeClr>
          </a:solidFill>
        </p:grpSpPr>
        <p:sp>
          <p:nvSpPr>
            <p:cNvPr id="19" name="Rectangle 18"/>
            <p:cNvSpPr>
              <a:spLocks noChangeArrowheads="1"/>
            </p:cNvSpPr>
            <p:nvPr/>
          </p:nvSpPr>
          <p:spPr bwMode="auto">
            <a:xfrm>
              <a:off x="2192160"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20" name="Rectangle 19"/>
            <p:cNvSpPr>
              <a:spLocks noChangeArrowheads="1"/>
            </p:cNvSpPr>
            <p:nvPr/>
          </p:nvSpPr>
          <p:spPr bwMode="auto">
            <a:xfrm>
              <a:off x="2192160"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21" name="Freeform 19"/>
            <p:cNvSpPr>
              <a:spLocks/>
            </p:cNvSpPr>
            <p:nvPr/>
          </p:nvSpPr>
          <p:spPr bwMode="auto">
            <a:xfrm>
              <a:off x="219216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22" name="Freeform 20"/>
            <p:cNvSpPr>
              <a:spLocks/>
            </p:cNvSpPr>
            <p:nvPr/>
          </p:nvSpPr>
          <p:spPr bwMode="auto">
            <a:xfrm>
              <a:off x="219216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sp>
        <p:nvSpPr>
          <p:cNvPr id="23" name="Freeform 21"/>
          <p:cNvSpPr>
            <a:spLocks/>
          </p:cNvSpPr>
          <p:nvPr/>
        </p:nvSpPr>
        <p:spPr bwMode="auto">
          <a:xfrm>
            <a:off x="4896618" y="4322989"/>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24" name="Group 23"/>
          <p:cNvGrpSpPr/>
          <p:nvPr/>
        </p:nvGrpSpPr>
        <p:grpSpPr>
          <a:xfrm>
            <a:off x="4803114" y="4356236"/>
            <a:ext cx="573699" cy="566091"/>
            <a:chOff x="1409156" y="4385136"/>
            <a:chExt cx="764932" cy="754788"/>
          </a:xfrm>
          <a:solidFill>
            <a:schemeClr val="tx2">
              <a:lumMod val="75000"/>
            </a:schemeClr>
          </a:solidFill>
        </p:grpSpPr>
        <p:sp>
          <p:nvSpPr>
            <p:cNvPr id="25" name="Rectangle 24"/>
            <p:cNvSpPr>
              <a:spLocks noChangeArrowheads="1"/>
            </p:cNvSpPr>
            <p:nvPr/>
          </p:nvSpPr>
          <p:spPr bwMode="auto">
            <a:xfrm>
              <a:off x="1536745" y="4671028"/>
              <a:ext cx="509757" cy="198451"/>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26" name="Freeform 24"/>
            <p:cNvSpPr>
              <a:spLocks/>
            </p:cNvSpPr>
            <p:nvPr/>
          </p:nvSpPr>
          <p:spPr bwMode="auto">
            <a:xfrm>
              <a:off x="1536746" y="4385136"/>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27" name="Group 26"/>
            <p:cNvGrpSpPr/>
            <p:nvPr/>
          </p:nvGrpSpPr>
          <p:grpSpPr>
            <a:xfrm>
              <a:off x="1409156" y="4819356"/>
              <a:ext cx="764932" cy="320568"/>
              <a:chOff x="5856396" y="4117494"/>
              <a:chExt cx="693213" cy="290513"/>
            </a:xfrm>
            <a:grpFill/>
          </p:grpSpPr>
          <p:sp>
            <p:nvSpPr>
              <p:cNvPr id="28" name="Freeform 26"/>
              <p:cNvSpPr>
                <a:spLocks/>
              </p:cNvSpPr>
              <p:nvPr/>
            </p:nvSpPr>
            <p:spPr bwMode="auto">
              <a:xfrm>
                <a:off x="6200359"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29" name="Freeform 27"/>
              <p:cNvSpPr>
                <a:spLocks/>
              </p:cNvSpPr>
              <p:nvPr/>
            </p:nvSpPr>
            <p:spPr bwMode="auto">
              <a:xfrm>
                <a:off x="5973609"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30" name="Freeform 28"/>
              <p:cNvSpPr>
                <a:spLocks/>
              </p:cNvSpPr>
              <p:nvPr/>
            </p:nvSpPr>
            <p:spPr bwMode="auto">
              <a:xfrm flipH="1">
                <a:off x="5856396"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grpSp>
        <p:nvGrpSpPr>
          <p:cNvPr id="31" name="Group 30"/>
          <p:cNvGrpSpPr/>
          <p:nvPr/>
        </p:nvGrpSpPr>
        <p:grpSpPr>
          <a:xfrm>
            <a:off x="5440983" y="2582443"/>
            <a:ext cx="382318" cy="2339886"/>
            <a:chOff x="2913310" y="2210578"/>
            <a:chExt cx="509757" cy="3119848"/>
          </a:xfrm>
          <a:solidFill>
            <a:schemeClr val="tx1">
              <a:lumMod val="50000"/>
              <a:lumOff val="50000"/>
              <a:alpha val="65000"/>
            </a:schemeClr>
          </a:solidFill>
        </p:grpSpPr>
        <p:sp>
          <p:nvSpPr>
            <p:cNvPr id="32" name="Rectangle 31"/>
            <p:cNvSpPr>
              <a:spLocks noChangeArrowheads="1"/>
            </p:cNvSpPr>
            <p:nvPr/>
          </p:nvSpPr>
          <p:spPr bwMode="auto">
            <a:xfrm>
              <a:off x="2913310"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33" name="Rectangle 32"/>
            <p:cNvSpPr>
              <a:spLocks noChangeArrowheads="1"/>
            </p:cNvSpPr>
            <p:nvPr/>
          </p:nvSpPr>
          <p:spPr bwMode="auto">
            <a:xfrm>
              <a:off x="2913310"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34" name="Freeform 32"/>
            <p:cNvSpPr>
              <a:spLocks/>
            </p:cNvSpPr>
            <p:nvPr/>
          </p:nvSpPr>
          <p:spPr bwMode="auto">
            <a:xfrm>
              <a:off x="291331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35" name="Freeform 33"/>
            <p:cNvSpPr>
              <a:spLocks/>
            </p:cNvSpPr>
            <p:nvPr/>
          </p:nvSpPr>
          <p:spPr bwMode="auto">
            <a:xfrm>
              <a:off x="291331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sp>
        <p:nvSpPr>
          <p:cNvPr id="36" name="Freeform 34"/>
          <p:cNvSpPr>
            <a:spLocks/>
          </p:cNvSpPr>
          <p:nvPr/>
        </p:nvSpPr>
        <p:spPr bwMode="auto">
          <a:xfrm>
            <a:off x="5437481" y="3626153"/>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37" name="Group 36"/>
          <p:cNvGrpSpPr/>
          <p:nvPr/>
        </p:nvGrpSpPr>
        <p:grpSpPr>
          <a:xfrm>
            <a:off x="5343977" y="3659399"/>
            <a:ext cx="573699" cy="1262928"/>
            <a:chOff x="2130307" y="3456020"/>
            <a:chExt cx="764932" cy="1683904"/>
          </a:xfrm>
          <a:solidFill>
            <a:schemeClr val="accent1"/>
          </a:solidFill>
        </p:grpSpPr>
        <p:sp>
          <p:nvSpPr>
            <p:cNvPr id="38" name="Rectangle 37"/>
            <p:cNvSpPr>
              <a:spLocks noChangeArrowheads="1"/>
            </p:cNvSpPr>
            <p:nvPr/>
          </p:nvSpPr>
          <p:spPr bwMode="auto">
            <a:xfrm>
              <a:off x="2257894" y="3753816"/>
              <a:ext cx="509757" cy="1115664"/>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39" name="Freeform 37"/>
            <p:cNvSpPr>
              <a:spLocks/>
            </p:cNvSpPr>
            <p:nvPr/>
          </p:nvSpPr>
          <p:spPr bwMode="auto">
            <a:xfrm>
              <a:off x="2257895" y="345602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40" name="Group 39"/>
            <p:cNvGrpSpPr/>
            <p:nvPr/>
          </p:nvGrpSpPr>
          <p:grpSpPr>
            <a:xfrm>
              <a:off x="2130307" y="4819356"/>
              <a:ext cx="764932" cy="320568"/>
              <a:chOff x="6509932" y="4117494"/>
              <a:chExt cx="693213" cy="290513"/>
            </a:xfrm>
            <a:grpFill/>
          </p:grpSpPr>
          <p:sp>
            <p:nvSpPr>
              <p:cNvPr id="41" name="Freeform 39"/>
              <p:cNvSpPr>
                <a:spLocks/>
              </p:cNvSpPr>
              <p:nvPr/>
            </p:nvSpPr>
            <p:spPr bwMode="auto">
              <a:xfrm>
                <a:off x="6853895"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42" name="Freeform 40"/>
              <p:cNvSpPr>
                <a:spLocks/>
              </p:cNvSpPr>
              <p:nvPr/>
            </p:nvSpPr>
            <p:spPr bwMode="auto">
              <a:xfrm>
                <a:off x="6627145"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43" name="Freeform 41"/>
              <p:cNvSpPr>
                <a:spLocks/>
              </p:cNvSpPr>
              <p:nvPr/>
            </p:nvSpPr>
            <p:spPr bwMode="auto">
              <a:xfrm flipH="1">
                <a:off x="6509932"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grpSp>
        <p:nvGrpSpPr>
          <p:cNvPr id="44" name="Group 43"/>
          <p:cNvGrpSpPr/>
          <p:nvPr/>
        </p:nvGrpSpPr>
        <p:grpSpPr>
          <a:xfrm>
            <a:off x="5980530" y="2582443"/>
            <a:ext cx="382318" cy="2339886"/>
            <a:chOff x="3632707" y="2210578"/>
            <a:chExt cx="509757" cy="3119848"/>
          </a:xfrm>
          <a:solidFill>
            <a:schemeClr val="tx1">
              <a:lumMod val="50000"/>
              <a:lumOff val="50000"/>
              <a:alpha val="65000"/>
            </a:schemeClr>
          </a:solidFill>
        </p:grpSpPr>
        <p:sp>
          <p:nvSpPr>
            <p:cNvPr id="45" name="Rectangle 44"/>
            <p:cNvSpPr>
              <a:spLocks noChangeArrowheads="1"/>
            </p:cNvSpPr>
            <p:nvPr/>
          </p:nvSpPr>
          <p:spPr bwMode="auto">
            <a:xfrm>
              <a:off x="3632707"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46" name="Rectangle 45"/>
            <p:cNvSpPr>
              <a:spLocks noChangeArrowheads="1"/>
            </p:cNvSpPr>
            <p:nvPr/>
          </p:nvSpPr>
          <p:spPr bwMode="auto">
            <a:xfrm>
              <a:off x="3632707"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47" name="Freeform 45"/>
            <p:cNvSpPr>
              <a:spLocks/>
            </p:cNvSpPr>
            <p:nvPr/>
          </p:nvSpPr>
          <p:spPr bwMode="auto">
            <a:xfrm>
              <a:off x="3632707"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48" name="Freeform 46"/>
            <p:cNvSpPr>
              <a:spLocks/>
            </p:cNvSpPr>
            <p:nvPr/>
          </p:nvSpPr>
          <p:spPr bwMode="auto">
            <a:xfrm>
              <a:off x="3632707"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sp>
        <p:nvSpPr>
          <p:cNvPr id="49" name="Freeform 47"/>
          <p:cNvSpPr>
            <a:spLocks/>
          </p:cNvSpPr>
          <p:nvPr/>
        </p:nvSpPr>
        <p:spPr bwMode="auto">
          <a:xfrm>
            <a:off x="5977028" y="3100792"/>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50" name="Group 49"/>
          <p:cNvGrpSpPr/>
          <p:nvPr/>
        </p:nvGrpSpPr>
        <p:grpSpPr>
          <a:xfrm>
            <a:off x="5883525" y="3134039"/>
            <a:ext cx="573699" cy="1788289"/>
            <a:chOff x="2849704" y="2755539"/>
            <a:chExt cx="764932" cy="2384385"/>
          </a:xfrm>
          <a:solidFill>
            <a:schemeClr val="accent2"/>
          </a:solidFill>
        </p:grpSpPr>
        <p:sp>
          <p:nvSpPr>
            <p:cNvPr id="51" name="Rectangle 50"/>
            <p:cNvSpPr>
              <a:spLocks noChangeArrowheads="1"/>
            </p:cNvSpPr>
            <p:nvPr/>
          </p:nvSpPr>
          <p:spPr bwMode="auto">
            <a:xfrm>
              <a:off x="2977292" y="3053336"/>
              <a:ext cx="509757" cy="1816144"/>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52" name="Freeform 50"/>
            <p:cNvSpPr>
              <a:spLocks/>
            </p:cNvSpPr>
            <p:nvPr/>
          </p:nvSpPr>
          <p:spPr bwMode="auto">
            <a:xfrm>
              <a:off x="2977293" y="275553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53" name="Group 52"/>
            <p:cNvGrpSpPr/>
            <p:nvPr/>
          </p:nvGrpSpPr>
          <p:grpSpPr>
            <a:xfrm>
              <a:off x="2849704" y="4819356"/>
              <a:ext cx="764932" cy="320568"/>
              <a:chOff x="7161880" y="4117494"/>
              <a:chExt cx="693213" cy="290513"/>
            </a:xfrm>
            <a:grpFill/>
          </p:grpSpPr>
          <p:sp>
            <p:nvSpPr>
              <p:cNvPr id="54" name="Freeform 52"/>
              <p:cNvSpPr>
                <a:spLocks/>
              </p:cNvSpPr>
              <p:nvPr/>
            </p:nvSpPr>
            <p:spPr bwMode="auto">
              <a:xfrm>
                <a:off x="7505843"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55" name="Freeform 53"/>
              <p:cNvSpPr>
                <a:spLocks/>
              </p:cNvSpPr>
              <p:nvPr/>
            </p:nvSpPr>
            <p:spPr bwMode="auto">
              <a:xfrm>
                <a:off x="7279093"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56" name="Freeform 54"/>
              <p:cNvSpPr>
                <a:spLocks/>
              </p:cNvSpPr>
              <p:nvPr/>
            </p:nvSpPr>
            <p:spPr bwMode="auto">
              <a:xfrm flipH="1">
                <a:off x="716188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grpSp>
        <p:nvGrpSpPr>
          <p:cNvPr id="69" name="Group 68"/>
          <p:cNvGrpSpPr/>
          <p:nvPr/>
        </p:nvGrpSpPr>
        <p:grpSpPr>
          <a:xfrm>
            <a:off x="7059627" y="2582443"/>
            <a:ext cx="382318" cy="2339886"/>
            <a:chOff x="5071502" y="2210578"/>
            <a:chExt cx="509757" cy="3119848"/>
          </a:xfrm>
          <a:solidFill>
            <a:schemeClr val="tx1">
              <a:lumMod val="50000"/>
              <a:lumOff val="50000"/>
              <a:alpha val="65000"/>
            </a:schemeClr>
          </a:solidFill>
        </p:grpSpPr>
        <p:sp>
          <p:nvSpPr>
            <p:cNvPr id="70" name="Rectangle 69"/>
            <p:cNvSpPr>
              <a:spLocks noChangeArrowheads="1"/>
            </p:cNvSpPr>
            <p:nvPr/>
          </p:nvSpPr>
          <p:spPr bwMode="auto">
            <a:xfrm>
              <a:off x="5071502"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71" name="Rectangle 70"/>
            <p:cNvSpPr>
              <a:spLocks noChangeArrowheads="1"/>
            </p:cNvSpPr>
            <p:nvPr/>
          </p:nvSpPr>
          <p:spPr bwMode="auto">
            <a:xfrm>
              <a:off x="5071502"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72" name="Freeform 70"/>
            <p:cNvSpPr>
              <a:spLocks/>
            </p:cNvSpPr>
            <p:nvPr/>
          </p:nvSpPr>
          <p:spPr bwMode="auto">
            <a:xfrm>
              <a:off x="507150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73" name="Freeform 71"/>
            <p:cNvSpPr>
              <a:spLocks/>
            </p:cNvSpPr>
            <p:nvPr/>
          </p:nvSpPr>
          <p:spPr bwMode="auto">
            <a:xfrm>
              <a:off x="507150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sp>
        <p:nvSpPr>
          <p:cNvPr id="74" name="Freeform 72"/>
          <p:cNvSpPr>
            <a:spLocks/>
          </p:cNvSpPr>
          <p:nvPr/>
        </p:nvSpPr>
        <p:spPr bwMode="auto">
          <a:xfrm>
            <a:off x="7056125" y="3382095"/>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75" name="Group 74"/>
          <p:cNvGrpSpPr/>
          <p:nvPr/>
        </p:nvGrpSpPr>
        <p:grpSpPr>
          <a:xfrm>
            <a:off x="6962621" y="3415342"/>
            <a:ext cx="573699" cy="1506986"/>
            <a:chOff x="4288499" y="3130610"/>
            <a:chExt cx="764932" cy="2009314"/>
          </a:xfrm>
          <a:solidFill>
            <a:schemeClr val="accent4"/>
          </a:solidFill>
        </p:grpSpPr>
        <p:sp>
          <p:nvSpPr>
            <p:cNvPr id="76" name="Rectangle 75"/>
            <p:cNvSpPr>
              <a:spLocks noChangeArrowheads="1"/>
            </p:cNvSpPr>
            <p:nvPr/>
          </p:nvSpPr>
          <p:spPr bwMode="auto">
            <a:xfrm>
              <a:off x="4416086" y="3428406"/>
              <a:ext cx="509757" cy="1441073"/>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77" name="Freeform 75"/>
            <p:cNvSpPr>
              <a:spLocks/>
            </p:cNvSpPr>
            <p:nvPr/>
          </p:nvSpPr>
          <p:spPr bwMode="auto">
            <a:xfrm>
              <a:off x="4416086" y="313061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78" name="Group 77"/>
            <p:cNvGrpSpPr/>
            <p:nvPr/>
          </p:nvGrpSpPr>
          <p:grpSpPr>
            <a:xfrm>
              <a:off x="4288499" y="4819356"/>
              <a:ext cx="764932" cy="320568"/>
              <a:chOff x="8465776" y="4117494"/>
              <a:chExt cx="693213" cy="290513"/>
            </a:xfrm>
            <a:grpFill/>
          </p:grpSpPr>
          <p:sp>
            <p:nvSpPr>
              <p:cNvPr id="79" name="Freeform 77"/>
              <p:cNvSpPr>
                <a:spLocks/>
              </p:cNvSpPr>
              <p:nvPr/>
            </p:nvSpPr>
            <p:spPr bwMode="auto">
              <a:xfrm>
                <a:off x="8809739"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80" name="Freeform 78"/>
              <p:cNvSpPr>
                <a:spLocks/>
              </p:cNvSpPr>
              <p:nvPr/>
            </p:nvSpPr>
            <p:spPr bwMode="auto">
              <a:xfrm>
                <a:off x="8582989"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81" name="Freeform 79"/>
              <p:cNvSpPr>
                <a:spLocks/>
              </p:cNvSpPr>
              <p:nvPr/>
            </p:nvSpPr>
            <p:spPr bwMode="auto">
              <a:xfrm flipH="1">
                <a:off x="8465776"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grpSp>
        <p:nvGrpSpPr>
          <p:cNvPr id="82" name="Group 81"/>
          <p:cNvGrpSpPr/>
          <p:nvPr/>
        </p:nvGrpSpPr>
        <p:grpSpPr>
          <a:xfrm>
            <a:off x="7599174" y="2582443"/>
            <a:ext cx="382318" cy="2339886"/>
            <a:chOff x="5790899" y="2210578"/>
            <a:chExt cx="509757" cy="3119848"/>
          </a:xfrm>
          <a:solidFill>
            <a:schemeClr val="tx1">
              <a:lumMod val="50000"/>
              <a:lumOff val="50000"/>
              <a:alpha val="65000"/>
            </a:schemeClr>
          </a:solidFill>
        </p:grpSpPr>
        <p:sp>
          <p:nvSpPr>
            <p:cNvPr id="83" name="Rectangle 82"/>
            <p:cNvSpPr>
              <a:spLocks noChangeArrowheads="1"/>
            </p:cNvSpPr>
            <p:nvPr/>
          </p:nvSpPr>
          <p:spPr bwMode="auto">
            <a:xfrm>
              <a:off x="5790899"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84" name="Rectangle 83"/>
            <p:cNvSpPr>
              <a:spLocks noChangeArrowheads="1"/>
            </p:cNvSpPr>
            <p:nvPr/>
          </p:nvSpPr>
          <p:spPr bwMode="auto">
            <a:xfrm>
              <a:off x="5790899"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85" name="Freeform 83"/>
            <p:cNvSpPr>
              <a:spLocks/>
            </p:cNvSpPr>
            <p:nvPr/>
          </p:nvSpPr>
          <p:spPr bwMode="auto">
            <a:xfrm>
              <a:off x="5790899"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86" name="Freeform 84"/>
            <p:cNvSpPr>
              <a:spLocks/>
            </p:cNvSpPr>
            <p:nvPr/>
          </p:nvSpPr>
          <p:spPr bwMode="auto">
            <a:xfrm>
              <a:off x="5790899"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sp>
        <p:nvSpPr>
          <p:cNvPr id="87" name="Freeform 85"/>
          <p:cNvSpPr>
            <a:spLocks/>
          </p:cNvSpPr>
          <p:nvPr/>
        </p:nvSpPr>
        <p:spPr bwMode="auto">
          <a:xfrm>
            <a:off x="7595672" y="2898668"/>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88" name="Group 87"/>
          <p:cNvGrpSpPr/>
          <p:nvPr/>
        </p:nvGrpSpPr>
        <p:grpSpPr>
          <a:xfrm>
            <a:off x="7502169" y="2931914"/>
            <a:ext cx="573699" cy="1990413"/>
            <a:chOff x="5007896" y="2486040"/>
            <a:chExt cx="764932" cy="2653884"/>
          </a:xfrm>
          <a:solidFill>
            <a:schemeClr val="accent5"/>
          </a:solidFill>
        </p:grpSpPr>
        <p:sp>
          <p:nvSpPr>
            <p:cNvPr id="89" name="Rectangle 88"/>
            <p:cNvSpPr>
              <a:spLocks noChangeArrowheads="1"/>
            </p:cNvSpPr>
            <p:nvPr/>
          </p:nvSpPr>
          <p:spPr bwMode="auto">
            <a:xfrm>
              <a:off x="5135484" y="2768069"/>
              <a:ext cx="509757" cy="2101409"/>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90" name="Freeform 88"/>
            <p:cNvSpPr>
              <a:spLocks/>
            </p:cNvSpPr>
            <p:nvPr/>
          </p:nvSpPr>
          <p:spPr bwMode="auto">
            <a:xfrm>
              <a:off x="5135485" y="248604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91" name="Group 90"/>
            <p:cNvGrpSpPr/>
            <p:nvPr/>
          </p:nvGrpSpPr>
          <p:grpSpPr>
            <a:xfrm>
              <a:off x="5007896" y="4819356"/>
              <a:ext cx="764932" cy="320568"/>
              <a:chOff x="9117724" y="4117494"/>
              <a:chExt cx="693213" cy="290513"/>
            </a:xfrm>
            <a:grpFill/>
          </p:grpSpPr>
          <p:sp>
            <p:nvSpPr>
              <p:cNvPr id="92" name="Freeform 90"/>
              <p:cNvSpPr>
                <a:spLocks/>
              </p:cNvSpPr>
              <p:nvPr/>
            </p:nvSpPr>
            <p:spPr bwMode="auto">
              <a:xfrm>
                <a:off x="9461687"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93" name="Freeform 91"/>
              <p:cNvSpPr>
                <a:spLocks/>
              </p:cNvSpPr>
              <p:nvPr/>
            </p:nvSpPr>
            <p:spPr bwMode="auto">
              <a:xfrm>
                <a:off x="9234937"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94" name="Freeform 92"/>
              <p:cNvSpPr>
                <a:spLocks/>
              </p:cNvSpPr>
              <p:nvPr/>
            </p:nvSpPr>
            <p:spPr bwMode="auto">
              <a:xfrm flipH="1">
                <a:off x="9117724"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grpSp>
        <p:nvGrpSpPr>
          <p:cNvPr id="95" name="Group 94"/>
          <p:cNvGrpSpPr/>
          <p:nvPr/>
        </p:nvGrpSpPr>
        <p:grpSpPr>
          <a:xfrm>
            <a:off x="8133033" y="2582443"/>
            <a:ext cx="382318" cy="2339886"/>
            <a:chOff x="6502710" y="2210578"/>
            <a:chExt cx="509757" cy="3119848"/>
          </a:xfrm>
          <a:solidFill>
            <a:schemeClr val="tx1">
              <a:lumMod val="50000"/>
              <a:lumOff val="50000"/>
              <a:alpha val="65000"/>
            </a:schemeClr>
          </a:solidFill>
        </p:grpSpPr>
        <p:sp>
          <p:nvSpPr>
            <p:cNvPr id="96" name="Rectangle 95"/>
            <p:cNvSpPr>
              <a:spLocks noChangeArrowheads="1"/>
            </p:cNvSpPr>
            <p:nvPr/>
          </p:nvSpPr>
          <p:spPr bwMode="auto">
            <a:xfrm>
              <a:off x="6502710"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97" name="Rectangle 96"/>
            <p:cNvSpPr>
              <a:spLocks noChangeArrowheads="1"/>
            </p:cNvSpPr>
            <p:nvPr/>
          </p:nvSpPr>
          <p:spPr bwMode="auto">
            <a:xfrm>
              <a:off x="6502710"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98" name="Freeform 96"/>
            <p:cNvSpPr>
              <a:spLocks/>
            </p:cNvSpPr>
            <p:nvPr/>
          </p:nvSpPr>
          <p:spPr bwMode="auto">
            <a:xfrm>
              <a:off x="650271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99" name="Freeform 97"/>
            <p:cNvSpPr>
              <a:spLocks/>
            </p:cNvSpPr>
            <p:nvPr/>
          </p:nvSpPr>
          <p:spPr bwMode="auto">
            <a:xfrm>
              <a:off x="650271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sp>
        <p:nvSpPr>
          <p:cNvPr id="100" name="Freeform 98"/>
          <p:cNvSpPr>
            <a:spLocks/>
          </p:cNvSpPr>
          <p:nvPr/>
        </p:nvSpPr>
        <p:spPr bwMode="auto">
          <a:xfrm>
            <a:off x="8129531" y="3761047"/>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101" name="Group 100"/>
          <p:cNvGrpSpPr/>
          <p:nvPr/>
        </p:nvGrpSpPr>
        <p:grpSpPr>
          <a:xfrm>
            <a:off x="8036028" y="3794294"/>
            <a:ext cx="478009" cy="1128034"/>
            <a:chOff x="5719707" y="3635879"/>
            <a:chExt cx="637345" cy="1504045"/>
          </a:xfrm>
          <a:solidFill>
            <a:schemeClr val="accent6"/>
          </a:solidFill>
        </p:grpSpPr>
        <p:sp>
          <p:nvSpPr>
            <p:cNvPr id="102" name="Rectangle 101"/>
            <p:cNvSpPr>
              <a:spLocks noChangeArrowheads="1"/>
            </p:cNvSpPr>
            <p:nvPr/>
          </p:nvSpPr>
          <p:spPr bwMode="auto">
            <a:xfrm>
              <a:off x="5847295" y="3906864"/>
              <a:ext cx="509757" cy="962617"/>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103" name="Freeform 101"/>
            <p:cNvSpPr>
              <a:spLocks/>
            </p:cNvSpPr>
            <p:nvPr/>
          </p:nvSpPr>
          <p:spPr bwMode="auto">
            <a:xfrm>
              <a:off x="5847296" y="363587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104" name="Group 103"/>
            <p:cNvGrpSpPr/>
            <p:nvPr/>
          </p:nvGrpSpPr>
          <p:grpSpPr>
            <a:xfrm>
              <a:off x="5719707" y="4819356"/>
              <a:ext cx="637344" cy="320568"/>
              <a:chOff x="9762797" y="4117494"/>
              <a:chExt cx="577588" cy="290513"/>
            </a:xfrm>
            <a:grpFill/>
          </p:grpSpPr>
          <p:sp>
            <p:nvSpPr>
              <p:cNvPr id="105" name="Freeform 103"/>
              <p:cNvSpPr>
                <a:spLocks/>
              </p:cNvSpPr>
              <p:nvPr/>
            </p:nvSpPr>
            <p:spPr bwMode="auto">
              <a:xfrm>
                <a:off x="9880010"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106" name="Freeform 104"/>
              <p:cNvSpPr>
                <a:spLocks/>
              </p:cNvSpPr>
              <p:nvPr/>
            </p:nvSpPr>
            <p:spPr bwMode="auto">
              <a:xfrm flipH="1">
                <a:off x="9762797"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cxnSp>
        <p:nvCxnSpPr>
          <p:cNvPr id="107" name="Straight Connector 106"/>
          <p:cNvCxnSpPr/>
          <p:nvPr/>
        </p:nvCxnSpPr>
        <p:spPr>
          <a:xfrm>
            <a:off x="4348751" y="5042750"/>
            <a:ext cx="4163096" cy="0"/>
          </a:xfrm>
          <a:prstGeom prst="line">
            <a:avLst/>
          </a:prstGeom>
          <a:ln w="19050">
            <a:solidFill>
              <a:schemeClr val="bg2">
                <a:lumMod val="9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108" name="Oval 107"/>
          <p:cNvSpPr/>
          <p:nvPr/>
        </p:nvSpPr>
        <p:spPr>
          <a:xfrm>
            <a:off x="4498141" y="5007218"/>
            <a:ext cx="83538" cy="83538"/>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09" name="Oval 108"/>
          <p:cNvSpPr/>
          <p:nvPr/>
        </p:nvSpPr>
        <p:spPr>
          <a:xfrm>
            <a:off x="5046006" y="5007218"/>
            <a:ext cx="83538" cy="83538"/>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10" name="Oval 109"/>
          <p:cNvSpPr/>
          <p:nvPr/>
        </p:nvSpPr>
        <p:spPr>
          <a:xfrm>
            <a:off x="5593873" y="5007218"/>
            <a:ext cx="83538" cy="835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11" name="Oval 110"/>
          <p:cNvSpPr/>
          <p:nvPr/>
        </p:nvSpPr>
        <p:spPr>
          <a:xfrm>
            <a:off x="6126416" y="5007218"/>
            <a:ext cx="83538" cy="835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12" name="Oval 111"/>
          <p:cNvSpPr/>
          <p:nvPr/>
        </p:nvSpPr>
        <p:spPr>
          <a:xfrm>
            <a:off x="6664650" y="5007218"/>
            <a:ext cx="83538" cy="835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13" name="Oval 112"/>
          <p:cNvSpPr/>
          <p:nvPr/>
        </p:nvSpPr>
        <p:spPr>
          <a:xfrm>
            <a:off x="7205513" y="5007218"/>
            <a:ext cx="83538" cy="8353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14" name="Oval 113"/>
          <p:cNvSpPr/>
          <p:nvPr/>
        </p:nvSpPr>
        <p:spPr>
          <a:xfrm>
            <a:off x="7746375" y="5007218"/>
            <a:ext cx="83538" cy="8353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15" name="Oval 114"/>
          <p:cNvSpPr/>
          <p:nvPr/>
        </p:nvSpPr>
        <p:spPr>
          <a:xfrm>
            <a:off x="8278919" y="5007218"/>
            <a:ext cx="83538" cy="8353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16" name="TextBox 115"/>
          <p:cNvSpPr txBox="1"/>
          <p:nvPr/>
        </p:nvSpPr>
        <p:spPr>
          <a:xfrm>
            <a:off x="4348190" y="4115294"/>
            <a:ext cx="383439" cy="427040"/>
          </a:xfrm>
          <a:prstGeom prst="rect">
            <a:avLst/>
          </a:prstGeom>
          <a:noFill/>
        </p:spPr>
        <p:txBody>
          <a:bodyPr wrap="none" rtlCol="0">
            <a:spAutoFit/>
          </a:bodyPr>
          <a:lstStyle/>
          <a:p>
            <a:pPr algn="ctr"/>
            <a:r>
              <a:rPr lang="id-ID" sz="1350" b="1" dirty="0">
                <a:solidFill>
                  <a:schemeClr val="bg2"/>
                </a:solidFill>
              </a:rPr>
              <a:t>20</a:t>
            </a:r>
          </a:p>
          <a:p>
            <a:pPr algn="ctr"/>
            <a:r>
              <a:rPr lang="id-ID" sz="825" dirty="0">
                <a:solidFill>
                  <a:schemeClr val="bg2"/>
                </a:solidFill>
              </a:rPr>
              <a:t>%</a:t>
            </a:r>
          </a:p>
        </p:txBody>
      </p:sp>
      <p:sp>
        <p:nvSpPr>
          <p:cNvPr id="117" name="TextBox 116"/>
          <p:cNvSpPr txBox="1"/>
          <p:nvPr/>
        </p:nvSpPr>
        <p:spPr>
          <a:xfrm>
            <a:off x="4904112" y="4445889"/>
            <a:ext cx="383439" cy="427040"/>
          </a:xfrm>
          <a:prstGeom prst="rect">
            <a:avLst/>
          </a:prstGeom>
          <a:noFill/>
        </p:spPr>
        <p:txBody>
          <a:bodyPr wrap="none" rtlCol="0">
            <a:spAutoFit/>
          </a:bodyPr>
          <a:lstStyle/>
          <a:p>
            <a:pPr algn="ctr"/>
            <a:r>
              <a:rPr lang="id-ID" sz="1350" b="1" dirty="0">
                <a:solidFill>
                  <a:schemeClr val="bg2"/>
                </a:solidFill>
              </a:rPr>
              <a:t>10</a:t>
            </a:r>
          </a:p>
          <a:p>
            <a:pPr algn="ctr"/>
            <a:r>
              <a:rPr lang="id-ID" sz="825" dirty="0">
                <a:solidFill>
                  <a:schemeClr val="bg2"/>
                </a:solidFill>
              </a:rPr>
              <a:t>%</a:t>
            </a:r>
          </a:p>
        </p:txBody>
      </p:sp>
      <p:sp>
        <p:nvSpPr>
          <p:cNvPr id="118" name="TextBox 117"/>
          <p:cNvSpPr txBox="1"/>
          <p:nvPr/>
        </p:nvSpPr>
        <p:spPr>
          <a:xfrm>
            <a:off x="5440322" y="3743794"/>
            <a:ext cx="383439" cy="427040"/>
          </a:xfrm>
          <a:prstGeom prst="rect">
            <a:avLst/>
          </a:prstGeom>
          <a:noFill/>
        </p:spPr>
        <p:txBody>
          <a:bodyPr wrap="none" rtlCol="0">
            <a:spAutoFit/>
          </a:bodyPr>
          <a:lstStyle/>
          <a:p>
            <a:pPr algn="ctr"/>
            <a:r>
              <a:rPr lang="id-ID" sz="1350" b="1" dirty="0">
                <a:solidFill>
                  <a:schemeClr val="bg2"/>
                </a:solidFill>
              </a:rPr>
              <a:t>45</a:t>
            </a:r>
          </a:p>
          <a:p>
            <a:pPr algn="ctr"/>
            <a:r>
              <a:rPr lang="id-ID" sz="825" dirty="0">
                <a:solidFill>
                  <a:schemeClr val="bg2"/>
                </a:solidFill>
              </a:rPr>
              <a:t>%</a:t>
            </a:r>
          </a:p>
        </p:txBody>
      </p:sp>
      <p:sp>
        <p:nvSpPr>
          <p:cNvPr id="119" name="TextBox 118"/>
          <p:cNvSpPr txBox="1"/>
          <p:nvPr/>
        </p:nvSpPr>
        <p:spPr>
          <a:xfrm>
            <a:off x="5975566" y="3234106"/>
            <a:ext cx="383439" cy="427040"/>
          </a:xfrm>
          <a:prstGeom prst="rect">
            <a:avLst/>
          </a:prstGeom>
          <a:noFill/>
        </p:spPr>
        <p:txBody>
          <a:bodyPr wrap="none" rtlCol="0">
            <a:spAutoFit/>
          </a:bodyPr>
          <a:lstStyle/>
          <a:p>
            <a:pPr algn="ctr"/>
            <a:r>
              <a:rPr lang="id-ID" sz="1350" b="1" dirty="0">
                <a:solidFill>
                  <a:schemeClr val="bg2"/>
                </a:solidFill>
              </a:rPr>
              <a:t>75</a:t>
            </a:r>
          </a:p>
          <a:p>
            <a:pPr algn="ctr"/>
            <a:r>
              <a:rPr lang="id-ID" sz="825" dirty="0">
                <a:solidFill>
                  <a:schemeClr val="bg2"/>
                </a:solidFill>
              </a:rPr>
              <a:t>%</a:t>
            </a:r>
          </a:p>
        </p:txBody>
      </p:sp>
      <p:sp>
        <p:nvSpPr>
          <p:cNvPr id="120" name="TextBox 119"/>
          <p:cNvSpPr txBox="1"/>
          <p:nvPr/>
        </p:nvSpPr>
        <p:spPr>
          <a:xfrm>
            <a:off x="6468327" y="2675792"/>
            <a:ext cx="482825" cy="427040"/>
          </a:xfrm>
          <a:prstGeom prst="rect">
            <a:avLst/>
          </a:prstGeom>
          <a:noFill/>
        </p:spPr>
        <p:txBody>
          <a:bodyPr wrap="none" rtlCol="0">
            <a:spAutoFit/>
          </a:bodyPr>
          <a:lstStyle/>
          <a:p>
            <a:pPr algn="ctr"/>
            <a:r>
              <a:rPr lang="id-ID" sz="1350" b="1" dirty="0">
                <a:solidFill>
                  <a:schemeClr val="bg2"/>
                </a:solidFill>
              </a:rPr>
              <a:t>100</a:t>
            </a:r>
          </a:p>
          <a:p>
            <a:pPr algn="ctr"/>
            <a:r>
              <a:rPr lang="id-ID" sz="825" dirty="0">
                <a:solidFill>
                  <a:schemeClr val="bg2"/>
                </a:solidFill>
              </a:rPr>
              <a:t>%</a:t>
            </a:r>
          </a:p>
        </p:txBody>
      </p:sp>
      <p:sp>
        <p:nvSpPr>
          <p:cNvPr id="121" name="TextBox 120"/>
          <p:cNvSpPr txBox="1"/>
          <p:nvPr/>
        </p:nvSpPr>
        <p:spPr>
          <a:xfrm>
            <a:off x="7596923" y="3024150"/>
            <a:ext cx="383439" cy="427040"/>
          </a:xfrm>
          <a:prstGeom prst="rect">
            <a:avLst/>
          </a:prstGeom>
          <a:noFill/>
        </p:spPr>
        <p:txBody>
          <a:bodyPr wrap="none" rtlCol="0">
            <a:spAutoFit/>
          </a:bodyPr>
          <a:lstStyle/>
          <a:p>
            <a:pPr algn="ctr"/>
            <a:r>
              <a:rPr lang="id-ID" sz="1350" b="1" dirty="0">
                <a:solidFill>
                  <a:schemeClr val="bg2"/>
                </a:solidFill>
              </a:rPr>
              <a:t>85</a:t>
            </a:r>
          </a:p>
          <a:p>
            <a:pPr algn="ctr"/>
            <a:r>
              <a:rPr lang="id-ID" sz="825" dirty="0">
                <a:solidFill>
                  <a:schemeClr val="bg2"/>
                </a:solidFill>
              </a:rPr>
              <a:t>%</a:t>
            </a:r>
          </a:p>
        </p:txBody>
      </p:sp>
      <p:sp>
        <p:nvSpPr>
          <p:cNvPr id="122" name="TextBox 121"/>
          <p:cNvSpPr txBox="1"/>
          <p:nvPr/>
        </p:nvSpPr>
        <p:spPr>
          <a:xfrm>
            <a:off x="7063727" y="3548196"/>
            <a:ext cx="383439" cy="427040"/>
          </a:xfrm>
          <a:prstGeom prst="rect">
            <a:avLst/>
          </a:prstGeom>
          <a:noFill/>
        </p:spPr>
        <p:txBody>
          <a:bodyPr wrap="none" rtlCol="0">
            <a:spAutoFit/>
          </a:bodyPr>
          <a:lstStyle/>
          <a:p>
            <a:pPr algn="ctr"/>
            <a:r>
              <a:rPr lang="id-ID" sz="1350" b="1" dirty="0">
                <a:solidFill>
                  <a:schemeClr val="bg2"/>
                </a:solidFill>
              </a:rPr>
              <a:t>55</a:t>
            </a:r>
          </a:p>
          <a:p>
            <a:pPr algn="ctr"/>
            <a:r>
              <a:rPr lang="id-ID" sz="825" dirty="0">
                <a:solidFill>
                  <a:schemeClr val="bg2"/>
                </a:solidFill>
              </a:rPr>
              <a:t>%</a:t>
            </a:r>
          </a:p>
        </p:txBody>
      </p:sp>
      <p:sp>
        <p:nvSpPr>
          <p:cNvPr id="123" name="TextBox 122"/>
          <p:cNvSpPr txBox="1"/>
          <p:nvPr/>
        </p:nvSpPr>
        <p:spPr>
          <a:xfrm>
            <a:off x="8128968" y="3887397"/>
            <a:ext cx="383439" cy="427040"/>
          </a:xfrm>
          <a:prstGeom prst="rect">
            <a:avLst/>
          </a:prstGeom>
          <a:noFill/>
        </p:spPr>
        <p:txBody>
          <a:bodyPr wrap="none" rtlCol="0">
            <a:spAutoFit/>
          </a:bodyPr>
          <a:lstStyle/>
          <a:p>
            <a:pPr algn="ctr"/>
            <a:r>
              <a:rPr lang="id-ID" sz="1350" b="1" dirty="0">
                <a:solidFill>
                  <a:schemeClr val="bg2"/>
                </a:solidFill>
              </a:rPr>
              <a:t>40</a:t>
            </a:r>
          </a:p>
          <a:p>
            <a:pPr algn="ctr"/>
            <a:r>
              <a:rPr lang="id-ID" sz="825" dirty="0">
                <a:solidFill>
                  <a:schemeClr val="bg2"/>
                </a:solidFill>
              </a:rPr>
              <a:t>%</a:t>
            </a:r>
          </a:p>
        </p:txBody>
      </p:sp>
      <p:sp>
        <p:nvSpPr>
          <p:cNvPr id="124" name="TextBox 123"/>
          <p:cNvSpPr txBox="1"/>
          <p:nvPr/>
        </p:nvSpPr>
        <p:spPr>
          <a:xfrm>
            <a:off x="8128522" y="5126204"/>
            <a:ext cx="447558" cy="230832"/>
          </a:xfrm>
          <a:prstGeom prst="rect">
            <a:avLst/>
          </a:prstGeom>
          <a:noFill/>
        </p:spPr>
        <p:txBody>
          <a:bodyPr wrap="none" rtlCol="0">
            <a:spAutoFit/>
          </a:bodyPr>
          <a:lstStyle/>
          <a:p>
            <a:r>
              <a:rPr lang="id-ID" sz="900" dirty="0"/>
              <a:t>2015</a:t>
            </a:r>
          </a:p>
        </p:txBody>
      </p:sp>
      <p:sp>
        <p:nvSpPr>
          <p:cNvPr id="125" name="TextBox 124"/>
          <p:cNvSpPr txBox="1"/>
          <p:nvPr/>
        </p:nvSpPr>
        <p:spPr>
          <a:xfrm>
            <a:off x="7584222" y="5126204"/>
            <a:ext cx="447558" cy="230832"/>
          </a:xfrm>
          <a:prstGeom prst="rect">
            <a:avLst/>
          </a:prstGeom>
          <a:noFill/>
        </p:spPr>
        <p:txBody>
          <a:bodyPr wrap="none" rtlCol="0">
            <a:spAutoFit/>
          </a:bodyPr>
          <a:lstStyle/>
          <a:p>
            <a:r>
              <a:rPr lang="id-ID" sz="900" dirty="0"/>
              <a:t>2014</a:t>
            </a:r>
          </a:p>
        </p:txBody>
      </p:sp>
      <p:sp>
        <p:nvSpPr>
          <p:cNvPr id="126" name="TextBox 125"/>
          <p:cNvSpPr txBox="1"/>
          <p:nvPr/>
        </p:nvSpPr>
        <p:spPr>
          <a:xfrm>
            <a:off x="7059142" y="5126204"/>
            <a:ext cx="447558" cy="230832"/>
          </a:xfrm>
          <a:prstGeom prst="rect">
            <a:avLst/>
          </a:prstGeom>
          <a:noFill/>
        </p:spPr>
        <p:txBody>
          <a:bodyPr wrap="none" rtlCol="0">
            <a:spAutoFit/>
          </a:bodyPr>
          <a:lstStyle/>
          <a:p>
            <a:r>
              <a:rPr lang="id-ID" sz="900" dirty="0"/>
              <a:t>2013</a:t>
            </a:r>
          </a:p>
        </p:txBody>
      </p:sp>
      <p:sp>
        <p:nvSpPr>
          <p:cNvPr id="127" name="TextBox 126"/>
          <p:cNvSpPr txBox="1"/>
          <p:nvPr/>
        </p:nvSpPr>
        <p:spPr>
          <a:xfrm>
            <a:off x="6517678" y="5126204"/>
            <a:ext cx="447558" cy="230832"/>
          </a:xfrm>
          <a:prstGeom prst="rect">
            <a:avLst/>
          </a:prstGeom>
          <a:noFill/>
        </p:spPr>
        <p:txBody>
          <a:bodyPr wrap="none" rtlCol="0">
            <a:spAutoFit/>
          </a:bodyPr>
          <a:lstStyle/>
          <a:p>
            <a:r>
              <a:rPr lang="id-ID" sz="900" dirty="0"/>
              <a:t>2012</a:t>
            </a:r>
          </a:p>
        </p:txBody>
      </p:sp>
      <p:sp>
        <p:nvSpPr>
          <p:cNvPr id="128" name="TextBox 127"/>
          <p:cNvSpPr txBox="1"/>
          <p:nvPr/>
        </p:nvSpPr>
        <p:spPr>
          <a:xfrm>
            <a:off x="5976214" y="5126204"/>
            <a:ext cx="447558" cy="230832"/>
          </a:xfrm>
          <a:prstGeom prst="rect">
            <a:avLst/>
          </a:prstGeom>
          <a:noFill/>
        </p:spPr>
        <p:txBody>
          <a:bodyPr wrap="none" rtlCol="0">
            <a:spAutoFit/>
          </a:bodyPr>
          <a:lstStyle/>
          <a:p>
            <a:r>
              <a:rPr lang="id-ID" sz="900" dirty="0"/>
              <a:t>2011</a:t>
            </a:r>
          </a:p>
        </p:txBody>
      </p:sp>
      <p:sp>
        <p:nvSpPr>
          <p:cNvPr id="129" name="TextBox 128"/>
          <p:cNvSpPr txBox="1"/>
          <p:nvPr/>
        </p:nvSpPr>
        <p:spPr>
          <a:xfrm>
            <a:off x="5442074" y="5126205"/>
            <a:ext cx="447558" cy="230832"/>
          </a:xfrm>
          <a:prstGeom prst="rect">
            <a:avLst/>
          </a:prstGeom>
          <a:noFill/>
        </p:spPr>
        <p:txBody>
          <a:bodyPr wrap="none" rtlCol="0">
            <a:spAutoFit/>
          </a:bodyPr>
          <a:lstStyle/>
          <a:p>
            <a:r>
              <a:rPr lang="id-ID" sz="900" dirty="0"/>
              <a:t>2010</a:t>
            </a:r>
          </a:p>
        </p:txBody>
      </p:sp>
      <p:sp>
        <p:nvSpPr>
          <p:cNvPr id="130" name="TextBox 129"/>
          <p:cNvSpPr txBox="1"/>
          <p:nvPr/>
        </p:nvSpPr>
        <p:spPr>
          <a:xfrm>
            <a:off x="4902757" y="5126198"/>
            <a:ext cx="447558" cy="230832"/>
          </a:xfrm>
          <a:prstGeom prst="rect">
            <a:avLst/>
          </a:prstGeom>
          <a:noFill/>
        </p:spPr>
        <p:txBody>
          <a:bodyPr wrap="none" rtlCol="0">
            <a:spAutoFit/>
          </a:bodyPr>
          <a:lstStyle/>
          <a:p>
            <a:r>
              <a:rPr lang="id-ID" sz="900" dirty="0"/>
              <a:t>2009</a:t>
            </a:r>
          </a:p>
        </p:txBody>
      </p:sp>
      <p:sp>
        <p:nvSpPr>
          <p:cNvPr id="131" name="TextBox 130"/>
          <p:cNvSpPr txBox="1"/>
          <p:nvPr/>
        </p:nvSpPr>
        <p:spPr>
          <a:xfrm>
            <a:off x="4358263" y="5126195"/>
            <a:ext cx="447558" cy="230832"/>
          </a:xfrm>
          <a:prstGeom prst="rect">
            <a:avLst/>
          </a:prstGeom>
          <a:noFill/>
        </p:spPr>
        <p:txBody>
          <a:bodyPr wrap="none" rtlCol="0">
            <a:spAutoFit/>
          </a:bodyPr>
          <a:lstStyle/>
          <a:p>
            <a:r>
              <a:rPr lang="id-ID" sz="900" dirty="0"/>
              <a:t>2008</a:t>
            </a:r>
          </a:p>
        </p:txBody>
      </p:sp>
      <p:sp>
        <p:nvSpPr>
          <p:cNvPr id="139" name="TextBox 138"/>
          <p:cNvSpPr txBox="1"/>
          <p:nvPr/>
        </p:nvSpPr>
        <p:spPr>
          <a:xfrm>
            <a:off x="480513" y="3708586"/>
            <a:ext cx="3429469" cy="1546577"/>
          </a:xfrm>
          <a:prstGeom prst="rect">
            <a:avLst/>
          </a:prstGeom>
          <a:noFill/>
        </p:spPr>
        <p:txBody>
          <a:bodyPr wrap="square" rtlCol="0">
            <a:spAutoFit/>
          </a:bodyPr>
          <a:lstStyle/>
          <a:p>
            <a:pPr algn="just">
              <a:lnSpc>
                <a:spcPct val="150000"/>
              </a:lnSpc>
            </a:pPr>
            <a:r>
              <a:rPr lang="id-ID" sz="1050" dirty="0"/>
              <a:t>For every 6 emails received, we get 3 Phone calls. Suitable for all categories business and personal presentation</a:t>
            </a:r>
            <a:r>
              <a:rPr lang="id-ID" sz="1050" b="1" dirty="0"/>
              <a:t>, </a:t>
            </a:r>
            <a:r>
              <a:rPr lang="id-ID" sz="1050" dirty="0"/>
              <a:t>Suitable for all categories business and personal presentation</a:t>
            </a:r>
            <a:r>
              <a:rPr lang="id-ID" sz="1050" b="1" dirty="0"/>
              <a:t>,</a:t>
            </a:r>
            <a:r>
              <a:rPr lang="id-ID" sz="1050" dirty="0"/>
              <a:t> eaque ipsa quae ab illo inventore veritatis et quasi</a:t>
            </a:r>
          </a:p>
          <a:p>
            <a:pPr algn="just">
              <a:lnSpc>
                <a:spcPct val="150000"/>
              </a:lnSpc>
            </a:pPr>
            <a:endParaRPr lang="id-ID" sz="1050" dirty="0"/>
          </a:p>
        </p:txBody>
      </p:sp>
      <p:sp>
        <p:nvSpPr>
          <p:cNvPr id="140" name="TextBox 139"/>
          <p:cNvSpPr txBox="1"/>
          <p:nvPr/>
        </p:nvSpPr>
        <p:spPr>
          <a:xfrm>
            <a:off x="476929" y="2884023"/>
            <a:ext cx="1529586" cy="323165"/>
          </a:xfrm>
          <a:prstGeom prst="rect">
            <a:avLst/>
          </a:prstGeom>
          <a:noFill/>
        </p:spPr>
        <p:txBody>
          <a:bodyPr wrap="none" rtlCol="0">
            <a:spAutoFit/>
          </a:bodyPr>
          <a:lstStyle/>
          <a:p>
            <a:r>
              <a:rPr lang="id-ID" sz="1500" dirty="0">
                <a:latin typeface="+mj-lt"/>
              </a:rPr>
              <a:t>Analysis</a:t>
            </a:r>
            <a:r>
              <a:rPr lang="en-US" sz="1500" dirty="0">
                <a:latin typeface="+mj-lt"/>
              </a:rPr>
              <a:t> Chart</a:t>
            </a:r>
            <a:endParaRPr lang="id-ID" sz="1500" dirty="0">
              <a:latin typeface="+mj-lt"/>
            </a:endParaRPr>
          </a:p>
        </p:txBody>
      </p:sp>
      <p:sp>
        <p:nvSpPr>
          <p:cNvPr id="141" name="TextBox 140"/>
          <p:cNvSpPr txBox="1"/>
          <p:nvPr/>
        </p:nvSpPr>
        <p:spPr>
          <a:xfrm>
            <a:off x="1685545" y="3137706"/>
            <a:ext cx="2272061" cy="577081"/>
          </a:xfrm>
          <a:prstGeom prst="rect">
            <a:avLst/>
          </a:prstGeom>
          <a:noFill/>
        </p:spPr>
        <p:txBody>
          <a:bodyPr wrap="square" rtlCol="0">
            <a:spAutoFit/>
          </a:bodyPr>
          <a:lstStyle/>
          <a:p>
            <a:pPr algn="just">
              <a:lnSpc>
                <a:spcPct val="150000"/>
              </a:lnSpc>
            </a:pPr>
            <a:r>
              <a:rPr lang="id-ID" sz="1050" dirty="0"/>
              <a:t>Of shopping carts are abandoned right before the transaction</a:t>
            </a:r>
            <a:r>
              <a:rPr lang="en-US" sz="1050" dirty="0"/>
              <a:t>.</a:t>
            </a:r>
            <a:endParaRPr lang="id-ID" sz="1050" dirty="0"/>
          </a:p>
        </p:txBody>
      </p:sp>
      <p:sp>
        <p:nvSpPr>
          <p:cNvPr id="142" name="TextBox 141"/>
          <p:cNvSpPr txBox="1"/>
          <p:nvPr/>
        </p:nvSpPr>
        <p:spPr>
          <a:xfrm>
            <a:off x="476929" y="3102411"/>
            <a:ext cx="1226618" cy="715581"/>
          </a:xfrm>
          <a:prstGeom prst="rect">
            <a:avLst/>
          </a:prstGeom>
          <a:noFill/>
        </p:spPr>
        <p:txBody>
          <a:bodyPr wrap="none" rtlCol="0">
            <a:spAutoFit/>
          </a:bodyPr>
          <a:lstStyle/>
          <a:p>
            <a:r>
              <a:rPr lang="id-ID" sz="4050" dirty="0">
                <a:solidFill>
                  <a:schemeClr val="accent3"/>
                </a:solidFill>
              </a:rPr>
              <a:t>$4M</a:t>
            </a:r>
          </a:p>
        </p:txBody>
      </p:sp>
    </p:spTree>
    <p:extLst>
      <p:ext uri="{BB962C8B-B14F-4D97-AF65-F5344CB8AC3E}">
        <p14:creationId xmlns:p14="http://schemas.microsoft.com/office/powerpoint/2010/main" val="371588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34"/>
                                        </p:tgtEl>
                                        <p:attrNameLst>
                                          <p:attrName>style.visibility</p:attrName>
                                        </p:attrNameLst>
                                      </p:cBhvr>
                                      <p:to>
                                        <p:strVal val="visible"/>
                                      </p:to>
                                    </p:set>
                                    <p:anim calcmode="lin" valueType="num">
                                      <p:cBhvr additive="base">
                                        <p:cTn id="7" dur="500" fill="hold"/>
                                        <p:tgtEl>
                                          <p:spTgt spid="134"/>
                                        </p:tgtEl>
                                        <p:attrNameLst>
                                          <p:attrName>ppt_x</p:attrName>
                                        </p:attrNameLst>
                                      </p:cBhvr>
                                      <p:tavLst>
                                        <p:tav tm="0">
                                          <p:val>
                                            <p:strVal val="0-#ppt_w/2"/>
                                          </p:val>
                                        </p:tav>
                                        <p:tav tm="100000">
                                          <p:val>
                                            <p:strVal val="#ppt_x"/>
                                          </p:val>
                                        </p:tav>
                                      </p:tavLst>
                                    </p:anim>
                                    <p:anim calcmode="lin" valueType="num">
                                      <p:cBhvr additive="base">
                                        <p:cTn id="8" dur="500" fill="hold"/>
                                        <p:tgtEl>
                                          <p:spTgt spid="13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anim calcmode="lin" valueType="num">
                                      <p:cBhvr>
                                        <p:cTn id="13" dur="500" fill="hold"/>
                                        <p:tgtEl>
                                          <p:spTgt spid="6"/>
                                        </p:tgtEl>
                                        <p:attrNameLst>
                                          <p:attrName>ppt_x</p:attrName>
                                        </p:attrNameLst>
                                      </p:cBhvr>
                                      <p:tavLst>
                                        <p:tav tm="0">
                                          <p:val>
                                            <p:strVal val="#ppt_x"/>
                                          </p:val>
                                        </p:tav>
                                        <p:tav tm="100000">
                                          <p:val>
                                            <p:strVal val="#ppt_x"/>
                                          </p:val>
                                        </p:tav>
                                      </p:tavLst>
                                    </p:anim>
                                    <p:anim calcmode="lin" valueType="num">
                                      <p:cBhvr>
                                        <p:cTn id="14" dur="5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anim calcmode="lin" valueType="num">
                                      <p:cBhvr>
                                        <p:cTn id="18" dur="500" fill="hold"/>
                                        <p:tgtEl>
                                          <p:spTgt spid="18"/>
                                        </p:tgtEl>
                                        <p:attrNameLst>
                                          <p:attrName>ppt_x</p:attrName>
                                        </p:attrNameLst>
                                      </p:cBhvr>
                                      <p:tavLst>
                                        <p:tav tm="0">
                                          <p:val>
                                            <p:strVal val="#ppt_x"/>
                                          </p:val>
                                        </p:tav>
                                        <p:tav tm="100000">
                                          <p:val>
                                            <p:strVal val="#ppt_x"/>
                                          </p:val>
                                        </p:tav>
                                      </p:tavLst>
                                    </p:anim>
                                    <p:anim calcmode="lin" valueType="num">
                                      <p:cBhvr>
                                        <p:cTn id="19" dur="500" fill="hold"/>
                                        <p:tgtEl>
                                          <p:spTgt spid="18"/>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anim calcmode="lin" valueType="num">
                                      <p:cBhvr>
                                        <p:cTn id="23" dur="500" fill="hold"/>
                                        <p:tgtEl>
                                          <p:spTgt spid="31"/>
                                        </p:tgtEl>
                                        <p:attrNameLst>
                                          <p:attrName>ppt_x</p:attrName>
                                        </p:attrNameLst>
                                      </p:cBhvr>
                                      <p:tavLst>
                                        <p:tav tm="0">
                                          <p:val>
                                            <p:strVal val="#ppt_x"/>
                                          </p:val>
                                        </p:tav>
                                        <p:tav tm="100000">
                                          <p:val>
                                            <p:strVal val="#ppt_x"/>
                                          </p:val>
                                        </p:tav>
                                      </p:tavLst>
                                    </p:anim>
                                    <p:anim calcmode="lin" valueType="num">
                                      <p:cBhvr>
                                        <p:cTn id="24" dur="500" fill="hold"/>
                                        <p:tgtEl>
                                          <p:spTgt spid="31"/>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fade">
                                      <p:cBhvr>
                                        <p:cTn id="27" dur="500"/>
                                        <p:tgtEl>
                                          <p:spTgt spid="44"/>
                                        </p:tgtEl>
                                      </p:cBhvr>
                                    </p:animEffect>
                                    <p:anim calcmode="lin" valueType="num">
                                      <p:cBhvr>
                                        <p:cTn id="28" dur="500" fill="hold"/>
                                        <p:tgtEl>
                                          <p:spTgt spid="44"/>
                                        </p:tgtEl>
                                        <p:attrNameLst>
                                          <p:attrName>ppt_x</p:attrName>
                                        </p:attrNameLst>
                                      </p:cBhvr>
                                      <p:tavLst>
                                        <p:tav tm="0">
                                          <p:val>
                                            <p:strVal val="#ppt_x"/>
                                          </p:val>
                                        </p:tav>
                                        <p:tav tm="100000">
                                          <p:val>
                                            <p:strVal val="#ppt_x"/>
                                          </p:val>
                                        </p:tav>
                                      </p:tavLst>
                                    </p:anim>
                                    <p:anim calcmode="lin" valueType="num">
                                      <p:cBhvr>
                                        <p:cTn id="29" dur="500" fill="hold"/>
                                        <p:tgtEl>
                                          <p:spTgt spid="44"/>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57"/>
                                        </p:tgtEl>
                                        <p:attrNameLst>
                                          <p:attrName>style.visibility</p:attrName>
                                        </p:attrNameLst>
                                      </p:cBhvr>
                                      <p:to>
                                        <p:strVal val="visible"/>
                                      </p:to>
                                    </p:set>
                                    <p:animEffect transition="in" filter="fade">
                                      <p:cBhvr>
                                        <p:cTn id="32" dur="500"/>
                                        <p:tgtEl>
                                          <p:spTgt spid="57"/>
                                        </p:tgtEl>
                                      </p:cBhvr>
                                    </p:animEffect>
                                    <p:anim calcmode="lin" valueType="num">
                                      <p:cBhvr>
                                        <p:cTn id="33" dur="500" fill="hold"/>
                                        <p:tgtEl>
                                          <p:spTgt spid="57"/>
                                        </p:tgtEl>
                                        <p:attrNameLst>
                                          <p:attrName>ppt_x</p:attrName>
                                        </p:attrNameLst>
                                      </p:cBhvr>
                                      <p:tavLst>
                                        <p:tav tm="0">
                                          <p:val>
                                            <p:strVal val="#ppt_x"/>
                                          </p:val>
                                        </p:tav>
                                        <p:tav tm="100000">
                                          <p:val>
                                            <p:strVal val="#ppt_x"/>
                                          </p:val>
                                        </p:tav>
                                      </p:tavLst>
                                    </p:anim>
                                    <p:anim calcmode="lin" valueType="num">
                                      <p:cBhvr>
                                        <p:cTn id="34" dur="500" fill="hold"/>
                                        <p:tgtEl>
                                          <p:spTgt spid="57"/>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69"/>
                                        </p:tgtEl>
                                        <p:attrNameLst>
                                          <p:attrName>style.visibility</p:attrName>
                                        </p:attrNameLst>
                                      </p:cBhvr>
                                      <p:to>
                                        <p:strVal val="visible"/>
                                      </p:to>
                                    </p:set>
                                    <p:animEffect transition="in" filter="fade">
                                      <p:cBhvr>
                                        <p:cTn id="37" dur="500"/>
                                        <p:tgtEl>
                                          <p:spTgt spid="69"/>
                                        </p:tgtEl>
                                      </p:cBhvr>
                                    </p:animEffect>
                                    <p:anim calcmode="lin" valueType="num">
                                      <p:cBhvr>
                                        <p:cTn id="38" dur="500" fill="hold"/>
                                        <p:tgtEl>
                                          <p:spTgt spid="69"/>
                                        </p:tgtEl>
                                        <p:attrNameLst>
                                          <p:attrName>ppt_x</p:attrName>
                                        </p:attrNameLst>
                                      </p:cBhvr>
                                      <p:tavLst>
                                        <p:tav tm="0">
                                          <p:val>
                                            <p:strVal val="#ppt_x"/>
                                          </p:val>
                                        </p:tav>
                                        <p:tav tm="100000">
                                          <p:val>
                                            <p:strVal val="#ppt_x"/>
                                          </p:val>
                                        </p:tav>
                                      </p:tavLst>
                                    </p:anim>
                                    <p:anim calcmode="lin" valueType="num">
                                      <p:cBhvr>
                                        <p:cTn id="39" dur="500" fill="hold"/>
                                        <p:tgtEl>
                                          <p:spTgt spid="69"/>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82"/>
                                        </p:tgtEl>
                                        <p:attrNameLst>
                                          <p:attrName>style.visibility</p:attrName>
                                        </p:attrNameLst>
                                      </p:cBhvr>
                                      <p:to>
                                        <p:strVal val="visible"/>
                                      </p:to>
                                    </p:set>
                                    <p:animEffect transition="in" filter="fade">
                                      <p:cBhvr>
                                        <p:cTn id="42" dur="500"/>
                                        <p:tgtEl>
                                          <p:spTgt spid="82"/>
                                        </p:tgtEl>
                                      </p:cBhvr>
                                    </p:animEffect>
                                    <p:anim calcmode="lin" valueType="num">
                                      <p:cBhvr>
                                        <p:cTn id="43" dur="500" fill="hold"/>
                                        <p:tgtEl>
                                          <p:spTgt spid="82"/>
                                        </p:tgtEl>
                                        <p:attrNameLst>
                                          <p:attrName>ppt_x</p:attrName>
                                        </p:attrNameLst>
                                      </p:cBhvr>
                                      <p:tavLst>
                                        <p:tav tm="0">
                                          <p:val>
                                            <p:strVal val="#ppt_x"/>
                                          </p:val>
                                        </p:tav>
                                        <p:tav tm="100000">
                                          <p:val>
                                            <p:strVal val="#ppt_x"/>
                                          </p:val>
                                        </p:tav>
                                      </p:tavLst>
                                    </p:anim>
                                    <p:anim calcmode="lin" valueType="num">
                                      <p:cBhvr>
                                        <p:cTn id="44" dur="500" fill="hold"/>
                                        <p:tgtEl>
                                          <p:spTgt spid="82"/>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95"/>
                                        </p:tgtEl>
                                        <p:attrNameLst>
                                          <p:attrName>style.visibility</p:attrName>
                                        </p:attrNameLst>
                                      </p:cBhvr>
                                      <p:to>
                                        <p:strVal val="visible"/>
                                      </p:to>
                                    </p:set>
                                    <p:animEffect transition="in" filter="fade">
                                      <p:cBhvr>
                                        <p:cTn id="47" dur="500"/>
                                        <p:tgtEl>
                                          <p:spTgt spid="95"/>
                                        </p:tgtEl>
                                      </p:cBhvr>
                                    </p:animEffect>
                                    <p:anim calcmode="lin" valueType="num">
                                      <p:cBhvr>
                                        <p:cTn id="48" dur="500" fill="hold"/>
                                        <p:tgtEl>
                                          <p:spTgt spid="95"/>
                                        </p:tgtEl>
                                        <p:attrNameLst>
                                          <p:attrName>ppt_x</p:attrName>
                                        </p:attrNameLst>
                                      </p:cBhvr>
                                      <p:tavLst>
                                        <p:tav tm="0">
                                          <p:val>
                                            <p:strVal val="#ppt_x"/>
                                          </p:val>
                                        </p:tav>
                                        <p:tav tm="100000">
                                          <p:val>
                                            <p:strVal val="#ppt_x"/>
                                          </p:val>
                                        </p:tav>
                                      </p:tavLst>
                                    </p:anim>
                                    <p:anim calcmode="lin" valueType="num">
                                      <p:cBhvr>
                                        <p:cTn id="49" dur="500" fill="hold"/>
                                        <p:tgtEl>
                                          <p:spTgt spid="95"/>
                                        </p:tgtEl>
                                        <p:attrNameLst>
                                          <p:attrName>ppt_y</p:attrName>
                                        </p:attrNameLst>
                                      </p:cBhvr>
                                      <p:tavLst>
                                        <p:tav tm="0">
                                          <p:val>
                                            <p:strVal val="#ppt_y+.1"/>
                                          </p:val>
                                        </p:tav>
                                        <p:tav tm="100000">
                                          <p:val>
                                            <p:strVal val="#ppt_y"/>
                                          </p:val>
                                        </p:tav>
                                      </p:tavLst>
                                    </p:anim>
                                  </p:childTnLst>
                                </p:cTn>
                              </p:par>
                              <p:par>
                                <p:cTn id="50" presetID="22" presetClass="entr" presetSubtype="8" fill="hold" nodeType="withEffect">
                                  <p:stCondLst>
                                    <p:cond delay="0"/>
                                  </p:stCondLst>
                                  <p:childTnLst>
                                    <p:set>
                                      <p:cBhvr>
                                        <p:cTn id="51" dur="1" fill="hold">
                                          <p:stCondLst>
                                            <p:cond delay="0"/>
                                          </p:stCondLst>
                                        </p:cTn>
                                        <p:tgtEl>
                                          <p:spTgt spid="107"/>
                                        </p:tgtEl>
                                        <p:attrNameLst>
                                          <p:attrName>style.visibility</p:attrName>
                                        </p:attrNameLst>
                                      </p:cBhvr>
                                      <p:to>
                                        <p:strVal val="visible"/>
                                      </p:to>
                                    </p:set>
                                    <p:animEffect transition="in" filter="wipe(left)">
                                      <p:cBhvr>
                                        <p:cTn id="52" dur="500"/>
                                        <p:tgtEl>
                                          <p:spTgt spid="107"/>
                                        </p:tgtEl>
                                      </p:cBhvr>
                                    </p:animEffect>
                                  </p:childTnLst>
                                </p:cTn>
                              </p:par>
                            </p:childTnLst>
                          </p:cTn>
                        </p:par>
                        <p:par>
                          <p:cTn id="53" fill="hold">
                            <p:stCondLst>
                              <p:cond delay="1000"/>
                            </p:stCondLst>
                            <p:childTnLst>
                              <p:par>
                                <p:cTn id="54" presetID="53" presetClass="entr" presetSubtype="16" fill="hold" grpId="0" nodeType="afterEffect">
                                  <p:stCondLst>
                                    <p:cond delay="0"/>
                                  </p:stCondLst>
                                  <p:childTnLst>
                                    <p:set>
                                      <p:cBhvr>
                                        <p:cTn id="55" dur="1" fill="hold">
                                          <p:stCondLst>
                                            <p:cond delay="0"/>
                                          </p:stCondLst>
                                        </p:cTn>
                                        <p:tgtEl>
                                          <p:spTgt spid="108"/>
                                        </p:tgtEl>
                                        <p:attrNameLst>
                                          <p:attrName>style.visibility</p:attrName>
                                        </p:attrNameLst>
                                      </p:cBhvr>
                                      <p:to>
                                        <p:strVal val="visible"/>
                                      </p:to>
                                    </p:set>
                                    <p:anim calcmode="lin" valueType="num">
                                      <p:cBhvr>
                                        <p:cTn id="56" dur="500" fill="hold"/>
                                        <p:tgtEl>
                                          <p:spTgt spid="108"/>
                                        </p:tgtEl>
                                        <p:attrNameLst>
                                          <p:attrName>ppt_w</p:attrName>
                                        </p:attrNameLst>
                                      </p:cBhvr>
                                      <p:tavLst>
                                        <p:tav tm="0">
                                          <p:val>
                                            <p:fltVal val="0"/>
                                          </p:val>
                                        </p:tav>
                                        <p:tav tm="100000">
                                          <p:val>
                                            <p:strVal val="#ppt_w"/>
                                          </p:val>
                                        </p:tav>
                                      </p:tavLst>
                                    </p:anim>
                                    <p:anim calcmode="lin" valueType="num">
                                      <p:cBhvr>
                                        <p:cTn id="57" dur="500" fill="hold"/>
                                        <p:tgtEl>
                                          <p:spTgt spid="108"/>
                                        </p:tgtEl>
                                        <p:attrNameLst>
                                          <p:attrName>ppt_h</p:attrName>
                                        </p:attrNameLst>
                                      </p:cBhvr>
                                      <p:tavLst>
                                        <p:tav tm="0">
                                          <p:val>
                                            <p:fltVal val="0"/>
                                          </p:val>
                                        </p:tav>
                                        <p:tav tm="100000">
                                          <p:val>
                                            <p:strVal val="#ppt_h"/>
                                          </p:val>
                                        </p:tav>
                                      </p:tavLst>
                                    </p:anim>
                                    <p:animEffect transition="in" filter="fade">
                                      <p:cBhvr>
                                        <p:cTn id="58" dur="500"/>
                                        <p:tgtEl>
                                          <p:spTgt spid="108"/>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31"/>
                                        </p:tgtEl>
                                        <p:attrNameLst>
                                          <p:attrName>style.visibility</p:attrName>
                                        </p:attrNameLst>
                                      </p:cBhvr>
                                      <p:to>
                                        <p:strVal val="visible"/>
                                      </p:to>
                                    </p:set>
                                    <p:animEffect transition="in" filter="fade">
                                      <p:cBhvr>
                                        <p:cTn id="61" dur="500"/>
                                        <p:tgtEl>
                                          <p:spTgt spid="131"/>
                                        </p:tgtEl>
                                      </p:cBhvr>
                                    </p:animEffect>
                                  </p:childTnLst>
                                </p:cTn>
                              </p:par>
                            </p:childTnLst>
                          </p:cTn>
                        </p:par>
                        <p:par>
                          <p:cTn id="62" fill="hold">
                            <p:stCondLst>
                              <p:cond delay="1500"/>
                            </p:stCondLst>
                            <p:childTnLst>
                              <p:par>
                                <p:cTn id="63" presetID="22" presetClass="entr" presetSubtype="4" fill="hold" nodeType="afterEffect">
                                  <p:stCondLst>
                                    <p:cond delay="0"/>
                                  </p:stCondLst>
                                  <p:childTnLst>
                                    <p:set>
                                      <p:cBhvr>
                                        <p:cTn id="64" dur="1" fill="hold">
                                          <p:stCondLst>
                                            <p:cond delay="0"/>
                                          </p:stCondLst>
                                        </p:cTn>
                                        <p:tgtEl>
                                          <p:spTgt spid="12"/>
                                        </p:tgtEl>
                                        <p:attrNameLst>
                                          <p:attrName>style.visibility</p:attrName>
                                        </p:attrNameLst>
                                      </p:cBhvr>
                                      <p:to>
                                        <p:strVal val="visible"/>
                                      </p:to>
                                    </p:set>
                                    <p:animEffect transition="in" filter="wipe(down)">
                                      <p:cBhvr>
                                        <p:cTn id="65" dur="500"/>
                                        <p:tgtEl>
                                          <p:spTgt spid="12"/>
                                        </p:tgtEl>
                                      </p:cBhvr>
                                    </p:animEffect>
                                  </p:childTnLst>
                                </p:cTn>
                              </p:par>
                            </p:childTnLst>
                          </p:cTn>
                        </p:par>
                        <p:par>
                          <p:cTn id="66" fill="hold">
                            <p:stCondLst>
                              <p:cond delay="2000"/>
                            </p:stCondLst>
                            <p:childTnLst>
                              <p:par>
                                <p:cTn id="67" presetID="10" presetClass="entr" presetSubtype="0" fill="hold" grpId="0" nodeType="afterEffect">
                                  <p:stCondLst>
                                    <p:cond delay="0"/>
                                  </p:stCondLst>
                                  <p:childTnLst>
                                    <p:set>
                                      <p:cBhvr>
                                        <p:cTn id="68" dur="1" fill="hold">
                                          <p:stCondLst>
                                            <p:cond delay="0"/>
                                          </p:stCondLst>
                                        </p:cTn>
                                        <p:tgtEl>
                                          <p:spTgt spid="116"/>
                                        </p:tgtEl>
                                        <p:attrNameLst>
                                          <p:attrName>style.visibility</p:attrName>
                                        </p:attrNameLst>
                                      </p:cBhvr>
                                      <p:to>
                                        <p:strVal val="visible"/>
                                      </p:to>
                                    </p:set>
                                    <p:animEffect transition="in" filter="fade">
                                      <p:cBhvr>
                                        <p:cTn id="69" dur="500"/>
                                        <p:tgtEl>
                                          <p:spTgt spid="116"/>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1"/>
                                        </p:tgtEl>
                                        <p:attrNameLst>
                                          <p:attrName>style.visibility</p:attrName>
                                        </p:attrNameLst>
                                      </p:cBhvr>
                                      <p:to>
                                        <p:strVal val="visible"/>
                                      </p:to>
                                    </p:set>
                                    <p:animEffect transition="in" filter="fade">
                                      <p:cBhvr>
                                        <p:cTn id="72" dur="500"/>
                                        <p:tgtEl>
                                          <p:spTgt spid="11"/>
                                        </p:tgtEl>
                                      </p:cBhvr>
                                    </p:animEffect>
                                  </p:childTnLst>
                                </p:cTn>
                              </p:par>
                            </p:childTnLst>
                          </p:cTn>
                        </p:par>
                        <p:par>
                          <p:cTn id="73" fill="hold">
                            <p:stCondLst>
                              <p:cond delay="2500"/>
                            </p:stCondLst>
                            <p:childTnLst>
                              <p:par>
                                <p:cTn id="74" presetID="53" presetClass="entr" presetSubtype="16" fill="hold" grpId="0" nodeType="afterEffect">
                                  <p:stCondLst>
                                    <p:cond delay="0"/>
                                  </p:stCondLst>
                                  <p:childTnLst>
                                    <p:set>
                                      <p:cBhvr>
                                        <p:cTn id="75" dur="1" fill="hold">
                                          <p:stCondLst>
                                            <p:cond delay="0"/>
                                          </p:stCondLst>
                                        </p:cTn>
                                        <p:tgtEl>
                                          <p:spTgt spid="109"/>
                                        </p:tgtEl>
                                        <p:attrNameLst>
                                          <p:attrName>style.visibility</p:attrName>
                                        </p:attrNameLst>
                                      </p:cBhvr>
                                      <p:to>
                                        <p:strVal val="visible"/>
                                      </p:to>
                                    </p:set>
                                    <p:anim calcmode="lin" valueType="num">
                                      <p:cBhvr>
                                        <p:cTn id="76" dur="500" fill="hold"/>
                                        <p:tgtEl>
                                          <p:spTgt spid="109"/>
                                        </p:tgtEl>
                                        <p:attrNameLst>
                                          <p:attrName>ppt_w</p:attrName>
                                        </p:attrNameLst>
                                      </p:cBhvr>
                                      <p:tavLst>
                                        <p:tav tm="0">
                                          <p:val>
                                            <p:fltVal val="0"/>
                                          </p:val>
                                        </p:tav>
                                        <p:tav tm="100000">
                                          <p:val>
                                            <p:strVal val="#ppt_w"/>
                                          </p:val>
                                        </p:tav>
                                      </p:tavLst>
                                    </p:anim>
                                    <p:anim calcmode="lin" valueType="num">
                                      <p:cBhvr>
                                        <p:cTn id="77" dur="500" fill="hold"/>
                                        <p:tgtEl>
                                          <p:spTgt spid="109"/>
                                        </p:tgtEl>
                                        <p:attrNameLst>
                                          <p:attrName>ppt_h</p:attrName>
                                        </p:attrNameLst>
                                      </p:cBhvr>
                                      <p:tavLst>
                                        <p:tav tm="0">
                                          <p:val>
                                            <p:fltVal val="0"/>
                                          </p:val>
                                        </p:tav>
                                        <p:tav tm="100000">
                                          <p:val>
                                            <p:strVal val="#ppt_h"/>
                                          </p:val>
                                        </p:tav>
                                      </p:tavLst>
                                    </p:anim>
                                    <p:animEffect transition="in" filter="fade">
                                      <p:cBhvr>
                                        <p:cTn id="78" dur="500"/>
                                        <p:tgtEl>
                                          <p:spTgt spid="109"/>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130"/>
                                        </p:tgtEl>
                                        <p:attrNameLst>
                                          <p:attrName>style.visibility</p:attrName>
                                        </p:attrNameLst>
                                      </p:cBhvr>
                                      <p:to>
                                        <p:strVal val="visible"/>
                                      </p:to>
                                    </p:set>
                                    <p:animEffect transition="in" filter="fade">
                                      <p:cBhvr>
                                        <p:cTn id="81" dur="500"/>
                                        <p:tgtEl>
                                          <p:spTgt spid="130"/>
                                        </p:tgtEl>
                                      </p:cBhvr>
                                    </p:animEffect>
                                  </p:childTnLst>
                                </p:cTn>
                              </p:par>
                            </p:childTnLst>
                          </p:cTn>
                        </p:par>
                        <p:par>
                          <p:cTn id="82" fill="hold">
                            <p:stCondLst>
                              <p:cond delay="3000"/>
                            </p:stCondLst>
                            <p:childTnLst>
                              <p:par>
                                <p:cTn id="83" presetID="22" presetClass="entr" presetSubtype="4" fill="hold" nodeType="after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wipe(down)">
                                      <p:cBhvr>
                                        <p:cTn id="85" dur="500"/>
                                        <p:tgtEl>
                                          <p:spTgt spid="24"/>
                                        </p:tgtEl>
                                      </p:cBhvr>
                                    </p:animEffect>
                                  </p:childTnLst>
                                </p:cTn>
                              </p:par>
                            </p:childTnLst>
                          </p:cTn>
                        </p:par>
                        <p:par>
                          <p:cTn id="86" fill="hold">
                            <p:stCondLst>
                              <p:cond delay="3500"/>
                            </p:stCondLst>
                            <p:childTnLst>
                              <p:par>
                                <p:cTn id="87" presetID="10" presetClass="entr" presetSubtype="0" fill="hold" grpId="0" nodeType="afterEffect">
                                  <p:stCondLst>
                                    <p:cond delay="0"/>
                                  </p:stCondLst>
                                  <p:childTnLst>
                                    <p:set>
                                      <p:cBhvr>
                                        <p:cTn id="88" dur="1" fill="hold">
                                          <p:stCondLst>
                                            <p:cond delay="0"/>
                                          </p:stCondLst>
                                        </p:cTn>
                                        <p:tgtEl>
                                          <p:spTgt spid="117"/>
                                        </p:tgtEl>
                                        <p:attrNameLst>
                                          <p:attrName>style.visibility</p:attrName>
                                        </p:attrNameLst>
                                      </p:cBhvr>
                                      <p:to>
                                        <p:strVal val="visible"/>
                                      </p:to>
                                    </p:set>
                                    <p:animEffect transition="in" filter="fade">
                                      <p:cBhvr>
                                        <p:cTn id="89" dur="500"/>
                                        <p:tgtEl>
                                          <p:spTgt spid="117"/>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23"/>
                                        </p:tgtEl>
                                        <p:attrNameLst>
                                          <p:attrName>style.visibility</p:attrName>
                                        </p:attrNameLst>
                                      </p:cBhvr>
                                      <p:to>
                                        <p:strVal val="visible"/>
                                      </p:to>
                                    </p:set>
                                    <p:animEffect transition="in" filter="fade">
                                      <p:cBhvr>
                                        <p:cTn id="92" dur="500"/>
                                        <p:tgtEl>
                                          <p:spTgt spid="23"/>
                                        </p:tgtEl>
                                      </p:cBhvr>
                                    </p:animEffect>
                                  </p:childTnLst>
                                </p:cTn>
                              </p:par>
                            </p:childTnLst>
                          </p:cTn>
                        </p:par>
                        <p:par>
                          <p:cTn id="93" fill="hold">
                            <p:stCondLst>
                              <p:cond delay="4000"/>
                            </p:stCondLst>
                            <p:childTnLst>
                              <p:par>
                                <p:cTn id="94" presetID="53" presetClass="entr" presetSubtype="16" fill="hold" grpId="0" nodeType="afterEffect">
                                  <p:stCondLst>
                                    <p:cond delay="0"/>
                                  </p:stCondLst>
                                  <p:childTnLst>
                                    <p:set>
                                      <p:cBhvr>
                                        <p:cTn id="95" dur="1" fill="hold">
                                          <p:stCondLst>
                                            <p:cond delay="0"/>
                                          </p:stCondLst>
                                        </p:cTn>
                                        <p:tgtEl>
                                          <p:spTgt spid="110"/>
                                        </p:tgtEl>
                                        <p:attrNameLst>
                                          <p:attrName>style.visibility</p:attrName>
                                        </p:attrNameLst>
                                      </p:cBhvr>
                                      <p:to>
                                        <p:strVal val="visible"/>
                                      </p:to>
                                    </p:set>
                                    <p:anim calcmode="lin" valueType="num">
                                      <p:cBhvr>
                                        <p:cTn id="96" dur="500" fill="hold"/>
                                        <p:tgtEl>
                                          <p:spTgt spid="110"/>
                                        </p:tgtEl>
                                        <p:attrNameLst>
                                          <p:attrName>ppt_w</p:attrName>
                                        </p:attrNameLst>
                                      </p:cBhvr>
                                      <p:tavLst>
                                        <p:tav tm="0">
                                          <p:val>
                                            <p:fltVal val="0"/>
                                          </p:val>
                                        </p:tav>
                                        <p:tav tm="100000">
                                          <p:val>
                                            <p:strVal val="#ppt_w"/>
                                          </p:val>
                                        </p:tav>
                                      </p:tavLst>
                                    </p:anim>
                                    <p:anim calcmode="lin" valueType="num">
                                      <p:cBhvr>
                                        <p:cTn id="97" dur="500" fill="hold"/>
                                        <p:tgtEl>
                                          <p:spTgt spid="110"/>
                                        </p:tgtEl>
                                        <p:attrNameLst>
                                          <p:attrName>ppt_h</p:attrName>
                                        </p:attrNameLst>
                                      </p:cBhvr>
                                      <p:tavLst>
                                        <p:tav tm="0">
                                          <p:val>
                                            <p:fltVal val="0"/>
                                          </p:val>
                                        </p:tav>
                                        <p:tav tm="100000">
                                          <p:val>
                                            <p:strVal val="#ppt_h"/>
                                          </p:val>
                                        </p:tav>
                                      </p:tavLst>
                                    </p:anim>
                                    <p:animEffect transition="in" filter="fade">
                                      <p:cBhvr>
                                        <p:cTn id="98" dur="500"/>
                                        <p:tgtEl>
                                          <p:spTgt spid="110"/>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29"/>
                                        </p:tgtEl>
                                        <p:attrNameLst>
                                          <p:attrName>style.visibility</p:attrName>
                                        </p:attrNameLst>
                                      </p:cBhvr>
                                      <p:to>
                                        <p:strVal val="visible"/>
                                      </p:to>
                                    </p:set>
                                    <p:animEffect transition="in" filter="fade">
                                      <p:cBhvr>
                                        <p:cTn id="101" dur="500"/>
                                        <p:tgtEl>
                                          <p:spTgt spid="129"/>
                                        </p:tgtEl>
                                      </p:cBhvr>
                                    </p:animEffect>
                                  </p:childTnLst>
                                </p:cTn>
                              </p:par>
                            </p:childTnLst>
                          </p:cTn>
                        </p:par>
                        <p:par>
                          <p:cTn id="102" fill="hold">
                            <p:stCondLst>
                              <p:cond delay="4500"/>
                            </p:stCondLst>
                            <p:childTnLst>
                              <p:par>
                                <p:cTn id="103" presetID="22" presetClass="entr" presetSubtype="4" fill="hold" nodeType="afterEffect">
                                  <p:stCondLst>
                                    <p:cond delay="0"/>
                                  </p:stCondLst>
                                  <p:childTnLst>
                                    <p:set>
                                      <p:cBhvr>
                                        <p:cTn id="104" dur="1" fill="hold">
                                          <p:stCondLst>
                                            <p:cond delay="0"/>
                                          </p:stCondLst>
                                        </p:cTn>
                                        <p:tgtEl>
                                          <p:spTgt spid="37"/>
                                        </p:tgtEl>
                                        <p:attrNameLst>
                                          <p:attrName>style.visibility</p:attrName>
                                        </p:attrNameLst>
                                      </p:cBhvr>
                                      <p:to>
                                        <p:strVal val="visible"/>
                                      </p:to>
                                    </p:set>
                                    <p:animEffect transition="in" filter="wipe(down)">
                                      <p:cBhvr>
                                        <p:cTn id="105" dur="500"/>
                                        <p:tgtEl>
                                          <p:spTgt spid="37"/>
                                        </p:tgtEl>
                                      </p:cBhvr>
                                    </p:animEffect>
                                  </p:childTnLst>
                                </p:cTn>
                              </p:par>
                            </p:childTnLst>
                          </p:cTn>
                        </p:par>
                        <p:par>
                          <p:cTn id="106" fill="hold">
                            <p:stCondLst>
                              <p:cond delay="5000"/>
                            </p:stCondLst>
                            <p:childTnLst>
                              <p:par>
                                <p:cTn id="107" presetID="10" presetClass="entr" presetSubtype="0" fill="hold" grpId="0" nodeType="afterEffect">
                                  <p:stCondLst>
                                    <p:cond delay="0"/>
                                  </p:stCondLst>
                                  <p:childTnLst>
                                    <p:set>
                                      <p:cBhvr>
                                        <p:cTn id="108" dur="1" fill="hold">
                                          <p:stCondLst>
                                            <p:cond delay="0"/>
                                          </p:stCondLst>
                                        </p:cTn>
                                        <p:tgtEl>
                                          <p:spTgt spid="118"/>
                                        </p:tgtEl>
                                        <p:attrNameLst>
                                          <p:attrName>style.visibility</p:attrName>
                                        </p:attrNameLst>
                                      </p:cBhvr>
                                      <p:to>
                                        <p:strVal val="visible"/>
                                      </p:to>
                                    </p:set>
                                    <p:animEffect transition="in" filter="fade">
                                      <p:cBhvr>
                                        <p:cTn id="109" dur="500"/>
                                        <p:tgtEl>
                                          <p:spTgt spid="118"/>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36"/>
                                        </p:tgtEl>
                                        <p:attrNameLst>
                                          <p:attrName>style.visibility</p:attrName>
                                        </p:attrNameLst>
                                      </p:cBhvr>
                                      <p:to>
                                        <p:strVal val="visible"/>
                                      </p:to>
                                    </p:set>
                                    <p:animEffect transition="in" filter="fade">
                                      <p:cBhvr>
                                        <p:cTn id="112" dur="500"/>
                                        <p:tgtEl>
                                          <p:spTgt spid="36"/>
                                        </p:tgtEl>
                                      </p:cBhvr>
                                    </p:animEffect>
                                  </p:childTnLst>
                                </p:cTn>
                              </p:par>
                            </p:childTnLst>
                          </p:cTn>
                        </p:par>
                        <p:par>
                          <p:cTn id="113" fill="hold">
                            <p:stCondLst>
                              <p:cond delay="5500"/>
                            </p:stCondLst>
                            <p:childTnLst>
                              <p:par>
                                <p:cTn id="114" presetID="53" presetClass="entr" presetSubtype="16" fill="hold" grpId="0" nodeType="afterEffect">
                                  <p:stCondLst>
                                    <p:cond delay="0"/>
                                  </p:stCondLst>
                                  <p:childTnLst>
                                    <p:set>
                                      <p:cBhvr>
                                        <p:cTn id="115" dur="1" fill="hold">
                                          <p:stCondLst>
                                            <p:cond delay="0"/>
                                          </p:stCondLst>
                                        </p:cTn>
                                        <p:tgtEl>
                                          <p:spTgt spid="111"/>
                                        </p:tgtEl>
                                        <p:attrNameLst>
                                          <p:attrName>style.visibility</p:attrName>
                                        </p:attrNameLst>
                                      </p:cBhvr>
                                      <p:to>
                                        <p:strVal val="visible"/>
                                      </p:to>
                                    </p:set>
                                    <p:anim calcmode="lin" valueType="num">
                                      <p:cBhvr>
                                        <p:cTn id="116" dur="500" fill="hold"/>
                                        <p:tgtEl>
                                          <p:spTgt spid="111"/>
                                        </p:tgtEl>
                                        <p:attrNameLst>
                                          <p:attrName>ppt_w</p:attrName>
                                        </p:attrNameLst>
                                      </p:cBhvr>
                                      <p:tavLst>
                                        <p:tav tm="0">
                                          <p:val>
                                            <p:fltVal val="0"/>
                                          </p:val>
                                        </p:tav>
                                        <p:tav tm="100000">
                                          <p:val>
                                            <p:strVal val="#ppt_w"/>
                                          </p:val>
                                        </p:tav>
                                      </p:tavLst>
                                    </p:anim>
                                    <p:anim calcmode="lin" valueType="num">
                                      <p:cBhvr>
                                        <p:cTn id="117" dur="500" fill="hold"/>
                                        <p:tgtEl>
                                          <p:spTgt spid="111"/>
                                        </p:tgtEl>
                                        <p:attrNameLst>
                                          <p:attrName>ppt_h</p:attrName>
                                        </p:attrNameLst>
                                      </p:cBhvr>
                                      <p:tavLst>
                                        <p:tav tm="0">
                                          <p:val>
                                            <p:fltVal val="0"/>
                                          </p:val>
                                        </p:tav>
                                        <p:tav tm="100000">
                                          <p:val>
                                            <p:strVal val="#ppt_h"/>
                                          </p:val>
                                        </p:tav>
                                      </p:tavLst>
                                    </p:anim>
                                    <p:animEffect transition="in" filter="fade">
                                      <p:cBhvr>
                                        <p:cTn id="118" dur="500"/>
                                        <p:tgtEl>
                                          <p:spTgt spid="111"/>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128"/>
                                        </p:tgtEl>
                                        <p:attrNameLst>
                                          <p:attrName>style.visibility</p:attrName>
                                        </p:attrNameLst>
                                      </p:cBhvr>
                                      <p:to>
                                        <p:strVal val="visible"/>
                                      </p:to>
                                    </p:set>
                                    <p:animEffect transition="in" filter="fade">
                                      <p:cBhvr>
                                        <p:cTn id="121" dur="500"/>
                                        <p:tgtEl>
                                          <p:spTgt spid="128"/>
                                        </p:tgtEl>
                                      </p:cBhvr>
                                    </p:animEffect>
                                  </p:childTnLst>
                                </p:cTn>
                              </p:par>
                            </p:childTnLst>
                          </p:cTn>
                        </p:par>
                        <p:par>
                          <p:cTn id="122" fill="hold">
                            <p:stCondLst>
                              <p:cond delay="6000"/>
                            </p:stCondLst>
                            <p:childTnLst>
                              <p:par>
                                <p:cTn id="123" presetID="22" presetClass="entr" presetSubtype="4" fill="hold" nodeType="afterEffect">
                                  <p:stCondLst>
                                    <p:cond delay="0"/>
                                  </p:stCondLst>
                                  <p:childTnLst>
                                    <p:set>
                                      <p:cBhvr>
                                        <p:cTn id="124" dur="1" fill="hold">
                                          <p:stCondLst>
                                            <p:cond delay="0"/>
                                          </p:stCondLst>
                                        </p:cTn>
                                        <p:tgtEl>
                                          <p:spTgt spid="50"/>
                                        </p:tgtEl>
                                        <p:attrNameLst>
                                          <p:attrName>style.visibility</p:attrName>
                                        </p:attrNameLst>
                                      </p:cBhvr>
                                      <p:to>
                                        <p:strVal val="visible"/>
                                      </p:to>
                                    </p:set>
                                    <p:animEffect transition="in" filter="wipe(down)">
                                      <p:cBhvr>
                                        <p:cTn id="125" dur="500"/>
                                        <p:tgtEl>
                                          <p:spTgt spid="50"/>
                                        </p:tgtEl>
                                      </p:cBhvr>
                                    </p:animEffect>
                                  </p:childTnLst>
                                </p:cTn>
                              </p:par>
                            </p:childTnLst>
                          </p:cTn>
                        </p:par>
                        <p:par>
                          <p:cTn id="126" fill="hold">
                            <p:stCondLst>
                              <p:cond delay="6500"/>
                            </p:stCondLst>
                            <p:childTnLst>
                              <p:par>
                                <p:cTn id="127" presetID="10" presetClass="entr" presetSubtype="0" fill="hold" grpId="0" nodeType="afterEffect">
                                  <p:stCondLst>
                                    <p:cond delay="0"/>
                                  </p:stCondLst>
                                  <p:childTnLst>
                                    <p:set>
                                      <p:cBhvr>
                                        <p:cTn id="128" dur="1" fill="hold">
                                          <p:stCondLst>
                                            <p:cond delay="0"/>
                                          </p:stCondLst>
                                        </p:cTn>
                                        <p:tgtEl>
                                          <p:spTgt spid="119"/>
                                        </p:tgtEl>
                                        <p:attrNameLst>
                                          <p:attrName>style.visibility</p:attrName>
                                        </p:attrNameLst>
                                      </p:cBhvr>
                                      <p:to>
                                        <p:strVal val="visible"/>
                                      </p:to>
                                    </p:set>
                                    <p:animEffect transition="in" filter="fade">
                                      <p:cBhvr>
                                        <p:cTn id="129" dur="500"/>
                                        <p:tgtEl>
                                          <p:spTgt spid="119"/>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49"/>
                                        </p:tgtEl>
                                        <p:attrNameLst>
                                          <p:attrName>style.visibility</p:attrName>
                                        </p:attrNameLst>
                                      </p:cBhvr>
                                      <p:to>
                                        <p:strVal val="visible"/>
                                      </p:to>
                                    </p:set>
                                    <p:animEffect transition="in" filter="fade">
                                      <p:cBhvr>
                                        <p:cTn id="132" dur="500"/>
                                        <p:tgtEl>
                                          <p:spTgt spid="49"/>
                                        </p:tgtEl>
                                      </p:cBhvr>
                                    </p:animEffect>
                                  </p:childTnLst>
                                </p:cTn>
                              </p:par>
                            </p:childTnLst>
                          </p:cTn>
                        </p:par>
                        <p:par>
                          <p:cTn id="133" fill="hold">
                            <p:stCondLst>
                              <p:cond delay="7000"/>
                            </p:stCondLst>
                            <p:childTnLst>
                              <p:par>
                                <p:cTn id="134" presetID="53" presetClass="entr" presetSubtype="16" fill="hold" grpId="0" nodeType="afterEffect">
                                  <p:stCondLst>
                                    <p:cond delay="0"/>
                                  </p:stCondLst>
                                  <p:childTnLst>
                                    <p:set>
                                      <p:cBhvr>
                                        <p:cTn id="135" dur="1" fill="hold">
                                          <p:stCondLst>
                                            <p:cond delay="0"/>
                                          </p:stCondLst>
                                        </p:cTn>
                                        <p:tgtEl>
                                          <p:spTgt spid="112"/>
                                        </p:tgtEl>
                                        <p:attrNameLst>
                                          <p:attrName>style.visibility</p:attrName>
                                        </p:attrNameLst>
                                      </p:cBhvr>
                                      <p:to>
                                        <p:strVal val="visible"/>
                                      </p:to>
                                    </p:set>
                                    <p:anim calcmode="lin" valueType="num">
                                      <p:cBhvr>
                                        <p:cTn id="136" dur="500" fill="hold"/>
                                        <p:tgtEl>
                                          <p:spTgt spid="112"/>
                                        </p:tgtEl>
                                        <p:attrNameLst>
                                          <p:attrName>ppt_w</p:attrName>
                                        </p:attrNameLst>
                                      </p:cBhvr>
                                      <p:tavLst>
                                        <p:tav tm="0">
                                          <p:val>
                                            <p:fltVal val="0"/>
                                          </p:val>
                                        </p:tav>
                                        <p:tav tm="100000">
                                          <p:val>
                                            <p:strVal val="#ppt_w"/>
                                          </p:val>
                                        </p:tav>
                                      </p:tavLst>
                                    </p:anim>
                                    <p:anim calcmode="lin" valueType="num">
                                      <p:cBhvr>
                                        <p:cTn id="137" dur="500" fill="hold"/>
                                        <p:tgtEl>
                                          <p:spTgt spid="112"/>
                                        </p:tgtEl>
                                        <p:attrNameLst>
                                          <p:attrName>ppt_h</p:attrName>
                                        </p:attrNameLst>
                                      </p:cBhvr>
                                      <p:tavLst>
                                        <p:tav tm="0">
                                          <p:val>
                                            <p:fltVal val="0"/>
                                          </p:val>
                                        </p:tav>
                                        <p:tav tm="100000">
                                          <p:val>
                                            <p:strVal val="#ppt_h"/>
                                          </p:val>
                                        </p:tav>
                                      </p:tavLst>
                                    </p:anim>
                                    <p:animEffect transition="in" filter="fade">
                                      <p:cBhvr>
                                        <p:cTn id="138" dur="500"/>
                                        <p:tgtEl>
                                          <p:spTgt spid="112"/>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127"/>
                                        </p:tgtEl>
                                        <p:attrNameLst>
                                          <p:attrName>style.visibility</p:attrName>
                                        </p:attrNameLst>
                                      </p:cBhvr>
                                      <p:to>
                                        <p:strVal val="visible"/>
                                      </p:to>
                                    </p:set>
                                    <p:animEffect transition="in" filter="fade">
                                      <p:cBhvr>
                                        <p:cTn id="141" dur="500"/>
                                        <p:tgtEl>
                                          <p:spTgt spid="127"/>
                                        </p:tgtEl>
                                      </p:cBhvr>
                                    </p:animEffect>
                                  </p:childTnLst>
                                </p:cTn>
                              </p:par>
                            </p:childTnLst>
                          </p:cTn>
                        </p:par>
                        <p:par>
                          <p:cTn id="142" fill="hold">
                            <p:stCondLst>
                              <p:cond delay="7500"/>
                            </p:stCondLst>
                            <p:childTnLst>
                              <p:par>
                                <p:cTn id="143" presetID="22" presetClass="entr" presetSubtype="4" fill="hold" nodeType="afterEffect">
                                  <p:stCondLst>
                                    <p:cond delay="0"/>
                                  </p:stCondLst>
                                  <p:childTnLst>
                                    <p:set>
                                      <p:cBhvr>
                                        <p:cTn id="144" dur="1" fill="hold">
                                          <p:stCondLst>
                                            <p:cond delay="0"/>
                                          </p:stCondLst>
                                        </p:cTn>
                                        <p:tgtEl>
                                          <p:spTgt spid="62"/>
                                        </p:tgtEl>
                                        <p:attrNameLst>
                                          <p:attrName>style.visibility</p:attrName>
                                        </p:attrNameLst>
                                      </p:cBhvr>
                                      <p:to>
                                        <p:strVal val="visible"/>
                                      </p:to>
                                    </p:set>
                                    <p:animEffect transition="in" filter="wipe(down)">
                                      <p:cBhvr>
                                        <p:cTn id="145" dur="500"/>
                                        <p:tgtEl>
                                          <p:spTgt spid="62"/>
                                        </p:tgtEl>
                                      </p:cBhvr>
                                    </p:animEffect>
                                  </p:childTnLst>
                                </p:cTn>
                              </p:par>
                            </p:childTnLst>
                          </p:cTn>
                        </p:par>
                        <p:par>
                          <p:cTn id="146" fill="hold">
                            <p:stCondLst>
                              <p:cond delay="8000"/>
                            </p:stCondLst>
                            <p:childTnLst>
                              <p:par>
                                <p:cTn id="147" presetID="10" presetClass="entr" presetSubtype="0" fill="hold" grpId="0" nodeType="afterEffect">
                                  <p:stCondLst>
                                    <p:cond delay="0"/>
                                  </p:stCondLst>
                                  <p:childTnLst>
                                    <p:set>
                                      <p:cBhvr>
                                        <p:cTn id="148" dur="1" fill="hold">
                                          <p:stCondLst>
                                            <p:cond delay="0"/>
                                          </p:stCondLst>
                                        </p:cTn>
                                        <p:tgtEl>
                                          <p:spTgt spid="120"/>
                                        </p:tgtEl>
                                        <p:attrNameLst>
                                          <p:attrName>style.visibility</p:attrName>
                                        </p:attrNameLst>
                                      </p:cBhvr>
                                      <p:to>
                                        <p:strVal val="visible"/>
                                      </p:to>
                                    </p:set>
                                    <p:animEffect transition="in" filter="fade">
                                      <p:cBhvr>
                                        <p:cTn id="149" dur="500"/>
                                        <p:tgtEl>
                                          <p:spTgt spid="120"/>
                                        </p:tgtEl>
                                      </p:cBhvr>
                                    </p:animEffect>
                                  </p:childTnLst>
                                </p:cTn>
                              </p:par>
                            </p:childTnLst>
                          </p:cTn>
                        </p:par>
                        <p:par>
                          <p:cTn id="150" fill="hold">
                            <p:stCondLst>
                              <p:cond delay="8500"/>
                            </p:stCondLst>
                            <p:childTnLst>
                              <p:par>
                                <p:cTn id="151" presetID="53" presetClass="entr" presetSubtype="16" fill="hold" grpId="0" nodeType="afterEffect">
                                  <p:stCondLst>
                                    <p:cond delay="0"/>
                                  </p:stCondLst>
                                  <p:childTnLst>
                                    <p:set>
                                      <p:cBhvr>
                                        <p:cTn id="152" dur="1" fill="hold">
                                          <p:stCondLst>
                                            <p:cond delay="0"/>
                                          </p:stCondLst>
                                        </p:cTn>
                                        <p:tgtEl>
                                          <p:spTgt spid="113"/>
                                        </p:tgtEl>
                                        <p:attrNameLst>
                                          <p:attrName>style.visibility</p:attrName>
                                        </p:attrNameLst>
                                      </p:cBhvr>
                                      <p:to>
                                        <p:strVal val="visible"/>
                                      </p:to>
                                    </p:set>
                                    <p:anim calcmode="lin" valueType="num">
                                      <p:cBhvr>
                                        <p:cTn id="153" dur="500" fill="hold"/>
                                        <p:tgtEl>
                                          <p:spTgt spid="113"/>
                                        </p:tgtEl>
                                        <p:attrNameLst>
                                          <p:attrName>ppt_w</p:attrName>
                                        </p:attrNameLst>
                                      </p:cBhvr>
                                      <p:tavLst>
                                        <p:tav tm="0">
                                          <p:val>
                                            <p:fltVal val="0"/>
                                          </p:val>
                                        </p:tav>
                                        <p:tav tm="100000">
                                          <p:val>
                                            <p:strVal val="#ppt_w"/>
                                          </p:val>
                                        </p:tav>
                                      </p:tavLst>
                                    </p:anim>
                                    <p:anim calcmode="lin" valueType="num">
                                      <p:cBhvr>
                                        <p:cTn id="154" dur="500" fill="hold"/>
                                        <p:tgtEl>
                                          <p:spTgt spid="113"/>
                                        </p:tgtEl>
                                        <p:attrNameLst>
                                          <p:attrName>ppt_h</p:attrName>
                                        </p:attrNameLst>
                                      </p:cBhvr>
                                      <p:tavLst>
                                        <p:tav tm="0">
                                          <p:val>
                                            <p:fltVal val="0"/>
                                          </p:val>
                                        </p:tav>
                                        <p:tav tm="100000">
                                          <p:val>
                                            <p:strVal val="#ppt_h"/>
                                          </p:val>
                                        </p:tav>
                                      </p:tavLst>
                                    </p:anim>
                                    <p:animEffect transition="in" filter="fade">
                                      <p:cBhvr>
                                        <p:cTn id="155" dur="500"/>
                                        <p:tgtEl>
                                          <p:spTgt spid="113"/>
                                        </p:tgtEl>
                                      </p:cBhvr>
                                    </p:animEffect>
                                  </p:childTnLst>
                                </p:cTn>
                              </p:par>
                              <p:par>
                                <p:cTn id="156" presetID="10" presetClass="entr" presetSubtype="0" fill="hold" grpId="0" nodeType="withEffect">
                                  <p:stCondLst>
                                    <p:cond delay="0"/>
                                  </p:stCondLst>
                                  <p:childTnLst>
                                    <p:set>
                                      <p:cBhvr>
                                        <p:cTn id="157" dur="1" fill="hold">
                                          <p:stCondLst>
                                            <p:cond delay="0"/>
                                          </p:stCondLst>
                                        </p:cTn>
                                        <p:tgtEl>
                                          <p:spTgt spid="126"/>
                                        </p:tgtEl>
                                        <p:attrNameLst>
                                          <p:attrName>style.visibility</p:attrName>
                                        </p:attrNameLst>
                                      </p:cBhvr>
                                      <p:to>
                                        <p:strVal val="visible"/>
                                      </p:to>
                                    </p:set>
                                    <p:animEffect transition="in" filter="fade">
                                      <p:cBhvr>
                                        <p:cTn id="158" dur="500"/>
                                        <p:tgtEl>
                                          <p:spTgt spid="126"/>
                                        </p:tgtEl>
                                      </p:cBhvr>
                                    </p:animEffect>
                                  </p:childTnLst>
                                </p:cTn>
                              </p:par>
                            </p:childTnLst>
                          </p:cTn>
                        </p:par>
                        <p:par>
                          <p:cTn id="159" fill="hold">
                            <p:stCondLst>
                              <p:cond delay="9000"/>
                            </p:stCondLst>
                            <p:childTnLst>
                              <p:par>
                                <p:cTn id="160" presetID="22" presetClass="entr" presetSubtype="4" fill="hold" nodeType="afterEffect">
                                  <p:stCondLst>
                                    <p:cond delay="0"/>
                                  </p:stCondLst>
                                  <p:childTnLst>
                                    <p:set>
                                      <p:cBhvr>
                                        <p:cTn id="161" dur="1" fill="hold">
                                          <p:stCondLst>
                                            <p:cond delay="0"/>
                                          </p:stCondLst>
                                        </p:cTn>
                                        <p:tgtEl>
                                          <p:spTgt spid="75"/>
                                        </p:tgtEl>
                                        <p:attrNameLst>
                                          <p:attrName>style.visibility</p:attrName>
                                        </p:attrNameLst>
                                      </p:cBhvr>
                                      <p:to>
                                        <p:strVal val="visible"/>
                                      </p:to>
                                    </p:set>
                                    <p:animEffect transition="in" filter="wipe(down)">
                                      <p:cBhvr>
                                        <p:cTn id="162" dur="500"/>
                                        <p:tgtEl>
                                          <p:spTgt spid="75"/>
                                        </p:tgtEl>
                                      </p:cBhvr>
                                    </p:animEffect>
                                  </p:childTnLst>
                                </p:cTn>
                              </p:par>
                            </p:childTnLst>
                          </p:cTn>
                        </p:par>
                        <p:par>
                          <p:cTn id="163" fill="hold">
                            <p:stCondLst>
                              <p:cond delay="9500"/>
                            </p:stCondLst>
                            <p:childTnLst>
                              <p:par>
                                <p:cTn id="164" presetID="10" presetClass="entr" presetSubtype="0" fill="hold" grpId="0" nodeType="afterEffect">
                                  <p:stCondLst>
                                    <p:cond delay="0"/>
                                  </p:stCondLst>
                                  <p:childTnLst>
                                    <p:set>
                                      <p:cBhvr>
                                        <p:cTn id="165" dur="1" fill="hold">
                                          <p:stCondLst>
                                            <p:cond delay="0"/>
                                          </p:stCondLst>
                                        </p:cTn>
                                        <p:tgtEl>
                                          <p:spTgt spid="122"/>
                                        </p:tgtEl>
                                        <p:attrNameLst>
                                          <p:attrName>style.visibility</p:attrName>
                                        </p:attrNameLst>
                                      </p:cBhvr>
                                      <p:to>
                                        <p:strVal val="visible"/>
                                      </p:to>
                                    </p:set>
                                    <p:animEffect transition="in" filter="fade">
                                      <p:cBhvr>
                                        <p:cTn id="166" dur="500"/>
                                        <p:tgtEl>
                                          <p:spTgt spid="122"/>
                                        </p:tgtEl>
                                      </p:cBhvr>
                                    </p:animEffect>
                                  </p:childTnLst>
                                </p:cTn>
                              </p:par>
                              <p:par>
                                <p:cTn id="167" presetID="10" presetClass="entr" presetSubtype="0" fill="hold" grpId="0" nodeType="withEffect">
                                  <p:stCondLst>
                                    <p:cond delay="0"/>
                                  </p:stCondLst>
                                  <p:childTnLst>
                                    <p:set>
                                      <p:cBhvr>
                                        <p:cTn id="168" dur="1" fill="hold">
                                          <p:stCondLst>
                                            <p:cond delay="0"/>
                                          </p:stCondLst>
                                        </p:cTn>
                                        <p:tgtEl>
                                          <p:spTgt spid="74"/>
                                        </p:tgtEl>
                                        <p:attrNameLst>
                                          <p:attrName>style.visibility</p:attrName>
                                        </p:attrNameLst>
                                      </p:cBhvr>
                                      <p:to>
                                        <p:strVal val="visible"/>
                                      </p:to>
                                    </p:set>
                                    <p:animEffect transition="in" filter="fade">
                                      <p:cBhvr>
                                        <p:cTn id="169" dur="500"/>
                                        <p:tgtEl>
                                          <p:spTgt spid="74"/>
                                        </p:tgtEl>
                                      </p:cBhvr>
                                    </p:animEffect>
                                  </p:childTnLst>
                                </p:cTn>
                              </p:par>
                            </p:childTnLst>
                          </p:cTn>
                        </p:par>
                        <p:par>
                          <p:cTn id="170" fill="hold">
                            <p:stCondLst>
                              <p:cond delay="10000"/>
                            </p:stCondLst>
                            <p:childTnLst>
                              <p:par>
                                <p:cTn id="171" presetID="53" presetClass="entr" presetSubtype="16" fill="hold" grpId="0" nodeType="afterEffect">
                                  <p:stCondLst>
                                    <p:cond delay="0"/>
                                  </p:stCondLst>
                                  <p:childTnLst>
                                    <p:set>
                                      <p:cBhvr>
                                        <p:cTn id="172" dur="1" fill="hold">
                                          <p:stCondLst>
                                            <p:cond delay="0"/>
                                          </p:stCondLst>
                                        </p:cTn>
                                        <p:tgtEl>
                                          <p:spTgt spid="114"/>
                                        </p:tgtEl>
                                        <p:attrNameLst>
                                          <p:attrName>style.visibility</p:attrName>
                                        </p:attrNameLst>
                                      </p:cBhvr>
                                      <p:to>
                                        <p:strVal val="visible"/>
                                      </p:to>
                                    </p:set>
                                    <p:anim calcmode="lin" valueType="num">
                                      <p:cBhvr>
                                        <p:cTn id="173" dur="500" fill="hold"/>
                                        <p:tgtEl>
                                          <p:spTgt spid="114"/>
                                        </p:tgtEl>
                                        <p:attrNameLst>
                                          <p:attrName>ppt_w</p:attrName>
                                        </p:attrNameLst>
                                      </p:cBhvr>
                                      <p:tavLst>
                                        <p:tav tm="0">
                                          <p:val>
                                            <p:fltVal val="0"/>
                                          </p:val>
                                        </p:tav>
                                        <p:tav tm="100000">
                                          <p:val>
                                            <p:strVal val="#ppt_w"/>
                                          </p:val>
                                        </p:tav>
                                      </p:tavLst>
                                    </p:anim>
                                    <p:anim calcmode="lin" valueType="num">
                                      <p:cBhvr>
                                        <p:cTn id="174" dur="500" fill="hold"/>
                                        <p:tgtEl>
                                          <p:spTgt spid="114"/>
                                        </p:tgtEl>
                                        <p:attrNameLst>
                                          <p:attrName>ppt_h</p:attrName>
                                        </p:attrNameLst>
                                      </p:cBhvr>
                                      <p:tavLst>
                                        <p:tav tm="0">
                                          <p:val>
                                            <p:fltVal val="0"/>
                                          </p:val>
                                        </p:tav>
                                        <p:tav tm="100000">
                                          <p:val>
                                            <p:strVal val="#ppt_h"/>
                                          </p:val>
                                        </p:tav>
                                      </p:tavLst>
                                    </p:anim>
                                    <p:animEffect transition="in" filter="fade">
                                      <p:cBhvr>
                                        <p:cTn id="175" dur="500"/>
                                        <p:tgtEl>
                                          <p:spTgt spid="114"/>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125"/>
                                        </p:tgtEl>
                                        <p:attrNameLst>
                                          <p:attrName>style.visibility</p:attrName>
                                        </p:attrNameLst>
                                      </p:cBhvr>
                                      <p:to>
                                        <p:strVal val="visible"/>
                                      </p:to>
                                    </p:set>
                                    <p:animEffect transition="in" filter="fade">
                                      <p:cBhvr>
                                        <p:cTn id="178" dur="500"/>
                                        <p:tgtEl>
                                          <p:spTgt spid="125"/>
                                        </p:tgtEl>
                                      </p:cBhvr>
                                    </p:animEffect>
                                  </p:childTnLst>
                                </p:cTn>
                              </p:par>
                            </p:childTnLst>
                          </p:cTn>
                        </p:par>
                        <p:par>
                          <p:cTn id="179" fill="hold">
                            <p:stCondLst>
                              <p:cond delay="10500"/>
                            </p:stCondLst>
                            <p:childTnLst>
                              <p:par>
                                <p:cTn id="180" presetID="22" presetClass="entr" presetSubtype="4" fill="hold" nodeType="afterEffect">
                                  <p:stCondLst>
                                    <p:cond delay="0"/>
                                  </p:stCondLst>
                                  <p:childTnLst>
                                    <p:set>
                                      <p:cBhvr>
                                        <p:cTn id="181" dur="1" fill="hold">
                                          <p:stCondLst>
                                            <p:cond delay="0"/>
                                          </p:stCondLst>
                                        </p:cTn>
                                        <p:tgtEl>
                                          <p:spTgt spid="88"/>
                                        </p:tgtEl>
                                        <p:attrNameLst>
                                          <p:attrName>style.visibility</p:attrName>
                                        </p:attrNameLst>
                                      </p:cBhvr>
                                      <p:to>
                                        <p:strVal val="visible"/>
                                      </p:to>
                                    </p:set>
                                    <p:animEffect transition="in" filter="wipe(down)">
                                      <p:cBhvr>
                                        <p:cTn id="182" dur="500"/>
                                        <p:tgtEl>
                                          <p:spTgt spid="88"/>
                                        </p:tgtEl>
                                      </p:cBhvr>
                                    </p:animEffect>
                                  </p:childTnLst>
                                </p:cTn>
                              </p:par>
                            </p:childTnLst>
                          </p:cTn>
                        </p:par>
                        <p:par>
                          <p:cTn id="183" fill="hold">
                            <p:stCondLst>
                              <p:cond delay="11000"/>
                            </p:stCondLst>
                            <p:childTnLst>
                              <p:par>
                                <p:cTn id="184" presetID="10" presetClass="entr" presetSubtype="0" fill="hold" grpId="0" nodeType="afterEffect">
                                  <p:stCondLst>
                                    <p:cond delay="0"/>
                                  </p:stCondLst>
                                  <p:childTnLst>
                                    <p:set>
                                      <p:cBhvr>
                                        <p:cTn id="185" dur="1" fill="hold">
                                          <p:stCondLst>
                                            <p:cond delay="0"/>
                                          </p:stCondLst>
                                        </p:cTn>
                                        <p:tgtEl>
                                          <p:spTgt spid="121"/>
                                        </p:tgtEl>
                                        <p:attrNameLst>
                                          <p:attrName>style.visibility</p:attrName>
                                        </p:attrNameLst>
                                      </p:cBhvr>
                                      <p:to>
                                        <p:strVal val="visible"/>
                                      </p:to>
                                    </p:set>
                                    <p:animEffect transition="in" filter="fade">
                                      <p:cBhvr>
                                        <p:cTn id="186" dur="500"/>
                                        <p:tgtEl>
                                          <p:spTgt spid="121"/>
                                        </p:tgtEl>
                                      </p:cBhvr>
                                    </p:animEffect>
                                  </p:childTnLst>
                                </p:cTn>
                              </p:par>
                              <p:par>
                                <p:cTn id="187" presetID="10" presetClass="entr" presetSubtype="0" fill="hold" grpId="0" nodeType="withEffect">
                                  <p:stCondLst>
                                    <p:cond delay="0"/>
                                  </p:stCondLst>
                                  <p:childTnLst>
                                    <p:set>
                                      <p:cBhvr>
                                        <p:cTn id="188" dur="1" fill="hold">
                                          <p:stCondLst>
                                            <p:cond delay="0"/>
                                          </p:stCondLst>
                                        </p:cTn>
                                        <p:tgtEl>
                                          <p:spTgt spid="87"/>
                                        </p:tgtEl>
                                        <p:attrNameLst>
                                          <p:attrName>style.visibility</p:attrName>
                                        </p:attrNameLst>
                                      </p:cBhvr>
                                      <p:to>
                                        <p:strVal val="visible"/>
                                      </p:to>
                                    </p:set>
                                    <p:animEffect transition="in" filter="fade">
                                      <p:cBhvr>
                                        <p:cTn id="189" dur="500"/>
                                        <p:tgtEl>
                                          <p:spTgt spid="87"/>
                                        </p:tgtEl>
                                      </p:cBhvr>
                                    </p:animEffect>
                                  </p:childTnLst>
                                </p:cTn>
                              </p:par>
                            </p:childTnLst>
                          </p:cTn>
                        </p:par>
                        <p:par>
                          <p:cTn id="190" fill="hold">
                            <p:stCondLst>
                              <p:cond delay="11500"/>
                            </p:stCondLst>
                            <p:childTnLst>
                              <p:par>
                                <p:cTn id="191" presetID="53" presetClass="entr" presetSubtype="16" fill="hold" grpId="0" nodeType="afterEffect">
                                  <p:stCondLst>
                                    <p:cond delay="0"/>
                                  </p:stCondLst>
                                  <p:childTnLst>
                                    <p:set>
                                      <p:cBhvr>
                                        <p:cTn id="192" dur="1" fill="hold">
                                          <p:stCondLst>
                                            <p:cond delay="0"/>
                                          </p:stCondLst>
                                        </p:cTn>
                                        <p:tgtEl>
                                          <p:spTgt spid="115"/>
                                        </p:tgtEl>
                                        <p:attrNameLst>
                                          <p:attrName>style.visibility</p:attrName>
                                        </p:attrNameLst>
                                      </p:cBhvr>
                                      <p:to>
                                        <p:strVal val="visible"/>
                                      </p:to>
                                    </p:set>
                                    <p:anim calcmode="lin" valueType="num">
                                      <p:cBhvr>
                                        <p:cTn id="193" dur="500" fill="hold"/>
                                        <p:tgtEl>
                                          <p:spTgt spid="115"/>
                                        </p:tgtEl>
                                        <p:attrNameLst>
                                          <p:attrName>ppt_w</p:attrName>
                                        </p:attrNameLst>
                                      </p:cBhvr>
                                      <p:tavLst>
                                        <p:tav tm="0">
                                          <p:val>
                                            <p:fltVal val="0"/>
                                          </p:val>
                                        </p:tav>
                                        <p:tav tm="100000">
                                          <p:val>
                                            <p:strVal val="#ppt_w"/>
                                          </p:val>
                                        </p:tav>
                                      </p:tavLst>
                                    </p:anim>
                                    <p:anim calcmode="lin" valueType="num">
                                      <p:cBhvr>
                                        <p:cTn id="194" dur="500" fill="hold"/>
                                        <p:tgtEl>
                                          <p:spTgt spid="115"/>
                                        </p:tgtEl>
                                        <p:attrNameLst>
                                          <p:attrName>ppt_h</p:attrName>
                                        </p:attrNameLst>
                                      </p:cBhvr>
                                      <p:tavLst>
                                        <p:tav tm="0">
                                          <p:val>
                                            <p:fltVal val="0"/>
                                          </p:val>
                                        </p:tav>
                                        <p:tav tm="100000">
                                          <p:val>
                                            <p:strVal val="#ppt_h"/>
                                          </p:val>
                                        </p:tav>
                                      </p:tavLst>
                                    </p:anim>
                                    <p:animEffect transition="in" filter="fade">
                                      <p:cBhvr>
                                        <p:cTn id="195" dur="500"/>
                                        <p:tgtEl>
                                          <p:spTgt spid="115"/>
                                        </p:tgtEl>
                                      </p:cBhvr>
                                    </p:animEffect>
                                  </p:childTnLst>
                                </p:cTn>
                              </p:par>
                              <p:par>
                                <p:cTn id="196" presetID="22" presetClass="entr" presetSubtype="4" fill="hold" grpId="0" nodeType="withEffect">
                                  <p:stCondLst>
                                    <p:cond delay="0"/>
                                  </p:stCondLst>
                                  <p:childTnLst>
                                    <p:set>
                                      <p:cBhvr>
                                        <p:cTn id="197" dur="1" fill="hold">
                                          <p:stCondLst>
                                            <p:cond delay="0"/>
                                          </p:stCondLst>
                                        </p:cTn>
                                        <p:tgtEl>
                                          <p:spTgt spid="124"/>
                                        </p:tgtEl>
                                        <p:attrNameLst>
                                          <p:attrName>style.visibility</p:attrName>
                                        </p:attrNameLst>
                                      </p:cBhvr>
                                      <p:to>
                                        <p:strVal val="visible"/>
                                      </p:to>
                                    </p:set>
                                    <p:animEffect transition="in" filter="wipe(down)">
                                      <p:cBhvr>
                                        <p:cTn id="198" dur="500"/>
                                        <p:tgtEl>
                                          <p:spTgt spid="124"/>
                                        </p:tgtEl>
                                      </p:cBhvr>
                                    </p:animEffect>
                                  </p:childTnLst>
                                </p:cTn>
                              </p:par>
                            </p:childTnLst>
                          </p:cTn>
                        </p:par>
                        <p:par>
                          <p:cTn id="199" fill="hold">
                            <p:stCondLst>
                              <p:cond delay="12000"/>
                            </p:stCondLst>
                            <p:childTnLst>
                              <p:par>
                                <p:cTn id="200" presetID="22" presetClass="entr" presetSubtype="4" fill="hold" nodeType="afterEffect">
                                  <p:stCondLst>
                                    <p:cond delay="0"/>
                                  </p:stCondLst>
                                  <p:childTnLst>
                                    <p:set>
                                      <p:cBhvr>
                                        <p:cTn id="201" dur="1" fill="hold">
                                          <p:stCondLst>
                                            <p:cond delay="0"/>
                                          </p:stCondLst>
                                        </p:cTn>
                                        <p:tgtEl>
                                          <p:spTgt spid="101"/>
                                        </p:tgtEl>
                                        <p:attrNameLst>
                                          <p:attrName>style.visibility</p:attrName>
                                        </p:attrNameLst>
                                      </p:cBhvr>
                                      <p:to>
                                        <p:strVal val="visible"/>
                                      </p:to>
                                    </p:set>
                                    <p:animEffect transition="in" filter="wipe(down)">
                                      <p:cBhvr>
                                        <p:cTn id="202" dur="500"/>
                                        <p:tgtEl>
                                          <p:spTgt spid="101"/>
                                        </p:tgtEl>
                                      </p:cBhvr>
                                    </p:animEffect>
                                  </p:childTnLst>
                                </p:cTn>
                              </p:par>
                            </p:childTnLst>
                          </p:cTn>
                        </p:par>
                        <p:par>
                          <p:cTn id="203" fill="hold">
                            <p:stCondLst>
                              <p:cond delay="12500"/>
                            </p:stCondLst>
                            <p:childTnLst>
                              <p:par>
                                <p:cTn id="204" presetID="10" presetClass="entr" presetSubtype="0" fill="hold" grpId="0" nodeType="afterEffect">
                                  <p:stCondLst>
                                    <p:cond delay="0"/>
                                  </p:stCondLst>
                                  <p:childTnLst>
                                    <p:set>
                                      <p:cBhvr>
                                        <p:cTn id="205" dur="1" fill="hold">
                                          <p:stCondLst>
                                            <p:cond delay="0"/>
                                          </p:stCondLst>
                                        </p:cTn>
                                        <p:tgtEl>
                                          <p:spTgt spid="123"/>
                                        </p:tgtEl>
                                        <p:attrNameLst>
                                          <p:attrName>style.visibility</p:attrName>
                                        </p:attrNameLst>
                                      </p:cBhvr>
                                      <p:to>
                                        <p:strVal val="visible"/>
                                      </p:to>
                                    </p:set>
                                    <p:animEffect transition="in" filter="fade">
                                      <p:cBhvr>
                                        <p:cTn id="206" dur="500"/>
                                        <p:tgtEl>
                                          <p:spTgt spid="123"/>
                                        </p:tgtEl>
                                      </p:cBhvr>
                                    </p:animEffect>
                                  </p:childTnLst>
                                </p:cTn>
                              </p:par>
                              <p:par>
                                <p:cTn id="207" presetID="10" presetClass="entr" presetSubtype="0" fill="hold" grpId="0" nodeType="withEffect">
                                  <p:stCondLst>
                                    <p:cond delay="0"/>
                                  </p:stCondLst>
                                  <p:childTnLst>
                                    <p:set>
                                      <p:cBhvr>
                                        <p:cTn id="208" dur="1" fill="hold">
                                          <p:stCondLst>
                                            <p:cond delay="0"/>
                                          </p:stCondLst>
                                        </p:cTn>
                                        <p:tgtEl>
                                          <p:spTgt spid="100"/>
                                        </p:tgtEl>
                                        <p:attrNameLst>
                                          <p:attrName>style.visibility</p:attrName>
                                        </p:attrNameLst>
                                      </p:cBhvr>
                                      <p:to>
                                        <p:strVal val="visible"/>
                                      </p:to>
                                    </p:set>
                                    <p:animEffect transition="in" filter="fade">
                                      <p:cBhvr>
                                        <p:cTn id="209" dur="500"/>
                                        <p:tgtEl>
                                          <p:spTgt spid="100"/>
                                        </p:tgtEl>
                                      </p:cBhvr>
                                    </p:animEffect>
                                  </p:childTnLst>
                                </p:cTn>
                              </p:par>
                            </p:childTnLst>
                          </p:cTn>
                        </p:par>
                        <p:par>
                          <p:cTn id="210" fill="hold">
                            <p:stCondLst>
                              <p:cond delay="13000"/>
                            </p:stCondLst>
                            <p:childTnLst>
                              <p:par>
                                <p:cTn id="211" presetID="10" presetClass="entr" presetSubtype="0" fill="hold" grpId="0" nodeType="afterEffect">
                                  <p:stCondLst>
                                    <p:cond delay="0"/>
                                  </p:stCondLst>
                                  <p:childTnLst>
                                    <p:set>
                                      <p:cBhvr>
                                        <p:cTn id="212" dur="1" fill="hold">
                                          <p:stCondLst>
                                            <p:cond delay="0"/>
                                          </p:stCondLst>
                                        </p:cTn>
                                        <p:tgtEl>
                                          <p:spTgt spid="140"/>
                                        </p:tgtEl>
                                        <p:attrNameLst>
                                          <p:attrName>style.visibility</p:attrName>
                                        </p:attrNameLst>
                                      </p:cBhvr>
                                      <p:to>
                                        <p:strVal val="visible"/>
                                      </p:to>
                                    </p:set>
                                    <p:animEffect transition="in" filter="fade">
                                      <p:cBhvr>
                                        <p:cTn id="213" dur="500"/>
                                        <p:tgtEl>
                                          <p:spTgt spid="140"/>
                                        </p:tgtEl>
                                      </p:cBhvr>
                                    </p:animEffect>
                                  </p:childTnLst>
                                </p:cTn>
                              </p:par>
                            </p:childTnLst>
                          </p:cTn>
                        </p:par>
                        <p:par>
                          <p:cTn id="214" fill="hold">
                            <p:stCondLst>
                              <p:cond delay="13500"/>
                            </p:stCondLst>
                            <p:childTnLst>
                              <p:par>
                                <p:cTn id="215" presetID="10" presetClass="entr" presetSubtype="0" fill="hold" grpId="0" nodeType="afterEffect">
                                  <p:stCondLst>
                                    <p:cond delay="0"/>
                                  </p:stCondLst>
                                  <p:childTnLst>
                                    <p:set>
                                      <p:cBhvr>
                                        <p:cTn id="216" dur="1" fill="hold">
                                          <p:stCondLst>
                                            <p:cond delay="0"/>
                                          </p:stCondLst>
                                        </p:cTn>
                                        <p:tgtEl>
                                          <p:spTgt spid="142"/>
                                        </p:tgtEl>
                                        <p:attrNameLst>
                                          <p:attrName>style.visibility</p:attrName>
                                        </p:attrNameLst>
                                      </p:cBhvr>
                                      <p:to>
                                        <p:strVal val="visible"/>
                                      </p:to>
                                    </p:set>
                                    <p:animEffect transition="in" filter="fade">
                                      <p:cBhvr>
                                        <p:cTn id="217" dur="500"/>
                                        <p:tgtEl>
                                          <p:spTgt spid="142"/>
                                        </p:tgtEl>
                                      </p:cBhvr>
                                    </p:animEffect>
                                  </p:childTnLst>
                                </p:cTn>
                              </p:par>
                              <p:par>
                                <p:cTn id="218" presetID="10" presetClass="entr" presetSubtype="0" fill="hold" grpId="0" nodeType="withEffect">
                                  <p:stCondLst>
                                    <p:cond delay="0"/>
                                  </p:stCondLst>
                                  <p:childTnLst>
                                    <p:set>
                                      <p:cBhvr>
                                        <p:cTn id="219" dur="1" fill="hold">
                                          <p:stCondLst>
                                            <p:cond delay="0"/>
                                          </p:stCondLst>
                                        </p:cTn>
                                        <p:tgtEl>
                                          <p:spTgt spid="141"/>
                                        </p:tgtEl>
                                        <p:attrNameLst>
                                          <p:attrName>style.visibility</p:attrName>
                                        </p:attrNameLst>
                                      </p:cBhvr>
                                      <p:to>
                                        <p:strVal val="visible"/>
                                      </p:to>
                                    </p:set>
                                    <p:animEffect transition="in" filter="fade">
                                      <p:cBhvr>
                                        <p:cTn id="220" dur="500"/>
                                        <p:tgtEl>
                                          <p:spTgt spid="141"/>
                                        </p:tgtEl>
                                      </p:cBhvr>
                                    </p:animEffect>
                                  </p:childTnLst>
                                </p:cTn>
                              </p:par>
                            </p:childTnLst>
                          </p:cTn>
                        </p:par>
                        <p:par>
                          <p:cTn id="221" fill="hold">
                            <p:stCondLst>
                              <p:cond delay="14000"/>
                            </p:stCondLst>
                            <p:childTnLst>
                              <p:par>
                                <p:cTn id="222" presetID="10" presetClass="entr" presetSubtype="0" fill="hold" grpId="0" nodeType="afterEffect">
                                  <p:stCondLst>
                                    <p:cond delay="0"/>
                                  </p:stCondLst>
                                  <p:childTnLst>
                                    <p:set>
                                      <p:cBhvr>
                                        <p:cTn id="223" dur="1" fill="hold">
                                          <p:stCondLst>
                                            <p:cond delay="0"/>
                                          </p:stCondLst>
                                        </p:cTn>
                                        <p:tgtEl>
                                          <p:spTgt spid="139"/>
                                        </p:tgtEl>
                                        <p:attrNameLst>
                                          <p:attrName>style.visibility</p:attrName>
                                        </p:attrNameLst>
                                      </p:cBhvr>
                                      <p:to>
                                        <p:strVal val="visible"/>
                                      </p:to>
                                    </p:set>
                                    <p:animEffect transition="in" filter="fade">
                                      <p:cBhvr>
                                        <p:cTn id="224" dur="500"/>
                                        <p:tgtEl>
                                          <p:spTgt spid="1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3" grpId="0" animBg="1"/>
      <p:bldP spid="36" grpId="0" animBg="1"/>
      <p:bldP spid="49" grpId="0" animBg="1"/>
      <p:bldP spid="74" grpId="0" animBg="1"/>
      <p:bldP spid="87" grpId="0" animBg="1"/>
      <p:bldP spid="100" grpId="0" animBg="1"/>
      <p:bldP spid="108" grpId="0" animBg="1"/>
      <p:bldP spid="109" grpId="0" animBg="1"/>
      <p:bldP spid="110" grpId="0" animBg="1"/>
      <p:bldP spid="111" grpId="0" animBg="1"/>
      <p:bldP spid="112" grpId="0" animBg="1"/>
      <p:bldP spid="113" grpId="0" animBg="1"/>
      <p:bldP spid="114" grpId="0" animBg="1"/>
      <p:bldP spid="115" grpId="0" animBg="1"/>
      <p:bldP spid="116" grpId="0"/>
      <p:bldP spid="117" grpId="0"/>
      <p:bldP spid="118" grpId="0"/>
      <p:bldP spid="119" grpId="0"/>
      <p:bldP spid="120" grpId="0"/>
      <p:bldP spid="121" grpId="0"/>
      <p:bldP spid="122" grpId="0"/>
      <p:bldP spid="123" grpId="0"/>
      <p:bldP spid="124" grpId="0"/>
      <p:bldP spid="125" grpId="0"/>
      <p:bldP spid="126" grpId="0"/>
      <p:bldP spid="127" grpId="0"/>
      <p:bldP spid="128" grpId="0"/>
      <p:bldP spid="129" grpId="0"/>
      <p:bldP spid="130" grpId="0"/>
      <p:bldP spid="131" grpId="0"/>
      <p:bldP spid="139" grpId="0"/>
      <p:bldP spid="140" grpId="0"/>
      <p:bldP spid="141" grpId="0"/>
      <p:bldP spid="14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Custom Chart</a:t>
            </a:r>
          </a:p>
        </p:txBody>
      </p:sp>
      <p:cxnSp>
        <p:nvCxnSpPr>
          <p:cNvPr id="8" name="Line"/>
          <p:cNvCxnSpPr>
            <a:cxnSpLocks/>
          </p:cNvCxnSpPr>
          <p:nvPr/>
        </p:nvCxnSpPr>
        <p:spPr>
          <a:xfrm>
            <a:off x="3268474" y="4965295"/>
            <a:ext cx="4888271" cy="0"/>
          </a:xfrm>
          <a:prstGeom prst="line">
            <a:avLst/>
          </a:prstGeom>
          <a:ln w="25400" cap="rnd">
            <a:solidFill>
              <a:schemeClr val="tx1">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sp>
        <p:nvSpPr>
          <p:cNvPr id="9" name="Dot"/>
          <p:cNvSpPr/>
          <p:nvPr/>
        </p:nvSpPr>
        <p:spPr>
          <a:xfrm>
            <a:off x="3204795" y="4926454"/>
            <a:ext cx="77681" cy="77681"/>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75" dirty="0"/>
          </a:p>
        </p:txBody>
      </p:sp>
      <p:sp>
        <p:nvSpPr>
          <p:cNvPr id="10" name="TextBox 9"/>
          <p:cNvSpPr txBox="1"/>
          <p:nvPr/>
        </p:nvSpPr>
        <p:spPr>
          <a:xfrm>
            <a:off x="3018442" y="5061614"/>
            <a:ext cx="450386" cy="138499"/>
          </a:xfrm>
          <a:prstGeom prst="rect">
            <a:avLst/>
          </a:prstGeom>
          <a:noFill/>
        </p:spPr>
        <p:txBody>
          <a:bodyPr wrap="square" lIns="0" tIns="0" rIns="0" bIns="0" rtlCol="0">
            <a:spAutoFit/>
          </a:bodyPr>
          <a:lstStyle/>
          <a:p>
            <a:pPr algn="ctr"/>
            <a:r>
              <a:rPr lang="nb-NO" altLang="ko-KR" sz="900" b="1" dirty="0">
                <a:solidFill>
                  <a:schemeClr val="tx1">
                    <a:lumMod val="60000"/>
                    <a:lumOff val="40000"/>
                  </a:schemeClr>
                </a:solidFill>
                <a:ea typeface="Roboto Light" pitchFamily="2" charset="0"/>
              </a:rPr>
              <a:t>2009</a:t>
            </a:r>
            <a:endParaRPr lang="ko-KR" altLang="en-US" sz="900" b="1" dirty="0">
              <a:solidFill>
                <a:schemeClr val="tx1">
                  <a:lumMod val="60000"/>
                  <a:lumOff val="40000"/>
                </a:schemeClr>
              </a:solidFill>
            </a:endParaRPr>
          </a:p>
        </p:txBody>
      </p:sp>
      <p:sp>
        <p:nvSpPr>
          <p:cNvPr id="11" name="Dot"/>
          <p:cNvSpPr/>
          <p:nvPr/>
        </p:nvSpPr>
        <p:spPr>
          <a:xfrm>
            <a:off x="3907051" y="4926454"/>
            <a:ext cx="77681" cy="77681"/>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75" dirty="0"/>
          </a:p>
        </p:txBody>
      </p:sp>
      <p:sp>
        <p:nvSpPr>
          <p:cNvPr id="12" name="TextBox 11"/>
          <p:cNvSpPr txBox="1"/>
          <p:nvPr/>
        </p:nvSpPr>
        <p:spPr>
          <a:xfrm>
            <a:off x="3720697" y="5061614"/>
            <a:ext cx="450386" cy="138499"/>
          </a:xfrm>
          <a:prstGeom prst="rect">
            <a:avLst/>
          </a:prstGeom>
          <a:noFill/>
        </p:spPr>
        <p:txBody>
          <a:bodyPr wrap="square" lIns="0" tIns="0" rIns="0" bIns="0" rtlCol="0">
            <a:spAutoFit/>
          </a:bodyPr>
          <a:lstStyle/>
          <a:p>
            <a:pPr algn="ctr"/>
            <a:r>
              <a:rPr lang="nb-NO" altLang="ko-KR" sz="900" b="1" dirty="0">
                <a:solidFill>
                  <a:schemeClr val="tx1">
                    <a:lumMod val="60000"/>
                    <a:lumOff val="40000"/>
                  </a:schemeClr>
                </a:solidFill>
                <a:ea typeface="Roboto Light" pitchFamily="2" charset="0"/>
              </a:rPr>
              <a:t>2010</a:t>
            </a:r>
            <a:endParaRPr lang="ko-KR" altLang="en-US" sz="900" b="1" dirty="0">
              <a:solidFill>
                <a:schemeClr val="tx1">
                  <a:lumMod val="60000"/>
                  <a:lumOff val="40000"/>
                </a:schemeClr>
              </a:solidFill>
            </a:endParaRPr>
          </a:p>
        </p:txBody>
      </p:sp>
      <p:sp>
        <p:nvSpPr>
          <p:cNvPr id="13" name="Dot"/>
          <p:cNvSpPr/>
          <p:nvPr/>
        </p:nvSpPr>
        <p:spPr>
          <a:xfrm>
            <a:off x="4609307" y="4926454"/>
            <a:ext cx="77681" cy="77681"/>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75" dirty="0"/>
          </a:p>
        </p:txBody>
      </p:sp>
      <p:sp>
        <p:nvSpPr>
          <p:cNvPr id="14" name="TextBox 13"/>
          <p:cNvSpPr txBox="1"/>
          <p:nvPr/>
        </p:nvSpPr>
        <p:spPr>
          <a:xfrm>
            <a:off x="4422954" y="5061614"/>
            <a:ext cx="450386" cy="138499"/>
          </a:xfrm>
          <a:prstGeom prst="rect">
            <a:avLst/>
          </a:prstGeom>
          <a:noFill/>
        </p:spPr>
        <p:txBody>
          <a:bodyPr wrap="square" lIns="0" tIns="0" rIns="0" bIns="0" rtlCol="0">
            <a:spAutoFit/>
          </a:bodyPr>
          <a:lstStyle/>
          <a:p>
            <a:pPr algn="ctr"/>
            <a:r>
              <a:rPr lang="nb-NO" altLang="ko-KR" sz="900" b="1" dirty="0">
                <a:solidFill>
                  <a:schemeClr val="tx1">
                    <a:lumMod val="60000"/>
                    <a:lumOff val="40000"/>
                  </a:schemeClr>
                </a:solidFill>
                <a:ea typeface="Roboto Light" pitchFamily="2" charset="0"/>
              </a:rPr>
              <a:t>2011</a:t>
            </a:r>
            <a:endParaRPr lang="ko-KR" altLang="en-US" sz="900" b="1" dirty="0">
              <a:solidFill>
                <a:schemeClr val="tx1">
                  <a:lumMod val="60000"/>
                  <a:lumOff val="40000"/>
                </a:schemeClr>
              </a:solidFill>
            </a:endParaRPr>
          </a:p>
        </p:txBody>
      </p:sp>
      <p:sp>
        <p:nvSpPr>
          <p:cNvPr id="15" name="Dot"/>
          <p:cNvSpPr/>
          <p:nvPr/>
        </p:nvSpPr>
        <p:spPr>
          <a:xfrm>
            <a:off x="5311563" y="4926454"/>
            <a:ext cx="77681" cy="77681"/>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75" dirty="0"/>
          </a:p>
        </p:txBody>
      </p:sp>
      <p:sp>
        <p:nvSpPr>
          <p:cNvPr id="16" name="TextBox 15"/>
          <p:cNvSpPr txBox="1"/>
          <p:nvPr/>
        </p:nvSpPr>
        <p:spPr>
          <a:xfrm>
            <a:off x="5125210" y="5061614"/>
            <a:ext cx="450386" cy="138499"/>
          </a:xfrm>
          <a:prstGeom prst="rect">
            <a:avLst/>
          </a:prstGeom>
          <a:noFill/>
        </p:spPr>
        <p:txBody>
          <a:bodyPr wrap="square" lIns="0" tIns="0" rIns="0" bIns="0" rtlCol="0">
            <a:spAutoFit/>
          </a:bodyPr>
          <a:lstStyle/>
          <a:p>
            <a:pPr algn="ctr"/>
            <a:r>
              <a:rPr lang="nb-NO" altLang="ko-KR" sz="900" b="1" dirty="0">
                <a:solidFill>
                  <a:schemeClr val="tx1">
                    <a:lumMod val="60000"/>
                    <a:lumOff val="40000"/>
                  </a:schemeClr>
                </a:solidFill>
                <a:ea typeface="Roboto Light" pitchFamily="2" charset="0"/>
              </a:rPr>
              <a:t>2012</a:t>
            </a:r>
            <a:endParaRPr lang="ko-KR" altLang="en-US" sz="900" b="1" dirty="0">
              <a:solidFill>
                <a:schemeClr val="tx1">
                  <a:lumMod val="60000"/>
                  <a:lumOff val="40000"/>
                </a:schemeClr>
              </a:solidFill>
            </a:endParaRPr>
          </a:p>
        </p:txBody>
      </p:sp>
      <p:sp>
        <p:nvSpPr>
          <p:cNvPr id="17" name="Dot"/>
          <p:cNvSpPr/>
          <p:nvPr/>
        </p:nvSpPr>
        <p:spPr>
          <a:xfrm>
            <a:off x="6013819" y="4926454"/>
            <a:ext cx="77681" cy="77681"/>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75" dirty="0"/>
          </a:p>
        </p:txBody>
      </p:sp>
      <p:sp>
        <p:nvSpPr>
          <p:cNvPr id="18" name="TextBox 17"/>
          <p:cNvSpPr txBox="1"/>
          <p:nvPr/>
        </p:nvSpPr>
        <p:spPr>
          <a:xfrm>
            <a:off x="5827465" y="5061614"/>
            <a:ext cx="450386" cy="138499"/>
          </a:xfrm>
          <a:prstGeom prst="rect">
            <a:avLst/>
          </a:prstGeom>
          <a:noFill/>
        </p:spPr>
        <p:txBody>
          <a:bodyPr wrap="square" lIns="0" tIns="0" rIns="0" bIns="0" rtlCol="0">
            <a:spAutoFit/>
          </a:bodyPr>
          <a:lstStyle/>
          <a:p>
            <a:pPr algn="ctr"/>
            <a:r>
              <a:rPr lang="nb-NO" altLang="ko-KR" sz="900" b="1" dirty="0">
                <a:solidFill>
                  <a:schemeClr val="tx1">
                    <a:lumMod val="60000"/>
                    <a:lumOff val="40000"/>
                  </a:schemeClr>
                </a:solidFill>
                <a:ea typeface="Roboto Light" pitchFamily="2" charset="0"/>
              </a:rPr>
              <a:t>2013</a:t>
            </a:r>
            <a:endParaRPr lang="ko-KR" altLang="en-US" sz="900" b="1" dirty="0">
              <a:solidFill>
                <a:schemeClr val="tx1">
                  <a:lumMod val="60000"/>
                  <a:lumOff val="40000"/>
                </a:schemeClr>
              </a:solidFill>
            </a:endParaRPr>
          </a:p>
        </p:txBody>
      </p:sp>
      <p:sp>
        <p:nvSpPr>
          <p:cNvPr id="19" name="Dot"/>
          <p:cNvSpPr/>
          <p:nvPr/>
        </p:nvSpPr>
        <p:spPr>
          <a:xfrm>
            <a:off x="6716075" y="4926454"/>
            <a:ext cx="77681" cy="77681"/>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75" dirty="0"/>
          </a:p>
        </p:txBody>
      </p:sp>
      <p:sp>
        <p:nvSpPr>
          <p:cNvPr id="20" name="TextBox 19"/>
          <p:cNvSpPr txBox="1"/>
          <p:nvPr/>
        </p:nvSpPr>
        <p:spPr>
          <a:xfrm>
            <a:off x="6529722" y="5061614"/>
            <a:ext cx="450386" cy="138499"/>
          </a:xfrm>
          <a:prstGeom prst="rect">
            <a:avLst/>
          </a:prstGeom>
          <a:noFill/>
        </p:spPr>
        <p:txBody>
          <a:bodyPr wrap="square" lIns="0" tIns="0" rIns="0" bIns="0" rtlCol="0">
            <a:spAutoFit/>
          </a:bodyPr>
          <a:lstStyle/>
          <a:p>
            <a:pPr algn="ctr"/>
            <a:r>
              <a:rPr lang="nb-NO" altLang="ko-KR" sz="900" b="1" dirty="0">
                <a:solidFill>
                  <a:schemeClr val="tx1">
                    <a:lumMod val="60000"/>
                    <a:lumOff val="40000"/>
                  </a:schemeClr>
                </a:solidFill>
                <a:ea typeface="Roboto Light" pitchFamily="2" charset="0"/>
              </a:rPr>
              <a:t>2014</a:t>
            </a:r>
            <a:endParaRPr lang="ko-KR" altLang="en-US" sz="900" b="1" dirty="0">
              <a:solidFill>
                <a:schemeClr val="tx1">
                  <a:lumMod val="60000"/>
                  <a:lumOff val="40000"/>
                </a:schemeClr>
              </a:solidFill>
            </a:endParaRPr>
          </a:p>
        </p:txBody>
      </p:sp>
      <p:sp>
        <p:nvSpPr>
          <p:cNvPr id="21" name="Dot"/>
          <p:cNvSpPr/>
          <p:nvPr/>
        </p:nvSpPr>
        <p:spPr>
          <a:xfrm>
            <a:off x="7418331" y="4926454"/>
            <a:ext cx="77681" cy="77681"/>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75" dirty="0"/>
          </a:p>
        </p:txBody>
      </p:sp>
      <p:sp>
        <p:nvSpPr>
          <p:cNvPr id="22" name="TextBox 21"/>
          <p:cNvSpPr txBox="1"/>
          <p:nvPr/>
        </p:nvSpPr>
        <p:spPr>
          <a:xfrm>
            <a:off x="7231978" y="5061614"/>
            <a:ext cx="450386" cy="138499"/>
          </a:xfrm>
          <a:prstGeom prst="rect">
            <a:avLst/>
          </a:prstGeom>
          <a:noFill/>
        </p:spPr>
        <p:txBody>
          <a:bodyPr wrap="square" lIns="0" tIns="0" rIns="0" bIns="0" rtlCol="0">
            <a:spAutoFit/>
          </a:bodyPr>
          <a:lstStyle/>
          <a:p>
            <a:pPr algn="ctr"/>
            <a:r>
              <a:rPr lang="nb-NO" altLang="ko-KR" sz="900" b="1" dirty="0">
                <a:solidFill>
                  <a:schemeClr val="tx1">
                    <a:lumMod val="60000"/>
                    <a:lumOff val="40000"/>
                  </a:schemeClr>
                </a:solidFill>
                <a:ea typeface="Roboto Light" pitchFamily="2" charset="0"/>
              </a:rPr>
              <a:t>2015</a:t>
            </a:r>
            <a:endParaRPr lang="ko-KR" altLang="en-US" sz="900" b="1" dirty="0">
              <a:solidFill>
                <a:schemeClr val="tx1">
                  <a:lumMod val="60000"/>
                  <a:lumOff val="40000"/>
                </a:schemeClr>
              </a:solidFill>
            </a:endParaRPr>
          </a:p>
        </p:txBody>
      </p:sp>
      <p:sp>
        <p:nvSpPr>
          <p:cNvPr id="23" name="Dot"/>
          <p:cNvSpPr/>
          <p:nvPr/>
        </p:nvSpPr>
        <p:spPr>
          <a:xfrm>
            <a:off x="8120589" y="4926454"/>
            <a:ext cx="77681" cy="77681"/>
          </a:xfrm>
          <a:prstGeom prst="ellipse">
            <a:avLst/>
          </a:prstGeom>
          <a:solidFill>
            <a:schemeClr val="accent2"/>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75" dirty="0"/>
          </a:p>
        </p:txBody>
      </p:sp>
      <p:sp>
        <p:nvSpPr>
          <p:cNvPr id="24" name="TextBox 23"/>
          <p:cNvSpPr txBox="1"/>
          <p:nvPr/>
        </p:nvSpPr>
        <p:spPr>
          <a:xfrm>
            <a:off x="7934236" y="5061614"/>
            <a:ext cx="450386" cy="138499"/>
          </a:xfrm>
          <a:prstGeom prst="rect">
            <a:avLst/>
          </a:prstGeom>
          <a:noFill/>
        </p:spPr>
        <p:txBody>
          <a:bodyPr wrap="square" lIns="0" tIns="0" rIns="0" bIns="0" rtlCol="0">
            <a:spAutoFit/>
          </a:bodyPr>
          <a:lstStyle/>
          <a:p>
            <a:pPr algn="ctr"/>
            <a:r>
              <a:rPr lang="nb-NO" altLang="ko-KR" sz="900" b="1" dirty="0">
                <a:solidFill>
                  <a:schemeClr val="tx1">
                    <a:lumMod val="60000"/>
                    <a:lumOff val="40000"/>
                  </a:schemeClr>
                </a:solidFill>
                <a:ea typeface="Roboto Light" pitchFamily="2" charset="0"/>
              </a:rPr>
              <a:t>2016</a:t>
            </a:r>
            <a:endParaRPr lang="ko-KR" altLang="en-US" sz="900" b="1" dirty="0">
              <a:solidFill>
                <a:schemeClr val="tx1">
                  <a:lumMod val="60000"/>
                  <a:lumOff val="40000"/>
                </a:schemeClr>
              </a:solidFill>
            </a:endParaRPr>
          </a:p>
        </p:txBody>
      </p:sp>
      <p:sp>
        <p:nvSpPr>
          <p:cNvPr id="25" name="SpaceBar"/>
          <p:cNvSpPr/>
          <p:nvPr/>
        </p:nvSpPr>
        <p:spPr>
          <a:xfrm rot="10800000">
            <a:off x="3057693" y="2585894"/>
            <a:ext cx="371883" cy="2242881"/>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26" name="SpaceBar"/>
          <p:cNvSpPr/>
          <p:nvPr/>
        </p:nvSpPr>
        <p:spPr>
          <a:xfrm rot="10800000">
            <a:off x="3759950" y="2585894"/>
            <a:ext cx="371883" cy="2242881"/>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27" name="SpaceBar"/>
          <p:cNvSpPr/>
          <p:nvPr/>
        </p:nvSpPr>
        <p:spPr>
          <a:xfrm rot="10800000">
            <a:off x="4462205" y="2585894"/>
            <a:ext cx="371883" cy="2242881"/>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28" name="SpaceBar"/>
          <p:cNvSpPr/>
          <p:nvPr/>
        </p:nvSpPr>
        <p:spPr>
          <a:xfrm rot="10800000">
            <a:off x="5164461" y="2585894"/>
            <a:ext cx="371883" cy="2242881"/>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29" name="SpaceBar"/>
          <p:cNvSpPr/>
          <p:nvPr/>
        </p:nvSpPr>
        <p:spPr>
          <a:xfrm rot="10800000">
            <a:off x="5866718" y="2585894"/>
            <a:ext cx="371883" cy="2242881"/>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30" name="SpaceBar"/>
          <p:cNvSpPr/>
          <p:nvPr/>
        </p:nvSpPr>
        <p:spPr>
          <a:xfrm rot="10800000">
            <a:off x="6568973" y="2585894"/>
            <a:ext cx="371883" cy="2242881"/>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31" name="SpaceBar"/>
          <p:cNvSpPr/>
          <p:nvPr/>
        </p:nvSpPr>
        <p:spPr>
          <a:xfrm rot="10800000">
            <a:off x="7271229" y="2585894"/>
            <a:ext cx="371883" cy="2242881"/>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32" name="SpaceBar"/>
          <p:cNvSpPr/>
          <p:nvPr/>
        </p:nvSpPr>
        <p:spPr>
          <a:xfrm rot="10800000">
            <a:off x="7973486" y="2585894"/>
            <a:ext cx="371883" cy="2242881"/>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33" name="Bar"/>
          <p:cNvSpPr/>
          <p:nvPr/>
        </p:nvSpPr>
        <p:spPr>
          <a:xfrm rot="10800000">
            <a:off x="3057694" y="4142975"/>
            <a:ext cx="371882" cy="685800"/>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34" name="TextBox 33"/>
          <p:cNvSpPr txBox="1"/>
          <p:nvPr/>
        </p:nvSpPr>
        <p:spPr>
          <a:xfrm>
            <a:off x="2967044" y="4235953"/>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31</a:t>
            </a:r>
            <a:r>
              <a:rPr lang="nb-NO" altLang="ko-KR" sz="900" dirty="0">
                <a:gradFill>
                  <a:gsLst>
                    <a:gs pos="0">
                      <a:schemeClr val="bg2"/>
                    </a:gs>
                    <a:gs pos="100000">
                      <a:schemeClr val="bg2"/>
                    </a:gs>
                  </a:gsLst>
                  <a:lin ang="5400000" scaled="0"/>
                </a:gradFill>
                <a:latin typeface="+mj-lt"/>
                <a:ea typeface="Roboto Light" pitchFamily="2" charset="0"/>
              </a:rPr>
              <a:t>%</a:t>
            </a:r>
            <a:endParaRPr lang="ko-KR" altLang="en-US" sz="900" dirty="0">
              <a:gradFill>
                <a:gsLst>
                  <a:gs pos="0">
                    <a:schemeClr val="bg2"/>
                  </a:gs>
                  <a:gs pos="100000">
                    <a:schemeClr val="bg2"/>
                  </a:gs>
                </a:gsLst>
                <a:lin ang="5400000" scaled="0"/>
              </a:gradFill>
              <a:latin typeface="+mj-lt"/>
              <a:ea typeface="Roboto Light" pitchFamily="2" charset="0"/>
            </a:endParaRPr>
          </a:p>
        </p:txBody>
      </p:sp>
      <p:sp>
        <p:nvSpPr>
          <p:cNvPr id="35" name="Bar"/>
          <p:cNvSpPr/>
          <p:nvPr/>
        </p:nvSpPr>
        <p:spPr>
          <a:xfrm rot="10800000">
            <a:off x="3759950" y="3868655"/>
            <a:ext cx="371882" cy="960120"/>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36" name="TextBox 35"/>
          <p:cNvSpPr txBox="1"/>
          <p:nvPr/>
        </p:nvSpPr>
        <p:spPr>
          <a:xfrm>
            <a:off x="3669300" y="3995881"/>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43</a:t>
            </a:r>
            <a:r>
              <a:rPr lang="nb-NO" altLang="ko-KR" sz="900" dirty="0">
                <a:gradFill>
                  <a:gsLst>
                    <a:gs pos="0">
                      <a:schemeClr val="bg2"/>
                    </a:gs>
                    <a:gs pos="100000">
                      <a:schemeClr val="bg2"/>
                    </a:gs>
                  </a:gsLst>
                  <a:lin ang="5400000" scaled="0"/>
                </a:gradFill>
                <a:latin typeface="+mj-lt"/>
                <a:ea typeface="Roboto Light" pitchFamily="2" charset="0"/>
              </a:rPr>
              <a:t>%</a:t>
            </a:r>
            <a:endParaRPr lang="ko-KR" altLang="en-US" sz="900" dirty="0">
              <a:gradFill>
                <a:gsLst>
                  <a:gs pos="0">
                    <a:schemeClr val="bg2"/>
                  </a:gs>
                  <a:gs pos="100000">
                    <a:schemeClr val="bg2"/>
                  </a:gs>
                </a:gsLst>
                <a:lin ang="5400000" scaled="0"/>
              </a:gradFill>
              <a:latin typeface="+mj-lt"/>
              <a:ea typeface="Roboto Light" pitchFamily="2" charset="0"/>
            </a:endParaRPr>
          </a:p>
        </p:txBody>
      </p:sp>
      <p:sp>
        <p:nvSpPr>
          <p:cNvPr id="37" name="Bar"/>
          <p:cNvSpPr/>
          <p:nvPr/>
        </p:nvSpPr>
        <p:spPr>
          <a:xfrm rot="10800000">
            <a:off x="4462207" y="3662915"/>
            <a:ext cx="371882" cy="1165860"/>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38" name="TextBox 37"/>
          <p:cNvSpPr txBox="1"/>
          <p:nvPr/>
        </p:nvSpPr>
        <p:spPr>
          <a:xfrm>
            <a:off x="4371557" y="3787216"/>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50%</a:t>
            </a:r>
            <a:endParaRPr lang="ko-KR" altLang="en-US" sz="900" dirty="0">
              <a:gradFill>
                <a:gsLst>
                  <a:gs pos="0">
                    <a:schemeClr val="bg2"/>
                  </a:gs>
                  <a:gs pos="100000">
                    <a:schemeClr val="bg2"/>
                  </a:gs>
                </a:gsLst>
                <a:lin ang="5400000" scaled="0"/>
              </a:gradFill>
              <a:latin typeface="+mj-lt"/>
              <a:ea typeface="Roboto Light" pitchFamily="2" charset="0"/>
            </a:endParaRPr>
          </a:p>
        </p:txBody>
      </p:sp>
      <p:sp>
        <p:nvSpPr>
          <p:cNvPr id="39" name="Bar"/>
          <p:cNvSpPr/>
          <p:nvPr/>
        </p:nvSpPr>
        <p:spPr>
          <a:xfrm rot="10800000">
            <a:off x="5164462" y="3504578"/>
            <a:ext cx="371882" cy="1324197"/>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40" name="TextBox 39"/>
          <p:cNvSpPr txBox="1"/>
          <p:nvPr/>
        </p:nvSpPr>
        <p:spPr>
          <a:xfrm>
            <a:off x="5073812" y="3645109"/>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59%</a:t>
            </a:r>
            <a:endParaRPr lang="ko-KR" altLang="en-US" sz="900" b="1" dirty="0">
              <a:gradFill>
                <a:gsLst>
                  <a:gs pos="0">
                    <a:schemeClr val="bg2"/>
                  </a:gs>
                  <a:gs pos="100000">
                    <a:schemeClr val="bg2"/>
                  </a:gs>
                </a:gsLst>
                <a:lin ang="5400000" scaled="0"/>
              </a:gradFill>
              <a:latin typeface="+mj-lt"/>
              <a:ea typeface="Roboto Light" pitchFamily="2" charset="0"/>
            </a:endParaRPr>
          </a:p>
        </p:txBody>
      </p:sp>
      <p:sp>
        <p:nvSpPr>
          <p:cNvPr id="41" name="Bar"/>
          <p:cNvSpPr/>
          <p:nvPr/>
        </p:nvSpPr>
        <p:spPr>
          <a:xfrm rot="10800000">
            <a:off x="5866718" y="3045695"/>
            <a:ext cx="371882" cy="1783080"/>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42" name="TextBox 41"/>
          <p:cNvSpPr txBox="1"/>
          <p:nvPr/>
        </p:nvSpPr>
        <p:spPr>
          <a:xfrm>
            <a:off x="5776068" y="3176864"/>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80%</a:t>
            </a:r>
            <a:endParaRPr lang="ko-KR" altLang="en-US" sz="900" b="1" dirty="0">
              <a:gradFill>
                <a:gsLst>
                  <a:gs pos="0">
                    <a:schemeClr val="bg2"/>
                  </a:gs>
                  <a:gs pos="100000">
                    <a:schemeClr val="bg2"/>
                  </a:gs>
                </a:gsLst>
                <a:lin ang="5400000" scaled="0"/>
              </a:gradFill>
              <a:latin typeface="+mj-lt"/>
              <a:ea typeface="Roboto Light" pitchFamily="2" charset="0"/>
            </a:endParaRPr>
          </a:p>
        </p:txBody>
      </p:sp>
      <p:sp>
        <p:nvSpPr>
          <p:cNvPr id="43" name="Bar"/>
          <p:cNvSpPr/>
          <p:nvPr/>
        </p:nvSpPr>
        <p:spPr>
          <a:xfrm rot="10800000">
            <a:off x="6568975" y="3192369"/>
            <a:ext cx="371882" cy="1636406"/>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44" name="TextBox 43"/>
          <p:cNvSpPr txBox="1"/>
          <p:nvPr/>
        </p:nvSpPr>
        <p:spPr>
          <a:xfrm>
            <a:off x="6478325" y="3332900"/>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75</a:t>
            </a:r>
            <a:r>
              <a:rPr lang="nb-NO" altLang="ko-KR" sz="900" dirty="0">
                <a:gradFill>
                  <a:gsLst>
                    <a:gs pos="0">
                      <a:schemeClr val="bg2"/>
                    </a:gs>
                    <a:gs pos="100000">
                      <a:schemeClr val="bg2"/>
                    </a:gs>
                  </a:gsLst>
                  <a:lin ang="5400000" scaled="0"/>
                </a:gradFill>
                <a:latin typeface="+mj-lt"/>
                <a:ea typeface="Roboto Light" pitchFamily="2" charset="0"/>
              </a:rPr>
              <a:t>%</a:t>
            </a:r>
            <a:endParaRPr lang="ko-KR" altLang="en-US" sz="900" dirty="0">
              <a:gradFill>
                <a:gsLst>
                  <a:gs pos="0">
                    <a:schemeClr val="bg2"/>
                  </a:gs>
                  <a:gs pos="100000">
                    <a:schemeClr val="bg2"/>
                  </a:gs>
                </a:gsLst>
                <a:lin ang="5400000" scaled="0"/>
              </a:gradFill>
              <a:latin typeface="+mj-lt"/>
              <a:ea typeface="Roboto Light" pitchFamily="2" charset="0"/>
            </a:endParaRPr>
          </a:p>
        </p:txBody>
      </p:sp>
      <p:sp>
        <p:nvSpPr>
          <p:cNvPr id="45" name="Bar"/>
          <p:cNvSpPr/>
          <p:nvPr/>
        </p:nvSpPr>
        <p:spPr>
          <a:xfrm rot="10800000">
            <a:off x="7271230" y="2586209"/>
            <a:ext cx="371882" cy="2242566"/>
          </a:xfrm>
          <a:prstGeom prst="roundRect">
            <a:avLst>
              <a:gd name="adj" fmla="val 50000"/>
            </a:avLst>
          </a:prstGeom>
          <a:pattFill prst="pct90">
            <a:fgClr>
              <a:schemeClr val="accent2"/>
            </a:fgClr>
            <a:bgClr>
              <a:schemeClr val="accent2">
                <a:lumMod val="60000"/>
                <a:lumOff val="40000"/>
              </a:schemeClr>
            </a:bgClr>
          </a:patt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46" name="TextBox 45"/>
          <p:cNvSpPr txBox="1"/>
          <p:nvPr/>
        </p:nvSpPr>
        <p:spPr>
          <a:xfrm>
            <a:off x="7180580" y="2704263"/>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100%</a:t>
            </a:r>
            <a:endParaRPr lang="ko-KR" altLang="en-US" sz="900" b="1" dirty="0">
              <a:gradFill>
                <a:gsLst>
                  <a:gs pos="0">
                    <a:schemeClr val="bg2"/>
                  </a:gs>
                  <a:gs pos="100000">
                    <a:schemeClr val="bg2"/>
                  </a:gs>
                </a:gsLst>
                <a:lin ang="5400000" scaled="0"/>
              </a:gradFill>
              <a:latin typeface="+mj-lt"/>
              <a:ea typeface="Roboto Light" pitchFamily="2" charset="0"/>
            </a:endParaRPr>
          </a:p>
        </p:txBody>
      </p:sp>
      <p:sp>
        <p:nvSpPr>
          <p:cNvPr id="47" name="Bar"/>
          <p:cNvSpPr/>
          <p:nvPr/>
        </p:nvSpPr>
        <p:spPr>
          <a:xfrm rot="10800000">
            <a:off x="7973488" y="2839955"/>
            <a:ext cx="371882" cy="1988820"/>
          </a:xfrm>
          <a:prstGeom prst="roundRect">
            <a:avLst>
              <a:gd name="adj" fmla="val 50000"/>
            </a:avLst>
          </a:prstGeom>
          <a:pattFill prst="dkUpDiag">
            <a:fgClr>
              <a:schemeClr val="accent2"/>
            </a:fgClr>
            <a:bgClr>
              <a:schemeClr val="accent2">
                <a:lumMod val="60000"/>
                <a:lumOff val="40000"/>
              </a:schemeClr>
            </a:bgClr>
          </a:patt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48" name="TextBox 47"/>
          <p:cNvSpPr txBox="1"/>
          <p:nvPr/>
        </p:nvSpPr>
        <p:spPr>
          <a:xfrm>
            <a:off x="7882838" y="2989394"/>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90%</a:t>
            </a:r>
            <a:endParaRPr lang="ko-KR" altLang="en-US" sz="900" dirty="0">
              <a:gradFill>
                <a:gsLst>
                  <a:gs pos="0">
                    <a:schemeClr val="bg2"/>
                  </a:gs>
                  <a:gs pos="100000">
                    <a:schemeClr val="bg2"/>
                  </a:gs>
                </a:gsLst>
                <a:lin ang="5400000" scaled="0"/>
              </a:gradFill>
              <a:latin typeface="+mj-lt"/>
            </a:endParaRPr>
          </a:p>
        </p:txBody>
      </p:sp>
      <p:sp>
        <p:nvSpPr>
          <p:cNvPr id="49" name="Oval Callout 2"/>
          <p:cNvSpPr/>
          <p:nvPr/>
        </p:nvSpPr>
        <p:spPr>
          <a:xfrm>
            <a:off x="2997011" y="3468091"/>
            <a:ext cx="542925" cy="535022"/>
          </a:xfrm>
          <a:prstGeom prst="wedgeEllipseCallout">
            <a:avLst>
              <a:gd name="adj1" fmla="val -2325"/>
              <a:gd name="adj2" fmla="val 680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0" name="TextBox 49"/>
          <p:cNvSpPr txBox="1"/>
          <p:nvPr/>
        </p:nvSpPr>
        <p:spPr>
          <a:xfrm>
            <a:off x="2982803" y="3672805"/>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Lowest</a:t>
            </a:r>
            <a:endParaRPr lang="ko-KR" altLang="en-US" sz="900" b="1" dirty="0">
              <a:gradFill>
                <a:gsLst>
                  <a:gs pos="0">
                    <a:schemeClr val="bg2"/>
                  </a:gs>
                  <a:gs pos="100000">
                    <a:schemeClr val="bg2"/>
                  </a:gs>
                </a:gsLst>
                <a:lin ang="5400000" scaled="0"/>
              </a:gradFill>
              <a:latin typeface="+mj-lt"/>
              <a:ea typeface="Roboto Light" pitchFamily="2" charset="0"/>
            </a:endParaRPr>
          </a:p>
        </p:txBody>
      </p:sp>
      <p:sp>
        <p:nvSpPr>
          <p:cNvPr id="51" name="Oval Callout 116"/>
          <p:cNvSpPr/>
          <p:nvPr/>
        </p:nvSpPr>
        <p:spPr>
          <a:xfrm>
            <a:off x="7190837" y="1912522"/>
            <a:ext cx="542925" cy="535022"/>
          </a:xfrm>
          <a:prstGeom prst="wedgeEllipseCallout">
            <a:avLst>
              <a:gd name="adj1" fmla="val -2325"/>
              <a:gd name="adj2" fmla="val 68025"/>
            </a:avLst>
          </a:prstGeom>
          <a:pattFill prst="pct90">
            <a:fgClr>
              <a:schemeClr val="accent2"/>
            </a:fgClr>
            <a:bgClr>
              <a:schemeClr val="accent2">
                <a:lumMod val="60000"/>
                <a:lumOff val="4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TextBox 51"/>
          <p:cNvSpPr txBox="1"/>
          <p:nvPr/>
        </p:nvSpPr>
        <p:spPr>
          <a:xfrm>
            <a:off x="7176629" y="2117236"/>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Highest</a:t>
            </a:r>
            <a:endParaRPr lang="ko-KR" altLang="en-US" sz="900" b="1" dirty="0">
              <a:gradFill>
                <a:gsLst>
                  <a:gs pos="0">
                    <a:schemeClr val="bg2"/>
                  </a:gs>
                  <a:gs pos="100000">
                    <a:schemeClr val="bg2"/>
                  </a:gs>
                </a:gsLst>
                <a:lin ang="5400000" scaled="0"/>
              </a:gradFill>
              <a:latin typeface="+mj-lt"/>
              <a:ea typeface="Roboto Light" pitchFamily="2" charset="0"/>
            </a:endParaRPr>
          </a:p>
        </p:txBody>
      </p:sp>
      <p:sp>
        <p:nvSpPr>
          <p:cNvPr id="53" name="Oval Callout 118"/>
          <p:cNvSpPr/>
          <p:nvPr/>
        </p:nvSpPr>
        <p:spPr>
          <a:xfrm>
            <a:off x="7899667" y="2139829"/>
            <a:ext cx="542925" cy="535022"/>
          </a:xfrm>
          <a:prstGeom prst="wedgeEllipseCallout">
            <a:avLst>
              <a:gd name="adj1" fmla="val -2325"/>
              <a:gd name="adj2" fmla="val 68025"/>
            </a:avLst>
          </a:prstGeom>
          <a:pattFill prst="dkUpDiag">
            <a:fgClr>
              <a:schemeClr val="accent2"/>
            </a:fgClr>
            <a:bgClr>
              <a:schemeClr val="accent2">
                <a:lumMod val="60000"/>
                <a:lumOff val="4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4" name="TextBox 53"/>
          <p:cNvSpPr txBox="1"/>
          <p:nvPr/>
        </p:nvSpPr>
        <p:spPr>
          <a:xfrm>
            <a:off x="7885459" y="2344542"/>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Predict</a:t>
            </a:r>
            <a:endParaRPr lang="ko-KR" altLang="en-US" sz="900" b="1" dirty="0">
              <a:gradFill>
                <a:gsLst>
                  <a:gs pos="0">
                    <a:schemeClr val="bg2"/>
                  </a:gs>
                  <a:gs pos="100000">
                    <a:schemeClr val="bg2"/>
                  </a:gs>
                </a:gsLst>
                <a:lin ang="5400000" scaled="0"/>
              </a:gradFill>
              <a:latin typeface="+mj-lt"/>
              <a:ea typeface="Roboto Light" pitchFamily="2" charset="0"/>
            </a:endParaRPr>
          </a:p>
        </p:txBody>
      </p:sp>
      <p:sp>
        <p:nvSpPr>
          <p:cNvPr id="55" name="TextBox 54"/>
          <p:cNvSpPr txBox="1"/>
          <p:nvPr/>
        </p:nvSpPr>
        <p:spPr>
          <a:xfrm>
            <a:off x="353528" y="2745939"/>
            <a:ext cx="2334539" cy="2377574"/>
          </a:xfrm>
          <a:prstGeom prst="rect">
            <a:avLst/>
          </a:prstGeom>
          <a:noFill/>
        </p:spPr>
        <p:txBody>
          <a:bodyPr wrap="square" rtlCol="0">
            <a:spAutoFit/>
          </a:bodyPr>
          <a:lstStyle/>
          <a:p>
            <a:pPr algn="just">
              <a:lnSpc>
                <a:spcPct val="150000"/>
              </a:lnSpc>
            </a:pPr>
            <a:r>
              <a:rPr lang="id-ID" sz="900" dirty="0"/>
              <a:t>For every 6 emails received, we get 3 Phone calls. Suitable for all categories business and personal presentation</a:t>
            </a:r>
            <a:r>
              <a:rPr lang="id-ID" sz="900" b="1" dirty="0"/>
              <a:t>, </a:t>
            </a:r>
            <a:r>
              <a:rPr lang="id-ID" sz="900" dirty="0"/>
              <a:t>Suitable for all categories business and personal presentation</a:t>
            </a:r>
            <a:r>
              <a:rPr lang="id-ID" sz="900" b="1" dirty="0"/>
              <a:t>,</a:t>
            </a:r>
            <a:r>
              <a:rPr lang="id-ID" sz="900" dirty="0"/>
              <a:t> eaque ipsa quae ab illo inventore veritatis et quasi</a:t>
            </a:r>
            <a:r>
              <a:rPr lang="en-US" sz="900" dirty="0"/>
              <a:t>.</a:t>
            </a:r>
          </a:p>
          <a:p>
            <a:pPr algn="just">
              <a:lnSpc>
                <a:spcPct val="150000"/>
              </a:lnSpc>
            </a:pPr>
            <a:r>
              <a:rPr lang="en-US" sz="900" dirty="0"/>
              <a:t>Lorem Ipsum dolor sit </a:t>
            </a:r>
            <a:r>
              <a:rPr lang="en-US" sz="900" dirty="0" err="1"/>
              <a:t>amet</a:t>
            </a:r>
            <a:r>
              <a:rPr lang="en-US" sz="900" dirty="0"/>
              <a:t>, </a:t>
            </a:r>
            <a:r>
              <a:rPr lang="en-US" sz="900" dirty="0" err="1"/>
              <a:t>consectetur</a:t>
            </a:r>
            <a:r>
              <a:rPr lang="en-US" sz="900" dirty="0"/>
              <a:t> </a:t>
            </a:r>
            <a:r>
              <a:rPr lang="en-US" sz="900" dirty="0" err="1"/>
              <a:t>adipiscing</a:t>
            </a:r>
            <a:r>
              <a:rPr lang="en-US" sz="900" dirty="0"/>
              <a:t> </a:t>
            </a:r>
            <a:r>
              <a:rPr lang="en-US" sz="900" dirty="0" err="1"/>
              <a:t>elit</a:t>
            </a:r>
            <a:r>
              <a:rPr lang="en-US" sz="900" dirty="0"/>
              <a:t>, </a:t>
            </a:r>
            <a:r>
              <a:rPr lang="en-US" sz="900" dirty="0" err="1"/>
              <a:t>sed</a:t>
            </a:r>
            <a:r>
              <a:rPr lang="en-US" sz="900" dirty="0"/>
              <a:t> do </a:t>
            </a:r>
            <a:r>
              <a:rPr lang="en-US" sz="900" dirty="0" err="1"/>
              <a:t>eiusmod</a:t>
            </a:r>
            <a:r>
              <a:rPr lang="en-US" sz="900" dirty="0"/>
              <a:t> </a:t>
            </a:r>
            <a:r>
              <a:rPr lang="en-US" sz="900" dirty="0" err="1"/>
              <a:t>tempor</a:t>
            </a:r>
            <a:r>
              <a:rPr lang="en-US" sz="900" dirty="0"/>
              <a:t> </a:t>
            </a:r>
            <a:r>
              <a:rPr lang="en-US" sz="900" dirty="0" err="1"/>
              <a:t>incididunt</a:t>
            </a:r>
            <a:r>
              <a:rPr lang="en-US" sz="900" dirty="0"/>
              <a:t> </a:t>
            </a:r>
            <a:r>
              <a:rPr lang="en-US" sz="900" dirty="0" err="1"/>
              <a:t>ut</a:t>
            </a:r>
            <a:r>
              <a:rPr lang="en-US" sz="900" dirty="0"/>
              <a:t> </a:t>
            </a:r>
            <a:r>
              <a:rPr lang="en-US" sz="900" dirty="0" err="1"/>
              <a:t>labore</a:t>
            </a:r>
            <a:r>
              <a:rPr lang="en-US" sz="900" dirty="0"/>
              <a:t> et </a:t>
            </a:r>
            <a:r>
              <a:rPr lang="en-US" sz="900" dirty="0" err="1"/>
              <a:t>dolore</a:t>
            </a:r>
            <a:r>
              <a:rPr lang="en-US" sz="900" dirty="0"/>
              <a:t> magna </a:t>
            </a:r>
            <a:r>
              <a:rPr lang="en-US" sz="900" dirty="0" err="1"/>
              <a:t>aliqua</a:t>
            </a:r>
            <a:r>
              <a:rPr lang="en-US" sz="900" dirty="0"/>
              <a:t>.</a:t>
            </a:r>
          </a:p>
          <a:p>
            <a:pPr algn="just">
              <a:lnSpc>
                <a:spcPct val="150000"/>
              </a:lnSpc>
            </a:pPr>
            <a:endParaRPr lang="id-ID" sz="900" dirty="0"/>
          </a:p>
        </p:txBody>
      </p:sp>
      <p:sp>
        <p:nvSpPr>
          <p:cNvPr id="56" name="TextBox 55"/>
          <p:cNvSpPr txBox="1"/>
          <p:nvPr/>
        </p:nvSpPr>
        <p:spPr>
          <a:xfrm>
            <a:off x="353529" y="2520317"/>
            <a:ext cx="1558440" cy="300082"/>
          </a:xfrm>
          <a:prstGeom prst="rect">
            <a:avLst/>
          </a:prstGeom>
          <a:noFill/>
        </p:spPr>
        <p:txBody>
          <a:bodyPr wrap="none" rtlCol="0">
            <a:spAutoFit/>
          </a:bodyPr>
          <a:lstStyle/>
          <a:p>
            <a:r>
              <a:rPr lang="en-US" sz="1350" dirty="0">
                <a:latin typeface="+mj-lt"/>
              </a:rPr>
              <a:t>Income </a:t>
            </a:r>
            <a:r>
              <a:rPr lang="id-ID" sz="1350" dirty="0">
                <a:latin typeface="+mj-lt"/>
              </a:rPr>
              <a:t>Analysis</a:t>
            </a:r>
          </a:p>
        </p:txBody>
      </p:sp>
    </p:spTree>
    <p:extLst>
      <p:ext uri="{BB962C8B-B14F-4D97-AF65-F5344CB8AC3E}">
        <p14:creationId xmlns:p14="http://schemas.microsoft.com/office/powerpoint/2010/main" val="2307821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0-#ppt_w/2"/>
                                          </p:val>
                                        </p:tav>
                                        <p:tav tm="100000">
                                          <p:val>
                                            <p:strVal val="#ppt_x"/>
                                          </p:val>
                                        </p:tav>
                                      </p:tavLst>
                                    </p:anim>
                                    <p:anim calcmode="lin" valueType="num">
                                      <p:cBhvr additive="base">
                                        <p:cTn id="8" dur="500" fill="hold"/>
                                        <p:tgtEl>
                                          <p:spTgt spid="5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5"/>
                                        </p:tgtEl>
                                        <p:attrNameLst>
                                          <p:attrName>style.visibility</p:attrName>
                                        </p:attrNameLst>
                                      </p:cBhvr>
                                      <p:to>
                                        <p:strVal val="visible"/>
                                      </p:to>
                                    </p:set>
                                    <p:anim calcmode="lin" valueType="num">
                                      <p:cBhvr additive="base">
                                        <p:cTn id="12" dur="500" fill="hold"/>
                                        <p:tgtEl>
                                          <p:spTgt spid="55"/>
                                        </p:tgtEl>
                                        <p:attrNameLst>
                                          <p:attrName>ppt_x</p:attrName>
                                        </p:attrNameLst>
                                      </p:cBhvr>
                                      <p:tavLst>
                                        <p:tav tm="0">
                                          <p:val>
                                            <p:strVal val="0-#ppt_w/2"/>
                                          </p:val>
                                        </p:tav>
                                        <p:tav tm="100000">
                                          <p:val>
                                            <p:strVal val="#ppt_x"/>
                                          </p:val>
                                        </p:tav>
                                      </p:tavLst>
                                    </p:anim>
                                    <p:anim calcmode="lin" valueType="num">
                                      <p:cBhvr additive="base">
                                        <p:cTn id="13" dur="500" fill="hold"/>
                                        <p:tgtEl>
                                          <p:spTgt spid="5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fltVal val="0"/>
                                          </p:val>
                                        </p:tav>
                                        <p:tav tm="100000">
                                          <p:val>
                                            <p:strVal val="#ppt_w"/>
                                          </p:val>
                                        </p:tav>
                                      </p:tavLst>
                                    </p:anim>
                                    <p:anim calcmode="lin" valueType="num">
                                      <p:cBhvr>
                                        <p:cTn id="27" dur="500" fill="hold"/>
                                        <p:tgtEl>
                                          <p:spTgt spid="11"/>
                                        </p:tgtEl>
                                        <p:attrNameLst>
                                          <p:attrName>ppt_h</p:attrName>
                                        </p:attrNameLst>
                                      </p:cBhvr>
                                      <p:tavLst>
                                        <p:tav tm="0">
                                          <p:val>
                                            <p:fltVal val="0"/>
                                          </p:val>
                                        </p:tav>
                                        <p:tav tm="100000">
                                          <p:val>
                                            <p:strVal val="#ppt_h"/>
                                          </p:val>
                                        </p:tav>
                                      </p:tavLst>
                                    </p:anim>
                                    <p:animEffect transition="in" filter="fade">
                                      <p:cBhvr>
                                        <p:cTn id="28" dur="500"/>
                                        <p:tgtEl>
                                          <p:spTgt spid="11"/>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500" fill="hold"/>
                                        <p:tgtEl>
                                          <p:spTgt spid="13"/>
                                        </p:tgtEl>
                                        <p:attrNameLst>
                                          <p:attrName>ppt_w</p:attrName>
                                        </p:attrNameLst>
                                      </p:cBhvr>
                                      <p:tavLst>
                                        <p:tav tm="0">
                                          <p:val>
                                            <p:fltVal val="0"/>
                                          </p:val>
                                        </p:tav>
                                        <p:tav tm="100000">
                                          <p:val>
                                            <p:strVal val="#ppt_w"/>
                                          </p:val>
                                        </p:tav>
                                      </p:tavLst>
                                    </p:anim>
                                    <p:anim calcmode="lin" valueType="num">
                                      <p:cBhvr>
                                        <p:cTn id="32" dur="500" fill="hold"/>
                                        <p:tgtEl>
                                          <p:spTgt spid="13"/>
                                        </p:tgtEl>
                                        <p:attrNameLst>
                                          <p:attrName>ppt_h</p:attrName>
                                        </p:attrNameLst>
                                      </p:cBhvr>
                                      <p:tavLst>
                                        <p:tav tm="0">
                                          <p:val>
                                            <p:fltVal val="0"/>
                                          </p:val>
                                        </p:tav>
                                        <p:tav tm="100000">
                                          <p:val>
                                            <p:strVal val="#ppt_h"/>
                                          </p:val>
                                        </p:tav>
                                      </p:tavLst>
                                    </p:anim>
                                    <p:animEffect transition="in" filter="fade">
                                      <p:cBhvr>
                                        <p:cTn id="33" dur="500"/>
                                        <p:tgtEl>
                                          <p:spTgt spid="13"/>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p:cTn id="36" dur="500" fill="hold"/>
                                        <p:tgtEl>
                                          <p:spTgt spid="15"/>
                                        </p:tgtEl>
                                        <p:attrNameLst>
                                          <p:attrName>ppt_w</p:attrName>
                                        </p:attrNameLst>
                                      </p:cBhvr>
                                      <p:tavLst>
                                        <p:tav tm="0">
                                          <p:val>
                                            <p:fltVal val="0"/>
                                          </p:val>
                                        </p:tav>
                                        <p:tav tm="100000">
                                          <p:val>
                                            <p:strVal val="#ppt_w"/>
                                          </p:val>
                                        </p:tav>
                                      </p:tavLst>
                                    </p:anim>
                                    <p:anim calcmode="lin" valueType="num">
                                      <p:cBhvr>
                                        <p:cTn id="37" dur="500" fill="hold"/>
                                        <p:tgtEl>
                                          <p:spTgt spid="15"/>
                                        </p:tgtEl>
                                        <p:attrNameLst>
                                          <p:attrName>ppt_h</p:attrName>
                                        </p:attrNameLst>
                                      </p:cBhvr>
                                      <p:tavLst>
                                        <p:tav tm="0">
                                          <p:val>
                                            <p:fltVal val="0"/>
                                          </p:val>
                                        </p:tav>
                                        <p:tav tm="100000">
                                          <p:val>
                                            <p:strVal val="#ppt_h"/>
                                          </p:val>
                                        </p:tav>
                                      </p:tavLst>
                                    </p:anim>
                                    <p:animEffect transition="in" filter="fade">
                                      <p:cBhvr>
                                        <p:cTn id="38" dur="500"/>
                                        <p:tgtEl>
                                          <p:spTgt spid="15"/>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Effect transition="in" filter="fade">
                                      <p:cBhvr>
                                        <p:cTn id="43" dur="500"/>
                                        <p:tgtEl>
                                          <p:spTgt spid="17"/>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p:cTn id="46" dur="500" fill="hold"/>
                                        <p:tgtEl>
                                          <p:spTgt spid="19"/>
                                        </p:tgtEl>
                                        <p:attrNameLst>
                                          <p:attrName>ppt_w</p:attrName>
                                        </p:attrNameLst>
                                      </p:cBhvr>
                                      <p:tavLst>
                                        <p:tav tm="0">
                                          <p:val>
                                            <p:fltVal val="0"/>
                                          </p:val>
                                        </p:tav>
                                        <p:tav tm="100000">
                                          <p:val>
                                            <p:strVal val="#ppt_w"/>
                                          </p:val>
                                        </p:tav>
                                      </p:tavLst>
                                    </p:anim>
                                    <p:anim calcmode="lin" valueType="num">
                                      <p:cBhvr>
                                        <p:cTn id="47" dur="500" fill="hold"/>
                                        <p:tgtEl>
                                          <p:spTgt spid="19"/>
                                        </p:tgtEl>
                                        <p:attrNameLst>
                                          <p:attrName>ppt_h</p:attrName>
                                        </p:attrNameLst>
                                      </p:cBhvr>
                                      <p:tavLst>
                                        <p:tav tm="0">
                                          <p:val>
                                            <p:fltVal val="0"/>
                                          </p:val>
                                        </p:tav>
                                        <p:tav tm="100000">
                                          <p:val>
                                            <p:strVal val="#ppt_h"/>
                                          </p:val>
                                        </p:tav>
                                      </p:tavLst>
                                    </p:anim>
                                    <p:animEffect transition="in" filter="fade">
                                      <p:cBhvr>
                                        <p:cTn id="48" dur="500"/>
                                        <p:tgtEl>
                                          <p:spTgt spid="19"/>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21"/>
                                        </p:tgtEl>
                                        <p:attrNameLst>
                                          <p:attrName>style.visibility</p:attrName>
                                        </p:attrNameLst>
                                      </p:cBhvr>
                                      <p:to>
                                        <p:strVal val="visible"/>
                                      </p:to>
                                    </p:set>
                                    <p:anim calcmode="lin" valueType="num">
                                      <p:cBhvr>
                                        <p:cTn id="51" dur="500" fill="hold"/>
                                        <p:tgtEl>
                                          <p:spTgt spid="21"/>
                                        </p:tgtEl>
                                        <p:attrNameLst>
                                          <p:attrName>ppt_w</p:attrName>
                                        </p:attrNameLst>
                                      </p:cBhvr>
                                      <p:tavLst>
                                        <p:tav tm="0">
                                          <p:val>
                                            <p:fltVal val="0"/>
                                          </p:val>
                                        </p:tav>
                                        <p:tav tm="100000">
                                          <p:val>
                                            <p:strVal val="#ppt_w"/>
                                          </p:val>
                                        </p:tav>
                                      </p:tavLst>
                                    </p:anim>
                                    <p:anim calcmode="lin" valueType="num">
                                      <p:cBhvr>
                                        <p:cTn id="52" dur="500" fill="hold"/>
                                        <p:tgtEl>
                                          <p:spTgt spid="21"/>
                                        </p:tgtEl>
                                        <p:attrNameLst>
                                          <p:attrName>ppt_h</p:attrName>
                                        </p:attrNameLst>
                                      </p:cBhvr>
                                      <p:tavLst>
                                        <p:tav tm="0">
                                          <p:val>
                                            <p:fltVal val="0"/>
                                          </p:val>
                                        </p:tav>
                                        <p:tav tm="100000">
                                          <p:val>
                                            <p:strVal val="#ppt_h"/>
                                          </p:val>
                                        </p:tav>
                                      </p:tavLst>
                                    </p:anim>
                                    <p:animEffect transition="in" filter="fade">
                                      <p:cBhvr>
                                        <p:cTn id="53" dur="500"/>
                                        <p:tgtEl>
                                          <p:spTgt spid="21"/>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23"/>
                                        </p:tgtEl>
                                        <p:attrNameLst>
                                          <p:attrName>style.visibility</p:attrName>
                                        </p:attrNameLst>
                                      </p:cBhvr>
                                      <p:to>
                                        <p:strVal val="visible"/>
                                      </p:to>
                                    </p:set>
                                    <p:anim calcmode="lin" valueType="num">
                                      <p:cBhvr>
                                        <p:cTn id="56" dur="500" fill="hold"/>
                                        <p:tgtEl>
                                          <p:spTgt spid="23"/>
                                        </p:tgtEl>
                                        <p:attrNameLst>
                                          <p:attrName>ppt_w</p:attrName>
                                        </p:attrNameLst>
                                      </p:cBhvr>
                                      <p:tavLst>
                                        <p:tav tm="0">
                                          <p:val>
                                            <p:fltVal val="0"/>
                                          </p:val>
                                        </p:tav>
                                        <p:tav tm="100000">
                                          <p:val>
                                            <p:strVal val="#ppt_w"/>
                                          </p:val>
                                        </p:tav>
                                      </p:tavLst>
                                    </p:anim>
                                    <p:anim calcmode="lin" valueType="num">
                                      <p:cBhvr>
                                        <p:cTn id="57" dur="500" fill="hold"/>
                                        <p:tgtEl>
                                          <p:spTgt spid="23"/>
                                        </p:tgtEl>
                                        <p:attrNameLst>
                                          <p:attrName>ppt_h</p:attrName>
                                        </p:attrNameLst>
                                      </p:cBhvr>
                                      <p:tavLst>
                                        <p:tav tm="0">
                                          <p:val>
                                            <p:fltVal val="0"/>
                                          </p:val>
                                        </p:tav>
                                        <p:tav tm="100000">
                                          <p:val>
                                            <p:strVal val="#ppt_h"/>
                                          </p:val>
                                        </p:tav>
                                      </p:tavLst>
                                    </p:anim>
                                    <p:animEffect transition="in" filter="fade">
                                      <p:cBhvr>
                                        <p:cTn id="58" dur="500"/>
                                        <p:tgtEl>
                                          <p:spTgt spid="23"/>
                                        </p:tgtEl>
                                      </p:cBhvr>
                                    </p:animEffect>
                                  </p:childTnLst>
                                </p:cTn>
                              </p:par>
                            </p:childTnLst>
                          </p:cTn>
                        </p:par>
                        <p:par>
                          <p:cTn id="59" fill="hold">
                            <p:stCondLst>
                              <p:cond delay="2000"/>
                            </p:stCondLst>
                            <p:childTnLst>
                              <p:par>
                                <p:cTn id="60" presetID="42" presetClass="entr" presetSubtype="0" fill="hold" grpId="0" nodeType="after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fade">
                                      <p:cBhvr>
                                        <p:cTn id="62" dur="500"/>
                                        <p:tgtEl>
                                          <p:spTgt spid="10"/>
                                        </p:tgtEl>
                                      </p:cBhvr>
                                    </p:animEffect>
                                    <p:anim calcmode="lin" valueType="num">
                                      <p:cBhvr>
                                        <p:cTn id="63" dur="500" fill="hold"/>
                                        <p:tgtEl>
                                          <p:spTgt spid="10"/>
                                        </p:tgtEl>
                                        <p:attrNameLst>
                                          <p:attrName>ppt_x</p:attrName>
                                        </p:attrNameLst>
                                      </p:cBhvr>
                                      <p:tavLst>
                                        <p:tav tm="0">
                                          <p:val>
                                            <p:strVal val="#ppt_x"/>
                                          </p:val>
                                        </p:tav>
                                        <p:tav tm="100000">
                                          <p:val>
                                            <p:strVal val="#ppt_x"/>
                                          </p:val>
                                        </p:tav>
                                      </p:tavLst>
                                    </p:anim>
                                    <p:anim calcmode="lin" valueType="num">
                                      <p:cBhvr>
                                        <p:cTn id="64" dur="500" fill="hold"/>
                                        <p:tgtEl>
                                          <p:spTgt spid="10"/>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fade">
                                      <p:cBhvr>
                                        <p:cTn id="67" dur="500"/>
                                        <p:tgtEl>
                                          <p:spTgt spid="12"/>
                                        </p:tgtEl>
                                      </p:cBhvr>
                                    </p:animEffect>
                                    <p:anim calcmode="lin" valueType="num">
                                      <p:cBhvr>
                                        <p:cTn id="68" dur="500" fill="hold"/>
                                        <p:tgtEl>
                                          <p:spTgt spid="12"/>
                                        </p:tgtEl>
                                        <p:attrNameLst>
                                          <p:attrName>ppt_x</p:attrName>
                                        </p:attrNameLst>
                                      </p:cBhvr>
                                      <p:tavLst>
                                        <p:tav tm="0">
                                          <p:val>
                                            <p:strVal val="#ppt_x"/>
                                          </p:val>
                                        </p:tav>
                                        <p:tav tm="100000">
                                          <p:val>
                                            <p:strVal val="#ppt_x"/>
                                          </p:val>
                                        </p:tav>
                                      </p:tavLst>
                                    </p:anim>
                                    <p:anim calcmode="lin" valueType="num">
                                      <p:cBhvr>
                                        <p:cTn id="69" dur="500" fill="hold"/>
                                        <p:tgtEl>
                                          <p:spTgt spid="12"/>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fade">
                                      <p:cBhvr>
                                        <p:cTn id="72" dur="500"/>
                                        <p:tgtEl>
                                          <p:spTgt spid="14"/>
                                        </p:tgtEl>
                                      </p:cBhvr>
                                    </p:animEffect>
                                    <p:anim calcmode="lin" valueType="num">
                                      <p:cBhvr>
                                        <p:cTn id="73" dur="500" fill="hold"/>
                                        <p:tgtEl>
                                          <p:spTgt spid="14"/>
                                        </p:tgtEl>
                                        <p:attrNameLst>
                                          <p:attrName>ppt_x</p:attrName>
                                        </p:attrNameLst>
                                      </p:cBhvr>
                                      <p:tavLst>
                                        <p:tav tm="0">
                                          <p:val>
                                            <p:strVal val="#ppt_x"/>
                                          </p:val>
                                        </p:tav>
                                        <p:tav tm="100000">
                                          <p:val>
                                            <p:strVal val="#ppt_x"/>
                                          </p:val>
                                        </p:tav>
                                      </p:tavLst>
                                    </p:anim>
                                    <p:anim calcmode="lin" valueType="num">
                                      <p:cBhvr>
                                        <p:cTn id="74" dur="500" fill="hold"/>
                                        <p:tgtEl>
                                          <p:spTgt spid="14"/>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16"/>
                                        </p:tgtEl>
                                        <p:attrNameLst>
                                          <p:attrName>style.visibility</p:attrName>
                                        </p:attrNameLst>
                                      </p:cBhvr>
                                      <p:to>
                                        <p:strVal val="visible"/>
                                      </p:to>
                                    </p:set>
                                    <p:animEffect transition="in" filter="fade">
                                      <p:cBhvr>
                                        <p:cTn id="77" dur="500"/>
                                        <p:tgtEl>
                                          <p:spTgt spid="16"/>
                                        </p:tgtEl>
                                      </p:cBhvr>
                                    </p:animEffect>
                                    <p:anim calcmode="lin" valueType="num">
                                      <p:cBhvr>
                                        <p:cTn id="78" dur="500" fill="hold"/>
                                        <p:tgtEl>
                                          <p:spTgt spid="16"/>
                                        </p:tgtEl>
                                        <p:attrNameLst>
                                          <p:attrName>ppt_x</p:attrName>
                                        </p:attrNameLst>
                                      </p:cBhvr>
                                      <p:tavLst>
                                        <p:tav tm="0">
                                          <p:val>
                                            <p:strVal val="#ppt_x"/>
                                          </p:val>
                                        </p:tav>
                                        <p:tav tm="100000">
                                          <p:val>
                                            <p:strVal val="#ppt_x"/>
                                          </p:val>
                                        </p:tav>
                                      </p:tavLst>
                                    </p:anim>
                                    <p:anim calcmode="lin" valueType="num">
                                      <p:cBhvr>
                                        <p:cTn id="79" dur="500" fill="hold"/>
                                        <p:tgtEl>
                                          <p:spTgt spid="16"/>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18"/>
                                        </p:tgtEl>
                                        <p:attrNameLst>
                                          <p:attrName>style.visibility</p:attrName>
                                        </p:attrNameLst>
                                      </p:cBhvr>
                                      <p:to>
                                        <p:strVal val="visible"/>
                                      </p:to>
                                    </p:set>
                                    <p:animEffect transition="in" filter="fade">
                                      <p:cBhvr>
                                        <p:cTn id="82" dur="500"/>
                                        <p:tgtEl>
                                          <p:spTgt spid="18"/>
                                        </p:tgtEl>
                                      </p:cBhvr>
                                    </p:animEffect>
                                    <p:anim calcmode="lin" valueType="num">
                                      <p:cBhvr>
                                        <p:cTn id="83" dur="500" fill="hold"/>
                                        <p:tgtEl>
                                          <p:spTgt spid="18"/>
                                        </p:tgtEl>
                                        <p:attrNameLst>
                                          <p:attrName>ppt_x</p:attrName>
                                        </p:attrNameLst>
                                      </p:cBhvr>
                                      <p:tavLst>
                                        <p:tav tm="0">
                                          <p:val>
                                            <p:strVal val="#ppt_x"/>
                                          </p:val>
                                        </p:tav>
                                        <p:tav tm="100000">
                                          <p:val>
                                            <p:strVal val="#ppt_x"/>
                                          </p:val>
                                        </p:tav>
                                      </p:tavLst>
                                    </p:anim>
                                    <p:anim calcmode="lin" valueType="num">
                                      <p:cBhvr>
                                        <p:cTn id="84" dur="500" fill="hold"/>
                                        <p:tgtEl>
                                          <p:spTgt spid="18"/>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fade">
                                      <p:cBhvr>
                                        <p:cTn id="87" dur="500"/>
                                        <p:tgtEl>
                                          <p:spTgt spid="20"/>
                                        </p:tgtEl>
                                      </p:cBhvr>
                                    </p:animEffect>
                                    <p:anim calcmode="lin" valueType="num">
                                      <p:cBhvr>
                                        <p:cTn id="88" dur="500" fill="hold"/>
                                        <p:tgtEl>
                                          <p:spTgt spid="20"/>
                                        </p:tgtEl>
                                        <p:attrNameLst>
                                          <p:attrName>ppt_x</p:attrName>
                                        </p:attrNameLst>
                                      </p:cBhvr>
                                      <p:tavLst>
                                        <p:tav tm="0">
                                          <p:val>
                                            <p:strVal val="#ppt_x"/>
                                          </p:val>
                                        </p:tav>
                                        <p:tav tm="100000">
                                          <p:val>
                                            <p:strVal val="#ppt_x"/>
                                          </p:val>
                                        </p:tav>
                                      </p:tavLst>
                                    </p:anim>
                                    <p:anim calcmode="lin" valueType="num">
                                      <p:cBhvr>
                                        <p:cTn id="89" dur="500" fill="hold"/>
                                        <p:tgtEl>
                                          <p:spTgt spid="20"/>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22"/>
                                        </p:tgtEl>
                                        <p:attrNameLst>
                                          <p:attrName>style.visibility</p:attrName>
                                        </p:attrNameLst>
                                      </p:cBhvr>
                                      <p:to>
                                        <p:strVal val="visible"/>
                                      </p:to>
                                    </p:set>
                                    <p:animEffect transition="in" filter="fade">
                                      <p:cBhvr>
                                        <p:cTn id="92" dur="500"/>
                                        <p:tgtEl>
                                          <p:spTgt spid="22"/>
                                        </p:tgtEl>
                                      </p:cBhvr>
                                    </p:animEffect>
                                    <p:anim calcmode="lin" valueType="num">
                                      <p:cBhvr>
                                        <p:cTn id="93" dur="500" fill="hold"/>
                                        <p:tgtEl>
                                          <p:spTgt spid="22"/>
                                        </p:tgtEl>
                                        <p:attrNameLst>
                                          <p:attrName>ppt_x</p:attrName>
                                        </p:attrNameLst>
                                      </p:cBhvr>
                                      <p:tavLst>
                                        <p:tav tm="0">
                                          <p:val>
                                            <p:strVal val="#ppt_x"/>
                                          </p:val>
                                        </p:tav>
                                        <p:tav tm="100000">
                                          <p:val>
                                            <p:strVal val="#ppt_x"/>
                                          </p:val>
                                        </p:tav>
                                      </p:tavLst>
                                    </p:anim>
                                    <p:anim calcmode="lin" valueType="num">
                                      <p:cBhvr>
                                        <p:cTn id="94" dur="500" fill="hold"/>
                                        <p:tgtEl>
                                          <p:spTgt spid="22"/>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24"/>
                                        </p:tgtEl>
                                        <p:attrNameLst>
                                          <p:attrName>style.visibility</p:attrName>
                                        </p:attrNameLst>
                                      </p:cBhvr>
                                      <p:to>
                                        <p:strVal val="visible"/>
                                      </p:to>
                                    </p:set>
                                    <p:animEffect transition="in" filter="fade">
                                      <p:cBhvr>
                                        <p:cTn id="97" dur="500"/>
                                        <p:tgtEl>
                                          <p:spTgt spid="24"/>
                                        </p:tgtEl>
                                      </p:cBhvr>
                                    </p:animEffect>
                                    <p:anim calcmode="lin" valueType="num">
                                      <p:cBhvr>
                                        <p:cTn id="98" dur="500" fill="hold"/>
                                        <p:tgtEl>
                                          <p:spTgt spid="24"/>
                                        </p:tgtEl>
                                        <p:attrNameLst>
                                          <p:attrName>ppt_x</p:attrName>
                                        </p:attrNameLst>
                                      </p:cBhvr>
                                      <p:tavLst>
                                        <p:tav tm="0">
                                          <p:val>
                                            <p:strVal val="#ppt_x"/>
                                          </p:val>
                                        </p:tav>
                                        <p:tav tm="100000">
                                          <p:val>
                                            <p:strVal val="#ppt_x"/>
                                          </p:val>
                                        </p:tav>
                                      </p:tavLst>
                                    </p:anim>
                                    <p:anim calcmode="lin" valueType="num">
                                      <p:cBhvr>
                                        <p:cTn id="99" dur="500" fill="hold"/>
                                        <p:tgtEl>
                                          <p:spTgt spid="24"/>
                                        </p:tgtEl>
                                        <p:attrNameLst>
                                          <p:attrName>ppt_y</p:attrName>
                                        </p:attrNameLst>
                                      </p:cBhvr>
                                      <p:tavLst>
                                        <p:tav tm="0">
                                          <p:val>
                                            <p:strVal val="#ppt_y+.1"/>
                                          </p:val>
                                        </p:tav>
                                        <p:tav tm="100000">
                                          <p:val>
                                            <p:strVal val="#ppt_y"/>
                                          </p:val>
                                        </p:tav>
                                      </p:tavLst>
                                    </p:anim>
                                  </p:childTnLst>
                                </p:cTn>
                              </p:par>
                            </p:childTnLst>
                          </p:cTn>
                        </p:par>
                        <p:par>
                          <p:cTn id="100" fill="hold">
                            <p:stCondLst>
                              <p:cond delay="2500"/>
                            </p:stCondLst>
                            <p:childTnLst>
                              <p:par>
                                <p:cTn id="101" presetID="22" presetClass="entr" presetSubtype="4" fill="hold" grpId="0" nodeType="afterEffect">
                                  <p:stCondLst>
                                    <p:cond delay="0"/>
                                  </p:stCondLst>
                                  <p:childTnLst>
                                    <p:set>
                                      <p:cBhvr>
                                        <p:cTn id="102" dur="1" fill="hold">
                                          <p:stCondLst>
                                            <p:cond delay="0"/>
                                          </p:stCondLst>
                                        </p:cTn>
                                        <p:tgtEl>
                                          <p:spTgt spid="25"/>
                                        </p:tgtEl>
                                        <p:attrNameLst>
                                          <p:attrName>style.visibility</p:attrName>
                                        </p:attrNameLst>
                                      </p:cBhvr>
                                      <p:to>
                                        <p:strVal val="visible"/>
                                      </p:to>
                                    </p:set>
                                    <p:animEffect transition="in" filter="wipe(down)">
                                      <p:cBhvr>
                                        <p:cTn id="103" dur="500"/>
                                        <p:tgtEl>
                                          <p:spTgt spid="25"/>
                                        </p:tgtEl>
                                      </p:cBhvr>
                                    </p:animEffect>
                                  </p:childTnLst>
                                </p:cTn>
                              </p:par>
                              <p:par>
                                <p:cTn id="104" presetID="22" presetClass="entr" presetSubtype="4" fill="hold" grpId="0" nodeType="withEffect">
                                  <p:stCondLst>
                                    <p:cond delay="0"/>
                                  </p:stCondLst>
                                  <p:childTnLst>
                                    <p:set>
                                      <p:cBhvr>
                                        <p:cTn id="105" dur="1" fill="hold">
                                          <p:stCondLst>
                                            <p:cond delay="0"/>
                                          </p:stCondLst>
                                        </p:cTn>
                                        <p:tgtEl>
                                          <p:spTgt spid="26"/>
                                        </p:tgtEl>
                                        <p:attrNameLst>
                                          <p:attrName>style.visibility</p:attrName>
                                        </p:attrNameLst>
                                      </p:cBhvr>
                                      <p:to>
                                        <p:strVal val="visible"/>
                                      </p:to>
                                    </p:set>
                                    <p:animEffect transition="in" filter="wipe(down)">
                                      <p:cBhvr>
                                        <p:cTn id="106" dur="500"/>
                                        <p:tgtEl>
                                          <p:spTgt spid="26"/>
                                        </p:tgtEl>
                                      </p:cBhvr>
                                    </p:animEffect>
                                  </p:childTnLst>
                                </p:cTn>
                              </p:par>
                              <p:par>
                                <p:cTn id="107" presetID="22" presetClass="entr" presetSubtype="4" fill="hold" grpId="0" nodeType="withEffect">
                                  <p:stCondLst>
                                    <p:cond delay="0"/>
                                  </p:stCondLst>
                                  <p:childTnLst>
                                    <p:set>
                                      <p:cBhvr>
                                        <p:cTn id="108" dur="1" fill="hold">
                                          <p:stCondLst>
                                            <p:cond delay="0"/>
                                          </p:stCondLst>
                                        </p:cTn>
                                        <p:tgtEl>
                                          <p:spTgt spid="27"/>
                                        </p:tgtEl>
                                        <p:attrNameLst>
                                          <p:attrName>style.visibility</p:attrName>
                                        </p:attrNameLst>
                                      </p:cBhvr>
                                      <p:to>
                                        <p:strVal val="visible"/>
                                      </p:to>
                                    </p:set>
                                    <p:animEffect transition="in" filter="wipe(down)">
                                      <p:cBhvr>
                                        <p:cTn id="109" dur="500"/>
                                        <p:tgtEl>
                                          <p:spTgt spid="27"/>
                                        </p:tgtEl>
                                      </p:cBhvr>
                                    </p:animEffect>
                                  </p:childTnLst>
                                </p:cTn>
                              </p:par>
                              <p:par>
                                <p:cTn id="110" presetID="22" presetClass="entr" presetSubtype="4" fill="hold" grpId="0" nodeType="withEffect">
                                  <p:stCondLst>
                                    <p:cond delay="0"/>
                                  </p:stCondLst>
                                  <p:childTnLst>
                                    <p:set>
                                      <p:cBhvr>
                                        <p:cTn id="111" dur="1" fill="hold">
                                          <p:stCondLst>
                                            <p:cond delay="0"/>
                                          </p:stCondLst>
                                        </p:cTn>
                                        <p:tgtEl>
                                          <p:spTgt spid="28"/>
                                        </p:tgtEl>
                                        <p:attrNameLst>
                                          <p:attrName>style.visibility</p:attrName>
                                        </p:attrNameLst>
                                      </p:cBhvr>
                                      <p:to>
                                        <p:strVal val="visible"/>
                                      </p:to>
                                    </p:set>
                                    <p:animEffect transition="in" filter="wipe(down)">
                                      <p:cBhvr>
                                        <p:cTn id="112" dur="500"/>
                                        <p:tgtEl>
                                          <p:spTgt spid="28"/>
                                        </p:tgtEl>
                                      </p:cBhvr>
                                    </p:animEffect>
                                  </p:childTnLst>
                                </p:cTn>
                              </p:par>
                              <p:par>
                                <p:cTn id="113" presetID="22" presetClass="entr" presetSubtype="4" fill="hold" grpId="0" nodeType="withEffect">
                                  <p:stCondLst>
                                    <p:cond delay="0"/>
                                  </p:stCondLst>
                                  <p:childTnLst>
                                    <p:set>
                                      <p:cBhvr>
                                        <p:cTn id="114" dur="1" fill="hold">
                                          <p:stCondLst>
                                            <p:cond delay="0"/>
                                          </p:stCondLst>
                                        </p:cTn>
                                        <p:tgtEl>
                                          <p:spTgt spid="29"/>
                                        </p:tgtEl>
                                        <p:attrNameLst>
                                          <p:attrName>style.visibility</p:attrName>
                                        </p:attrNameLst>
                                      </p:cBhvr>
                                      <p:to>
                                        <p:strVal val="visible"/>
                                      </p:to>
                                    </p:set>
                                    <p:animEffect transition="in" filter="wipe(down)">
                                      <p:cBhvr>
                                        <p:cTn id="115" dur="500"/>
                                        <p:tgtEl>
                                          <p:spTgt spid="29"/>
                                        </p:tgtEl>
                                      </p:cBhvr>
                                    </p:animEffect>
                                  </p:childTnLst>
                                </p:cTn>
                              </p:par>
                              <p:par>
                                <p:cTn id="116" presetID="22" presetClass="entr" presetSubtype="4" fill="hold" grpId="0" nodeType="withEffect">
                                  <p:stCondLst>
                                    <p:cond delay="0"/>
                                  </p:stCondLst>
                                  <p:childTnLst>
                                    <p:set>
                                      <p:cBhvr>
                                        <p:cTn id="117" dur="1" fill="hold">
                                          <p:stCondLst>
                                            <p:cond delay="0"/>
                                          </p:stCondLst>
                                        </p:cTn>
                                        <p:tgtEl>
                                          <p:spTgt spid="30"/>
                                        </p:tgtEl>
                                        <p:attrNameLst>
                                          <p:attrName>style.visibility</p:attrName>
                                        </p:attrNameLst>
                                      </p:cBhvr>
                                      <p:to>
                                        <p:strVal val="visible"/>
                                      </p:to>
                                    </p:set>
                                    <p:animEffect transition="in" filter="wipe(down)">
                                      <p:cBhvr>
                                        <p:cTn id="118" dur="500"/>
                                        <p:tgtEl>
                                          <p:spTgt spid="30"/>
                                        </p:tgtEl>
                                      </p:cBhvr>
                                    </p:animEffect>
                                  </p:childTnLst>
                                </p:cTn>
                              </p:par>
                              <p:par>
                                <p:cTn id="119" presetID="22" presetClass="entr" presetSubtype="4" fill="hold" grpId="0" nodeType="withEffect">
                                  <p:stCondLst>
                                    <p:cond delay="0"/>
                                  </p:stCondLst>
                                  <p:childTnLst>
                                    <p:set>
                                      <p:cBhvr>
                                        <p:cTn id="120" dur="1" fill="hold">
                                          <p:stCondLst>
                                            <p:cond delay="0"/>
                                          </p:stCondLst>
                                        </p:cTn>
                                        <p:tgtEl>
                                          <p:spTgt spid="31"/>
                                        </p:tgtEl>
                                        <p:attrNameLst>
                                          <p:attrName>style.visibility</p:attrName>
                                        </p:attrNameLst>
                                      </p:cBhvr>
                                      <p:to>
                                        <p:strVal val="visible"/>
                                      </p:to>
                                    </p:set>
                                    <p:animEffect transition="in" filter="wipe(down)">
                                      <p:cBhvr>
                                        <p:cTn id="121" dur="500"/>
                                        <p:tgtEl>
                                          <p:spTgt spid="31"/>
                                        </p:tgtEl>
                                      </p:cBhvr>
                                    </p:animEffect>
                                  </p:childTnLst>
                                </p:cTn>
                              </p:par>
                              <p:par>
                                <p:cTn id="122" presetID="22" presetClass="entr" presetSubtype="4" fill="hold" grpId="0" nodeType="withEffect">
                                  <p:stCondLst>
                                    <p:cond delay="0"/>
                                  </p:stCondLst>
                                  <p:childTnLst>
                                    <p:set>
                                      <p:cBhvr>
                                        <p:cTn id="123" dur="1" fill="hold">
                                          <p:stCondLst>
                                            <p:cond delay="0"/>
                                          </p:stCondLst>
                                        </p:cTn>
                                        <p:tgtEl>
                                          <p:spTgt spid="32"/>
                                        </p:tgtEl>
                                        <p:attrNameLst>
                                          <p:attrName>style.visibility</p:attrName>
                                        </p:attrNameLst>
                                      </p:cBhvr>
                                      <p:to>
                                        <p:strVal val="visible"/>
                                      </p:to>
                                    </p:set>
                                    <p:animEffect transition="in" filter="wipe(down)">
                                      <p:cBhvr>
                                        <p:cTn id="124" dur="500"/>
                                        <p:tgtEl>
                                          <p:spTgt spid="32"/>
                                        </p:tgtEl>
                                      </p:cBhvr>
                                    </p:animEffect>
                                  </p:childTnLst>
                                </p:cTn>
                              </p:par>
                            </p:childTnLst>
                          </p:cTn>
                        </p:par>
                        <p:par>
                          <p:cTn id="125" fill="hold">
                            <p:stCondLst>
                              <p:cond delay="3000"/>
                            </p:stCondLst>
                            <p:childTnLst>
                              <p:par>
                                <p:cTn id="126" presetID="22" presetClass="entr" presetSubtype="4" fill="hold" grpId="0" nodeType="afterEffect">
                                  <p:stCondLst>
                                    <p:cond delay="0"/>
                                  </p:stCondLst>
                                  <p:childTnLst>
                                    <p:set>
                                      <p:cBhvr>
                                        <p:cTn id="127" dur="1" fill="hold">
                                          <p:stCondLst>
                                            <p:cond delay="0"/>
                                          </p:stCondLst>
                                        </p:cTn>
                                        <p:tgtEl>
                                          <p:spTgt spid="33"/>
                                        </p:tgtEl>
                                        <p:attrNameLst>
                                          <p:attrName>style.visibility</p:attrName>
                                        </p:attrNameLst>
                                      </p:cBhvr>
                                      <p:to>
                                        <p:strVal val="visible"/>
                                      </p:to>
                                    </p:set>
                                    <p:animEffect transition="in" filter="wipe(down)">
                                      <p:cBhvr>
                                        <p:cTn id="128" dur="500"/>
                                        <p:tgtEl>
                                          <p:spTgt spid="33"/>
                                        </p:tgtEl>
                                      </p:cBhvr>
                                    </p:animEffect>
                                  </p:childTnLst>
                                </p:cTn>
                              </p:par>
                              <p:par>
                                <p:cTn id="129" presetID="22" presetClass="entr" presetSubtype="4" fill="hold" grpId="0" nodeType="withEffect">
                                  <p:stCondLst>
                                    <p:cond delay="0"/>
                                  </p:stCondLst>
                                  <p:childTnLst>
                                    <p:set>
                                      <p:cBhvr>
                                        <p:cTn id="130" dur="1" fill="hold">
                                          <p:stCondLst>
                                            <p:cond delay="0"/>
                                          </p:stCondLst>
                                        </p:cTn>
                                        <p:tgtEl>
                                          <p:spTgt spid="35"/>
                                        </p:tgtEl>
                                        <p:attrNameLst>
                                          <p:attrName>style.visibility</p:attrName>
                                        </p:attrNameLst>
                                      </p:cBhvr>
                                      <p:to>
                                        <p:strVal val="visible"/>
                                      </p:to>
                                    </p:set>
                                    <p:animEffect transition="in" filter="wipe(down)">
                                      <p:cBhvr>
                                        <p:cTn id="131" dur="500"/>
                                        <p:tgtEl>
                                          <p:spTgt spid="35"/>
                                        </p:tgtEl>
                                      </p:cBhvr>
                                    </p:animEffect>
                                  </p:childTnLst>
                                </p:cTn>
                              </p:par>
                              <p:par>
                                <p:cTn id="132" presetID="22" presetClass="entr" presetSubtype="4" fill="hold" grpId="0" nodeType="withEffect">
                                  <p:stCondLst>
                                    <p:cond delay="0"/>
                                  </p:stCondLst>
                                  <p:childTnLst>
                                    <p:set>
                                      <p:cBhvr>
                                        <p:cTn id="133" dur="1" fill="hold">
                                          <p:stCondLst>
                                            <p:cond delay="0"/>
                                          </p:stCondLst>
                                        </p:cTn>
                                        <p:tgtEl>
                                          <p:spTgt spid="37"/>
                                        </p:tgtEl>
                                        <p:attrNameLst>
                                          <p:attrName>style.visibility</p:attrName>
                                        </p:attrNameLst>
                                      </p:cBhvr>
                                      <p:to>
                                        <p:strVal val="visible"/>
                                      </p:to>
                                    </p:set>
                                    <p:animEffect transition="in" filter="wipe(down)">
                                      <p:cBhvr>
                                        <p:cTn id="134" dur="500"/>
                                        <p:tgtEl>
                                          <p:spTgt spid="37"/>
                                        </p:tgtEl>
                                      </p:cBhvr>
                                    </p:animEffect>
                                  </p:childTnLst>
                                </p:cTn>
                              </p:par>
                              <p:par>
                                <p:cTn id="135" presetID="22" presetClass="entr" presetSubtype="4" fill="hold" grpId="0" nodeType="withEffect">
                                  <p:stCondLst>
                                    <p:cond delay="0"/>
                                  </p:stCondLst>
                                  <p:childTnLst>
                                    <p:set>
                                      <p:cBhvr>
                                        <p:cTn id="136" dur="1" fill="hold">
                                          <p:stCondLst>
                                            <p:cond delay="0"/>
                                          </p:stCondLst>
                                        </p:cTn>
                                        <p:tgtEl>
                                          <p:spTgt spid="39"/>
                                        </p:tgtEl>
                                        <p:attrNameLst>
                                          <p:attrName>style.visibility</p:attrName>
                                        </p:attrNameLst>
                                      </p:cBhvr>
                                      <p:to>
                                        <p:strVal val="visible"/>
                                      </p:to>
                                    </p:set>
                                    <p:animEffect transition="in" filter="wipe(down)">
                                      <p:cBhvr>
                                        <p:cTn id="137" dur="500"/>
                                        <p:tgtEl>
                                          <p:spTgt spid="39"/>
                                        </p:tgtEl>
                                      </p:cBhvr>
                                    </p:animEffect>
                                  </p:childTnLst>
                                </p:cTn>
                              </p:par>
                              <p:par>
                                <p:cTn id="138" presetID="22" presetClass="entr" presetSubtype="4" fill="hold" grpId="0" nodeType="withEffect">
                                  <p:stCondLst>
                                    <p:cond delay="0"/>
                                  </p:stCondLst>
                                  <p:childTnLst>
                                    <p:set>
                                      <p:cBhvr>
                                        <p:cTn id="139" dur="1" fill="hold">
                                          <p:stCondLst>
                                            <p:cond delay="0"/>
                                          </p:stCondLst>
                                        </p:cTn>
                                        <p:tgtEl>
                                          <p:spTgt spid="41"/>
                                        </p:tgtEl>
                                        <p:attrNameLst>
                                          <p:attrName>style.visibility</p:attrName>
                                        </p:attrNameLst>
                                      </p:cBhvr>
                                      <p:to>
                                        <p:strVal val="visible"/>
                                      </p:to>
                                    </p:set>
                                    <p:animEffect transition="in" filter="wipe(down)">
                                      <p:cBhvr>
                                        <p:cTn id="140" dur="500"/>
                                        <p:tgtEl>
                                          <p:spTgt spid="41"/>
                                        </p:tgtEl>
                                      </p:cBhvr>
                                    </p:animEffect>
                                  </p:childTnLst>
                                </p:cTn>
                              </p:par>
                              <p:par>
                                <p:cTn id="141" presetID="22" presetClass="entr" presetSubtype="4" fill="hold" grpId="0" nodeType="withEffect">
                                  <p:stCondLst>
                                    <p:cond delay="0"/>
                                  </p:stCondLst>
                                  <p:childTnLst>
                                    <p:set>
                                      <p:cBhvr>
                                        <p:cTn id="142" dur="1" fill="hold">
                                          <p:stCondLst>
                                            <p:cond delay="0"/>
                                          </p:stCondLst>
                                        </p:cTn>
                                        <p:tgtEl>
                                          <p:spTgt spid="43"/>
                                        </p:tgtEl>
                                        <p:attrNameLst>
                                          <p:attrName>style.visibility</p:attrName>
                                        </p:attrNameLst>
                                      </p:cBhvr>
                                      <p:to>
                                        <p:strVal val="visible"/>
                                      </p:to>
                                    </p:set>
                                    <p:animEffect transition="in" filter="wipe(down)">
                                      <p:cBhvr>
                                        <p:cTn id="143" dur="500"/>
                                        <p:tgtEl>
                                          <p:spTgt spid="43"/>
                                        </p:tgtEl>
                                      </p:cBhvr>
                                    </p:animEffect>
                                  </p:childTnLst>
                                </p:cTn>
                              </p:par>
                              <p:par>
                                <p:cTn id="144" presetID="22" presetClass="entr" presetSubtype="4" fill="hold" grpId="0" nodeType="withEffect">
                                  <p:stCondLst>
                                    <p:cond delay="0"/>
                                  </p:stCondLst>
                                  <p:childTnLst>
                                    <p:set>
                                      <p:cBhvr>
                                        <p:cTn id="145" dur="1" fill="hold">
                                          <p:stCondLst>
                                            <p:cond delay="0"/>
                                          </p:stCondLst>
                                        </p:cTn>
                                        <p:tgtEl>
                                          <p:spTgt spid="45"/>
                                        </p:tgtEl>
                                        <p:attrNameLst>
                                          <p:attrName>style.visibility</p:attrName>
                                        </p:attrNameLst>
                                      </p:cBhvr>
                                      <p:to>
                                        <p:strVal val="visible"/>
                                      </p:to>
                                    </p:set>
                                    <p:animEffect transition="in" filter="wipe(down)">
                                      <p:cBhvr>
                                        <p:cTn id="146" dur="500"/>
                                        <p:tgtEl>
                                          <p:spTgt spid="45"/>
                                        </p:tgtEl>
                                      </p:cBhvr>
                                    </p:animEffect>
                                  </p:childTnLst>
                                </p:cTn>
                              </p:par>
                              <p:par>
                                <p:cTn id="147" presetID="22" presetClass="entr" presetSubtype="4" fill="hold" grpId="0" nodeType="withEffect">
                                  <p:stCondLst>
                                    <p:cond delay="0"/>
                                  </p:stCondLst>
                                  <p:childTnLst>
                                    <p:set>
                                      <p:cBhvr>
                                        <p:cTn id="148" dur="1" fill="hold">
                                          <p:stCondLst>
                                            <p:cond delay="0"/>
                                          </p:stCondLst>
                                        </p:cTn>
                                        <p:tgtEl>
                                          <p:spTgt spid="47"/>
                                        </p:tgtEl>
                                        <p:attrNameLst>
                                          <p:attrName>style.visibility</p:attrName>
                                        </p:attrNameLst>
                                      </p:cBhvr>
                                      <p:to>
                                        <p:strVal val="visible"/>
                                      </p:to>
                                    </p:set>
                                    <p:animEffect transition="in" filter="wipe(down)">
                                      <p:cBhvr>
                                        <p:cTn id="149" dur="500"/>
                                        <p:tgtEl>
                                          <p:spTgt spid="47"/>
                                        </p:tgtEl>
                                      </p:cBhvr>
                                    </p:animEffect>
                                  </p:childTnLst>
                                </p:cTn>
                              </p:par>
                            </p:childTnLst>
                          </p:cTn>
                        </p:par>
                        <p:par>
                          <p:cTn id="150" fill="hold">
                            <p:stCondLst>
                              <p:cond delay="3500"/>
                            </p:stCondLst>
                            <p:childTnLst>
                              <p:par>
                                <p:cTn id="151" presetID="53" presetClass="entr" presetSubtype="16" fill="hold" grpId="0" nodeType="afterEffect">
                                  <p:stCondLst>
                                    <p:cond delay="0"/>
                                  </p:stCondLst>
                                  <p:childTnLst>
                                    <p:set>
                                      <p:cBhvr>
                                        <p:cTn id="152" dur="1" fill="hold">
                                          <p:stCondLst>
                                            <p:cond delay="0"/>
                                          </p:stCondLst>
                                        </p:cTn>
                                        <p:tgtEl>
                                          <p:spTgt spid="34"/>
                                        </p:tgtEl>
                                        <p:attrNameLst>
                                          <p:attrName>style.visibility</p:attrName>
                                        </p:attrNameLst>
                                      </p:cBhvr>
                                      <p:to>
                                        <p:strVal val="visible"/>
                                      </p:to>
                                    </p:set>
                                    <p:anim calcmode="lin" valueType="num">
                                      <p:cBhvr>
                                        <p:cTn id="153" dur="500" fill="hold"/>
                                        <p:tgtEl>
                                          <p:spTgt spid="34"/>
                                        </p:tgtEl>
                                        <p:attrNameLst>
                                          <p:attrName>ppt_w</p:attrName>
                                        </p:attrNameLst>
                                      </p:cBhvr>
                                      <p:tavLst>
                                        <p:tav tm="0">
                                          <p:val>
                                            <p:fltVal val="0"/>
                                          </p:val>
                                        </p:tav>
                                        <p:tav tm="100000">
                                          <p:val>
                                            <p:strVal val="#ppt_w"/>
                                          </p:val>
                                        </p:tav>
                                      </p:tavLst>
                                    </p:anim>
                                    <p:anim calcmode="lin" valueType="num">
                                      <p:cBhvr>
                                        <p:cTn id="154" dur="500" fill="hold"/>
                                        <p:tgtEl>
                                          <p:spTgt spid="34"/>
                                        </p:tgtEl>
                                        <p:attrNameLst>
                                          <p:attrName>ppt_h</p:attrName>
                                        </p:attrNameLst>
                                      </p:cBhvr>
                                      <p:tavLst>
                                        <p:tav tm="0">
                                          <p:val>
                                            <p:fltVal val="0"/>
                                          </p:val>
                                        </p:tav>
                                        <p:tav tm="100000">
                                          <p:val>
                                            <p:strVal val="#ppt_h"/>
                                          </p:val>
                                        </p:tav>
                                      </p:tavLst>
                                    </p:anim>
                                    <p:animEffect transition="in" filter="fade">
                                      <p:cBhvr>
                                        <p:cTn id="155" dur="500"/>
                                        <p:tgtEl>
                                          <p:spTgt spid="34"/>
                                        </p:tgtEl>
                                      </p:cBhvr>
                                    </p:animEffect>
                                  </p:childTnLst>
                                </p:cTn>
                              </p:par>
                              <p:par>
                                <p:cTn id="156" presetID="53" presetClass="entr" presetSubtype="16" fill="hold" grpId="0" nodeType="withEffect">
                                  <p:stCondLst>
                                    <p:cond delay="0"/>
                                  </p:stCondLst>
                                  <p:childTnLst>
                                    <p:set>
                                      <p:cBhvr>
                                        <p:cTn id="157" dur="1" fill="hold">
                                          <p:stCondLst>
                                            <p:cond delay="0"/>
                                          </p:stCondLst>
                                        </p:cTn>
                                        <p:tgtEl>
                                          <p:spTgt spid="36"/>
                                        </p:tgtEl>
                                        <p:attrNameLst>
                                          <p:attrName>style.visibility</p:attrName>
                                        </p:attrNameLst>
                                      </p:cBhvr>
                                      <p:to>
                                        <p:strVal val="visible"/>
                                      </p:to>
                                    </p:set>
                                    <p:anim calcmode="lin" valueType="num">
                                      <p:cBhvr>
                                        <p:cTn id="158" dur="500" fill="hold"/>
                                        <p:tgtEl>
                                          <p:spTgt spid="36"/>
                                        </p:tgtEl>
                                        <p:attrNameLst>
                                          <p:attrName>ppt_w</p:attrName>
                                        </p:attrNameLst>
                                      </p:cBhvr>
                                      <p:tavLst>
                                        <p:tav tm="0">
                                          <p:val>
                                            <p:fltVal val="0"/>
                                          </p:val>
                                        </p:tav>
                                        <p:tav tm="100000">
                                          <p:val>
                                            <p:strVal val="#ppt_w"/>
                                          </p:val>
                                        </p:tav>
                                      </p:tavLst>
                                    </p:anim>
                                    <p:anim calcmode="lin" valueType="num">
                                      <p:cBhvr>
                                        <p:cTn id="159" dur="500" fill="hold"/>
                                        <p:tgtEl>
                                          <p:spTgt spid="36"/>
                                        </p:tgtEl>
                                        <p:attrNameLst>
                                          <p:attrName>ppt_h</p:attrName>
                                        </p:attrNameLst>
                                      </p:cBhvr>
                                      <p:tavLst>
                                        <p:tav tm="0">
                                          <p:val>
                                            <p:fltVal val="0"/>
                                          </p:val>
                                        </p:tav>
                                        <p:tav tm="100000">
                                          <p:val>
                                            <p:strVal val="#ppt_h"/>
                                          </p:val>
                                        </p:tav>
                                      </p:tavLst>
                                    </p:anim>
                                    <p:animEffect transition="in" filter="fade">
                                      <p:cBhvr>
                                        <p:cTn id="160" dur="500"/>
                                        <p:tgtEl>
                                          <p:spTgt spid="36"/>
                                        </p:tgtEl>
                                      </p:cBhvr>
                                    </p:animEffect>
                                  </p:childTnLst>
                                </p:cTn>
                              </p:par>
                              <p:par>
                                <p:cTn id="161" presetID="53" presetClass="entr" presetSubtype="16" fill="hold" grpId="0" nodeType="withEffect">
                                  <p:stCondLst>
                                    <p:cond delay="0"/>
                                  </p:stCondLst>
                                  <p:childTnLst>
                                    <p:set>
                                      <p:cBhvr>
                                        <p:cTn id="162" dur="1" fill="hold">
                                          <p:stCondLst>
                                            <p:cond delay="0"/>
                                          </p:stCondLst>
                                        </p:cTn>
                                        <p:tgtEl>
                                          <p:spTgt spid="38"/>
                                        </p:tgtEl>
                                        <p:attrNameLst>
                                          <p:attrName>style.visibility</p:attrName>
                                        </p:attrNameLst>
                                      </p:cBhvr>
                                      <p:to>
                                        <p:strVal val="visible"/>
                                      </p:to>
                                    </p:set>
                                    <p:anim calcmode="lin" valueType="num">
                                      <p:cBhvr>
                                        <p:cTn id="163" dur="500" fill="hold"/>
                                        <p:tgtEl>
                                          <p:spTgt spid="38"/>
                                        </p:tgtEl>
                                        <p:attrNameLst>
                                          <p:attrName>ppt_w</p:attrName>
                                        </p:attrNameLst>
                                      </p:cBhvr>
                                      <p:tavLst>
                                        <p:tav tm="0">
                                          <p:val>
                                            <p:fltVal val="0"/>
                                          </p:val>
                                        </p:tav>
                                        <p:tav tm="100000">
                                          <p:val>
                                            <p:strVal val="#ppt_w"/>
                                          </p:val>
                                        </p:tav>
                                      </p:tavLst>
                                    </p:anim>
                                    <p:anim calcmode="lin" valueType="num">
                                      <p:cBhvr>
                                        <p:cTn id="164" dur="500" fill="hold"/>
                                        <p:tgtEl>
                                          <p:spTgt spid="38"/>
                                        </p:tgtEl>
                                        <p:attrNameLst>
                                          <p:attrName>ppt_h</p:attrName>
                                        </p:attrNameLst>
                                      </p:cBhvr>
                                      <p:tavLst>
                                        <p:tav tm="0">
                                          <p:val>
                                            <p:fltVal val="0"/>
                                          </p:val>
                                        </p:tav>
                                        <p:tav tm="100000">
                                          <p:val>
                                            <p:strVal val="#ppt_h"/>
                                          </p:val>
                                        </p:tav>
                                      </p:tavLst>
                                    </p:anim>
                                    <p:animEffect transition="in" filter="fade">
                                      <p:cBhvr>
                                        <p:cTn id="165" dur="500"/>
                                        <p:tgtEl>
                                          <p:spTgt spid="38"/>
                                        </p:tgtEl>
                                      </p:cBhvr>
                                    </p:animEffect>
                                  </p:childTnLst>
                                </p:cTn>
                              </p:par>
                              <p:par>
                                <p:cTn id="166" presetID="53" presetClass="entr" presetSubtype="16" fill="hold" grpId="0" nodeType="withEffect">
                                  <p:stCondLst>
                                    <p:cond delay="0"/>
                                  </p:stCondLst>
                                  <p:childTnLst>
                                    <p:set>
                                      <p:cBhvr>
                                        <p:cTn id="167" dur="1" fill="hold">
                                          <p:stCondLst>
                                            <p:cond delay="0"/>
                                          </p:stCondLst>
                                        </p:cTn>
                                        <p:tgtEl>
                                          <p:spTgt spid="40"/>
                                        </p:tgtEl>
                                        <p:attrNameLst>
                                          <p:attrName>style.visibility</p:attrName>
                                        </p:attrNameLst>
                                      </p:cBhvr>
                                      <p:to>
                                        <p:strVal val="visible"/>
                                      </p:to>
                                    </p:set>
                                    <p:anim calcmode="lin" valueType="num">
                                      <p:cBhvr>
                                        <p:cTn id="168" dur="500" fill="hold"/>
                                        <p:tgtEl>
                                          <p:spTgt spid="40"/>
                                        </p:tgtEl>
                                        <p:attrNameLst>
                                          <p:attrName>ppt_w</p:attrName>
                                        </p:attrNameLst>
                                      </p:cBhvr>
                                      <p:tavLst>
                                        <p:tav tm="0">
                                          <p:val>
                                            <p:fltVal val="0"/>
                                          </p:val>
                                        </p:tav>
                                        <p:tav tm="100000">
                                          <p:val>
                                            <p:strVal val="#ppt_w"/>
                                          </p:val>
                                        </p:tav>
                                      </p:tavLst>
                                    </p:anim>
                                    <p:anim calcmode="lin" valueType="num">
                                      <p:cBhvr>
                                        <p:cTn id="169" dur="500" fill="hold"/>
                                        <p:tgtEl>
                                          <p:spTgt spid="40"/>
                                        </p:tgtEl>
                                        <p:attrNameLst>
                                          <p:attrName>ppt_h</p:attrName>
                                        </p:attrNameLst>
                                      </p:cBhvr>
                                      <p:tavLst>
                                        <p:tav tm="0">
                                          <p:val>
                                            <p:fltVal val="0"/>
                                          </p:val>
                                        </p:tav>
                                        <p:tav tm="100000">
                                          <p:val>
                                            <p:strVal val="#ppt_h"/>
                                          </p:val>
                                        </p:tav>
                                      </p:tavLst>
                                    </p:anim>
                                    <p:animEffect transition="in" filter="fade">
                                      <p:cBhvr>
                                        <p:cTn id="170" dur="500"/>
                                        <p:tgtEl>
                                          <p:spTgt spid="40"/>
                                        </p:tgtEl>
                                      </p:cBhvr>
                                    </p:animEffect>
                                  </p:childTnLst>
                                </p:cTn>
                              </p:par>
                              <p:par>
                                <p:cTn id="171" presetID="53" presetClass="entr" presetSubtype="16" fill="hold" grpId="0" nodeType="withEffect">
                                  <p:stCondLst>
                                    <p:cond delay="0"/>
                                  </p:stCondLst>
                                  <p:childTnLst>
                                    <p:set>
                                      <p:cBhvr>
                                        <p:cTn id="172" dur="1" fill="hold">
                                          <p:stCondLst>
                                            <p:cond delay="0"/>
                                          </p:stCondLst>
                                        </p:cTn>
                                        <p:tgtEl>
                                          <p:spTgt spid="42"/>
                                        </p:tgtEl>
                                        <p:attrNameLst>
                                          <p:attrName>style.visibility</p:attrName>
                                        </p:attrNameLst>
                                      </p:cBhvr>
                                      <p:to>
                                        <p:strVal val="visible"/>
                                      </p:to>
                                    </p:set>
                                    <p:anim calcmode="lin" valueType="num">
                                      <p:cBhvr>
                                        <p:cTn id="173" dur="500" fill="hold"/>
                                        <p:tgtEl>
                                          <p:spTgt spid="42"/>
                                        </p:tgtEl>
                                        <p:attrNameLst>
                                          <p:attrName>ppt_w</p:attrName>
                                        </p:attrNameLst>
                                      </p:cBhvr>
                                      <p:tavLst>
                                        <p:tav tm="0">
                                          <p:val>
                                            <p:fltVal val="0"/>
                                          </p:val>
                                        </p:tav>
                                        <p:tav tm="100000">
                                          <p:val>
                                            <p:strVal val="#ppt_w"/>
                                          </p:val>
                                        </p:tav>
                                      </p:tavLst>
                                    </p:anim>
                                    <p:anim calcmode="lin" valueType="num">
                                      <p:cBhvr>
                                        <p:cTn id="174" dur="500" fill="hold"/>
                                        <p:tgtEl>
                                          <p:spTgt spid="42"/>
                                        </p:tgtEl>
                                        <p:attrNameLst>
                                          <p:attrName>ppt_h</p:attrName>
                                        </p:attrNameLst>
                                      </p:cBhvr>
                                      <p:tavLst>
                                        <p:tav tm="0">
                                          <p:val>
                                            <p:fltVal val="0"/>
                                          </p:val>
                                        </p:tav>
                                        <p:tav tm="100000">
                                          <p:val>
                                            <p:strVal val="#ppt_h"/>
                                          </p:val>
                                        </p:tav>
                                      </p:tavLst>
                                    </p:anim>
                                    <p:animEffect transition="in" filter="fade">
                                      <p:cBhvr>
                                        <p:cTn id="175" dur="500"/>
                                        <p:tgtEl>
                                          <p:spTgt spid="42"/>
                                        </p:tgtEl>
                                      </p:cBhvr>
                                    </p:animEffect>
                                  </p:childTnLst>
                                </p:cTn>
                              </p:par>
                              <p:par>
                                <p:cTn id="176" presetID="53" presetClass="entr" presetSubtype="16" fill="hold" grpId="0" nodeType="withEffect">
                                  <p:stCondLst>
                                    <p:cond delay="0"/>
                                  </p:stCondLst>
                                  <p:childTnLst>
                                    <p:set>
                                      <p:cBhvr>
                                        <p:cTn id="177" dur="1" fill="hold">
                                          <p:stCondLst>
                                            <p:cond delay="0"/>
                                          </p:stCondLst>
                                        </p:cTn>
                                        <p:tgtEl>
                                          <p:spTgt spid="44"/>
                                        </p:tgtEl>
                                        <p:attrNameLst>
                                          <p:attrName>style.visibility</p:attrName>
                                        </p:attrNameLst>
                                      </p:cBhvr>
                                      <p:to>
                                        <p:strVal val="visible"/>
                                      </p:to>
                                    </p:set>
                                    <p:anim calcmode="lin" valueType="num">
                                      <p:cBhvr>
                                        <p:cTn id="178" dur="500" fill="hold"/>
                                        <p:tgtEl>
                                          <p:spTgt spid="44"/>
                                        </p:tgtEl>
                                        <p:attrNameLst>
                                          <p:attrName>ppt_w</p:attrName>
                                        </p:attrNameLst>
                                      </p:cBhvr>
                                      <p:tavLst>
                                        <p:tav tm="0">
                                          <p:val>
                                            <p:fltVal val="0"/>
                                          </p:val>
                                        </p:tav>
                                        <p:tav tm="100000">
                                          <p:val>
                                            <p:strVal val="#ppt_w"/>
                                          </p:val>
                                        </p:tav>
                                      </p:tavLst>
                                    </p:anim>
                                    <p:anim calcmode="lin" valueType="num">
                                      <p:cBhvr>
                                        <p:cTn id="179" dur="500" fill="hold"/>
                                        <p:tgtEl>
                                          <p:spTgt spid="44"/>
                                        </p:tgtEl>
                                        <p:attrNameLst>
                                          <p:attrName>ppt_h</p:attrName>
                                        </p:attrNameLst>
                                      </p:cBhvr>
                                      <p:tavLst>
                                        <p:tav tm="0">
                                          <p:val>
                                            <p:fltVal val="0"/>
                                          </p:val>
                                        </p:tav>
                                        <p:tav tm="100000">
                                          <p:val>
                                            <p:strVal val="#ppt_h"/>
                                          </p:val>
                                        </p:tav>
                                      </p:tavLst>
                                    </p:anim>
                                    <p:animEffect transition="in" filter="fade">
                                      <p:cBhvr>
                                        <p:cTn id="180" dur="500"/>
                                        <p:tgtEl>
                                          <p:spTgt spid="44"/>
                                        </p:tgtEl>
                                      </p:cBhvr>
                                    </p:animEffect>
                                  </p:childTnLst>
                                </p:cTn>
                              </p:par>
                              <p:par>
                                <p:cTn id="181" presetID="53" presetClass="entr" presetSubtype="16" fill="hold" grpId="0" nodeType="withEffect">
                                  <p:stCondLst>
                                    <p:cond delay="0"/>
                                  </p:stCondLst>
                                  <p:childTnLst>
                                    <p:set>
                                      <p:cBhvr>
                                        <p:cTn id="182" dur="1" fill="hold">
                                          <p:stCondLst>
                                            <p:cond delay="0"/>
                                          </p:stCondLst>
                                        </p:cTn>
                                        <p:tgtEl>
                                          <p:spTgt spid="46"/>
                                        </p:tgtEl>
                                        <p:attrNameLst>
                                          <p:attrName>style.visibility</p:attrName>
                                        </p:attrNameLst>
                                      </p:cBhvr>
                                      <p:to>
                                        <p:strVal val="visible"/>
                                      </p:to>
                                    </p:set>
                                    <p:anim calcmode="lin" valueType="num">
                                      <p:cBhvr>
                                        <p:cTn id="183" dur="500" fill="hold"/>
                                        <p:tgtEl>
                                          <p:spTgt spid="46"/>
                                        </p:tgtEl>
                                        <p:attrNameLst>
                                          <p:attrName>ppt_w</p:attrName>
                                        </p:attrNameLst>
                                      </p:cBhvr>
                                      <p:tavLst>
                                        <p:tav tm="0">
                                          <p:val>
                                            <p:fltVal val="0"/>
                                          </p:val>
                                        </p:tav>
                                        <p:tav tm="100000">
                                          <p:val>
                                            <p:strVal val="#ppt_w"/>
                                          </p:val>
                                        </p:tav>
                                      </p:tavLst>
                                    </p:anim>
                                    <p:anim calcmode="lin" valueType="num">
                                      <p:cBhvr>
                                        <p:cTn id="184" dur="500" fill="hold"/>
                                        <p:tgtEl>
                                          <p:spTgt spid="46"/>
                                        </p:tgtEl>
                                        <p:attrNameLst>
                                          <p:attrName>ppt_h</p:attrName>
                                        </p:attrNameLst>
                                      </p:cBhvr>
                                      <p:tavLst>
                                        <p:tav tm="0">
                                          <p:val>
                                            <p:fltVal val="0"/>
                                          </p:val>
                                        </p:tav>
                                        <p:tav tm="100000">
                                          <p:val>
                                            <p:strVal val="#ppt_h"/>
                                          </p:val>
                                        </p:tav>
                                      </p:tavLst>
                                    </p:anim>
                                    <p:animEffect transition="in" filter="fade">
                                      <p:cBhvr>
                                        <p:cTn id="185" dur="500"/>
                                        <p:tgtEl>
                                          <p:spTgt spid="46"/>
                                        </p:tgtEl>
                                      </p:cBhvr>
                                    </p:animEffect>
                                  </p:childTnLst>
                                </p:cTn>
                              </p:par>
                              <p:par>
                                <p:cTn id="186" presetID="53" presetClass="entr" presetSubtype="16" fill="hold" grpId="0" nodeType="withEffect">
                                  <p:stCondLst>
                                    <p:cond delay="0"/>
                                  </p:stCondLst>
                                  <p:childTnLst>
                                    <p:set>
                                      <p:cBhvr>
                                        <p:cTn id="187" dur="1" fill="hold">
                                          <p:stCondLst>
                                            <p:cond delay="0"/>
                                          </p:stCondLst>
                                        </p:cTn>
                                        <p:tgtEl>
                                          <p:spTgt spid="48"/>
                                        </p:tgtEl>
                                        <p:attrNameLst>
                                          <p:attrName>style.visibility</p:attrName>
                                        </p:attrNameLst>
                                      </p:cBhvr>
                                      <p:to>
                                        <p:strVal val="visible"/>
                                      </p:to>
                                    </p:set>
                                    <p:anim calcmode="lin" valueType="num">
                                      <p:cBhvr>
                                        <p:cTn id="188" dur="500" fill="hold"/>
                                        <p:tgtEl>
                                          <p:spTgt spid="48"/>
                                        </p:tgtEl>
                                        <p:attrNameLst>
                                          <p:attrName>ppt_w</p:attrName>
                                        </p:attrNameLst>
                                      </p:cBhvr>
                                      <p:tavLst>
                                        <p:tav tm="0">
                                          <p:val>
                                            <p:fltVal val="0"/>
                                          </p:val>
                                        </p:tav>
                                        <p:tav tm="100000">
                                          <p:val>
                                            <p:strVal val="#ppt_w"/>
                                          </p:val>
                                        </p:tav>
                                      </p:tavLst>
                                    </p:anim>
                                    <p:anim calcmode="lin" valueType="num">
                                      <p:cBhvr>
                                        <p:cTn id="189" dur="500" fill="hold"/>
                                        <p:tgtEl>
                                          <p:spTgt spid="48"/>
                                        </p:tgtEl>
                                        <p:attrNameLst>
                                          <p:attrName>ppt_h</p:attrName>
                                        </p:attrNameLst>
                                      </p:cBhvr>
                                      <p:tavLst>
                                        <p:tav tm="0">
                                          <p:val>
                                            <p:fltVal val="0"/>
                                          </p:val>
                                        </p:tav>
                                        <p:tav tm="100000">
                                          <p:val>
                                            <p:strVal val="#ppt_h"/>
                                          </p:val>
                                        </p:tav>
                                      </p:tavLst>
                                    </p:anim>
                                    <p:animEffect transition="in" filter="fade">
                                      <p:cBhvr>
                                        <p:cTn id="190" dur="500"/>
                                        <p:tgtEl>
                                          <p:spTgt spid="48"/>
                                        </p:tgtEl>
                                      </p:cBhvr>
                                    </p:animEffect>
                                  </p:childTnLst>
                                </p:cTn>
                              </p:par>
                            </p:childTnLst>
                          </p:cTn>
                        </p:par>
                        <p:par>
                          <p:cTn id="191" fill="hold">
                            <p:stCondLst>
                              <p:cond delay="4000"/>
                            </p:stCondLst>
                            <p:childTnLst>
                              <p:par>
                                <p:cTn id="192" presetID="47" presetClass="entr" presetSubtype="0" fill="hold" grpId="0" nodeType="afterEffect">
                                  <p:stCondLst>
                                    <p:cond delay="0"/>
                                  </p:stCondLst>
                                  <p:childTnLst>
                                    <p:set>
                                      <p:cBhvr>
                                        <p:cTn id="193" dur="1" fill="hold">
                                          <p:stCondLst>
                                            <p:cond delay="0"/>
                                          </p:stCondLst>
                                        </p:cTn>
                                        <p:tgtEl>
                                          <p:spTgt spid="49"/>
                                        </p:tgtEl>
                                        <p:attrNameLst>
                                          <p:attrName>style.visibility</p:attrName>
                                        </p:attrNameLst>
                                      </p:cBhvr>
                                      <p:to>
                                        <p:strVal val="visible"/>
                                      </p:to>
                                    </p:set>
                                    <p:animEffect transition="in" filter="fade">
                                      <p:cBhvr>
                                        <p:cTn id="194" dur="1000"/>
                                        <p:tgtEl>
                                          <p:spTgt spid="49"/>
                                        </p:tgtEl>
                                      </p:cBhvr>
                                    </p:animEffect>
                                    <p:anim calcmode="lin" valueType="num">
                                      <p:cBhvr>
                                        <p:cTn id="195" dur="1000" fill="hold"/>
                                        <p:tgtEl>
                                          <p:spTgt spid="49"/>
                                        </p:tgtEl>
                                        <p:attrNameLst>
                                          <p:attrName>ppt_x</p:attrName>
                                        </p:attrNameLst>
                                      </p:cBhvr>
                                      <p:tavLst>
                                        <p:tav tm="0">
                                          <p:val>
                                            <p:strVal val="#ppt_x"/>
                                          </p:val>
                                        </p:tav>
                                        <p:tav tm="100000">
                                          <p:val>
                                            <p:strVal val="#ppt_x"/>
                                          </p:val>
                                        </p:tav>
                                      </p:tavLst>
                                    </p:anim>
                                    <p:anim calcmode="lin" valueType="num">
                                      <p:cBhvr>
                                        <p:cTn id="196" dur="1000" fill="hold"/>
                                        <p:tgtEl>
                                          <p:spTgt spid="49"/>
                                        </p:tgtEl>
                                        <p:attrNameLst>
                                          <p:attrName>ppt_y</p:attrName>
                                        </p:attrNameLst>
                                      </p:cBhvr>
                                      <p:tavLst>
                                        <p:tav tm="0">
                                          <p:val>
                                            <p:strVal val="#ppt_y-.1"/>
                                          </p:val>
                                        </p:tav>
                                        <p:tav tm="100000">
                                          <p:val>
                                            <p:strVal val="#ppt_y"/>
                                          </p:val>
                                        </p:tav>
                                      </p:tavLst>
                                    </p:anim>
                                  </p:childTnLst>
                                </p:cTn>
                              </p:par>
                            </p:childTnLst>
                          </p:cTn>
                        </p:par>
                        <p:par>
                          <p:cTn id="197" fill="hold">
                            <p:stCondLst>
                              <p:cond delay="5000"/>
                            </p:stCondLst>
                            <p:childTnLst>
                              <p:par>
                                <p:cTn id="198" presetID="10" presetClass="entr" presetSubtype="0" fill="hold" grpId="0" nodeType="afterEffect">
                                  <p:stCondLst>
                                    <p:cond delay="0"/>
                                  </p:stCondLst>
                                  <p:childTnLst>
                                    <p:set>
                                      <p:cBhvr>
                                        <p:cTn id="199" dur="1" fill="hold">
                                          <p:stCondLst>
                                            <p:cond delay="0"/>
                                          </p:stCondLst>
                                        </p:cTn>
                                        <p:tgtEl>
                                          <p:spTgt spid="50"/>
                                        </p:tgtEl>
                                        <p:attrNameLst>
                                          <p:attrName>style.visibility</p:attrName>
                                        </p:attrNameLst>
                                      </p:cBhvr>
                                      <p:to>
                                        <p:strVal val="visible"/>
                                      </p:to>
                                    </p:set>
                                    <p:animEffect transition="in" filter="fade">
                                      <p:cBhvr>
                                        <p:cTn id="200" dur="500"/>
                                        <p:tgtEl>
                                          <p:spTgt spid="50"/>
                                        </p:tgtEl>
                                      </p:cBhvr>
                                    </p:animEffect>
                                  </p:childTnLst>
                                </p:cTn>
                              </p:par>
                            </p:childTnLst>
                          </p:cTn>
                        </p:par>
                        <p:par>
                          <p:cTn id="201" fill="hold">
                            <p:stCondLst>
                              <p:cond delay="5500"/>
                            </p:stCondLst>
                            <p:childTnLst>
                              <p:par>
                                <p:cTn id="202" presetID="47" presetClass="entr" presetSubtype="0" fill="hold" grpId="0" nodeType="afterEffect">
                                  <p:stCondLst>
                                    <p:cond delay="0"/>
                                  </p:stCondLst>
                                  <p:childTnLst>
                                    <p:set>
                                      <p:cBhvr>
                                        <p:cTn id="203" dur="1" fill="hold">
                                          <p:stCondLst>
                                            <p:cond delay="0"/>
                                          </p:stCondLst>
                                        </p:cTn>
                                        <p:tgtEl>
                                          <p:spTgt spid="51"/>
                                        </p:tgtEl>
                                        <p:attrNameLst>
                                          <p:attrName>style.visibility</p:attrName>
                                        </p:attrNameLst>
                                      </p:cBhvr>
                                      <p:to>
                                        <p:strVal val="visible"/>
                                      </p:to>
                                    </p:set>
                                    <p:animEffect transition="in" filter="fade">
                                      <p:cBhvr>
                                        <p:cTn id="204" dur="1000"/>
                                        <p:tgtEl>
                                          <p:spTgt spid="51"/>
                                        </p:tgtEl>
                                      </p:cBhvr>
                                    </p:animEffect>
                                    <p:anim calcmode="lin" valueType="num">
                                      <p:cBhvr>
                                        <p:cTn id="205" dur="1000" fill="hold"/>
                                        <p:tgtEl>
                                          <p:spTgt spid="51"/>
                                        </p:tgtEl>
                                        <p:attrNameLst>
                                          <p:attrName>ppt_x</p:attrName>
                                        </p:attrNameLst>
                                      </p:cBhvr>
                                      <p:tavLst>
                                        <p:tav tm="0">
                                          <p:val>
                                            <p:strVal val="#ppt_x"/>
                                          </p:val>
                                        </p:tav>
                                        <p:tav tm="100000">
                                          <p:val>
                                            <p:strVal val="#ppt_x"/>
                                          </p:val>
                                        </p:tav>
                                      </p:tavLst>
                                    </p:anim>
                                    <p:anim calcmode="lin" valueType="num">
                                      <p:cBhvr>
                                        <p:cTn id="206" dur="1000" fill="hold"/>
                                        <p:tgtEl>
                                          <p:spTgt spid="51"/>
                                        </p:tgtEl>
                                        <p:attrNameLst>
                                          <p:attrName>ppt_y</p:attrName>
                                        </p:attrNameLst>
                                      </p:cBhvr>
                                      <p:tavLst>
                                        <p:tav tm="0">
                                          <p:val>
                                            <p:strVal val="#ppt_y-.1"/>
                                          </p:val>
                                        </p:tav>
                                        <p:tav tm="100000">
                                          <p:val>
                                            <p:strVal val="#ppt_y"/>
                                          </p:val>
                                        </p:tav>
                                      </p:tavLst>
                                    </p:anim>
                                  </p:childTnLst>
                                </p:cTn>
                              </p:par>
                            </p:childTnLst>
                          </p:cTn>
                        </p:par>
                        <p:par>
                          <p:cTn id="207" fill="hold">
                            <p:stCondLst>
                              <p:cond delay="6500"/>
                            </p:stCondLst>
                            <p:childTnLst>
                              <p:par>
                                <p:cTn id="208" presetID="10" presetClass="entr" presetSubtype="0" fill="hold" grpId="0" nodeType="afterEffect">
                                  <p:stCondLst>
                                    <p:cond delay="0"/>
                                  </p:stCondLst>
                                  <p:childTnLst>
                                    <p:set>
                                      <p:cBhvr>
                                        <p:cTn id="209" dur="1" fill="hold">
                                          <p:stCondLst>
                                            <p:cond delay="0"/>
                                          </p:stCondLst>
                                        </p:cTn>
                                        <p:tgtEl>
                                          <p:spTgt spid="52"/>
                                        </p:tgtEl>
                                        <p:attrNameLst>
                                          <p:attrName>style.visibility</p:attrName>
                                        </p:attrNameLst>
                                      </p:cBhvr>
                                      <p:to>
                                        <p:strVal val="visible"/>
                                      </p:to>
                                    </p:set>
                                    <p:animEffect transition="in" filter="fade">
                                      <p:cBhvr>
                                        <p:cTn id="210" dur="500"/>
                                        <p:tgtEl>
                                          <p:spTgt spid="52"/>
                                        </p:tgtEl>
                                      </p:cBhvr>
                                    </p:animEffect>
                                  </p:childTnLst>
                                </p:cTn>
                              </p:par>
                            </p:childTnLst>
                          </p:cTn>
                        </p:par>
                        <p:par>
                          <p:cTn id="211" fill="hold">
                            <p:stCondLst>
                              <p:cond delay="7000"/>
                            </p:stCondLst>
                            <p:childTnLst>
                              <p:par>
                                <p:cTn id="212" presetID="47" presetClass="entr" presetSubtype="0" fill="hold" grpId="0" nodeType="afterEffect">
                                  <p:stCondLst>
                                    <p:cond delay="0"/>
                                  </p:stCondLst>
                                  <p:childTnLst>
                                    <p:set>
                                      <p:cBhvr>
                                        <p:cTn id="213" dur="1" fill="hold">
                                          <p:stCondLst>
                                            <p:cond delay="0"/>
                                          </p:stCondLst>
                                        </p:cTn>
                                        <p:tgtEl>
                                          <p:spTgt spid="53"/>
                                        </p:tgtEl>
                                        <p:attrNameLst>
                                          <p:attrName>style.visibility</p:attrName>
                                        </p:attrNameLst>
                                      </p:cBhvr>
                                      <p:to>
                                        <p:strVal val="visible"/>
                                      </p:to>
                                    </p:set>
                                    <p:animEffect transition="in" filter="fade">
                                      <p:cBhvr>
                                        <p:cTn id="214" dur="1000"/>
                                        <p:tgtEl>
                                          <p:spTgt spid="53"/>
                                        </p:tgtEl>
                                      </p:cBhvr>
                                    </p:animEffect>
                                    <p:anim calcmode="lin" valueType="num">
                                      <p:cBhvr>
                                        <p:cTn id="215" dur="1000" fill="hold"/>
                                        <p:tgtEl>
                                          <p:spTgt spid="53"/>
                                        </p:tgtEl>
                                        <p:attrNameLst>
                                          <p:attrName>ppt_x</p:attrName>
                                        </p:attrNameLst>
                                      </p:cBhvr>
                                      <p:tavLst>
                                        <p:tav tm="0">
                                          <p:val>
                                            <p:strVal val="#ppt_x"/>
                                          </p:val>
                                        </p:tav>
                                        <p:tav tm="100000">
                                          <p:val>
                                            <p:strVal val="#ppt_x"/>
                                          </p:val>
                                        </p:tav>
                                      </p:tavLst>
                                    </p:anim>
                                    <p:anim calcmode="lin" valueType="num">
                                      <p:cBhvr>
                                        <p:cTn id="216" dur="1000" fill="hold"/>
                                        <p:tgtEl>
                                          <p:spTgt spid="53"/>
                                        </p:tgtEl>
                                        <p:attrNameLst>
                                          <p:attrName>ppt_y</p:attrName>
                                        </p:attrNameLst>
                                      </p:cBhvr>
                                      <p:tavLst>
                                        <p:tav tm="0">
                                          <p:val>
                                            <p:strVal val="#ppt_y-.1"/>
                                          </p:val>
                                        </p:tav>
                                        <p:tav tm="100000">
                                          <p:val>
                                            <p:strVal val="#ppt_y"/>
                                          </p:val>
                                        </p:tav>
                                      </p:tavLst>
                                    </p:anim>
                                  </p:childTnLst>
                                </p:cTn>
                              </p:par>
                            </p:childTnLst>
                          </p:cTn>
                        </p:par>
                        <p:par>
                          <p:cTn id="217" fill="hold">
                            <p:stCondLst>
                              <p:cond delay="8000"/>
                            </p:stCondLst>
                            <p:childTnLst>
                              <p:par>
                                <p:cTn id="218" presetID="10" presetClass="entr" presetSubtype="0" fill="hold" grpId="0" nodeType="afterEffect">
                                  <p:stCondLst>
                                    <p:cond delay="0"/>
                                  </p:stCondLst>
                                  <p:childTnLst>
                                    <p:set>
                                      <p:cBhvr>
                                        <p:cTn id="219" dur="1" fill="hold">
                                          <p:stCondLst>
                                            <p:cond delay="0"/>
                                          </p:stCondLst>
                                        </p:cTn>
                                        <p:tgtEl>
                                          <p:spTgt spid="54"/>
                                        </p:tgtEl>
                                        <p:attrNameLst>
                                          <p:attrName>style.visibility</p:attrName>
                                        </p:attrNameLst>
                                      </p:cBhvr>
                                      <p:to>
                                        <p:strVal val="visible"/>
                                      </p:to>
                                    </p:set>
                                    <p:animEffect transition="in" filter="fade">
                                      <p:cBhvr>
                                        <p:cTn id="220"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animBg="1"/>
      <p:bldP spid="12" grpId="0"/>
      <p:bldP spid="13" grpId="0" animBg="1"/>
      <p:bldP spid="14" grpId="0"/>
      <p:bldP spid="15" grpId="0" animBg="1"/>
      <p:bldP spid="16" grpId="0"/>
      <p:bldP spid="17" grpId="0" animBg="1"/>
      <p:bldP spid="18" grpId="0"/>
      <p:bldP spid="19" grpId="0" animBg="1"/>
      <p:bldP spid="20" grpId="0"/>
      <p:bldP spid="21" grpId="0" animBg="1"/>
      <p:bldP spid="22" grpId="0"/>
      <p:bldP spid="23" grpId="0" animBg="1"/>
      <p:bldP spid="24" grpId="0"/>
      <p:bldP spid="25" grpId="0" animBg="1"/>
      <p:bldP spid="26" grpId="0" animBg="1"/>
      <p:bldP spid="27" grpId="0" animBg="1"/>
      <p:bldP spid="28" grpId="0" animBg="1"/>
      <p:bldP spid="29" grpId="0" animBg="1"/>
      <p:bldP spid="30" grpId="0" animBg="1"/>
      <p:bldP spid="31" grpId="0" animBg="1"/>
      <p:bldP spid="32" grpId="0" animBg="1"/>
      <p:bldP spid="33" grpId="0" animBg="1"/>
      <p:bldP spid="34" grpId="0"/>
      <p:bldP spid="35" grpId="0" animBg="1"/>
      <p:bldP spid="36" grpId="0"/>
      <p:bldP spid="37" grpId="0" animBg="1"/>
      <p:bldP spid="38" grpId="0"/>
      <p:bldP spid="39" grpId="0" animBg="1"/>
      <p:bldP spid="40" grpId="0"/>
      <p:bldP spid="41" grpId="0" animBg="1"/>
      <p:bldP spid="42" grpId="0"/>
      <p:bldP spid="43" grpId="0" animBg="1"/>
      <p:bldP spid="44" grpId="0"/>
      <p:bldP spid="45" grpId="0" animBg="1"/>
      <p:bldP spid="46" grpId="0"/>
      <p:bldP spid="47" grpId="0" animBg="1"/>
      <p:bldP spid="48" grpId="0"/>
      <p:bldP spid="49" grpId="0" animBg="1"/>
      <p:bldP spid="50" grpId="0"/>
      <p:bldP spid="51" grpId="0" animBg="1"/>
      <p:bldP spid="52" grpId="0"/>
      <p:bldP spid="53" grpId="0" animBg="1"/>
      <p:bldP spid="54" grpId="0"/>
      <p:bldP spid="55" grpId="0"/>
      <p:bldP spid="5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2" name="Group 151"/>
          <p:cNvGrpSpPr/>
          <p:nvPr/>
        </p:nvGrpSpPr>
        <p:grpSpPr>
          <a:xfrm>
            <a:off x="670183" y="4353381"/>
            <a:ext cx="654502" cy="1546977"/>
            <a:chOff x="358082" y="2738308"/>
            <a:chExt cx="654502" cy="1546977"/>
          </a:xfrm>
        </p:grpSpPr>
        <p:sp>
          <p:nvSpPr>
            <p:cNvPr id="153" name="Rounded Rectangle 35"/>
            <p:cNvSpPr/>
            <p:nvPr/>
          </p:nvSpPr>
          <p:spPr>
            <a:xfrm>
              <a:off x="358082" y="4176201"/>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54" name="Rounded Rectangle 36"/>
            <p:cNvSpPr/>
            <p:nvPr/>
          </p:nvSpPr>
          <p:spPr>
            <a:xfrm>
              <a:off x="358082" y="4016438"/>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55" name="Rounded Rectangle 37"/>
            <p:cNvSpPr/>
            <p:nvPr/>
          </p:nvSpPr>
          <p:spPr>
            <a:xfrm>
              <a:off x="358082" y="3856672"/>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56" name="Rounded Rectangle 38"/>
            <p:cNvSpPr/>
            <p:nvPr/>
          </p:nvSpPr>
          <p:spPr>
            <a:xfrm>
              <a:off x="358082" y="3696906"/>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57" name="Rounded Rectangle 39"/>
            <p:cNvSpPr/>
            <p:nvPr/>
          </p:nvSpPr>
          <p:spPr>
            <a:xfrm>
              <a:off x="358082" y="3537139"/>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58" name="Rounded Rectangle 40"/>
            <p:cNvSpPr/>
            <p:nvPr/>
          </p:nvSpPr>
          <p:spPr>
            <a:xfrm>
              <a:off x="358082" y="3377373"/>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59" name="Rounded Rectangle 41"/>
            <p:cNvSpPr/>
            <p:nvPr/>
          </p:nvSpPr>
          <p:spPr>
            <a:xfrm>
              <a:off x="358082" y="3217607"/>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60" name="Rounded Rectangle 42"/>
            <p:cNvSpPr/>
            <p:nvPr/>
          </p:nvSpPr>
          <p:spPr>
            <a:xfrm>
              <a:off x="358082" y="3057841"/>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61" name="Rounded Rectangle 43"/>
            <p:cNvSpPr/>
            <p:nvPr/>
          </p:nvSpPr>
          <p:spPr>
            <a:xfrm>
              <a:off x="358082" y="2898074"/>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62" name="Rounded Rectangle 44"/>
            <p:cNvSpPr/>
            <p:nvPr/>
          </p:nvSpPr>
          <p:spPr>
            <a:xfrm>
              <a:off x="358082" y="2738308"/>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grpSp>
      <p:grpSp>
        <p:nvGrpSpPr>
          <p:cNvPr id="163" name="Group 162"/>
          <p:cNvGrpSpPr/>
          <p:nvPr/>
        </p:nvGrpSpPr>
        <p:grpSpPr>
          <a:xfrm>
            <a:off x="1433819" y="4353381"/>
            <a:ext cx="654502" cy="1546977"/>
            <a:chOff x="1121718" y="2738308"/>
            <a:chExt cx="654502" cy="1546977"/>
          </a:xfrm>
        </p:grpSpPr>
        <p:sp>
          <p:nvSpPr>
            <p:cNvPr id="164" name="Rounded Rectangle 46"/>
            <p:cNvSpPr/>
            <p:nvPr/>
          </p:nvSpPr>
          <p:spPr>
            <a:xfrm>
              <a:off x="1121718" y="4176201"/>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65" name="Rounded Rectangle 47"/>
            <p:cNvSpPr/>
            <p:nvPr/>
          </p:nvSpPr>
          <p:spPr>
            <a:xfrm>
              <a:off x="1121718" y="4016438"/>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66" name="Rounded Rectangle 48"/>
            <p:cNvSpPr/>
            <p:nvPr/>
          </p:nvSpPr>
          <p:spPr>
            <a:xfrm>
              <a:off x="1121718" y="3856672"/>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67" name="Rounded Rectangle 49"/>
            <p:cNvSpPr/>
            <p:nvPr/>
          </p:nvSpPr>
          <p:spPr>
            <a:xfrm>
              <a:off x="1121718" y="3696906"/>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68" name="Rounded Rectangle 50"/>
            <p:cNvSpPr/>
            <p:nvPr/>
          </p:nvSpPr>
          <p:spPr>
            <a:xfrm>
              <a:off x="1121718" y="3537139"/>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69" name="Rounded Rectangle 51"/>
            <p:cNvSpPr/>
            <p:nvPr/>
          </p:nvSpPr>
          <p:spPr>
            <a:xfrm>
              <a:off x="1121718" y="3377373"/>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70" name="Rounded Rectangle 52"/>
            <p:cNvSpPr/>
            <p:nvPr/>
          </p:nvSpPr>
          <p:spPr>
            <a:xfrm>
              <a:off x="1121718" y="3217607"/>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71" name="Rounded Rectangle 53"/>
            <p:cNvSpPr/>
            <p:nvPr/>
          </p:nvSpPr>
          <p:spPr>
            <a:xfrm>
              <a:off x="1121718" y="3057841"/>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72" name="Rounded Rectangle 54"/>
            <p:cNvSpPr/>
            <p:nvPr/>
          </p:nvSpPr>
          <p:spPr>
            <a:xfrm>
              <a:off x="1121718" y="2898074"/>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73" name="Rounded Rectangle 55"/>
            <p:cNvSpPr/>
            <p:nvPr/>
          </p:nvSpPr>
          <p:spPr>
            <a:xfrm>
              <a:off x="1121718" y="2738308"/>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grpSp>
      <p:grpSp>
        <p:nvGrpSpPr>
          <p:cNvPr id="174" name="Group 173"/>
          <p:cNvGrpSpPr/>
          <p:nvPr/>
        </p:nvGrpSpPr>
        <p:grpSpPr>
          <a:xfrm>
            <a:off x="2185318" y="4353381"/>
            <a:ext cx="654502" cy="1546977"/>
            <a:chOff x="1873217" y="2738308"/>
            <a:chExt cx="654502" cy="1546977"/>
          </a:xfrm>
        </p:grpSpPr>
        <p:sp>
          <p:nvSpPr>
            <p:cNvPr id="175" name="Rounded Rectangle 57"/>
            <p:cNvSpPr/>
            <p:nvPr/>
          </p:nvSpPr>
          <p:spPr>
            <a:xfrm>
              <a:off x="1873217" y="4176201"/>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76" name="Rounded Rectangle 58"/>
            <p:cNvSpPr/>
            <p:nvPr/>
          </p:nvSpPr>
          <p:spPr>
            <a:xfrm>
              <a:off x="1873217" y="4016438"/>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77" name="Rounded Rectangle 59"/>
            <p:cNvSpPr/>
            <p:nvPr/>
          </p:nvSpPr>
          <p:spPr>
            <a:xfrm>
              <a:off x="1873217" y="3856672"/>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78" name="Rounded Rectangle 60"/>
            <p:cNvSpPr/>
            <p:nvPr/>
          </p:nvSpPr>
          <p:spPr>
            <a:xfrm>
              <a:off x="1873217" y="3696906"/>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79" name="Rounded Rectangle 61"/>
            <p:cNvSpPr/>
            <p:nvPr/>
          </p:nvSpPr>
          <p:spPr>
            <a:xfrm>
              <a:off x="1873217" y="3537139"/>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80" name="Rounded Rectangle 62"/>
            <p:cNvSpPr/>
            <p:nvPr/>
          </p:nvSpPr>
          <p:spPr>
            <a:xfrm>
              <a:off x="1873217" y="3377373"/>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81" name="Rounded Rectangle 63"/>
            <p:cNvSpPr/>
            <p:nvPr/>
          </p:nvSpPr>
          <p:spPr>
            <a:xfrm>
              <a:off x="1873217" y="3217607"/>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82" name="Rounded Rectangle 64"/>
            <p:cNvSpPr/>
            <p:nvPr/>
          </p:nvSpPr>
          <p:spPr>
            <a:xfrm>
              <a:off x="1873217" y="3057841"/>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83" name="Rounded Rectangle 65"/>
            <p:cNvSpPr/>
            <p:nvPr/>
          </p:nvSpPr>
          <p:spPr>
            <a:xfrm>
              <a:off x="1873217" y="2898074"/>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84" name="Rounded Rectangle 66"/>
            <p:cNvSpPr/>
            <p:nvPr/>
          </p:nvSpPr>
          <p:spPr>
            <a:xfrm>
              <a:off x="1873217" y="2738308"/>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grpSp>
      <p:sp>
        <p:nvSpPr>
          <p:cNvPr id="185" name="Oval 184"/>
          <p:cNvSpPr/>
          <p:nvPr/>
        </p:nvSpPr>
        <p:spPr>
          <a:xfrm>
            <a:off x="3130544" y="4351401"/>
            <a:ext cx="56107" cy="56107"/>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bg-BG"/>
          </a:p>
        </p:txBody>
      </p:sp>
      <p:sp>
        <p:nvSpPr>
          <p:cNvPr id="186" name="Oval 185"/>
          <p:cNvSpPr/>
          <p:nvPr/>
        </p:nvSpPr>
        <p:spPr>
          <a:xfrm>
            <a:off x="3130544" y="5866293"/>
            <a:ext cx="56107" cy="56107"/>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bg-BG"/>
          </a:p>
        </p:txBody>
      </p:sp>
      <p:sp>
        <p:nvSpPr>
          <p:cNvPr id="187" name="Oval 186"/>
          <p:cNvSpPr/>
          <p:nvPr/>
        </p:nvSpPr>
        <p:spPr>
          <a:xfrm>
            <a:off x="3130544" y="5108847"/>
            <a:ext cx="56107" cy="56107"/>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bg-BG"/>
          </a:p>
        </p:txBody>
      </p:sp>
      <p:cxnSp>
        <p:nvCxnSpPr>
          <p:cNvPr id="188" name="Straight Connector 187"/>
          <p:cNvCxnSpPr>
            <a:stCxn id="185" idx="4"/>
            <a:endCxn id="186" idx="0"/>
          </p:cNvCxnSpPr>
          <p:nvPr/>
        </p:nvCxnSpPr>
        <p:spPr>
          <a:xfrm>
            <a:off x="3158597" y="4407509"/>
            <a:ext cx="0" cy="1458785"/>
          </a:xfrm>
          <a:prstGeom prst="line">
            <a:avLst/>
          </a:prstGeom>
          <a:ln>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89" name="Rectangle 188"/>
          <p:cNvSpPr/>
          <p:nvPr/>
        </p:nvSpPr>
        <p:spPr>
          <a:xfrm>
            <a:off x="3189589" y="4269328"/>
            <a:ext cx="441146" cy="230832"/>
          </a:xfrm>
          <a:prstGeom prst="rect">
            <a:avLst/>
          </a:prstGeom>
        </p:spPr>
        <p:txBody>
          <a:bodyPr wrap="none">
            <a:spAutoFit/>
          </a:bodyPr>
          <a:lstStyle/>
          <a:p>
            <a:r>
              <a:rPr lang="en-US" sz="900">
                <a:latin typeface="+mj-lt"/>
              </a:rPr>
              <a:t>100%</a:t>
            </a:r>
            <a:endParaRPr lang="bg-BG" sz="900">
              <a:latin typeface="+mj-lt"/>
            </a:endParaRPr>
          </a:p>
        </p:txBody>
      </p:sp>
      <p:sp>
        <p:nvSpPr>
          <p:cNvPr id="190" name="Rectangle 189"/>
          <p:cNvSpPr/>
          <p:nvPr/>
        </p:nvSpPr>
        <p:spPr>
          <a:xfrm>
            <a:off x="3212819" y="5028053"/>
            <a:ext cx="405880" cy="230832"/>
          </a:xfrm>
          <a:prstGeom prst="rect">
            <a:avLst/>
          </a:prstGeom>
        </p:spPr>
        <p:txBody>
          <a:bodyPr wrap="none">
            <a:spAutoFit/>
          </a:bodyPr>
          <a:lstStyle/>
          <a:p>
            <a:r>
              <a:rPr lang="en-US" sz="900" dirty="0">
                <a:latin typeface="+mj-lt"/>
              </a:rPr>
              <a:t>50%</a:t>
            </a:r>
            <a:endParaRPr lang="bg-BG" sz="900" dirty="0">
              <a:latin typeface="+mj-lt"/>
            </a:endParaRPr>
          </a:p>
        </p:txBody>
      </p:sp>
      <p:sp>
        <p:nvSpPr>
          <p:cNvPr id="191" name="Rectangle 190"/>
          <p:cNvSpPr/>
          <p:nvPr/>
        </p:nvSpPr>
        <p:spPr>
          <a:xfrm>
            <a:off x="3223910" y="5781153"/>
            <a:ext cx="333746" cy="230832"/>
          </a:xfrm>
          <a:prstGeom prst="rect">
            <a:avLst/>
          </a:prstGeom>
        </p:spPr>
        <p:txBody>
          <a:bodyPr wrap="none">
            <a:spAutoFit/>
          </a:bodyPr>
          <a:lstStyle/>
          <a:p>
            <a:r>
              <a:rPr lang="en-US" sz="900" dirty="0">
                <a:latin typeface="+mj-lt"/>
              </a:rPr>
              <a:t>0%</a:t>
            </a:r>
            <a:endParaRPr lang="bg-BG" sz="900" dirty="0">
              <a:latin typeface="+mj-lt"/>
            </a:endParaRPr>
          </a:p>
        </p:txBody>
      </p:sp>
      <p:sp>
        <p:nvSpPr>
          <p:cNvPr id="192" name="TextBox 191"/>
          <p:cNvSpPr txBox="1"/>
          <p:nvPr/>
        </p:nvSpPr>
        <p:spPr>
          <a:xfrm>
            <a:off x="595290" y="2930674"/>
            <a:ext cx="1941557" cy="553998"/>
          </a:xfrm>
          <a:prstGeom prst="rect">
            <a:avLst/>
          </a:prstGeom>
          <a:noFill/>
        </p:spPr>
        <p:txBody>
          <a:bodyPr wrap="none" rtlCol="0">
            <a:spAutoFit/>
          </a:bodyPr>
          <a:lstStyle/>
          <a:p>
            <a:r>
              <a:rPr lang="en-US" sz="3000" dirty="0">
                <a:latin typeface="+mj-lt"/>
              </a:rPr>
              <a:t>Fun Facts</a:t>
            </a:r>
            <a:endParaRPr lang="id-ID" sz="3000" dirty="0">
              <a:latin typeface="+mj-lt"/>
            </a:endParaRPr>
          </a:p>
        </p:txBody>
      </p:sp>
      <p:sp>
        <p:nvSpPr>
          <p:cNvPr id="194" name="TextBox 34"/>
          <p:cNvSpPr txBox="1"/>
          <p:nvPr/>
        </p:nvSpPr>
        <p:spPr>
          <a:xfrm>
            <a:off x="602790" y="3429000"/>
            <a:ext cx="3867610" cy="819455"/>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id-ID" sz="1050" dirty="0"/>
              <a:t>For every 6 emails received, we get 3 Phone calls. Suitable for all categories business and personal presentation</a:t>
            </a:r>
            <a:r>
              <a:rPr lang="id-ID" sz="1050" b="1" dirty="0"/>
              <a:t>, </a:t>
            </a:r>
            <a:r>
              <a:rPr lang="id-ID" sz="1050" dirty="0"/>
              <a:t>Suitable for all categories business and personal presentation</a:t>
            </a:r>
            <a:r>
              <a:rPr lang="en-US" sz="1050" dirty="0"/>
              <a:t>.</a:t>
            </a:r>
            <a:endParaRPr lang="id-ID" sz="1050" dirty="0"/>
          </a:p>
        </p:txBody>
      </p:sp>
      <p:sp>
        <p:nvSpPr>
          <p:cNvPr id="195" name="TextBox 194"/>
          <p:cNvSpPr txBox="1"/>
          <p:nvPr/>
        </p:nvSpPr>
        <p:spPr>
          <a:xfrm>
            <a:off x="746398" y="5957932"/>
            <a:ext cx="447558" cy="230832"/>
          </a:xfrm>
          <a:prstGeom prst="rect">
            <a:avLst/>
          </a:prstGeom>
          <a:noFill/>
        </p:spPr>
        <p:txBody>
          <a:bodyPr wrap="none" rtlCol="0">
            <a:spAutoFit/>
          </a:bodyPr>
          <a:lstStyle/>
          <a:p>
            <a:pPr algn="ctr"/>
            <a:r>
              <a:rPr lang="en-US" sz="900" dirty="0">
                <a:solidFill>
                  <a:schemeClr val="tx1">
                    <a:lumMod val="65000"/>
                    <a:lumOff val="35000"/>
                  </a:schemeClr>
                </a:solidFill>
              </a:rPr>
              <a:t>2013</a:t>
            </a:r>
            <a:endParaRPr lang="id-ID" sz="900" dirty="0">
              <a:solidFill>
                <a:schemeClr val="tx1">
                  <a:lumMod val="65000"/>
                  <a:lumOff val="35000"/>
                </a:schemeClr>
              </a:solidFill>
            </a:endParaRPr>
          </a:p>
        </p:txBody>
      </p:sp>
      <p:sp>
        <p:nvSpPr>
          <p:cNvPr id="196" name="TextBox 195"/>
          <p:cNvSpPr txBox="1"/>
          <p:nvPr/>
        </p:nvSpPr>
        <p:spPr>
          <a:xfrm>
            <a:off x="1522005" y="5957932"/>
            <a:ext cx="447558" cy="230832"/>
          </a:xfrm>
          <a:prstGeom prst="rect">
            <a:avLst/>
          </a:prstGeom>
          <a:noFill/>
        </p:spPr>
        <p:txBody>
          <a:bodyPr wrap="none" rtlCol="0">
            <a:spAutoFit/>
          </a:bodyPr>
          <a:lstStyle/>
          <a:p>
            <a:pPr algn="ctr"/>
            <a:r>
              <a:rPr lang="en-US" sz="900" dirty="0">
                <a:solidFill>
                  <a:schemeClr val="tx1">
                    <a:lumMod val="65000"/>
                    <a:lumOff val="35000"/>
                  </a:schemeClr>
                </a:solidFill>
              </a:rPr>
              <a:t>2014</a:t>
            </a:r>
            <a:endParaRPr lang="id-ID" sz="900" dirty="0">
              <a:solidFill>
                <a:schemeClr val="tx1">
                  <a:lumMod val="65000"/>
                  <a:lumOff val="35000"/>
                </a:schemeClr>
              </a:solidFill>
            </a:endParaRPr>
          </a:p>
        </p:txBody>
      </p:sp>
      <p:sp>
        <p:nvSpPr>
          <p:cNvPr id="197" name="TextBox 196"/>
          <p:cNvSpPr txBox="1"/>
          <p:nvPr/>
        </p:nvSpPr>
        <p:spPr>
          <a:xfrm>
            <a:off x="2290464" y="5957932"/>
            <a:ext cx="447558" cy="230832"/>
          </a:xfrm>
          <a:prstGeom prst="rect">
            <a:avLst/>
          </a:prstGeom>
          <a:noFill/>
        </p:spPr>
        <p:txBody>
          <a:bodyPr wrap="none" rtlCol="0">
            <a:spAutoFit/>
          </a:bodyPr>
          <a:lstStyle/>
          <a:p>
            <a:pPr algn="ctr"/>
            <a:r>
              <a:rPr lang="en-US" sz="900" dirty="0">
                <a:solidFill>
                  <a:schemeClr val="tx1">
                    <a:lumMod val="65000"/>
                    <a:lumOff val="35000"/>
                  </a:schemeClr>
                </a:solidFill>
              </a:rPr>
              <a:t>2015</a:t>
            </a:r>
            <a:endParaRPr lang="id-ID" sz="900" dirty="0">
              <a:solidFill>
                <a:schemeClr val="tx1">
                  <a:lumMod val="65000"/>
                  <a:lumOff val="35000"/>
                </a:schemeClr>
              </a:solidFill>
            </a:endParaRPr>
          </a:p>
        </p:txBody>
      </p:sp>
      <p:pic>
        <p:nvPicPr>
          <p:cNvPr id="49" name="Picture 48">
            <a:extLst>
              <a:ext uri="{FF2B5EF4-FFF2-40B4-BE49-F238E27FC236}">
                <a16:creationId xmlns:a16="http://schemas.microsoft.com/office/drawing/2014/main" id="{A1236864-2AD7-4446-BFA1-98B3114CA79F}"/>
              </a:ext>
            </a:extLst>
          </p:cNvPr>
          <p:cNvPicPr>
            <a:picLocks noChangeAspect="1"/>
          </p:cNvPicPr>
          <p:nvPr/>
        </p:nvPicPr>
        <p:blipFill>
          <a:blip r:embed="rId2">
            <a:extLst>
              <a:ext uri="{28A0092B-C50C-407E-A947-70E740481C1C}">
                <a14:useLocalDpi xmlns:a14="http://schemas.microsoft.com/office/drawing/2010/main" val="0"/>
              </a:ext>
            </a:extLst>
          </a:blip>
          <a:srcRect l="1988" t="4652" r="5200" b="7990"/>
          <a:stretch>
            <a:fillRect/>
          </a:stretch>
        </p:blipFill>
        <p:spPr>
          <a:xfrm>
            <a:off x="3542739" y="-775379"/>
            <a:ext cx="7986709" cy="7517268"/>
          </a:xfrm>
          <a:custGeom>
            <a:avLst/>
            <a:gdLst>
              <a:gd name="connsiteX0" fmla="*/ 4957938 w 7072311"/>
              <a:gd name="connsiteY0" fmla="*/ 6069241 h 6656616"/>
              <a:gd name="connsiteX1" fmla="*/ 7015894 w 7072311"/>
              <a:gd name="connsiteY1" fmla="*/ 6069241 h 6656616"/>
              <a:gd name="connsiteX2" fmla="*/ 7072311 w 7072311"/>
              <a:gd name="connsiteY2" fmla="*/ 6074892 h 6656616"/>
              <a:gd name="connsiteX3" fmla="*/ 7072311 w 7072311"/>
              <a:gd name="connsiteY3" fmla="*/ 6650972 h 6656616"/>
              <a:gd name="connsiteX4" fmla="*/ 7015894 w 7072311"/>
              <a:gd name="connsiteY4" fmla="*/ 6656616 h 6656616"/>
              <a:gd name="connsiteX5" fmla="*/ 4957938 w 7072311"/>
              <a:gd name="connsiteY5" fmla="*/ 6656616 h 6656616"/>
              <a:gd name="connsiteX6" fmla="*/ 4662941 w 7072311"/>
              <a:gd name="connsiteY6" fmla="*/ 6364687 h 6656616"/>
              <a:gd name="connsiteX7" fmla="*/ 4957938 w 7072311"/>
              <a:gd name="connsiteY7" fmla="*/ 6069241 h 6656616"/>
              <a:gd name="connsiteX8" fmla="*/ 1301408 w 7072311"/>
              <a:gd name="connsiteY8" fmla="*/ 1842182 h 6656616"/>
              <a:gd name="connsiteX9" fmla="*/ 1608590 w 7072311"/>
              <a:gd name="connsiteY9" fmla="*/ 2148570 h 6656616"/>
              <a:gd name="connsiteX10" fmla="*/ 1301408 w 7072311"/>
              <a:gd name="connsiteY10" fmla="*/ 2454958 h 6656616"/>
              <a:gd name="connsiteX11" fmla="*/ 994226 w 7072311"/>
              <a:gd name="connsiteY11" fmla="*/ 2148570 h 6656616"/>
              <a:gd name="connsiteX12" fmla="*/ 1301408 w 7072311"/>
              <a:gd name="connsiteY12" fmla="*/ 1842182 h 6656616"/>
              <a:gd name="connsiteX13" fmla="*/ 2212326 w 7072311"/>
              <a:gd name="connsiteY13" fmla="*/ 678545 h 6656616"/>
              <a:gd name="connsiteX14" fmla="*/ 3866304 w 7072311"/>
              <a:gd name="connsiteY14" fmla="*/ 678545 h 6656616"/>
              <a:gd name="connsiteX15" fmla="*/ 6997063 w 7072311"/>
              <a:gd name="connsiteY15" fmla="*/ 678545 h 6656616"/>
              <a:gd name="connsiteX16" fmla="*/ 7072311 w 7072311"/>
              <a:gd name="connsiteY16" fmla="*/ 678545 h 6656616"/>
              <a:gd name="connsiteX17" fmla="*/ 7072311 w 7072311"/>
              <a:gd name="connsiteY17" fmla="*/ 3649441 h 6656616"/>
              <a:gd name="connsiteX18" fmla="*/ 7067044 w 7072311"/>
              <a:gd name="connsiteY18" fmla="*/ 3651063 h 6656616"/>
              <a:gd name="connsiteX19" fmla="*/ 6886304 w 7072311"/>
              <a:gd name="connsiteY19" fmla="*/ 3923470 h 6656616"/>
              <a:gd name="connsiteX20" fmla="*/ 7067044 w 7072311"/>
              <a:gd name="connsiteY20" fmla="*/ 4195382 h 6656616"/>
              <a:gd name="connsiteX21" fmla="*/ 7072311 w 7072311"/>
              <a:gd name="connsiteY21" fmla="*/ 4197038 h 6656616"/>
              <a:gd name="connsiteX22" fmla="*/ 7072311 w 7072311"/>
              <a:gd name="connsiteY22" fmla="*/ 5987144 h 6656616"/>
              <a:gd name="connsiteX23" fmla="*/ 6797910 w 7072311"/>
              <a:gd name="connsiteY23" fmla="*/ 5987144 h 6656616"/>
              <a:gd name="connsiteX24" fmla="*/ 3645071 w 7072311"/>
              <a:gd name="connsiteY24" fmla="*/ 5987144 h 6656616"/>
              <a:gd name="connsiteX25" fmla="*/ 1991094 w 7072311"/>
              <a:gd name="connsiteY25" fmla="*/ 5987144 h 6656616"/>
              <a:gd name="connsiteX26" fmla="*/ 1696117 w 7072311"/>
              <a:gd name="connsiteY26" fmla="*/ 5691831 h 6656616"/>
              <a:gd name="connsiteX27" fmla="*/ 1991094 w 7072311"/>
              <a:gd name="connsiteY27" fmla="*/ 5396519 h 6656616"/>
              <a:gd name="connsiteX28" fmla="*/ 2468675 w 7072311"/>
              <a:gd name="connsiteY28" fmla="*/ 5396519 h 6656616"/>
              <a:gd name="connsiteX29" fmla="*/ 2763652 w 7072311"/>
              <a:gd name="connsiteY29" fmla="*/ 5104721 h 6656616"/>
              <a:gd name="connsiteX30" fmla="*/ 2468675 w 7072311"/>
              <a:gd name="connsiteY30" fmla="*/ 4809408 h 6656616"/>
              <a:gd name="connsiteX31" fmla="*/ 1474884 w 7072311"/>
              <a:gd name="connsiteY31" fmla="*/ 4809408 h 6656616"/>
              <a:gd name="connsiteX32" fmla="*/ 1179908 w 7072311"/>
              <a:gd name="connsiteY32" fmla="*/ 4514096 h 6656616"/>
              <a:gd name="connsiteX33" fmla="*/ 1474884 w 7072311"/>
              <a:gd name="connsiteY33" fmla="*/ 4218783 h 6656616"/>
              <a:gd name="connsiteX34" fmla="*/ 2359815 w 7072311"/>
              <a:gd name="connsiteY34" fmla="*/ 4218783 h 6656616"/>
              <a:gd name="connsiteX35" fmla="*/ 2654792 w 7072311"/>
              <a:gd name="connsiteY35" fmla="*/ 3923470 h 6656616"/>
              <a:gd name="connsiteX36" fmla="*/ 2359815 w 7072311"/>
              <a:gd name="connsiteY36" fmla="*/ 3628157 h 6656616"/>
              <a:gd name="connsiteX37" fmla="*/ 1948955 w 7072311"/>
              <a:gd name="connsiteY37" fmla="*/ 3628157 h 6656616"/>
              <a:gd name="connsiteX38" fmla="*/ 294977 w 7072311"/>
              <a:gd name="connsiteY38" fmla="*/ 3628157 h 6656616"/>
              <a:gd name="connsiteX39" fmla="*/ 0 w 7072311"/>
              <a:gd name="connsiteY39" fmla="*/ 3332844 h 6656616"/>
              <a:gd name="connsiteX40" fmla="*/ 294977 w 7072311"/>
              <a:gd name="connsiteY40" fmla="*/ 3037531 h 6656616"/>
              <a:gd name="connsiteX41" fmla="*/ 1948955 w 7072311"/>
              <a:gd name="connsiteY41" fmla="*/ 3037531 h 6656616"/>
              <a:gd name="connsiteX42" fmla="*/ 1991094 w 7072311"/>
              <a:gd name="connsiteY42" fmla="*/ 3037531 h 6656616"/>
              <a:gd name="connsiteX43" fmla="*/ 2286071 w 7072311"/>
              <a:gd name="connsiteY43" fmla="*/ 2742218 h 6656616"/>
              <a:gd name="connsiteX44" fmla="*/ 1991094 w 7072311"/>
              <a:gd name="connsiteY44" fmla="*/ 2446907 h 6656616"/>
              <a:gd name="connsiteX45" fmla="*/ 2057815 w 7072311"/>
              <a:gd name="connsiteY45" fmla="*/ 2446907 h 6656616"/>
              <a:gd name="connsiteX46" fmla="*/ 1762838 w 7072311"/>
              <a:gd name="connsiteY46" fmla="*/ 2151593 h 6656616"/>
              <a:gd name="connsiteX47" fmla="*/ 2057815 w 7072311"/>
              <a:gd name="connsiteY47" fmla="*/ 1856280 h 6656616"/>
              <a:gd name="connsiteX48" fmla="*/ 2177210 w 7072311"/>
              <a:gd name="connsiteY48" fmla="*/ 1856280 h 6656616"/>
              <a:gd name="connsiteX49" fmla="*/ 2468675 w 7072311"/>
              <a:gd name="connsiteY49" fmla="*/ 1560968 h 6656616"/>
              <a:gd name="connsiteX50" fmla="*/ 2177210 w 7072311"/>
              <a:gd name="connsiteY50" fmla="*/ 1265655 h 6656616"/>
              <a:gd name="connsiteX51" fmla="*/ 2212326 w 7072311"/>
              <a:gd name="connsiteY51" fmla="*/ 1265655 h 6656616"/>
              <a:gd name="connsiteX52" fmla="*/ 1917350 w 7072311"/>
              <a:gd name="connsiteY52" fmla="*/ 973858 h 6656616"/>
              <a:gd name="connsiteX53" fmla="*/ 2212326 w 7072311"/>
              <a:gd name="connsiteY53" fmla="*/ 678545 h 6656616"/>
              <a:gd name="connsiteX54" fmla="*/ 4049826 w 7072311"/>
              <a:gd name="connsiteY54" fmla="*/ 7938 h 6656616"/>
              <a:gd name="connsiteX55" fmla="*/ 4355420 w 7072311"/>
              <a:gd name="connsiteY55" fmla="*/ 315120 h 6656616"/>
              <a:gd name="connsiteX56" fmla="*/ 4049826 w 7072311"/>
              <a:gd name="connsiteY56" fmla="*/ 622302 h 6656616"/>
              <a:gd name="connsiteX57" fmla="*/ 3744232 w 7072311"/>
              <a:gd name="connsiteY57" fmla="*/ 315120 h 6656616"/>
              <a:gd name="connsiteX58" fmla="*/ 4049826 w 7072311"/>
              <a:gd name="connsiteY58" fmla="*/ 7938 h 6656616"/>
              <a:gd name="connsiteX59" fmla="*/ 4853617 w 7072311"/>
              <a:gd name="connsiteY59" fmla="*/ 0 h 6656616"/>
              <a:gd name="connsiteX60" fmla="*/ 6911573 w 7072311"/>
              <a:gd name="connsiteY60" fmla="*/ 0 h 6656616"/>
              <a:gd name="connsiteX61" fmla="*/ 7025818 w 7072311"/>
              <a:gd name="connsiteY61" fmla="*/ 23398 h 6656616"/>
              <a:gd name="connsiteX62" fmla="*/ 7072311 w 7072311"/>
              <a:gd name="connsiteY62" fmla="*/ 48827 h 6656616"/>
              <a:gd name="connsiteX63" fmla="*/ 7072311 w 7072311"/>
              <a:gd name="connsiteY63" fmla="*/ 542620 h 6656616"/>
              <a:gd name="connsiteX64" fmla="*/ 7025818 w 7072311"/>
              <a:gd name="connsiteY64" fmla="*/ 567647 h 6656616"/>
              <a:gd name="connsiteX65" fmla="*/ 6911573 w 7072311"/>
              <a:gd name="connsiteY65" fmla="*/ 590550 h 6656616"/>
              <a:gd name="connsiteX66" fmla="*/ 4853617 w 7072311"/>
              <a:gd name="connsiteY66" fmla="*/ 590550 h 6656616"/>
              <a:gd name="connsiteX67" fmla="*/ 4558620 w 7072311"/>
              <a:gd name="connsiteY67" fmla="*/ 295275 h 6656616"/>
              <a:gd name="connsiteX68" fmla="*/ 4853617 w 7072311"/>
              <a:gd name="connsiteY68" fmla="*/ 0 h 6656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7072311" h="6656616">
                <a:moveTo>
                  <a:pt x="4957938" y="6069241"/>
                </a:moveTo>
                <a:cubicBezTo>
                  <a:pt x="4957938" y="6069241"/>
                  <a:pt x="4957938" y="6069241"/>
                  <a:pt x="7015894" y="6069241"/>
                </a:cubicBezTo>
                <a:lnTo>
                  <a:pt x="7072311" y="6074892"/>
                </a:lnTo>
                <a:lnTo>
                  <a:pt x="7072311" y="6650972"/>
                </a:lnTo>
                <a:lnTo>
                  <a:pt x="7015894" y="6656616"/>
                </a:lnTo>
                <a:cubicBezTo>
                  <a:pt x="7015894" y="6656616"/>
                  <a:pt x="7015894" y="6656616"/>
                  <a:pt x="4957938" y="6656616"/>
                </a:cubicBezTo>
                <a:cubicBezTo>
                  <a:pt x="4796392" y="6656616"/>
                  <a:pt x="4662941" y="6526479"/>
                  <a:pt x="4662941" y="6364687"/>
                </a:cubicBezTo>
                <a:cubicBezTo>
                  <a:pt x="4662941" y="6199378"/>
                  <a:pt x="4796392" y="6069241"/>
                  <a:pt x="4957938" y="6069241"/>
                </a:cubicBezTo>
                <a:close/>
                <a:moveTo>
                  <a:pt x="1301408" y="1842182"/>
                </a:moveTo>
                <a:cubicBezTo>
                  <a:pt x="1471060" y="1842182"/>
                  <a:pt x="1608590" y="1979357"/>
                  <a:pt x="1608590" y="2148570"/>
                </a:cubicBezTo>
                <a:cubicBezTo>
                  <a:pt x="1608590" y="2317783"/>
                  <a:pt x="1471060" y="2454958"/>
                  <a:pt x="1301408" y="2454958"/>
                </a:cubicBezTo>
                <a:cubicBezTo>
                  <a:pt x="1131756" y="2454958"/>
                  <a:pt x="994226" y="2317783"/>
                  <a:pt x="994226" y="2148570"/>
                </a:cubicBezTo>
                <a:cubicBezTo>
                  <a:pt x="994226" y="1979357"/>
                  <a:pt x="1131756" y="1842182"/>
                  <a:pt x="1301408" y="1842182"/>
                </a:cubicBezTo>
                <a:close/>
                <a:moveTo>
                  <a:pt x="2212326" y="678545"/>
                </a:moveTo>
                <a:cubicBezTo>
                  <a:pt x="2212326" y="678545"/>
                  <a:pt x="2212326" y="678545"/>
                  <a:pt x="3866304" y="678545"/>
                </a:cubicBezTo>
                <a:cubicBezTo>
                  <a:pt x="3866304" y="678545"/>
                  <a:pt x="3866304" y="678545"/>
                  <a:pt x="6997063" y="678545"/>
                </a:cubicBezTo>
                <a:lnTo>
                  <a:pt x="7072311" y="678545"/>
                </a:lnTo>
                <a:lnTo>
                  <a:pt x="7072311" y="3649441"/>
                </a:lnTo>
                <a:lnTo>
                  <a:pt x="7067044" y="3651063"/>
                </a:lnTo>
                <a:cubicBezTo>
                  <a:pt x="6961365" y="3695393"/>
                  <a:pt x="6886304" y="3799544"/>
                  <a:pt x="6886304" y="3923470"/>
                </a:cubicBezTo>
                <a:cubicBezTo>
                  <a:pt x="6886304" y="4044759"/>
                  <a:pt x="6961365" y="4150228"/>
                  <a:pt x="7067044" y="4195382"/>
                </a:cubicBezTo>
                <a:lnTo>
                  <a:pt x="7072311" y="4197038"/>
                </a:lnTo>
                <a:lnTo>
                  <a:pt x="7072311" y="5987144"/>
                </a:lnTo>
                <a:lnTo>
                  <a:pt x="6797910" y="5987144"/>
                </a:lnTo>
                <a:cubicBezTo>
                  <a:pt x="6031004" y="5987144"/>
                  <a:pt x="5008461" y="5987144"/>
                  <a:pt x="3645071" y="5987144"/>
                </a:cubicBezTo>
                <a:cubicBezTo>
                  <a:pt x="3645071" y="5987144"/>
                  <a:pt x="3645071" y="5987144"/>
                  <a:pt x="1991094" y="5987144"/>
                </a:cubicBezTo>
                <a:cubicBezTo>
                  <a:pt x="1829560" y="5987144"/>
                  <a:pt x="1696117" y="5857066"/>
                  <a:pt x="1696117" y="5691831"/>
                </a:cubicBezTo>
                <a:cubicBezTo>
                  <a:pt x="1696117" y="5530112"/>
                  <a:pt x="1829560" y="5396519"/>
                  <a:pt x="1991094" y="5396519"/>
                </a:cubicBezTo>
                <a:cubicBezTo>
                  <a:pt x="1991094" y="5396519"/>
                  <a:pt x="1991094" y="5396519"/>
                  <a:pt x="2468675" y="5396519"/>
                </a:cubicBezTo>
                <a:cubicBezTo>
                  <a:pt x="2633722" y="5396519"/>
                  <a:pt x="2763652" y="5266440"/>
                  <a:pt x="2763652" y="5104721"/>
                </a:cubicBezTo>
                <a:cubicBezTo>
                  <a:pt x="2763652" y="4939487"/>
                  <a:pt x="2633722" y="4809408"/>
                  <a:pt x="2468675" y="4809408"/>
                </a:cubicBezTo>
                <a:cubicBezTo>
                  <a:pt x="2468675" y="4809408"/>
                  <a:pt x="2468675" y="4809408"/>
                  <a:pt x="1474884" y="4809408"/>
                </a:cubicBezTo>
                <a:cubicBezTo>
                  <a:pt x="1313349" y="4809408"/>
                  <a:pt x="1179908" y="4675814"/>
                  <a:pt x="1179908" y="4514096"/>
                </a:cubicBezTo>
                <a:cubicBezTo>
                  <a:pt x="1179908" y="4348861"/>
                  <a:pt x="1313349" y="4218783"/>
                  <a:pt x="1474884" y="4218783"/>
                </a:cubicBezTo>
                <a:cubicBezTo>
                  <a:pt x="1474884" y="4218783"/>
                  <a:pt x="1474884" y="4218783"/>
                  <a:pt x="2359815" y="4218783"/>
                </a:cubicBezTo>
                <a:cubicBezTo>
                  <a:pt x="2521350" y="4218783"/>
                  <a:pt x="2654792" y="4085189"/>
                  <a:pt x="2654792" y="3923470"/>
                </a:cubicBezTo>
                <a:cubicBezTo>
                  <a:pt x="2654792" y="3758235"/>
                  <a:pt x="2521350" y="3628157"/>
                  <a:pt x="2359815" y="3628157"/>
                </a:cubicBezTo>
                <a:cubicBezTo>
                  <a:pt x="2359815" y="3628157"/>
                  <a:pt x="2359815" y="3628157"/>
                  <a:pt x="1948955" y="3628157"/>
                </a:cubicBezTo>
                <a:cubicBezTo>
                  <a:pt x="1948955" y="3628157"/>
                  <a:pt x="1948955" y="3628157"/>
                  <a:pt x="294977" y="3628157"/>
                </a:cubicBezTo>
                <a:cubicBezTo>
                  <a:pt x="133442" y="3628157"/>
                  <a:pt x="0" y="3494563"/>
                  <a:pt x="0" y="3332844"/>
                </a:cubicBezTo>
                <a:cubicBezTo>
                  <a:pt x="0" y="3171125"/>
                  <a:pt x="133442" y="3037531"/>
                  <a:pt x="294977" y="3037531"/>
                </a:cubicBezTo>
                <a:cubicBezTo>
                  <a:pt x="294977" y="3037531"/>
                  <a:pt x="294977" y="3037531"/>
                  <a:pt x="1948955" y="3037531"/>
                </a:cubicBezTo>
                <a:cubicBezTo>
                  <a:pt x="1948955" y="3037531"/>
                  <a:pt x="1948955" y="3037531"/>
                  <a:pt x="1991094" y="3037531"/>
                </a:cubicBezTo>
                <a:cubicBezTo>
                  <a:pt x="2152629" y="3037531"/>
                  <a:pt x="2286071" y="2903937"/>
                  <a:pt x="2286071" y="2742218"/>
                </a:cubicBezTo>
                <a:cubicBezTo>
                  <a:pt x="2286071" y="2580500"/>
                  <a:pt x="2152629" y="2446907"/>
                  <a:pt x="1991094" y="2446907"/>
                </a:cubicBezTo>
                <a:cubicBezTo>
                  <a:pt x="1991094" y="2446907"/>
                  <a:pt x="1991094" y="2446907"/>
                  <a:pt x="2057815" y="2446907"/>
                </a:cubicBezTo>
                <a:cubicBezTo>
                  <a:pt x="1892768" y="2446907"/>
                  <a:pt x="1762838" y="2316828"/>
                  <a:pt x="1762838" y="2151593"/>
                </a:cubicBezTo>
                <a:cubicBezTo>
                  <a:pt x="1762838" y="1989874"/>
                  <a:pt x="1892768" y="1856280"/>
                  <a:pt x="2057815" y="1856280"/>
                </a:cubicBezTo>
                <a:cubicBezTo>
                  <a:pt x="2057815" y="1856280"/>
                  <a:pt x="2057815" y="1856280"/>
                  <a:pt x="2177210" y="1856280"/>
                </a:cubicBezTo>
                <a:cubicBezTo>
                  <a:pt x="2338745" y="1856280"/>
                  <a:pt x="2468675" y="1726202"/>
                  <a:pt x="2468675" y="1560968"/>
                </a:cubicBezTo>
                <a:cubicBezTo>
                  <a:pt x="2468675" y="1399249"/>
                  <a:pt x="2338745" y="1265655"/>
                  <a:pt x="2177210" y="1265655"/>
                </a:cubicBezTo>
                <a:cubicBezTo>
                  <a:pt x="2177210" y="1265655"/>
                  <a:pt x="2177210" y="1265655"/>
                  <a:pt x="2212326" y="1265655"/>
                </a:cubicBezTo>
                <a:cubicBezTo>
                  <a:pt x="2050792" y="1265655"/>
                  <a:pt x="1917350" y="1135576"/>
                  <a:pt x="1917350" y="973858"/>
                </a:cubicBezTo>
                <a:cubicBezTo>
                  <a:pt x="1917350" y="808623"/>
                  <a:pt x="2050792" y="678545"/>
                  <a:pt x="2212326" y="678545"/>
                </a:cubicBezTo>
                <a:close/>
                <a:moveTo>
                  <a:pt x="4049826" y="7938"/>
                </a:moveTo>
                <a:cubicBezTo>
                  <a:pt x="4218601" y="7938"/>
                  <a:pt x="4355420" y="145468"/>
                  <a:pt x="4355420" y="315120"/>
                </a:cubicBezTo>
                <a:cubicBezTo>
                  <a:pt x="4355420" y="484772"/>
                  <a:pt x="4218601" y="622302"/>
                  <a:pt x="4049826" y="622302"/>
                </a:cubicBezTo>
                <a:cubicBezTo>
                  <a:pt x="3881051" y="622302"/>
                  <a:pt x="3744232" y="484772"/>
                  <a:pt x="3744232" y="315120"/>
                </a:cubicBezTo>
                <a:cubicBezTo>
                  <a:pt x="3744232" y="145468"/>
                  <a:pt x="3881051" y="7938"/>
                  <a:pt x="4049826" y="7938"/>
                </a:cubicBezTo>
                <a:close/>
                <a:moveTo>
                  <a:pt x="4853617" y="0"/>
                </a:moveTo>
                <a:cubicBezTo>
                  <a:pt x="4853617" y="0"/>
                  <a:pt x="4853617" y="0"/>
                  <a:pt x="6911573" y="0"/>
                </a:cubicBezTo>
                <a:cubicBezTo>
                  <a:pt x="6951960" y="0"/>
                  <a:pt x="6990590" y="8349"/>
                  <a:pt x="7025818" y="23398"/>
                </a:cubicBezTo>
                <a:lnTo>
                  <a:pt x="7072311" y="48827"/>
                </a:lnTo>
                <a:lnTo>
                  <a:pt x="7072311" y="542620"/>
                </a:lnTo>
                <a:lnTo>
                  <a:pt x="7025818" y="567647"/>
                </a:lnTo>
                <a:cubicBezTo>
                  <a:pt x="6990590" y="582422"/>
                  <a:pt x="6951960" y="590550"/>
                  <a:pt x="6911573" y="590550"/>
                </a:cubicBezTo>
                <a:cubicBezTo>
                  <a:pt x="6911573" y="590550"/>
                  <a:pt x="6911573" y="590550"/>
                  <a:pt x="4853617" y="590550"/>
                </a:cubicBezTo>
                <a:cubicBezTo>
                  <a:pt x="4692071" y="590550"/>
                  <a:pt x="4558620" y="460489"/>
                  <a:pt x="4558620" y="295275"/>
                </a:cubicBezTo>
                <a:cubicBezTo>
                  <a:pt x="4558620" y="133577"/>
                  <a:pt x="4692071" y="0"/>
                  <a:pt x="4853617" y="0"/>
                </a:cubicBezTo>
                <a:close/>
              </a:path>
            </a:pathLst>
          </a:custGeom>
        </p:spPr>
      </p:pic>
    </p:spTree>
    <p:extLst>
      <p:ext uri="{BB962C8B-B14F-4D97-AF65-F5344CB8AC3E}">
        <p14:creationId xmlns:p14="http://schemas.microsoft.com/office/powerpoint/2010/main" val="2822538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2"/>
                                        </p:tgtEl>
                                        <p:attrNameLst>
                                          <p:attrName>style.visibility</p:attrName>
                                        </p:attrNameLst>
                                      </p:cBhvr>
                                      <p:to>
                                        <p:strVal val="visible"/>
                                      </p:to>
                                    </p:set>
                                    <p:animEffect transition="in" filter="fade">
                                      <p:cBhvr>
                                        <p:cTn id="7" dur="500"/>
                                        <p:tgtEl>
                                          <p:spTgt spid="19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4"/>
                                        </p:tgtEl>
                                        <p:attrNameLst>
                                          <p:attrName>style.visibility</p:attrName>
                                        </p:attrNameLst>
                                      </p:cBhvr>
                                      <p:to>
                                        <p:strVal val="visible"/>
                                      </p:to>
                                    </p:set>
                                    <p:animEffect transition="in" filter="fade">
                                      <p:cBhvr>
                                        <p:cTn id="11" dur="500"/>
                                        <p:tgtEl>
                                          <p:spTgt spid="19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95"/>
                                        </p:tgtEl>
                                        <p:attrNameLst>
                                          <p:attrName>style.visibility</p:attrName>
                                        </p:attrNameLst>
                                      </p:cBhvr>
                                      <p:to>
                                        <p:strVal val="visible"/>
                                      </p:to>
                                    </p:set>
                                    <p:animEffect transition="in" filter="fade">
                                      <p:cBhvr>
                                        <p:cTn id="15" dur="500"/>
                                        <p:tgtEl>
                                          <p:spTgt spid="19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96"/>
                                        </p:tgtEl>
                                        <p:attrNameLst>
                                          <p:attrName>style.visibility</p:attrName>
                                        </p:attrNameLst>
                                      </p:cBhvr>
                                      <p:to>
                                        <p:strVal val="visible"/>
                                      </p:to>
                                    </p:set>
                                    <p:animEffect transition="in" filter="fade">
                                      <p:cBhvr>
                                        <p:cTn id="18" dur="500"/>
                                        <p:tgtEl>
                                          <p:spTgt spid="19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97"/>
                                        </p:tgtEl>
                                        <p:attrNameLst>
                                          <p:attrName>style.visibility</p:attrName>
                                        </p:attrNameLst>
                                      </p:cBhvr>
                                      <p:to>
                                        <p:strVal val="visible"/>
                                      </p:to>
                                    </p:set>
                                    <p:animEffect transition="in" filter="fade">
                                      <p:cBhvr>
                                        <p:cTn id="21" dur="500"/>
                                        <p:tgtEl>
                                          <p:spTgt spid="197"/>
                                        </p:tgtEl>
                                      </p:cBhvr>
                                    </p:animEffect>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188"/>
                                        </p:tgtEl>
                                        <p:attrNameLst>
                                          <p:attrName>style.visibility</p:attrName>
                                        </p:attrNameLst>
                                      </p:cBhvr>
                                      <p:to>
                                        <p:strVal val="visible"/>
                                      </p:to>
                                    </p:set>
                                    <p:animEffect transition="in" filter="wipe(down)">
                                      <p:cBhvr>
                                        <p:cTn id="25" dur="500"/>
                                        <p:tgtEl>
                                          <p:spTgt spid="188"/>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185"/>
                                        </p:tgtEl>
                                        <p:attrNameLst>
                                          <p:attrName>style.visibility</p:attrName>
                                        </p:attrNameLst>
                                      </p:cBhvr>
                                      <p:to>
                                        <p:strVal val="visible"/>
                                      </p:to>
                                    </p:set>
                                    <p:anim calcmode="lin" valueType="num">
                                      <p:cBhvr>
                                        <p:cTn id="29" dur="500" fill="hold"/>
                                        <p:tgtEl>
                                          <p:spTgt spid="185"/>
                                        </p:tgtEl>
                                        <p:attrNameLst>
                                          <p:attrName>ppt_w</p:attrName>
                                        </p:attrNameLst>
                                      </p:cBhvr>
                                      <p:tavLst>
                                        <p:tav tm="0">
                                          <p:val>
                                            <p:fltVal val="0"/>
                                          </p:val>
                                        </p:tav>
                                        <p:tav tm="100000">
                                          <p:val>
                                            <p:strVal val="#ppt_w"/>
                                          </p:val>
                                        </p:tav>
                                      </p:tavLst>
                                    </p:anim>
                                    <p:anim calcmode="lin" valueType="num">
                                      <p:cBhvr>
                                        <p:cTn id="30" dur="500" fill="hold"/>
                                        <p:tgtEl>
                                          <p:spTgt spid="185"/>
                                        </p:tgtEl>
                                        <p:attrNameLst>
                                          <p:attrName>ppt_h</p:attrName>
                                        </p:attrNameLst>
                                      </p:cBhvr>
                                      <p:tavLst>
                                        <p:tav tm="0">
                                          <p:val>
                                            <p:fltVal val="0"/>
                                          </p:val>
                                        </p:tav>
                                        <p:tav tm="100000">
                                          <p:val>
                                            <p:strVal val="#ppt_h"/>
                                          </p:val>
                                        </p:tav>
                                      </p:tavLst>
                                    </p:anim>
                                    <p:animEffect transition="in" filter="fade">
                                      <p:cBhvr>
                                        <p:cTn id="31" dur="500"/>
                                        <p:tgtEl>
                                          <p:spTgt spid="185"/>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86"/>
                                        </p:tgtEl>
                                        <p:attrNameLst>
                                          <p:attrName>style.visibility</p:attrName>
                                        </p:attrNameLst>
                                      </p:cBhvr>
                                      <p:to>
                                        <p:strVal val="visible"/>
                                      </p:to>
                                    </p:set>
                                    <p:anim calcmode="lin" valueType="num">
                                      <p:cBhvr>
                                        <p:cTn id="34" dur="500" fill="hold"/>
                                        <p:tgtEl>
                                          <p:spTgt spid="186"/>
                                        </p:tgtEl>
                                        <p:attrNameLst>
                                          <p:attrName>ppt_w</p:attrName>
                                        </p:attrNameLst>
                                      </p:cBhvr>
                                      <p:tavLst>
                                        <p:tav tm="0">
                                          <p:val>
                                            <p:fltVal val="0"/>
                                          </p:val>
                                        </p:tav>
                                        <p:tav tm="100000">
                                          <p:val>
                                            <p:strVal val="#ppt_w"/>
                                          </p:val>
                                        </p:tav>
                                      </p:tavLst>
                                    </p:anim>
                                    <p:anim calcmode="lin" valueType="num">
                                      <p:cBhvr>
                                        <p:cTn id="35" dur="500" fill="hold"/>
                                        <p:tgtEl>
                                          <p:spTgt spid="186"/>
                                        </p:tgtEl>
                                        <p:attrNameLst>
                                          <p:attrName>ppt_h</p:attrName>
                                        </p:attrNameLst>
                                      </p:cBhvr>
                                      <p:tavLst>
                                        <p:tav tm="0">
                                          <p:val>
                                            <p:fltVal val="0"/>
                                          </p:val>
                                        </p:tav>
                                        <p:tav tm="100000">
                                          <p:val>
                                            <p:strVal val="#ppt_h"/>
                                          </p:val>
                                        </p:tav>
                                      </p:tavLst>
                                    </p:anim>
                                    <p:animEffect transition="in" filter="fade">
                                      <p:cBhvr>
                                        <p:cTn id="36" dur="500"/>
                                        <p:tgtEl>
                                          <p:spTgt spid="186"/>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87"/>
                                        </p:tgtEl>
                                        <p:attrNameLst>
                                          <p:attrName>style.visibility</p:attrName>
                                        </p:attrNameLst>
                                      </p:cBhvr>
                                      <p:to>
                                        <p:strVal val="visible"/>
                                      </p:to>
                                    </p:set>
                                    <p:anim calcmode="lin" valueType="num">
                                      <p:cBhvr>
                                        <p:cTn id="39" dur="500" fill="hold"/>
                                        <p:tgtEl>
                                          <p:spTgt spid="187"/>
                                        </p:tgtEl>
                                        <p:attrNameLst>
                                          <p:attrName>ppt_w</p:attrName>
                                        </p:attrNameLst>
                                      </p:cBhvr>
                                      <p:tavLst>
                                        <p:tav tm="0">
                                          <p:val>
                                            <p:fltVal val="0"/>
                                          </p:val>
                                        </p:tav>
                                        <p:tav tm="100000">
                                          <p:val>
                                            <p:strVal val="#ppt_w"/>
                                          </p:val>
                                        </p:tav>
                                      </p:tavLst>
                                    </p:anim>
                                    <p:anim calcmode="lin" valueType="num">
                                      <p:cBhvr>
                                        <p:cTn id="40" dur="500" fill="hold"/>
                                        <p:tgtEl>
                                          <p:spTgt spid="187"/>
                                        </p:tgtEl>
                                        <p:attrNameLst>
                                          <p:attrName>ppt_h</p:attrName>
                                        </p:attrNameLst>
                                      </p:cBhvr>
                                      <p:tavLst>
                                        <p:tav tm="0">
                                          <p:val>
                                            <p:fltVal val="0"/>
                                          </p:val>
                                        </p:tav>
                                        <p:tav tm="100000">
                                          <p:val>
                                            <p:strVal val="#ppt_h"/>
                                          </p:val>
                                        </p:tav>
                                      </p:tavLst>
                                    </p:anim>
                                    <p:animEffect transition="in" filter="fade">
                                      <p:cBhvr>
                                        <p:cTn id="41" dur="500"/>
                                        <p:tgtEl>
                                          <p:spTgt spid="187"/>
                                        </p:tgtEl>
                                      </p:cBhvr>
                                    </p:animEffect>
                                  </p:childTnLst>
                                </p:cTn>
                              </p:par>
                            </p:childTnLst>
                          </p:cTn>
                        </p:par>
                        <p:par>
                          <p:cTn id="42" fill="hold">
                            <p:stCondLst>
                              <p:cond delay="2500"/>
                            </p:stCondLst>
                            <p:childTnLst>
                              <p:par>
                                <p:cTn id="43" presetID="10" presetClass="entr" presetSubtype="0" fill="hold" grpId="0" nodeType="afterEffect">
                                  <p:stCondLst>
                                    <p:cond delay="0"/>
                                  </p:stCondLst>
                                  <p:childTnLst>
                                    <p:set>
                                      <p:cBhvr>
                                        <p:cTn id="44" dur="1" fill="hold">
                                          <p:stCondLst>
                                            <p:cond delay="0"/>
                                          </p:stCondLst>
                                        </p:cTn>
                                        <p:tgtEl>
                                          <p:spTgt spid="191"/>
                                        </p:tgtEl>
                                        <p:attrNameLst>
                                          <p:attrName>style.visibility</p:attrName>
                                        </p:attrNameLst>
                                      </p:cBhvr>
                                      <p:to>
                                        <p:strVal val="visible"/>
                                      </p:to>
                                    </p:set>
                                    <p:animEffect transition="in" filter="fade">
                                      <p:cBhvr>
                                        <p:cTn id="45" dur="500"/>
                                        <p:tgtEl>
                                          <p:spTgt spid="191"/>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90"/>
                                        </p:tgtEl>
                                        <p:attrNameLst>
                                          <p:attrName>style.visibility</p:attrName>
                                        </p:attrNameLst>
                                      </p:cBhvr>
                                      <p:to>
                                        <p:strVal val="visible"/>
                                      </p:to>
                                    </p:set>
                                    <p:animEffect transition="in" filter="fade">
                                      <p:cBhvr>
                                        <p:cTn id="48" dur="500"/>
                                        <p:tgtEl>
                                          <p:spTgt spid="19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89"/>
                                        </p:tgtEl>
                                        <p:attrNameLst>
                                          <p:attrName>style.visibility</p:attrName>
                                        </p:attrNameLst>
                                      </p:cBhvr>
                                      <p:to>
                                        <p:strVal val="visible"/>
                                      </p:to>
                                    </p:set>
                                    <p:animEffect transition="in" filter="fade">
                                      <p:cBhvr>
                                        <p:cTn id="51" dur="500"/>
                                        <p:tgtEl>
                                          <p:spTgt spid="189"/>
                                        </p:tgtEl>
                                      </p:cBhvr>
                                    </p:animEffect>
                                  </p:childTnLst>
                                </p:cTn>
                              </p:par>
                            </p:childTnLst>
                          </p:cTn>
                        </p:par>
                        <p:par>
                          <p:cTn id="52" fill="hold">
                            <p:stCondLst>
                              <p:cond delay="3000"/>
                            </p:stCondLst>
                            <p:childTnLst>
                              <p:par>
                                <p:cTn id="53" presetID="22" presetClass="entr" presetSubtype="4" fill="hold" nodeType="afterEffect">
                                  <p:stCondLst>
                                    <p:cond delay="0"/>
                                  </p:stCondLst>
                                  <p:childTnLst>
                                    <p:set>
                                      <p:cBhvr>
                                        <p:cTn id="54" dur="1" fill="hold">
                                          <p:stCondLst>
                                            <p:cond delay="0"/>
                                          </p:stCondLst>
                                        </p:cTn>
                                        <p:tgtEl>
                                          <p:spTgt spid="152"/>
                                        </p:tgtEl>
                                        <p:attrNameLst>
                                          <p:attrName>style.visibility</p:attrName>
                                        </p:attrNameLst>
                                      </p:cBhvr>
                                      <p:to>
                                        <p:strVal val="visible"/>
                                      </p:to>
                                    </p:set>
                                    <p:animEffect transition="in" filter="wipe(down)">
                                      <p:cBhvr>
                                        <p:cTn id="55" dur="500"/>
                                        <p:tgtEl>
                                          <p:spTgt spid="152"/>
                                        </p:tgtEl>
                                      </p:cBhvr>
                                    </p:animEffect>
                                  </p:childTnLst>
                                </p:cTn>
                              </p:par>
                              <p:par>
                                <p:cTn id="56" presetID="22" presetClass="entr" presetSubtype="4" fill="hold" nodeType="withEffect">
                                  <p:stCondLst>
                                    <p:cond delay="0"/>
                                  </p:stCondLst>
                                  <p:childTnLst>
                                    <p:set>
                                      <p:cBhvr>
                                        <p:cTn id="57" dur="1" fill="hold">
                                          <p:stCondLst>
                                            <p:cond delay="0"/>
                                          </p:stCondLst>
                                        </p:cTn>
                                        <p:tgtEl>
                                          <p:spTgt spid="163"/>
                                        </p:tgtEl>
                                        <p:attrNameLst>
                                          <p:attrName>style.visibility</p:attrName>
                                        </p:attrNameLst>
                                      </p:cBhvr>
                                      <p:to>
                                        <p:strVal val="visible"/>
                                      </p:to>
                                    </p:set>
                                    <p:animEffect transition="in" filter="wipe(down)">
                                      <p:cBhvr>
                                        <p:cTn id="58" dur="500"/>
                                        <p:tgtEl>
                                          <p:spTgt spid="163"/>
                                        </p:tgtEl>
                                      </p:cBhvr>
                                    </p:animEffect>
                                  </p:childTnLst>
                                </p:cTn>
                              </p:par>
                              <p:par>
                                <p:cTn id="59" presetID="22" presetClass="entr" presetSubtype="4" fill="hold" nodeType="withEffect">
                                  <p:stCondLst>
                                    <p:cond delay="0"/>
                                  </p:stCondLst>
                                  <p:childTnLst>
                                    <p:set>
                                      <p:cBhvr>
                                        <p:cTn id="60" dur="1" fill="hold">
                                          <p:stCondLst>
                                            <p:cond delay="0"/>
                                          </p:stCondLst>
                                        </p:cTn>
                                        <p:tgtEl>
                                          <p:spTgt spid="174"/>
                                        </p:tgtEl>
                                        <p:attrNameLst>
                                          <p:attrName>style.visibility</p:attrName>
                                        </p:attrNameLst>
                                      </p:cBhvr>
                                      <p:to>
                                        <p:strVal val="visible"/>
                                      </p:to>
                                    </p:set>
                                    <p:animEffect transition="in" filter="wipe(down)">
                                      <p:cBhvr>
                                        <p:cTn id="61" dur="500"/>
                                        <p:tgtEl>
                                          <p:spTgt spid="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 grpId="0" animBg="1"/>
      <p:bldP spid="186" grpId="0" animBg="1"/>
      <p:bldP spid="187" grpId="0" animBg="1"/>
      <p:bldP spid="189" grpId="0"/>
      <p:bldP spid="190" grpId="0"/>
      <p:bldP spid="191" grpId="0"/>
      <p:bldP spid="192" grpId="0"/>
      <p:bldP spid="194" grpId="0"/>
      <p:bldP spid="195" grpId="0"/>
      <p:bldP spid="196" grpId="0"/>
      <p:bldP spid="19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99B67B27-E87A-47EB-9E24-C5963A49C756}"/>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2500" b="12500"/>
          <a:stretch>
            <a:fillRect/>
          </a:stretch>
        </p:blipFill>
        <p:spPr/>
      </p:pic>
      <p:sp>
        <p:nvSpPr>
          <p:cNvPr id="36" name="Freeform 7"/>
          <p:cNvSpPr>
            <a:spLocks/>
          </p:cNvSpPr>
          <p:nvPr/>
        </p:nvSpPr>
        <p:spPr bwMode="auto">
          <a:xfrm rot="2700000">
            <a:off x="3523871" y="3721239"/>
            <a:ext cx="5844556" cy="1983346"/>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34" name="Freeform 5"/>
          <p:cNvSpPr>
            <a:spLocks/>
          </p:cNvSpPr>
          <p:nvPr/>
        </p:nvSpPr>
        <p:spPr bwMode="auto">
          <a:xfrm rot="2700000">
            <a:off x="5388445" y="3723522"/>
            <a:ext cx="4855478" cy="798872"/>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5" name="Freeform 6"/>
          <p:cNvSpPr>
            <a:spLocks/>
          </p:cNvSpPr>
          <p:nvPr/>
        </p:nvSpPr>
        <p:spPr bwMode="auto">
          <a:xfrm rot="2700000">
            <a:off x="6182543" y="3190425"/>
            <a:ext cx="4450854" cy="798872"/>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Freeform 8"/>
          <p:cNvSpPr>
            <a:spLocks/>
          </p:cNvSpPr>
          <p:nvPr/>
        </p:nvSpPr>
        <p:spPr bwMode="auto">
          <a:xfrm rot="2700000">
            <a:off x="7779732" y="6109070"/>
            <a:ext cx="2144157" cy="397706"/>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9" name="Freeform 10"/>
          <p:cNvSpPr>
            <a:spLocks/>
          </p:cNvSpPr>
          <p:nvPr/>
        </p:nvSpPr>
        <p:spPr bwMode="auto">
          <a:xfrm rot="2700000">
            <a:off x="5067775" y="5954040"/>
            <a:ext cx="1781033" cy="395978"/>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46" name="Group 45"/>
          <p:cNvGrpSpPr/>
          <p:nvPr/>
        </p:nvGrpSpPr>
        <p:grpSpPr>
          <a:xfrm rot="2700000">
            <a:off x="8399698" y="3464999"/>
            <a:ext cx="2327449" cy="418457"/>
            <a:chOff x="8535869" y="365125"/>
            <a:chExt cx="3103265" cy="557942"/>
          </a:xfrm>
          <a:gradFill>
            <a:gsLst>
              <a:gs pos="52000">
                <a:schemeClr val="accent2"/>
              </a:gs>
              <a:gs pos="100000">
                <a:schemeClr val="accent2">
                  <a:lumMod val="60000"/>
                  <a:lumOff val="40000"/>
                </a:schemeClr>
              </a:gs>
            </a:gsLst>
            <a:lin ang="0" scaled="1"/>
          </a:gradFill>
        </p:grpSpPr>
        <p:sp>
          <p:nvSpPr>
            <p:cNvPr id="40"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Oval 14"/>
            <p:cNvSpPr>
              <a:spLocks noChangeArrowheads="1"/>
            </p:cNvSpPr>
            <p:nvPr/>
          </p:nvSpPr>
          <p:spPr bwMode="auto">
            <a:xfrm>
              <a:off x="8535869" y="372041"/>
              <a:ext cx="548720" cy="551026"/>
            </a:xfrm>
            <a:prstGeom prst="ellipse">
              <a:avLst/>
            </a:prstGeom>
            <a:grp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44" name="Oval 15"/>
          <p:cNvSpPr>
            <a:spLocks noChangeArrowheads="1"/>
          </p:cNvSpPr>
          <p:nvPr/>
        </p:nvSpPr>
        <p:spPr bwMode="auto">
          <a:xfrm>
            <a:off x="6351248" y="3533327"/>
            <a:ext cx="2363760" cy="2368947"/>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7" name="TextBox 46"/>
          <p:cNvSpPr txBox="1"/>
          <p:nvPr/>
        </p:nvSpPr>
        <p:spPr>
          <a:xfrm>
            <a:off x="6583990" y="4208170"/>
            <a:ext cx="1898277" cy="1107996"/>
          </a:xfrm>
          <a:prstGeom prst="rect">
            <a:avLst/>
          </a:prstGeom>
          <a:noFill/>
        </p:spPr>
        <p:txBody>
          <a:bodyPr wrap="none" rtlCol="0">
            <a:spAutoFit/>
          </a:bodyPr>
          <a:lstStyle/>
          <a:p>
            <a:pPr algn="ctr"/>
            <a:r>
              <a:rPr lang="en-US" sz="3300" dirty="0">
                <a:solidFill>
                  <a:schemeClr val="bg2"/>
                </a:solidFill>
                <a:latin typeface="+mj-lt"/>
                <a:ea typeface="Open Sans Light" panose="020B0306030504020204" pitchFamily="34" charset="0"/>
                <a:cs typeface="Open Sans Light" panose="020B0306030504020204" pitchFamily="34" charset="0"/>
              </a:rPr>
              <a:t>SECTION</a:t>
            </a:r>
          </a:p>
          <a:p>
            <a:pPr algn="ctr"/>
            <a:r>
              <a:rPr lang="en-US" sz="3300" dirty="0">
                <a:solidFill>
                  <a:schemeClr val="bg2"/>
                </a:solidFill>
                <a:latin typeface="+mj-lt"/>
                <a:ea typeface="Open Sans Light" panose="020B0306030504020204" pitchFamily="34" charset="0"/>
                <a:cs typeface="Open Sans Light" panose="020B0306030504020204" pitchFamily="34" charset="0"/>
              </a:rPr>
              <a:t>BREAK</a:t>
            </a:r>
          </a:p>
        </p:txBody>
      </p:sp>
    </p:spTree>
    <p:extLst>
      <p:ext uri="{BB962C8B-B14F-4D97-AF65-F5344CB8AC3E}">
        <p14:creationId xmlns:p14="http://schemas.microsoft.com/office/powerpoint/2010/main" val="1553012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wipe(left)">
                                      <p:cBhvr>
                                        <p:cTn id="10" dur="500"/>
                                        <p:tgtEl>
                                          <p:spTgt spid="34"/>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wipe(down)">
                                      <p:cBhvr>
                                        <p:cTn id="13" dur="500"/>
                                        <p:tgtEl>
                                          <p:spTgt spid="35"/>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wipe(left)">
                                      <p:cBhvr>
                                        <p:cTn id="16" dur="500"/>
                                        <p:tgtEl>
                                          <p:spTgt spid="37"/>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wipe(left)">
                                      <p:cBhvr>
                                        <p:cTn id="19" dur="500"/>
                                        <p:tgtEl>
                                          <p:spTgt spid="39"/>
                                        </p:tgtEl>
                                      </p:cBhvr>
                                    </p:animEffect>
                                  </p:childTnLst>
                                </p:cTn>
                              </p:par>
                              <p:par>
                                <p:cTn id="20" presetID="22" presetClass="entr" presetSubtype="8" fill="hold" nodeType="with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wipe(left)">
                                      <p:cBhvr>
                                        <p:cTn id="22" dur="500"/>
                                        <p:tgtEl>
                                          <p:spTgt spid="46"/>
                                        </p:tgtEl>
                                      </p:cBhvr>
                                    </p:animEffect>
                                  </p:childTnLst>
                                </p:cTn>
                              </p:par>
                            </p:childTnLst>
                          </p:cTn>
                        </p:par>
                        <p:par>
                          <p:cTn id="23" fill="hold">
                            <p:stCondLst>
                              <p:cond delay="500"/>
                            </p:stCondLst>
                            <p:childTnLst>
                              <p:par>
                                <p:cTn id="24" presetID="53" presetClass="entr" presetSubtype="16" fill="hold" grpId="0" nodeType="afterEffect">
                                  <p:stCondLst>
                                    <p:cond delay="0"/>
                                  </p:stCondLst>
                                  <p:childTnLst>
                                    <p:set>
                                      <p:cBhvr>
                                        <p:cTn id="25" dur="1" fill="hold">
                                          <p:stCondLst>
                                            <p:cond delay="0"/>
                                          </p:stCondLst>
                                        </p:cTn>
                                        <p:tgtEl>
                                          <p:spTgt spid="44"/>
                                        </p:tgtEl>
                                        <p:attrNameLst>
                                          <p:attrName>style.visibility</p:attrName>
                                        </p:attrNameLst>
                                      </p:cBhvr>
                                      <p:to>
                                        <p:strVal val="visible"/>
                                      </p:to>
                                    </p:set>
                                    <p:anim calcmode="lin" valueType="num">
                                      <p:cBhvr>
                                        <p:cTn id="26" dur="500" fill="hold"/>
                                        <p:tgtEl>
                                          <p:spTgt spid="44"/>
                                        </p:tgtEl>
                                        <p:attrNameLst>
                                          <p:attrName>ppt_w</p:attrName>
                                        </p:attrNameLst>
                                      </p:cBhvr>
                                      <p:tavLst>
                                        <p:tav tm="0">
                                          <p:val>
                                            <p:fltVal val="0"/>
                                          </p:val>
                                        </p:tav>
                                        <p:tav tm="100000">
                                          <p:val>
                                            <p:strVal val="#ppt_w"/>
                                          </p:val>
                                        </p:tav>
                                      </p:tavLst>
                                    </p:anim>
                                    <p:anim calcmode="lin" valueType="num">
                                      <p:cBhvr>
                                        <p:cTn id="27" dur="500" fill="hold"/>
                                        <p:tgtEl>
                                          <p:spTgt spid="44"/>
                                        </p:tgtEl>
                                        <p:attrNameLst>
                                          <p:attrName>ppt_h</p:attrName>
                                        </p:attrNameLst>
                                      </p:cBhvr>
                                      <p:tavLst>
                                        <p:tav tm="0">
                                          <p:val>
                                            <p:fltVal val="0"/>
                                          </p:val>
                                        </p:tav>
                                        <p:tav tm="100000">
                                          <p:val>
                                            <p:strVal val="#ppt_h"/>
                                          </p:val>
                                        </p:tav>
                                      </p:tavLst>
                                    </p:anim>
                                    <p:animEffect transition="in" filter="fade">
                                      <p:cBhvr>
                                        <p:cTn id="28" dur="500"/>
                                        <p:tgtEl>
                                          <p:spTgt spid="44"/>
                                        </p:tgtEl>
                                      </p:cBhvr>
                                    </p:animEffect>
                                  </p:childTnLst>
                                </p:cTn>
                              </p:par>
                            </p:childTnLst>
                          </p:cTn>
                        </p:par>
                        <p:par>
                          <p:cTn id="29" fill="hold">
                            <p:stCondLst>
                              <p:cond delay="1000"/>
                            </p:stCondLst>
                            <p:childTnLst>
                              <p:par>
                                <p:cTn id="30" presetID="10" presetClass="entr" presetSubtype="0" fill="hold" grpId="0" nodeType="after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4" grpId="0" animBg="1"/>
      <p:bldP spid="35" grpId="0" animBg="1"/>
      <p:bldP spid="37" grpId="0" animBg="1"/>
      <p:bldP spid="39" grpId="0" animBg="1"/>
      <p:bldP spid="44" grpId="0" animBg="1"/>
      <p:bldP spid="4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5"/>
          <p:cNvSpPr>
            <a:spLocks/>
          </p:cNvSpPr>
          <p:nvPr/>
        </p:nvSpPr>
        <p:spPr bwMode="auto">
          <a:xfrm>
            <a:off x="2171701" y="1625203"/>
            <a:ext cx="4495800" cy="804863"/>
          </a:xfrm>
          <a:custGeom>
            <a:avLst/>
            <a:gdLst>
              <a:gd name="T0" fmla="*/ 1869 w 1886"/>
              <a:gd name="T1" fmla="*/ 335 h 337"/>
              <a:gd name="T2" fmla="*/ 1594 w 1886"/>
              <a:gd name="T3" fmla="*/ 335 h 337"/>
              <a:gd name="T4" fmla="*/ 1510 w 1886"/>
              <a:gd name="T5" fmla="*/ 252 h 337"/>
              <a:gd name="T6" fmla="*/ 1594 w 1886"/>
              <a:gd name="T7" fmla="*/ 168 h 337"/>
              <a:gd name="T8" fmla="*/ 1636 w 1886"/>
              <a:gd name="T9" fmla="*/ 168 h 337"/>
              <a:gd name="T10" fmla="*/ 1720 w 1886"/>
              <a:gd name="T11" fmla="*/ 84 h 337"/>
              <a:gd name="T12" fmla="*/ 1636 w 1886"/>
              <a:gd name="T13" fmla="*/ 0 h 337"/>
              <a:gd name="T14" fmla="*/ 84 w 1886"/>
              <a:gd name="T15" fmla="*/ 0 h 337"/>
              <a:gd name="T16" fmla="*/ 0 w 1886"/>
              <a:gd name="T17" fmla="*/ 84 h 337"/>
              <a:gd name="T18" fmla="*/ 84 w 1886"/>
              <a:gd name="T19" fmla="*/ 168 h 337"/>
              <a:gd name="T20" fmla="*/ 73 w 1886"/>
              <a:gd name="T21" fmla="*/ 168 h 337"/>
              <a:gd name="T22" fmla="*/ 157 w 1886"/>
              <a:gd name="T23" fmla="*/ 252 h 337"/>
              <a:gd name="T24" fmla="*/ 73 w 1886"/>
              <a:gd name="T25" fmla="*/ 335 h 337"/>
              <a:gd name="T26" fmla="*/ 39 w 1886"/>
              <a:gd name="T27" fmla="*/ 335 h 337"/>
              <a:gd name="T28" fmla="*/ 23 w 1886"/>
              <a:gd name="T29" fmla="*/ 337 h 337"/>
              <a:gd name="T30" fmla="*/ 1886 w 1886"/>
              <a:gd name="T31" fmla="*/ 337 h 337"/>
              <a:gd name="T32" fmla="*/ 1869 w 1886"/>
              <a:gd name="T33" fmla="*/ 335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7">
                <a:moveTo>
                  <a:pt x="1869" y="335"/>
                </a:moveTo>
                <a:cubicBezTo>
                  <a:pt x="1594" y="335"/>
                  <a:pt x="1594" y="335"/>
                  <a:pt x="1594" y="335"/>
                </a:cubicBezTo>
                <a:cubicBezTo>
                  <a:pt x="1548" y="335"/>
                  <a:pt x="1510" y="298"/>
                  <a:pt x="1510" y="252"/>
                </a:cubicBezTo>
                <a:cubicBezTo>
                  <a:pt x="1510" y="205"/>
                  <a:pt x="1548" y="168"/>
                  <a:pt x="1594" y="168"/>
                </a:cubicBezTo>
                <a:cubicBezTo>
                  <a:pt x="1636" y="168"/>
                  <a:pt x="1636" y="168"/>
                  <a:pt x="1636" y="168"/>
                </a:cubicBezTo>
                <a:cubicBezTo>
                  <a:pt x="1683" y="168"/>
                  <a:pt x="1720" y="130"/>
                  <a:pt x="1720" y="84"/>
                </a:cubicBezTo>
                <a:cubicBezTo>
                  <a:pt x="1720" y="37"/>
                  <a:pt x="1683" y="0"/>
                  <a:pt x="1636" y="0"/>
                </a:cubicBezTo>
                <a:cubicBezTo>
                  <a:pt x="84" y="0"/>
                  <a:pt x="84" y="0"/>
                  <a:pt x="84" y="0"/>
                </a:cubicBezTo>
                <a:cubicBezTo>
                  <a:pt x="37" y="0"/>
                  <a:pt x="0" y="37"/>
                  <a:pt x="0" y="84"/>
                </a:cubicBezTo>
                <a:cubicBezTo>
                  <a:pt x="0" y="130"/>
                  <a:pt x="37" y="168"/>
                  <a:pt x="84" y="168"/>
                </a:cubicBezTo>
                <a:cubicBezTo>
                  <a:pt x="73" y="168"/>
                  <a:pt x="73" y="168"/>
                  <a:pt x="73" y="168"/>
                </a:cubicBezTo>
                <a:cubicBezTo>
                  <a:pt x="120" y="168"/>
                  <a:pt x="157" y="205"/>
                  <a:pt x="157" y="252"/>
                </a:cubicBezTo>
                <a:cubicBezTo>
                  <a:pt x="157" y="298"/>
                  <a:pt x="120" y="335"/>
                  <a:pt x="73" y="335"/>
                </a:cubicBezTo>
                <a:cubicBezTo>
                  <a:pt x="39" y="335"/>
                  <a:pt x="39" y="335"/>
                  <a:pt x="39" y="335"/>
                </a:cubicBezTo>
                <a:cubicBezTo>
                  <a:pt x="34" y="335"/>
                  <a:pt x="28" y="336"/>
                  <a:pt x="23" y="337"/>
                </a:cubicBezTo>
                <a:cubicBezTo>
                  <a:pt x="1886" y="337"/>
                  <a:pt x="1886" y="337"/>
                  <a:pt x="1886" y="337"/>
                </a:cubicBezTo>
                <a:cubicBezTo>
                  <a:pt x="1881" y="336"/>
                  <a:pt x="1875" y="335"/>
                  <a:pt x="1869" y="335"/>
                </a:cubicBezTo>
                <a:close/>
              </a:path>
            </a:pathLst>
          </a:custGeom>
          <a:pattFill prst="pct90">
            <a:fgClr>
              <a:schemeClr val="accent1"/>
            </a:fgClr>
            <a:bgClr>
              <a:schemeClr val="accent1">
                <a:lumMod val="40000"/>
                <a:lumOff val="6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Freeform 7"/>
          <p:cNvSpPr>
            <a:spLocks/>
          </p:cNvSpPr>
          <p:nvPr/>
        </p:nvSpPr>
        <p:spPr bwMode="auto">
          <a:xfrm>
            <a:off x="6865145" y="2807494"/>
            <a:ext cx="1213247" cy="401241"/>
          </a:xfrm>
          <a:custGeom>
            <a:avLst/>
            <a:gdLst>
              <a:gd name="T0" fmla="*/ 509 w 509"/>
              <a:gd name="T1" fmla="*/ 84 h 168"/>
              <a:gd name="T2" fmla="*/ 425 w 509"/>
              <a:gd name="T3" fmla="*/ 0 h 168"/>
              <a:gd name="T4" fmla="*/ 84 w 509"/>
              <a:gd name="T5" fmla="*/ 0 h 168"/>
              <a:gd name="T6" fmla="*/ 0 w 509"/>
              <a:gd name="T7" fmla="*/ 84 h 168"/>
              <a:gd name="T8" fmla="*/ 0 w 509"/>
              <a:gd name="T9" fmla="*/ 84 h 168"/>
              <a:gd name="T10" fmla="*/ 84 w 509"/>
              <a:gd name="T11" fmla="*/ 168 h 168"/>
              <a:gd name="T12" fmla="*/ 425 w 509"/>
              <a:gd name="T13" fmla="*/ 168 h 168"/>
              <a:gd name="T14" fmla="*/ 509 w 5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9" h="168">
                <a:moveTo>
                  <a:pt x="509" y="84"/>
                </a:moveTo>
                <a:cubicBezTo>
                  <a:pt x="509" y="37"/>
                  <a:pt x="471" y="0"/>
                  <a:pt x="425" y="0"/>
                </a:cubicBezTo>
                <a:cubicBezTo>
                  <a:pt x="84" y="0"/>
                  <a:pt x="84" y="0"/>
                  <a:pt x="84" y="0"/>
                </a:cubicBezTo>
                <a:cubicBezTo>
                  <a:pt x="38" y="0"/>
                  <a:pt x="0" y="37"/>
                  <a:pt x="0" y="84"/>
                </a:cubicBezTo>
                <a:cubicBezTo>
                  <a:pt x="0" y="84"/>
                  <a:pt x="0" y="84"/>
                  <a:pt x="0" y="84"/>
                </a:cubicBezTo>
                <a:cubicBezTo>
                  <a:pt x="0" y="130"/>
                  <a:pt x="38" y="168"/>
                  <a:pt x="84" y="168"/>
                </a:cubicBezTo>
                <a:cubicBezTo>
                  <a:pt x="425" y="168"/>
                  <a:pt x="425" y="168"/>
                  <a:pt x="425" y="168"/>
                </a:cubicBezTo>
                <a:cubicBezTo>
                  <a:pt x="471" y="168"/>
                  <a:pt x="509" y="130"/>
                  <a:pt x="509" y="84"/>
                </a:cubicBezTo>
                <a:close/>
              </a:path>
            </a:pathLst>
          </a:custGeom>
          <a:gradFill>
            <a:gsLst>
              <a:gs pos="0">
                <a:schemeClr val="accent3">
                  <a:lumMod val="60000"/>
                  <a:lumOff val="40000"/>
                </a:schemeClr>
              </a:gs>
              <a:gs pos="36000">
                <a:schemeClr val="accent3"/>
              </a:gs>
            </a:gsLst>
            <a:lin ang="10800000" scaled="1"/>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11" name="Freeform 8"/>
          <p:cNvSpPr>
            <a:spLocks/>
          </p:cNvSpPr>
          <p:nvPr/>
        </p:nvSpPr>
        <p:spPr bwMode="auto">
          <a:xfrm>
            <a:off x="3601641" y="5406629"/>
            <a:ext cx="1797844" cy="401241"/>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7"/>
                  <a:pt x="716" y="0"/>
                  <a:pt x="670" y="0"/>
                </a:cubicBezTo>
                <a:cubicBezTo>
                  <a:pt x="84" y="0"/>
                  <a:pt x="84" y="0"/>
                  <a:pt x="84" y="0"/>
                </a:cubicBezTo>
                <a:cubicBezTo>
                  <a:pt x="37" y="0"/>
                  <a:pt x="0" y="37"/>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adFill>
            <a:gsLst>
              <a:gs pos="0">
                <a:schemeClr val="accent3">
                  <a:lumMod val="60000"/>
                  <a:lumOff val="40000"/>
                </a:schemeClr>
              </a:gs>
              <a:gs pos="36000">
                <a:schemeClr val="accent3"/>
              </a:gs>
            </a:gsLst>
            <a:lin ang="10800000" scaled="1"/>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13" name="Oval 10"/>
          <p:cNvSpPr>
            <a:spLocks noChangeArrowheads="1"/>
          </p:cNvSpPr>
          <p:nvPr/>
        </p:nvSpPr>
        <p:spPr bwMode="auto">
          <a:xfrm>
            <a:off x="6884195" y="4413647"/>
            <a:ext cx="416719" cy="415529"/>
          </a:xfrm>
          <a:prstGeom prst="ellipse">
            <a:avLst/>
          </a:prstGeom>
          <a:gradFill>
            <a:gsLst>
              <a:gs pos="0">
                <a:schemeClr val="accent3">
                  <a:lumMod val="60000"/>
                  <a:lumOff val="40000"/>
                </a:schemeClr>
              </a:gs>
              <a:gs pos="36000">
                <a:schemeClr val="accent3"/>
              </a:gs>
            </a:gsLst>
            <a:lin ang="10800000" scaled="1"/>
          </a:gra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19" name="Group 18"/>
          <p:cNvGrpSpPr/>
          <p:nvPr/>
        </p:nvGrpSpPr>
        <p:grpSpPr>
          <a:xfrm>
            <a:off x="5592366" y="3451623"/>
            <a:ext cx="2686050" cy="417910"/>
            <a:chOff x="7456488" y="3459163"/>
            <a:chExt cx="3581400" cy="557213"/>
          </a:xfrm>
          <a:gradFill>
            <a:gsLst>
              <a:gs pos="0">
                <a:schemeClr val="accent2">
                  <a:lumMod val="60000"/>
                  <a:lumOff val="40000"/>
                </a:schemeClr>
              </a:gs>
              <a:gs pos="36000">
                <a:schemeClr val="accent2"/>
              </a:gs>
            </a:gsLst>
            <a:lin ang="10800000" scaled="1"/>
          </a:gradFill>
        </p:grpSpPr>
        <p:sp>
          <p:nvSpPr>
            <p:cNvPr id="9" name="Freeform 6"/>
            <p:cNvSpPr>
              <a:spLocks/>
            </p:cNvSpPr>
            <p:nvPr/>
          </p:nvSpPr>
          <p:spPr bwMode="auto">
            <a:xfrm>
              <a:off x="7456488" y="3459163"/>
              <a:ext cx="2892425" cy="534988"/>
            </a:xfrm>
            <a:custGeom>
              <a:avLst/>
              <a:gdLst>
                <a:gd name="T0" fmla="*/ 910 w 910"/>
                <a:gd name="T1" fmla="*/ 84 h 168"/>
                <a:gd name="T2" fmla="*/ 826 w 910"/>
                <a:gd name="T3" fmla="*/ 0 h 168"/>
                <a:gd name="T4" fmla="*/ 84 w 910"/>
                <a:gd name="T5" fmla="*/ 0 h 168"/>
                <a:gd name="T6" fmla="*/ 0 w 910"/>
                <a:gd name="T7" fmla="*/ 84 h 168"/>
                <a:gd name="T8" fmla="*/ 0 w 910"/>
                <a:gd name="T9" fmla="*/ 84 h 168"/>
                <a:gd name="T10" fmla="*/ 84 w 910"/>
                <a:gd name="T11" fmla="*/ 168 h 168"/>
                <a:gd name="T12" fmla="*/ 826 w 910"/>
                <a:gd name="T13" fmla="*/ 168 h 168"/>
                <a:gd name="T14" fmla="*/ 910 w 910"/>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10" h="168">
                  <a:moveTo>
                    <a:pt x="910" y="84"/>
                  </a:moveTo>
                  <a:cubicBezTo>
                    <a:pt x="910" y="37"/>
                    <a:pt x="872" y="0"/>
                    <a:pt x="826" y="0"/>
                  </a:cubicBezTo>
                  <a:cubicBezTo>
                    <a:pt x="84" y="0"/>
                    <a:pt x="84" y="0"/>
                    <a:pt x="84" y="0"/>
                  </a:cubicBezTo>
                  <a:cubicBezTo>
                    <a:pt x="38" y="0"/>
                    <a:pt x="0" y="37"/>
                    <a:pt x="0" y="84"/>
                  </a:cubicBezTo>
                  <a:cubicBezTo>
                    <a:pt x="0" y="84"/>
                    <a:pt x="0" y="84"/>
                    <a:pt x="0" y="84"/>
                  </a:cubicBezTo>
                  <a:cubicBezTo>
                    <a:pt x="0" y="130"/>
                    <a:pt x="38" y="168"/>
                    <a:pt x="84" y="168"/>
                  </a:cubicBezTo>
                  <a:cubicBezTo>
                    <a:pt x="826" y="168"/>
                    <a:pt x="826" y="168"/>
                    <a:pt x="826" y="168"/>
                  </a:cubicBezTo>
                  <a:cubicBezTo>
                    <a:pt x="872" y="168"/>
                    <a:pt x="910" y="130"/>
                    <a:pt x="910"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Oval 11"/>
            <p:cNvSpPr>
              <a:spLocks noChangeArrowheads="1"/>
            </p:cNvSpPr>
            <p:nvPr/>
          </p:nvSpPr>
          <p:spPr bwMode="auto">
            <a:xfrm>
              <a:off x="10485438" y="3459163"/>
              <a:ext cx="552450" cy="5572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18" name="Group 17"/>
          <p:cNvGrpSpPr/>
          <p:nvPr/>
        </p:nvGrpSpPr>
        <p:grpSpPr>
          <a:xfrm>
            <a:off x="4131469" y="1050132"/>
            <a:ext cx="2349104" cy="422672"/>
            <a:chOff x="5508626" y="257175"/>
            <a:chExt cx="3132138" cy="563563"/>
          </a:xfrm>
          <a:gradFill>
            <a:gsLst>
              <a:gs pos="0">
                <a:schemeClr val="accent2">
                  <a:lumMod val="60000"/>
                  <a:lumOff val="40000"/>
                </a:schemeClr>
              </a:gs>
              <a:gs pos="36000">
                <a:schemeClr val="accent2"/>
              </a:gs>
            </a:gsLst>
            <a:lin ang="10800000" scaled="1"/>
          </a:gradFill>
        </p:grpSpPr>
        <p:sp>
          <p:nvSpPr>
            <p:cNvPr id="12" name="Freeform 9"/>
            <p:cNvSpPr>
              <a:spLocks/>
            </p:cNvSpPr>
            <p:nvPr/>
          </p:nvSpPr>
          <p:spPr bwMode="auto">
            <a:xfrm>
              <a:off x="6245226" y="257175"/>
              <a:ext cx="2395538" cy="534988"/>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1"/>
                    <a:pt x="37" y="168"/>
                    <a:pt x="84" y="168"/>
                  </a:cubicBezTo>
                  <a:cubicBezTo>
                    <a:pt x="670" y="168"/>
                    <a:pt x="670" y="168"/>
                    <a:pt x="670" y="168"/>
                  </a:cubicBezTo>
                  <a:cubicBezTo>
                    <a:pt x="716" y="168"/>
                    <a:pt x="754" y="131"/>
                    <a:pt x="75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Oval 12"/>
            <p:cNvSpPr>
              <a:spLocks noChangeArrowheads="1"/>
            </p:cNvSpPr>
            <p:nvPr/>
          </p:nvSpPr>
          <p:spPr bwMode="auto">
            <a:xfrm>
              <a:off x="5508626" y="263525"/>
              <a:ext cx="552450" cy="5572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6" name="Freeform 13"/>
          <p:cNvSpPr>
            <a:spLocks/>
          </p:cNvSpPr>
          <p:nvPr/>
        </p:nvSpPr>
        <p:spPr bwMode="auto">
          <a:xfrm>
            <a:off x="1926432" y="2425304"/>
            <a:ext cx="4900613" cy="807244"/>
          </a:xfrm>
          <a:custGeom>
            <a:avLst/>
            <a:gdLst>
              <a:gd name="T0" fmla="*/ 176 w 2056"/>
              <a:gd name="T1" fmla="*/ 0 h 338"/>
              <a:gd name="T2" fmla="*/ 142 w 2056"/>
              <a:gd name="T3" fmla="*/ 0 h 338"/>
              <a:gd name="T4" fmla="*/ 58 w 2056"/>
              <a:gd name="T5" fmla="*/ 84 h 338"/>
              <a:gd name="T6" fmla="*/ 142 w 2056"/>
              <a:gd name="T7" fmla="*/ 168 h 338"/>
              <a:gd name="T8" fmla="*/ 124 w 2056"/>
              <a:gd name="T9" fmla="*/ 168 h 338"/>
              <a:gd name="T10" fmla="*/ 208 w 2056"/>
              <a:gd name="T11" fmla="*/ 252 h 338"/>
              <a:gd name="T12" fmla="*/ 124 w 2056"/>
              <a:gd name="T13" fmla="*/ 336 h 338"/>
              <a:gd name="T14" fmla="*/ 0 w 2056"/>
              <a:gd name="T15" fmla="*/ 336 h 338"/>
              <a:gd name="T16" fmla="*/ 0 w 2056"/>
              <a:gd name="T17" fmla="*/ 338 h 338"/>
              <a:gd name="T18" fmla="*/ 1420 w 2056"/>
              <a:gd name="T19" fmla="*/ 338 h 338"/>
              <a:gd name="T20" fmla="*/ 1435 w 2056"/>
              <a:gd name="T21" fmla="*/ 336 h 338"/>
              <a:gd name="T22" fmla="*/ 1813 w 2056"/>
              <a:gd name="T23" fmla="*/ 336 h 338"/>
              <a:gd name="T24" fmla="*/ 1897 w 2056"/>
              <a:gd name="T25" fmla="*/ 252 h 338"/>
              <a:gd name="T26" fmla="*/ 1897 w 2056"/>
              <a:gd name="T27" fmla="*/ 248 h 338"/>
              <a:gd name="T28" fmla="*/ 1904 w 2056"/>
              <a:gd name="T29" fmla="*/ 208 h 338"/>
              <a:gd name="T30" fmla="*/ 1959 w 2056"/>
              <a:gd name="T31" fmla="*/ 168 h 338"/>
              <a:gd name="T32" fmla="*/ 1972 w 2056"/>
              <a:gd name="T33" fmla="*/ 168 h 338"/>
              <a:gd name="T34" fmla="*/ 2056 w 2056"/>
              <a:gd name="T35" fmla="*/ 84 h 338"/>
              <a:gd name="T36" fmla="*/ 1972 w 2056"/>
              <a:gd name="T37" fmla="*/ 0 h 338"/>
              <a:gd name="T38" fmla="*/ 1697 w 2056"/>
              <a:gd name="T39" fmla="*/ 0 h 338"/>
              <a:gd name="T40" fmla="*/ 1687 w 2056"/>
              <a:gd name="T41" fmla="*/ 0 h 338"/>
              <a:gd name="T42" fmla="*/ 186 w 2056"/>
              <a:gd name="T43" fmla="*/ 0 h 338"/>
              <a:gd name="T44" fmla="*/ 176 w 2056"/>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6" h="338">
                <a:moveTo>
                  <a:pt x="176" y="0"/>
                </a:moveTo>
                <a:cubicBezTo>
                  <a:pt x="142" y="0"/>
                  <a:pt x="142" y="0"/>
                  <a:pt x="142" y="0"/>
                </a:cubicBezTo>
                <a:cubicBezTo>
                  <a:pt x="96" y="0"/>
                  <a:pt x="58" y="38"/>
                  <a:pt x="58" y="84"/>
                </a:cubicBezTo>
                <a:cubicBezTo>
                  <a:pt x="58" y="131"/>
                  <a:pt x="96" y="168"/>
                  <a:pt x="142" y="168"/>
                </a:cubicBezTo>
                <a:cubicBezTo>
                  <a:pt x="124" y="168"/>
                  <a:pt x="124" y="168"/>
                  <a:pt x="124" y="168"/>
                </a:cubicBezTo>
                <a:cubicBezTo>
                  <a:pt x="170" y="168"/>
                  <a:pt x="208" y="206"/>
                  <a:pt x="208" y="252"/>
                </a:cubicBezTo>
                <a:cubicBezTo>
                  <a:pt x="208" y="299"/>
                  <a:pt x="170" y="336"/>
                  <a:pt x="124" y="336"/>
                </a:cubicBezTo>
                <a:cubicBezTo>
                  <a:pt x="0" y="336"/>
                  <a:pt x="0" y="336"/>
                  <a:pt x="0" y="336"/>
                </a:cubicBezTo>
                <a:cubicBezTo>
                  <a:pt x="0" y="338"/>
                  <a:pt x="0" y="338"/>
                  <a:pt x="0" y="338"/>
                </a:cubicBezTo>
                <a:cubicBezTo>
                  <a:pt x="1420" y="338"/>
                  <a:pt x="1420" y="338"/>
                  <a:pt x="1420" y="338"/>
                </a:cubicBezTo>
                <a:cubicBezTo>
                  <a:pt x="1424" y="337"/>
                  <a:pt x="1430" y="336"/>
                  <a:pt x="1435" y="336"/>
                </a:cubicBezTo>
                <a:cubicBezTo>
                  <a:pt x="1813" y="336"/>
                  <a:pt x="1813" y="336"/>
                  <a:pt x="1813" y="336"/>
                </a:cubicBezTo>
                <a:cubicBezTo>
                  <a:pt x="1859" y="336"/>
                  <a:pt x="1897" y="299"/>
                  <a:pt x="1897" y="252"/>
                </a:cubicBezTo>
                <a:cubicBezTo>
                  <a:pt x="1897" y="251"/>
                  <a:pt x="1897" y="249"/>
                  <a:pt x="1897" y="248"/>
                </a:cubicBezTo>
                <a:cubicBezTo>
                  <a:pt x="1897" y="233"/>
                  <a:pt x="1897" y="226"/>
                  <a:pt x="1904" y="208"/>
                </a:cubicBezTo>
                <a:cubicBezTo>
                  <a:pt x="1909" y="195"/>
                  <a:pt x="1923" y="173"/>
                  <a:pt x="1959" y="168"/>
                </a:cubicBezTo>
                <a:cubicBezTo>
                  <a:pt x="1972" y="168"/>
                  <a:pt x="1972" y="168"/>
                  <a:pt x="1972" y="168"/>
                </a:cubicBezTo>
                <a:cubicBezTo>
                  <a:pt x="2019" y="168"/>
                  <a:pt x="2056" y="131"/>
                  <a:pt x="2056" y="84"/>
                </a:cubicBezTo>
                <a:cubicBezTo>
                  <a:pt x="2056" y="38"/>
                  <a:pt x="2019" y="0"/>
                  <a:pt x="1972" y="0"/>
                </a:cubicBezTo>
                <a:cubicBezTo>
                  <a:pt x="1697" y="0"/>
                  <a:pt x="1697" y="0"/>
                  <a:pt x="1697" y="0"/>
                </a:cubicBezTo>
                <a:cubicBezTo>
                  <a:pt x="1694" y="0"/>
                  <a:pt x="1691" y="0"/>
                  <a:pt x="1687" y="0"/>
                </a:cubicBezTo>
                <a:cubicBezTo>
                  <a:pt x="186" y="0"/>
                  <a:pt x="186" y="0"/>
                  <a:pt x="186" y="0"/>
                </a:cubicBezTo>
                <a:cubicBezTo>
                  <a:pt x="183" y="0"/>
                  <a:pt x="180" y="0"/>
                  <a:pt x="176" y="0"/>
                </a:cubicBezTo>
                <a:close/>
              </a:path>
            </a:pathLst>
          </a:custGeom>
          <a:gradFill flip="none" rotWithShape="1">
            <a:gsLst>
              <a:gs pos="0">
                <a:schemeClr val="accent2">
                  <a:lumMod val="60000"/>
                  <a:lumOff val="40000"/>
                </a:schemeClr>
              </a:gs>
              <a:gs pos="48000">
                <a:schemeClr val="accent2"/>
              </a:gs>
            </a:gsLst>
            <a:lin ang="10800000" scaled="1"/>
            <a:tileRect/>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17" name="Freeform 14"/>
          <p:cNvSpPr>
            <a:spLocks/>
          </p:cNvSpPr>
          <p:nvPr/>
        </p:nvSpPr>
        <p:spPr bwMode="auto">
          <a:xfrm>
            <a:off x="870347" y="3227785"/>
            <a:ext cx="5901929" cy="2002631"/>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4 h 839"/>
              <a:gd name="T28" fmla="*/ 703 w 2476"/>
              <a:gd name="T29" fmla="*/ 504 h 839"/>
              <a:gd name="T30" fmla="*/ 787 w 2476"/>
              <a:gd name="T31" fmla="*/ 588 h 839"/>
              <a:gd name="T32" fmla="*/ 703 w 2476"/>
              <a:gd name="T33" fmla="*/ 672 h 839"/>
              <a:gd name="T34" fmla="*/ 567 w 2476"/>
              <a:gd name="T35" fmla="*/ 672 h 839"/>
              <a:gd name="T36" fmla="*/ 483 w 2476"/>
              <a:gd name="T37" fmla="*/ 756 h 839"/>
              <a:gd name="T38" fmla="*/ 567 w 2476"/>
              <a:gd name="T39" fmla="*/ 839 h 839"/>
              <a:gd name="T40" fmla="*/ 2119 w 2476"/>
              <a:gd name="T41" fmla="*/ 839 h 839"/>
              <a:gd name="T42" fmla="*/ 2203 w 2476"/>
              <a:gd name="T43" fmla="*/ 756 h 839"/>
              <a:gd name="T44" fmla="*/ 2203 w 2476"/>
              <a:gd name="T45" fmla="*/ 749 h 839"/>
              <a:gd name="T46" fmla="*/ 2210 w 2476"/>
              <a:gd name="T47" fmla="*/ 712 h 839"/>
              <a:gd name="T48" fmla="*/ 2276 w 2476"/>
              <a:gd name="T49" fmla="*/ 672 h 839"/>
              <a:gd name="T50" fmla="*/ 2392 w 2476"/>
              <a:gd name="T51" fmla="*/ 672 h 839"/>
              <a:gd name="T52" fmla="*/ 2476 w 2476"/>
              <a:gd name="T53" fmla="*/ 588 h 839"/>
              <a:gd name="T54" fmla="*/ 2392 w 2476"/>
              <a:gd name="T55" fmla="*/ 504 h 839"/>
              <a:gd name="T56" fmla="*/ 2214 w 2476"/>
              <a:gd name="T57" fmla="*/ 504 h 839"/>
              <a:gd name="T58" fmla="*/ 2148 w 2476"/>
              <a:gd name="T59" fmla="*/ 463 h 839"/>
              <a:gd name="T60" fmla="*/ 2140 w 2476"/>
              <a:gd name="T61" fmla="*/ 414 h 839"/>
              <a:gd name="T62" fmla="*/ 2140 w 2476"/>
              <a:gd name="T63" fmla="*/ 414 h 839"/>
              <a:gd name="T64" fmla="*/ 2056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8"/>
                  <a:pt x="0" y="84"/>
                </a:cubicBezTo>
                <a:cubicBezTo>
                  <a:pt x="0" y="130"/>
                  <a:pt x="38" y="168"/>
                  <a:pt x="84" y="168"/>
                </a:cubicBezTo>
                <a:cubicBezTo>
                  <a:pt x="672" y="168"/>
                  <a:pt x="672" y="168"/>
                  <a:pt x="672" y="168"/>
                </a:cubicBezTo>
                <a:cubicBezTo>
                  <a:pt x="718" y="168"/>
                  <a:pt x="756" y="206"/>
                  <a:pt x="756" y="252"/>
                </a:cubicBezTo>
                <a:cubicBezTo>
                  <a:pt x="756" y="298"/>
                  <a:pt x="718" y="336"/>
                  <a:pt x="672" y="336"/>
                </a:cubicBezTo>
                <a:cubicBezTo>
                  <a:pt x="420" y="336"/>
                  <a:pt x="420" y="336"/>
                  <a:pt x="420" y="336"/>
                </a:cubicBezTo>
                <a:cubicBezTo>
                  <a:pt x="374" y="336"/>
                  <a:pt x="336" y="373"/>
                  <a:pt x="336" y="420"/>
                </a:cubicBezTo>
                <a:cubicBezTo>
                  <a:pt x="336" y="466"/>
                  <a:pt x="374" y="504"/>
                  <a:pt x="420" y="504"/>
                </a:cubicBezTo>
                <a:cubicBezTo>
                  <a:pt x="703" y="504"/>
                  <a:pt x="703" y="504"/>
                  <a:pt x="703" y="504"/>
                </a:cubicBezTo>
                <a:cubicBezTo>
                  <a:pt x="750" y="504"/>
                  <a:pt x="787" y="541"/>
                  <a:pt x="787" y="588"/>
                </a:cubicBezTo>
                <a:cubicBezTo>
                  <a:pt x="787" y="634"/>
                  <a:pt x="750" y="672"/>
                  <a:pt x="703" y="672"/>
                </a:cubicBezTo>
                <a:cubicBezTo>
                  <a:pt x="567" y="672"/>
                  <a:pt x="567" y="672"/>
                  <a:pt x="567" y="672"/>
                </a:cubicBezTo>
                <a:cubicBezTo>
                  <a:pt x="520" y="672"/>
                  <a:pt x="483" y="709"/>
                  <a:pt x="483" y="756"/>
                </a:cubicBezTo>
                <a:cubicBezTo>
                  <a:pt x="483" y="802"/>
                  <a:pt x="520" y="839"/>
                  <a:pt x="567" y="839"/>
                </a:cubicBezTo>
                <a:cubicBezTo>
                  <a:pt x="2119" y="839"/>
                  <a:pt x="2119" y="839"/>
                  <a:pt x="2119" y="839"/>
                </a:cubicBezTo>
                <a:cubicBezTo>
                  <a:pt x="2166" y="839"/>
                  <a:pt x="2203" y="802"/>
                  <a:pt x="2203" y="756"/>
                </a:cubicBezTo>
                <a:cubicBezTo>
                  <a:pt x="2203" y="753"/>
                  <a:pt x="2203" y="751"/>
                  <a:pt x="2203" y="749"/>
                </a:cubicBezTo>
                <a:cubicBezTo>
                  <a:pt x="2203" y="736"/>
                  <a:pt x="2204" y="728"/>
                  <a:pt x="2210" y="712"/>
                </a:cubicBezTo>
                <a:cubicBezTo>
                  <a:pt x="2215" y="698"/>
                  <a:pt x="2232" y="673"/>
                  <a:pt x="2276" y="672"/>
                </a:cubicBezTo>
                <a:cubicBezTo>
                  <a:pt x="2392" y="672"/>
                  <a:pt x="2392" y="672"/>
                  <a:pt x="2392" y="672"/>
                </a:cubicBezTo>
                <a:cubicBezTo>
                  <a:pt x="2439" y="672"/>
                  <a:pt x="2476" y="634"/>
                  <a:pt x="2476" y="588"/>
                </a:cubicBezTo>
                <a:cubicBezTo>
                  <a:pt x="2476" y="541"/>
                  <a:pt x="2439" y="504"/>
                  <a:pt x="2392" y="504"/>
                </a:cubicBezTo>
                <a:cubicBezTo>
                  <a:pt x="2214" y="504"/>
                  <a:pt x="2214" y="504"/>
                  <a:pt x="2214" y="504"/>
                </a:cubicBezTo>
                <a:cubicBezTo>
                  <a:pt x="2169" y="502"/>
                  <a:pt x="2153" y="477"/>
                  <a:pt x="2148" y="463"/>
                </a:cubicBezTo>
                <a:cubicBezTo>
                  <a:pt x="2140" y="442"/>
                  <a:pt x="2142" y="436"/>
                  <a:pt x="2140" y="414"/>
                </a:cubicBezTo>
                <a:cubicBezTo>
                  <a:pt x="2140" y="414"/>
                  <a:pt x="2140" y="414"/>
                  <a:pt x="2140" y="414"/>
                </a:cubicBezTo>
                <a:cubicBezTo>
                  <a:pt x="2137" y="370"/>
                  <a:pt x="2101" y="336"/>
                  <a:pt x="2056" y="336"/>
                </a:cubicBezTo>
                <a:cubicBezTo>
                  <a:pt x="1574" y="336"/>
                  <a:pt x="1574" y="336"/>
                  <a:pt x="1574" y="336"/>
                </a:cubicBezTo>
                <a:cubicBezTo>
                  <a:pt x="1528" y="336"/>
                  <a:pt x="1490" y="298"/>
                  <a:pt x="1490" y="252"/>
                </a:cubicBezTo>
                <a:cubicBezTo>
                  <a:pt x="1490" y="206"/>
                  <a:pt x="1528" y="168"/>
                  <a:pt x="1574" y="168"/>
                </a:cubicBezTo>
                <a:cubicBezTo>
                  <a:pt x="1721" y="168"/>
                  <a:pt x="1721" y="168"/>
                  <a:pt x="1721" y="168"/>
                </a:cubicBezTo>
                <a:cubicBezTo>
                  <a:pt x="1767" y="168"/>
                  <a:pt x="1805" y="130"/>
                  <a:pt x="1805" y="84"/>
                </a:cubicBezTo>
                <a:cubicBezTo>
                  <a:pt x="1805" y="84"/>
                  <a:pt x="1805" y="83"/>
                  <a:pt x="1805" y="83"/>
                </a:cubicBezTo>
                <a:cubicBezTo>
                  <a:pt x="1805" y="66"/>
                  <a:pt x="1805" y="59"/>
                  <a:pt x="1812" y="41"/>
                </a:cubicBezTo>
                <a:cubicBezTo>
                  <a:pt x="1817" y="27"/>
                  <a:pt x="1833" y="2"/>
                  <a:pt x="1878" y="0"/>
                </a:cubicBezTo>
                <a:close/>
              </a:path>
            </a:pathLst>
          </a:custGeom>
          <a:pattFill prst="wdDnDiag">
            <a:fgClr>
              <a:schemeClr val="accent1"/>
            </a:fgClr>
            <a:bgClr>
              <a:schemeClr val="accent1">
                <a:lumMod val="60000"/>
                <a:lumOff val="4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20" name="Oval 16"/>
          <p:cNvSpPr>
            <a:spLocks noChangeArrowheads="1"/>
          </p:cNvSpPr>
          <p:nvPr/>
        </p:nvSpPr>
        <p:spPr bwMode="auto">
          <a:xfrm>
            <a:off x="3164733" y="2022642"/>
            <a:ext cx="2814534" cy="2812717"/>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1" name="TextBox 20"/>
          <p:cNvSpPr txBox="1"/>
          <p:nvPr/>
        </p:nvSpPr>
        <p:spPr>
          <a:xfrm>
            <a:off x="3337532" y="2980888"/>
            <a:ext cx="2468946" cy="600164"/>
          </a:xfrm>
          <a:prstGeom prst="rect">
            <a:avLst/>
          </a:prstGeom>
          <a:noFill/>
        </p:spPr>
        <p:txBody>
          <a:bodyPr wrap="none" rtlCol="0">
            <a:spAutoFit/>
          </a:bodyPr>
          <a:lstStyle/>
          <a:p>
            <a:pPr algn="ctr"/>
            <a:r>
              <a:rPr lang="en-US" sz="3300" dirty="0">
                <a:solidFill>
                  <a:schemeClr val="bg2"/>
                </a:solidFill>
                <a:latin typeface="+mj-lt"/>
                <a:ea typeface="Open Sans Light" panose="020B0306030504020204" pitchFamily="34" charset="0"/>
                <a:cs typeface="Open Sans Light" panose="020B0306030504020204" pitchFamily="34" charset="0"/>
              </a:rPr>
              <a:t>THANK YOU</a:t>
            </a:r>
          </a:p>
        </p:txBody>
      </p:sp>
      <p:sp>
        <p:nvSpPr>
          <p:cNvPr id="22" name="TextBox 21"/>
          <p:cNvSpPr txBox="1"/>
          <p:nvPr/>
        </p:nvSpPr>
        <p:spPr>
          <a:xfrm>
            <a:off x="4017201" y="3488257"/>
            <a:ext cx="1109599" cy="276999"/>
          </a:xfrm>
          <a:prstGeom prst="rect">
            <a:avLst/>
          </a:prstGeom>
          <a:noFill/>
        </p:spPr>
        <p:txBody>
          <a:bodyPr wrap="none" rtlCol="0">
            <a:spAutoFit/>
          </a:bodyPr>
          <a:lstStyle/>
          <a:p>
            <a:pPr algn="ctr"/>
            <a:r>
              <a:rPr lang="en-US" sz="1200" dirty="0">
                <a:solidFill>
                  <a:schemeClr val="bg2"/>
                </a:solidFill>
                <a:ea typeface="Open Sans Light" panose="020B0306030504020204" pitchFamily="34" charset="0"/>
                <a:cs typeface="Open Sans Light" panose="020B0306030504020204" pitchFamily="34" charset="0"/>
              </a:rPr>
              <a:t>For your time</a:t>
            </a:r>
          </a:p>
        </p:txBody>
      </p:sp>
    </p:spTree>
    <p:extLst>
      <p:ext uri="{BB962C8B-B14F-4D97-AF65-F5344CB8AC3E}">
        <p14:creationId xmlns:p14="http://schemas.microsoft.com/office/powerpoint/2010/main" val="1728609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1+#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1+#ppt_w/2"/>
                                          </p:val>
                                        </p:tav>
                                        <p:tav tm="100000">
                                          <p:val>
                                            <p:strVal val="#ppt_x"/>
                                          </p:val>
                                        </p:tav>
                                      </p:tavLst>
                                    </p:anim>
                                    <p:anim calcmode="lin" valueType="num">
                                      <p:cBhvr additive="base">
                                        <p:cTn id="20" dur="500" fill="hold"/>
                                        <p:tgtEl>
                                          <p:spTgt spid="13"/>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0-#ppt_w/2"/>
                                          </p:val>
                                        </p:tav>
                                        <p:tav tm="100000">
                                          <p:val>
                                            <p:strVal val="#ppt_x"/>
                                          </p:val>
                                        </p:tav>
                                      </p:tavLst>
                                    </p:anim>
                                    <p:anim calcmode="lin" valueType="num">
                                      <p:cBhvr additive="base">
                                        <p:cTn id="24" dur="5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1+#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1+#ppt_w/2"/>
                                          </p:val>
                                        </p:tav>
                                        <p:tav tm="100000">
                                          <p:val>
                                            <p:strVal val="#ppt_x"/>
                                          </p:val>
                                        </p:tav>
                                      </p:tavLst>
                                    </p:anim>
                                    <p:anim calcmode="lin" valueType="num">
                                      <p:cBhvr additive="base">
                                        <p:cTn id="32" dur="500" fill="hold"/>
                                        <p:tgtEl>
                                          <p:spTgt spid="1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0-#ppt_w/2"/>
                                          </p:val>
                                        </p:tav>
                                        <p:tav tm="100000">
                                          <p:val>
                                            <p:strVal val="#ppt_x"/>
                                          </p:val>
                                        </p:tav>
                                      </p:tavLst>
                                    </p:anim>
                                    <p:anim calcmode="lin" valueType="num">
                                      <p:cBhvr additive="base">
                                        <p:cTn id="36" dur="500" fill="hold"/>
                                        <p:tgtEl>
                                          <p:spTgt spid="17"/>
                                        </p:tgtEl>
                                        <p:attrNameLst>
                                          <p:attrName>ppt_y</p:attrName>
                                        </p:attrNameLst>
                                      </p:cBhvr>
                                      <p:tavLst>
                                        <p:tav tm="0">
                                          <p:val>
                                            <p:strVal val="#ppt_y"/>
                                          </p:val>
                                        </p:tav>
                                        <p:tav tm="100000">
                                          <p:val>
                                            <p:strVal val="#ppt_y"/>
                                          </p:val>
                                        </p:tav>
                                      </p:tavLst>
                                    </p:anim>
                                  </p:childTnLst>
                                </p:cTn>
                              </p:par>
                            </p:childTnLst>
                          </p:cTn>
                        </p:par>
                        <p:par>
                          <p:cTn id="37" fill="hold">
                            <p:stCondLst>
                              <p:cond delay="500"/>
                            </p:stCondLst>
                            <p:childTnLst>
                              <p:par>
                                <p:cTn id="38" presetID="53" presetClass="entr" presetSubtype="16"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p:cTn id="40" dur="500" fill="hold"/>
                                        <p:tgtEl>
                                          <p:spTgt spid="20"/>
                                        </p:tgtEl>
                                        <p:attrNameLst>
                                          <p:attrName>ppt_w</p:attrName>
                                        </p:attrNameLst>
                                      </p:cBhvr>
                                      <p:tavLst>
                                        <p:tav tm="0">
                                          <p:val>
                                            <p:fltVal val="0"/>
                                          </p:val>
                                        </p:tav>
                                        <p:tav tm="100000">
                                          <p:val>
                                            <p:strVal val="#ppt_w"/>
                                          </p:val>
                                        </p:tav>
                                      </p:tavLst>
                                    </p:anim>
                                    <p:anim calcmode="lin" valueType="num">
                                      <p:cBhvr>
                                        <p:cTn id="41" dur="500" fill="hold"/>
                                        <p:tgtEl>
                                          <p:spTgt spid="20"/>
                                        </p:tgtEl>
                                        <p:attrNameLst>
                                          <p:attrName>ppt_h</p:attrName>
                                        </p:attrNameLst>
                                      </p:cBhvr>
                                      <p:tavLst>
                                        <p:tav tm="0">
                                          <p:val>
                                            <p:fltVal val="0"/>
                                          </p:val>
                                        </p:tav>
                                        <p:tav tm="100000">
                                          <p:val>
                                            <p:strVal val="#ppt_h"/>
                                          </p:val>
                                        </p:tav>
                                      </p:tavLst>
                                    </p:anim>
                                    <p:animEffect transition="in" filter="fade">
                                      <p:cBhvr>
                                        <p:cTn id="42" dur="500"/>
                                        <p:tgtEl>
                                          <p:spTgt spid="20"/>
                                        </p:tgtEl>
                                      </p:cBhvr>
                                    </p:animEffect>
                                  </p:childTnLst>
                                </p:cTn>
                              </p:par>
                            </p:childTnLst>
                          </p:cTn>
                        </p:par>
                        <p:par>
                          <p:cTn id="43" fill="hold">
                            <p:stCondLst>
                              <p:cond delay="1000"/>
                            </p:stCondLst>
                            <p:childTnLst>
                              <p:par>
                                <p:cTn id="44" presetID="10" presetClass="entr" presetSubtype="0" fill="hold" grpId="0" nodeType="after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500"/>
                                        <p:tgtEl>
                                          <p:spTgt spid="21"/>
                                        </p:tgtEl>
                                      </p:cBhvr>
                                    </p:animEffect>
                                  </p:childTnLst>
                                </p:cTn>
                              </p:par>
                            </p:childTnLst>
                          </p:cTn>
                        </p:par>
                        <p:par>
                          <p:cTn id="47" fill="hold">
                            <p:stCondLst>
                              <p:cond delay="1500"/>
                            </p:stCondLst>
                            <p:childTnLst>
                              <p:par>
                                <p:cTn id="48" presetID="10" presetClass="entr" presetSubtype="0"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fade">
                                      <p:cBhvr>
                                        <p:cTn id="5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3" grpId="0" animBg="1"/>
      <p:bldP spid="16" grpId="0" animBg="1"/>
      <p:bldP spid="17" grpId="0" animBg="1"/>
      <p:bldP spid="20" grpId="0" animBg="1"/>
      <p:bldP spid="21" grpId="0"/>
      <p:bldP spid="2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E3F72368-CC52-43C5-9B12-0FA0B7F94EF7}"/>
              </a:ext>
            </a:extLst>
          </p:cNvPr>
          <p:cNvPicPr>
            <a:picLocks noChangeAspect="1"/>
          </p:cNvPicPr>
          <p:nvPr/>
        </p:nvPicPr>
        <p:blipFill>
          <a:blip r:embed="rId2">
            <a:extLst>
              <a:ext uri="{28A0092B-C50C-407E-A947-70E740481C1C}">
                <a14:useLocalDpi xmlns:a14="http://schemas.microsoft.com/office/drawing/2010/main" val="0"/>
              </a:ext>
            </a:extLst>
          </a:blip>
          <a:srcRect l="9359" t="9147" r="7465" b="10230"/>
          <a:stretch>
            <a:fillRect/>
          </a:stretch>
        </p:blipFill>
        <p:spPr>
          <a:xfrm>
            <a:off x="-2414692" y="-698402"/>
            <a:ext cx="7795748" cy="7556401"/>
          </a:xfrm>
          <a:custGeom>
            <a:avLst/>
            <a:gdLst>
              <a:gd name="connsiteX0" fmla="*/ 6929472 w 7795748"/>
              <a:gd name="connsiteY0" fmla="*/ 7010299 h 7556401"/>
              <a:gd name="connsiteX1" fmla="*/ 7121686 w 7795748"/>
              <a:gd name="connsiteY1" fmla="*/ 7091527 h 7556401"/>
              <a:gd name="connsiteX2" fmla="*/ 7117495 w 7795748"/>
              <a:gd name="connsiteY2" fmla="*/ 7477676 h 7556401"/>
              <a:gd name="connsiteX3" fmla="*/ 6731332 w 7795748"/>
              <a:gd name="connsiteY3" fmla="*/ 7475169 h 7556401"/>
              <a:gd name="connsiteX4" fmla="*/ 6735522 w 7795748"/>
              <a:gd name="connsiteY4" fmla="*/ 7089019 h 7556401"/>
              <a:gd name="connsiteX5" fmla="*/ 6929472 w 7795748"/>
              <a:gd name="connsiteY5" fmla="*/ 7010299 h 7556401"/>
              <a:gd name="connsiteX6" fmla="*/ 5128036 w 7795748"/>
              <a:gd name="connsiteY6" fmla="*/ 6979529 h 7556401"/>
              <a:gd name="connsiteX7" fmla="*/ 5320591 w 7795748"/>
              <a:gd name="connsiteY7" fmla="*/ 7061600 h 7556401"/>
              <a:gd name="connsiteX8" fmla="*/ 5318083 w 7795748"/>
              <a:gd name="connsiteY8" fmla="*/ 7447764 h 7556401"/>
              <a:gd name="connsiteX9" fmla="*/ 4931935 w 7795748"/>
              <a:gd name="connsiteY9" fmla="*/ 7443573 h 7556401"/>
              <a:gd name="connsiteX10" fmla="*/ 4934442 w 7795748"/>
              <a:gd name="connsiteY10" fmla="*/ 7057410 h 7556401"/>
              <a:gd name="connsiteX11" fmla="*/ 5128036 w 7795748"/>
              <a:gd name="connsiteY11" fmla="*/ 6979529 h 7556401"/>
              <a:gd name="connsiteX12" fmla="*/ 6614804 w 7795748"/>
              <a:gd name="connsiteY12" fmla="*/ 5481119 h 7556401"/>
              <a:gd name="connsiteX13" fmla="*/ 6799957 w 7795748"/>
              <a:gd name="connsiteY13" fmla="*/ 5558981 h 7556401"/>
              <a:gd name="connsiteX14" fmla="*/ 7547539 w 7795748"/>
              <a:gd name="connsiteY14" fmla="*/ 6319646 h 7556401"/>
              <a:gd name="connsiteX15" fmla="*/ 7544155 w 7795748"/>
              <a:gd name="connsiteY15" fmla="*/ 6691339 h 7556401"/>
              <a:gd name="connsiteX16" fmla="*/ 7172460 w 7795748"/>
              <a:gd name="connsiteY16" fmla="*/ 6688275 h 7556401"/>
              <a:gd name="connsiteX17" fmla="*/ 6424876 w 7795748"/>
              <a:gd name="connsiteY17" fmla="*/ 5927608 h 7556401"/>
              <a:gd name="connsiteX18" fmla="*/ 6428261 w 7795748"/>
              <a:gd name="connsiteY18" fmla="*/ 5555918 h 7556401"/>
              <a:gd name="connsiteX19" fmla="*/ 6614804 w 7795748"/>
              <a:gd name="connsiteY19" fmla="*/ 5481119 h 7556401"/>
              <a:gd name="connsiteX20" fmla="*/ 4841363 w 7795748"/>
              <a:gd name="connsiteY20" fmla="*/ 4881828 h 7556401"/>
              <a:gd name="connsiteX21" fmla="*/ 5026510 w 7795748"/>
              <a:gd name="connsiteY21" fmla="*/ 4959685 h 7556401"/>
              <a:gd name="connsiteX22" fmla="*/ 6653143 w 7795748"/>
              <a:gd name="connsiteY22" fmla="*/ 6614785 h 7556401"/>
              <a:gd name="connsiteX23" fmla="*/ 6649749 w 7795748"/>
              <a:gd name="connsiteY23" fmla="*/ 6986470 h 7556401"/>
              <a:gd name="connsiteX24" fmla="*/ 6278063 w 7795748"/>
              <a:gd name="connsiteY24" fmla="*/ 6983414 h 7556401"/>
              <a:gd name="connsiteX25" fmla="*/ 4651430 w 7795748"/>
              <a:gd name="connsiteY25" fmla="*/ 5328313 h 7556401"/>
              <a:gd name="connsiteX26" fmla="*/ 4654823 w 7795748"/>
              <a:gd name="connsiteY26" fmla="*/ 4956627 h 7556401"/>
              <a:gd name="connsiteX27" fmla="*/ 4841363 w 7795748"/>
              <a:gd name="connsiteY27" fmla="*/ 4881828 h 7556401"/>
              <a:gd name="connsiteX28" fmla="*/ 1179275 w 7795748"/>
              <a:gd name="connsiteY28" fmla="*/ 4815844 h 7556401"/>
              <a:gd name="connsiteX29" fmla="*/ 1365539 w 7795748"/>
              <a:gd name="connsiteY29" fmla="*/ 4894337 h 7556401"/>
              <a:gd name="connsiteX30" fmla="*/ 2650628 w 7795748"/>
              <a:gd name="connsiteY30" fmla="*/ 6201919 h 7556401"/>
              <a:gd name="connsiteX31" fmla="*/ 2644258 w 7795748"/>
              <a:gd name="connsiteY31" fmla="*/ 6572270 h 7556401"/>
              <a:gd name="connsiteX32" fmla="*/ 2273851 w 7795748"/>
              <a:gd name="connsiteY32" fmla="*/ 6572214 h 7556401"/>
              <a:gd name="connsiteX33" fmla="*/ 988762 w 7795748"/>
              <a:gd name="connsiteY33" fmla="*/ 5264634 h 7556401"/>
              <a:gd name="connsiteX34" fmla="*/ 992938 w 7795748"/>
              <a:gd name="connsiteY34" fmla="*/ 4892050 h 7556401"/>
              <a:gd name="connsiteX35" fmla="*/ 1179275 w 7795748"/>
              <a:gd name="connsiteY35" fmla="*/ 4815844 h 7556401"/>
              <a:gd name="connsiteX36" fmla="*/ 6251037 w 7795748"/>
              <a:gd name="connsiteY36" fmla="*/ 1823206 h 7556401"/>
              <a:gd name="connsiteX37" fmla="*/ 6436292 w 7795748"/>
              <a:gd name="connsiteY37" fmla="*/ 1902692 h 7556401"/>
              <a:gd name="connsiteX38" fmla="*/ 7721384 w 7795748"/>
              <a:gd name="connsiteY38" fmla="*/ 3210272 h 7556401"/>
              <a:gd name="connsiteX39" fmla="*/ 7715593 w 7795748"/>
              <a:gd name="connsiteY39" fmla="*/ 3580055 h 7556401"/>
              <a:gd name="connsiteX40" fmla="*/ 7348002 w 7795748"/>
              <a:gd name="connsiteY40" fmla="*/ 3577233 h 7556401"/>
              <a:gd name="connsiteX41" fmla="*/ 6062910 w 7795748"/>
              <a:gd name="connsiteY41" fmla="*/ 2269651 h 7556401"/>
              <a:gd name="connsiteX42" fmla="*/ 6064273 w 7795748"/>
              <a:gd name="connsiteY42" fmla="*/ 1899835 h 7556401"/>
              <a:gd name="connsiteX43" fmla="*/ 6251037 w 7795748"/>
              <a:gd name="connsiteY43" fmla="*/ 1823206 h 7556401"/>
              <a:gd name="connsiteX44" fmla="*/ 5738967 w 7795748"/>
              <a:gd name="connsiteY44" fmla="*/ 1313805 h 7556401"/>
              <a:gd name="connsiteX45" fmla="*/ 5930933 w 7795748"/>
              <a:gd name="connsiteY45" fmla="*/ 1395278 h 7556401"/>
              <a:gd name="connsiteX46" fmla="*/ 5927591 w 7795748"/>
              <a:gd name="connsiteY46" fmla="*/ 1780592 h 7556401"/>
              <a:gd name="connsiteX47" fmla="*/ 5542275 w 7795748"/>
              <a:gd name="connsiteY47" fmla="*/ 1777249 h 7556401"/>
              <a:gd name="connsiteX48" fmla="*/ 5545618 w 7795748"/>
              <a:gd name="connsiteY48" fmla="*/ 1391935 h 7556401"/>
              <a:gd name="connsiteX49" fmla="*/ 5738967 w 7795748"/>
              <a:gd name="connsiteY49" fmla="*/ 1313805 h 7556401"/>
              <a:gd name="connsiteX50" fmla="*/ 3403289 w 7795748"/>
              <a:gd name="connsiteY50" fmla="*/ 2 h 7556401"/>
              <a:gd name="connsiteX51" fmla="*/ 3589317 w 7795748"/>
              <a:gd name="connsiteY51" fmla="*/ 78683 h 7556401"/>
              <a:gd name="connsiteX52" fmla="*/ 6992281 w 7795748"/>
              <a:gd name="connsiteY52" fmla="*/ 3541198 h 7556401"/>
              <a:gd name="connsiteX53" fmla="*/ 6988798 w 7795748"/>
              <a:gd name="connsiteY53" fmla="*/ 3913038 h 7556401"/>
              <a:gd name="connsiteX54" fmla="*/ 6616951 w 7795748"/>
              <a:gd name="connsiteY54" fmla="*/ 3910069 h 7556401"/>
              <a:gd name="connsiteX55" fmla="*/ 6524862 w 7795748"/>
              <a:gd name="connsiteY55" fmla="*/ 3816368 h 7556401"/>
              <a:gd name="connsiteX56" fmla="*/ 6153017 w 7795748"/>
              <a:gd name="connsiteY56" fmla="*/ 3813399 h 7556401"/>
              <a:gd name="connsiteX57" fmla="*/ 6149533 w 7795748"/>
              <a:gd name="connsiteY57" fmla="*/ 4185240 h 7556401"/>
              <a:gd name="connsiteX58" fmla="*/ 6752507 w 7795748"/>
              <a:gd name="connsiteY58" fmla="*/ 4798766 h 7556401"/>
              <a:gd name="connsiteX59" fmla="*/ 6749024 w 7795748"/>
              <a:gd name="connsiteY59" fmla="*/ 5170606 h 7556401"/>
              <a:gd name="connsiteX60" fmla="*/ 6377178 w 7795748"/>
              <a:gd name="connsiteY60" fmla="*/ 5167638 h 7556401"/>
              <a:gd name="connsiteX61" fmla="*/ 6348676 w 7795748"/>
              <a:gd name="connsiteY61" fmla="*/ 5138636 h 7556401"/>
              <a:gd name="connsiteX62" fmla="*/ 6138758 w 7795748"/>
              <a:gd name="connsiteY62" fmla="*/ 5099330 h 7556401"/>
              <a:gd name="connsiteX63" fmla="*/ 6036239 w 7795748"/>
              <a:gd name="connsiteY63" fmla="*/ 5173771 h 7556401"/>
              <a:gd name="connsiteX64" fmla="*/ 6025067 w 7795748"/>
              <a:gd name="connsiteY64" fmla="*/ 5184749 h 7556401"/>
              <a:gd name="connsiteX65" fmla="*/ 5655457 w 7795748"/>
              <a:gd name="connsiteY65" fmla="*/ 5179585 h 7556401"/>
              <a:gd name="connsiteX66" fmla="*/ 4826644 w 7795748"/>
              <a:gd name="connsiteY66" fmla="*/ 4336265 h 7556401"/>
              <a:gd name="connsiteX67" fmla="*/ 4590332 w 7795748"/>
              <a:gd name="connsiteY67" fmla="*/ 4279042 h 7556401"/>
              <a:gd name="connsiteX68" fmla="*/ 4481150 w 7795748"/>
              <a:gd name="connsiteY68" fmla="*/ 4355643 h 7556401"/>
              <a:gd name="connsiteX69" fmla="*/ 4478917 w 7795748"/>
              <a:gd name="connsiteY69" fmla="*/ 4357838 h 7556401"/>
              <a:gd name="connsiteX70" fmla="*/ 4107072 w 7795748"/>
              <a:gd name="connsiteY70" fmla="*/ 4354871 h 7556401"/>
              <a:gd name="connsiteX71" fmla="*/ 3784756 w 7795748"/>
              <a:gd name="connsiteY71" fmla="*/ 4026913 h 7556401"/>
              <a:gd name="connsiteX72" fmla="*/ 3412911 w 7795748"/>
              <a:gd name="connsiteY72" fmla="*/ 4023946 h 7556401"/>
              <a:gd name="connsiteX73" fmla="*/ 3409428 w 7795748"/>
              <a:gd name="connsiteY73" fmla="*/ 4395786 h 7556401"/>
              <a:gd name="connsiteX74" fmla="*/ 4466275 w 7795748"/>
              <a:gd name="connsiteY74" fmla="*/ 5471129 h 7556401"/>
              <a:gd name="connsiteX75" fmla="*/ 4476197 w 7795748"/>
              <a:gd name="connsiteY75" fmla="*/ 5829795 h 7556401"/>
              <a:gd name="connsiteX76" fmla="*/ 4384267 w 7795748"/>
              <a:gd name="connsiteY76" fmla="*/ 5955232 h 7556401"/>
              <a:gd name="connsiteX77" fmla="*/ 4437382 w 7795748"/>
              <a:gd name="connsiteY77" fmla="*/ 6192499 h 7556401"/>
              <a:gd name="connsiteX78" fmla="*/ 4827672 w 7795748"/>
              <a:gd name="connsiteY78" fmla="*/ 6589617 h 7556401"/>
              <a:gd name="connsiteX79" fmla="*/ 4824188 w 7795748"/>
              <a:gd name="connsiteY79" fmla="*/ 6961459 h 7556401"/>
              <a:gd name="connsiteX80" fmla="*/ 4452343 w 7795748"/>
              <a:gd name="connsiteY80" fmla="*/ 6958490 h 7556401"/>
              <a:gd name="connsiteX81" fmla="*/ 4197997 w 7795748"/>
              <a:gd name="connsiteY81" fmla="*/ 6699694 h 7556401"/>
              <a:gd name="connsiteX82" fmla="*/ 3961687 w 7795748"/>
              <a:gd name="connsiteY82" fmla="*/ 6642470 h 7556401"/>
              <a:gd name="connsiteX83" fmla="*/ 3865912 w 7795748"/>
              <a:gd name="connsiteY83" fmla="*/ 6705897 h 7556401"/>
              <a:gd name="connsiteX84" fmla="*/ 3850272 w 7795748"/>
              <a:gd name="connsiteY84" fmla="*/ 6721267 h 7556401"/>
              <a:gd name="connsiteX85" fmla="*/ 3478427 w 7795748"/>
              <a:gd name="connsiteY85" fmla="*/ 6718299 h 7556401"/>
              <a:gd name="connsiteX86" fmla="*/ 75467 w 7795748"/>
              <a:gd name="connsiteY86" fmla="*/ 3255783 h 7556401"/>
              <a:gd name="connsiteX87" fmla="*/ 78950 w 7795748"/>
              <a:gd name="connsiteY87" fmla="*/ 2883943 h 7556401"/>
              <a:gd name="connsiteX88" fmla="*/ 450795 w 7795748"/>
              <a:gd name="connsiteY88" fmla="*/ 2886911 h 7556401"/>
              <a:gd name="connsiteX89" fmla="*/ 748992 w 7795748"/>
              <a:gd name="connsiteY89" fmla="*/ 3190328 h 7556401"/>
              <a:gd name="connsiteX90" fmla="*/ 1120837 w 7795748"/>
              <a:gd name="connsiteY90" fmla="*/ 3193296 h 7556401"/>
              <a:gd name="connsiteX91" fmla="*/ 1124320 w 7795748"/>
              <a:gd name="connsiteY91" fmla="*/ 2821456 h 7556401"/>
              <a:gd name="connsiteX92" fmla="*/ 503806 w 7795748"/>
              <a:gd name="connsiteY92" fmla="*/ 2190081 h 7556401"/>
              <a:gd name="connsiteX93" fmla="*/ 507289 w 7795748"/>
              <a:gd name="connsiteY93" fmla="*/ 1818241 h 7556401"/>
              <a:gd name="connsiteX94" fmla="*/ 879133 w 7795748"/>
              <a:gd name="connsiteY94" fmla="*/ 1821210 h 7556401"/>
              <a:gd name="connsiteX95" fmla="*/ 1431676 w 7795748"/>
              <a:gd name="connsiteY95" fmla="*/ 2383422 h 7556401"/>
              <a:gd name="connsiteX96" fmla="*/ 1803520 w 7795748"/>
              <a:gd name="connsiteY96" fmla="*/ 2386391 h 7556401"/>
              <a:gd name="connsiteX97" fmla="*/ 1807003 w 7795748"/>
              <a:gd name="connsiteY97" fmla="*/ 2014550 h 7556401"/>
              <a:gd name="connsiteX98" fmla="*/ 517739 w 7795748"/>
              <a:gd name="connsiteY98" fmla="*/ 702720 h 7556401"/>
              <a:gd name="connsiteX99" fmla="*/ 521221 w 7795748"/>
              <a:gd name="connsiteY99" fmla="*/ 330880 h 7556401"/>
              <a:gd name="connsiteX100" fmla="*/ 893066 w 7795748"/>
              <a:gd name="connsiteY100" fmla="*/ 333848 h 7556401"/>
              <a:gd name="connsiteX101" fmla="*/ 1952105 w 7795748"/>
              <a:gd name="connsiteY101" fmla="*/ 1411422 h 7556401"/>
              <a:gd name="connsiteX102" fmla="*/ 2321715 w 7795748"/>
              <a:gd name="connsiteY102" fmla="*/ 1416586 h 7556401"/>
              <a:gd name="connsiteX103" fmla="*/ 2325199 w 7795748"/>
              <a:gd name="connsiteY103" fmla="*/ 1044746 h 7556401"/>
              <a:gd name="connsiteX104" fmla="*/ 2364666 w 7795748"/>
              <a:gd name="connsiteY104" fmla="*/ 1084903 h 7556401"/>
              <a:gd name="connsiteX105" fmla="*/ 2368149 w 7795748"/>
              <a:gd name="connsiteY105" fmla="*/ 713063 h 7556401"/>
              <a:gd name="connsiteX106" fmla="*/ 2739994 w 7795748"/>
              <a:gd name="connsiteY106" fmla="*/ 716030 h 7556401"/>
              <a:gd name="connsiteX107" fmla="*/ 2814544 w 7795748"/>
              <a:gd name="connsiteY107" fmla="*/ 791886 h 7556401"/>
              <a:gd name="connsiteX108" fmla="*/ 3186387 w 7795748"/>
              <a:gd name="connsiteY108" fmla="*/ 794853 h 7556401"/>
              <a:gd name="connsiteX109" fmla="*/ 3189871 w 7795748"/>
              <a:gd name="connsiteY109" fmla="*/ 423014 h 7556401"/>
              <a:gd name="connsiteX110" fmla="*/ 3213991 w 7795748"/>
              <a:gd name="connsiteY110" fmla="*/ 447555 h 7556401"/>
              <a:gd name="connsiteX111" fmla="*/ 3217473 w 7795748"/>
              <a:gd name="connsiteY111" fmla="*/ 75715 h 7556401"/>
              <a:gd name="connsiteX112" fmla="*/ 3403289 w 7795748"/>
              <a:gd name="connsiteY112" fmla="*/ 2 h 7556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7795748" h="7556401">
                <a:moveTo>
                  <a:pt x="6929472" y="7010299"/>
                </a:moveTo>
                <a:cubicBezTo>
                  <a:pt x="6999354" y="7010753"/>
                  <a:pt x="7068947" y="7037865"/>
                  <a:pt x="7121686" y="7091527"/>
                </a:cubicBezTo>
                <a:cubicBezTo>
                  <a:pt x="7227167" y="7198853"/>
                  <a:pt x="7225290" y="7371738"/>
                  <a:pt x="7117495" y="7477676"/>
                </a:cubicBezTo>
                <a:cubicBezTo>
                  <a:pt x="7009702" y="7583615"/>
                  <a:pt x="6836810" y="7582493"/>
                  <a:pt x="6731332" y="7475169"/>
                </a:cubicBezTo>
                <a:cubicBezTo>
                  <a:pt x="6625853" y="7367843"/>
                  <a:pt x="6627730" y="7194958"/>
                  <a:pt x="6735522" y="7089019"/>
                </a:cubicBezTo>
                <a:cubicBezTo>
                  <a:pt x="6789419" y="7036050"/>
                  <a:pt x="6859590" y="7009846"/>
                  <a:pt x="6929472" y="7010299"/>
                </a:cubicBezTo>
                <a:close/>
                <a:moveTo>
                  <a:pt x="5128036" y="6979529"/>
                </a:moveTo>
                <a:cubicBezTo>
                  <a:pt x="5197915" y="6980286"/>
                  <a:pt x="5267621" y="7007705"/>
                  <a:pt x="5320591" y="7061600"/>
                </a:cubicBezTo>
                <a:cubicBezTo>
                  <a:pt x="5426530" y="7169395"/>
                  <a:pt x="5425408" y="7342285"/>
                  <a:pt x="5318083" y="7447764"/>
                </a:cubicBezTo>
                <a:cubicBezTo>
                  <a:pt x="5210759" y="7553243"/>
                  <a:pt x="5037874" y="7551367"/>
                  <a:pt x="4931935" y="7443573"/>
                </a:cubicBezTo>
                <a:cubicBezTo>
                  <a:pt x="4825994" y="7335781"/>
                  <a:pt x="4827118" y="7162888"/>
                  <a:pt x="4934442" y="7057410"/>
                </a:cubicBezTo>
                <a:cubicBezTo>
                  <a:pt x="4988105" y="7004670"/>
                  <a:pt x="5058157" y="6978769"/>
                  <a:pt x="5128036" y="6979529"/>
                </a:cubicBezTo>
                <a:close/>
                <a:moveTo>
                  <a:pt x="6614804" y="5481119"/>
                </a:moveTo>
                <a:cubicBezTo>
                  <a:pt x="6682284" y="5481676"/>
                  <a:pt x="6749534" y="5507675"/>
                  <a:pt x="6799957" y="5558981"/>
                </a:cubicBezTo>
                <a:cubicBezTo>
                  <a:pt x="6799957" y="5558981"/>
                  <a:pt x="6799957" y="5558981"/>
                  <a:pt x="7547539" y="6319646"/>
                </a:cubicBezTo>
                <a:cubicBezTo>
                  <a:pt x="7648386" y="6422258"/>
                  <a:pt x="7646856" y="6590405"/>
                  <a:pt x="7544155" y="6691339"/>
                </a:cubicBezTo>
                <a:cubicBezTo>
                  <a:pt x="7441455" y="6792273"/>
                  <a:pt x="7273306" y="6790886"/>
                  <a:pt x="7172460" y="6688275"/>
                </a:cubicBezTo>
                <a:cubicBezTo>
                  <a:pt x="7172460" y="6688275"/>
                  <a:pt x="7172460" y="6688275"/>
                  <a:pt x="6424876" y="5927608"/>
                </a:cubicBezTo>
                <a:cubicBezTo>
                  <a:pt x="6324030" y="5824997"/>
                  <a:pt x="6325561" y="5656851"/>
                  <a:pt x="6428261" y="5555918"/>
                </a:cubicBezTo>
                <a:cubicBezTo>
                  <a:pt x="6479612" y="5505450"/>
                  <a:pt x="6547324" y="5480563"/>
                  <a:pt x="6614804" y="5481119"/>
                </a:cubicBezTo>
                <a:close/>
                <a:moveTo>
                  <a:pt x="4841363" y="4881828"/>
                </a:moveTo>
                <a:cubicBezTo>
                  <a:pt x="4908842" y="4882383"/>
                  <a:pt x="4976088" y="4908380"/>
                  <a:pt x="5026510" y="4959685"/>
                </a:cubicBezTo>
                <a:cubicBezTo>
                  <a:pt x="5026510" y="4959685"/>
                  <a:pt x="5026510" y="4959685"/>
                  <a:pt x="6653143" y="6614785"/>
                </a:cubicBezTo>
                <a:cubicBezTo>
                  <a:pt x="6753987" y="6717392"/>
                  <a:pt x="6752451" y="6885534"/>
                  <a:pt x="6649749" y="6986470"/>
                </a:cubicBezTo>
                <a:cubicBezTo>
                  <a:pt x="6547051" y="7087403"/>
                  <a:pt x="6378906" y="7086021"/>
                  <a:pt x="6278063" y="6983414"/>
                </a:cubicBezTo>
                <a:cubicBezTo>
                  <a:pt x="6278063" y="6983414"/>
                  <a:pt x="6278063" y="6983414"/>
                  <a:pt x="4651430" y="5328313"/>
                </a:cubicBezTo>
                <a:cubicBezTo>
                  <a:pt x="4550586" y="5225705"/>
                  <a:pt x="4552121" y="5057563"/>
                  <a:pt x="4654823" y="4956627"/>
                </a:cubicBezTo>
                <a:cubicBezTo>
                  <a:pt x="4706173" y="4906163"/>
                  <a:pt x="4773883" y="4881273"/>
                  <a:pt x="4841363" y="4881828"/>
                </a:cubicBezTo>
                <a:close/>
                <a:moveTo>
                  <a:pt x="1179275" y="4815844"/>
                </a:moveTo>
                <a:cubicBezTo>
                  <a:pt x="1246645" y="4815980"/>
                  <a:pt x="1314001" y="4841900"/>
                  <a:pt x="1365539" y="4894337"/>
                </a:cubicBezTo>
                <a:cubicBezTo>
                  <a:pt x="1365539" y="4894337"/>
                  <a:pt x="1365539" y="4894337"/>
                  <a:pt x="2650628" y="6201919"/>
                </a:cubicBezTo>
                <a:cubicBezTo>
                  <a:pt x="2751507" y="6304562"/>
                  <a:pt x="2747423" y="6470880"/>
                  <a:pt x="2644258" y="6572270"/>
                </a:cubicBezTo>
                <a:cubicBezTo>
                  <a:pt x="2541093" y="6673660"/>
                  <a:pt x="2374728" y="6674858"/>
                  <a:pt x="2273851" y="6572214"/>
                </a:cubicBezTo>
                <a:cubicBezTo>
                  <a:pt x="2273851" y="6572214"/>
                  <a:pt x="2273851" y="6572214"/>
                  <a:pt x="988762" y="5264634"/>
                </a:cubicBezTo>
                <a:cubicBezTo>
                  <a:pt x="885690" y="5159759"/>
                  <a:pt x="889774" y="4993440"/>
                  <a:pt x="992938" y="4892050"/>
                </a:cubicBezTo>
                <a:cubicBezTo>
                  <a:pt x="1044521" y="4841355"/>
                  <a:pt x="1111904" y="4815708"/>
                  <a:pt x="1179275" y="4815844"/>
                </a:cubicBezTo>
                <a:close/>
                <a:moveTo>
                  <a:pt x="6251037" y="1823206"/>
                </a:moveTo>
                <a:cubicBezTo>
                  <a:pt x="6318022" y="1823721"/>
                  <a:pt x="6384758" y="1850254"/>
                  <a:pt x="6436292" y="1902692"/>
                </a:cubicBezTo>
                <a:cubicBezTo>
                  <a:pt x="6436292" y="1902692"/>
                  <a:pt x="6436292" y="1902692"/>
                  <a:pt x="7721384" y="3210272"/>
                </a:cubicBezTo>
                <a:cubicBezTo>
                  <a:pt x="7822261" y="3312916"/>
                  <a:pt x="7820677" y="3476778"/>
                  <a:pt x="7715593" y="3580055"/>
                </a:cubicBezTo>
                <a:cubicBezTo>
                  <a:pt x="7612745" y="3681133"/>
                  <a:pt x="7448879" y="3679875"/>
                  <a:pt x="7348002" y="3577233"/>
                </a:cubicBezTo>
                <a:cubicBezTo>
                  <a:pt x="7348002" y="3577233"/>
                  <a:pt x="7348002" y="3577233"/>
                  <a:pt x="6062910" y="2269651"/>
                </a:cubicBezTo>
                <a:cubicBezTo>
                  <a:pt x="5959839" y="2164776"/>
                  <a:pt x="5961424" y="2000914"/>
                  <a:pt x="6064273" y="1899835"/>
                </a:cubicBezTo>
                <a:cubicBezTo>
                  <a:pt x="6116814" y="1848198"/>
                  <a:pt x="6184051" y="1822692"/>
                  <a:pt x="6251037" y="1823206"/>
                </a:cubicBezTo>
                <a:close/>
                <a:moveTo>
                  <a:pt x="5738967" y="1313805"/>
                </a:moveTo>
                <a:cubicBezTo>
                  <a:pt x="5808695" y="1314410"/>
                  <a:pt x="5878193" y="1341615"/>
                  <a:pt x="5930933" y="1395278"/>
                </a:cubicBezTo>
                <a:cubicBezTo>
                  <a:pt x="6036412" y="1502603"/>
                  <a:pt x="6034915" y="1675113"/>
                  <a:pt x="5927591" y="1780592"/>
                </a:cubicBezTo>
                <a:cubicBezTo>
                  <a:pt x="5820266" y="1886071"/>
                  <a:pt x="5647755" y="1884574"/>
                  <a:pt x="5542275" y="1777249"/>
                </a:cubicBezTo>
                <a:cubicBezTo>
                  <a:pt x="5436796" y="1669925"/>
                  <a:pt x="5438293" y="1497415"/>
                  <a:pt x="5545618" y="1391935"/>
                </a:cubicBezTo>
                <a:cubicBezTo>
                  <a:pt x="5599281" y="1339195"/>
                  <a:pt x="5669239" y="1313199"/>
                  <a:pt x="5738967" y="1313805"/>
                </a:cubicBezTo>
                <a:close/>
                <a:moveTo>
                  <a:pt x="3403289" y="2"/>
                </a:moveTo>
                <a:cubicBezTo>
                  <a:pt x="3470522" y="262"/>
                  <a:pt x="3537790" y="26255"/>
                  <a:pt x="3589317" y="78683"/>
                </a:cubicBezTo>
                <a:cubicBezTo>
                  <a:pt x="6992281" y="3541198"/>
                  <a:pt x="6992281" y="3541198"/>
                  <a:pt x="6992281" y="3541198"/>
                </a:cubicBezTo>
                <a:cubicBezTo>
                  <a:pt x="7095334" y="3646055"/>
                  <a:pt x="7091564" y="3812037"/>
                  <a:pt x="6988798" y="3913038"/>
                </a:cubicBezTo>
                <a:cubicBezTo>
                  <a:pt x="6886029" y="4014038"/>
                  <a:pt x="6720005" y="4014927"/>
                  <a:pt x="6616951" y="3910069"/>
                </a:cubicBezTo>
                <a:cubicBezTo>
                  <a:pt x="6524862" y="3816368"/>
                  <a:pt x="6524862" y="3816368"/>
                  <a:pt x="6524862" y="3816368"/>
                </a:cubicBezTo>
                <a:cubicBezTo>
                  <a:pt x="6424000" y="3713741"/>
                  <a:pt x="6258019" y="3710203"/>
                  <a:pt x="6153017" y="3813399"/>
                </a:cubicBezTo>
                <a:cubicBezTo>
                  <a:pt x="6050249" y="3914401"/>
                  <a:pt x="6048673" y="4082614"/>
                  <a:pt x="6149533" y="4185240"/>
                </a:cubicBezTo>
                <a:cubicBezTo>
                  <a:pt x="6752507" y="4798766"/>
                  <a:pt x="6752507" y="4798766"/>
                  <a:pt x="6752507" y="4798766"/>
                </a:cubicBezTo>
                <a:cubicBezTo>
                  <a:pt x="6855561" y="4903622"/>
                  <a:pt x="6854026" y="5067410"/>
                  <a:pt x="6749024" y="5170606"/>
                </a:cubicBezTo>
                <a:cubicBezTo>
                  <a:pt x="6646256" y="5271607"/>
                  <a:pt x="6480234" y="5272494"/>
                  <a:pt x="6377178" y="5167638"/>
                </a:cubicBezTo>
                <a:cubicBezTo>
                  <a:pt x="6348676" y="5138636"/>
                  <a:pt x="6348676" y="5138636"/>
                  <a:pt x="6348676" y="5138636"/>
                </a:cubicBezTo>
                <a:cubicBezTo>
                  <a:pt x="6256377" y="5067066"/>
                  <a:pt x="6178764" y="5081940"/>
                  <a:pt x="6138758" y="5099330"/>
                </a:cubicBezTo>
                <a:cubicBezTo>
                  <a:pt x="6085389" y="5125466"/>
                  <a:pt x="6069749" y="5140836"/>
                  <a:pt x="6036239" y="5173771"/>
                </a:cubicBezTo>
                <a:cubicBezTo>
                  <a:pt x="6031771" y="5178162"/>
                  <a:pt x="6029536" y="5180358"/>
                  <a:pt x="6025067" y="5184749"/>
                </a:cubicBezTo>
                <a:cubicBezTo>
                  <a:pt x="5922300" y="5285751"/>
                  <a:pt x="5756319" y="5282211"/>
                  <a:pt x="5655457" y="5179585"/>
                </a:cubicBezTo>
                <a:lnTo>
                  <a:pt x="4826644" y="4336265"/>
                </a:lnTo>
                <a:cubicBezTo>
                  <a:pt x="4723506" y="4240262"/>
                  <a:pt x="4632573" y="4259458"/>
                  <a:pt x="4590332" y="4279042"/>
                </a:cubicBezTo>
                <a:cubicBezTo>
                  <a:pt x="4534769" y="4302947"/>
                  <a:pt x="4516897" y="4320512"/>
                  <a:pt x="4481150" y="4355643"/>
                </a:cubicBezTo>
                <a:cubicBezTo>
                  <a:pt x="4478917" y="4357838"/>
                  <a:pt x="4478917" y="4357838"/>
                  <a:pt x="4478917" y="4357838"/>
                </a:cubicBezTo>
                <a:cubicBezTo>
                  <a:pt x="4373914" y="4461035"/>
                  <a:pt x="4207934" y="4457498"/>
                  <a:pt x="4107072" y="4354871"/>
                </a:cubicBezTo>
                <a:cubicBezTo>
                  <a:pt x="3784756" y="4026913"/>
                  <a:pt x="3784756" y="4026913"/>
                  <a:pt x="3784756" y="4026913"/>
                </a:cubicBezTo>
                <a:cubicBezTo>
                  <a:pt x="3681702" y="3922056"/>
                  <a:pt x="3515679" y="3922944"/>
                  <a:pt x="3412911" y="4023946"/>
                </a:cubicBezTo>
                <a:cubicBezTo>
                  <a:pt x="3307908" y="4127142"/>
                  <a:pt x="3306375" y="4290928"/>
                  <a:pt x="3409428" y="4395786"/>
                </a:cubicBezTo>
                <a:cubicBezTo>
                  <a:pt x="4466275" y="5471129"/>
                  <a:pt x="4466275" y="5471129"/>
                  <a:pt x="4466275" y="5471129"/>
                </a:cubicBezTo>
                <a:cubicBezTo>
                  <a:pt x="4564943" y="5571524"/>
                  <a:pt x="4565685" y="5728688"/>
                  <a:pt x="4476197" y="5829795"/>
                </a:cubicBezTo>
                <a:cubicBezTo>
                  <a:pt x="4431432" y="5882562"/>
                  <a:pt x="4411409" y="5893469"/>
                  <a:pt x="4384267" y="5955232"/>
                </a:cubicBezTo>
                <a:cubicBezTo>
                  <a:pt x="4361720" y="5999322"/>
                  <a:pt x="4343183" y="6087713"/>
                  <a:pt x="4437382" y="6192499"/>
                </a:cubicBezTo>
                <a:cubicBezTo>
                  <a:pt x="4827672" y="6589617"/>
                  <a:pt x="4827672" y="6589617"/>
                  <a:pt x="4827672" y="6589617"/>
                </a:cubicBezTo>
                <a:cubicBezTo>
                  <a:pt x="4928532" y="6692245"/>
                  <a:pt x="4926956" y="6860458"/>
                  <a:pt x="4824188" y="6961459"/>
                </a:cubicBezTo>
                <a:cubicBezTo>
                  <a:pt x="4721421" y="7062459"/>
                  <a:pt x="4553204" y="7061116"/>
                  <a:pt x="4452343" y="6958490"/>
                </a:cubicBezTo>
                <a:cubicBezTo>
                  <a:pt x="4197997" y="6699694"/>
                  <a:pt x="4197997" y="6699694"/>
                  <a:pt x="4197997" y="6699694"/>
                </a:cubicBezTo>
                <a:cubicBezTo>
                  <a:pt x="4097054" y="6605922"/>
                  <a:pt x="4006161" y="6620690"/>
                  <a:pt x="3961687" y="6642470"/>
                </a:cubicBezTo>
                <a:cubicBezTo>
                  <a:pt x="3912785" y="6664215"/>
                  <a:pt x="3894954" y="6677353"/>
                  <a:pt x="3865912" y="6705897"/>
                </a:cubicBezTo>
                <a:cubicBezTo>
                  <a:pt x="3861444" y="6710289"/>
                  <a:pt x="3854740" y="6716875"/>
                  <a:pt x="3850272" y="6721267"/>
                </a:cubicBezTo>
                <a:cubicBezTo>
                  <a:pt x="3747505" y="6822268"/>
                  <a:pt x="3581481" y="6823156"/>
                  <a:pt x="3478427" y="6718299"/>
                </a:cubicBezTo>
                <a:cubicBezTo>
                  <a:pt x="75467" y="3255783"/>
                  <a:pt x="75467" y="3255783"/>
                  <a:pt x="75467" y="3255783"/>
                </a:cubicBezTo>
                <a:cubicBezTo>
                  <a:pt x="-27587" y="3150926"/>
                  <a:pt x="-23819" y="2984944"/>
                  <a:pt x="78950" y="2883943"/>
                </a:cubicBezTo>
                <a:cubicBezTo>
                  <a:pt x="183951" y="2780747"/>
                  <a:pt x="347740" y="2782053"/>
                  <a:pt x="450795" y="2886911"/>
                </a:cubicBezTo>
                <a:cubicBezTo>
                  <a:pt x="748992" y="3190328"/>
                  <a:pt x="748992" y="3190328"/>
                  <a:pt x="748992" y="3190328"/>
                </a:cubicBezTo>
                <a:cubicBezTo>
                  <a:pt x="849853" y="3292954"/>
                  <a:pt x="1018069" y="3294296"/>
                  <a:pt x="1120837" y="3193296"/>
                </a:cubicBezTo>
                <a:cubicBezTo>
                  <a:pt x="1223605" y="3092295"/>
                  <a:pt x="1225181" y="2924082"/>
                  <a:pt x="1124320" y="2821456"/>
                </a:cubicBezTo>
                <a:cubicBezTo>
                  <a:pt x="503806" y="2190081"/>
                  <a:pt x="503806" y="2190081"/>
                  <a:pt x="503806" y="2190081"/>
                </a:cubicBezTo>
                <a:cubicBezTo>
                  <a:pt x="400753" y="2085224"/>
                  <a:pt x="404520" y="1919242"/>
                  <a:pt x="507289" y="1818241"/>
                </a:cubicBezTo>
                <a:cubicBezTo>
                  <a:pt x="610057" y="1717240"/>
                  <a:pt x="776080" y="1716353"/>
                  <a:pt x="879133" y="1821210"/>
                </a:cubicBezTo>
                <a:cubicBezTo>
                  <a:pt x="1431676" y="2383422"/>
                  <a:pt x="1431676" y="2383422"/>
                  <a:pt x="1431676" y="2383422"/>
                </a:cubicBezTo>
                <a:cubicBezTo>
                  <a:pt x="1532537" y="2486049"/>
                  <a:pt x="1698519" y="2489587"/>
                  <a:pt x="1803520" y="2386391"/>
                </a:cubicBezTo>
                <a:cubicBezTo>
                  <a:pt x="1906289" y="2285389"/>
                  <a:pt x="1907864" y="2117177"/>
                  <a:pt x="1807003" y="2014550"/>
                </a:cubicBezTo>
                <a:cubicBezTo>
                  <a:pt x="517739" y="702720"/>
                  <a:pt x="517739" y="702720"/>
                  <a:pt x="517739" y="702720"/>
                </a:cubicBezTo>
                <a:cubicBezTo>
                  <a:pt x="416876" y="600094"/>
                  <a:pt x="416218" y="434077"/>
                  <a:pt x="521221" y="330880"/>
                </a:cubicBezTo>
                <a:cubicBezTo>
                  <a:pt x="623989" y="229879"/>
                  <a:pt x="792203" y="231222"/>
                  <a:pt x="893066" y="333848"/>
                </a:cubicBezTo>
                <a:cubicBezTo>
                  <a:pt x="1952105" y="1411422"/>
                  <a:pt x="1952105" y="1411422"/>
                  <a:pt x="1952105" y="1411422"/>
                </a:cubicBezTo>
                <a:cubicBezTo>
                  <a:pt x="2052966" y="1514049"/>
                  <a:pt x="2218947" y="1517587"/>
                  <a:pt x="2321715" y="1416586"/>
                </a:cubicBezTo>
                <a:cubicBezTo>
                  <a:pt x="2426718" y="1313388"/>
                  <a:pt x="2426060" y="1147372"/>
                  <a:pt x="2325199" y="1044746"/>
                </a:cubicBezTo>
                <a:cubicBezTo>
                  <a:pt x="2364666" y="1084903"/>
                  <a:pt x="2364666" y="1084903"/>
                  <a:pt x="2364666" y="1084903"/>
                </a:cubicBezTo>
                <a:cubicBezTo>
                  <a:pt x="2263805" y="982278"/>
                  <a:pt x="2265380" y="814064"/>
                  <a:pt x="2368149" y="713063"/>
                </a:cubicBezTo>
                <a:cubicBezTo>
                  <a:pt x="2473152" y="609868"/>
                  <a:pt x="2639133" y="613406"/>
                  <a:pt x="2739994" y="716030"/>
                </a:cubicBezTo>
                <a:cubicBezTo>
                  <a:pt x="2814544" y="791886"/>
                  <a:pt x="2814544" y="791886"/>
                  <a:pt x="2814544" y="791886"/>
                </a:cubicBezTo>
                <a:cubicBezTo>
                  <a:pt x="2917597" y="896742"/>
                  <a:pt x="3083620" y="895854"/>
                  <a:pt x="3186387" y="794853"/>
                </a:cubicBezTo>
                <a:cubicBezTo>
                  <a:pt x="3291390" y="691657"/>
                  <a:pt x="3292925" y="527871"/>
                  <a:pt x="3189871" y="423014"/>
                </a:cubicBezTo>
                <a:cubicBezTo>
                  <a:pt x="3213991" y="447555"/>
                  <a:pt x="3213991" y="447555"/>
                  <a:pt x="3213991" y="447555"/>
                </a:cubicBezTo>
                <a:cubicBezTo>
                  <a:pt x="3110935" y="342697"/>
                  <a:pt x="3114705" y="176715"/>
                  <a:pt x="3217473" y="75715"/>
                </a:cubicBezTo>
                <a:cubicBezTo>
                  <a:pt x="3268858" y="25214"/>
                  <a:pt x="3336055" y="-258"/>
                  <a:pt x="3403289" y="2"/>
                </a:cubicBezTo>
                <a:close/>
              </a:path>
            </a:pathLst>
          </a:custGeom>
        </p:spPr>
      </p:pic>
      <p:sp>
        <p:nvSpPr>
          <p:cNvPr id="30" name="Oval 16"/>
          <p:cNvSpPr>
            <a:spLocks noChangeArrowheads="1"/>
          </p:cNvSpPr>
          <p:nvPr/>
        </p:nvSpPr>
        <p:spPr bwMode="auto">
          <a:xfrm>
            <a:off x="2963099" y="1367047"/>
            <a:ext cx="2063285" cy="2061953"/>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31" name="TextBox 30"/>
          <p:cNvSpPr txBox="1"/>
          <p:nvPr/>
        </p:nvSpPr>
        <p:spPr>
          <a:xfrm>
            <a:off x="3116136" y="2051601"/>
            <a:ext cx="1757212" cy="553998"/>
          </a:xfrm>
          <a:prstGeom prst="rect">
            <a:avLst/>
          </a:prstGeom>
          <a:noFill/>
        </p:spPr>
        <p:txBody>
          <a:bodyPr wrap="none" rtlCol="0">
            <a:spAutoFit/>
          </a:bodyPr>
          <a:lstStyle/>
          <a:p>
            <a:pPr algn="ctr"/>
            <a:r>
              <a:rPr lang="en-US" sz="3000" dirty="0">
                <a:solidFill>
                  <a:schemeClr val="bg2"/>
                </a:solidFill>
                <a:latin typeface="+mj-lt"/>
                <a:ea typeface="Open Sans Light" panose="020B0306030504020204" pitchFamily="34" charset="0"/>
                <a:cs typeface="Open Sans Light" panose="020B0306030504020204" pitchFamily="34" charset="0"/>
              </a:rPr>
              <a:t>Mr. </a:t>
            </a:r>
            <a:r>
              <a:rPr lang="en-US" sz="3000" dirty="0" err="1">
                <a:solidFill>
                  <a:schemeClr val="bg2"/>
                </a:solidFill>
                <a:latin typeface="+mj-lt"/>
                <a:ea typeface="Open Sans Light" panose="020B0306030504020204" pitchFamily="34" charset="0"/>
                <a:cs typeface="Open Sans Light" panose="020B0306030504020204" pitchFamily="34" charset="0"/>
              </a:rPr>
              <a:t>Jhon</a:t>
            </a:r>
            <a:endParaRPr lang="en-US" sz="3000" dirty="0">
              <a:solidFill>
                <a:schemeClr val="bg2"/>
              </a:solidFill>
              <a:latin typeface="+mj-lt"/>
              <a:ea typeface="Open Sans Light" panose="020B0306030504020204" pitchFamily="34" charset="0"/>
              <a:cs typeface="Open Sans Light" panose="020B0306030504020204" pitchFamily="34" charset="0"/>
            </a:endParaRPr>
          </a:p>
        </p:txBody>
      </p:sp>
      <p:sp>
        <p:nvSpPr>
          <p:cNvPr id="32" name="TextBox 31"/>
          <p:cNvSpPr txBox="1"/>
          <p:nvPr/>
        </p:nvSpPr>
        <p:spPr>
          <a:xfrm>
            <a:off x="3150601" y="2446001"/>
            <a:ext cx="1688283" cy="300082"/>
          </a:xfrm>
          <a:prstGeom prst="rect">
            <a:avLst/>
          </a:prstGeom>
          <a:noFill/>
        </p:spPr>
        <p:txBody>
          <a:bodyPr wrap="none" rtlCol="0">
            <a:spAutoFit/>
          </a:bodyPr>
          <a:lstStyle/>
          <a:p>
            <a:pPr algn="ctr"/>
            <a:r>
              <a:rPr lang="en-US" sz="1350" dirty="0">
                <a:solidFill>
                  <a:schemeClr val="bg2"/>
                </a:solidFill>
                <a:ea typeface="Open Sans Light" panose="020B0306030504020204" pitchFamily="34" charset="0"/>
                <a:cs typeface="Open Sans Light" panose="020B0306030504020204" pitchFamily="34" charset="0"/>
              </a:rPr>
              <a:t>Founder </a:t>
            </a:r>
            <a:r>
              <a:rPr lang="en-US" sz="1350" dirty="0" err="1">
                <a:solidFill>
                  <a:schemeClr val="bg2"/>
                </a:solidFill>
                <a:ea typeface="Open Sans Light" panose="020B0306030504020204" pitchFamily="34" charset="0"/>
                <a:cs typeface="Open Sans Light" panose="020B0306030504020204" pitchFamily="34" charset="0"/>
              </a:rPr>
              <a:t>Kamsupay</a:t>
            </a:r>
            <a:endParaRPr lang="en-US" sz="1350" dirty="0">
              <a:solidFill>
                <a:schemeClr val="bg2"/>
              </a:solidFill>
              <a:ea typeface="Open Sans Light" panose="020B0306030504020204" pitchFamily="34" charset="0"/>
              <a:cs typeface="Open Sans Light" panose="020B0306030504020204" pitchFamily="34" charset="0"/>
            </a:endParaRPr>
          </a:p>
        </p:txBody>
      </p:sp>
      <p:sp>
        <p:nvSpPr>
          <p:cNvPr id="34" name="TextBox 33"/>
          <p:cNvSpPr txBox="1"/>
          <p:nvPr/>
        </p:nvSpPr>
        <p:spPr>
          <a:xfrm>
            <a:off x="4850866" y="3149615"/>
            <a:ext cx="3770584" cy="553998"/>
          </a:xfrm>
          <a:prstGeom prst="rect">
            <a:avLst/>
          </a:prstGeom>
          <a:noFill/>
        </p:spPr>
        <p:txBody>
          <a:bodyPr wrap="none" rtlCol="0">
            <a:spAutoFit/>
          </a:bodyPr>
          <a:lstStyle/>
          <a:p>
            <a:r>
              <a:rPr lang="en-US" sz="3000" dirty="0">
                <a:latin typeface="+mj-lt"/>
                <a:ea typeface="Open Sans" panose="020B0606030504020204" pitchFamily="34" charset="0"/>
                <a:cs typeface="Open Sans" panose="020B0606030504020204" pitchFamily="34" charset="0"/>
              </a:rPr>
              <a:t>Welcome Message</a:t>
            </a:r>
            <a:endParaRPr lang="id-ID" sz="3000" dirty="0">
              <a:latin typeface="+mj-lt"/>
              <a:ea typeface="Open Sans" panose="020B0606030504020204" pitchFamily="34" charset="0"/>
              <a:cs typeface="Open Sans" panose="020B0606030504020204" pitchFamily="34" charset="0"/>
            </a:endParaRPr>
          </a:p>
        </p:txBody>
      </p:sp>
      <p:sp>
        <p:nvSpPr>
          <p:cNvPr id="35" name="Rectangle 34"/>
          <p:cNvSpPr/>
          <p:nvPr/>
        </p:nvSpPr>
        <p:spPr>
          <a:xfrm>
            <a:off x="4865007" y="3588247"/>
            <a:ext cx="3546116" cy="1788951"/>
          </a:xfrm>
          <a:prstGeom prst="rect">
            <a:avLst/>
          </a:prstGeom>
        </p:spPr>
        <p:txBody>
          <a:bodyPr wrap="square">
            <a:spAutoFit/>
          </a:bodyPr>
          <a:lstStyle/>
          <a:p>
            <a:pPr algn="just">
              <a:lnSpc>
                <a:spcPct val="150000"/>
              </a:lnSpc>
            </a:pPr>
            <a:r>
              <a:rPr lang="id-ID" sz="1050" i="1" dirty="0"/>
              <a:t>Suitable for all categories </a:t>
            </a:r>
            <a:r>
              <a:rPr lang="id-ID" sz="1050" dirty="0"/>
              <a:t>business and personal presentation, eaque ipsa quae ab illo inventore veritatis et quasi architecto </a:t>
            </a:r>
          </a:p>
          <a:p>
            <a:pPr algn="just">
              <a:lnSpc>
                <a:spcPct val="150000"/>
              </a:lnSpc>
            </a:pPr>
            <a:r>
              <a:rPr lang="id-ID" sz="1050" dirty="0"/>
              <a:t>beatae vitae dicta sunt explicabo </a:t>
            </a:r>
            <a:r>
              <a:rPr lang="en-US" sz="1050" dirty="0"/>
              <a:t>farmers ensure that we will bring the best of the market to your</a:t>
            </a:r>
            <a:r>
              <a:rPr lang="id-ID" sz="1050" dirty="0"/>
              <a:t> kimquae ab illo inventore veritatis et quasi architecto beatae vitae dicta sunt explicabo</a:t>
            </a:r>
          </a:p>
        </p:txBody>
      </p:sp>
    </p:spTree>
    <p:extLst>
      <p:ext uri="{BB962C8B-B14F-4D97-AF65-F5344CB8AC3E}">
        <p14:creationId xmlns:p14="http://schemas.microsoft.com/office/powerpoint/2010/main" val="2536605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500"/>
                                        <p:tgtEl>
                                          <p:spTgt spid="32"/>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fade">
                                      <p:cBhvr>
                                        <p:cTn id="21" dur="500"/>
                                        <p:tgtEl>
                                          <p:spTgt spid="3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p:bldP spid="32" grpId="0"/>
      <p:bldP spid="34" grpId="0"/>
      <p:bldP spid="3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828190" y="3567919"/>
            <a:ext cx="2214068" cy="646331"/>
          </a:xfrm>
          <a:prstGeom prst="rect">
            <a:avLst/>
          </a:prstGeom>
          <a:noFill/>
        </p:spPr>
        <p:txBody>
          <a:bodyPr wrap="none" rtlCol="0">
            <a:spAutoFit/>
          </a:bodyPr>
          <a:lstStyle/>
          <a:p>
            <a:r>
              <a:rPr lang="en-US" sz="3600" dirty="0">
                <a:latin typeface="+mj-lt"/>
              </a:rPr>
              <a:t>About Us</a:t>
            </a:r>
          </a:p>
        </p:txBody>
      </p:sp>
      <p:sp>
        <p:nvSpPr>
          <p:cNvPr id="7" name="Rectangle 6"/>
          <p:cNvSpPr/>
          <p:nvPr/>
        </p:nvSpPr>
        <p:spPr>
          <a:xfrm>
            <a:off x="4828190" y="4062029"/>
            <a:ext cx="4067150" cy="1304203"/>
          </a:xfrm>
          <a:prstGeom prst="rect">
            <a:avLst/>
          </a:prstGeom>
        </p:spPr>
        <p:txBody>
          <a:bodyPr wrap="square">
            <a:spAutoFit/>
          </a:bodyPr>
          <a:lstStyle/>
          <a:p>
            <a:pPr>
              <a:lnSpc>
                <a:spcPct val="150000"/>
              </a:lnSpc>
            </a:pPr>
            <a:r>
              <a:rPr lang="id-ID" sz="1050" dirty="0"/>
              <a:t>Suitable for all categories business and personal presentation, eaque ipsa quae ab illo inventore veritatis et quasi architecto beatae vitae dicta sunt explicabo. Suitable for all categories business and personal presentation.</a:t>
            </a:r>
          </a:p>
        </p:txBody>
      </p:sp>
      <p:pic>
        <p:nvPicPr>
          <p:cNvPr id="5" name="Picture 4">
            <a:extLst>
              <a:ext uri="{FF2B5EF4-FFF2-40B4-BE49-F238E27FC236}">
                <a16:creationId xmlns:a16="http://schemas.microsoft.com/office/drawing/2014/main" id="{19434783-B705-4FCE-A589-216F815001BD}"/>
              </a:ext>
            </a:extLst>
          </p:cNvPr>
          <p:cNvPicPr>
            <a:picLocks noChangeAspect="1"/>
          </p:cNvPicPr>
          <p:nvPr/>
        </p:nvPicPr>
        <p:blipFill>
          <a:blip r:embed="rId2">
            <a:extLst>
              <a:ext uri="{28A0092B-C50C-407E-A947-70E740481C1C}">
                <a14:useLocalDpi xmlns:a14="http://schemas.microsoft.com/office/drawing/2010/main" val="0"/>
              </a:ext>
            </a:extLst>
          </a:blip>
          <a:srcRect l="13936" t="9100" r="1575" b="8382"/>
          <a:stretch>
            <a:fillRect/>
          </a:stretch>
        </p:blipFill>
        <p:spPr>
          <a:xfrm>
            <a:off x="-1143000" y="0"/>
            <a:ext cx="7021780" cy="6858000"/>
          </a:xfrm>
          <a:custGeom>
            <a:avLst/>
            <a:gdLst>
              <a:gd name="connsiteX0" fmla="*/ 0 w 7021780"/>
              <a:gd name="connsiteY0" fmla="*/ 5987440 h 6858000"/>
              <a:gd name="connsiteX1" fmla="*/ 29484 w 7021780"/>
              <a:gd name="connsiteY1" fmla="*/ 6016968 h 6858000"/>
              <a:gd name="connsiteX2" fmla="*/ 569140 w 7021780"/>
              <a:gd name="connsiteY2" fmla="*/ 6557441 h 6858000"/>
              <a:gd name="connsiteX3" fmla="*/ 659697 w 7021780"/>
              <a:gd name="connsiteY3" fmla="*/ 6855624 h 6858000"/>
              <a:gd name="connsiteX4" fmla="*/ 658997 w 7021780"/>
              <a:gd name="connsiteY4" fmla="*/ 6858000 h 6858000"/>
              <a:gd name="connsiteX5" fmla="*/ 0 w 7021780"/>
              <a:gd name="connsiteY5" fmla="*/ 6858000 h 6858000"/>
              <a:gd name="connsiteX6" fmla="*/ 5558744 w 7021780"/>
              <a:gd name="connsiteY6" fmla="*/ 5607959 h 6858000"/>
              <a:gd name="connsiteX7" fmla="*/ 5794488 w 7021780"/>
              <a:gd name="connsiteY7" fmla="*/ 5704686 h 6858000"/>
              <a:gd name="connsiteX8" fmla="*/ 6742830 w 7021780"/>
              <a:gd name="connsiteY8" fmla="*/ 6654040 h 6858000"/>
              <a:gd name="connsiteX9" fmla="*/ 6833415 w 7021780"/>
              <a:gd name="connsiteY9" fmla="*/ 6825201 h 6858000"/>
              <a:gd name="connsiteX10" fmla="*/ 6836534 w 7021780"/>
              <a:gd name="connsiteY10" fmla="*/ 6858000 h 6858000"/>
              <a:gd name="connsiteX11" fmla="*/ 6008967 w 7021780"/>
              <a:gd name="connsiteY11" fmla="*/ 6858000 h 6858000"/>
              <a:gd name="connsiteX12" fmla="*/ 5965862 w 7021780"/>
              <a:gd name="connsiteY12" fmla="*/ 6814850 h 6858000"/>
              <a:gd name="connsiteX13" fmla="*/ 5325685 w 7021780"/>
              <a:gd name="connsiteY13" fmla="*/ 6173989 h 6858000"/>
              <a:gd name="connsiteX14" fmla="*/ 5325685 w 7021780"/>
              <a:gd name="connsiteY14" fmla="*/ 5704686 h 6858000"/>
              <a:gd name="connsiteX15" fmla="*/ 5558744 w 7021780"/>
              <a:gd name="connsiteY15" fmla="*/ 5607959 h 6858000"/>
              <a:gd name="connsiteX16" fmla="*/ 3316725 w 7021780"/>
              <a:gd name="connsiteY16" fmla="*/ 4869750 h 6858000"/>
              <a:gd name="connsiteX17" fmla="*/ 3551026 w 7021780"/>
              <a:gd name="connsiteY17" fmla="*/ 4966456 h 6858000"/>
              <a:gd name="connsiteX18" fmla="*/ 5430760 w 7021780"/>
              <a:gd name="connsiteY18" fmla="*/ 6848596 h 6858000"/>
              <a:gd name="connsiteX19" fmla="*/ 5440153 w 7021780"/>
              <a:gd name="connsiteY19" fmla="*/ 6858000 h 6858000"/>
              <a:gd name="connsiteX20" fmla="*/ 4502947 w 7021780"/>
              <a:gd name="connsiteY20" fmla="*/ 6858000 h 6858000"/>
              <a:gd name="connsiteX21" fmla="*/ 4478137 w 7021780"/>
              <a:gd name="connsiteY21" fmla="*/ 6833159 h 6858000"/>
              <a:gd name="connsiteX22" fmla="*/ 3082423 w 7021780"/>
              <a:gd name="connsiteY22" fmla="*/ 5435659 h 6858000"/>
              <a:gd name="connsiteX23" fmla="*/ 3082423 w 7021780"/>
              <a:gd name="connsiteY23" fmla="*/ 4966456 h 6858000"/>
              <a:gd name="connsiteX24" fmla="*/ 3316725 w 7021780"/>
              <a:gd name="connsiteY24" fmla="*/ 4869750 h 6858000"/>
              <a:gd name="connsiteX25" fmla="*/ 5055922 w 7021780"/>
              <a:gd name="connsiteY25" fmla="*/ 998196 h 6858000"/>
              <a:gd name="connsiteX26" fmla="*/ 5290251 w 7021780"/>
              <a:gd name="connsiteY26" fmla="*/ 1094863 h 6858000"/>
              <a:gd name="connsiteX27" fmla="*/ 6925187 w 7021780"/>
              <a:gd name="connsiteY27" fmla="*/ 2731036 h 6858000"/>
              <a:gd name="connsiteX28" fmla="*/ 6925187 w 7021780"/>
              <a:gd name="connsiteY28" fmla="*/ 3200048 h 6858000"/>
              <a:gd name="connsiteX29" fmla="*/ 6456529 w 7021780"/>
              <a:gd name="connsiteY29" fmla="*/ 3200048 h 6858000"/>
              <a:gd name="connsiteX30" fmla="*/ 4821594 w 7021780"/>
              <a:gd name="connsiteY30" fmla="*/ 1563876 h 6858000"/>
              <a:gd name="connsiteX31" fmla="*/ 4821594 w 7021780"/>
              <a:gd name="connsiteY31" fmla="*/ 1094863 h 6858000"/>
              <a:gd name="connsiteX32" fmla="*/ 5055922 w 7021780"/>
              <a:gd name="connsiteY32" fmla="*/ 998196 h 6858000"/>
              <a:gd name="connsiteX33" fmla="*/ 4403687 w 7021780"/>
              <a:gd name="connsiteY33" fmla="*/ 361012 h 6858000"/>
              <a:gd name="connsiteX34" fmla="*/ 4646008 w 7021780"/>
              <a:gd name="connsiteY34" fmla="*/ 460448 h 6858000"/>
              <a:gd name="connsiteX35" fmla="*/ 4646008 w 7021780"/>
              <a:gd name="connsiteY35" fmla="*/ 947778 h 6858000"/>
              <a:gd name="connsiteX36" fmla="*/ 4158678 w 7021780"/>
              <a:gd name="connsiteY36" fmla="*/ 947778 h 6858000"/>
              <a:gd name="connsiteX37" fmla="*/ 4158678 w 7021780"/>
              <a:gd name="connsiteY37" fmla="*/ 460448 h 6858000"/>
              <a:gd name="connsiteX38" fmla="*/ 4403687 w 7021780"/>
              <a:gd name="connsiteY38" fmla="*/ 361012 h 6858000"/>
              <a:gd name="connsiteX39" fmla="*/ 80069 w 7021780"/>
              <a:gd name="connsiteY39" fmla="*/ 0 h 6858000"/>
              <a:gd name="connsiteX40" fmla="*/ 2854045 w 7021780"/>
              <a:gd name="connsiteY40" fmla="*/ 0 h 6858000"/>
              <a:gd name="connsiteX41" fmla="*/ 3107543 w 7021780"/>
              <a:gd name="connsiteY41" fmla="*/ 253754 h 6858000"/>
              <a:gd name="connsiteX42" fmla="*/ 6008207 w 7021780"/>
              <a:gd name="connsiteY42" fmla="*/ 3157345 h 6858000"/>
              <a:gd name="connsiteX43" fmla="*/ 6008207 w 7021780"/>
              <a:gd name="connsiteY43" fmla="*/ 3626587 h 6858000"/>
              <a:gd name="connsiteX44" fmla="*/ 5543017 w 7021780"/>
              <a:gd name="connsiteY44" fmla="*/ 3626587 h 6858000"/>
              <a:gd name="connsiteX45" fmla="*/ 5424930 w 7021780"/>
              <a:gd name="connsiteY45" fmla="*/ 3508381 h 6858000"/>
              <a:gd name="connsiteX46" fmla="*/ 4956160 w 7021780"/>
              <a:gd name="connsiteY46" fmla="*/ 3508381 h 6858000"/>
              <a:gd name="connsiteX47" fmla="*/ 4956160 w 7021780"/>
              <a:gd name="connsiteY47" fmla="*/ 3977623 h 6858000"/>
              <a:gd name="connsiteX48" fmla="*/ 5721936 w 7021780"/>
              <a:gd name="connsiteY48" fmla="*/ 4744172 h 6858000"/>
              <a:gd name="connsiteX49" fmla="*/ 5721936 w 7021780"/>
              <a:gd name="connsiteY49" fmla="*/ 5213414 h 6858000"/>
              <a:gd name="connsiteX50" fmla="*/ 5256745 w 7021780"/>
              <a:gd name="connsiteY50" fmla="*/ 5213414 h 6858000"/>
              <a:gd name="connsiteX51" fmla="*/ 5217383 w 7021780"/>
              <a:gd name="connsiteY51" fmla="*/ 5177594 h 6858000"/>
              <a:gd name="connsiteX52" fmla="*/ 4952582 w 7021780"/>
              <a:gd name="connsiteY52" fmla="*/ 5134610 h 6858000"/>
              <a:gd name="connsiteX53" fmla="*/ 4820182 w 7021780"/>
              <a:gd name="connsiteY53" fmla="*/ 5224160 h 6858000"/>
              <a:gd name="connsiteX54" fmla="*/ 4809446 w 7021780"/>
              <a:gd name="connsiteY54" fmla="*/ 5238488 h 6858000"/>
              <a:gd name="connsiteX55" fmla="*/ 4340677 w 7021780"/>
              <a:gd name="connsiteY55" fmla="*/ 5238488 h 6858000"/>
              <a:gd name="connsiteX56" fmla="*/ 3288630 w 7021780"/>
              <a:gd name="connsiteY56" fmla="*/ 4181798 h 6858000"/>
              <a:gd name="connsiteX57" fmla="*/ 2988045 w 7021780"/>
              <a:gd name="connsiteY57" fmla="*/ 4110157 h 6858000"/>
              <a:gd name="connsiteX58" fmla="*/ 2852066 w 7021780"/>
              <a:gd name="connsiteY58" fmla="*/ 4210454 h 6858000"/>
              <a:gd name="connsiteX59" fmla="*/ 2848487 w 7021780"/>
              <a:gd name="connsiteY59" fmla="*/ 4210454 h 6858000"/>
              <a:gd name="connsiteX60" fmla="*/ 2379718 w 7021780"/>
              <a:gd name="connsiteY60" fmla="*/ 4210454 h 6858000"/>
              <a:gd name="connsiteX61" fmla="*/ 1971781 w 7021780"/>
              <a:gd name="connsiteY61" fmla="*/ 3802105 h 6858000"/>
              <a:gd name="connsiteX62" fmla="*/ 1503013 w 7021780"/>
              <a:gd name="connsiteY62" fmla="*/ 3802105 h 6858000"/>
              <a:gd name="connsiteX63" fmla="*/ 1503013 w 7021780"/>
              <a:gd name="connsiteY63" fmla="*/ 4271348 h 6858000"/>
              <a:gd name="connsiteX64" fmla="*/ 2848487 w 7021780"/>
              <a:gd name="connsiteY64" fmla="*/ 5618181 h 6858000"/>
              <a:gd name="connsiteX65" fmla="*/ 2866379 w 7021780"/>
              <a:gd name="connsiteY65" fmla="*/ 6069513 h 6858000"/>
              <a:gd name="connsiteX66" fmla="*/ 2748292 w 7021780"/>
              <a:gd name="connsiteY66" fmla="*/ 6227121 h 6858000"/>
              <a:gd name="connsiteX67" fmla="*/ 2819860 w 7021780"/>
              <a:gd name="connsiteY67" fmla="*/ 6528009 h 6858000"/>
              <a:gd name="connsiteX68" fmla="*/ 3107418 w 7021780"/>
              <a:gd name="connsiteY68" fmla="*/ 6813786 h 6858000"/>
              <a:gd name="connsiteX69" fmla="*/ 3151907 w 7021780"/>
              <a:gd name="connsiteY69" fmla="*/ 6858000 h 6858000"/>
              <a:gd name="connsiteX70" fmla="*/ 1278302 w 7021780"/>
              <a:gd name="connsiteY70" fmla="*/ 6858000 h 6858000"/>
              <a:gd name="connsiteX71" fmla="*/ 1227728 w 7021780"/>
              <a:gd name="connsiteY71" fmla="*/ 6807333 h 6858000"/>
              <a:gd name="connsiteX72" fmla="*/ 191909 w 7021780"/>
              <a:gd name="connsiteY72" fmla="*/ 5769612 h 6858000"/>
              <a:gd name="connsiteX73" fmla="*/ 0 w 7021780"/>
              <a:gd name="connsiteY73" fmla="*/ 5577351 h 6858000"/>
              <a:gd name="connsiteX74" fmla="*/ 0 w 7021780"/>
              <a:gd name="connsiteY74" fmla="*/ 588707 h 6858000"/>
              <a:gd name="connsiteX75" fmla="*/ 48439 w 7021780"/>
              <a:gd name="connsiteY75" fmla="*/ 563305 h 6858000"/>
              <a:gd name="connsiteX76" fmla="*/ 100284 w 7021780"/>
              <a:gd name="connsiteY76" fmla="*/ 520992 h 6858000"/>
              <a:gd name="connsiteX77" fmla="*/ 100284 w 7021780"/>
              <a:gd name="connsiteY77" fmla="*/ 51749 h 6858000"/>
              <a:gd name="connsiteX78" fmla="*/ 150381 w 7021780"/>
              <a:gd name="connsiteY78" fmla="*/ 105479 h 6858000"/>
              <a:gd name="connsiteX79" fmla="*/ 108111 w 7021780"/>
              <a:gd name="connsiteY79" fmla="*/ 5358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7021780" h="6858000">
                <a:moveTo>
                  <a:pt x="0" y="5987440"/>
                </a:moveTo>
                <a:lnTo>
                  <a:pt x="29484" y="6016968"/>
                </a:lnTo>
                <a:cubicBezTo>
                  <a:pt x="185952" y="6173673"/>
                  <a:pt x="364773" y="6352765"/>
                  <a:pt x="569140" y="6557441"/>
                </a:cubicBezTo>
                <a:cubicBezTo>
                  <a:pt x="649635" y="6638058"/>
                  <a:pt x="679820" y="6750864"/>
                  <a:pt x="659697" y="6855624"/>
                </a:cubicBezTo>
                <a:lnTo>
                  <a:pt x="658997" y="6858000"/>
                </a:lnTo>
                <a:lnTo>
                  <a:pt x="0" y="6858000"/>
                </a:lnTo>
                <a:close/>
                <a:moveTo>
                  <a:pt x="5558744" y="5607959"/>
                </a:moveTo>
                <a:cubicBezTo>
                  <a:pt x="5643290" y="5607959"/>
                  <a:pt x="5728283" y="5640202"/>
                  <a:pt x="5794488" y="5704686"/>
                </a:cubicBezTo>
                <a:cubicBezTo>
                  <a:pt x="5794488" y="5704686"/>
                  <a:pt x="5794488" y="5704686"/>
                  <a:pt x="6742830" y="6654040"/>
                </a:cubicBezTo>
                <a:cubicBezTo>
                  <a:pt x="6791142" y="6702404"/>
                  <a:pt x="6821337" y="6762354"/>
                  <a:pt x="6833415" y="6825201"/>
                </a:cubicBezTo>
                <a:lnTo>
                  <a:pt x="6836534" y="6858000"/>
                </a:lnTo>
                <a:lnTo>
                  <a:pt x="6008967" y="6858000"/>
                </a:lnTo>
                <a:lnTo>
                  <a:pt x="5965862" y="6814850"/>
                </a:lnTo>
                <a:cubicBezTo>
                  <a:pt x="5825787" y="6674625"/>
                  <a:pt x="5622042" y="6470662"/>
                  <a:pt x="5325685" y="6173989"/>
                </a:cubicBezTo>
                <a:cubicBezTo>
                  <a:pt x="5196853" y="6045021"/>
                  <a:pt x="5196853" y="5833655"/>
                  <a:pt x="5325685" y="5704686"/>
                </a:cubicBezTo>
                <a:cubicBezTo>
                  <a:pt x="5390100" y="5640202"/>
                  <a:pt x="5474199" y="5607959"/>
                  <a:pt x="5558744" y="5607959"/>
                </a:cubicBezTo>
                <a:close/>
                <a:moveTo>
                  <a:pt x="3316725" y="4869750"/>
                </a:moveTo>
                <a:cubicBezTo>
                  <a:pt x="3401681" y="4869751"/>
                  <a:pt x="3486638" y="4901986"/>
                  <a:pt x="3551026" y="4966456"/>
                </a:cubicBezTo>
                <a:cubicBezTo>
                  <a:pt x="3551026" y="4966456"/>
                  <a:pt x="3551026" y="4966456"/>
                  <a:pt x="5430760" y="6848596"/>
                </a:cubicBezTo>
                <a:lnTo>
                  <a:pt x="5440153" y="6858000"/>
                </a:lnTo>
                <a:lnTo>
                  <a:pt x="4502947" y="6858000"/>
                </a:lnTo>
                <a:lnTo>
                  <a:pt x="4478137" y="6833159"/>
                </a:lnTo>
                <a:cubicBezTo>
                  <a:pt x="4172746" y="6527377"/>
                  <a:pt x="3728540" y="6082603"/>
                  <a:pt x="3082423" y="5435659"/>
                </a:cubicBezTo>
                <a:cubicBezTo>
                  <a:pt x="2953647" y="5306717"/>
                  <a:pt x="2953647" y="5095397"/>
                  <a:pt x="3082423" y="4966456"/>
                </a:cubicBezTo>
                <a:cubicBezTo>
                  <a:pt x="3146812" y="4901986"/>
                  <a:pt x="3231768" y="4869751"/>
                  <a:pt x="3316725" y="4869750"/>
                </a:cubicBezTo>
                <a:close/>
                <a:moveTo>
                  <a:pt x="5055922" y="998196"/>
                </a:moveTo>
                <a:cubicBezTo>
                  <a:pt x="5140889" y="998196"/>
                  <a:pt x="5225856" y="1030419"/>
                  <a:pt x="5290251" y="1094863"/>
                </a:cubicBezTo>
                <a:cubicBezTo>
                  <a:pt x="5290251" y="1094863"/>
                  <a:pt x="5290251" y="1094863"/>
                  <a:pt x="6925187" y="2731036"/>
                </a:cubicBezTo>
                <a:cubicBezTo>
                  <a:pt x="7053978" y="2859925"/>
                  <a:pt x="7053978" y="3067579"/>
                  <a:pt x="6925187" y="3200048"/>
                </a:cubicBezTo>
                <a:cubicBezTo>
                  <a:pt x="6796395" y="3328937"/>
                  <a:pt x="6585321" y="3328937"/>
                  <a:pt x="6456529" y="3200048"/>
                </a:cubicBezTo>
                <a:cubicBezTo>
                  <a:pt x="6456529" y="3200048"/>
                  <a:pt x="6456529" y="3200048"/>
                  <a:pt x="4821594" y="1563876"/>
                </a:cubicBezTo>
                <a:cubicBezTo>
                  <a:pt x="4692802" y="1434987"/>
                  <a:pt x="4692802" y="1223752"/>
                  <a:pt x="4821594" y="1094863"/>
                </a:cubicBezTo>
                <a:cubicBezTo>
                  <a:pt x="4885989" y="1030419"/>
                  <a:pt x="4970956" y="998196"/>
                  <a:pt x="5055922" y="998196"/>
                </a:cubicBezTo>
                <a:close/>
                <a:moveTo>
                  <a:pt x="4403687" y="361012"/>
                </a:moveTo>
                <a:cubicBezTo>
                  <a:pt x="4491926" y="361012"/>
                  <a:pt x="4579716" y="394157"/>
                  <a:pt x="4646008" y="460448"/>
                </a:cubicBezTo>
                <a:cubicBezTo>
                  <a:pt x="4782173" y="596614"/>
                  <a:pt x="4782173" y="815195"/>
                  <a:pt x="4646008" y="947778"/>
                </a:cubicBezTo>
                <a:cubicBezTo>
                  <a:pt x="4513425" y="1083943"/>
                  <a:pt x="4294844" y="1083943"/>
                  <a:pt x="4158678" y="947778"/>
                </a:cubicBezTo>
                <a:cubicBezTo>
                  <a:pt x="4026096" y="815195"/>
                  <a:pt x="4026096" y="596614"/>
                  <a:pt x="4158678" y="460448"/>
                </a:cubicBezTo>
                <a:cubicBezTo>
                  <a:pt x="4226761" y="394157"/>
                  <a:pt x="4315448" y="361012"/>
                  <a:pt x="4403687" y="361012"/>
                </a:cubicBezTo>
                <a:close/>
                <a:moveTo>
                  <a:pt x="80069" y="0"/>
                </a:moveTo>
                <a:lnTo>
                  <a:pt x="2854045" y="0"/>
                </a:lnTo>
                <a:lnTo>
                  <a:pt x="3107543" y="253754"/>
                </a:lnTo>
                <a:cubicBezTo>
                  <a:pt x="6008207" y="3157345"/>
                  <a:pt x="6008207" y="3157345"/>
                  <a:pt x="6008207" y="3157345"/>
                </a:cubicBezTo>
                <a:cubicBezTo>
                  <a:pt x="6140608" y="3286297"/>
                  <a:pt x="6140608" y="3497635"/>
                  <a:pt x="6008207" y="3626587"/>
                </a:cubicBezTo>
                <a:cubicBezTo>
                  <a:pt x="5879385" y="3755539"/>
                  <a:pt x="5671839" y="3755539"/>
                  <a:pt x="5543017" y="3626587"/>
                </a:cubicBezTo>
                <a:cubicBezTo>
                  <a:pt x="5424930" y="3508381"/>
                  <a:pt x="5424930" y="3508381"/>
                  <a:pt x="5424930" y="3508381"/>
                </a:cubicBezTo>
                <a:cubicBezTo>
                  <a:pt x="5296108" y="3379429"/>
                  <a:pt x="5084983" y="3379429"/>
                  <a:pt x="4956160" y="3508381"/>
                </a:cubicBezTo>
                <a:cubicBezTo>
                  <a:pt x="4827338" y="3637333"/>
                  <a:pt x="4827338" y="3848671"/>
                  <a:pt x="4956160" y="3977623"/>
                </a:cubicBezTo>
                <a:cubicBezTo>
                  <a:pt x="5721936" y="4744172"/>
                  <a:pt x="5721936" y="4744172"/>
                  <a:pt x="5721936" y="4744172"/>
                </a:cubicBezTo>
                <a:cubicBezTo>
                  <a:pt x="5854337" y="4876706"/>
                  <a:pt x="5854337" y="5084462"/>
                  <a:pt x="5721936" y="5213414"/>
                </a:cubicBezTo>
                <a:cubicBezTo>
                  <a:pt x="5593114" y="5342366"/>
                  <a:pt x="5385567" y="5342366"/>
                  <a:pt x="5256745" y="5213414"/>
                </a:cubicBezTo>
                <a:cubicBezTo>
                  <a:pt x="5217383" y="5177594"/>
                  <a:pt x="5217383" y="5177594"/>
                  <a:pt x="5217383" y="5177594"/>
                </a:cubicBezTo>
                <a:cubicBezTo>
                  <a:pt x="5102875" y="5088044"/>
                  <a:pt x="5002680" y="5109536"/>
                  <a:pt x="4952582" y="5134610"/>
                </a:cubicBezTo>
                <a:cubicBezTo>
                  <a:pt x="4884593" y="5163266"/>
                  <a:pt x="4863122" y="5184758"/>
                  <a:pt x="4820182" y="5224160"/>
                </a:cubicBezTo>
                <a:cubicBezTo>
                  <a:pt x="4816603" y="5227742"/>
                  <a:pt x="4813025" y="5234906"/>
                  <a:pt x="4809446" y="5238488"/>
                </a:cubicBezTo>
                <a:cubicBezTo>
                  <a:pt x="4680624" y="5367440"/>
                  <a:pt x="4469499" y="5367440"/>
                  <a:pt x="4340677" y="5238488"/>
                </a:cubicBezTo>
                <a:lnTo>
                  <a:pt x="3288630" y="4181798"/>
                </a:lnTo>
                <a:cubicBezTo>
                  <a:pt x="3159808" y="4063591"/>
                  <a:pt x="3045299" y="4085083"/>
                  <a:pt x="2988045" y="4110157"/>
                </a:cubicBezTo>
                <a:cubicBezTo>
                  <a:pt x="2920055" y="4142396"/>
                  <a:pt x="2902163" y="4163888"/>
                  <a:pt x="2852066" y="4210454"/>
                </a:cubicBezTo>
                <a:cubicBezTo>
                  <a:pt x="2852066" y="4210454"/>
                  <a:pt x="2852066" y="4210454"/>
                  <a:pt x="2848487" y="4210454"/>
                </a:cubicBezTo>
                <a:cubicBezTo>
                  <a:pt x="2719665" y="4342988"/>
                  <a:pt x="2512119" y="4342988"/>
                  <a:pt x="2379718" y="4210454"/>
                </a:cubicBezTo>
                <a:cubicBezTo>
                  <a:pt x="1971781" y="3802105"/>
                  <a:pt x="1971781" y="3802105"/>
                  <a:pt x="1971781" y="3802105"/>
                </a:cubicBezTo>
                <a:cubicBezTo>
                  <a:pt x="1842959" y="3673153"/>
                  <a:pt x="1631834" y="3673153"/>
                  <a:pt x="1503013" y="3802105"/>
                </a:cubicBezTo>
                <a:cubicBezTo>
                  <a:pt x="1374191" y="3931057"/>
                  <a:pt x="1374191" y="4142396"/>
                  <a:pt x="1503013" y="4271348"/>
                </a:cubicBezTo>
                <a:cubicBezTo>
                  <a:pt x="2848487" y="5618181"/>
                  <a:pt x="2848487" y="5618181"/>
                  <a:pt x="2848487" y="5618181"/>
                </a:cubicBezTo>
                <a:cubicBezTo>
                  <a:pt x="2973731" y="5743551"/>
                  <a:pt x="2977310" y="5940561"/>
                  <a:pt x="2866379" y="6069513"/>
                </a:cubicBezTo>
                <a:cubicBezTo>
                  <a:pt x="2809125" y="6133989"/>
                  <a:pt x="2784076" y="6148317"/>
                  <a:pt x="2748292" y="6227121"/>
                </a:cubicBezTo>
                <a:cubicBezTo>
                  <a:pt x="2723244" y="6284433"/>
                  <a:pt x="2701773" y="6395475"/>
                  <a:pt x="2819860" y="6528009"/>
                </a:cubicBezTo>
                <a:cubicBezTo>
                  <a:pt x="2944209" y="6651588"/>
                  <a:pt x="3037471" y="6744273"/>
                  <a:pt x="3107418" y="6813786"/>
                </a:cubicBezTo>
                <a:lnTo>
                  <a:pt x="3151907" y="6858000"/>
                </a:lnTo>
                <a:lnTo>
                  <a:pt x="1278302" y="6858000"/>
                </a:lnTo>
                <a:lnTo>
                  <a:pt x="1227728" y="6807333"/>
                </a:lnTo>
                <a:cubicBezTo>
                  <a:pt x="846778" y="6425684"/>
                  <a:pt x="502694" y="6080968"/>
                  <a:pt x="191909" y="5769612"/>
                </a:cubicBezTo>
                <a:lnTo>
                  <a:pt x="0" y="5577351"/>
                </a:lnTo>
                <a:lnTo>
                  <a:pt x="0" y="588707"/>
                </a:lnTo>
                <a:lnTo>
                  <a:pt x="48439" y="563305"/>
                </a:lnTo>
                <a:cubicBezTo>
                  <a:pt x="66792" y="551215"/>
                  <a:pt x="84181" y="537111"/>
                  <a:pt x="100284" y="520992"/>
                </a:cubicBezTo>
                <a:cubicBezTo>
                  <a:pt x="229106" y="392040"/>
                  <a:pt x="229106" y="180701"/>
                  <a:pt x="100284" y="51749"/>
                </a:cubicBezTo>
                <a:cubicBezTo>
                  <a:pt x="150381" y="105479"/>
                  <a:pt x="150381" y="105479"/>
                  <a:pt x="150381" y="105479"/>
                </a:cubicBezTo>
                <a:cubicBezTo>
                  <a:pt x="134278" y="89360"/>
                  <a:pt x="120188" y="71954"/>
                  <a:pt x="108111" y="53582"/>
                </a:cubicBezTo>
                <a:close/>
              </a:path>
            </a:pathLst>
          </a:custGeom>
        </p:spPr>
      </p:pic>
    </p:spTree>
    <p:extLst>
      <p:ext uri="{BB962C8B-B14F-4D97-AF65-F5344CB8AC3E}">
        <p14:creationId xmlns:p14="http://schemas.microsoft.com/office/powerpoint/2010/main" val="2221677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43"/>
          <p:cNvSpPr>
            <a:spLocks/>
          </p:cNvSpPr>
          <p:nvPr/>
        </p:nvSpPr>
        <p:spPr bwMode="auto">
          <a:xfrm>
            <a:off x="526906" y="4666444"/>
            <a:ext cx="685800" cy="685800"/>
          </a:xfrm>
          <a:prstGeom prst="ellipse">
            <a:avLst/>
          </a:prstGeom>
          <a:solidFill>
            <a:schemeClr val="accent1"/>
          </a:solidFill>
          <a:ln w="38100">
            <a:noFill/>
          </a:ln>
        </p:spPr>
        <p:txBody>
          <a:bodyPr vert="horz" wrap="square" lIns="68580" tIns="34290" rIns="68580" bIns="34290" numCol="1" anchor="t" anchorCtr="0" compatLnSpc="1">
            <a:prstTxWarp prst="textNoShape">
              <a:avLst/>
            </a:prstTxWarp>
          </a:bodyPr>
          <a:lstStyle/>
          <a:p>
            <a:endParaRPr lang="en-US" sz="1350"/>
          </a:p>
        </p:txBody>
      </p:sp>
      <p:sp>
        <p:nvSpPr>
          <p:cNvPr id="25" name="Freeform 43"/>
          <p:cNvSpPr>
            <a:spLocks/>
          </p:cNvSpPr>
          <p:nvPr/>
        </p:nvSpPr>
        <p:spPr bwMode="auto">
          <a:xfrm>
            <a:off x="3307620" y="4666444"/>
            <a:ext cx="685800" cy="685800"/>
          </a:xfrm>
          <a:prstGeom prst="ellipse">
            <a:avLst/>
          </a:prstGeom>
          <a:solidFill>
            <a:schemeClr val="accent2"/>
          </a:solidFill>
          <a:ln w="38100">
            <a:noFill/>
          </a:ln>
        </p:spPr>
        <p:txBody>
          <a:bodyPr vert="horz" wrap="square" lIns="68580" tIns="34290" rIns="68580" bIns="34290" numCol="1" anchor="t" anchorCtr="0" compatLnSpc="1">
            <a:prstTxWarp prst="textNoShape">
              <a:avLst/>
            </a:prstTxWarp>
          </a:bodyPr>
          <a:lstStyle/>
          <a:p>
            <a:endParaRPr lang="en-US" sz="1350"/>
          </a:p>
        </p:txBody>
      </p:sp>
      <p:sp>
        <p:nvSpPr>
          <p:cNvPr id="26" name="Freeform 43"/>
          <p:cNvSpPr>
            <a:spLocks/>
          </p:cNvSpPr>
          <p:nvPr/>
        </p:nvSpPr>
        <p:spPr bwMode="auto">
          <a:xfrm>
            <a:off x="6134388" y="4666444"/>
            <a:ext cx="685800" cy="685800"/>
          </a:xfrm>
          <a:prstGeom prst="ellipse">
            <a:avLst/>
          </a:prstGeom>
          <a:solidFill>
            <a:schemeClr val="accent3"/>
          </a:solidFill>
          <a:ln w="38100">
            <a:noFill/>
          </a:ln>
        </p:spPr>
        <p:txBody>
          <a:bodyPr vert="horz" wrap="square" lIns="68580" tIns="34290" rIns="68580" bIns="34290" numCol="1" anchor="t" anchorCtr="0" compatLnSpc="1">
            <a:prstTxWarp prst="textNoShape">
              <a:avLst/>
            </a:prstTxWarp>
          </a:bodyPr>
          <a:lstStyle/>
          <a:p>
            <a:endParaRPr lang="en-US" sz="1350"/>
          </a:p>
        </p:txBody>
      </p:sp>
      <p:sp>
        <p:nvSpPr>
          <p:cNvPr id="27" name="Freeform 25"/>
          <p:cNvSpPr>
            <a:spLocks noEditPoints="1"/>
          </p:cNvSpPr>
          <p:nvPr/>
        </p:nvSpPr>
        <p:spPr bwMode="auto">
          <a:xfrm>
            <a:off x="690808" y="4850528"/>
            <a:ext cx="357996" cy="292424"/>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28" name="Freeform 66"/>
          <p:cNvSpPr>
            <a:spLocks noEditPoints="1"/>
          </p:cNvSpPr>
          <p:nvPr/>
        </p:nvSpPr>
        <p:spPr bwMode="auto">
          <a:xfrm>
            <a:off x="3471522" y="4817742"/>
            <a:ext cx="357996" cy="357996"/>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29" name="Freeform 112"/>
          <p:cNvSpPr>
            <a:spLocks noEditPoints="1"/>
          </p:cNvSpPr>
          <p:nvPr/>
        </p:nvSpPr>
        <p:spPr bwMode="auto">
          <a:xfrm>
            <a:off x="6298290" y="4818628"/>
            <a:ext cx="357996" cy="356225"/>
          </a:xfrm>
          <a:custGeom>
            <a:avLst/>
            <a:gdLst>
              <a:gd name="T0" fmla="*/ 176 w 176"/>
              <a:gd name="T1" fmla="*/ 52 h 176"/>
              <a:gd name="T2" fmla="*/ 175 w 176"/>
              <a:gd name="T3" fmla="*/ 50 h 176"/>
              <a:gd name="T4" fmla="*/ 175 w 176"/>
              <a:gd name="T5" fmla="*/ 50 h 176"/>
              <a:gd name="T6" fmla="*/ 175 w 176"/>
              <a:gd name="T7" fmla="*/ 49 h 176"/>
              <a:gd name="T8" fmla="*/ 175 w 176"/>
              <a:gd name="T9" fmla="*/ 49 h 176"/>
              <a:gd name="T10" fmla="*/ 127 w 176"/>
              <a:gd name="T11" fmla="*/ 2 h 176"/>
              <a:gd name="T12" fmla="*/ 127 w 176"/>
              <a:gd name="T13" fmla="*/ 2 h 176"/>
              <a:gd name="T14" fmla="*/ 124 w 176"/>
              <a:gd name="T15" fmla="*/ 0 h 176"/>
              <a:gd name="T16" fmla="*/ 52 w 176"/>
              <a:gd name="T17" fmla="*/ 0 h 176"/>
              <a:gd name="T18" fmla="*/ 49 w 176"/>
              <a:gd name="T19" fmla="*/ 2 h 176"/>
              <a:gd name="T20" fmla="*/ 49 w 176"/>
              <a:gd name="T21" fmla="*/ 2 h 176"/>
              <a:gd name="T22" fmla="*/ 1 w 176"/>
              <a:gd name="T23" fmla="*/ 49 h 176"/>
              <a:gd name="T24" fmla="*/ 1 w 176"/>
              <a:gd name="T25" fmla="*/ 49 h 176"/>
              <a:gd name="T26" fmla="*/ 1 w 176"/>
              <a:gd name="T27" fmla="*/ 50 h 176"/>
              <a:gd name="T28" fmla="*/ 1 w 176"/>
              <a:gd name="T29" fmla="*/ 50 h 176"/>
              <a:gd name="T30" fmla="*/ 0 w 176"/>
              <a:gd name="T31" fmla="*/ 52 h 176"/>
              <a:gd name="T32" fmla="*/ 1 w 176"/>
              <a:gd name="T33" fmla="*/ 54 h 176"/>
              <a:gd name="T34" fmla="*/ 1 w 176"/>
              <a:gd name="T35" fmla="*/ 55 h 176"/>
              <a:gd name="T36" fmla="*/ 85 w 176"/>
              <a:gd name="T37" fmla="*/ 175 h 176"/>
              <a:gd name="T38" fmla="*/ 85 w 176"/>
              <a:gd name="T39" fmla="*/ 174 h 176"/>
              <a:gd name="T40" fmla="*/ 88 w 176"/>
              <a:gd name="T41" fmla="*/ 176 h 176"/>
              <a:gd name="T42" fmla="*/ 91 w 176"/>
              <a:gd name="T43" fmla="*/ 174 h 176"/>
              <a:gd name="T44" fmla="*/ 91 w 176"/>
              <a:gd name="T45" fmla="*/ 175 h 176"/>
              <a:gd name="T46" fmla="*/ 175 w 176"/>
              <a:gd name="T47" fmla="*/ 55 h 176"/>
              <a:gd name="T48" fmla="*/ 175 w 176"/>
              <a:gd name="T49" fmla="*/ 54 h 176"/>
              <a:gd name="T50" fmla="*/ 176 w 176"/>
              <a:gd name="T51" fmla="*/ 52 h 176"/>
              <a:gd name="T52" fmla="*/ 122 w 176"/>
              <a:gd name="T53" fmla="*/ 8 h 176"/>
              <a:gd name="T54" fmla="*/ 162 w 176"/>
              <a:gd name="T55" fmla="*/ 48 h 176"/>
              <a:gd name="T56" fmla="*/ 126 w 176"/>
              <a:gd name="T57" fmla="*/ 48 h 176"/>
              <a:gd name="T58" fmla="*/ 106 w 176"/>
              <a:gd name="T59" fmla="*/ 8 h 176"/>
              <a:gd name="T60" fmla="*/ 122 w 176"/>
              <a:gd name="T61" fmla="*/ 8 h 176"/>
              <a:gd name="T62" fmla="*/ 98 w 176"/>
              <a:gd name="T63" fmla="*/ 8 h 176"/>
              <a:gd name="T64" fmla="*/ 118 w 176"/>
              <a:gd name="T65" fmla="*/ 48 h 176"/>
              <a:gd name="T66" fmla="*/ 58 w 176"/>
              <a:gd name="T67" fmla="*/ 48 h 176"/>
              <a:gd name="T68" fmla="*/ 78 w 176"/>
              <a:gd name="T69" fmla="*/ 8 h 176"/>
              <a:gd name="T70" fmla="*/ 98 w 176"/>
              <a:gd name="T71" fmla="*/ 8 h 176"/>
              <a:gd name="T72" fmla="*/ 54 w 176"/>
              <a:gd name="T73" fmla="*/ 8 h 176"/>
              <a:gd name="T74" fmla="*/ 70 w 176"/>
              <a:gd name="T75" fmla="*/ 8 h 176"/>
              <a:gd name="T76" fmla="*/ 50 w 176"/>
              <a:gd name="T77" fmla="*/ 48 h 176"/>
              <a:gd name="T78" fmla="*/ 14 w 176"/>
              <a:gd name="T79" fmla="*/ 48 h 176"/>
              <a:gd name="T80" fmla="*/ 54 w 176"/>
              <a:gd name="T81" fmla="*/ 8 h 176"/>
              <a:gd name="T82" fmla="*/ 12 w 176"/>
              <a:gd name="T83" fmla="*/ 56 h 176"/>
              <a:gd name="T84" fmla="*/ 49 w 176"/>
              <a:gd name="T85" fmla="*/ 56 h 176"/>
              <a:gd name="T86" fmla="*/ 77 w 176"/>
              <a:gd name="T87" fmla="*/ 149 h 176"/>
              <a:gd name="T88" fmla="*/ 12 w 176"/>
              <a:gd name="T89" fmla="*/ 56 h 176"/>
              <a:gd name="T90" fmla="*/ 88 w 176"/>
              <a:gd name="T91" fmla="*/ 158 h 176"/>
              <a:gd name="T92" fmla="*/ 57 w 176"/>
              <a:gd name="T93" fmla="*/ 56 h 176"/>
              <a:gd name="T94" fmla="*/ 119 w 176"/>
              <a:gd name="T95" fmla="*/ 56 h 176"/>
              <a:gd name="T96" fmla="*/ 88 w 176"/>
              <a:gd name="T97" fmla="*/ 158 h 176"/>
              <a:gd name="T98" fmla="*/ 99 w 176"/>
              <a:gd name="T99" fmla="*/ 149 h 176"/>
              <a:gd name="T100" fmla="*/ 127 w 176"/>
              <a:gd name="T101" fmla="*/ 56 h 176"/>
              <a:gd name="T102" fmla="*/ 164 w 176"/>
              <a:gd name="T103" fmla="*/ 56 h 176"/>
              <a:gd name="T104" fmla="*/ 99 w 176"/>
              <a:gd name="T105" fmla="*/ 1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76" y="52"/>
                </a:moveTo>
                <a:cubicBezTo>
                  <a:pt x="176" y="51"/>
                  <a:pt x="176" y="50"/>
                  <a:pt x="175" y="50"/>
                </a:cubicBezTo>
                <a:cubicBezTo>
                  <a:pt x="175" y="50"/>
                  <a:pt x="175" y="50"/>
                  <a:pt x="175" y="50"/>
                </a:cubicBezTo>
                <a:cubicBezTo>
                  <a:pt x="175" y="49"/>
                  <a:pt x="175" y="49"/>
                  <a:pt x="175" y="49"/>
                </a:cubicBezTo>
                <a:cubicBezTo>
                  <a:pt x="175" y="49"/>
                  <a:pt x="175" y="49"/>
                  <a:pt x="175" y="49"/>
                </a:cubicBezTo>
                <a:cubicBezTo>
                  <a:pt x="127" y="2"/>
                  <a:pt x="127" y="2"/>
                  <a:pt x="127" y="2"/>
                </a:cubicBezTo>
                <a:cubicBezTo>
                  <a:pt x="127" y="2"/>
                  <a:pt x="127" y="2"/>
                  <a:pt x="127" y="2"/>
                </a:cubicBezTo>
                <a:cubicBezTo>
                  <a:pt x="126" y="1"/>
                  <a:pt x="125" y="0"/>
                  <a:pt x="124" y="0"/>
                </a:cubicBezTo>
                <a:cubicBezTo>
                  <a:pt x="52" y="0"/>
                  <a:pt x="52" y="0"/>
                  <a:pt x="52" y="0"/>
                </a:cubicBezTo>
                <a:cubicBezTo>
                  <a:pt x="51" y="0"/>
                  <a:pt x="50" y="1"/>
                  <a:pt x="49" y="2"/>
                </a:cubicBezTo>
                <a:cubicBezTo>
                  <a:pt x="49" y="2"/>
                  <a:pt x="49" y="2"/>
                  <a:pt x="49" y="2"/>
                </a:cubicBezTo>
                <a:cubicBezTo>
                  <a:pt x="1" y="49"/>
                  <a:pt x="1" y="49"/>
                  <a:pt x="1" y="49"/>
                </a:cubicBezTo>
                <a:cubicBezTo>
                  <a:pt x="1" y="49"/>
                  <a:pt x="1" y="49"/>
                  <a:pt x="1" y="49"/>
                </a:cubicBezTo>
                <a:cubicBezTo>
                  <a:pt x="1" y="50"/>
                  <a:pt x="1" y="50"/>
                  <a:pt x="1" y="50"/>
                </a:cubicBezTo>
                <a:cubicBezTo>
                  <a:pt x="1" y="50"/>
                  <a:pt x="1" y="50"/>
                  <a:pt x="1" y="50"/>
                </a:cubicBezTo>
                <a:cubicBezTo>
                  <a:pt x="0" y="50"/>
                  <a:pt x="0" y="51"/>
                  <a:pt x="0" y="52"/>
                </a:cubicBezTo>
                <a:cubicBezTo>
                  <a:pt x="0" y="53"/>
                  <a:pt x="0" y="54"/>
                  <a:pt x="1" y="54"/>
                </a:cubicBezTo>
                <a:cubicBezTo>
                  <a:pt x="1" y="55"/>
                  <a:pt x="1" y="55"/>
                  <a:pt x="1" y="55"/>
                </a:cubicBezTo>
                <a:cubicBezTo>
                  <a:pt x="85" y="175"/>
                  <a:pt x="85" y="175"/>
                  <a:pt x="85" y="175"/>
                </a:cubicBezTo>
                <a:cubicBezTo>
                  <a:pt x="85" y="174"/>
                  <a:pt x="85" y="174"/>
                  <a:pt x="85" y="174"/>
                </a:cubicBezTo>
                <a:cubicBezTo>
                  <a:pt x="86" y="175"/>
                  <a:pt x="87" y="176"/>
                  <a:pt x="88" y="176"/>
                </a:cubicBezTo>
                <a:cubicBezTo>
                  <a:pt x="89" y="176"/>
                  <a:pt x="90" y="175"/>
                  <a:pt x="91" y="174"/>
                </a:cubicBezTo>
                <a:cubicBezTo>
                  <a:pt x="91" y="175"/>
                  <a:pt x="91" y="175"/>
                  <a:pt x="91" y="175"/>
                </a:cubicBezTo>
                <a:cubicBezTo>
                  <a:pt x="175" y="55"/>
                  <a:pt x="175" y="55"/>
                  <a:pt x="175" y="55"/>
                </a:cubicBezTo>
                <a:cubicBezTo>
                  <a:pt x="175" y="54"/>
                  <a:pt x="175" y="54"/>
                  <a:pt x="175" y="54"/>
                </a:cubicBezTo>
                <a:cubicBezTo>
                  <a:pt x="176" y="54"/>
                  <a:pt x="176" y="53"/>
                  <a:pt x="176" y="52"/>
                </a:cubicBezTo>
                <a:moveTo>
                  <a:pt x="122" y="8"/>
                </a:moveTo>
                <a:cubicBezTo>
                  <a:pt x="162" y="48"/>
                  <a:pt x="162" y="48"/>
                  <a:pt x="162" y="48"/>
                </a:cubicBezTo>
                <a:cubicBezTo>
                  <a:pt x="126" y="48"/>
                  <a:pt x="126" y="48"/>
                  <a:pt x="126" y="48"/>
                </a:cubicBezTo>
                <a:cubicBezTo>
                  <a:pt x="106" y="8"/>
                  <a:pt x="106" y="8"/>
                  <a:pt x="106" y="8"/>
                </a:cubicBezTo>
                <a:lnTo>
                  <a:pt x="122" y="8"/>
                </a:lnTo>
                <a:close/>
                <a:moveTo>
                  <a:pt x="98" y="8"/>
                </a:moveTo>
                <a:cubicBezTo>
                  <a:pt x="118" y="48"/>
                  <a:pt x="118" y="48"/>
                  <a:pt x="118" y="48"/>
                </a:cubicBezTo>
                <a:cubicBezTo>
                  <a:pt x="58" y="48"/>
                  <a:pt x="58" y="48"/>
                  <a:pt x="58" y="48"/>
                </a:cubicBezTo>
                <a:cubicBezTo>
                  <a:pt x="78" y="8"/>
                  <a:pt x="78" y="8"/>
                  <a:pt x="78" y="8"/>
                </a:cubicBezTo>
                <a:lnTo>
                  <a:pt x="98" y="8"/>
                </a:lnTo>
                <a:close/>
                <a:moveTo>
                  <a:pt x="54" y="8"/>
                </a:moveTo>
                <a:cubicBezTo>
                  <a:pt x="70" y="8"/>
                  <a:pt x="70" y="8"/>
                  <a:pt x="70" y="8"/>
                </a:cubicBezTo>
                <a:cubicBezTo>
                  <a:pt x="50" y="48"/>
                  <a:pt x="50" y="48"/>
                  <a:pt x="50" y="48"/>
                </a:cubicBezTo>
                <a:cubicBezTo>
                  <a:pt x="14" y="48"/>
                  <a:pt x="14" y="48"/>
                  <a:pt x="14" y="48"/>
                </a:cubicBezTo>
                <a:lnTo>
                  <a:pt x="54" y="8"/>
                </a:lnTo>
                <a:close/>
                <a:moveTo>
                  <a:pt x="12" y="56"/>
                </a:moveTo>
                <a:cubicBezTo>
                  <a:pt x="49" y="56"/>
                  <a:pt x="49" y="56"/>
                  <a:pt x="49" y="56"/>
                </a:cubicBezTo>
                <a:cubicBezTo>
                  <a:pt x="77" y="149"/>
                  <a:pt x="77" y="149"/>
                  <a:pt x="77" y="149"/>
                </a:cubicBezTo>
                <a:lnTo>
                  <a:pt x="12" y="56"/>
                </a:lnTo>
                <a:close/>
                <a:moveTo>
                  <a:pt x="88" y="158"/>
                </a:moveTo>
                <a:cubicBezTo>
                  <a:pt x="57" y="56"/>
                  <a:pt x="57" y="56"/>
                  <a:pt x="57" y="56"/>
                </a:cubicBezTo>
                <a:cubicBezTo>
                  <a:pt x="119" y="56"/>
                  <a:pt x="119" y="56"/>
                  <a:pt x="119" y="56"/>
                </a:cubicBezTo>
                <a:lnTo>
                  <a:pt x="88" y="158"/>
                </a:lnTo>
                <a:close/>
                <a:moveTo>
                  <a:pt x="99" y="149"/>
                </a:moveTo>
                <a:cubicBezTo>
                  <a:pt x="127" y="56"/>
                  <a:pt x="127" y="56"/>
                  <a:pt x="127" y="56"/>
                </a:cubicBezTo>
                <a:cubicBezTo>
                  <a:pt x="164" y="56"/>
                  <a:pt x="164" y="56"/>
                  <a:pt x="164" y="56"/>
                </a:cubicBezTo>
                <a:lnTo>
                  <a:pt x="99" y="149"/>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0" name="TextBox 29"/>
          <p:cNvSpPr txBox="1"/>
          <p:nvPr/>
        </p:nvSpPr>
        <p:spPr>
          <a:xfrm>
            <a:off x="1254412" y="4540144"/>
            <a:ext cx="809837" cy="300082"/>
          </a:xfrm>
          <a:prstGeom prst="rect">
            <a:avLst/>
          </a:prstGeom>
          <a:noFill/>
        </p:spPr>
        <p:txBody>
          <a:bodyPr wrap="none" rtlCol="0">
            <a:spAutoFit/>
          </a:bodyPr>
          <a:lstStyle/>
          <a:p>
            <a:r>
              <a:rPr lang="id-ID" sz="1350" dirty="0">
                <a:latin typeface="+mj-lt"/>
              </a:rPr>
              <a:t>Trusted</a:t>
            </a:r>
          </a:p>
        </p:txBody>
      </p:sp>
      <p:sp>
        <p:nvSpPr>
          <p:cNvPr id="31" name="TextBox 30"/>
          <p:cNvSpPr txBox="1"/>
          <p:nvPr/>
        </p:nvSpPr>
        <p:spPr>
          <a:xfrm>
            <a:off x="1254411" y="4760839"/>
            <a:ext cx="1591082" cy="715581"/>
          </a:xfrm>
          <a:prstGeom prst="rect">
            <a:avLst/>
          </a:prstGeom>
          <a:noFill/>
        </p:spPr>
        <p:txBody>
          <a:bodyPr wrap="square" rtlCol="0">
            <a:spAutoFit/>
          </a:bodyPr>
          <a:lstStyle/>
          <a:p>
            <a:pPr algn="just">
              <a:lnSpc>
                <a:spcPct val="150000"/>
              </a:lnSpc>
            </a:pPr>
            <a:r>
              <a:rPr lang="id-ID" sz="900" dirty="0"/>
              <a:t>Sed lacinia purus non metus scelerisque, non fermentum. </a:t>
            </a:r>
            <a:endParaRPr lang="en-US" sz="900" b="1" dirty="0"/>
          </a:p>
        </p:txBody>
      </p:sp>
      <p:sp>
        <p:nvSpPr>
          <p:cNvPr id="32" name="TextBox 31"/>
          <p:cNvSpPr txBox="1"/>
          <p:nvPr/>
        </p:nvSpPr>
        <p:spPr>
          <a:xfrm>
            <a:off x="4062179" y="4540144"/>
            <a:ext cx="1045479" cy="300082"/>
          </a:xfrm>
          <a:prstGeom prst="rect">
            <a:avLst/>
          </a:prstGeom>
          <a:noFill/>
        </p:spPr>
        <p:txBody>
          <a:bodyPr wrap="none" rtlCol="0">
            <a:spAutoFit/>
          </a:bodyPr>
          <a:lstStyle/>
          <a:p>
            <a:r>
              <a:rPr lang="id-ID" sz="1350" dirty="0">
                <a:latin typeface="+mj-lt"/>
              </a:rPr>
              <a:t>Innovative</a:t>
            </a:r>
          </a:p>
        </p:txBody>
      </p:sp>
      <p:sp>
        <p:nvSpPr>
          <p:cNvPr id="33" name="TextBox 32"/>
          <p:cNvSpPr txBox="1"/>
          <p:nvPr/>
        </p:nvSpPr>
        <p:spPr>
          <a:xfrm>
            <a:off x="4062178" y="4760839"/>
            <a:ext cx="1591082" cy="715581"/>
          </a:xfrm>
          <a:prstGeom prst="rect">
            <a:avLst/>
          </a:prstGeom>
          <a:noFill/>
        </p:spPr>
        <p:txBody>
          <a:bodyPr wrap="square" rtlCol="0">
            <a:spAutoFit/>
          </a:bodyPr>
          <a:lstStyle/>
          <a:p>
            <a:pPr algn="just">
              <a:lnSpc>
                <a:spcPct val="150000"/>
              </a:lnSpc>
            </a:pPr>
            <a:r>
              <a:rPr lang="id-ID" sz="900" dirty="0"/>
              <a:t>Sed lacinia purus non metus scelerisque, non fermentum. </a:t>
            </a:r>
            <a:endParaRPr lang="en-US" sz="900" b="1" dirty="0"/>
          </a:p>
        </p:txBody>
      </p:sp>
      <p:sp>
        <p:nvSpPr>
          <p:cNvPr id="34" name="TextBox 33"/>
          <p:cNvSpPr txBox="1"/>
          <p:nvPr/>
        </p:nvSpPr>
        <p:spPr>
          <a:xfrm>
            <a:off x="6886176" y="4540144"/>
            <a:ext cx="824265" cy="300082"/>
          </a:xfrm>
          <a:prstGeom prst="rect">
            <a:avLst/>
          </a:prstGeom>
          <a:noFill/>
        </p:spPr>
        <p:txBody>
          <a:bodyPr wrap="none" rtlCol="0">
            <a:spAutoFit/>
          </a:bodyPr>
          <a:lstStyle/>
          <a:p>
            <a:r>
              <a:rPr lang="id-ID" sz="1350" dirty="0">
                <a:latin typeface="+mj-lt"/>
              </a:rPr>
              <a:t>Popular</a:t>
            </a:r>
          </a:p>
        </p:txBody>
      </p:sp>
      <p:sp>
        <p:nvSpPr>
          <p:cNvPr id="35" name="TextBox 34"/>
          <p:cNvSpPr txBox="1"/>
          <p:nvPr/>
        </p:nvSpPr>
        <p:spPr>
          <a:xfrm>
            <a:off x="6886175" y="4760839"/>
            <a:ext cx="1591082" cy="715581"/>
          </a:xfrm>
          <a:prstGeom prst="rect">
            <a:avLst/>
          </a:prstGeom>
          <a:noFill/>
        </p:spPr>
        <p:txBody>
          <a:bodyPr wrap="square" rtlCol="0">
            <a:spAutoFit/>
          </a:bodyPr>
          <a:lstStyle/>
          <a:p>
            <a:pPr algn="just">
              <a:lnSpc>
                <a:spcPct val="150000"/>
              </a:lnSpc>
            </a:pPr>
            <a:r>
              <a:rPr lang="id-ID" sz="900" dirty="0"/>
              <a:t>Sed lacinia purus non metus scelerisque, non fermentum. </a:t>
            </a:r>
            <a:endParaRPr lang="en-US" sz="900" b="1" dirty="0"/>
          </a:p>
        </p:txBody>
      </p:sp>
      <p:sp>
        <p:nvSpPr>
          <p:cNvPr id="36" name="TextBox 35"/>
          <p:cNvSpPr txBox="1"/>
          <p:nvPr/>
        </p:nvSpPr>
        <p:spPr>
          <a:xfrm>
            <a:off x="3405657" y="3945046"/>
            <a:ext cx="2332691" cy="553998"/>
          </a:xfrm>
          <a:prstGeom prst="rect">
            <a:avLst/>
          </a:prstGeom>
          <a:noFill/>
        </p:spPr>
        <p:txBody>
          <a:bodyPr wrap="none" rtlCol="0">
            <a:spAutoFit/>
          </a:bodyPr>
          <a:lstStyle/>
          <a:p>
            <a:pPr algn="ctr"/>
            <a:r>
              <a:rPr lang="en-US" sz="3000" dirty="0">
                <a:latin typeface="+mj-lt"/>
              </a:rPr>
              <a:t>Our Mission</a:t>
            </a:r>
          </a:p>
        </p:txBody>
      </p:sp>
      <p:pic>
        <p:nvPicPr>
          <p:cNvPr id="16" name="Picture 15">
            <a:extLst>
              <a:ext uri="{FF2B5EF4-FFF2-40B4-BE49-F238E27FC236}">
                <a16:creationId xmlns:a16="http://schemas.microsoft.com/office/drawing/2014/main" id="{DC5098E6-0EEC-445D-9DB8-4168238E3E82}"/>
              </a:ext>
            </a:extLst>
          </p:cNvPr>
          <p:cNvPicPr>
            <a:picLocks noChangeAspect="1"/>
          </p:cNvPicPr>
          <p:nvPr/>
        </p:nvPicPr>
        <p:blipFill>
          <a:blip r:embed="rId2">
            <a:extLst>
              <a:ext uri="{28A0092B-C50C-407E-A947-70E740481C1C}">
                <a14:useLocalDpi xmlns:a14="http://schemas.microsoft.com/office/drawing/2010/main" val="0"/>
              </a:ext>
            </a:extLst>
          </a:blip>
          <a:srcRect l="2470" t="24879" r="3450" b="17807"/>
          <a:stretch>
            <a:fillRect/>
          </a:stretch>
        </p:blipFill>
        <p:spPr>
          <a:xfrm>
            <a:off x="0" y="0"/>
            <a:ext cx="11226800" cy="3847105"/>
          </a:xfrm>
          <a:custGeom>
            <a:avLst/>
            <a:gdLst>
              <a:gd name="connsiteX0" fmla="*/ 3040258 w 12192000"/>
              <a:gd name="connsiteY0" fmla="*/ 1155576 h 4177852"/>
              <a:gd name="connsiteX1" fmla="*/ 3246121 w 12192000"/>
              <a:gd name="connsiteY1" fmla="*/ 1355916 h 4177852"/>
              <a:gd name="connsiteX2" fmla="*/ 3246121 w 12192000"/>
              <a:gd name="connsiteY2" fmla="*/ 2932279 h 4177852"/>
              <a:gd name="connsiteX3" fmla="*/ 3040258 w 12192000"/>
              <a:gd name="connsiteY3" fmla="*/ 3137891 h 4177852"/>
              <a:gd name="connsiteX4" fmla="*/ 2834395 w 12192000"/>
              <a:gd name="connsiteY4" fmla="*/ 2932279 h 4177852"/>
              <a:gd name="connsiteX5" fmla="*/ 2834395 w 12192000"/>
              <a:gd name="connsiteY5" fmla="*/ 1355916 h 4177852"/>
              <a:gd name="connsiteX6" fmla="*/ 3040258 w 12192000"/>
              <a:gd name="connsiteY6" fmla="*/ 1155576 h 4177852"/>
              <a:gd name="connsiteX7" fmla="*/ 9998767 w 12192000"/>
              <a:gd name="connsiteY7" fmla="*/ 0 h 4177852"/>
              <a:gd name="connsiteX8" fmla="*/ 12192000 w 12192000"/>
              <a:gd name="connsiteY8" fmla="*/ 0 h 4177852"/>
              <a:gd name="connsiteX9" fmla="*/ 12192000 w 12192000"/>
              <a:gd name="connsiteY9" fmla="*/ 2290233 h 4177852"/>
              <a:gd name="connsiteX10" fmla="*/ 12160778 w 12192000"/>
              <a:gd name="connsiteY10" fmla="*/ 2299642 h 4177852"/>
              <a:gd name="connsiteX11" fmla="*/ 12036084 w 12192000"/>
              <a:gd name="connsiteY11" fmla="*/ 2489511 h 4177852"/>
              <a:gd name="connsiteX12" fmla="*/ 12036084 w 12192000"/>
              <a:gd name="connsiteY12" fmla="*/ 2589719 h 4177852"/>
              <a:gd name="connsiteX13" fmla="*/ 11835519 w 12192000"/>
              <a:gd name="connsiteY13" fmla="*/ 2795410 h 4177852"/>
              <a:gd name="connsiteX14" fmla="*/ 11629677 w 12192000"/>
              <a:gd name="connsiteY14" fmla="*/ 2589719 h 4177852"/>
              <a:gd name="connsiteX15" fmla="*/ 11629677 w 12192000"/>
              <a:gd name="connsiteY15" fmla="*/ 1977921 h 4177852"/>
              <a:gd name="connsiteX16" fmla="*/ 11423834 w 12192000"/>
              <a:gd name="connsiteY16" fmla="*/ 1777504 h 4177852"/>
              <a:gd name="connsiteX17" fmla="*/ 11223268 w 12192000"/>
              <a:gd name="connsiteY17" fmla="*/ 1977921 h 4177852"/>
              <a:gd name="connsiteX18" fmla="*/ 11223268 w 12192000"/>
              <a:gd name="connsiteY18" fmla="*/ 2447318 h 4177852"/>
              <a:gd name="connsiteX19" fmla="*/ 11033260 w 12192000"/>
              <a:gd name="connsiteY19" fmla="*/ 2653009 h 4177852"/>
              <a:gd name="connsiteX20" fmla="*/ 10911865 w 12192000"/>
              <a:gd name="connsiteY20" fmla="*/ 2668832 h 4177852"/>
              <a:gd name="connsiteX21" fmla="*/ 10816861 w 12192000"/>
              <a:gd name="connsiteY21" fmla="*/ 2805958 h 4177852"/>
              <a:gd name="connsiteX22" fmla="*/ 10816861 w 12192000"/>
              <a:gd name="connsiteY22" fmla="*/ 3312274 h 4177852"/>
              <a:gd name="connsiteX23" fmla="*/ 10611018 w 12192000"/>
              <a:gd name="connsiteY23" fmla="*/ 3517965 h 4177852"/>
              <a:gd name="connsiteX24" fmla="*/ 10410453 w 12192000"/>
              <a:gd name="connsiteY24" fmla="*/ 3312274 h 4177852"/>
              <a:gd name="connsiteX25" fmla="*/ 10410453 w 12192000"/>
              <a:gd name="connsiteY25" fmla="*/ 2510607 h 4177852"/>
              <a:gd name="connsiteX26" fmla="*/ 10310170 w 12192000"/>
              <a:gd name="connsiteY26" fmla="*/ 2362932 h 4177852"/>
              <a:gd name="connsiteX27" fmla="*/ 10220444 w 12192000"/>
              <a:gd name="connsiteY27" fmla="*/ 2347109 h 4177852"/>
              <a:gd name="connsiteX28" fmla="*/ 10204610 w 12192000"/>
              <a:gd name="connsiteY28" fmla="*/ 2347109 h 4177852"/>
              <a:gd name="connsiteX29" fmla="*/ 9998767 w 12192000"/>
              <a:gd name="connsiteY29" fmla="*/ 2141418 h 4177852"/>
              <a:gd name="connsiteX30" fmla="*/ 9998767 w 12192000"/>
              <a:gd name="connsiteY30" fmla="*/ 564455 h 4177852"/>
              <a:gd name="connsiteX31" fmla="*/ 10004045 w 12192000"/>
              <a:gd name="connsiteY31" fmla="*/ 543359 h 4177852"/>
              <a:gd name="connsiteX32" fmla="*/ 9998767 w 12192000"/>
              <a:gd name="connsiteY32" fmla="*/ 516987 h 4177852"/>
              <a:gd name="connsiteX33" fmla="*/ 9998767 w 12192000"/>
              <a:gd name="connsiteY33" fmla="*/ 71301 h 4177852"/>
              <a:gd name="connsiteX34" fmla="*/ 6396171 w 12192000"/>
              <a:gd name="connsiteY34" fmla="*/ 0 h 4177852"/>
              <a:gd name="connsiteX35" fmla="*/ 9904710 w 12192000"/>
              <a:gd name="connsiteY35" fmla="*/ 0 h 4177852"/>
              <a:gd name="connsiteX36" fmla="*/ 9904710 w 12192000"/>
              <a:gd name="connsiteY36" fmla="*/ 10539 h 4177852"/>
              <a:gd name="connsiteX37" fmla="*/ 9904710 w 12192000"/>
              <a:gd name="connsiteY37" fmla="*/ 1176922 h 4177852"/>
              <a:gd name="connsiteX38" fmla="*/ 9904710 w 12192000"/>
              <a:gd name="connsiteY38" fmla="*/ 2864615 h 4177852"/>
              <a:gd name="connsiteX39" fmla="*/ 9709497 w 12192000"/>
              <a:gd name="connsiteY39" fmla="*/ 3059755 h 4177852"/>
              <a:gd name="connsiteX40" fmla="*/ 9514286 w 12192000"/>
              <a:gd name="connsiteY40" fmla="*/ 2864615 h 4177852"/>
              <a:gd name="connsiteX41" fmla="*/ 9514286 w 12192000"/>
              <a:gd name="connsiteY41" fmla="*/ 2548172 h 4177852"/>
              <a:gd name="connsiteX42" fmla="*/ 9319074 w 12192000"/>
              <a:gd name="connsiteY42" fmla="*/ 2353034 h 4177852"/>
              <a:gd name="connsiteX43" fmla="*/ 9123863 w 12192000"/>
              <a:gd name="connsiteY43" fmla="*/ 2548172 h 4177852"/>
              <a:gd name="connsiteX44" fmla="*/ 9123863 w 12192000"/>
              <a:gd name="connsiteY44" fmla="*/ 3202155 h 4177852"/>
              <a:gd name="connsiteX45" fmla="*/ 8933926 w 12192000"/>
              <a:gd name="connsiteY45" fmla="*/ 3397293 h 4177852"/>
              <a:gd name="connsiteX46" fmla="*/ 8738715 w 12192000"/>
              <a:gd name="connsiteY46" fmla="*/ 3202155 h 4177852"/>
              <a:gd name="connsiteX47" fmla="*/ 8738715 w 12192000"/>
              <a:gd name="connsiteY47" fmla="*/ 2616736 h 4177852"/>
              <a:gd name="connsiteX48" fmla="*/ 8543502 w 12192000"/>
              <a:gd name="connsiteY48" fmla="*/ 2421596 h 4177852"/>
              <a:gd name="connsiteX49" fmla="*/ 8348291 w 12192000"/>
              <a:gd name="connsiteY49" fmla="*/ 2616736 h 4177852"/>
              <a:gd name="connsiteX50" fmla="*/ 8348291 w 12192000"/>
              <a:gd name="connsiteY50" fmla="*/ 3982713 h 4177852"/>
              <a:gd name="connsiteX51" fmla="*/ 8153079 w 12192000"/>
              <a:gd name="connsiteY51" fmla="*/ 4177852 h 4177852"/>
              <a:gd name="connsiteX52" fmla="*/ 7957866 w 12192000"/>
              <a:gd name="connsiteY52" fmla="*/ 3982713 h 4177852"/>
              <a:gd name="connsiteX53" fmla="*/ 7957866 w 12192000"/>
              <a:gd name="connsiteY53" fmla="*/ 2864615 h 4177852"/>
              <a:gd name="connsiteX54" fmla="*/ 7762655 w 12192000"/>
              <a:gd name="connsiteY54" fmla="*/ 2669475 h 4177852"/>
              <a:gd name="connsiteX55" fmla="*/ 7567443 w 12192000"/>
              <a:gd name="connsiteY55" fmla="*/ 2864615 h 4177852"/>
              <a:gd name="connsiteX56" fmla="*/ 7567443 w 12192000"/>
              <a:gd name="connsiteY56" fmla="*/ 2817149 h 4177852"/>
              <a:gd name="connsiteX57" fmla="*/ 7372231 w 12192000"/>
              <a:gd name="connsiteY57" fmla="*/ 3012288 h 4177852"/>
              <a:gd name="connsiteX58" fmla="*/ 7177019 w 12192000"/>
              <a:gd name="connsiteY58" fmla="*/ 2817149 h 4177852"/>
              <a:gd name="connsiteX59" fmla="*/ 7177019 w 12192000"/>
              <a:gd name="connsiteY59" fmla="*/ 2738039 h 4177852"/>
              <a:gd name="connsiteX60" fmla="*/ 6981807 w 12192000"/>
              <a:gd name="connsiteY60" fmla="*/ 2548172 h 4177852"/>
              <a:gd name="connsiteX61" fmla="*/ 6786596 w 12192000"/>
              <a:gd name="connsiteY61" fmla="*/ 2738039 h 4177852"/>
              <a:gd name="connsiteX62" fmla="*/ 6786596 w 12192000"/>
              <a:gd name="connsiteY62" fmla="*/ 2716943 h 4177852"/>
              <a:gd name="connsiteX63" fmla="*/ 6591384 w 12192000"/>
              <a:gd name="connsiteY63" fmla="*/ 2912081 h 4177852"/>
              <a:gd name="connsiteX64" fmla="*/ 6396171 w 12192000"/>
              <a:gd name="connsiteY64" fmla="*/ 2716943 h 4177852"/>
              <a:gd name="connsiteX65" fmla="*/ 6396171 w 12192000"/>
              <a:gd name="connsiteY65" fmla="*/ 1029248 h 4177852"/>
              <a:gd name="connsiteX66" fmla="*/ 6396171 w 12192000"/>
              <a:gd name="connsiteY66" fmla="*/ 81691 h 4177852"/>
              <a:gd name="connsiteX67" fmla="*/ 3340177 w 12192000"/>
              <a:gd name="connsiteY67" fmla="*/ 0 h 4177852"/>
              <a:gd name="connsiteX68" fmla="*/ 6190309 w 12192000"/>
              <a:gd name="connsiteY68" fmla="*/ 0 h 4177852"/>
              <a:gd name="connsiteX69" fmla="*/ 6190309 w 12192000"/>
              <a:gd name="connsiteY69" fmla="*/ 117990 h 4177852"/>
              <a:gd name="connsiteX70" fmla="*/ 6190309 w 12192000"/>
              <a:gd name="connsiteY70" fmla="*/ 1182574 h 4177852"/>
              <a:gd name="connsiteX71" fmla="*/ 6185031 w 12192000"/>
              <a:gd name="connsiteY71" fmla="*/ 1240593 h 4177852"/>
              <a:gd name="connsiteX72" fmla="*/ 6190309 w 12192000"/>
              <a:gd name="connsiteY72" fmla="*/ 1293337 h 4177852"/>
              <a:gd name="connsiteX73" fmla="*/ 6190309 w 12192000"/>
              <a:gd name="connsiteY73" fmla="*/ 2870383 h 4177852"/>
              <a:gd name="connsiteX74" fmla="*/ 5989744 w 12192000"/>
              <a:gd name="connsiteY74" fmla="*/ 3076085 h 4177852"/>
              <a:gd name="connsiteX75" fmla="*/ 5783901 w 12192000"/>
              <a:gd name="connsiteY75" fmla="*/ 2870383 h 4177852"/>
              <a:gd name="connsiteX76" fmla="*/ 5783901 w 12192000"/>
              <a:gd name="connsiteY76" fmla="*/ 2437882 h 4177852"/>
              <a:gd name="connsiteX77" fmla="*/ 5583336 w 12192000"/>
              <a:gd name="connsiteY77" fmla="*/ 2237455 h 4177852"/>
              <a:gd name="connsiteX78" fmla="*/ 5377493 w 12192000"/>
              <a:gd name="connsiteY78" fmla="*/ 2437882 h 4177852"/>
              <a:gd name="connsiteX79" fmla="*/ 5377493 w 12192000"/>
              <a:gd name="connsiteY79" fmla="*/ 2569742 h 4177852"/>
              <a:gd name="connsiteX80" fmla="*/ 5171651 w 12192000"/>
              <a:gd name="connsiteY80" fmla="*/ 2770170 h 4177852"/>
              <a:gd name="connsiteX81" fmla="*/ 5161094 w 12192000"/>
              <a:gd name="connsiteY81" fmla="*/ 2770170 h 4177852"/>
              <a:gd name="connsiteX82" fmla="*/ 5066090 w 12192000"/>
              <a:gd name="connsiteY82" fmla="*/ 2785993 h 4177852"/>
              <a:gd name="connsiteX83" fmla="*/ 4971086 w 12192000"/>
              <a:gd name="connsiteY83" fmla="*/ 2928402 h 4177852"/>
              <a:gd name="connsiteX84" fmla="*/ 4971086 w 12192000"/>
              <a:gd name="connsiteY84" fmla="*/ 3851422 h 4177852"/>
              <a:gd name="connsiteX85" fmla="*/ 4765244 w 12192000"/>
              <a:gd name="connsiteY85" fmla="*/ 4051850 h 4177852"/>
              <a:gd name="connsiteX86" fmla="*/ 4564679 w 12192000"/>
              <a:gd name="connsiteY86" fmla="*/ 3851422 h 4177852"/>
              <a:gd name="connsiteX87" fmla="*/ 4564679 w 12192000"/>
              <a:gd name="connsiteY87" fmla="*/ 3498037 h 4177852"/>
              <a:gd name="connsiteX88" fmla="*/ 4464395 w 12192000"/>
              <a:gd name="connsiteY88" fmla="*/ 3355628 h 4177852"/>
              <a:gd name="connsiteX89" fmla="*/ 4374669 w 12192000"/>
              <a:gd name="connsiteY89" fmla="*/ 3339805 h 4177852"/>
              <a:gd name="connsiteX90" fmla="*/ 4358835 w 12192000"/>
              <a:gd name="connsiteY90" fmla="*/ 3339805 h 4177852"/>
              <a:gd name="connsiteX91" fmla="*/ 4158269 w 12192000"/>
              <a:gd name="connsiteY91" fmla="*/ 3139378 h 4177852"/>
              <a:gd name="connsiteX92" fmla="*/ 3952427 w 12192000"/>
              <a:gd name="connsiteY92" fmla="*/ 2933676 h 4177852"/>
              <a:gd name="connsiteX93" fmla="*/ 3746584 w 12192000"/>
              <a:gd name="connsiteY93" fmla="*/ 3139378 h 4177852"/>
              <a:gd name="connsiteX94" fmla="*/ 3746584 w 12192000"/>
              <a:gd name="connsiteY94" fmla="*/ 3687916 h 4177852"/>
              <a:gd name="connsiteX95" fmla="*/ 3546019 w 12192000"/>
              <a:gd name="connsiteY95" fmla="*/ 3888343 h 4177852"/>
              <a:gd name="connsiteX96" fmla="*/ 3340177 w 12192000"/>
              <a:gd name="connsiteY96" fmla="*/ 3687916 h 4177852"/>
              <a:gd name="connsiteX97" fmla="*/ 3340177 w 12192000"/>
              <a:gd name="connsiteY97" fmla="*/ 2000107 h 4177852"/>
              <a:gd name="connsiteX98" fmla="*/ 3340177 w 12192000"/>
              <a:gd name="connsiteY98" fmla="*/ 118300 h 4177852"/>
              <a:gd name="connsiteX99" fmla="*/ 2834394 w 12192000"/>
              <a:gd name="connsiteY99" fmla="*/ 0 h 4177852"/>
              <a:gd name="connsiteX100" fmla="*/ 3246120 w 12192000"/>
              <a:gd name="connsiteY100" fmla="*/ 0 h 4177852"/>
              <a:gd name="connsiteX101" fmla="*/ 3246120 w 12192000"/>
              <a:gd name="connsiteY101" fmla="*/ 112341 h 4177852"/>
              <a:gd name="connsiteX102" fmla="*/ 3246120 w 12192000"/>
              <a:gd name="connsiteY102" fmla="*/ 786419 h 4177852"/>
              <a:gd name="connsiteX103" fmla="*/ 3040257 w 12192000"/>
              <a:gd name="connsiteY103" fmla="*/ 986980 h 4177852"/>
              <a:gd name="connsiteX104" fmla="*/ 2834394 w 12192000"/>
              <a:gd name="connsiteY104" fmla="*/ 786419 h 4177852"/>
              <a:gd name="connsiteX105" fmla="*/ 2834394 w 12192000"/>
              <a:gd name="connsiteY105" fmla="*/ 11480 h 4177852"/>
              <a:gd name="connsiteX106" fmla="*/ 0 w 12192000"/>
              <a:gd name="connsiteY106" fmla="*/ 0 h 4177852"/>
              <a:gd name="connsiteX107" fmla="*/ 2733238 w 12192000"/>
              <a:gd name="connsiteY107" fmla="*/ 0 h 4177852"/>
              <a:gd name="connsiteX108" fmla="*/ 2733238 w 12192000"/>
              <a:gd name="connsiteY108" fmla="*/ 27664 h 4177852"/>
              <a:gd name="connsiteX109" fmla="*/ 2733238 w 12192000"/>
              <a:gd name="connsiteY109" fmla="*/ 1029248 h 4177852"/>
              <a:gd name="connsiteX110" fmla="*/ 2733238 w 12192000"/>
              <a:gd name="connsiteY110" fmla="*/ 2716943 h 4177852"/>
              <a:gd name="connsiteX111" fmla="*/ 2538026 w 12192000"/>
              <a:gd name="connsiteY111" fmla="*/ 2912081 h 4177852"/>
              <a:gd name="connsiteX112" fmla="*/ 2342815 w 12192000"/>
              <a:gd name="connsiteY112" fmla="*/ 2716943 h 4177852"/>
              <a:gd name="connsiteX113" fmla="*/ 2342815 w 12192000"/>
              <a:gd name="connsiteY113" fmla="*/ 2738039 h 4177852"/>
              <a:gd name="connsiteX114" fmla="*/ 2147602 w 12192000"/>
              <a:gd name="connsiteY114" fmla="*/ 2548172 h 4177852"/>
              <a:gd name="connsiteX115" fmla="*/ 1952390 w 12192000"/>
              <a:gd name="connsiteY115" fmla="*/ 2738039 h 4177852"/>
              <a:gd name="connsiteX116" fmla="*/ 1952390 w 12192000"/>
              <a:gd name="connsiteY116" fmla="*/ 2817149 h 4177852"/>
              <a:gd name="connsiteX117" fmla="*/ 1757179 w 12192000"/>
              <a:gd name="connsiteY117" fmla="*/ 3012288 h 4177852"/>
              <a:gd name="connsiteX118" fmla="*/ 1561966 w 12192000"/>
              <a:gd name="connsiteY118" fmla="*/ 2817149 h 4177852"/>
              <a:gd name="connsiteX119" fmla="*/ 1561966 w 12192000"/>
              <a:gd name="connsiteY119" fmla="*/ 2864615 h 4177852"/>
              <a:gd name="connsiteX120" fmla="*/ 1366754 w 12192000"/>
              <a:gd name="connsiteY120" fmla="*/ 2669475 h 4177852"/>
              <a:gd name="connsiteX121" fmla="*/ 1171543 w 12192000"/>
              <a:gd name="connsiteY121" fmla="*/ 2864615 h 4177852"/>
              <a:gd name="connsiteX122" fmla="*/ 1171543 w 12192000"/>
              <a:gd name="connsiteY122" fmla="*/ 3982713 h 4177852"/>
              <a:gd name="connsiteX123" fmla="*/ 976330 w 12192000"/>
              <a:gd name="connsiteY123" fmla="*/ 4177852 h 4177852"/>
              <a:gd name="connsiteX124" fmla="*/ 781118 w 12192000"/>
              <a:gd name="connsiteY124" fmla="*/ 3982713 h 4177852"/>
              <a:gd name="connsiteX125" fmla="*/ 781118 w 12192000"/>
              <a:gd name="connsiteY125" fmla="*/ 2616736 h 4177852"/>
              <a:gd name="connsiteX126" fmla="*/ 591182 w 12192000"/>
              <a:gd name="connsiteY126" fmla="*/ 2421596 h 4177852"/>
              <a:gd name="connsiteX127" fmla="*/ 395971 w 12192000"/>
              <a:gd name="connsiteY127" fmla="*/ 2616736 h 4177852"/>
              <a:gd name="connsiteX128" fmla="*/ 395971 w 12192000"/>
              <a:gd name="connsiteY128" fmla="*/ 3202155 h 4177852"/>
              <a:gd name="connsiteX129" fmla="*/ 200759 w 12192000"/>
              <a:gd name="connsiteY129" fmla="*/ 3397293 h 4177852"/>
              <a:gd name="connsiteX130" fmla="*/ 5546 w 12192000"/>
              <a:gd name="connsiteY130" fmla="*/ 3202155 h 4177852"/>
              <a:gd name="connsiteX131" fmla="*/ 5546 w 12192000"/>
              <a:gd name="connsiteY131" fmla="*/ 2548172 h 4177852"/>
              <a:gd name="connsiteX132" fmla="*/ 0 w 12192000"/>
              <a:gd name="connsiteY132" fmla="*/ 2520831 h 4177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12192000" h="4177852">
                <a:moveTo>
                  <a:pt x="3040258" y="1155576"/>
                </a:moveTo>
                <a:cubicBezTo>
                  <a:pt x="3151108" y="1155576"/>
                  <a:pt x="3246121" y="1245202"/>
                  <a:pt x="3246121" y="1355916"/>
                </a:cubicBezTo>
                <a:cubicBezTo>
                  <a:pt x="3246121" y="2932279"/>
                  <a:pt x="3246121" y="2932279"/>
                  <a:pt x="3246121" y="2932279"/>
                </a:cubicBezTo>
                <a:cubicBezTo>
                  <a:pt x="3246121" y="3048265"/>
                  <a:pt x="3151108" y="3137891"/>
                  <a:pt x="3040258" y="3137891"/>
                </a:cubicBezTo>
                <a:cubicBezTo>
                  <a:pt x="2929409" y="3137891"/>
                  <a:pt x="2834395" y="3048265"/>
                  <a:pt x="2834395" y="2932279"/>
                </a:cubicBezTo>
                <a:cubicBezTo>
                  <a:pt x="2834395" y="1355916"/>
                  <a:pt x="2834395" y="1355916"/>
                  <a:pt x="2834395" y="1355916"/>
                </a:cubicBezTo>
                <a:cubicBezTo>
                  <a:pt x="2834395" y="1245202"/>
                  <a:pt x="2929409" y="1155576"/>
                  <a:pt x="3040258" y="1155576"/>
                </a:cubicBezTo>
                <a:close/>
                <a:moveTo>
                  <a:pt x="9998767" y="0"/>
                </a:moveTo>
                <a:lnTo>
                  <a:pt x="12192000" y="0"/>
                </a:lnTo>
                <a:lnTo>
                  <a:pt x="12192000" y="2290233"/>
                </a:lnTo>
                <a:lnTo>
                  <a:pt x="12160778" y="2299642"/>
                </a:lnTo>
                <a:cubicBezTo>
                  <a:pt x="12086555" y="2330298"/>
                  <a:pt x="12036084" y="2402488"/>
                  <a:pt x="12036084" y="2489511"/>
                </a:cubicBezTo>
                <a:cubicBezTo>
                  <a:pt x="12036084" y="2489511"/>
                  <a:pt x="12036084" y="2489511"/>
                  <a:pt x="12036084" y="2589719"/>
                </a:cubicBezTo>
                <a:cubicBezTo>
                  <a:pt x="12036084" y="2700476"/>
                  <a:pt x="11946357" y="2795410"/>
                  <a:pt x="11835519" y="2795410"/>
                </a:cubicBezTo>
                <a:cubicBezTo>
                  <a:pt x="11719403" y="2795410"/>
                  <a:pt x="11629677" y="2700476"/>
                  <a:pt x="11629677" y="2589719"/>
                </a:cubicBezTo>
                <a:cubicBezTo>
                  <a:pt x="11629677" y="2589719"/>
                  <a:pt x="11629677" y="2589719"/>
                  <a:pt x="11629677" y="1977921"/>
                </a:cubicBezTo>
                <a:cubicBezTo>
                  <a:pt x="11629677" y="1867165"/>
                  <a:pt x="11539950" y="1777504"/>
                  <a:pt x="11423834" y="1777504"/>
                </a:cubicBezTo>
                <a:cubicBezTo>
                  <a:pt x="11312995" y="1777504"/>
                  <a:pt x="11223268" y="1867165"/>
                  <a:pt x="11223268" y="1977921"/>
                </a:cubicBezTo>
                <a:cubicBezTo>
                  <a:pt x="11223268" y="1977921"/>
                  <a:pt x="11223268" y="1977921"/>
                  <a:pt x="11223268" y="2447318"/>
                </a:cubicBezTo>
                <a:cubicBezTo>
                  <a:pt x="11223268" y="2558075"/>
                  <a:pt x="11138820" y="2642460"/>
                  <a:pt x="11033260" y="2653009"/>
                </a:cubicBezTo>
                <a:cubicBezTo>
                  <a:pt x="10980480" y="2653009"/>
                  <a:pt x="10964646" y="2653009"/>
                  <a:pt x="10911865" y="2668832"/>
                </a:cubicBezTo>
                <a:cubicBezTo>
                  <a:pt x="10880197" y="2679379"/>
                  <a:pt x="10827417" y="2716298"/>
                  <a:pt x="10816861" y="2805958"/>
                </a:cubicBezTo>
                <a:cubicBezTo>
                  <a:pt x="10816861" y="2805958"/>
                  <a:pt x="10816861" y="2805958"/>
                  <a:pt x="10816861" y="3312274"/>
                </a:cubicBezTo>
                <a:cubicBezTo>
                  <a:pt x="10816861" y="3423031"/>
                  <a:pt x="10721857" y="3517965"/>
                  <a:pt x="10611018" y="3517965"/>
                </a:cubicBezTo>
                <a:cubicBezTo>
                  <a:pt x="10500180" y="3517965"/>
                  <a:pt x="10410453" y="3423031"/>
                  <a:pt x="10410453" y="3312274"/>
                </a:cubicBezTo>
                <a:cubicBezTo>
                  <a:pt x="10410453" y="3312274"/>
                  <a:pt x="10410453" y="3312274"/>
                  <a:pt x="10410453" y="2510607"/>
                </a:cubicBezTo>
                <a:cubicBezTo>
                  <a:pt x="10399897" y="2410399"/>
                  <a:pt x="10341838" y="2373480"/>
                  <a:pt x="10310170" y="2362932"/>
                </a:cubicBezTo>
                <a:cubicBezTo>
                  <a:pt x="10273225" y="2347109"/>
                  <a:pt x="10252112" y="2347109"/>
                  <a:pt x="10220444" y="2347109"/>
                </a:cubicBezTo>
                <a:cubicBezTo>
                  <a:pt x="10215166" y="2347109"/>
                  <a:pt x="10209888" y="2347109"/>
                  <a:pt x="10204610" y="2347109"/>
                </a:cubicBezTo>
                <a:cubicBezTo>
                  <a:pt x="10093771" y="2347109"/>
                  <a:pt x="9998767" y="2257449"/>
                  <a:pt x="9998767" y="2141418"/>
                </a:cubicBezTo>
                <a:cubicBezTo>
                  <a:pt x="9998767" y="2141418"/>
                  <a:pt x="9998767" y="2141418"/>
                  <a:pt x="9998767" y="564455"/>
                </a:cubicBezTo>
                <a:cubicBezTo>
                  <a:pt x="9998767" y="559180"/>
                  <a:pt x="10004045" y="548633"/>
                  <a:pt x="10004045" y="543359"/>
                </a:cubicBezTo>
                <a:cubicBezTo>
                  <a:pt x="10004045" y="532810"/>
                  <a:pt x="9998767" y="527536"/>
                  <a:pt x="9998767" y="516987"/>
                </a:cubicBezTo>
                <a:cubicBezTo>
                  <a:pt x="9998767" y="516987"/>
                  <a:pt x="9998767" y="516987"/>
                  <a:pt x="9998767" y="71301"/>
                </a:cubicBezTo>
                <a:close/>
                <a:moveTo>
                  <a:pt x="6396171" y="0"/>
                </a:moveTo>
                <a:lnTo>
                  <a:pt x="9904710" y="0"/>
                </a:lnTo>
                <a:lnTo>
                  <a:pt x="9904710" y="10539"/>
                </a:lnTo>
                <a:cubicBezTo>
                  <a:pt x="9904710" y="349953"/>
                  <a:pt x="9904710" y="736560"/>
                  <a:pt x="9904710" y="1176922"/>
                </a:cubicBezTo>
                <a:cubicBezTo>
                  <a:pt x="9904710" y="1176922"/>
                  <a:pt x="9904710" y="1176922"/>
                  <a:pt x="9904710" y="2864615"/>
                </a:cubicBezTo>
                <a:cubicBezTo>
                  <a:pt x="9904710" y="2970096"/>
                  <a:pt x="9820294" y="3059755"/>
                  <a:pt x="9709497" y="3059755"/>
                </a:cubicBezTo>
                <a:cubicBezTo>
                  <a:pt x="9603978" y="3059755"/>
                  <a:pt x="9514286" y="2970096"/>
                  <a:pt x="9514286" y="2864615"/>
                </a:cubicBezTo>
                <a:cubicBezTo>
                  <a:pt x="9514286" y="2864615"/>
                  <a:pt x="9514286" y="2864615"/>
                  <a:pt x="9514286" y="2548172"/>
                </a:cubicBezTo>
                <a:cubicBezTo>
                  <a:pt x="9514286" y="2437418"/>
                  <a:pt x="9429870" y="2353034"/>
                  <a:pt x="9319074" y="2353034"/>
                </a:cubicBezTo>
                <a:cubicBezTo>
                  <a:pt x="9213555" y="2353034"/>
                  <a:pt x="9123863" y="2437418"/>
                  <a:pt x="9123863" y="2548172"/>
                </a:cubicBezTo>
                <a:cubicBezTo>
                  <a:pt x="9123863" y="2548172"/>
                  <a:pt x="9123863" y="2548172"/>
                  <a:pt x="9123863" y="3202155"/>
                </a:cubicBezTo>
                <a:cubicBezTo>
                  <a:pt x="9123863" y="3312909"/>
                  <a:pt x="9039446" y="3397293"/>
                  <a:pt x="8933926" y="3397293"/>
                </a:cubicBezTo>
                <a:cubicBezTo>
                  <a:pt x="8823130" y="3397293"/>
                  <a:pt x="8738715" y="3312909"/>
                  <a:pt x="8738715" y="3202155"/>
                </a:cubicBezTo>
                <a:cubicBezTo>
                  <a:pt x="8738715" y="3202155"/>
                  <a:pt x="8738715" y="3202155"/>
                  <a:pt x="8738715" y="2616736"/>
                </a:cubicBezTo>
                <a:cubicBezTo>
                  <a:pt x="8738715" y="2511255"/>
                  <a:pt x="8649023" y="2421596"/>
                  <a:pt x="8543502" y="2421596"/>
                </a:cubicBezTo>
                <a:cubicBezTo>
                  <a:pt x="8432706" y="2421596"/>
                  <a:pt x="8348291" y="2511255"/>
                  <a:pt x="8348291" y="2616736"/>
                </a:cubicBezTo>
                <a:cubicBezTo>
                  <a:pt x="8348291" y="2616736"/>
                  <a:pt x="8348291" y="2616736"/>
                  <a:pt x="8348291" y="3982713"/>
                </a:cubicBezTo>
                <a:cubicBezTo>
                  <a:pt x="8348291" y="4088194"/>
                  <a:pt x="8258599" y="4177852"/>
                  <a:pt x="8153079" y="4177852"/>
                </a:cubicBezTo>
                <a:cubicBezTo>
                  <a:pt x="8042283" y="4177852"/>
                  <a:pt x="7957866" y="4088194"/>
                  <a:pt x="7957866" y="3982713"/>
                </a:cubicBezTo>
                <a:cubicBezTo>
                  <a:pt x="7957866" y="3982713"/>
                  <a:pt x="7957866" y="3982713"/>
                  <a:pt x="7957866" y="2864615"/>
                </a:cubicBezTo>
                <a:cubicBezTo>
                  <a:pt x="7957866" y="2753861"/>
                  <a:pt x="7868174" y="2669475"/>
                  <a:pt x="7762655" y="2669475"/>
                </a:cubicBezTo>
                <a:cubicBezTo>
                  <a:pt x="7657135" y="2669475"/>
                  <a:pt x="7567443" y="2753861"/>
                  <a:pt x="7567443" y="2864615"/>
                </a:cubicBezTo>
                <a:cubicBezTo>
                  <a:pt x="7567443" y="2864615"/>
                  <a:pt x="7567443" y="2864615"/>
                  <a:pt x="7567443" y="2817149"/>
                </a:cubicBezTo>
                <a:cubicBezTo>
                  <a:pt x="7567443" y="2927904"/>
                  <a:pt x="7477751" y="3012288"/>
                  <a:pt x="7372231" y="3012288"/>
                </a:cubicBezTo>
                <a:cubicBezTo>
                  <a:pt x="7266711" y="3012288"/>
                  <a:pt x="7177019" y="2927904"/>
                  <a:pt x="7177019" y="2817149"/>
                </a:cubicBezTo>
                <a:cubicBezTo>
                  <a:pt x="7177019" y="2817149"/>
                  <a:pt x="7177019" y="2817149"/>
                  <a:pt x="7177019" y="2738039"/>
                </a:cubicBezTo>
                <a:cubicBezTo>
                  <a:pt x="7177019" y="2632558"/>
                  <a:pt x="7092603" y="2548172"/>
                  <a:pt x="6981807" y="2548172"/>
                </a:cubicBezTo>
                <a:cubicBezTo>
                  <a:pt x="6876288" y="2548172"/>
                  <a:pt x="6786596" y="2632558"/>
                  <a:pt x="6786596" y="2738039"/>
                </a:cubicBezTo>
                <a:cubicBezTo>
                  <a:pt x="6786596" y="2738039"/>
                  <a:pt x="6786596" y="2738039"/>
                  <a:pt x="6786596" y="2716943"/>
                </a:cubicBezTo>
                <a:cubicBezTo>
                  <a:pt x="6786596" y="2822423"/>
                  <a:pt x="6702179" y="2912081"/>
                  <a:pt x="6591384" y="2912081"/>
                </a:cubicBezTo>
                <a:cubicBezTo>
                  <a:pt x="6485863" y="2912081"/>
                  <a:pt x="6396171" y="2822423"/>
                  <a:pt x="6396171" y="2716943"/>
                </a:cubicBezTo>
                <a:cubicBezTo>
                  <a:pt x="6396171" y="2716943"/>
                  <a:pt x="6396171" y="2716943"/>
                  <a:pt x="6396171" y="1029248"/>
                </a:cubicBezTo>
                <a:cubicBezTo>
                  <a:pt x="6396171" y="1029248"/>
                  <a:pt x="6396171" y="1029248"/>
                  <a:pt x="6396171" y="81691"/>
                </a:cubicBezTo>
                <a:close/>
                <a:moveTo>
                  <a:pt x="3340177" y="0"/>
                </a:moveTo>
                <a:lnTo>
                  <a:pt x="6190309" y="0"/>
                </a:lnTo>
                <a:lnTo>
                  <a:pt x="6190309" y="117990"/>
                </a:lnTo>
                <a:cubicBezTo>
                  <a:pt x="6190309" y="350928"/>
                  <a:pt x="6190309" y="689747"/>
                  <a:pt x="6190309" y="1182574"/>
                </a:cubicBezTo>
                <a:cubicBezTo>
                  <a:pt x="6190309" y="1203672"/>
                  <a:pt x="6190309" y="1224769"/>
                  <a:pt x="6185031" y="1240593"/>
                </a:cubicBezTo>
                <a:cubicBezTo>
                  <a:pt x="6190309" y="1256416"/>
                  <a:pt x="6190309" y="1277513"/>
                  <a:pt x="6190309" y="1293337"/>
                </a:cubicBezTo>
                <a:cubicBezTo>
                  <a:pt x="6190309" y="1293337"/>
                  <a:pt x="6190309" y="1293337"/>
                  <a:pt x="6190309" y="2870383"/>
                </a:cubicBezTo>
                <a:cubicBezTo>
                  <a:pt x="6190309" y="2986420"/>
                  <a:pt x="6100582" y="3076085"/>
                  <a:pt x="5989744" y="3076085"/>
                </a:cubicBezTo>
                <a:cubicBezTo>
                  <a:pt x="5873629" y="3076085"/>
                  <a:pt x="5783901" y="2986420"/>
                  <a:pt x="5783901" y="2870383"/>
                </a:cubicBezTo>
                <a:cubicBezTo>
                  <a:pt x="5783901" y="2870383"/>
                  <a:pt x="5783901" y="2870383"/>
                  <a:pt x="5783901" y="2437882"/>
                </a:cubicBezTo>
                <a:cubicBezTo>
                  <a:pt x="5783901" y="2327120"/>
                  <a:pt x="5694175" y="2237455"/>
                  <a:pt x="5583336" y="2237455"/>
                </a:cubicBezTo>
                <a:cubicBezTo>
                  <a:pt x="5467220" y="2237455"/>
                  <a:pt x="5377493" y="2327120"/>
                  <a:pt x="5377493" y="2437882"/>
                </a:cubicBezTo>
                <a:cubicBezTo>
                  <a:pt x="5377493" y="2437882"/>
                  <a:pt x="5377493" y="2437882"/>
                  <a:pt x="5377493" y="2569742"/>
                </a:cubicBezTo>
                <a:cubicBezTo>
                  <a:pt x="5377493" y="2680505"/>
                  <a:pt x="5287768" y="2770170"/>
                  <a:pt x="5171651" y="2770170"/>
                </a:cubicBezTo>
                <a:cubicBezTo>
                  <a:pt x="5171651" y="2770170"/>
                  <a:pt x="5166374" y="2770170"/>
                  <a:pt x="5161094" y="2770170"/>
                </a:cubicBezTo>
                <a:cubicBezTo>
                  <a:pt x="5129426" y="2770170"/>
                  <a:pt x="5108314" y="2770170"/>
                  <a:pt x="5066090" y="2785993"/>
                </a:cubicBezTo>
                <a:cubicBezTo>
                  <a:pt x="5034424" y="2801817"/>
                  <a:pt x="4981643" y="2833462"/>
                  <a:pt x="4971086" y="2928402"/>
                </a:cubicBezTo>
                <a:cubicBezTo>
                  <a:pt x="4971086" y="2928402"/>
                  <a:pt x="4971086" y="2928402"/>
                  <a:pt x="4971086" y="3851422"/>
                </a:cubicBezTo>
                <a:cubicBezTo>
                  <a:pt x="4971086" y="3962184"/>
                  <a:pt x="4881360" y="4051850"/>
                  <a:pt x="4765244" y="4051850"/>
                </a:cubicBezTo>
                <a:cubicBezTo>
                  <a:pt x="4654406" y="4051850"/>
                  <a:pt x="4564679" y="3962184"/>
                  <a:pt x="4564679" y="3851422"/>
                </a:cubicBezTo>
                <a:cubicBezTo>
                  <a:pt x="4564679" y="3851422"/>
                  <a:pt x="4564679" y="3851422"/>
                  <a:pt x="4564679" y="3498037"/>
                </a:cubicBezTo>
                <a:cubicBezTo>
                  <a:pt x="4554122" y="3403098"/>
                  <a:pt x="4496063" y="3371452"/>
                  <a:pt x="4464395" y="3355628"/>
                </a:cubicBezTo>
                <a:cubicBezTo>
                  <a:pt x="4427449" y="3345079"/>
                  <a:pt x="4406339" y="3339805"/>
                  <a:pt x="4374669" y="3339805"/>
                </a:cubicBezTo>
                <a:cubicBezTo>
                  <a:pt x="4369392" y="3339805"/>
                  <a:pt x="4364113" y="3339805"/>
                  <a:pt x="4358835" y="3339805"/>
                </a:cubicBezTo>
                <a:cubicBezTo>
                  <a:pt x="4247996" y="3339805"/>
                  <a:pt x="4158269" y="3250140"/>
                  <a:pt x="4158269" y="3139378"/>
                </a:cubicBezTo>
                <a:cubicBezTo>
                  <a:pt x="4158269" y="3023341"/>
                  <a:pt x="4063266" y="2933676"/>
                  <a:pt x="3952427" y="2933676"/>
                </a:cubicBezTo>
                <a:cubicBezTo>
                  <a:pt x="3841589" y="2933676"/>
                  <a:pt x="3746584" y="3023341"/>
                  <a:pt x="3746584" y="3139378"/>
                </a:cubicBezTo>
                <a:cubicBezTo>
                  <a:pt x="3746584" y="3139378"/>
                  <a:pt x="3746584" y="3139378"/>
                  <a:pt x="3746584" y="3687916"/>
                </a:cubicBezTo>
                <a:cubicBezTo>
                  <a:pt x="3746584" y="3798678"/>
                  <a:pt x="3656858" y="3888343"/>
                  <a:pt x="3546019" y="3888343"/>
                </a:cubicBezTo>
                <a:cubicBezTo>
                  <a:pt x="3429902" y="3888343"/>
                  <a:pt x="3340177" y="3798678"/>
                  <a:pt x="3340177" y="3687916"/>
                </a:cubicBezTo>
                <a:cubicBezTo>
                  <a:pt x="3340177" y="3687916"/>
                  <a:pt x="3340177" y="3687916"/>
                  <a:pt x="3340177" y="2000107"/>
                </a:cubicBezTo>
                <a:cubicBezTo>
                  <a:pt x="3340177" y="2000107"/>
                  <a:pt x="3340177" y="2000107"/>
                  <a:pt x="3340177" y="118300"/>
                </a:cubicBezTo>
                <a:close/>
                <a:moveTo>
                  <a:pt x="2834394" y="0"/>
                </a:moveTo>
                <a:lnTo>
                  <a:pt x="3246120" y="0"/>
                </a:lnTo>
                <a:lnTo>
                  <a:pt x="3246120" y="112341"/>
                </a:lnTo>
                <a:cubicBezTo>
                  <a:pt x="3246120" y="786419"/>
                  <a:pt x="3246120" y="786419"/>
                  <a:pt x="3246120" y="786419"/>
                </a:cubicBezTo>
                <a:cubicBezTo>
                  <a:pt x="3246120" y="897256"/>
                  <a:pt x="3151106" y="986980"/>
                  <a:pt x="3040257" y="986980"/>
                </a:cubicBezTo>
                <a:cubicBezTo>
                  <a:pt x="2929409" y="986980"/>
                  <a:pt x="2834394" y="897256"/>
                  <a:pt x="2834394" y="786419"/>
                </a:cubicBezTo>
                <a:cubicBezTo>
                  <a:pt x="2834394" y="275119"/>
                  <a:pt x="2834394" y="83381"/>
                  <a:pt x="2834394" y="11480"/>
                </a:cubicBezTo>
                <a:close/>
                <a:moveTo>
                  <a:pt x="0" y="0"/>
                </a:moveTo>
                <a:lnTo>
                  <a:pt x="2733238" y="0"/>
                </a:lnTo>
                <a:lnTo>
                  <a:pt x="2733238" y="27664"/>
                </a:lnTo>
                <a:cubicBezTo>
                  <a:pt x="2733238" y="283275"/>
                  <a:pt x="2733238" y="610456"/>
                  <a:pt x="2733238" y="1029248"/>
                </a:cubicBezTo>
                <a:cubicBezTo>
                  <a:pt x="2733238" y="1029248"/>
                  <a:pt x="2733238" y="1029248"/>
                  <a:pt x="2733238" y="2716943"/>
                </a:cubicBezTo>
                <a:cubicBezTo>
                  <a:pt x="2733238" y="2822423"/>
                  <a:pt x="2643546" y="2912081"/>
                  <a:pt x="2538026" y="2912081"/>
                </a:cubicBezTo>
                <a:cubicBezTo>
                  <a:pt x="2432507" y="2912081"/>
                  <a:pt x="2342815" y="2822423"/>
                  <a:pt x="2342815" y="2716943"/>
                </a:cubicBezTo>
                <a:cubicBezTo>
                  <a:pt x="2342815" y="2716943"/>
                  <a:pt x="2342815" y="2716943"/>
                  <a:pt x="2342815" y="2738039"/>
                </a:cubicBezTo>
                <a:cubicBezTo>
                  <a:pt x="2342815" y="2632558"/>
                  <a:pt x="2253123" y="2548172"/>
                  <a:pt x="2147602" y="2548172"/>
                </a:cubicBezTo>
                <a:cubicBezTo>
                  <a:pt x="2042083" y="2548172"/>
                  <a:pt x="1952390" y="2632558"/>
                  <a:pt x="1952390" y="2738039"/>
                </a:cubicBezTo>
                <a:cubicBezTo>
                  <a:pt x="1952390" y="2738039"/>
                  <a:pt x="1952390" y="2738039"/>
                  <a:pt x="1952390" y="2817149"/>
                </a:cubicBezTo>
                <a:cubicBezTo>
                  <a:pt x="1952390" y="2927904"/>
                  <a:pt x="1867975" y="3012288"/>
                  <a:pt x="1757179" y="3012288"/>
                </a:cubicBezTo>
                <a:cubicBezTo>
                  <a:pt x="1651658" y="3012288"/>
                  <a:pt x="1561966" y="2927904"/>
                  <a:pt x="1561966" y="2817149"/>
                </a:cubicBezTo>
                <a:cubicBezTo>
                  <a:pt x="1561966" y="2817149"/>
                  <a:pt x="1561966" y="2817149"/>
                  <a:pt x="1561966" y="2864615"/>
                </a:cubicBezTo>
                <a:cubicBezTo>
                  <a:pt x="1561966" y="2753861"/>
                  <a:pt x="1477550" y="2669475"/>
                  <a:pt x="1366754" y="2669475"/>
                </a:cubicBezTo>
                <a:cubicBezTo>
                  <a:pt x="1261235" y="2669475"/>
                  <a:pt x="1171543" y="2753861"/>
                  <a:pt x="1171543" y="2864615"/>
                </a:cubicBezTo>
                <a:cubicBezTo>
                  <a:pt x="1171543" y="2864615"/>
                  <a:pt x="1171543" y="2864615"/>
                  <a:pt x="1171543" y="3982713"/>
                </a:cubicBezTo>
                <a:cubicBezTo>
                  <a:pt x="1171543" y="4088194"/>
                  <a:pt x="1087126" y="4177852"/>
                  <a:pt x="976330" y="4177852"/>
                </a:cubicBezTo>
                <a:cubicBezTo>
                  <a:pt x="870810" y="4177852"/>
                  <a:pt x="781118" y="4088194"/>
                  <a:pt x="781118" y="3982713"/>
                </a:cubicBezTo>
                <a:cubicBezTo>
                  <a:pt x="781118" y="3982713"/>
                  <a:pt x="781118" y="3982713"/>
                  <a:pt x="781118" y="2616736"/>
                </a:cubicBezTo>
                <a:cubicBezTo>
                  <a:pt x="781118" y="2511255"/>
                  <a:pt x="696703" y="2421596"/>
                  <a:pt x="591182" y="2421596"/>
                </a:cubicBezTo>
                <a:cubicBezTo>
                  <a:pt x="480386" y="2421596"/>
                  <a:pt x="395971" y="2511255"/>
                  <a:pt x="395971" y="2616736"/>
                </a:cubicBezTo>
                <a:cubicBezTo>
                  <a:pt x="395971" y="2616736"/>
                  <a:pt x="395971" y="2616736"/>
                  <a:pt x="395971" y="3202155"/>
                </a:cubicBezTo>
                <a:cubicBezTo>
                  <a:pt x="395971" y="3312909"/>
                  <a:pt x="306279" y="3397293"/>
                  <a:pt x="200759" y="3397293"/>
                </a:cubicBezTo>
                <a:cubicBezTo>
                  <a:pt x="89963" y="3397293"/>
                  <a:pt x="5546" y="3312909"/>
                  <a:pt x="5546" y="3202155"/>
                </a:cubicBezTo>
                <a:cubicBezTo>
                  <a:pt x="5546" y="3202155"/>
                  <a:pt x="5546" y="3202155"/>
                  <a:pt x="5546" y="2548172"/>
                </a:cubicBezTo>
                <a:lnTo>
                  <a:pt x="0" y="2520831"/>
                </a:lnTo>
                <a:close/>
              </a:path>
            </a:pathLst>
          </a:custGeom>
        </p:spPr>
      </p:pic>
    </p:spTree>
    <p:extLst>
      <p:ext uri="{BB962C8B-B14F-4D97-AF65-F5344CB8AC3E}">
        <p14:creationId xmlns:p14="http://schemas.microsoft.com/office/powerpoint/2010/main" val="123258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p:cTn id="11" dur="500" fill="hold"/>
                                        <p:tgtEl>
                                          <p:spTgt spid="24"/>
                                        </p:tgtEl>
                                        <p:attrNameLst>
                                          <p:attrName>ppt_w</p:attrName>
                                        </p:attrNameLst>
                                      </p:cBhvr>
                                      <p:tavLst>
                                        <p:tav tm="0">
                                          <p:val>
                                            <p:fltVal val="0"/>
                                          </p:val>
                                        </p:tav>
                                        <p:tav tm="100000">
                                          <p:val>
                                            <p:strVal val="#ppt_w"/>
                                          </p:val>
                                        </p:tav>
                                      </p:tavLst>
                                    </p:anim>
                                    <p:anim calcmode="lin" valueType="num">
                                      <p:cBhvr>
                                        <p:cTn id="12" dur="500" fill="hold"/>
                                        <p:tgtEl>
                                          <p:spTgt spid="24"/>
                                        </p:tgtEl>
                                        <p:attrNameLst>
                                          <p:attrName>ppt_h</p:attrName>
                                        </p:attrNameLst>
                                      </p:cBhvr>
                                      <p:tavLst>
                                        <p:tav tm="0">
                                          <p:val>
                                            <p:fltVal val="0"/>
                                          </p:val>
                                        </p:tav>
                                        <p:tav tm="100000">
                                          <p:val>
                                            <p:strVal val="#ppt_h"/>
                                          </p:val>
                                        </p:tav>
                                      </p:tavLst>
                                    </p:anim>
                                    <p:animEffect transition="in" filter="fade">
                                      <p:cBhvr>
                                        <p:cTn id="13" dur="500"/>
                                        <p:tgtEl>
                                          <p:spTgt spid="24"/>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 calcmode="lin" valueType="num">
                                      <p:cBhvr>
                                        <p:cTn id="16" dur="500" fill="hold"/>
                                        <p:tgtEl>
                                          <p:spTgt spid="25"/>
                                        </p:tgtEl>
                                        <p:attrNameLst>
                                          <p:attrName>ppt_w</p:attrName>
                                        </p:attrNameLst>
                                      </p:cBhvr>
                                      <p:tavLst>
                                        <p:tav tm="0">
                                          <p:val>
                                            <p:fltVal val="0"/>
                                          </p:val>
                                        </p:tav>
                                        <p:tav tm="100000">
                                          <p:val>
                                            <p:strVal val="#ppt_w"/>
                                          </p:val>
                                        </p:tav>
                                      </p:tavLst>
                                    </p:anim>
                                    <p:anim calcmode="lin" valueType="num">
                                      <p:cBhvr>
                                        <p:cTn id="17" dur="500" fill="hold"/>
                                        <p:tgtEl>
                                          <p:spTgt spid="25"/>
                                        </p:tgtEl>
                                        <p:attrNameLst>
                                          <p:attrName>ppt_h</p:attrName>
                                        </p:attrNameLst>
                                      </p:cBhvr>
                                      <p:tavLst>
                                        <p:tav tm="0">
                                          <p:val>
                                            <p:fltVal val="0"/>
                                          </p:val>
                                        </p:tav>
                                        <p:tav tm="100000">
                                          <p:val>
                                            <p:strVal val="#ppt_h"/>
                                          </p:val>
                                        </p:tav>
                                      </p:tavLst>
                                    </p:anim>
                                    <p:animEffect transition="in" filter="fade">
                                      <p:cBhvr>
                                        <p:cTn id="18" dur="500"/>
                                        <p:tgtEl>
                                          <p:spTgt spid="25"/>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p:cTn id="21" dur="500" fill="hold"/>
                                        <p:tgtEl>
                                          <p:spTgt spid="26"/>
                                        </p:tgtEl>
                                        <p:attrNameLst>
                                          <p:attrName>ppt_w</p:attrName>
                                        </p:attrNameLst>
                                      </p:cBhvr>
                                      <p:tavLst>
                                        <p:tav tm="0">
                                          <p:val>
                                            <p:fltVal val="0"/>
                                          </p:val>
                                        </p:tav>
                                        <p:tav tm="100000">
                                          <p:val>
                                            <p:strVal val="#ppt_w"/>
                                          </p:val>
                                        </p:tav>
                                      </p:tavLst>
                                    </p:anim>
                                    <p:anim calcmode="lin" valueType="num">
                                      <p:cBhvr>
                                        <p:cTn id="22" dur="500" fill="hold"/>
                                        <p:tgtEl>
                                          <p:spTgt spid="26"/>
                                        </p:tgtEl>
                                        <p:attrNameLst>
                                          <p:attrName>ppt_h</p:attrName>
                                        </p:attrNameLst>
                                      </p:cBhvr>
                                      <p:tavLst>
                                        <p:tav tm="0">
                                          <p:val>
                                            <p:fltVal val="0"/>
                                          </p:val>
                                        </p:tav>
                                        <p:tav tm="100000">
                                          <p:val>
                                            <p:strVal val="#ppt_h"/>
                                          </p:val>
                                        </p:tav>
                                      </p:tavLst>
                                    </p:anim>
                                    <p:animEffect transition="in" filter="fade">
                                      <p:cBhvr>
                                        <p:cTn id="23" dur="500"/>
                                        <p:tgtEl>
                                          <p:spTgt spid="26"/>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500"/>
                                        <p:tgtEl>
                                          <p:spTgt spid="2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childTnLst>
                                </p:cTn>
                              </p:par>
                            </p:childTnLst>
                          </p:cTn>
                        </p:par>
                        <p:par>
                          <p:cTn id="34" fill="hold">
                            <p:stCondLst>
                              <p:cond delay="1500"/>
                            </p:stCondLst>
                            <p:childTnLst>
                              <p:par>
                                <p:cTn id="35" presetID="22" presetClass="entr" presetSubtype="8" fill="hold" grpId="0" nodeType="after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left)">
                                      <p:cBhvr>
                                        <p:cTn id="37" dur="500"/>
                                        <p:tgtEl>
                                          <p:spTgt spid="30"/>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wipe(left)">
                                      <p:cBhvr>
                                        <p:cTn id="40" dur="500"/>
                                        <p:tgtEl>
                                          <p:spTgt spid="3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500"/>
                                        <p:tgtEl>
                                          <p:spTgt spid="34"/>
                                        </p:tgtEl>
                                      </p:cBhvr>
                                    </p:animEffect>
                                  </p:childTnLst>
                                </p:cTn>
                              </p:par>
                            </p:childTnLst>
                          </p:cTn>
                        </p:par>
                        <p:par>
                          <p:cTn id="44" fill="hold">
                            <p:stCondLst>
                              <p:cond delay="2000"/>
                            </p:stCondLst>
                            <p:childTnLst>
                              <p:par>
                                <p:cTn id="45" presetID="22" presetClass="entr" presetSubtype="8"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left)">
                                      <p:cBhvr>
                                        <p:cTn id="47" dur="500"/>
                                        <p:tgtEl>
                                          <p:spTgt spid="31"/>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wipe(left)">
                                      <p:cBhvr>
                                        <p:cTn id="50" dur="500"/>
                                        <p:tgtEl>
                                          <p:spTgt spid="33"/>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35"/>
                                        </p:tgtEl>
                                        <p:attrNameLst>
                                          <p:attrName>style.visibility</p:attrName>
                                        </p:attrNameLst>
                                      </p:cBhvr>
                                      <p:to>
                                        <p:strVal val="visible"/>
                                      </p:to>
                                    </p:set>
                                    <p:animEffect transition="in" filter="wipe(left)">
                                      <p:cBhvr>
                                        <p:cTn id="5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29" grpId="0" animBg="1"/>
      <p:bldP spid="30" grpId="0"/>
      <p:bldP spid="31" grpId="0"/>
      <p:bldP spid="32" grpId="0"/>
      <p:bldP spid="33" grpId="0"/>
      <p:bldP spid="34" grpId="0"/>
      <p:bldP spid="35" grpId="0"/>
      <p:bldP spid="3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Freeform 11"/>
          <p:cNvSpPr>
            <a:spLocks/>
          </p:cNvSpPr>
          <p:nvPr/>
        </p:nvSpPr>
        <p:spPr bwMode="auto">
          <a:xfrm flipV="1">
            <a:off x="7650959" y="2906578"/>
            <a:ext cx="1079144" cy="1144519"/>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pct90">
            <a:fgClr>
              <a:schemeClr val="accent5">
                <a:lumMod val="75000"/>
              </a:schemeClr>
            </a:fgClr>
            <a:bgClr>
              <a:schemeClr val="accent5">
                <a:lumMod val="40000"/>
                <a:lumOff val="6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49" name="Freeform 20"/>
          <p:cNvSpPr>
            <a:spLocks/>
          </p:cNvSpPr>
          <p:nvPr/>
        </p:nvSpPr>
        <p:spPr bwMode="auto">
          <a:xfrm rot="10800000">
            <a:off x="5876928" y="3084390"/>
            <a:ext cx="1173956" cy="1004888"/>
          </a:xfrm>
          <a:custGeom>
            <a:avLst/>
            <a:gdLst>
              <a:gd name="T0" fmla="*/ 827 w 891"/>
              <a:gd name="T1" fmla="*/ 128 h 763"/>
              <a:gd name="T2" fmla="*/ 731 w 891"/>
              <a:gd name="T3" fmla="*/ 128 h 763"/>
              <a:gd name="T4" fmla="*/ 795 w 891"/>
              <a:gd name="T5" fmla="*/ 64 h 763"/>
              <a:gd name="T6" fmla="*/ 795 w 891"/>
              <a:gd name="T7" fmla="*/ 64 h 763"/>
              <a:gd name="T8" fmla="*/ 731 w 891"/>
              <a:gd name="T9" fmla="*/ 0 h 763"/>
              <a:gd name="T10" fmla="*/ 464 w 891"/>
              <a:gd name="T11" fmla="*/ 0 h 763"/>
              <a:gd name="T12" fmla="*/ 400 w 891"/>
              <a:gd name="T13" fmla="*/ 64 h 763"/>
              <a:gd name="T14" fmla="*/ 400 w 891"/>
              <a:gd name="T15" fmla="*/ 64 h 763"/>
              <a:gd name="T16" fmla="*/ 464 w 891"/>
              <a:gd name="T17" fmla="*/ 128 h 763"/>
              <a:gd name="T18" fmla="*/ 286 w 891"/>
              <a:gd name="T19" fmla="*/ 128 h 763"/>
              <a:gd name="T20" fmla="*/ 222 w 891"/>
              <a:gd name="T21" fmla="*/ 192 h 763"/>
              <a:gd name="T22" fmla="*/ 222 w 891"/>
              <a:gd name="T23" fmla="*/ 192 h 763"/>
              <a:gd name="T24" fmla="*/ 261 w 891"/>
              <a:gd name="T25" fmla="*/ 251 h 763"/>
              <a:gd name="T26" fmla="*/ 64 w 891"/>
              <a:gd name="T27" fmla="*/ 251 h 763"/>
              <a:gd name="T28" fmla="*/ 0 w 891"/>
              <a:gd name="T29" fmla="*/ 315 h 763"/>
              <a:gd name="T30" fmla="*/ 0 w 891"/>
              <a:gd name="T31" fmla="*/ 315 h 763"/>
              <a:gd name="T32" fmla="*/ 64 w 891"/>
              <a:gd name="T33" fmla="*/ 379 h 763"/>
              <a:gd name="T34" fmla="*/ 363 w 891"/>
              <a:gd name="T35" fmla="*/ 379 h 763"/>
              <a:gd name="T36" fmla="*/ 427 w 891"/>
              <a:gd name="T37" fmla="*/ 443 h 763"/>
              <a:gd name="T38" fmla="*/ 427 w 891"/>
              <a:gd name="T39" fmla="*/ 443 h 763"/>
              <a:gd name="T40" fmla="*/ 363 w 891"/>
              <a:gd name="T41" fmla="*/ 507 h 763"/>
              <a:gd name="T42" fmla="*/ 243 w 891"/>
              <a:gd name="T43" fmla="*/ 507 h 763"/>
              <a:gd name="T44" fmla="*/ 179 w 891"/>
              <a:gd name="T45" fmla="*/ 571 h 763"/>
              <a:gd name="T46" fmla="*/ 179 w 891"/>
              <a:gd name="T47" fmla="*/ 571 h 763"/>
              <a:gd name="T48" fmla="*/ 243 w 891"/>
              <a:gd name="T49" fmla="*/ 635 h 763"/>
              <a:gd name="T50" fmla="*/ 414 w 891"/>
              <a:gd name="T51" fmla="*/ 635 h 763"/>
              <a:gd name="T52" fmla="*/ 350 w 891"/>
              <a:gd name="T53" fmla="*/ 699 h 763"/>
              <a:gd name="T54" fmla="*/ 350 w 891"/>
              <a:gd name="T55" fmla="*/ 699 h 763"/>
              <a:gd name="T56" fmla="*/ 414 w 891"/>
              <a:gd name="T57" fmla="*/ 763 h 763"/>
              <a:gd name="T58" fmla="*/ 552 w 891"/>
              <a:gd name="T59" fmla="*/ 763 h 763"/>
              <a:gd name="T60" fmla="*/ 616 w 891"/>
              <a:gd name="T61" fmla="*/ 699 h 763"/>
              <a:gd name="T62" fmla="*/ 616 w 891"/>
              <a:gd name="T63" fmla="*/ 699 h 763"/>
              <a:gd name="T64" fmla="*/ 552 w 891"/>
              <a:gd name="T65" fmla="*/ 635 h 763"/>
              <a:gd name="T66" fmla="*/ 766 w 891"/>
              <a:gd name="T67" fmla="*/ 635 h 763"/>
              <a:gd name="T68" fmla="*/ 830 w 891"/>
              <a:gd name="T69" fmla="*/ 571 h 763"/>
              <a:gd name="T70" fmla="*/ 830 w 891"/>
              <a:gd name="T71" fmla="*/ 571 h 763"/>
              <a:gd name="T72" fmla="*/ 766 w 891"/>
              <a:gd name="T73" fmla="*/ 507 h 763"/>
              <a:gd name="T74" fmla="*/ 627 w 891"/>
              <a:gd name="T75" fmla="*/ 507 h 763"/>
              <a:gd name="T76" fmla="*/ 691 w 891"/>
              <a:gd name="T77" fmla="*/ 443 h 763"/>
              <a:gd name="T78" fmla="*/ 691 w 891"/>
              <a:gd name="T79" fmla="*/ 443 h 763"/>
              <a:gd name="T80" fmla="*/ 627 w 891"/>
              <a:gd name="T81" fmla="*/ 379 h 763"/>
              <a:gd name="T82" fmla="*/ 568 w 891"/>
              <a:gd name="T83" fmla="*/ 379 h 763"/>
              <a:gd name="T84" fmla="*/ 573 w 891"/>
              <a:gd name="T85" fmla="*/ 379 h 763"/>
              <a:gd name="T86" fmla="*/ 514 w 891"/>
              <a:gd name="T87" fmla="*/ 315 h 763"/>
              <a:gd name="T88" fmla="*/ 514 w 891"/>
              <a:gd name="T89" fmla="*/ 315 h 763"/>
              <a:gd name="T90" fmla="*/ 553 w 891"/>
              <a:gd name="T91" fmla="*/ 256 h 763"/>
              <a:gd name="T92" fmla="*/ 827 w 891"/>
              <a:gd name="T93" fmla="*/ 256 h 763"/>
              <a:gd name="T94" fmla="*/ 891 w 891"/>
              <a:gd name="T95" fmla="*/ 192 h 763"/>
              <a:gd name="T96" fmla="*/ 891 w 891"/>
              <a:gd name="T97" fmla="*/ 192 h 763"/>
              <a:gd name="T98" fmla="*/ 827 w 891"/>
              <a:gd name="T99" fmla="*/ 128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1" h="763">
                <a:moveTo>
                  <a:pt x="827" y="128"/>
                </a:moveTo>
                <a:cubicBezTo>
                  <a:pt x="731" y="128"/>
                  <a:pt x="731" y="128"/>
                  <a:pt x="731" y="128"/>
                </a:cubicBezTo>
                <a:cubicBezTo>
                  <a:pt x="766" y="128"/>
                  <a:pt x="795" y="100"/>
                  <a:pt x="795" y="64"/>
                </a:cubicBezTo>
                <a:cubicBezTo>
                  <a:pt x="795" y="64"/>
                  <a:pt x="795" y="64"/>
                  <a:pt x="795" y="64"/>
                </a:cubicBezTo>
                <a:cubicBezTo>
                  <a:pt x="795" y="29"/>
                  <a:pt x="766" y="0"/>
                  <a:pt x="731" y="0"/>
                </a:cubicBezTo>
                <a:cubicBezTo>
                  <a:pt x="464" y="0"/>
                  <a:pt x="464" y="0"/>
                  <a:pt x="464" y="0"/>
                </a:cubicBezTo>
                <a:cubicBezTo>
                  <a:pt x="429" y="0"/>
                  <a:pt x="400" y="29"/>
                  <a:pt x="400" y="64"/>
                </a:cubicBezTo>
                <a:cubicBezTo>
                  <a:pt x="400" y="64"/>
                  <a:pt x="400" y="64"/>
                  <a:pt x="400" y="64"/>
                </a:cubicBezTo>
                <a:cubicBezTo>
                  <a:pt x="400" y="100"/>
                  <a:pt x="429" y="128"/>
                  <a:pt x="464" y="128"/>
                </a:cubicBezTo>
                <a:cubicBezTo>
                  <a:pt x="286" y="128"/>
                  <a:pt x="286" y="128"/>
                  <a:pt x="286" y="128"/>
                </a:cubicBezTo>
                <a:cubicBezTo>
                  <a:pt x="250" y="128"/>
                  <a:pt x="222" y="157"/>
                  <a:pt x="222" y="192"/>
                </a:cubicBezTo>
                <a:cubicBezTo>
                  <a:pt x="222" y="192"/>
                  <a:pt x="222" y="192"/>
                  <a:pt x="222" y="192"/>
                </a:cubicBezTo>
                <a:cubicBezTo>
                  <a:pt x="222" y="219"/>
                  <a:pt x="238" y="242"/>
                  <a:pt x="261" y="251"/>
                </a:cubicBezTo>
                <a:cubicBezTo>
                  <a:pt x="64" y="251"/>
                  <a:pt x="64" y="251"/>
                  <a:pt x="64" y="251"/>
                </a:cubicBezTo>
                <a:cubicBezTo>
                  <a:pt x="29" y="251"/>
                  <a:pt x="0" y="280"/>
                  <a:pt x="0" y="315"/>
                </a:cubicBezTo>
                <a:cubicBezTo>
                  <a:pt x="0" y="315"/>
                  <a:pt x="0" y="315"/>
                  <a:pt x="0" y="315"/>
                </a:cubicBezTo>
                <a:cubicBezTo>
                  <a:pt x="0" y="351"/>
                  <a:pt x="29" y="379"/>
                  <a:pt x="64" y="379"/>
                </a:cubicBezTo>
                <a:cubicBezTo>
                  <a:pt x="363" y="379"/>
                  <a:pt x="363" y="379"/>
                  <a:pt x="363" y="379"/>
                </a:cubicBezTo>
                <a:cubicBezTo>
                  <a:pt x="398" y="379"/>
                  <a:pt x="427" y="408"/>
                  <a:pt x="427" y="443"/>
                </a:cubicBezTo>
                <a:cubicBezTo>
                  <a:pt x="427" y="443"/>
                  <a:pt x="427" y="443"/>
                  <a:pt x="427" y="443"/>
                </a:cubicBezTo>
                <a:cubicBezTo>
                  <a:pt x="427" y="479"/>
                  <a:pt x="398" y="507"/>
                  <a:pt x="363" y="507"/>
                </a:cubicBezTo>
                <a:cubicBezTo>
                  <a:pt x="243" y="507"/>
                  <a:pt x="243" y="507"/>
                  <a:pt x="243" y="507"/>
                </a:cubicBezTo>
                <a:cubicBezTo>
                  <a:pt x="208" y="507"/>
                  <a:pt x="179" y="536"/>
                  <a:pt x="179" y="571"/>
                </a:cubicBezTo>
                <a:cubicBezTo>
                  <a:pt x="179" y="571"/>
                  <a:pt x="179" y="571"/>
                  <a:pt x="179" y="571"/>
                </a:cubicBezTo>
                <a:cubicBezTo>
                  <a:pt x="179" y="607"/>
                  <a:pt x="208" y="635"/>
                  <a:pt x="243" y="635"/>
                </a:cubicBezTo>
                <a:cubicBezTo>
                  <a:pt x="414" y="635"/>
                  <a:pt x="414" y="635"/>
                  <a:pt x="414" y="635"/>
                </a:cubicBezTo>
                <a:cubicBezTo>
                  <a:pt x="378" y="635"/>
                  <a:pt x="350" y="664"/>
                  <a:pt x="350" y="699"/>
                </a:cubicBezTo>
                <a:cubicBezTo>
                  <a:pt x="350" y="699"/>
                  <a:pt x="350" y="699"/>
                  <a:pt x="350" y="699"/>
                </a:cubicBezTo>
                <a:cubicBezTo>
                  <a:pt x="350" y="735"/>
                  <a:pt x="378" y="763"/>
                  <a:pt x="414" y="763"/>
                </a:cubicBezTo>
                <a:cubicBezTo>
                  <a:pt x="552" y="763"/>
                  <a:pt x="552" y="763"/>
                  <a:pt x="552" y="763"/>
                </a:cubicBezTo>
                <a:cubicBezTo>
                  <a:pt x="588" y="763"/>
                  <a:pt x="616" y="735"/>
                  <a:pt x="616" y="699"/>
                </a:cubicBezTo>
                <a:cubicBezTo>
                  <a:pt x="616" y="699"/>
                  <a:pt x="616" y="699"/>
                  <a:pt x="616" y="699"/>
                </a:cubicBezTo>
                <a:cubicBezTo>
                  <a:pt x="616" y="664"/>
                  <a:pt x="588" y="635"/>
                  <a:pt x="552" y="635"/>
                </a:cubicBezTo>
                <a:cubicBezTo>
                  <a:pt x="766" y="635"/>
                  <a:pt x="766" y="635"/>
                  <a:pt x="766" y="635"/>
                </a:cubicBezTo>
                <a:cubicBezTo>
                  <a:pt x="801" y="635"/>
                  <a:pt x="830" y="607"/>
                  <a:pt x="830" y="571"/>
                </a:cubicBezTo>
                <a:cubicBezTo>
                  <a:pt x="830" y="571"/>
                  <a:pt x="830" y="571"/>
                  <a:pt x="830" y="571"/>
                </a:cubicBezTo>
                <a:cubicBezTo>
                  <a:pt x="830" y="536"/>
                  <a:pt x="801" y="507"/>
                  <a:pt x="766" y="507"/>
                </a:cubicBezTo>
                <a:cubicBezTo>
                  <a:pt x="627" y="507"/>
                  <a:pt x="627" y="507"/>
                  <a:pt x="627" y="507"/>
                </a:cubicBezTo>
                <a:cubicBezTo>
                  <a:pt x="662" y="507"/>
                  <a:pt x="691" y="479"/>
                  <a:pt x="691" y="443"/>
                </a:cubicBezTo>
                <a:cubicBezTo>
                  <a:pt x="691" y="443"/>
                  <a:pt x="691" y="443"/>
                  <a:pt x="691" y="443"/>
                </a:cubicBezTo>
                <a:cubicBezTo>
                  <a:pt x="691" y="408"/>
                  <a:pt x="662" y="379"/>
                  <a:pt x="627" y="379"/>
                </a:cubicBezTo>
                <a:cubicBezTo>
                  <a:pt x="568" y="379"/>
                  <a:pt x="568" y="379"/>
                  <a:pt x="568" y="379"/>
                </a:cubicBezTo>
                <a:cubicBezTo>
                  <a:pt x="570" y="379"/>
                  <a:pt x="571" y="379"/>
                  <a:pt x="573" y="379"/>
                </a:cubicBezTo>
                <a:cubicBezTo>
                  <a:pt x="540" y="377"/>
                  <a:pt x="514" y="349"/>
                  <a:pt x="514" y="315"/>
                </a:cubicBezTo>
                <a:cubicBezTo>
                  <a:pt x="514" y="315"/>
                  <a:pt x="514" y="315"/>
                  <a:pt x="514" y="315"/>
                </a:cubicBezTo>
                <a:cubicBezTo>
                  <a:pt x="514" y="289"/>
                  <a:pt x="530" y="266"/>
                  <a:pt x="553" y="256"/>
                </a:cubicBezTo>
                <a:cubicBezTo>
                  <a:pt x="827" y="256"/>
                  <a:pt x="827" y="256"/>
                  <a:pt x="827" y="256"/>
                </a:cubicBezTo>
                <a:cubicBezTo>
                  <a:pt x="862" y="256"/>
                  <a:pt x="891" y="228"/>
                  <a:pt x="891" y="192"/>
                </a:cubicBezTo>
                <a:cubicBezTo>
                  <a:pt x="891" y="192"/>
                  <a:pt x="891" y="192"/>
                  <a:pt x="891" y="192"/>
                </a:cubicBezTo>
                <a:cubicBezTo>
                  <a:pt x="891" y="157"/>
                  <a:pt x="862" y="128"/>
                  <a:pt x="827" y="128"/>
                </a:cubicBezTo>
                <a:close/>
              </a:path>
            </a:pathLst>
          </a:custGeom>
          <a:pattFill prst="dkHorz">
            <a:fgClr>
              <a:schemeClr val="accent4">
                <a:lumMod val="75000"/>
              </a:schemeClr>
            </a:fgClr>
            <a:bgClr>
              <a:schemeClr val="accent4"/>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Freeform 20"/>
          <p:cNvSpPr>
            <a:spLocks/>
          </p:cNvSpPr>
          <p:nvPr/>
        </p:nvSpPr>
        <p:spPr bwMode="auto">
          <a:xfrm>
            <a:off x="4138051" y="2945437"/>
            <a:ext cx="1173956" cy="1004888"/>
          </a:xfrm>
          <a:custGeom>
            <a:avLst/>
            <a:gdLst>
              <a:gd name="T0" fmla="*/ 827 w 891"/>
              <a:gd name="T1" fmla="*/ 128 h 763"/>
              <a:gd name="T2" fmla="*/ 731 w 891"/>
              <a:gd name="T3" fmla="*/ 128 h 763"/>
              <a:gd name="T4" fmla="*/ 795 w 891"/>
              <a:gd name="T5" fmla="*/ 64 h 763"/>
              <a:gd name="T6" fmla="*/ 795 w 891"/>
              <a:gd name="T7" fmla="*/ 64 h 763"/>
              <a:gd name="T8" fmla="*/ 731 w 891"/>
              <a:gd name="T9" fmla="*/ 0 h 763"/>
              <a:gd name="T10" fmla="*/ 464 w 891"/>
              <a:gd name="T11" fmla="*/ 0 h 763"/>
              <a:gd name="T12" fmla="*/ 400 w 891"/>
              <a:gd name="T13" fmla="*/ 64 h 763"/>
              <a:gd name="T14" fmla="*/ 400 w 891"/>
              <a:gd name="T15" fmla="*/ 64 h 763"/>
              <a:gd name="T16" fmla="*/ 464 w 891"/>
              <a:gd name="T17" fmla="*/ 128 h 763"/>
              <a:gd name="T18" fmla="*/ 286 w 891"/>
              <a:gd name="T19" fmla="*/ 128 h 763"/>
              <a:gd name="T20" fmla="*/ 222 w 891"/>
              <a:gd name="T21" fmla="*/ 192 h 763"/>
              <a:gd name="T22" fmla="*/ 222 w 891"/>
              <a:gd name="T23" fmla="*/ 192 h 763"/>
              <a:gd name="T24" fmla="*/ 261 w 891"/>
              <a:gd name="T25" fmla="*/ 251 h 763"/>
              <a:gd name="T26" fmla="*/ 64 w 891"/>
              <a:gd name="T27" fmla="*/ 251 h 763"/>
              <a:gd name="T28" fmla="*/ 0 w 891"/>
              <a:gd name="T29" fmla="*/ 315 h 763"/>
              <a:gd name="T30" fmla="*/ 0 w 891"/>
              <a:gd name="T31" fmla="*/ 315 h 763"/>
              <a:gd name="T32" fmla="*/ 64 w 891"/>
              <a:gd name="T33" fmla="*/ 379 h 763"/>
              <a:gd name="T34" fmla="*/ 363 w 891"/>
              <a:gd name="T35" fmla="*/ 379 h 763"/>
              <a:gd name="T36" fmla="*/ 427 w 891"/>
              <a:gd name="T37" fmla="*/ 443 h 763"/>
              <a:gd name="T38" fmla="*/ 427 w 891"/>
              <a:gd name="T39" fmla="*/ 443 h 763"/>
              <a:gd name="T40" fmla="*/ 363 w 891"/>
              <a:gd name="T41" fmla="*/ 507 h 763"/>
              <a:gd name="T42" fmla="*/ 243 w 891"/>
              <a:gd name="T43" fmla="*/ 507 h 763"/>
              <a:gd name="T44" fmla="*/ 179 w 891"/>
              <a:gd name="T45" fmla="*/ 571 h 763"/>
              <a:gd name="T46" fmla="*/ 179 w 891"/>
              <a:gd name="T47" fmla="*/ 571 h 763"/>
              <a:gd name="T48" fmla="*/ 243 w 891"/>
              <a:gd name="T49" fmla="*/ 635 h 763"/>
              <a:gd name="T50" fmla="*/ 414 w 891"/>
              <a:gd name="T51" fmla="*/ 635 h 763"/>
              <a:gd name="T52" fmla="*/ 350 w 891"/>
              <a:gd name="T53" fmla="*/ 699 h 763"/>
              <a:gd name="T54" fmla="*/ 350 w 891"/>
              <a:gd name="T55" fmla="*/ 699 h 763"/>
              <a:gd name="T56" fmla="*/ 414 w 891"/>
              <a:gd name="T57" fmla="*/ 763 h 763"/>
              <a:gd name="T58" fmla="*/ 552 w 891"/>
              <a:gd name="T59" fmla="*/ 763 h 763"/>
              <a:gd name="T60" fmla="*/ 616 w 891"/>
              <a:gd name="T61" fmla="*/ 699 h 763"/>
              <a:gd name="T62" fmla="*/ 616 w 891"/>
              <a:gd name="T63" fmla="*/ 699 h 763"/>
              <a:gd name="T64" fmla="*/ 552 w 891"/>
              <a:gd name="T65" fmla="*/ 635 h 763"/>
              <a:gd name="T66" fmla="*/ 766 w 891"/>
              <a:gd name="T67" fmla="*/ 635 h 763"/>
              <a:gd name="T68" fmla="*/ 830 w 891"/>
              <a:gd name="T69" fmla="*/ 571 h 763"/>
              <a:gd name="T70" fmla="*/ 830 w 891"/>
              <a:gd name="T71" fmla="*/ 571 h 763"/>
              <a:gd name="T72" fmla="*/ 766 w 891"/>
              <a:gd name="T73" fmla="*/ 507 h 763"/>
              <a:gd name="T74" fmla="*/ 627 w 891"/>
              <a:gd name="T75" fmla="*/ 507 h 763"/>
              <a:gd name="T76" fmla="*/ 691 w 891"/>
              <a:gd name="T77" fmla="*/ 443 h 763"/>
              <a:gd name="T78" fmla="*/ 691 w 891"/>
              <a:gd name="T79" fmla="*/ 443 h 763"/>
              <a:gd name="T80" fmla="*/ 627 w 891"/>
              <a:gd name="T81" fmla="*/ 379 h 763"/>
              <a:gd name="T82" fmla="*/ 568 w 891"/>
              <a:gd name="T83" fmla="*/ 379 h 763"/>
              <a:gd name="T84" fmla="*/ 573 w 891"/>
              <a:gd name="T85" fmla="*/ 379 h 763"/>
              <a:gd name="T86" fmla="*/ 514 w 891"/>
              <a:gd name="T87" fmla="*/ 315 h 763"/>
              <a:gd name="T88" fmla="*/ 514 w 891"/>
              <a:gd name="T89" fmla="*/ 315 h 763"/>
              <a:gd name="T90" fmla="*/ 553 w 891"/>
              <a:gd name="T91" fmla="*/ 256 h 763"/>
              <a:gd name="T92" fmla="*/ 827 w 891"/>
              <a:gd name="T93" fmla="*/ 256 h 763"/>
              <a:gd name="T94" fmla="*/ 891 w 891"/>
              <a:gd name="T95" fmla="*/ 192 h 763"/>
              <a:gd name="T96" fmla="*/ 891 w 891"/>
              <a:gd name="T97" fmla="*/ 192 h 763"/>
              <a:gd name="T98" fmla="*/ 827 w 891"/>
              <a:gd name="T99" fmla="*/ 128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1" h="763">
                <a:moveTo>
                  <a:pt x="827" y="128"/>
                </a:moveTo>
                <a:cubicBezTo>
                  <a:pt x="731" y="128"/>
                  <a:pt x="731" y="128"/>
                  <a:pt x="731" y="128"/>
                </a:cubicBezTo>
                <a:cubicBezTo>
                  <a:pt x="766" y="128"/>
                  <a:pt x="795" y="100"/>
                  <a:pt x="795" y="64"/>
                </a:cubicBezTo>
                <a:cubicBezTo>
                  <a:pt x="795" y="64"/>
                  <a:pt x="795" y="64"/>
                  <a:pt x="795" y="64"/>
                </a:cubicBezTo>
                <a:cubicBezTo>
                  <a:pt x="795" y="29"/>
                  <a:pt x="766" y="0"/>
                  <a:pt x="731" y="0"/>
                </a:cubicBezTo>
                <a:cubicBezTo>
                  <a:pt x="464" y="0"/>
                  <a:pt x="464" y="0"/>
                  <a:pt x="464" y="0"/>
                </a:cubicBezTo>
                <a:cubicBezTo>
                  <a:pt x="429" y="0"/>
                  <a:pt x="400" y="29"/>
                  <a:pt x="400" y="64"/>
                </a:cubicBezTo>
                <a:cubicBezTo>
                  <a:pt x="400" y="64"/>
                  <a:pt x="400" y="64"/>
                  <a:pt x="400" y="64"/>
                </a:cubicBezTo>
                <a:cubicBezTo>
                  <a:pt x="400" y="100"/>
                  <a:pt x="429" y="128"/>
                  <a:pt x="464" y="128"/>
                </a:cubicBezTo>
                <a:cubicBezTo>
                  <a:pt x="286" y="128"/>
                  <a:pt x="286" y="128"/>
                  <a:pt x="286" y="128"/>
                </a:cubicBezTo>
                <a:cubicBezTo>
                  <a:pt x="250" y="128"/>
                  <a:pt x="222" y="157"/>
                  <a:pt x="222" y="192"/>
                </a:cubicBezTo>
                <a:cubicBezTo>
                  <a:pt x="222" y="192"/>
                  <a:pt x="222" y="192"/>
                  <a:pt x="222" y="192"/>
                </a:cubicBezTo>
                <a:cubicBezTo>
                  <a:pt x="222" y="219"/>
                  <a:pt x="238" y="242"/>
                  <a:pt x="261" y="251"/>
                </a:cubicBezTo>
                <a:cubicBezTo>
                  <a:pt x="64" y="251"/>
                  <a:pt x="64" y="251"/>
                  <a:pt x="64" y="251"/>
                </a:cubicBezTo>
                <a:cubicBezTo>
                  <a:pt x="29" y="251"/>
                  <a:pt x="0" y="280"/>
                  <a:pt x="0" y="315"/>
                </a:cubicBezTo>
                <a:cubicBezTo>
                  <a:pt x="0" y="315"/>
                  <a:pt x="0" y="315"/>
                  <a:pt x="0" y="315"/>
                </a:cubicBezTo>
                <a:cubicBezTo>
                  <a:pt x="0" y="351"/>
                  <a:pt x="29" y="379"/>
                  <a:pt x="64" y="379"/>
                </a:cubicBezTo>
                <a:cubicBezTo>
                  <a:pt x="363" y="379"/>
                  <a:pt x="363" y="379"/>
                  <a:pt x="363" y="379"/>
                </a:cubicBezTo>
                <a:cubicBezTo>
                  <a:pt x="398" y="379"/>
                  <a:pt x="427" y="408"/>
                  <a:pt x="427" y="443"/>
                </a:cubicBezTo>
                <a:cubicBezTo>
                  <a:pt x="427" y="443"/>
                  <a:pt x="427" y="443"/>
                  <a:pt x="427" y="443"/>
                </a:cubicBezTo>
                <a:cubicBezTo>
                  <a:pt x="427" y="479"/>
                  <a:pt x="398" y="507"/>
                  <a:pt x="363" y="507"/>
                </a:cubicBezTo>
                <a:cubicBezTo>
                  <a:pt x="243" y="507"/>
                  <a:pt x="243" y="507"/>
                  <a:pt x="243" y="507"/>
                </a:cubicBezTo>
                <a:cubicBezTo>
                  <a:pt x="208" y="507"/>
                  <a:pt x="179" y="536"/>
                  <a:pt x="179" y="571"/>
                </a:cubicBezTo>
                <a:cubicBezTo>
                  <a:pt x="179" y="571"/>
                  <a:pt x="179" y="571"/>
                  <a:pt x="179" y="571"/>
                </a:cubicBezTo>
                <a:cubicBezTo>
                  <a:pt x="179" y="607"/>
                  <a:pt x="208" y="635"/>
                  <a:pt x="243" y="635"/>
                </a:cubicBezTo>
                <a:cubicBezTo>
                  <a:pt x="414" y="635"/>
                  <a:pt x="414" y="635"/>
                  <a:pt x="414" y="635"/>
                </a:cubicBezTo>
                <a:cubicBezTo>
                  <a:pt x="378" y="635"/>
                  <a:pt x="350" y="664"/>
                  <a:pt x="350" y="699"/>
                </a:cubicBezTo>
                <a:cubicBezTo>
                  <a:pt x="350" y="699"/>
                  <a:pt x="350" y="699"/>
                  <a:pt x="350" y="699"/>
                </a:cubicBezTo>
                <a:cubicBezTo>
                  <a:pt x="350" y="735"/>
                  <a:pt x="378" y="763"/>
                  <a:pt x="414" y="763"/>
                </a:cubicBezTo>
                <a:cubicBezTo>
                  <a:pt x="552" y="763"/>
                  <a:pt x="552" y="763"/>
                  <a:pt x="552" y="763"/>
                </a:cubicBezTo>
                <a:cubicBezTo>
                  <a:pt x="588" y="763"/>
                  <a:pt x="616" y="735"/>
                  <a:pt x="616" y="699"/>
                </a:cubicBezTo>
                <a:cubicBezTo>
                  <a:pt x="616" y="699"/>
                  <a:pt x="616" y="699"/>
                  <a:pt x="616" y="699"/>
                </a:cubicBezTo>
                <a:cubicBezTo>
                  <a:pt x="616" y="664"/>
                  <a:pt x="588" y="635"/>
                  <a:pt x="552" y="635"/>
                </a:cubicBezTo>
                <a:cubicBezTo>
                  <a:pt x="766" y="635"/>
                  <a:pt x="766" y="635"/>
                  <a:pt x="766" y="635"/>
                </a:cubicBezTo>
                <a:cubicBezTo>
                  <a:pt x="801" y="635"/>
                  <a:pt x="830" y="607"/>
                  <a:pt x="830" y="571"/>
                </a:cubicBezTo>
                <a:cubicBezTo>
                  <a:pt x="830" y="571"/>
                  <a:pt x="830" y="571"/>
                  <a:pt x="830" y="571"/>
                </a:cubicBezTo>
                <a:cubicBezTo>
                  <a:pt x="830" y="536"/>
                  <a:pt x="801" y="507"/>
                  <a:pt x="766" y="507"/>
                </a:cubicBezTo>
                <a:cubicBezTo>
                  <a:pt x="627" y="507"/>
                  <a:pt x="627" y="507"/>
                  <a:pt x="627" y="507"/>
                </a:cubicBezTo>
                <a:cubicBezTo>
                  <a:pt x="662" y="507"/>
                  <a:pt x="691" y="479"/>
                  <a:pt x="691" y="443"/>
                </a:cubicBezTo>
                <a:cubicBezTo>
                  <a:pt x="691" y="443"/>
                  <a:pt x="691" y="443"/>
                  <a:pt x="691" y="443"/>
                </a:cubicBezTo>
                <a:cubicBezTo>
                  <a:pt x="691" y="408"/>
                  <a:pt x="662" y="379"/>
                  <a:pt x="627" y="379"/>
                </a:cubicBezTo>
                <a:cubicBezTo>
                  <a:pt x="568" y="379"/>
                  <a:pt x="568" y="379"/>
                  <a:pt x="568" y="379"/>
                </a:cubicBezTo>
                <a:cubicBezTo>
                  <a:pt x="570" y="379"/>
                  <a:pt x="571" y="379"/>
                  <a:pt x="573" y="379"/>
                </a:cubicBezTo>
                <a:cubicBezTo>
                  <a:pt x="540" y="377"/>
                  <a:pt x="514" y="349"/>
                  <a:pt x="514" y="315"/>
                </a:cubicBezTo>
                <a:cubicBezTo>
                  <a:pt x="514" y="315"/>
                  <a:pt x="514" y="315"/>
                  <a:pt x="514" y="315"/>
                </a:cubicBezTo>
                <a:cubicBezTo>
                  <a:pt x="514" y="289"/>
                  <a:pt x="530" y="266"/>
                  <a:pt x="553" y="256"/>
                </a:cubicBezTo>
                <a:cubicBezTo>
                  <a:pt x="827" y="256"/>
                  <a:pt x="827" y="256"/>
                  <a:pt x="827" y="256"/>
                </a:cubicBezTo>
                <a:cubicBezTo>
                  <a:pt x="862" y="256"/>
                  <a:pt x="891" y="228"/>
                  <a:pt x="891" y="192"/>
                </a:cubicBezTo>
                <a:cubicBezTo>
                  <a:pt x="891" y="192"/>
                  <a:pt x="891" y="192"/>
                  <a:pt x="891" y="192"/>
                </a:cubicBezTo>
                <a:cubicBezTo>
                  <a:pt x="891" y="157"/>
                  <a:pt x="862" y="128"/>
                  <a:pt x="827" y="128"/>
                </a:cubicBezTo>
                <a:close/>
              </a:path>
            </a:pathLst>
          </a:custGeom>
          <a:pattFill prst="pct90">
            <a:fgClr>
              <a:schemeClr val="accent3">
                <a:lumMod val="75000"/>
              </a:schemeClr>
            </a:fgClr>
            <a:bgClr>
              <a:schemeClr val="accent3">
                <a:lumMod val="40000"/>
                <a:lumOff val="6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34" name="Freeform 11"/>
          <p:cNvSpPr>
            <a:spLocks/>
          </p:cNvSpPr>
          <p:nvPr/>
        </p:nvSpPr>
        <p:spPr bwMode="auto">
          <a:xfrm>
            <a:off x="2299573" y="2944759"/>
            <a:ext cx="1079144" cy="1144519"/>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dkHorz">
            <a:fgClr>
              <a:schemeClr val="accent2">
                <a:lumMod val="75000"/>
              </a:schemeClr>
            </a:fgClr>
            <a:bgClr>
              <a:schemeClr val="accent2"/>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24" name="Freeform 11"/>
          <p:cNvSpPr>
            <a:spLocks/>
          </p:cNvSpPr>
          <p:nvPr/>
        </p:nvSpPr>
        <p:spPr bwMode="auto">
          <a:xfrm>
            <a:off x="389556" y="2819573"/>
            <a:ext cx="1079144" cy="1144519"/>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pct90">
            <a:fgClr>
              <a:schemeClr val="accent1">
                <a:lumMod val="75000"/>
              </a:schemeClr>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31" name="Title 30"/>
          <p:cNvSpPr>
            <a:spLocks noGrp="1"/>
          </p:cNvSpPr>
          <p:nvPr>
            <p:ph type="title"/>
          </p:nvPr>
        </p:nvSpPr>
        <p:spPr/>
        <p:txBody>
          <a:bodyPr/>
          <a:lstStyle/>
          <a:p>
            <a:r>
              <a:rPr lang="en-US" dirty="0"/>
              <a:t>Our History</a:t>
            </a:r>
          </a:p>
        </p:txBody>
      </p:sp>
      <p:sp>
        <p:nvSpPr>
          <p:cNvPr id="5" name="Oval 4"/>
          <p:cNvSpPr/>
          <p:nvPr/>
        </p:nvSpPr>
        <p:spPr>
          <a:xfrm>
            <a:off x="676909" y="3176533"/>
            <a:ext cx="685800" cy="685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Oval 6"/>
          <p:cNvSpPr/>
          <p:nvPr/>
        </p:nvSpPr>
        <p:spPr>
          <a:xfrm>
            <a:off x="2585468" y="3176533"/>
            <a:ext cx="685800" cy="6858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Oval 8"/>
          <p:cNvSpPr/>
          <p:nvPr/>
        </p:nvSpPr>
        <p:spPr>
          <a:xfrm>
            <a:off x="4409173" y="3176533"/>
            <a:ext cx="685800" cy="6858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Oval 10"/>
          <p:cNvSpPr/>
          <p:nvPr/>
        </p:nvSpPr>
        <p:spPr>
          <a:xfrm>
            <a:off x="6121006" y="3176533"/>
            <a:ext cx="685800" cy="6858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2" name="Group 1"/>
          <p:cNvGrpSpPr/>
          <p:nvPr/>
        </p:nvGrpSpPr>
        <p:grpSpPr>
          <a:xfrm>
            <a:off x="172254" y="3102196"/>
            <a:ext cx="1595221" cy="861896"/>
            <a:chOff x="229672" y="2993261"/>
            <a:chExt cx="2126961" cy="1149194"/>
          </a:xfrm>
        </p:grpSpPr>
        <p:sp>
          <p:nvSpPr>
            <p:cNvPr id="25" name="Freeform 12"/>
            <p:cNvSpPr>
              <a:spLocks/>
            </p:cNvSpPr>
            <p:nvPr/>
          </p:nvSpPr>
          <p:spPr bwMode="auto">
            <a:xfrm>
              <a:off x="1930030" y="3906738"/>
              <a:ext cx="342527" cy="235717"/>
            </a:xfrm>
            <a:custGeom>
              <a:avLst/>
              <a:gdLst>
                <a:gd name="T0" fmla="*/ 97 w 148"/>
                <a:gd name="T1" fmla="*/ 0 h 102"/>
                <a:gd name="T2" fmla="*/ 51 w 148"/>
                <a:gd name="T3" fmla="*/ 0 h 102"/>
                <a:gd name="T4" fmla="*/ 0 w 148"/>
                <a:gd name="T5" fmla="*/ 51 h 102"/>
                <a:gd name="T6" fmla="*/ 51 w 148"/>
                <a:gd name="T7" fmla="*/ 102 h 102"/>
                <a:gd name="T8" fmla="*/ 97 w 148"/>
                <a:gd name="T9" fmla="*/ 102 h 102"/>
                <a:gd name="T10" fmla="*/ 148 w 148"/>
                <a:gd name="T11" fmla="*/ 51 h 102"/>
                <a:gd name="T12" fmla="*/ 97 w 148"/>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8" h="102">
                  <a:moveTo>
                    <a:pt x="97" y="0"/>
                  </a:moveTo>
                  <a:cubicBezTo>
                    <a:pt x="51" y="0"/>
                    <a:pt x="51" y="0"/>
                    <a:pt x="51" y="0"/>
                  </a:cubicBezTo>
                  <a:cubicBezTo>
                    <a:pt x="23" y="0"/>
                    <a:pt x="0" y="23"/>
                    <a:pt x="0" y="51"/>
                  </a:cubicBezTo>
                  <a:cubicBezTo>
                    <a:pt x="0" y="79"/>
                    <a:pt x="23" y="102"/>
                    <a:pt x="51" y="102"/>
                  </a:cubicBezTo>
                  <a:cubicBezTo>
                    <a:pt x="97" y="102"/>
                    <a:pt x="97" y="102"/>
                    <a:pt x="97" y="102"/>
                  </a:cubicBezTo>
                  <a:cubicBezTo>
                    <a:pt x="125" y="102"/>
                    <a:pt x="148" y="79"/>
                    <a:pt x="148" y="51"/>
                  </a:cubicBezTo>
                  <a:cubicBezTo>
                    <a:pt x="148" y="23"/>
                    <a:pt x="125" y="0"/>
                    <a:pt x="97" y="0"/>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6" name="Freeform 13"/>
            <p:cNvSpPr>
              <a:spLocks/>
            </p:cNvSpPr>
            <p:nvPr/>
          </p:nvSpPr>
          <p:spPr bwMode="auto">
            <a:xfrm>
              <a:off x="229672" y="3048579"/>
              <a:ext cx="340072" cy="235717"/>
            </a:xfrm>
            <a:custGeom>
              <a:avLst/>
              <a:gdLst>
                <a:gd name="T0" fmla="*/ 96 w 147"/>
                <a:gd name="T1" fmla="*/ 0 h 102"/>
                <a:gd name="T2" fmla="*/ 51 w 147"/>
                <a:gd name="T3" fmla="*/ 0 h 102"/>
                <a:gd name="T4" fmla="*/ 0 w 147"/>
                <a:gd name="T5" fmla="*/ 51 h 102"/>
                <a:gd name="T6" fmla="*/ 51 w 147"/>
                <a:gd name="T7" fmla="*/ 102 h 102"/>
                <a:gd name="T8" fmla="*/ 96 w 147"/>
                <a:gd name="T9" fmla="*/ 102 h 102"/>
                <a:gd name="T10" fmla="*/ 147 w 147"/>
                <a:gd name="T11" fmla="*/ 51 h 102"/>
                <a:gd name="T12" fmla="*/ 96 w 147"/>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7" h="102">
                  <a:moveTo>
                    <a:pt x="96" y="0"/>
                  </a:moveTo>
                  <a:cubicBezTo>
                    <a:pt x="51" y="0"/>
                    <a:pt x="51" y="0"/>
                    <a:pt x="51" y="0"/>
                  </a:cubicBezTo>
                  <a:cubicBezTo>
                    <a:pt x="23" y="0"/>
                    <a:pt x="0" y="23"/>
                    <a:pt x="0" y="51"/>
                  </a:cubicBezTo>
                  <a:cubicBezTo>
                    <a:pt x="0" y="79"/>
                    <a:pt x="23" y="102"/>
                    <a:pt x="51" y="102"/>
                  </a:cubicBezTo>
                  <a:cubicBezTo>
                    <a:pt x="96" y="102"/>
                    <a:pt x="96" y="102"/>
                    <a:pt x="96" y="102"/>
                  </a:cubicBezTo>
                  <a:cubicBezTo>
                    <a:pt x="124" y="102"/>
                    <a:pt x="147" y="79"/>
                    <a:pt x="147" y="51"/>
                  </a:cubicBezTo>
                  <a:cubicBezTo>
                    <a:pt x="147" y="23"/>
                    <a:pt x="124" y="0"/>
                    <a:pt x="96" y="0"/>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7" name="Freeform 14"/>
            <p:cNvSpPr>
              <a:spLocks/>
            </p:cNvSpPr>
            <p:nvPr/>
          </p:nvSpPr>
          <p:spPr bwMode="auto">
            <a:xfrm>
              <a:off x="1359745" y="2993261"/>
              <a:ext cx="996888" cy="427238"/>
            </a:xfrm>
            <a:custGeom>
              <a:avLst/>
              <a:gdLst>
                <a:gd name="T0" fmla="*/ 385 w 431"/>
                <a:gd name="T1" fmla="*/ 92 h 185"/>
                <a:gd name="T2" fmla="*/ 291 w 431"/>
                <a:gd name="T3" fmla="*/ 92 h 185"/>
                <a:gd name="T4" fmla="*/ 338 w 431"/>
                <a:gd name="T5" fmla="*/ 46 h 185"/>
                <a:gd name="T6" fmla="*/ 338 w 431"/>
                <a:gd name="T7" fmla="*/ 46 h 185"/>
                <a:gd name="T8" fmla="*/ 291 w 431"/>
                <a:gd name="T9" fmla="*/ 0 h 185"/>
                <a:gd name="T10" fmla="*/ 46 w 431"/>
                <a:gd name="T11" fmla="*/ 0 h 185"/>
                <a:gd name="T12" fmla="*/ 0 w 431"/>
                <a:gd name="T13" fmla="*/ 46 h 185"/>
                <a:gd name="T14" fmla="*/ 0 w 431"/>
                <a:gd name="T15" fmla="*/ 46 h 185"/>
                <a:gd name="T16" fmla="*/ 46 w 431"/>
                <a:gd name="T17" fmla="*/ 92 h 185"/>
                <a:gd name="T18" fmla="*/ 139 w 431"/>
                <a:gd name="T19" fmla="*/ 92 h 185"/>
                <a:gd name="T20" fmla="*/ 93 w 431"/>
                <a:gd name="T21" fmla="*/ 139 h 185"/>
                <a:gd name="T22" fmla="*/ 139 w 431"/>
                <a:gd name="T23" fmla="*/ 185 h 185"/>
                <a:gd name="T24" fmla="*/ 385 w 431"/>
                <a:gd name="T25" fmla="*/ 185 h 185"/>
                <a:gd name="T26" fmla="*/ 431 w 431"/>
                <a:gd name="T27" fmla="*/ 139 h 185"/>
                <a:gd name="T28" fmla="*/ 385 w 431"/>
                <a:gd name="T29" fmla="*/ 92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1" h="185">
                  <a:moveTo>
                    <a:pt x="385" y="92"/>
                  </a:moveTo>
                  <a:cubicBezTo>
                    <a:pt x="291" y="92"/>
                    <a:pt x="291" y="92"/>
                    <a:pt x="291" y="92"/>
                  </a:cubicBezTo>
                  <a:cubicBezTo>
                    <a:pt x="317" y="92"/>
                    <a:pt x="338" y="72"/>
                    <a:pt x="338" y="46"/>
                  </a:cubicBezTo>
                  <a:cubicBezTo>
                    <a:pt x="338" y="46"/>
                    <a:pt x="338" y="46"/>
                    <a:pt x="338" y="46"/>
                  </a:cubicBezTo>
                  <a:cubicBezTo>
                    <a:pt x="338" y="20"/>
                    <a:pt x="317" y="0"/>
                    <a:pt x="291" y="0"/>
                  </a:cubicBezTo>
                  <a:cubicBezTo>
                    <a:pt x="46" y="0"/>
                    <a:pt x="46" y="0"/>
                    <a:pt x="46" y="0"/>
                  </a:cubicBezTo>
                  <a:cubicBezTo>
                    <a:pt x="20" y="0"/>
                    <a:pt x="0" y="20"/>
                    <a:pt x="0" y="46"/>
                  </a:cubicBezTo>
                  <a:cubicBezTo>
                    <a:pt x="0" y="46"/>
                    <a:pt x="0" y="46"/>
                    <a:pt x="0" y="46"/>
                  </a:cubicBezTo>
                  <a:cubicBezTo>
                    <a:pt x="0" y="72"/>
                    <a:pt x="20" y="92"/>
                    <a:pt x="46" y="92"/>
                  </a:cubicBezTo>
                  <a:cubicBezTo>
                    <a:pt x="139" y="92"/>
                    <a:pt x="139" y="92"/>
                    <a:pt x="139" y="92"/>
                  </a:cubicBezTo>
                  <a:cubicBezTo>
                    <a:pt x="114" y="92"/>
                    <a:pt x="93" y="113"/>
                    <a:pt x="93" y="139"/>
                  </a:cubicBezTo>
                  <a:cubicBezTo>
                    <a:pt x="93" y="164"/>
                    <a:pt x="114" y="185"/>
                    <a:pt x="139" y="185"/>
                  </a:cubicBezTo>
                  <a:cubicBezTo>
                    <a:pt x="385" y="185"/>
                    <a:pt x="385" y="185"/>
                    <a:pt x="385" y="185"/>
                  </a:cubicBezTo>
                  <a:cubicBezTo>
                    <a:pt x="410" y="185"/>
                    <a:pt x="431" y="164"/>
                    <a:pt x="431" y="139"/>
                  </a:cubicBezTo>
                  <a:cubicBezTo>
                    <a:pt x="431" y="113"/>
                    <a:pt x="410" y="92"/>
                    <a:pt x="385" y="92"/>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Freeform 15"/>
            <p:cNvSpPr>
              <a:spLocks/>
            </p:cNvSpPr>
            <p:nvPr/>
          </p:nvSpPr>
          <p:spPr bwMode="auto">
            <a:xfrm>
              <a:off x="698140" y="3820799"/>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4" name="Group 3"/>
          <p:cNvGrpSpPr/>
          <p:nvPr/>
        </p:nvGrpSpPr>
        <p:grpSpPr>
          <a:xfrm>
            <a:off x="4138051" y="3059738"/>
            <a:ext cx="1010840" cy="1029891"/>
            <a:chOff x="5517400" y="2936650"/>
            <a:chExt cx="1347787" cy="1373188"/>
          </a:xfrm>
        </p:grpSpPr>
        <p:sp>
          <p:nvSpPr>
            <p:cNvPr id="42" name="Freeform 19"/>
            <p:cNvSpPr>
              <a:spLocks/>
            </p:cNvSpPr>
            <p:nvPr/>
          </p:nvSpPr>
          <p:spPr bwMode="auto">
            <a:xfrm>
              <a:off x="5517400" y="3674837"/>
              <a:ext cx="234950" cy="223838"/>
            </a:xfrm>
            <a:custGeom>
              <a:avLst/>
              <a:gdLst>
                <a:gd name="T0" fmla="*/ 70 w 134"/>
                <a:gd name="T1" fmla="*/ 0 h 128"/>
                <a:gd name="T2" fmla="*/ 64 w 134"/>
                <a:gd name="T3" fmla="*/ 0 h 128"/>
                <a:gd name="T4" fmla="*/ 0 w 134"/>
                <a:gd name="T5" fmla="*/ 64 h 128"/>
                <a:gd name="T6" fmla="*/ 0 w 134"/>
                <a:gd name="T7" fmla="*/ 64 h 128"/>
                <a:gd name="T8" fmla="*/ 64 w 134"/>
                <a:gd name="T9" fmla="*/ 128 h 128"/>
                <a:gd name="T10" fmla="*/ 70 w 134"/>
                <a:gd name="T11" fmla="*/ 128 h 128"/>
                <a:gd name="T12" fmla="*/ 134 w 134"/>
                <a:gd name="T13" fmla="*/ 64 h 128"/>
                <a:gd name="T14" fmla="*/ 134 w 134"/>
                <a:gd name="T15" fmla="*/ 64 h 128"/>
                <a:gd name="T16" fmla="*/ 70 w 134"/>
                <a:gd name="T1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28">
                  <a:moveTo>
                    <a:pt x="70" y="0"/>
                  </a:moveTo>
                  <a:cubicBezTo>
                    <a:pt x="64" y="0"/>
                    <a:pt x="64" y="0"/>
                    <a:pt x="64" y="0"/>
                  </a:cubicBezTo>
                  <a:cubicBezTo>
                    <a:pt x="29" y="0"/>
                    <a:pt x="0" y="29"/>
                    <a:pt x="0" y="64"/>
                  </a:cubicBezTo>
                  <a:cubicBezTo>
                    <a:pt x="0" y="64"/>
                    <a:pt x="0" y="64"/>
                    <a:pt x="0" y="64"/>
                  </a:cubicBezTo>
                  <a:cubicBezTo>
                    <a:pt x="0" y="100"/>
                    <a:pt x="29" y="128"/>
                    <a:pt x="64" y="128"/>
                  </a:cubicBezTo>
                  <a:cubicBezTo>
                    <a:pt x="70" y="128"/>
                    <a:pt x="70" y="128"/>
                    <a:pt x="70" y="128"/>
                  </a:cubicBezTo>
                  <a:cubicBezTo>
                    <a:pt x="105" y="128"/>
                    <a:pt x="134" y="100"/>
                    <a:pt x="134" y="64"/>
                  </a:cubicBezTo>
                  <a:cubicBezTo>
                    <a:pt x="134" y="64"/>
                    <a:pt x="134" y="64"/>
                    <a:pt x="134" y="64"/>
                  </a:cubicBezTo>
                  <a:cubicBezTo>
                    <a:pt x="134" y="29"/>
                    <a:pt x="105" y="0"/>
                    <a:pt x="70" y="0"/>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4" name="Freeform 21"/>
            <p:cNvSpPr>
              <a:spLocks/>
            </p:cNvSpPr>
            <p:nvPr/>
          </p:nvSpPr>
          <p:spPr bwMode="auto">
            <a:xfrm>
              <a:off x="5766637" y="2936650"/>
              <a:ext cx="317500" cy="152400"/>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2" y="0"/>
                    <a:pt x="181" y="19"/>
                    <a:pt x="181" y="43"/>
                  </a:cubicBezTo>
                  <a:cubicBezTo>
                    <a:pt x="181" y="43"/>
                    <a:pt x="181" y="43"/>
                    <a:pt x="181" y="43"/>
                  </a:cubicBezTo>
                  <a:cubicBezTo>
                    <a:pt x="181" y="68"/>
                    <a:pt x="162" y="87"/>
                    <a:pt x="137" y="87"/>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5" name="Freeform 22"/>
            <p:cNvSpPr>
              <a:spLocks/>
            </p:cNvSpPr>
            <p:nvPr/>
          </p:nvSpPr>
          <p:spPr bwMode="auto">
            <a:xfrm>
              <a:off x="6325437" y="4000275"/>
              <a:ext cx="539750" cy="309563"/>
            </a:xfrm>
            <a:custGeom>
              <a:avLst/>
              <a:gdLst>
                <a:gd name="T0" fmla="*/ 263 w 307"/>
                <a:gd name="T1" fmla="*/ 88 h 176"/>
                <a:gd name="T2" fmla="*/ 137 w 307"/>
                <a:gd name="T3" fmla="*/ 88 h 176"/>
                <a:gd name="T4" fmla="*/ 181 w 307"/>
                <a:gd name="T5" fmla="*/ 44 h 176"/>
                <a:gd name="T6" fmla="*/ 181 w 307"/>
                <a:gd name="T7" fmla="*/ 44 h 176"/>
                <a:gd name="T8" fmla="*/ 137 w 307"/>
                <a:gd name="T9" fmla="*/ 0 h 176"/>
                <a:gd name="T10" fmla="*/ 43 w 307"/>
                <a:gd name="T11" fmla="*/ 0 h 176"/>
                <a:gd name="T12" fmla="*/ 0 w 307"/>
                <a:gd name="T13" fmla="*/ 44 h 176"/>
                <a:gd name="T14" fmla="*/ 0 w 307"/>
                <a:gd name="T15" fmla="*/ 44 h 176"/>
                <a:gd name="T16" fmla="*/ 43 w 307"/>
                <a:gd name="T17" fmla="*/ 88 h 176"/>
                <a:gd name="T18" fmla="*/ 76 w 307"/>
                <a:gd name="T19" fmla="*/ 88 h 176"/>
                <a:gd name="T20" fmla="*/ 32 w 307"/>
                <a:gd name="T21" fmla="*/ 132 h 176"/>
                <a:gd name="T22" fmla="*/ 76 w 307"/>
                <a:gd name="T23" fmla="*/ 176 h 176"/>
                <a:gd name="T24" fmla="*/ 263 w 307"/>
                <a:gd name="T25" fmla="*/ 176 h 176"/>
                <a:gd name="T26" fmla="*/ 307 w 307"/>
                <a:gd name="T27" fmla="*/ 132 h 176"/>
                <a:gd name="T28" fmla="*/ 263 w 307"/>
                <a:gd name="T29"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7" h="176">
                  <a:moveTo>
                    <a:pt x="263" y="88"/>
                  </a:moveTo>
                  <a:cubicBezTo>
                    <a:pt x="137" y="88"/>
                    <a:pt x="137" y="88"/>
                    <a:pt x="137" y="88"/>
                  </a:cubicBezTo>
                  <a:cubicBezTo>
                    <a:pt x="161" y="88"/>
                    <a:pt x="181" y="69"/>
                    <a:pt x="181" y="44"/>
                  </a:cubicBezTo>
                  <a:cubicBezTo>
                    <a:pt x="181" y="44"/>
                    <a:pt x="181" y="44"/>
                    <a:pt x="181" y="44"/>
                  </a:cubicBezTo>
                  <a:cubicBezTo>
                    <a:pt x="181" y="20"/>
                    <a:pt x="161" y="0"/>
                    <a:pt x="137" y="0"/>
                  </a:cubicBezTo>
                  <a:cubicBezTo>
                    <a:pt x="43" y="0"/>
                    <a:pt x="43" y="0"/>
                    <a:pt x="43" y="0"/>
                  </a:cubicBezTo>
                  <a:cubicBezTo>
                    <a:pt x="19" y="0"/>
                    <a:pt x="0" y="20"/>
                    <a:pt x="0" y="44"/>
                  </a:cubicBezTo>
                  <a:cubicBezTo>
                    <a:pt x="0" y="44"/>
                    <a:pt x="0" y="44"/>
                    <a:pt x="0" y="44"/>
                  </a:cubicBezTo>
                  <a:cubicBezTo>
                    <a:pt x="0" y="69"/>
                    <a:pt x="19" y="88"/>
                    <a:pt x="43" y="88"/>
                  </a:cubicBezTo>
                  <a:cubicBezTo>
                    <a:pt x="76" y="88"/>
                    <a:pt x="76" y="88"/>
                    <a:pt x="76" y="88"/>
                  </a:cubicBezTo>
                  <a:cubicBezTo>
                    <a:pt x="51" y="88"/>
                    <a:pt x="32" y="108"/>
                    <a:pt x="32" y="132"/>
                  </a:cubicBezTo>
                  <a:cubicBezTo>
                    <a:pt x="32" y="157"/>
                    <a:pt x="51" y="176"/>
                    <a:pt x="76" y="176"/>
                  </a:cubicBezTo>
                  <a:cubicBezTo>
                    <a:pt x="263" y="176"/>
                    <a:pt x="263" y="176"/>
                    <a:pt x="263" y="176"/>
                  </a:cubicBezTo>
                  <a:cubicBezTo>
                    <a:pt x="288" y="176"/>
                    <a:pt x="307" y="157"/>
                    <a:pt x="307" y="132"/>
                  </a:cubicBezTo>
                  <a:cubicBezTo>
                    <a:pt x="307" y="108"/>
                    <a:pt x="288" y="88"/>
                    <a:pt x="263" y="88"/>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6" name="Freeform 23"/>
            <p:cNvSpPr>
              <a:spLocks/>
            </p:cNvSpPr>
            <p:nvPr/>
          </p:nvSpPr>
          <p:spPr bwMode="auto">
            <a:xfrm>
              <a:off x="6546099" y="3343050"/>
              <a:ext cx="319088" cy="152400"/>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1" y="0"/>
                    <a:pt x="181" y="19"/>
                    <a:pt x="181" y="43"/>
                  </a:cubicBezTo>
                  <a:cubicBezTo>
                    <a:pt x="181" y="43"/>
                    <a:pt x="181" y="43"/>
                    <a:pt x="181" y="43"/>
                  </a:cubicBezTo>
                  <a:cubicBezTo>
                    <a:pt x="181" y="68"/>
                    <a:pt x="161" y="87"/>
                    <a:pt x="137" y="87"/>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3" name="Group 2"/>
          <p:cNvGrpSpPr/>
          <p:nvPr/>
        </p:nvGrpSpPr>
        <p:grpSpPr>
          <a:xfrm>
            <a:off x="2082271" y="3163389"/>
            <a:ext cx="1532164" cy="925889"/>
            <a:chOff x="2776361" y="3074851"/>
            <a:chExt cx="2042885" cy="1234519"/>
          </a:xfrm>
        </p:grpSpPr>
        <p:sp>
          <p:nvSpPr>
            <p:cNvPr id="35" name="Freeform 12"/>
            <p:cNvSpPr>
              <a:spLocks/>
            </p:cNvSpPr>
            <p:nvPr/>
          </p:nvSpPr>
          <p:spPr bwMode="auto">
            <a:xfrm>
              <a:off x="4476719" y="4073653"/>
              <a:ext cx="342527" cy="235717"/>
            </a:xfrm>
            <a:custGeom>
              <a:avLst/>
              <a:gdLst>
                <a:gd name="T0" fmla="*/ 97 w 148"/>
                <a:gd name="T1" fmla="*/ 0 h 102"/>
                <a:gd name="T2" fmla="*/ 51 w 148"/>
                <a:gd name="T3" fmla="*/ 0 h 102"/>
                <a:gd name="T4" fmla="*/ 0 w 148"/>
                <a:gd name="T5" fmla="*/ 51 h 102"/>
                <a:gd name="T6" fmla="*/ 51 w 148"/>
                <a:gd name="T7" fmla="*/ 102 h 102"/>
                <a:gd name="T8" fmla="*/ 97 w 148"/>
                <a:gd name="T9" fmla="*/ 102 h 102"/>
                <a:gd name="T10" fmla="*/ 148 w 148"/>
                <a:gd name="T11" fmla="*/ 51 h 102"/>
                <a:gd name="T12" fmla="*/ 97 w 148"/>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8" h="102">
                  <a:moveTo>
                    <a:pt x="97" y="0"/>
                  </a:moveTo>
                  <a:cubicBezTo>
                    <a:pt x="51" y="0"/>
                    <a:pt x="51" y="0"/>
                    <a:pt x="51" y="0"/>
                  </a:cubicBezTo>
                  <a:cubicBezTo>
                    <a:pt x="23" y="0"/>
                    <a:pt x="0" y="23"/>
                    <a:pt x="0" y="51"/>
                  </a:cubicBezTo>
                  <a:cubicBezTo>
                    <a:pt x="0" y="79"/>
                    <a:pt x="23" y="102"/>
                    <a:pt x="51" y="102"/>
                  </a:cubicBezTo>
                  <a:cubicBezTo>
                    <a:pt x="97" y="102"/>
                    <a:pt x="97" y="102"/>
                    <a:pt x="97" y="102"/>
                  </a:cubicBezTo>
                  <a:cubicBezTo>
                    <a:pt x="125" y="102"/>
                    <a:pt x="148" y="79"/>
                    <a:pt x="148" y="51"/>
                  </a:cubicBezTo>
                  <a:cubicBezTo>
                    <a:pt x="148" y="23"/>
                    <a:pt x="125" y="0"/>
                    <a:pt x="97" y="0"/>
                  </a:cubicBez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6" name="Freeform 13"/>
            <p:cNvSpPr>
              <a:spLocks/>
            </p:cNvSpPr>
            <p:nvPr/>
          </p:nvSpPr>
          <p:spPr bwMode="auto">
            <a:xfrm>
              <a:off x="2776361" y="3215494"/>
              <a:ext cx="340072" cy="235717"/>
            </a:xfrm>
            <a:custGeom>
              <a:avLst/>
              <a:gdLst>
                <a:gd name="T0" fmla="*/ 96 w 147"/>
                <a:gd name="T1" fmla="*/ 0 h 102"/>
                <a:gd name="T2" fmla="*/ 51 w 147"/>
                <a:gd name="T3" fmla="*/ 0 h 102"/>
                <a:gd name="T4" fmla="*/ 0 w 147"/>
                <a:gd name="T5" fmla="*/ 51 h 102"/>
                <a:gd name="T6" fmla="*/ 51 w 147"/>
                <a:gd name="T7" fmla="*/ 102 h 102"/>
                <a:gd name="T8" fmla="*/ 96 w 147"/>
                <a:gd name="T9" fmla="*/ 102 h 102"/>
                <a:gd name="T10" fmla="*/ 147 w 147"/>
                <a:gd name="T11" fmla="*/ 51 h 102"/>
                <a:gd name="T12" fmla="*/ 96 w 147"/>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7" h="102">
                  <a:moveTo>
                    <a:pt x="96" y="0"/>
                  </a:moveTo>
                  <a:cubicBezTo>
                    <a:pt x="51" y="0"/>
                    <a:pt x="51" y="0"/>
                    <a:pt x="51" y="0"/>
                  </a:cubicBezTo>
                  <a:cubicBezTo>
                    <a:pt x="23" y="0"/>
                    <a:pt x="0" y="23"/>
                    <a:pt x="0" y="51"/>
                  </a:cubicBezTo>
                  <a:cubicBezTo>
                    <a:pt x="0" y="79"/>
                    <a:pt x="23" y="102"/>
                    <a:pt x="51" y="102"/>
                  </a:cubicBezTo>
                  <a:cubicBezTo>
                    <a:pt x="96" y="102"/>
                    <a:pt x="96" y="102"/>
                    <a:pt x="96" y="102"/>
                  </a:cubicBezTo>
                  <a:cubicBezTo>
                    <a:pt x="124" y="102"/>
                    <a:pt x="147" y="79"/>
                    <a:pt x="147" y="51"/>
                  </a:cubicBezTo>
                  <a:cubicBezTo>
                    <a:pt x="147" y="23"/>
                    <a:pt x="124" y="0"/>
                    <a:pt x="96" y="0"/>
                  </a:cubicBez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8" name="Freeform 15"/>
            <p:cNvSpPr>
              <a:spLocks/>
            </p:cNvSpPr>
            <p:nvPr/>
          </p:nvSpPr>
          <p:spPr bwMode="auto">
            <a:xfrm>
              <a:off x="4121063" y="3074851"/>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7" name="Freeform 15"/>
            <p:cNvSpPr>
              <a:spLocks/>
            </p:cNvSpPr>
            <p:nvPr/>
          </p:nvSpPr>
          <p:spPr bwMode="auto">
            <a:xfrm>
              <a:off x="4006982" y="3820799"/>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6" name="Group 5"/>
          <p:cNvGrpSpPr/>
          <p:nvPr/>
        </p:nvGrpSpPr>
        <p:grpSpPr>
          <a:xfrm>
            <a:off x="6040044" y="2945087"/>
            <a:ext cx="1010840" cy="1029891"/>
            <a:chOff x="8053391" y="2783782"/>
            <a:chExt cx="1347787" cy="1373188"/>
          </a:xfrm>
        </p:grpSpPr>
        <p:sp>
          <p:nvSpPr>
            <p:cNvPr id="48" name="Freeform 19"/>
            <p:cNvSpPr>
              <a:spLocks/>
            </p:cNvSpPr>
            <p:nvPr/>
          </p:nvSpPr>
          <p:spPr bwMode="auto">
            <a:xfrm rot="10800000">
              <a:off x="9166228" y="3194945"/>
              <a:ext cx="234950" cy="223838"/>
            </a:xfrm>
            <a:custGeom>
              <a:avLst/>
              <a:gdLst>
                <a:gd name="T0" fmla="*/ 70 w 134"/>
                <a:gd name="T1" fmla="*/ 0 h 128"/>
                <a:gd name="T2" fmla="*/ 64 w 134"/>
                <a:gd name="T3" fmla="*/ 0 h 128"/>
                <a:gd name="T4" fmla="*/ 0 w 134"/>
                <a:gd name="T5" fmla="*/ 64 h 128"/>
                <a:gd name="T6" fmla="*/ 0 w 134"/>
                <a:gd name="T7" fmla="*/ 64 h 128"/>
                <a:gd name="T8" fmla="*/ 64 w 134"/>
                <a:gd name="T9" fmla="*/ 128 h 128"/>
                <a:gd name="T10" fmla="*/ 70 w 134"/>
                <a:gd name="T11" fmla="*/ 128 h 128"/>
                <a:gd name="T12" fmla="*/ 134 w 134"/>
                <a:gd name="T13" fmla="*/ 64 h 128"/>
                <a:gd name="T14" fmla="*/ 134 w 134"/>
                <a:gd name="T15" fmla="*/ 64 h 128"/>
                <a:gd name="T16" fmla="*/ 70 w 134"/>
                <a:gd name="T1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28">
                  <a:moveTo>
                    <a:pt x="70" y="0"/>
                  </a:moveTo>
                  <a:cubicBezTo>
                    <a:pt x="64" y="0"/>
                    <a:pt x="64" y="0"/>
                    <a:pt x="64" y="0"/>
                  </a:cubicBezTo>
                  <a:cubicBezTo>
                    <a:pt x="29" y="0"/>
                    <a:pt x="0" y="29"/>
                    <a:pt x="0" y="64"/>
                  </a:cubicBezTo>
                  <a:cubicBezTo>
                    <a:pt x="0" y="64"/>
                    <a:pt x="0" y="64"/>
                    <a:pt x="0" y="64"/>
                  </a:cubicBezTo>
                  <a:cubicBezTo>
                    <a:pt x="0" y="100"/>
                    <a:pt x="29" y="128"/>
                    <a:pt x="64" y="128"/>
                  </a:cubicBezTo>
                  <a:cubicBezTo>
                    <a:pt x="70" y="128"/>
                    <a:pt x="70" y="128"/>
                    <a:pt x="70" y="128"/>
                  </a:cubicBezTo>
                  <a:cubicBezTo>
                    <a:pt x="105" y="128"/>
                    <a:pt x="134" y="100"/>
                    <a:pt x="134" y="64"/>
                  </a:cubicBezTo>
                  <a:cubicBezTo>
                    <a:pt x="134" y="64"/>
                    <a:pt x="134" y="64"/>
                    <a:pt x="134" y="64"/>
                  </a:cubicBezTo>
                  <a:cubicBezTo>
                    <a:pt x="134" y="29"/>
                    <a:pt x="105" y="0"/>
                    <a:pt x="70" y="0"/>
                  </a:cubicBez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0" name="Freeform 21"/>
            <p:cNvSpPr>
              <a:spLocks/>
            </p:cNvSpPr>
            <p:nvPr/>
          </p:nvSpPr>
          <p:spPr bwMode="auto">
            <a:xfrm rot="10800000">
              <a:off x="8834441" y="4004570"/>
              <a:ext cx="317500" cy="152400"/>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2" y="0"/>
                    <a:pt x="181" y="19"/>
                    <a:pt x="181" y="43"/>
                  </a:cubicBezTo>
                  <a:cubicBezTo>
                    <a:pt x="181" y="43"/>
                    <a:pt x="181" y="43"/>
                    <a:pt x="181" y="43"/>
                  </a:cubicBezTo>
                  <a:cubicBezTo>
                    <a:pt x="181" y="68"/>
                    <a:pt x="162" y="87"/>
                    <a:pt x="137" y="87"/>
                  </a:cubicBez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Freeform 22"/>
            <p:cNvSpPr>
              <a:spLocks/>
            </p:cNvSpPr>
            <p:nvPr/>
          </p:nvSpPr>
          <p:spPr bwMode="auto">
            <a:xfrm rot="10800000">
              <a:off x="8053391" y="2783782"/>
              <a:ext cx="539750" cy="309563"/>
            </a:xfrm>
            <a:custGeom>
              <a:avLst/>
              <a:gdLst>
                <a:gd name="T0" fmla="*/ 263 w 307"/>
                <a:gd name="T1" fmla="*/ 88 h 176"/>
                <a:gd name="T2" fmla="*/ 137 w 307"/>
                <a:gd name="T3" fmla="*/ 88 h 176"/>
                <a:gd name="T4" fmla="*/ 181 w 307"/>
                <a:gd name="T5" fmla="*/ 44 h 176"/>
                <a:gd name="T6" fmla="*/ 181 w 307"/>
                <a:gd name="T7" fmla="*/ 44 h 176"/>
                <a:gd name="T8" fmla="*/ 137 w 307"/>
                <a:gd name="T9" fmla="*/ 0 h 176"/>
                <a:gd name="T10" fmla="*/ 43 w 307"/>
                <a:gd name="T11" fmla="*/ 0 h 176"/>
                <a:gd name="T12" fmla="*/ 0 w 307"/>
                <a:gd name="T13" fmla="*/ 44 h 176"/>
                <a:gd name="T14" fmla="*/ 0 w 307"/>
                <a:gd name="T15" fmla="*/ 44 h 176"/>
                <a:gd name="T16" fmla="*/ 43 w 307"/>
                <a:gd name="T17" fmla="*/ 88 h 176"/>
                <a:gd name="T18" fmla="*/ 76 w 307"/>
                <a:gd name="T19" fmla="*/ 88 h 176"/>
                <a:gd name="T20" fmla="*/ 32 w 307"/>
                <a:gd name="T21" fmla="*/ 132 h 176"/>
                <a:gd name="T22" fmla="*/ 76 w 307"/>
                <a:gd name="T23" fmla="*/ 176 h 176"/>
                <a:gd name="T24" fmla="*/ 263 w 307"/>
                <a:gd name="T25" fmla="*/ 176 h 176"/>
                <a:gd name="T26" fmla="*/ 307 w 307"/>
                <a:gd name="T27" fmla="*/ 132 h 176"/>
                <a:gd name="T28" fmla="*/ 263 w 307"/>
                <a:gd name="T29"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7" h="176">
                  <a:moveTo>
                    <a:pt x="263" y="88"/>
                  </a:moveTo>
                  <a:cubicBezTo>
                    <a:pt x="137" y="88"/>
                    <a:pt x="137" y="88"/>
                    <a:pt x="137" y="88"/>
                  </a:cubicBezTo>
                  <a:cubicBezTo>
                    <a:pt x="161" y="88"/>
                    <a:pt x="181" y="69"/>
                    <a:pt x="181" y="44"/>
                  </a:cubicBezTo>
                  <a:cubicBezTo>
                    <a:pt x="181" y="44"/>
                    <a:pt x="181" y="44"/>
                    <a:pt x="181" y="44"/>
                  </a:cubicBezTo>
                  <a:cubicBezTo>
                    <a:pt x="181" y="20"/>
                    <a:pt x="161" y="0"/>
                    <a:pt x="137" y="0"/>
                  </a:cubicBezTo>
                  <a:cubicBezTo>
                    <a:pt x="43" y="0"/>
                    <a:pt x="43" y="0"/>
                    <a:pt x="43" y="0"/>
                  </a:cubicBezTo>
                  <a:cubicBezTo>
                    <a:pt x="19" y="0"/>
                    <a:pt x="0" y="20"/>
                    <a:pt x="0" y="44"/>
                  </a:cubicBezTo>
                  <a:cubicBezTo>
                    <a:pt x="0" y="44"/>
                    <a:pt x="0" y="44"/>
                    <a:pt x="0" y="44"/>
                  </a:cubicBezTo>
                  <a:cubicBezTo>
                    <a:pt x="0" y="69"/>
                    <a:pt x="19" y="88"/>
                    <a:pt x="43" y="88"/>
                  </a:cubicBezTo>
                  <a:cubicBezTo>
                    <a:pt x="76" y="88"/>
                    <a:pt x="76" y="88"/>
                    <a:pt x="76" y="88"/>
                  </a:cubicBezTo>
                  <a:cubicBezTo>
                    <a:pt x="51" y="88"/>
                    <a:pt x="32" y="108"/>
                    <a:pt x="32" y="132"/>
                  </a:cubicBezTo>
                  <a:cubicBezTo>
                    <a:pt x="32" y="157"/>
                    <a:pt x="51" y="176"/>
                    <a:pt x="76" y="176"/>
                  </a:cubicBezTo>
                  <a:cubicBezTo>
                    <a:pt x="263" y="176"/>
                    <a:pt x="263" y="176"/>
                    <a:pt x="263" y="176"/>
                  </a:cubicBezTo>
                  <a:cubicBezTo>
                    <a:pt x="288" y="176"/>
                    <a:pt x="307" y="157"/>
                    <a:pt x="307" y="132"/>
                  </a:cubicBezTo>
                  <a:cubicBezTo>
                    <a:pt x="307" y="108"/>
                    <a:pt x="288" y="88"/>
                    <a:pt x="263" y="88"/>
                  </a:cubicBez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2" name="Freeform 23"/>
            <p:cNvSpPr>
              <a:spLocks/>
            </p:cNvSpPr>
            <p:nvPr/>
          </p:nvSpPr>
          <p:spPr bwMode="auto">
            <a:xfrm rot="10800000">
              <a:off x="8053391" y="3598170"/>
              <a:ext cx="319088" cy="152400"/>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1" y="0"/>
                    <a:pt x="181" y="19"/>
                    <a:pt x="181" y="43"/>
                  </a:cubicBezTo>
                  <a:cubicBezTo>
                    <a:pt x="181" y="43"/>
                    <a:pt x="181" y="43"/>
                    <a:pt x="181" y="43"/>
                  </a:cubicBezTo>
                  <a:cubicBezTo>
                    <a:pt x="181" y="68"/>
                    <a:pt x="161" y="87"/>
                    <a:pt x="137" y="87"/>
                  </a:cubicBez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55" name="TextBox 54"/>
          <p:cNvSpPr txBox="1"/>
          <p:nvPr/>
        </p:nvSpPr>
        <p:spPr>
          <a:xfrm>
            <a:off x="766375" y="3392476"/>
            <a:ext cx="506870" cy="276999"/>
          </a:xfrm>
          <a:prstGeom prst="rect">
            <a:avLst/>
          </a:prstGeom>
          <a:noFill/>
        </p:spPr>
        <p:txBody>
          <a:bodyPr wrap="none" rtlCol="0">
            <a:spAutoFit/>
          </a:bodyPr>
          <a:lstStyle/>
          <a:p>
            <a:pPr algn="ctr"/>
            <a:r>
              <a:rPr lang="en-US" sz="1200" dirty="0">
                <a:solidFill>
                  <a:schemeClr val="bg2"/>
                </a:solidFill>
                <a:latin typeface="+mj-lt"/>
              </a:rPr>
              <a:t>2013</a:t>
            </a:r>
            <a:endParaRPr lang="id-ID" sz="1200" dirty="0">
              <a:solidFill>
                <a:schemeClr val="bg2"/>
              </a:solidFill>
              <a:latin typeface="+mj-lt"/>
            </a:endParaRPr>
          </a:p>
        </p:txBody>
      </p:sp>
      <p:sp>
        <p:nvSpPr>
          <p:cNvPr id="56" name="TextBox 55"/>
          <p:cNvSpPr txBox="1"/>
          <p:nvPr/>
        </p:nvSpPr>
        <p:spPr>
          <a:xfrm>
            <a:off x="2671729" y="3392476"/>
            <a:ext cx="513282" cy="276999"/>
          </a:xfrm>
          <a:prstGeom prst="rect">
            <a:avLst/>
          </a:prstGeom>
          <a:noFill/>
        </p:spPr>
        <p:txBody>
          <a:bodyPr wrap="none" rtlCol="0">
            <a:spAutoFit/>
          </a:bodyPr>
          <a:lstStyle/>
          <a:p>
            <a:pPr algn="ctr"/>
            <a:r>
              <a:rPr lang="en-US" sz="1200" dirty="0">
                <a:solidFill>
                  <a:schemeClr val="bg2"/>
                </a:solidFill>
                <a:latin typeface="+mj-lt"/>
              </a:rPr>
              <a:t>2014</a:t>
            </a:r>
            <a:endParaRPr lang="id-ID" sz="1200" dirty="0">
              <a:solidFill>
                <a:schemeClr val="bg2"/>
              </a:solidFill>
              <a:latin typeface="+mj-lt"/>
            </a:endParaRPr>
          </a:p>
        </p:txBody>
      </p:sp>
      <p:sp>
        <p:nvSpPr>
          <p:cNvPr id="57" name="TextBox 56"/>
          <p:cNvSpPr txBox="1"/>
          <p:nvPr/>
        </p:nvSpPr>
        <p:spPr>
          <a:xfrm>
            <a:off x="4495433" y="3392476"/>
            <a:ext cx="513282" cy="276999"/>
          </a:xfrm>
          <a:prstGeom prst="rect">
            <a:avLst/>
          </a:prstGeom>
          <a:noFill/>
        </p:spPr>
        <p:txBody>
          <a:bodyPr wrap="none" rtlCol="0">
            <a:spAutoFit/>
          </a:bodyPr>
          <a:lstStyle/>
          <a:p>
            <a:pPr algn="ctr"/>
            <a:r>
              <a:rPr lang="en-US" sz="1200" dirty="0">
                <a:solidFill>
                  <a:schemeClr val="bg2"/>
                </a:solidFill>
                <a:latin typeface="+mj-lt"/>
              </a:rPr>
              <a:t>2015</a:t>
            </a:r>
            <a:endParaRPr lang="id-ID" sz="1200" dirty="0">
              <a:solidFill>
                <a:schemeClr val="bg2"/>
              </a:solidFill>
              <a:latin typeface="+mj-lt"/>
            </a:endParaRPr>
          </a:p>
        </p:txBody>
      </p:sp>
      <p:sp>
        <p:nvSpPr>
          <p:cNvPr id="58" name="TextBox 57"/>
          <p:cNvSpPr txBox="1"/>
          <p:nvPr/>
        </p:nvSpPr>
        <p:spPr>
          <a:xfrm>
            <a:off x="6205662" y="3392476"/>
            <a:ext cx="516488" cy="276999"/>
          </a:xfrm>
          <a:prstGeom prst="rect">
            <a:avLst/>
          </a:prstGeom>
          <a:noFill/>
        </p:spPr>
        <p:txBody>
          <a:bodyPr wrap="none" rtlCol="0">
            <a:spAutoFit/>
          </a:bodyPr>
          <a:lstStyle/>
          <a:p>
            <a:pPr algn="ctr"/>
            <a:r>
              <a:rPr lang="en-US" sz="1200" dirty="0">
                <a:solidFill>
                  <a:schemeClr val="bg2"/>
                </a:solidFill>
                <a:latin typeface="+mj-lt"/>
              </a:rPr>
              <a:t>2016</a:t>
            </a:r>
            <a:endParaRPr lang="id-ID" sz="1200" dirty="0">
              <a:solidFill>
                <a:schemeClr val="bg2"/>
              </a:solidFill>
              <a:latin typeface="+mj-lt"/>
            </a:endParaRPr>
          </a:p>
        </p:txBody>
      </p:sp>
      <p:sp>
        <p:nvSpPr>
          <p:cNvPr id="68" name="Oval 67"/>
          <p:cNvSpPr/>
          <p:nvPr/>
        </p:nvSpPr>
        <p:spPr>
          <a:xfrm>
            <a:off x="7847414" y="3185377"/>
            <a:ext cx="685800" cy="6858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0" name="Group 9"/>
          <p:cNvGrpSpPr/>
          <p:nvPr/>
        </p:nvGrpSpPr>
        <p:grpSpPr>
          <a:xfrm>
            <a:off x="7448493" y="3125208"/>
            <a:ext cx="1517328" cy="925889"/>
            <a:chOff x="9931324" y="3023943"/>
            <a:chExt cx="2023104" cy="1234519"/>
          </a:xfrm>
        </p:grpSpPr>
        <p:sp>
          <p:nvSpPr>
            <p:cNvPr id="72" name="Freeform 15"/>
            <p:cNvSpPr>
              <a:spLocks/>
            </p:cNvSpPr>
            <p:nvPr/>
          </p:nvSpPr>
          <p:spPr bwMode="auto">
            <a:xfrm>
              <a:off x="11256245" y="3023943"/>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5">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8" name="Group 7"/>
            <p:cNvGrpSpPr/>
            <p:nvPr/>
          </p:nvGrpSpPr>
          <p:grpSpPr>
            <a:xfrm>
              <a:off x="9931324" y="3764558"/>
              <a:ext cx="2023104" cy="493904"/>
              <a:chOff x="9931324" y="3764558"/>
              <a:chExt cx="2023104" cy="493904"/>
            </a:xfrm>
          </p:grpSpPr>
          <p:sp>
            <p:nvSpPr>
              <p:cNvPr id="70" name="Freeform 12"/>
              <p:cNvSpPr>
                <a:spLocks/>
              </p:cNvSpPr>
              <p:nvPr/>
            </p:nvSpPr>
            <p:spPr bwMode="auto">
              <a:xfrm>
                <a:off x="11611901" y="4022745"/>
                <a:ext cx="342527" cy="235717"/>
              </a:xfrm>
              <a:custGeom>
                <a:avLst/>
                <a:gdLst>
                  <a:gd name="T0" fmla="*/ 97 w 148"/>
                  <a:gd name="T1" fmla="*/ 0 h 102"/>
                  <a:gd name="T2" fmla="*/ 51 w 148"/>
                  <a:gd name="T3" fmla="*/ 0 h 102"/>
                  <a:gd name="T4" fmla="*/ 0 w 148"/>
                  <a:gd name="T5" fmla="*/ 51 h 102"/>
                  <a:gd name="T6" fmla="*/ 51 w 148"/>
                  <a:gd name="T7" fmla="*/ 102 h 102"/>
                  <a:gd name="T8" fmla="*/ 97 w 148"/>
                  <a:gd name="T9" fmla="*/ 102 h 102"/>
                  <a:gd name="T10" fmla="*/ 148 w 148"/>
                  <a:gd name="T11" fmla="*/ 51 h 102"/>
                  <a:gd name="T12" fmla="*/ 97 w 148"/>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8" h="102">
                    <a:moveTo>
                      <a:pt x="97" y="0"/>
                    </a:moveTo>
                    <a:cubicBezTo>
                      <a:pt x="51" y="0"/>
                      <a:pt x="51" y="0"/>
                      <a:pt x="51" y="0"/>
                    </a:cubicBezTo>
                    <a:cubicBezTo>
                      <a:pt x="23" y="0"/>
                      <a:pt x="0" y="23"/>
                      <a:pt x="0" y="51"/>
                    </a:cubicBezTo>
                    <a:cubicBezTo>
                      <a:pt x="0" y="79"/>
                      <a:pt x="23" y="102"/>
                      <a:pt x="51" y="102"/>
                    </a:cubicBezTo>
                    <a:cubicBezTo>
                      <a:pt x="97" y="102"/>
                      <a:pt x="97" y="102"/>
                      <a:pt x="97" y="102"/>
                    </a:cubicBezTo>
                    <a:cubicBezTo>
                      <a:pt x="125" y="102"/>
                      <a:pt x="148" y="79"/>
                      <a:pt x="148" y="51"/>
                    </a:cubicBezTo>
                    <a:cubicBezTo>
                      <a:pt x="148" y="23"/>
                      <a:pt x="125" y="0"/>
                      <a:pt x="97" y="0"/>
                    </a:cubicBezTo>
                    <a:close/>
                  </a:path>
                </a:pathLst>
              </a:custGeom>
              <a:solidFill>
                <a:schemeClr val="accent5">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1" name="Freeform 13"/>
              <p:cNvSpPr>
                <a:spLocks/>
              </p:cNvSpPr>
              <p:nvPr/>
            </p:nvSpPr>
            <p:spPr bwMode="auto">
              <a:xfrm>
                <a:off x="9931324" y="3764558"/>
                <a:ext cx="340072" cy="235717"/>
              </a:xfrm>
              <a:custGeom>
                <a:avLst/>
                <a:gdLst>
                  <a:gd name="T0" fmla="*/ 96 w 147"/>
                  <a:gd name="T1" fmla="*/ 0 h 102"/>
                  <a:gd name="T2" fmla="*/ 51 w 147"/>
                  <a:gd name="T3" fmla="*/ 0 h 102"/>
                  <a:gd name="T4" fmla="*/ 0 w 147"/>
                  <a:gd name="T5" fmla="*/ 51 h 102"/>
                  <a:gd name="T6" fmla="*/ 51 w 147"/>
                  <a:gd name="T7" fmla="*/ 102 h 102"/>
                  <a:gd name="T8" fmla="*/ 96 w 147"/>
                  <a:gd name="T9" fmla="*/ 102 h 102"/>
                  <a:gd name="T10" fmla="*/ 147 w 147"/>
                  <a:gd name="T11" fmla="*/ 51 h 102"/>
                  <a:gd name="T12" fmla="*/ 96 w 147"/>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7" h="102">
                    <a:moveTo>
                      <a:pt x="96" y="0"/>
                    </a:moveTo>
                    <a:cubicBezTo>
                      <a:pt x="51" y="0"/>
                      <a:pt x="51" y="0"/>
                      <a:pt x="51" y="0"/>
                    </a:cubicBezTo>
                    <a:cubicBezTo>
                      <a:pt x="23" y="0"/>
                      <a:pt x="0" y="23"/>
                      <a:pt x="0" y="51"/>
                    </a:cubicBezTo>
                    <a:cubicBezTo>
                      <a:pt x="0" y="79"/>
                      <a:pt x="23" y="102"/>
                      <a:pt x="51" y="102"/>
                    </a:cubicBezTo>
                    <a:cubicBezTo>
                      <a:pt x="96" y="102"/>
                      <a:pt x="96" y="102"/>
                      <a:pt x="96" y="102"/>
                    </a:cubicBezTo>
                    <a:cubicBezTo>
                      <a:pt x="124" y="102"/>
                      <a:pt x="147" y="79"/>
                      <a:pt x="147" y="51"/>
                    </a:cubicBezTo>
                    <a:cubicBezTo>
                      <a:pt x="147" y="23"/>
                      <a:pt x="124" y="0"/>
                      <a:pt x="96" y="0"/>
                    </a:cubicBezTo>
                    <a:close/>
                  </a:path>
                </a:pathLst>
              </a:custGeom>
              <a:solidFill>
                <a:schemeClr val="accent5">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3" name="Freeform 15"/>
              <p:cNvSpPr>
                <a:spLocks/>
              </p:cNvSpPr>
              <p:nvPr/>
            </p:nvSpPr>
            <p:spPr bwMode="auto">
              <a:xfrm>
                <a:off x="11142164" y="3769891"/>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5">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sp>
        <p:nvSpPr>
          <p:cNvPr id="74" name="TextBox 73"/>
          <p:cNvSpPr txBox="1"/>
          <p:nvPr/>
        </p:nvSpPr>
        <p:spPr>
          <a:xfrm>
            <a:off x="598996" y="4202404"/>
            <a:ext cx="841628" cy="216110"/>
          </a:xfrm>
          <a:prstGeom prst="rect">
            <a:avLst/>
          </a:prstGeom>
          <a:noFill/>
        </p:spPr>
        <p:txBody>
          <a:bodyPr wrap="none" lIns="54000" tIns="27000" rIns="54000" bIns="27000" rtlCol="0" anchor="t">
            <a:spAutoFit/>
          </a:bodyPr>
          <a:lstStyle/>
          <a:p>
            <a:pPr algn="ctr"/>
            <a:r>
              <a:rPr lang="en-US" sz="1050" dirty="0">
                <a:latin typeface="+mj-lt"/>
              </a:rPr>
              <a:t>Description</a:t>
            </a:r>
            <a:endParaRPr lang="id-ID" sz="1050" dirty="0">
              <a:latin typeface="+mj-lt"/>
            </a:endParaRPr>
          </a:p>
        </p:txBody>
      </p:sp>
      <p:sp>
        <p:nvSpPr>
          <p:cNvPr id="75" name="Rectangle 74"/>
          <p:cNvSpPr/>
          <p:nvPr/>
        </p:nvSpPr>
        <p:spPr>
          <a:xfrm>
            <a:off x="265023" y="4384271"/>
            <a:ext cx="1509572" cy="507831"/>
          </a:xfrm>
          <a:prstGeom prst="rect">
            <a:avLst/>
          </a:prstGeom>
        </p:spPr>
        <p:txBody>
          <a:bodyPr wrap="square">
            <a:spAutoFit/>
          </a:bodyPr>
          <a:lstStyle/>
          <a:p>
            <a:pPr algn="ctr"/>
            <a:r>
              <a:rPr lang="id-ID" sz="900" dirty="0"/>
              <a:t>Suitable for all categories business and personal presentation</a:t>
            </a:r>
          </a:p>
        </p:txBody>
      </p:sp>
      <p:sp>
        <p:nvSpPr>
          <p:cNvPr id="76" name="TextBox 75"/>
          <p:cNvSpPr txBox="1"/>
          <p:nvPr/>
        </p:nvSpPr>
        <p:spPr>
          <a:xfrm>
            <a:off x="2504611" y="4202404"/>
            <a:ext cx="841628" cy="216110"/>
          </a:xfrm>
          <a:prstGeom prst="rect">
            <a:avLst/>
          </a:prstGeom>
          <a:noFill/>
        </p:spPr>
        <p:txBody>
          <a:bodyPr wrap="none" lIns="54000" tIns="27000" rIns="54000" bIns="27000" rtlCol="0" anchor="t">
            <a:spAutoFit/>
          </a:bodyPr>
          <a:lstStyle/>
          <a:p>
            <a:pPr algn="ctr"/>
            <a:r>
              <a:rPr lang="en-US" sz="1050" dirty="0">
                <a:latin typeface="+mj-lt"/>
              </a:rPr>
              <a:t>Description</a:t>
            </a:r>
            <a:endParaRPr lang="id-ID" sz="1050" dirty="0">
              <a:latin typeface="+mj-lt"/>
            </a:endParaRPr>
          </a:p>
        </p:txBody>
      </p:sp>
      <p:sp>
        <p:nvSpPr>
          <p:cNvPr id="77" name="Rectangle 76"/>
          <p:cNvSpPr/>
          <p:nvPr/>
        </p:nvSpPr>
        <p:spPr>
          <a:xfrm>
            <a:off x="2170639" y="4384271"/>
            <a:ext cx="1509572" cy="507831"/>
          </a:xfrm>
          <a:prstGeom prst="rect">
            <a:avLst/>
          </a:prstGeom>
        </p:spPr>
        <p:txBody>
          <a:bodyPr wrap="square">
            <a:spAutoFit/>
          </a:bodyPr>
          <a:lstStyle/>
          <a:p>
            <a:pPr algn="ctr"/>
            <a:r>
              <a:rPr lang="id-ID" sz="900" dirty="0"/>
              <a:t>Suitable for all categories business and personal presentation</a:t>
            </a:r>
          </a:p>
        </p:txBody>
      </p:sp>
      <p:sp>
        <p:nvSpPr>
          <p:cNvPr id="78" name="TextBox 77"/>
          <p:cNvSpPr txBox="1"/>
          <p:nvPr/>
        </p:nvSpPr>
        <p:spPr>
          <a:xfrm>
            <a:off x="4337121" y="4202404"/>
            <a:ext cx="841628" cy="216110"/>
          </a:xfrm>
          <a:prstGeom prst="rect">
            <a:avLst/>
          </a:prstGeom>
          <a:noFill/>
        </p:spPr>
        <p:txBody>
          <a:bodyPr wrap="none" lIns="54000" tIns="27000" rIns="54000" bIns="27000" rtlCol="0" anchor="t">
            <a:spAutoFit/>
          </a:bodyPr>
          <a:lstStyle/>
          <a:p>
            <a:pPr algn="ctr"/>
            <a:r>
              <a:rPr lang="en-US" sz="1050" dirty="0">
                <a:latin typeface="+mj-lt"/>
              </a:rPr>
              <a:t>Description</a:t>
            </a:r>
            <a:endParaRPr lang="id-ID" sz="1050" dirty="0">
              <a:latin typeface="+mj-lt"/>
            </a:endParaRPr>
          </a:p>
        </p:txBody>
      </p:sp>
      <p:sp>
        <p:nvSpPr>
          <p:cNvPr id="79" name="Rectangle 78"/>
          <p:cNvSpPr/>
          <p:nvPr/>
        </p:nvSpPr>
        <p:spPr>
          <a:xfrm>
            <a:off x="4057206" y="4384271"/>
            <a:ext cx="1509572" cy="507831"/>
          </a:xfrm>
          <a:prstGeom prst="rect">
            <a:avLst/>
          </a:prstGeom>
        </p:spPr>
        <p:txBody>
          <a:bodyPr wrap="square">
            <a:spAutoFit/>
          </a:bodyPr>
          <a:lstStyle/>
          <a:p>
            <a:pPr algn="ctr"/>
            <a:r>
              <a:rPr lang="id-ID" sz="900" dirty="0"/>
              <a:t>Suitable for all categories business and personal presentation</a:t>
            </a:r>
          </a:p>
        </p:txBody>
      </p:sp>
      <p:sp>
        <p:nvSpPr>
          <p:cNvPr id="80" name="TextBox 79"/>
          <p:cNvSpPr txBox="1"/>
          <p:nvPr/>
        </p:nvSpPr>
        <p:spPr>
          <a:xfrm>
            <a:off x="6070033" y="4177650"/>
            <a:ext cx="841628" cy="216110"/>
          </a:xfrm>
          <a:prstGeom prst="rect">
            <a:avLst/>
          </a:prstGeom>
          <a:noFill/>
        </p:spPr>
        <p:txBody>
          <a:bodyPr wrap="none" lIns="54000" tIns="27000" rIns="54000" bIns="27000" rtlCol="0" anchor="t">
            <a:spAutoFit/>
          </a:bodyPr>
          <a:lstStyle/>
          <a:p>
            <a:pPr algn="ctr"/>
            <a:r>
              <a:rPr lang="en-US" sz="1050" dirty="0">
                <a:latin typeface="+mj-lt"/>
              </a:rPr>
              <a:t>Description</a:t>
            </a:r>
            <a:endParaRPr lang="id-ID" sz="1050" dirty="0">
              <a:latin typeface="+mj-lt"/>
            </a:endParaRPr>
          </a:p>
        </p:txBody>
      </p:sp>
      <p:sp>
        <p:nvSpPr>
          <p:cNvPr id="81" name="Rectangle 80"/>
          <p:cNvSpPr/>
          <p:nvPr/>
        </p:nvSpPr>
        <p:spPr>
          <a:xfrm>
            <a:off x="5736061" y="4359516"/>
            <a:ext cx="1509572" cy="507831"/>
          </a:xfrm>
          <a:prstGeom prst="rect">
            <a:avLst/>
          </a:prstGeom>
        </p:spPr>
        <p:txBody>
          <a:bodyPr wrap="square">
            <a:spAutoFit/>
          </a:bodyPr>
          <a:lstStyle/>
          <a:p>
            <a:pPr algn="ctr"/>
            <a:r>
              <a:rPr lang="id-ID" sz="900" dirty="0"/>
              <a:t>Suitable for all categories business and personal presentation</a:t>
            </a:r>
          </a:p>
        </p:txBody>
      </p:sp>
      <p:sp>
        <p:nvSpPr>
          <p:cNvPr id="82" name="TextBox 81"/>
          <p:cNvSpPr txBox="1"/>
          <p:nvPr/>
        </p:nvSpPr>
        <p:spPr>
          <a:xfrm>
            <a:off x="7802944" y="4202404"/>
            <a:ext cx="841628" cy="216110"/>
          </a:xfrm>
          <a:prstGeom prst="rect">
            <a:avLst/>
          </a:prstGeom>
          <a:noFill/>
        </p:spPr>
        <p:txBody>
          <a:bodyPr wrap="none" lIns="54000" tIns="27000" rIns="54000" bIns="27000" rtlCol="0" anchor="t">
            <a:spAutoFit/>
          </a:bodyPr>
          <a:lstStyle/>
          <a:p>
            <a:pPr algn="ctr"/>
            <a:r>
              <a:rPr lang="en-US" sz="1050" dirty="0">
                <a:latin typeface="+mj-lt"/>
              </a:rPr>
              <a:t>Description</a:t>
            </a:r>
            <a:endParaRPr lang="id-ID" sz="1050" dirty="0">
              <a:latin typeface="+mj-lt"/>
            </a:endParaRPr>
          </a:p>
        </p:txBody>
      </p:sp>
      <p:sp>
        <p:nvSpPr>
          <p:cNvPr id="83" name="Rectangle 82"/>
          <p:cNvSpPr/>
          <p:nvPr/>
        </p:nvSpPr>
        <p:spPr>
          <a:xfrm>
            <a:off x="7468972" y="4384271"/>
            <a:ext cx="1509572" cy="507831"/>
          </a:xfrm>
          <a:prstGeom prst="rect">
            <a:avLst/>
          </a:prstGeom>
        </p:spPr>
        <p:txBody>
          <a:bodyPr wrap="square">
            <a:spAutoFit/>
          </a:bodyPr>
          <a:lstStyle/>
          <a:p>
            <a:pPr algn="ctr"/>
            <a:r>
              <a:rPr lang="id-ID" sz="900" dirty="0"/>
              <a:t>Suitable for all categories business and personal presentation</a:t>
            </a:r>
          </a:p>
        </p:txBody>
      </p:sp>
      <p:sp>
        <p:nvSpPr>
          <p:cNvPr id="93" name="TextBox 92"/>
          <p:cNvSpPr txBox="1"/>
          <p:nvPr/>
        </p:nvSpPr>
        <p:spPr>
          <a:xfrm>
            <a:off x="7939020" y="3388872"/>
            <a:ext cx="503664" cy="276999"/>
          </a:xfrm>
          <a:prstGeom prst="rect">
            <a:avLst/>
          </a:prstGeom>
          <a:noFill/>
        </p:spPr>
        <p:txBody>
          <a:bodyPr wrap="none" rtlCol="0">
            <a:spAutoFit/>
          </a:bodyPr>
          <a:lstStyle/>
          <a:p>
            <a:pPr algn="ctr"/>
            <a:r>
              <a:rPr lang="en-US" sz="1200" dirty="0">
                <a:solidFill>
                  <a:schemeClr val="bg2"/>
                </a:solidFill>
                <a:latin typeface="+mj-lt"/>
              </a:rPr>
              <a:t>2017</a:t>
            </a:r>
            <a:endParaRPr lang="id-ID" sz="1200" dirty="0">
              <a:solidFill>
                <a:schemeClr val="bg2"/>
              </a:solidFill>
              <a:latin typeface="+mj-lt"/>
            </a:endParaRPr>
          </a:p>
        </p:txBody>
      </p:sp>
    </p:spTree>
    <p:extLst>
      <p:ext uri="{BB962C8B-B14F-4D97-AF65-F5344CB8AC3E}">
        <p14:creationId xmlns:p14="http://schemas.microsoft.com/office/powerpoint/2010/main" val="4182249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Effect transition="in" filter="fade">
                                      <p:cBhvr>
                                        <p:cTn id="24" dur="500"/>
                                        <p:tgtEl>
                                          <p:spTgt spid="11"/>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68"/>
                                        </p:tgtEl>
                                        <p:attrNameLst>
                                          <p:attrName>style.visibility</p:attrName>
                                        </p:attrNameLst>
                                      </p:cBhvr>
                                      <p:to>
                                        <p:strVal val="visible"/>
                                      </p:to>
                                    </p:set>
                                    <p:anim calcmode="lin" valueType="num">
                                      <p:cBhvr>
                                        <p:cTn id="27" dur="500" fill="hold"/>
                                        <p:tgtEl>
                                          <p:spTgt spid="68"/>
                                        </p:tgtEl>
                                        <p:attrNameLst>
                                          <p:attrName>ppt_w</p:attrName>
                                        </p:attrNameLst>
                                      </p:cBhvr>
                                      <p:tavLst>
                                        <p:tav tm="0">
                                          <p:val>
                                            <p:fltVal val="0"/>
                                          </p:val>
                                        </p:tav>
                                        <p:tav tm="100000">
                                          <p:val>
                                            <p:strVal val="#ppt_w"/>
                                          </p:val>
                                        </p:tav>
                                      </p:tavLst>
                                    </p:anim>
                                    <p:anim calcmode="lin" valueType="num">
                                      <p:cBhvr>
                                        <p:cTn id="28" dur="500" fill="hold"/>
                                        <p:tgtEl>
                                          <p:spTgt spid="68"/>
                                        </p:tgtEl>
                                        <p:attrNameLst>
                                          <p:attrName>ppt_h</p:attrName>
                                        </p:attrNameLst>
                                      </p:cBhvr>
                                      <p:tavLst>
                                        <p:tav tm="0">
                                          <p:val>
                                            <p:fltVal val="0"/>
                                          </p:val>
                                        </p:tav>
                                        <p:tav tm="100000">
                                          <p:val>
                                            <p:strVal val="#ppt_h"/>
                                          </p:val>
                                        </p:tav>
                                      </p:tavLst>
                                    </p:anim>
                                    <p:animEffect transition="in" filter="fade">
                                      <p:cBhvr>
                                        <p:cTn id="29" dur="500"/>
                                        <p:tgtEl>
                                          <p:spTgt spid="68"/>
                                        </p:tgtEl>
                                      </p:cBhvr>
                                    </p:animEffect>
                                  </p:childTnLst>
                                </p:cTn>
                              </p:par>
                            </p:childTnLst>
                          </p:cTn>
                        </p:par>
                        <p:par>
                          <p:cTn id="30" fill="hold">
                            <p:stCondLst>
                              <p:cond delay="500"/>
                            </p:stCondLst>
                            <p:childTnLst>
                              <p:par>
                                <p:cTn id="31" presetID="16" presetClass="entr" presetSubtype="37"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barn(outVertical)">
                                      <p:cBhvr>
                                        <p:cTn id="33" dur="500"/>
                                        <p:tgtEl>
                                          <p:spTgt spid="24"/>
                                        </p:tgtEl>
                                      </p:cBhvr>
                                    </p:animEffect>
                                  </p:childTnLst>
                                </p:cTn>
                              </p:par>
                              <p:par>
                                <p:cTn id="34" presetID="16" presetClass="entr" presetSubtype="37" fill="hold" grpId="0" nodeType="withEffect">
                                  <p:stCondLst>
                                    <p:cond delay="0"/>
                                  </p:stCondLst>
                                  <p:childTnLst>
                                    <p:set>
                                      <p:cBhvr>
                                        <p:cTn id="35" dur="1" fill="hold">
                                          <p:stCondLst>
                                            <p:cond delay="0"/>
                                          </p:stCondLst>
                                        </p:cTn>
                                        <p:tgtEl>
                                          <p:spTgt spid="34"/>
                                        </p:tgtEl>
                                        <p:attrNameLst>
                                          <p:attrName>style.visibility</p:attrName>
                                        </p:attrNameLst>
                                      </p:cBhvr>
                                      <p:to>
                                        <p:strVal val="visible"/>
                                      </p:to>
                                    </p:set>
                                    <p:animEffect transition="in" filter="barn(outVertical)">
                                      <p:cBhvr>
                                        <p:cTn id="36" dur="500"/>
                                        <p:tgtEl>
                                          <p:spTgt spid="34"/>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barn(outVertical)">
                                      <p:cBhvr>
                                        <p:cTn id="39" dur="500"/>
                                        <p:tgtEl>
                                          <p:spTgt spid="43"/>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49"/>
                                        </p:tgtEl>
                                        <p:attrNameLst>
                                          <p:attrName>style.visibility</p:attrName>
                                        </p:attrNameLst>
                                      </p:cBhvr>
                                      <p:to>
                                        <p:strVal val="visible"/>
                                      </p:to>
                                    </p:set>
                                    <p:animEffect transition="in" filter="barn(outVertical)">
                                      <p:cBhvr>
                                        <p:cTn id="42" dur="500"/>
                                        <p:tgtEl>
                                          <p:spTgt spid="49"/>
                                        </p:tgtEl>
                                      </p:cBhvr>
                                    </p:animEffect>
                                  </p:childTnLst>
                                </p:cTn>
                              </p:par>
                              <p:par>
                                <p:cTn id="43" presetID="16" presetClass="entr" presetSubtype="37" fill="hold" grpId="0" nodeType="withEffect">
                                  <p:stCondLst>
                                    <p:cond delay="0"/>
                                  </p:stCondLst>
                                  <p:childTnLst>
                                    <p:set>
                                      <p:cBhvr>
                                        <p:cTn id="44" dur="1" fill="hold">
                                          <p:stCondLst>
                                            <p:cond delay="0"/>
                                          </p:stCondLst>
                                        </p:cTn>
                                        <p:tgtEl>
                                          <p:spTgt spid="69"/>
                                        </p:tgtEl>
                                        <p:attrNameLst>
                                          <p:attrName>style.visibility</p:attrName>
                                        </p:attrNameLst>
                                      </p:cBhvr>
                                      <p:to>
                                        <p:strVal val="visible"/>
                                      </p:to>
                                    </p:set>
                                    <p:animEffect transition="in" filter="barn(outVertical)">
                                      <p:cBhvr>
                                        <p:cTn id="45" dur="500"/>
                                        <p:tgtEl>
                                          <p:spTgt spid="69"/>
                                        </p:tgtEl>
                                      </p:cBhvr>
                                    </p:animEffect>
                                  </p:childTnLst>
                                </p:cTn>
                              </p:par>
                              <p:par>
                                <p:cTn id="46" presetID="16" presetClass="entr" presetSubtype="37" fill="hold" nodeType="with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barn(outVertical)">
                                      <p:cBhvr>
                                        <p:cTn id="48" dur="500"/>
                                        <p:tgtEl>
                                          <p:spTgt spid="6"/>
                                        </p:tgtEl>
                                      </p:cBhvr>
                                    </p:animEffect>
                                  </p:childTnLst>
                                </p:cTn>
                              </p:par>
                              <p:par>
                                <p:cTn id="49" presetID="16" presetClass="entr" presetSubtype="37" fill="hold" nodeType="withEffect">
                                  <p:stCondLst>
                                    <p:cond delay="0"/>
                                  </p:stCondLst>
                                  <p:childTnLst>
                                    <p:set>
                                      <p:cBhvr>
                                        <p:cTn id="50" dur="1" fill="hold">
                                          <p:stCondLst>
                                            <p:cond delay="0"/>
                                          </p:stCondLst>
                                        </p:cTn>
                                        <p:tgtEl>
                                          <p:spTgt spid="4"/>
                                        </p:tgtEl>
                                        <p:attrNameLst>
                                          <p:attrName>style.visibility</p:attrName>
                                        </p:attrNameLst>
                                      </p:cBhvr>
                                      <p:to>
                                        <p:strVal val="visible"/>
                                      </p:to>
                                    </p:set>
                                    <p:animEffect transition="in" filter="barn(outVertical)">
                                      <p:cBhvr>
                                        <p:cTn id="51" dur="500"/>
                                        <p:tgtEl>
                                          <p:spTgt spid="4"/>
                                        </p:tgtEl>
                                      </p:cBhvr>
                                    </p:animEffect>
                                  </p:childTnLst>
                                </p:cTn>
                              </p:par>
                              <p:par>
                                <p:cTn id="52" presetID="16" presetClass="entr" presetSubtype="37" fill="hold" nodeType="with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barn(outVertical)">
                                      <p:cBhvr>
                                        <p:cTn id="54" dur="500"/>
                                        <p:tgtEl>
                                          <p:spTgt spid="3"/>
                                        </p:tgtEl>
                                      </p:cBhvr>
                                    </p:animEffect>
                                  </p:childTnLst>
                                </p:cTn>
                              </p:par>
                              <p:par>
                                <p:cTn id="55" presetID="16" presetClass="entr" presetSubtype="37" fill="hold" nodeType="withEffect">
                                  <p:stCondLst>
                                    <p:cond delay="0"/>
                                  </p:stCondLst>
                                  <p:childTnLst>
                                    <p:set>
                                      <p:cBhvr>
                                        <p:cTn id="56" dur="1" fill="hold">
                                          <p:stCondLst>
                                            <p:cond delay="0"/>
                                          </p:stCondLst>
                                        </p:cTn>
                                        <p:tgtEl>
                                          <p:spTgt spid="2"/>
                                        </p:tgtEl>
                                        <p:attrNameLst>
                                          <p:attrName>style.visibility</p:attrName>
                                        </p:attrNameLst>
                                      </p:cBhvr>
                                      <p:to>
                                        <p:strVal val="visible"/>
                                      </p:to>
                                    </p:set>
                                    <p:animEffect transition="in" filter="barn(outVertical)">
                                      <p:cBhvr>
                                        <p:cTn id="57" dur="500"/>
                                        <p:tgtEl>
                                          <p:spTgt spid="2"/>
                                        </p:tgtEl>
                                      </p:cBhvr>
                                    </p:animEffect>
                                  </p:childTnLst>
                                </p:cTn>
                              </p:par>
                              <p:par>
                                <p:cTn id="58" presetID="16" presetClass="entr" presetSubtype="37" fill="hold" nodeType="with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barn(outVertical)">
                                      <p:cBhvr>
                                        <p:cTn id="60" dur="500"/>
                                        <p:tgtEl>
                                          <p:spTgt spid="10"/>
                                        </p:tgtEl>
                                      </p:cBhvr>
                                    </p:animEffect>
                                  </p:childTnLst>
                                </p:cTn>
                              </p:par>
                            </p:childTnLst>
                          </p:cTn>
                        </p:par>
                        <p:par>
                          <p:cTn id="61" fill="hold">
                            <p:stCondLst>
                              <p:cond delay="1000"/>
                            </p:stCondLst>
                            <p:childTnLst>
                              <p:par>
                                <p:cTn id="62" presetID="10" presetClass="entr" presetSubtype="0" fill="hold" grpId="0" nodeType="afterEffect">
                                  <p:stCondLst>
                                    <p:cond delay="0"/>
                                  </p:stCondLst>
                                  <p:childTnLst>
                                    <p:set>
                                      <p:cBhvr>
                                        <p:cTn id="63" dur="1" fill="hold">
                                          <p:stCondLst>
                                            <p:cond delay="0"/>
                                          </p:stCondLst>
                                        </p:cTn>
                                        <p:tgtEl>
                                          <p:spTgt spid="55"/>
                                        </p:tgtEl>
                                        <p:attrNameLst>
                                          <p:attrName>style.visibility</p:attrName>
                                        </p:attrNameLst>
                                      </p:cBhvr>
                                      <p:to>
                                        <p:strVal val="visible"/>
                                      </p:to>
                                    </p:set>
                                    <p:animEffect transition="in" filter="fade">
                                      <p:cBhvr>
                                        <p:cTn id="64" dur="500"/>
                                        <p:tgtEl>
                                          <p:spTgt spid="55"/>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56"/>
                                        </p:tgtEl>
                                        <p:attrNameLst>
                                          <p:attrName>style.visibility</p:attrName>
                                        </p:attrNameLst>
                                      </p:cBhvr>
                                      <p:to>
                                        <p:strVal val="visible"/>
                                      </p:to>
                                    </p:set>
                                    <p:animEffect transition="in" filter="fade">
                                      <p:cBhvr>
                                        <p:cTn id="67" dur="500"/>
                                        <p:tgtEl>
                                          <p:spTgt spid="5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57"/>
                                        </p:tgtEl>
                                        <p:attrNameLst>
                                          <p:attrName>style.visibility</p:attrName>
                                        </p:attrNameLst>
                                      </p:cBhvr>
                                      <p:to>
                                        <p:strVal val="visible"/>
                                      </p:to>
                                    </p:set>
                                    <p:animEffect transition="in" filter="fade">
                                      <p:cBhvr>
                                        <p:cTn id="70" dur="500"/>
                                        <p:tgtEl>
                                          <p:spTgt spid="57"/>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58"/>
                                        </p:tgtEl>
                                        <p:attrNameLst>
                                          <p:attrName>style.visibility</p:attrName>
                                        </p:attrNameLst>
                                      </p:cBhvr>
                                      <p:to>
                                        <p:strVal val="visible"/>
                                      </p:to>
                                    </p:set>
                                    <p:animEffect transition="in" filter="fade">
                                      <p:cBhvr>
                                        <p:cTn id="73" dur="500"/>
                                        <p:tgtEl>
                                          <p:spTgt spid="5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93"/>
                                        </p:tgtEl>
                                        <p:attrNameLst>
                                          <p:attrName>style.visibility</p:attrName>
                                        </p:attrNameLst>
                                      </p:cBhvr>
                                      <p:to>
                                        <p:strVal val="visible"/>
                                      </p:to>
                                    </p:set>
                                    <p:animEffect transition="in" filter="fade">
                                      <p:cBhvr>
                                        <p:cTn id="76" dur="500"/>
                                        <p:tgtEl>
                                          <p:spTgt spid="93"/>
                                        </p:tgtEl>
                                      </p:cBhvr>
                                    </p:animEffect>
                                  </p:childTnLst>
                                </p:cTn>
                              </p:par>
                            </p:childTnLst>
                          </p:cTn>
                        </p:par>
                        <p:par>
                          <p:cTn id="77" fill="hold">
                            <p:stCondLst>
                              <p:cond delay="1500"/>
                            </p:stCondLst>
                            <p:childTnLst>
                              <p:par>
                                <p:cTn id="78" presetID="10" presetClass="entr" presetSubtype="0" fill="hold" grpId="0" nodeType="afterEffect">
                                  <p:stCondLst>
                                    <p:cond delay="0"/>
                                  </p:stCondLst>
                                  <p:childTnLst>
                                    <p:set>
                                      <p:cBhvr>
                                        <p:cTn id="79" dur="1" fill="hold">
                                          <p:stCondLst>
                                            <p:cond delay="0"/>
                                          </p:stCondLst>
                                        </p:cTn>
                                        <p:tgtEl>
                                          <p:spTgt spid="74"/>
                                        </p:tgtEl>
                                        <p:attrNameLst>
                                          <p:attrName>style.visibility</p:attrName>
                                        </p:attrNameLst>
                                      </p:cBhvr>
                                      <p:to>
                                        <p:strVal val="visible"/>
                                      </p:to>
                                    </p:set>
                                    <p:animEffect transition="in" filter="fade">
                                      <p:cBhvr>
                                        <p:cTn id="80" dur="500"/>
                                        <p:tgtEl>
                                          <p:spTgt spid="74"/>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76"/>
                                        </p:tgtEl>
                                        <p:attrNameLst>
                                          <p:attrName>style.visibility</p:attrName>
                                        </p:attrNameLst>
                                      </p:cBhvr>
                                      <p:to>
                                        <p:strVal val="visible"/>
                                      </p:to>
                                    </p:set>
                                    <p:animEffect transition="in" filter="fade">
                                      <p:cBhvr>
                                        <p:cTn id="83" dur="500"/>
                                        <p:tgtEl>
                                          <p:spTgt spid="76"/>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78"/>
                                        </p:tgtEl>
                                        <p:attrNameLst>
                                          <p:attrName>style.visibility</p:attrName>
                                        </p:attrNameLst>
                                      </p:cBhvr>
                                      <p:to>
                                        <p:strVal val="visible"/>
                                      </p:to>
                                    </p:set>
                                    <p:animEffect transition="in" filter="fade">
                                      <p:cBhvr>
                                        <p:cTn id="86" dur="500"/>
                                        <p:tgtEl>
                                          <p:spTgt spid="78"/>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80"/>
                                        </p:tgtEl>
                                        <p:attrNameLst>
                                          <p:attrName>style.visibility</p:attrName>
                                        </p:attrNameLst>
                                      </p:cBhvr>
                                      <p:to>
                                        <p:strVal val="visible"/>
                                      </p:to>
                                    </p:set>
                                    <p:animEffect transition="in" filter="fade">
                                      <p:cBhvr>
                                        <p:cTn id="89" dur="500"/>
                                        <p:tgtEl>
                                          <p:spTgt spid="80"/>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82"/>
                                        </p:tgtEl>
                                        <p:attrNameLst>
                                          <p:attrName>style.visibility</p:attrName>
                                        </p:attrNameLst>
                                      </p:cBhvr>
                                      <p:to>
                                        <p:strVal val="visible"/>
                                      </p:to>
                                    </p:set>
                                    <p:animEffect transition="in" filter="fade">
                                      <p:cBhvr>
                                        <p:cTn id="92" dur="500"/>
                                        <p:tgtEl>
                                          <p:spTgt spid="82"/>
                                        </p:tgtEl>
                                      </p:cBhvr>
                                    </p:animEffect>
                                  </p:childTnLst>
                                </p:cTn>
                              </p:par>
                            </p:childTnLst>
                          </p:cTn>
                        </p:par>
                        <p:par>
                          <p:cTn id="93" fill="hold">
                            <p:stCondLst>
                              <p:cond delay="2000"/>
                            </p:stCondLst>
                            <p:childTnLst>
                              <p:par>
                                <p:cTn id="94" presetID="10" presetClass="entr" presetSubtype="0" fill="hold" grpId="0" nodeType="afterEffect">
                                  <p:stCondLst>
                                    <p:cond delay="0"/>
                                  </p:stCondLst>
                                  <p:childTnLst>
                                    <p:set>
                                      <p:cBhvr>
                                        <p:cTn id="95" dur="1" fill="hold">
                                          <p:stCondLst>
                                            <p:cond delay="0"/>
                                          </p:stCondLst>
                                        </p:cTn>
                                        <p:tgtEl>
                                          <p:spTgt spid="75"/>
                                        </p:tgtEl>
                                        <p:attrNameLst>
                                          <p:attrName>style.visibility</p:attrName>
                                        </p:attrNameLst>
                                      </p:cBhvr>
                                      <p:to>
                                        <p:strVal val="visible"/>
                                      </p:to>
                                    </p:set>
                                    <p:animEffect transition="in" filter="fade">
                                      <p:cBhvr>
                                        <p:cTn id="96" dur="500"/>
                                        <p:tgtEl>
                                          <p:spTgt spid="75"/>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77"/>
                                        </p:tgtEl>
                                        <p:attrNameLst>
                                          <p:attrName>style.visibility</p:attrName>
                                        </p:attrNameLst>
                                      </p:cBhvr>
                                      <p:to>
                                        <p:strVal val="visible"/>
                                      </p:to>
                                    </p:set>
                                    <p:animEffect transition="in" filter="fade">
                                      <p:cBhvr>
                                        <p:cTn id="99" dur="500"/>
                                        <p:tgtEl>
                                          <p:spTgt spid="77"/>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79"/>
                                        </p:tgtEl>
                                        <p:attrNameLst>
                                          <p:attrName>style.visibility</p:attrName>
                                        </p:attrNameLst>
                                      </p:cBhvr>
                                      <p:to>
                                        <p:strVal val="visible"/>
                                      </p:to>
                                    </p:set>
                                    <p:animEffect transition="in" filter="fade">
                                      <p:cBhvr>
                                        <p:cTn id="102" dur="500"/>
                                        <p:tgtEl>
                                          <p:spTgt spid="79"/>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81"/>
                                        </p:tgtEl>
                                        <p:attrNameLst>
                                          <p:attrName>style.visibility</p:attrName>
                                        </p:attrNameLst>
                                      </p:cBhvr>
                                      <p:to>
                                        <p:strVal val="visible"/>
                                      </p:to>
                                    </p:set>
                                    <p:animEffect transition="in" filter="fade">
                                      <p:cBhvr>
                                        <p:cTn id="105" dur="500"/>
                                        <p:tgtEl>
                                          <p:spTgt spid="81"/>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83"/>
                                        </p:tgtEl>
                                        <p:attrNameLst>
                                          <p:attrName>style.visibility</p:attrName>
                                        </p:attrNameLst>
                                      </p:cBhvr>
                                      <p:to>
                                        <p:strVal val="visible"/>
                                      </p:to>
                                    </p:set>
                                    <p:animEffect transition="in" filter="fade">
                                      <p:cBhvr>
                                        <p:cTn id="108"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49" grpId="0" animBg="1"/>
      <p:bldP spid="43" grpId="0" animBg="1"/>
      <p:bldP spid="34" grpId="0" animBg="1"/>
      <p:bldP spid="24" grpId="0" animBg="1"/>
      <p:bldP spid="5" grpId="0" animBg="1"/>
      <p:bldP spid="7" grpId="0" animBg="1"/>
      <p:bldP spid="9" grpId="0" animBg="1"/>
      <p:bldP spid="11" grpId="0" animBg="1"/>
      <p:bldP spid="55" grpId="0"/>
      <p:bldP spid="56" grpId="0"/>
      <p:bldP spid="57" grpId="0"/>
      <p:bldP spid="58" grpId="0"/>
      <p:bldP spid="68" grpId="0" animBg="1"/>
      <p:bldP spid="74" grpId="0"/>
      <p:bldP spid="75" grpId="0"/>
      <p:bldP spid="76" grpId="0"/>
      <p:bldP spid="77" grpId="0"/>
      <p:bldP spid="78" grpId="0"/>
      <p:bldP spid="79" grpId="0"/>
      <p:bldP spid="80" grpId="0"/>
      <p:bldP spid="81" grpId="0"/>
      <p:bldP spid="82" grpId="0"/>
      <p:bldP spid="83" grpId="0"/>
      <p:bldP spid="9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Our Services</a:t>
            </a:r>
          </a:p>
        </p:txBody>
      </p:sp>
      <p:sp>
        <p:nvSpPr>
          <p:cNvPr id="13" name="Freeform 20"/>
          <p:cNvSpPr>
            <a:spLocks/>
          </p:cNvSpPr>
          <p:nvPr/>
        </p:nvSpPr>
        <p:spPr bwMode="auto">
          <a:xfrm rot="2700000">
            <a:off x="4305016" y="2244852"/>
            <a:ext cx="1668914" cy="1428563"/>
          </a:xfrm>
          <a:custGeom>
            <a:avLst/>
            <a:gdLst>
              <a:gd name="T0" fmla="*/ 827 w 891"/>
              <a:gd name="T1" fmla="*/ 128 h 763"/>
              <a:gd name="T2" fmla="*/ 731 w 891"/>
              <a:gd name="T3" fmla="*/ 128 h 763"/>
              <a:gd name="T4" fmla="*/ 795 w 891"/>
              <a:gd name="T5" fmla="*/ 64 h 763"/>
              <a:gd name="T6" fmla="*/ 795 w 891"/>
              <a:gd name="T7" fmla="*/ 64 h 763"/>
              <a:gd name="T8" fmla="*/ 731 w 891"/>
              <a:gd name="T9" fmla="*/ 0 h 763"/>
              <a:gd name="T10" fmla="*/ 464 w 891"/>
              <a:gd name="T11" fmla="*/ 0 h 763"/>
              <a:gd name="T12" fmla="*/ 400 w 891"/>
              <a:gd name="T13" fmla="*/ 64 h 763"/>
              <a:gd name="T14" fmla="*/ 400 w 891"/>
              <a:gd name="T15" fmla="*/ 64 h 763"/>
              <a:gd name="T16" fmla="*/ 464 w 891"/>
              <a:gd name="T17" fmla="*/ 128 h 763"/>
              <a:gd name="T18" fmla="*/ 286 w 891"/>
              <a:gd name="T19" fmla="*/ 128 h 763"/>
              <a:gd name="T20" fmla="*/ 222 w 891"/>
              <a:gd name="T21" fmla="*/ 192 h 763"/>
              <a:gd name="T22" fmla="*/ 222 w 891"/>
              <a:gd name="T23" fmla="*/ 192 h 763"/>
              <a:gd name="T24" fmla="*/ 261 w 891"/>
              <a:gd name="T25" fmla="*/ 251 h 763"/>
              <a:gd name="T26" fmla="*/ 64 w 891"/>
              <a:gd name="T27" fmla="*/ 251 h 763"/>
              <a:gd name="T28" fmla="*/ 0 w 891"/>
              <a:gd name="T29" fmla="*/ 315 h 763"/>
              <a:gd name="T30" fmla="*/ 0 w 891"/>
              <a:gd name="T31" fmla="*/ 315 h 763"/>
              <a:gd name="T32" fmla="*/ 64 w 891"/>
              <a:gd name="T33" fmla="*/ 379 h 763"/>
              <a:gd name="T34" fmla="*/ 363 w 891"/>
              <a:gd name="T35" fmla="*/ 379 h 763"/>
              <a:gd name="T36" fmla="*/ 427 w 891"/>
              <a:gd name="T37" fmla="*/ 443 h 763"/>
              <a:gd name="T38" fmla="*/ 427 w 891"/>
              <a:gd name="T39" fmla="*/ 443 h 763"/>
              <a:gd name="T40" fmla="*/ 363 w 891"/>
              <a:gd name="T41" fmla="*/ 507 h 763"/>
              <a:gd name="T42" fmla="*/ 243 w 891"/>
              <a:gd name="T43" fmla="*/ 507 h 763"/>
              <a:gd name="T44" fmla="*/ 179 w 891"/>
              <a:gd name="T45" fmla="*/ 571 h 763"/>
              <a:gd name="T46" fmla="*/ 179 w 891"/>
              <a:gd name="T47" fmla="*/ 571 h 763"/>
              <a:gd name="T48" fmla="*/ 243 w 891"/>
              <a:gd name="T49" fmla="*/ 635 h 763"/>
              <a:gd name="T50" fmla="*/ 414 w 891"/>
              <a:gd name="T51" fmla="*/ 635 h 763"/>
              <a:gd name="T52" fmla="*/ 350 w 891"/>
              <a:gd name="T53" fmla="*/ 699 h 763"/>
              <a:gd name="T54" fmla="*/ 350 w 891"/>
              <a:gd name="T55" fmla="*/ 699 h 763"/>
              <a:gd name="T56" fmla="*/ 414 w 891"/>
              <a:gd name="T57" fmla="*/ 763 h 763"/>
              <a:gd name="T58" fmla="*/ 552 w 891"/>
              <a:gd name="T59" fmla="*/ 763 h 763"/>
              <a:gd name="T60" fmla="*/ 616 w 891"/>
              <a:gd name="T61" fmla="*/ 699 h 763"/>
              <a:gd name="T62" fmla="*/ 616 w 891"/>
              <a:gd name="T63" fmla="*/ 699 h 763"/>
              <a:gd name="T64" fmla="*/ 552 w 891"/>
              <a:gd name="T65" fmla="*/ 635 h 763"/>
              <a:gd name="T66" fmla="*/ 766 w 891"/>
              <a:gd name="T67" fmla="*/ 635 h 763"/>
              <a:gd name="T68" fmla="*/ 830 w 891"/>
              <a:gd name="T69" fmla="*/ 571 h 763"/>
              <a:gd name="T70" fmla="*/ 830 w 891"/>
              <a:gd name="T71" fmla="*/ 571 h 763"/>
              <a:gd name="T72" fmla="*/ 766 w 891"/>
              <a:gd name="T73" fmla="*/ 507 h 763"/>
              <a:gd name="T74" fmla="*/ 627 w 891"/>
              <a:gd name="T75" fmla="*/ 507 h 763"/>
              <a:gd name="T76" fmla="*/ 691 w 891"/>
              <a:gd name="T77" fmla="*/ 443 h 763"/>
              <a:gd name="T78" fmla="*/ 691 w 891"/>
              <a:gd name="T79" fmla="*/ 443 h 763"/>
              <a:gd name="T80" fmla="*/ 627 w 891"/>
              <a:gd name="T81" fmla="*/ 379 h 763"/>
              <a:gd name="T82" fmla="*/ 568 w 891"/>
              <a:gd name="T83" fmla="*/ 379 h 763"/>
              <a:gd name="T84" fmla="*/ 573 w 891"/>
              <a:gd name="T85" fmla="*/ 379 h 763"/>
              <a:gd name="T86" fmla="*/ 514 w 891"/>
              <a:gd name="T87" fmla="*/ 315 h 763"/>
              <a:gd name="T88" fmla="*/ 514 w 891"/>
              <a:gd name="T89" fmla="*/ 315 h 763"/>
              <a:gd name="T90" fmla="*/ 553 w 891"/>
              <a:gd name="T91" fmla="*/ 256 h 763"/>
              <a:gd name="T92" fmla="*/ 827 w 891"/>
              <a:gd name="T93" fmla="*/ 256 h 763"/>
              <a:gd name="T94" fmla="*/ 891 w 891"/>
              <a:gd name="T95" fmla="*/ 192 h 763"/>
              <a:gd name="T96" fmla="*/ 891 w 891"/>
              <a:gd name="T97" fmla="*/ 192 h 763"/>
              <a:gd name="T98" fmla="*/ 827 w 891"/>
              <a:gd name="T99" fmla="*/ 128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1" h="763">
                <a:moveTo>
                  <a:pt x="827" y="128"/>
                </a:moveTo>
                <a:cubicBezTo>
                  <a:pt x="731" y="128"/>
                  <a:pt x="731" y="128"/>
                  <a:pt x="731" y="128"/>
                </a:cubicBezTo>
                <a:cubicBezTo>
                  <a:pt x="766" y="128"/>
                  <a:pt x="795" y="100"/>
                  <a:pt x="795" y="64"/>
                </a:cubicBezTo>
                <a:cubicBezTo>
                  <a:pt x="795" y="64"/>
                  <a:pt x="795" y="64"/>
                  <a:pt x="795" y="64"/>
                </a:cubicBezTo>
                <a:cubicBezTo>
                  <a:pt x="795" y="29"/>
                  <a:pt x="766" y="0"/>
                  <a:pt x="731" y="0"/>
                </a:cubicBezTo>
                <a:cubicBezTo>
                  <a:pt x="464" y="0"/>
                  <a:pt x="464" y="0"/>
                  <a:pt x="464" y="0"/>
                </a:cubicBezTo>
                <a:cubicBezTo>
                  <a:pt x="429" y="0"/>
                  <a:pt x="400" y="29"/>
                  <a:pt x="400" y="64"/>
                </a:cubicBezTo>
                <a:cubicBezTo>
                  <a:pt x="400" y="64"/>
                  <a:pt x="400" y="64"/>
                  <a:pt x="400" y="64"/>
                </a:cubicBezTo>
                <a:cubicBezTo>
                  <a:pt x="400" y="100"/>
                  <a:pt x="429" y="128"/>
                  <a:pt x="464" y="128"/>
                </a:cubicBezTo>
                <a:cubicBezTo>
                  <a:pt x="286" y="128"/>
                  <a:pt x="286" y="128"/>
                  <a:pt x="286" y="128"/>
                </a:cubicBezTo>
                <a:cubicBezTo>
                  <a:pt x="250" y="128"/>
                  <a:pt x="222" y="157"/>
                  <a:pt x="222" y="192"/>
                </a:cubicBezTo>
                <a:cubicBezTo>
                  <a:pt x="222" y="192"/>
                  <a:pt x="222" y="192"/>
                  <a:pt x="222" y="192"/>
                </a:cubicBezTo>
                <a:cubicBezTo>
                  <a:pt x="222" y="219"/>
                  <a:pt x="238" y="242"/>
                  <a:pt x="261" y="251"/>
                </a:cubicBezTo>
                <a:cubicBezTo>
                  <a:pt x="64" y="251"/>
                  <a:pt x="64" y="251"/>
                  <a:pt x="64" y="251"/>
                </a:cubicBezTo>
                <a:cubicBezTo>
                  <a:pt x="29" y="251"/>
                  <a:pt x="0" y="280"/>
                  <a:pt x="0" y="315"/>
                </a:cubicBezTo>
                <a:cubicBezTo>
                  <a:pt x="0" y="315"/>
                  <a:pt x="0" y="315"/>
                  <a:pt x="0" y="315"/>
                </a:cubicBezTo>
                <a:cubicBezTo>
                  <a:pt x="0" y="351"/>
                  <a:pt x="29" y="379"/>
                  <a:pt x="64" y="379"/>
                </a:cubicBezTo>
                <a:cubicBezTo>
                  <a:pt x="363" y="379"/>
                  <a:pt x="363" y="379"/>
                  <a:pt x="363" y="379"/>
                </a:cubicBezTo>
                <a:cubicBezTo>
                  <a:pt x="398" y="379"/>
                  <a:pt x="427" y="408"/>
                  <a:pt x="427" y="443"/>
                </a:cubicBezTo>
                <a:cubicBezTo>
                  <a:pt x="427" y="443"/>
                  <a:pt x="427" y="443"/>
                  <a:pt x="427" y="443"/>
                </a:cubicBezTo>
                <a:cubicBezTo>
                  <a:pt x="427" y="479"/>
                  <a:pt x="398" y="507"/>
                  <a:pt x="363" y="507"/>
                </a:cubicBezTo>
                <a:cubicBezTo>
                  <a:pt x="243" y="507"/>
                  <a:pt x="243" y="507"/>
                  <a:pt x="243" y="507"/>
                </a:cubicBezTo>
                <a:cubicBezTo>
                  <a:pt x="208" y="507"/>
                  <a:pt x="179" y="536"/>
                  <a:pt x="179" y="571"/>
                </a:cubicBezTo>
                <a:cubicBezTo>
                  <a:pt x="179" y="571"/>
                  <a:pt x="179" y="571"/>
                  <a:pt x="179" y="571"/>
                </a:cubicBezTo>
                <a:cubicBezTo>
                  <a:pt x="179" y="607"/>
                  <a:pt x="208" y="635"/>
                  <a:pt x="243" y="635"/>
                </a:cubicBezTo>
                <a:cubicBezTo>
                  <a:pt x="414" y="635"/>
                  <a:pt x="414" y="635"/>
                  <a:pt x="414" y="635"/>
                </a:cubicBezTo>
                <a:cubicBezTo>
                  <a:pt x="378" y="635"/>
                  <a:pt x="350" y="664"/>
                  <a:pt x="350" y="699"/>
                </a:cubicBezTo>
                <a:cubicBezTo>
                  <a:pt x="350" y="699"/>
                  <a:pt x="350" y="699"/>
                  <a:pt x="350" y="699"/>
                </a:cubicBezTo>
                <a:cubicBezTo>
                  <a:pt x="350" y="735"/>
                  <a:pt x="378" y="763"/>
                  <a:pt x="414" y="763"/>
                </a:cubicBezTo>
                <a:cubicBezTo>
                  <a:pt x="552" y="763"/>
                  <a:pt x="552" y="763"/>
                  <a:pt x="552" y="763"/>
                </a:cubicBezTo>
                <a:cubicBezTo>
                  <a:pt x="588" y="763"/>
                  <a:pt x="616" y="735"/>
                  <a:pt x="616" y="699"/>
                </a:cubicBezTo>
                <a:cubicBezTo>
                  <a:pt x="616" y="699"/>
                  <a:pt x="616" y="699"/>
                  <a:pt x="616" y="699"/>
                </a:cubicBezTo>
                <a:cubicBezTo>
                  <a:pt x="616" y="664"/>
                  <a:pt x="588" y="635"/>
                  <a:pt x="552" y="635"/>
                </a:cubicBezTo>
                <a:cubicBezTo>
                  <a:pt x="766" y="635"/>
                  <a:pt x="766" y="635"/>
                  <a:pt x="766" y="635"/>
                </a:cubicBezTo>
                <a:cubicBezTo>
                  <a:pt x="801" y="635"/>
                  <a:pt x="830" y="607"/>
                  <a:pt x="830" y="571"/>
                </a:cubicBezTo>
                <a:cubicBezTo>
                  <a:pt x="830" y="571"/>
                  <a:pt x="830" y="571"/>
                  <a:pt x="830" y="571"/>
                </a:cubicBezTo>
                <a:cubicBezTo>
                  <a:pt x="830" y="536"/>
                  <a:pt x="801" y="507"/>
                  <a:pt x="766" y="507"/>
                </a:cubicBezTo>
                <a:cubicBezTo>
                  <a:pt x="627" y="507"/>
                  <a:pt x="627" y="507"/>
                  <a:pt x="627" y="507"/>
                </a:cubicBezTo>
                <a:cubicBezTo>
                  <a:pt x="662" y="507"/>
                  <a:pt x="691" y="479"/>
                  <a:pt x="691" y="443"/>
                </a:cubicBezTo>
                <a:cubicBezTo>
                  <a:pt x="691" y="443"/>
                  <a:pt x="691" y="443"/>
                  <a:pt x="691" y="443"/>
                </a:cubicBezTo>
                <a:cubicBezTo>
                  <a:pt x="691" y="408"/>
                  <a:pt x="662" y="379"/>
                  <a:pt x="627" y="379"/>
                </a:cubicBezTo>
                <a:cubicBezTo>
                  <a:pt x="568" y="379"/>
                  <a:pt x="568" y="379"/>
                  <a:pt x="568" y="379"/>
                </a:cubicBezTo>
                <a:cubicBezTo>
                  <a:pt x="570" y="379"/>
                  <a:pt x="571" y="379"/>
                  <a:pt x="573" y="379"/>
                </a:cubicBezTo>
                <a:cubicBezTo>
                  <a:pt x="540" y="377"/>
                  <a:pt x="514" y="349"/>
                  <a:pt x="514" y="315"/>
                </a:cubicBezTo>
                <a:cubicBezTo>
                  <a:pt x="514" y="315"/>
                  <a:pt x="514" y="315"/>
                  <a:pt x="514" y="315"/>
                </a:cubicBezTo>
                <a:cubicBezTo>
                  <a:pt x="514" y="289"/>
                  <a:pt x="530" y="266"/>
                  <a:pt x="553" y="256"/>
                </a:cubicBezTo>
                <a:cubicBezTo>
                  <a:pt x="827" y="256"/>
                  <a:pt x="827" y="256"/>
                  <a:pt x="827" y="256"/>
                </a:cubicBezTo>
                <a:cubicBezTo>
                  <a:pt x="862" y="256"/>
                  <a:pt x="891" y="228"/>
                  <a:pt x="891" y="192"/>
                </a:cubicBezTo>
                <a:cubicBezTo>
                  <a:pt x="891" y="192"/>
                  <a:pt x="891" y="192"/>
                  <a:pt x="891" y="192"/>
                </a:cubicBezTo>
                <a:cubicBezTo>
                  <a:pt x="891" y="157"/>
                  <a:pt x="862" y="128"/>
                  <a:pt x="827" y="128"/>
                </a:cubicBezTo>
                <a:close/>
              </a:path>
            </a:pathLst>
          </a:custGeom>
          <a:pattFill prst="dkHorz">
            <a:fgClr>
              <a:schemeClr val="accent3">
                <a:lumMod val="75000"/>
              </a:schemeClr>
            </a:fgClr>
            <a:bgClr>
              <a:schemeClr val="accent3">
                <a:lumMod val="50000"/>
              </a:schemeClr>
            </a:bgClr>
          </a:patt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4" name="Oval 13"/>
          <p:cNvSpPr/>
          <p:nvPr/>
        </p:nvSpPr>
        <p:spPr>
          <a:xfrm rot="2700000">
            <a:off x="4727342" y="2564131"/>
            <a:ext cx="974944" cy="97494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6" name="Group 5"/>
          <p:cNvGrpSpPr/>
          <p:nvPr/>
        </p:nvGrpSpPr>
        <p:grpSpPr>
          <a:xfrm>
            <a:off x="4267920" y="2174687"/>
            <a:ext cx="1420361" cy="1315737"/>
            <a:chOff x="5690560" y="1756582"/>
            <a:chExt cx="1893814" cy="1754316"/>
          </a:xfrm>
        </p:grpSpPr>
        <p:sp>
          <p:nvSpPr>
            <p:cNvPr id="12" name="Freeform 19"/>
            <p:cNvSpPr>
              <a:spLocks/>
            </p:cNvSpPr>
            <p:nvPr/>
          </p:nvSpPr>
          <p:spPr bwMode="auto">
            <a:xfrm rot="2700000">
              <a:off x="5682661" y="2309082"/>
              <a:ext cx="334009" cy="318211"/>
            </a:xfrm>
            <a:custGeom>
              <a:avLst/>
              <a:gdLst>
                <a:gd name="T0" fmla="*/ 70 w 134"/>
                <a:gd name="T1" fmla="*/ 0 h 128"/>
                <a:gd name="T2" fmla="*/ 64 w 134"/>
                <a:gd name="T3" fmla="*/ 0 h 128"/>
                <a:gd name="T4" fmla="*/ 0 w 134"/>
                <a:gd name="T5" fmla="*/ 64 h 128"/>
                <a:gd name="T6" fmla="*/ 0 w 134"/>
                <a:gd name="T7" fmla="*/ 64 h 128"/>
                <a:gd name="T8" fmla="*/ 64 w 134"/>
                <a:gd name="T9" fmla="*/ 128 h 128"/>
                <a:gd name="T10" fmla="*/ 70 w 134"/>
                <a:gd name="T11" fmla="*/ 128 h 128"/>
                <a:gd name="T12" fmla="*/ 134 w 134"/>
                <a:gd name="T13" fmla="*/ 64 h 128"/>
                <a:gd name="T14" fmla="*/ 134 w 134"/>
                <a:gd name="T15" fmla="*/ 64 h 128"/>
                <a:gd name="T16" fmla="*/ 70 w 134"/>
                <a:gd name="T1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28">
                  <a:moveTo>
                    <a:pt x="70" y="0"/>
                  </a:moveTo>
                  <a:cubicBezTo>
                    <a:pt x="64" y="0"/>
                    <a:pt x="64" y="0"/>
                    <a:pt x="64" y="0"/>
                  </a:cubicBezTo>
                  <a:cubicBezTo>
                    <a:pt x="29" y="0"/>
                    <a:pt x="0" y="29"/>
                    <a:pt x="0" y="64"/>
                  </a:cubicBezTo>
                  <a:cubicBezTo>
                    <a:pt x="0" y="64"/>
                    <a:pt x="0" y="64"/>
                    <a:pt x="0" y="64"/>
                  </a:cubicBezTo>
                  <a:cubicBezTo>
                    <a:pt x="0" y="100"/>
                    <a:pt x="29" y="128"/>
                    <a:pt x="64" y="128"/>
                  </a:cubicBezTo>
                  <a:cubicBezTo>
                    <a:pt x="70" y="128"/>
                    <a:pt x="70" y="128"/>
                    <a:pt x="70" y="128"/>
                  </a:cubicBezTo>
                  <a:cubicBezTo>
                    <a:pt x="105" y="128"/>
                    <a:pt x="134" y="100"/>
                    <a:pt x="134" y="64"/>
                  </a:cubicBezTo>
                  <a:cubicBezTo>
                    <a:pt x="134" y="64"/>
                    <a:pt x="134" y="64"/>
                    <a:pt x="134" y="64"/>
                  </a:cubicBezTo>
                  <a:cubicBezTo>
                    <a:pt x="134" y="29"/>
                    <a:pt x="105" y="0"/>
                    <a:pt x="70" y="0"/>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5" name="Freeform 21"/>
            <p:cNvSpPr>
              <a:spLocks/>
            </p:cNvSpPr>
            <p:nvPr/>
          </p:nvSpPr>
          <p:spPr bwMode="auto">
            <a:xfrm rot="2700000">
              <a:off x="6693973" y="1873937"/>
              <a:ext cx="451363" cy="216654"/>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2" y="0"/>
                    <a:pt x="181" y="19"/>
                    <a:pt x="181" y="43"/>
                  </a:cubicBezTo>
                  <a:cubicBezTo>
                    <a:pt x="181" y="43"/>
                    <a:pt x="181" y="43"/>
                    <a:pt x="181" y="43"/>
                  </a:cubicBezTo>
                  <a:cubicBezTo>
                    <a:pt x="181" y="68"/>
                    <a:pt x="162" y="87"/>
                    <a:pt x="137" y="87"/>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7" name="Freeform 23"/>
            <p:cNvSpPr>
              <a:spLocks/>
            </p:cNvSpPr>
            <p:nvPr/>
          </p:nvSpPr>
          <p:spPr bwMode="auto">
            <a:xfrm rot="2700000">
              <a:off x="7249237" y="3175761"/>
              <a:ext cx="453620" cy="216654"/>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1" y="0"/>
                    <a:pt x="181" y="19"/>
                    <a:pt x="181" y="43"/>
                  </a:cubicBezTo>
                  <a:cubicBezTo>
                    <a:pt x="181" y="43"/>
                    <a:pt x="181" y="43"/>
                    <a:pt x="181" y="43"/>
                  </a:cubicBezTo>
                  <a:cubicBezTo>
                    <a:pt x="181" y="68"/>
                    <a:pt x="161" y="87"/>
                    <a:pt x="137" y="87"/>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grpSp>
      <p:sp>
        <p:nvSpPr>
          <p:cNvPr id="20" name="Freeform 11"/>
          <p:cNvSpPr>
            <a:spLocks/>
          </p:cNvSpPr>
          <p:nvPr/>
        </p:nvSpPr>
        <p:spPr bwMode="auto">
          <a:xfrm rot="2700000">
            <a:off x="775224" y="2012002"/>
            <a:ext cx="1534127" cy="1627065"/>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dkHorz">
            <a:fgClr>
              <a:schemeClr val="accent1">
                <a:lumMod val="75000"/>
              </a:schemeClr>
            </a:fgClr>
            <a:bgClr>
              <a:schemeClr val="accent1">
                <a:lumMod val="50000"/>
              </a:schemeClr>
            </a:bgClr>
          </a:patt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23" name="Oval 22"/>
          <p:cNvSpPr/>
          <p:nvPr/>
        </p:nvSpPr>
        <p:spPr>
          <a:xfrm rot="2700000">
            <a:off x="1036403" y="2564131"/>
            <a:ext cx="974944" cy="97494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5" name="Freeform 20"/>
          <p:cNvSpPr>
            <a:spLocks/>
          </p:cNvSpPr>
          <p:nvPr/>
        </p:nvSpPr>
        <p:spPr bwMode="auto">
          <a:xfrm rot="13500000">
            <a:off x="4545176" y="3914023"/>
            <a:ext cx="1668914" cy="1428563"/>
          </a:xfrm>
          <a:custGeom>
            <a:avLst/>
            <a:gdLst>
              <a:gd name="T0" fmla="*/ 827 w 891"/>
              <a:gd name="T1" fmla="*/ 128 h 763"/>
              <a:gd name="T2" fmla="*/ 731 w 891"/>
              <a:gd name="T3" fmla="*/ 128 h 763"/>
              <a:gd name="T4" fmla="*/ 795 w 891"/>
              <a:gd name="T5" fmla="*/ 64 h 763"/>
              <a:gd name="T6" fmla="*/ 795 w 891"/>
              <a:gd name="T7" fmla="*/ 64 h 763"/>
              <a:gd name="T8" fmla="*/ 731 w 891"/>
              <a:gd name="T9" fmla="*/ 0 h 763"/>
              <a:gd name="T10" fmla="*/ 464 w 891"/>
              <a:gd name="T11" fmla="*/ 0 h 763"/>
              <a:gd name="T12" fmla="*/ 400 w 891"/>
              <a:gd name="T13" fmla="*/ 64 h 763"/>
              <a:gd name="T14" fmla="*/ 400 w 891"/>
              <a:gd name="T15" fmla="*/ 64 h 763"/>
              <a:gd name="T16" fmla="*/ 464 w 891"/>
              <a:gd name="T17" fmla="*/ 128 h 763"/>
              <a:gd name="T18" fmla="*/ 286 w 891"/>
              <a:gd name="T19" fmla="*/ 128 h 763"/>
              <a:gd name="T20" fmla="*/ 222 w 891"/>
              <a:gd name="T21" fmla="*/ 192 h 763"/>
              <a:gd name="T22" fmla="*/ 222 w 891"/>
              <a:gd name="T23" fmla="*/ 192 h 763"/>
              <a:gd name="T24" fmla="*/ 261 w 891"/>
              <a:gd name="T25" fmla="*/ 251 h 763"/>
              <a:gd name="T26" fmla="*/ 64 w 891"/>
              <a:gd name="T27" fmla="*/ 251 h 763"/>
              <a:gd name="T28" fmla="*/ 0 w 891"/>
              <a:gd name="T29" fmla="*/ 315 h 763"/>
              <a:gd name="T30" fmla="*/ 0 w 891"/>
              <a:gd name="T31" fmla="*/ 315 h 763"/>
              <a:gd name="T32" fmla="*/ 64 w 891"/>
              <a:gd name="T33" fmla="*/ 379 h 763"/>
              <a:gd name="T34" fmla="*/ 363 w 891"/>
              <a:gd name="T35" fmla="*/ 379 h 763"/>
              <a:gd name="T36" fmla="*/ 427 w 891"/>
              <a:gd name="T37" fmla="*/ 443 h 763"/>
              <a:gd name="T38" fmla="*/ 427 w 891"/>
              <a:gd name="T39" fmla="*/ 443 h 763"/>
              <a:gd name="T40" fmla="*/ 363 w 891"/>
              <a:gd name="T41" fmla="*/ 507 h 763"/>
              <a:gd name="T42" fmla="*/ 243 w 891"/>
              <a:gd name="T43" fmla="*/ 507 h 763"/>
              <a:gd name="T44" fmla="*/ 179 w 891"/>
              <a:gd name="T45" fmla="*/ 571 h 763"/>
              <a:gd name="T46" fmla="*/ 179 w 891"/>
              <a:gd name="T47" fmla="*/ 571 h 763"/>
              <a:gd name="T48" fmla="*/ 243 w 891"/>
              <a:gd name="T49" fmla="*/ 635 h 763"/>
              <a:gd name="T50" fmla="*/ 414 w 891"/>
              <a:gd name="T51" fmla="*/ 635 h 763"/>
              <a:gd name="T52" fmla="*/ 350 w 891"/>
              <a:gd name="T53" fmla="*/ 699 h 763"/>
              <a:gd name="T54" fmla="*/ 350 w 891"/>
              <a:gd name="T55" fmla="*/ 699 h 763"/>
              <a:gd name="T56" fmla="*/ 414 w 891"/>
              <a:gd name="T57" fmla="*/ 763 h 763"/>
              <a:gd name="T58" fmla="*/ 552 w 891"/>
              <a:gd name="T59" fmla="*/ 763 h 763"/>
              <a:gd name="T60" fmla="*/ 616 w 891"/>
              <a:gd name="T61" fmla="*/ 699 h 763"/>
              <a:gd name="T62" fmla="*/ 616 w 891"/>
              <a:gd name="T63" fmla="*/ 699 h 763"/>
              <a:gd name="T64" fmla="*/ 552 w 891"/>
              <a:gd name="T65" fmla="*/ 635 h 763"/>
              <a:gd name="T66" fmla="*/ 766 w 891"/>
              <a:gd name="T67" fmla="*/ 635 h 763"/>
              <a:gd name="T68" fmla="*/ 830 w 891"/>
              <a:gd name="T69" fmla="*/ 571 h 763"/>
              <a:gd name="T70" fmla="*/ 830 w 891"/>
              <a:gd name="T71" fmla="*/ 571 h 763"/>
              <a:gd name="T72" fmla="*/ 766 w 891"/>
              <a:gd name="T73" fmla="*/ 507 h 763"/>
              <a:gd name="T74" fmla="*/ 627 w 891"/>
              <a:gd name="T75" fmla="*/ 507 h 763"/>
              <a:gd name="T76" fmla="*/ 691 w 891"/>
              <a:gd name="T77" fmla="*/ 443 h 763"/>
              <a:gd name="T78" fmla="*/ 691 w 891"/>
              <a:gd name="T79" fmla="*/ 443 h 763"/>
              <a:gd name="T80" fmla="*/ 627 w 891"/>
              <a:gd name="T81" fmla="*/ 379 h 763"/>
              <a:gd name="T82" fmla="*/ 568 w 891"/>
              <a:gd name="T83" fmla="*/ 379 h 763"/>
              <a:gd name="T84" fmla="*/ 573 w 891"/>
              <a:gd name="T85" fmla="*/ 379 h 763"/>
              <a:gd name="T86" fmla="*/ 514 w 891"/>
              <a:gd name="T87" fmla="*/ 315 h 763"/>
              <a:gd name="T88" fmla="*/ 514 w 891"/>
              <a:gd name="T89" fmla="*/ 315 h 763"/>
              <a:gd name="T90" fmla="*/ 553 w 891"/>
              <a:gd name="T91" fmla="*/ 256 h 763"/>
              <a:gd name="T92" fmla="*/ 827 w 891"/>
              <a:gd name="T93" fmla="*/ 256 h 763"/>
              <a:gd name="T94" fmla="*/ 891 w 891"/>
              <a:gd name="T95" fmla="*/ 192 h 763"/>
              <a:gd name="T96" fmla="*/ 891 w 891"/>
              <a:gd name="T97" fmla="*/ 192 h 763"/>
              <a:gd name="T98" fmla="*/ 827 w 891"/>
              <a:gd name="T99" fmla="*/ 128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1" h="763">
                <a:moveTo>
                  <a:pt x="827" y="128"/>
                </a:moveTo>
                <a:cubicBezTo>
                  <a:pt x="731" y="128"/>
                  <a:pt x="731" y="128"/>
                  <a:pt x="731" y="128"/>
                </a:cubicBezTo>
                <a:cubicBezTo>
                  <a:pt x="766" y="128"/>
                  <a:pt x="795" y="100"/>
                  <a:pt x="795" y="64"/>
                </a:cubicBezTo>
                <a:cubicBezTo>
                  <a:pt x="795" y="64"/>
                  <a:pt x="795" y="64"/>
                  <a:pt x="795" y="64"/>
                </a:cubicBezTo>
                <a:cubicBezTo>
                  <a:pt x="795" y="29"/>
                  <a:pt x="766" y="0"/>
                  <a:pt x="731" y="0"/>
                </a:cubicBezTo>
                <a:cubicBezTo>
                  <a:pt x="464" y="0"/>
                  <a:pt x="464" y="0"/>
                  <a:pt x="464" y="0"/>
                </a:cubicBezTo>
                <a:cubicBezTo>
                  <a:pt x="429" y="0"/>
                  <a:pt x="400" y="29"/>
                  <a:pt x="400" y="64"/>
                </a:cubicBezTo>
                <a:cubicBezTo>
                  <a:pt x="400" y="64"/>
                  <a:pt x="400" y="64"/>
                  <a:pt x="400" y="64"/>
                </a:cubicBezTo>
                <a:cubicBezTo>
                  <a:pt x="400" y="100"/>
                  <a:pt x="429" y="128"/>
                  <a:pt x="464" y="128"/>
                </a:cubicBezTo>
                <a:cubicBezTo>
                  <a:pt x="286" y="128"/>
                  <a:pt x="286" y="128"/>
                  <a:pt x="286" y="128"/>
                </a:cubicBezTo>
                <a:cubicBezTo>
                  <a:pt x="250" y="128"/>
                  <a:pt x="222" y="157"/>
                  <a:pt x="222" y="192"/>
                </a:cubicBezTo>
                <a:cubicBezTo>
                  <a:pt x="222" y="192"/>
                  <a:pt x="222" y="192"/>
                  <a:pt x="222" y="192"/>
                </a:cubicBezTo>
                <a:cubicBezTo>
                  <a:pt x="222" y="219"/>
                  <a:pt x="238" y="242"/>
                  <a:pt x="261" y="251"/>
                </a:cubicBezTo>
                <a:cubicBezTo>
                  <a:pt x="64" y="251"/>
                  <a:pt x="64" y="251"/>
                  <a:pt x="64" y="251"/>
                </a:cubicBezTo>
                <a:cubicBezTo>
                  <a:pt x="29" y="251"/>
                  <a:pt x="0" y="280"/>
                  <a:pt x="0" y="315"/>
                </a:cubicBezTo>
                <a:cubicBezTo>
                  <a:pt x="0" y="315"/>
                  <a:pt x="0" y="315"/>
                  <a:pt x="0" y="315"/>
                </a:cubicBezTo>
                <a:cubicBezTo>
                  <a:pt x="0" y="351"/>
                  <a:pt x="29" y="379"/>
                  <a:pt x="64" y="379"/>
                </a:cubicBezTo>
                <a:cubicBezTo>
                  <a:pt x="363" y="379"/>
                  <a:pt x="363" y="379"/>
                  <a:pt x="363" y="379"/>
                </a:cubicBezTo>
                <a:cubicBezTo>
                  <a:pt x="398" y="379"/>
                  <a:pt x="427" y="408"/>
                  <a:pt x="427" y="443"/>
                </a:cubicBezTo>
                <a:cubicBezTo>
                  <a:pt x="427" y="443"/>
                  <a:pt x="427" y="443"/>
                  <a:pt x="427" y="443"/>
                </a:cubicBezTo>
                <a:cubicBezTo>
                  <a:pt x="427" y="479"/>
                  <a:pt x="398" y="507"/>
                  <a:pt x="363" y="507"/>
                </a:cubicBezTo>
                <a:cubicBezTo>
                  <a:pt x="243" y="507"/>
                  <a:pt x="243" y="507"/>
                  <a:pt x="243" y="507"/>
                </a:cubicBezTo>
                <a:cubicBezTo>
                  <a:pt x="208" y="507"/>
                  <a:pt x="179" y="536"/>
                  <a:pt x="179" y="571"/>
                </a:cubicBezTo>
                <a:cubicBezTo>
                  <a:pt x="179" y="571"/>
                  <a:pt x="179" y="571"/>
                  <a:pt x="179" y="571"/>
                </a:cubicBezTo>
                <a:cubicBezTo>
                  <a:pt x="179" y="607"/>
                  <a:pt x="208" y="635"/>
                  <a:pt x="243" y="635"/>
                </a:cubicBezTo>
                <a:cubicBezTo>
                  <a:pt x="414" y="635"/>
                  <a:pt x="414" y="635"/>
                  <a:pt x="414" y="635"/>
                </a:cubicBezTo>
                <a:cubicBezTo>
                  <a:pt x="378" y="635"/>
                  <a:pt x="350" y="664"/>
                  <a:pt x="350" y="699"/>
                </a:cubicBezTo>
                <a:cubicBezTo>
                  <a:pt x="350" y="699"/>
                  <a:pt x="350" y="699"/>
                  <a:pt x="350" y="699"/>
                </a:cubicBezTo>
                <a:cubicBezTo>
                  <a:pt x="350" y="735"/>
                  <a:pt x="378" y="763"/>
                  <a:pt x="414" y="763"/>
                </a:cubicBezTo>
                <a:cubicBezTo>
                  <a:pt x="552" y="763"/>
                  <a:pt x="552" y="763"/>
                  <a:pt x="552" y="763"/>
                </a:cubicBezTo>
                <a:cubicBezTo>
                  <a:pt x="588" y="763"/>
                  <a:pt x="616" y="735"/>
                  <a:pt x="616" y="699"/>
                </a:cubicBezTo>
                <a:cubicBezTo>
                  <a:pt x="616" y="699"/>
                  <a:pt x="616" y="699"/>
                  <a:pt x="616" y="699"/>
                </a:cubicBezTo>
                <a:cubicBezTo>
                  <a:pt x="616" y="664"/>
                  <a:pt x="588" y="635"/>
                  <a:pt x="552" y="635"/>
                </a:cubicBezTo>
                <a:cubicBezTo>
                  <a:pt x="766" y="635"/>
                  <a:pt x="766" y="635"/>
                  <a:pt x="766" y="635"/>
                </a:cubicBezTo>
                <a:cubicBezTo>
                  <a:pt x="801" y="635"/>
                  <a:pt x="830" y="607"/>
                  <a:pt x="830" y="571"/>
                </a:cubicBezTo>
                <a:cubicBezTo>
                  <a:pt x="830" y="571"/>
                  <a:pt x="830" y="571"/>
                  <a:pt x="830" y="571"/>
                </a:cubicBezTo>
                <a:cubicBezTo>
                  <a:pt x="830" y="536"/>
                  <a:pt x="801" y="507"/>
                  <a:pt x="766" y="507"/>
                </a:cubicBezTo>
                <a:cubicBezTo>
                  <a:pt x="627" y="507"/>
                  <a:pt x="627" y="507"/>
                  <a:pt x="627" y="507"/>
                </a:cubicBezTo>
                <a:cubicBezTo>
                  <a:pt x="662" y="507"/>
                  <a:pt x="691" y="479"/>
                  <a:pt x="691" y="443"/>
                </a:cubicBezTo>
                <a:cubicBezTo>
                  <a:pt x="691" y="443"/>
                  <a:pt x="691" y="443"/>
                  <a:pt x="691" y="443"/>
                </a:cubicBezTo>
                <a:cubicBezTo>
                  <a:pt x="691" y="408"/>
                  <a:pt x="662" y="379"/>
                  <a:pt x="627" y="379"/>
                </a:cubicBezTo>
                <a:cubicBezTo>
                  <a:pt x="568" y="379"/>
                  <a:pt x="568" y="379"/>
                  <a:pt x="568" y="379"/>
                </a:cubicBezTo>
                <a:cubicBezTo>
                  <a:pt x="570" y="379"/>
                  <a:pt x="571" y="379"/>
                  <a:pt x="573" y="379"/>
                </a:cubicBezTo>
                <a:cubicBezTo>
                  <a:pt x="540" y="377"/>
                  <a:pt x="514" y="349"/>
                  <a:pt x="514" y="315"/>
                </a:cubicBezTo>
                <a:cubicBezTo>
                  <a:pt x="514" y="315"/>
                  <a:pt x="514" y="315"/>
                  <a:pt x="514" y="315"/>
                </a:cubicBezTo>
                <a:cubicBezTo>
                  <a:pt x="514" y="289"/>
                  <a:pt x="530" y="266"/>
                  <a:pt x="553" y="256"/>
                </a:cubicBezTo>
                <a:cubicBezTo>
                  <a:pt x="827" y="256"/>
                  <a:pt x="827" y="256"/>
                  <a:pt x="827" y="256"/>
                </a:cubicBezTo>
                <a:cubicBezTo>
                  <a:pt x="862" y="256"/>
                  <a:pt x="891" y="228"/>
                  <a:pt x="891" y="192"/>
                </a:cubicBezTo>
                <a:cubicBezTo>
                  <a:pt x="891" y="192"/>
                  <a:pt x="891" y="192"/>
                  <a:pt x="891" y="192"/>
                </a:cubicBezTo>
                <a:cubicBezTo>
                  <a:pt x="891" y="157"/>
                  <a:pt x="862" y="128"/>
                  <a:pt x="827" y="128"/>
                </a:cubicBezTo>
                <a:close/>
              </a:path>
            </a:pathLst>
          </a:custGeom>
          <a:pattFill prst="dkHorz">
            <a:fgClr>
              <a:schemeClr val="accent4">
                <a:lumMod val="75000"/>
              </a:schemeClr>
            </a:fgClr>
            <a:bgClr>
              <a:schemeClr val="accent4">
                <a:lumMod val="50000"/>
              </a:schemeClr>
            </a:bgClr>
          </a:patt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46" name="Oval 45"/>
          <p:cNvSpPr/>
          <p:nvPr/>
        </p:nvSpPr>
        <p:spPr>
          <a:xfrm rot="2700000">
            <a:off x="4727342" y="4199833"/>
            <a:ext cx="974944" cy="97494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5" name="Group 4"/>
          <p:cNvGrpSpPr/>
          <p:nvPr/>
        </p:nvGrpSpPr>
        <p:grpSpPr>
          <a:xfrm>
            <a:off x="4908806" y="3843857"/>
            <a:ext cx="884200" cy="1823217"/>
            <a:chOff x="6545074" y="3982143"/>
            <a:chExt cx="1178933" cy="2430956"/>
          </a:xfrm>
        </p:grpSpPr>
        <p:sp>
          <p:nvSpPr>
            <p:cNvPr id="47" name="Freeform 21"/>
            <p:cNvSpPr>
              <a:spLocks/>
            </p:cNvSpPr>
            <p:nvPr/>
          </p:nvSpPr>
          <p:spPr bwMode="auto">
            <a:xfrm rot="2700000">
              <a:off x="7014186" y="4099498"/>
              <a:ext cx="451363" cy="216654"/>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2" y="0"/>
                    <a:pt x="181" y="19"/>
                    <a:pt x="181" y="43"/>
                  </a:cubicBezTo>
                  <a:cubicBezTo>
                    <a:pt x="181" y="43"/>
                    <a:pt x="181" y="43"/>
                    <a:pt x="181" y="43"/>
                  </a:cubicBezTo>
                  <a:cubicBezTo>
                    <a:pt x="181" y="68"/>
                    <a:pt x="162" y="87"/>
                    <a:pt x="137" y="87"/>
                  </a:cubicBez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48" name="Freeform 22"/>
            <p:cNvSpPr>
              <a:spLocks/>
            </p:cNvSpPr>
            <p:nvPr/>
          </p:nvSpPr>
          <p:spPr bwMode="auto">
            <a:xfrm rot="2700000">
              <a:off x="6381455" y="5809401"/>
              <a:ext cx="767317" cy="440079"/>
            </a:xfrm>
            <a:custGeom>
              <a:avLst/>
              <a:gdLst>
                <a:gd name="T0" fmla="*/ 263 w 307"/>
                <a:gd name="T1" fmla="*/ 88 h 176"/>
                <a:gd name="T2" fmla="*/ 137 w 307"/>
                <a:gd name="T3" fmla="*/ 88 h 176"/>
                <a:gd name="T4" fmla="*/ 181 w 307"/>
                <a:gd name="T5" fmla="*/ 44 h 176"/>
                <a:gd name="T6" fmla="*/ 181 w 307"/>
                <a:gd name="T7" fmla="*/ 44 h 176"/>
                <a:gd name="T8" fmla="*/ 137 w 307"/>
                <a:gd name="T9" fmla="*/ 0 h 176"/>
                <a:gd name="T10" fmla="*/ 43 w 307"/>
                <a:gd name="T11" fmla="*/ 0 h 176"/>
                <a:gd name="T12" fmla="*/ 0 w 307"/>
                <a:gd name="T13" fmla="*/ 44 h 176"/>
                <a:gd name="T14" fmla="*/ 0 w 307"/>
                <a:gd name="T15" fmla="*/ 44 h 176"/>
                <a:gd name="T16" fmla="*/ 43 w 307"/>
                <a:gd name="T17" fmla="*/ 88 h 176"/>
                <a:gd name="T18" fmla="*/ 76 w 307"/>
                <a:gd name="T19" fmla="*/ 88 h 176"/>
                <a:gd name="T20" fmla="*/ 32 w 307"/>
                <a:gd name="T21" fmla="*/ 132 h 176"/>
                <a:gd name="T22" fmla="*/ 76 w 307"/>
                <a:gd name="T23" fmla="*/ 176 h 176"/>
                <a:gd name="T24" fmla="*/ 263 w 307"/>
                <a:gd name="T25" fmla="*/ 176 h 176"/>
                <a:gd name="T26" fmla="*/ 307 w 307"/>
                <a:gd name="T27" fmla="*/ 132 h 176"/>
                <a:gd name="T28" fmla="*/ 263 w 307"/>
                <a:gd name="T29"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7" h="176">
                  <a:moveTo>
                    <a:pt x="263" y="88"/>
                  </a:moveTo>
                  <a:cubicBezTo>
                    <a:pt x="137" y="88"/>
                    <a:pt x="137" y="88"/>
                    <a:pt x="137" y="88"/>
                  </a:cubicBezTo>
                  <a:cubicBezTo>
                    <a:pt x="161" y="88"/>
                    <a:pt x="181" y="69"/>
                    <a:pt x="181" y="44"/>
                  </a:cubicBezTo>
                  <a:cubicBezTo>
                    <a:pt x="181" y="44"/>
                    <a:pt x="181" y="44"/>
                    <a:pt x="181" y="44"/>
                  </a:cubicBezTo>
                  <a:cubicBezTo>
                    <a:pt x="181" y="20"/>
                    <a:pt x="161" y="0"/>
                    <a:pt x="137" y="0"/>
                  </a:cubicBezTo>
                  <a:cubicBezTo>
                    <a:pt x="43" y="0"/>
                    <a:pt x="43" y="0"/>
                    <a:pt x="43" y="0"/>
                  </a:cubicBezTo>
                  <a:cubicBezTo>
                    <a:pt x="19" y="0"/>
                    <a:pt x="0" y="20"/>
                    <a:pt x="0" y="44"/>
                  </a:cubicBezTo>
                  <a:cubicBezTo>
                    <a:pt x="0" y="44"/>
                    <a:pt x="0" y="44"/>
                    <a:pt x="0" y="44"/>
                  </a:cubicBezTo>
                  <a:cubicBezTo>
                    <a:pt x="0" y="69"/>
                    <a:pt x="19" y="88"/>
                    <a:pt x="43" y="88"/>
                  </a:cubicBezTo>
                  <a:cubicBezTo>
                    <a:pt x="76" y="88"/>
                    <a:pt x="76" y="88"/>
                    <a:pt x="76" y="88"/>
                  </a:cubicBezTo>
                  <a:cubicBezTo>
                    <a:pt x="51" y="88"/>
                    <a:pt x="32" y="108"/>
                    <a:pt x="32" y="132"/>
                  </a:cubicBezTo>
                  <a:cubicBezTo>
                    <a:pt x="32" y="157"/>
                    <a:pt x="51" y="176"/>
                    <a:pt x="76" y="176"/>
                  </a:cubicBezTo>
                  <a:cubicBezTo>
                    <a:pt x="263" y="176"/>
                    <a:pt x="263" y="176"/>
                    <a:pt x="263" y="176"/>
                  </a:cubicBezTo>
                  <a:cubicBezTo>
                    <a:pt x="288" y="176"/>
                    <a:pt x="307" y="157"/>
                    <a:pt x="307" y="132"/>
                  </a:cubicBezTo>
                  <a:cubicBezTo>
                    <a:pt x="307" y="108"/>
                    <a:pt x="288" y="88"/>
                    <a:pt x="263" y="88"/>
                  </a:cubicBez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49" name="Freeform 23"/>
            <p:cNvSpPr>
              <a:spLocks/>
            </p:cNvSpPr>
            <p:nvPr/>
          </p:nvSpPr>
          <p:spPr bwMode="auto">
            <a:xfrm rot="2700000">
              <a:off x="7388870" y="5292365"/>
              <a:ext cx="453620" cy="216654"/>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1" y="0"/>
                    <a:pt x="181" y="19"/>
                    <a:pt x="181" y="43"/>
                  </a:cubicBezTo>
                  <a:cubicBezTo>
                    <a:pt x="181" y="43"/>
                    <a:pt x="181" y="43"/>
                    <a:pt x="181" y="43"/>
                  </a:cubicBezTo>
                  <a:cubicBezTo>
                    <a:pt x="181" y="68"/>
                    <a:pt x="161" y="87"/>
                    <a:pt x="137" y="87"/>
                  </a:cubicBez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grpSp>
      <p:sp>
        <p:nvSpPr>
          <p:cNvPr id="50" name="Freeform 11"/>
          <p:cNvSpPr>
            <a:spLocks/>
          </p:cNvSpPr>
          <p:nvPr/>
        </p:nvSpPr>
        <p:spPr bwMode="auto">
          <a:xfrm rot="13500000">
            <a:off x="766693" y="3841371"/>
            <a:ext cx="1534127" cy="1627065"/>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dkHorz">
            <a:fgClr>
              <a:schemeClr val="accent2">
                <a:lumMod val="75000"/>
              </a:schemeClr>
            </a:fgClr>
            <a:bgClr>
              <a:schemeClr val="accent2"/>
            </a:bgClr>
          </a:patt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53" name="Oval 52"/>
          <p:cNvSpPr/>
          <p:nvPr/>
        </p:nvSpPr>
        <p:spPr>
          <a:xfrm rot="2700000">
            <a:off x="1036403" y="4199833"/>
            <a:ext cx="974944" cy="97494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4" name="Group 3"/>
          <p:cNvGrpSpPr/>
          <p:nvPr/>
        </p:nvGrpSpPr>
        <p:grpSpPr>
          <a:xfrm>
            <a:off x="835238" y="4354551"/>
            <a:ext cx="1296231" cy="1274878"/>
            <a:chOff x="1113651" y="4663068"/>
            <a:chExt cx="1728308" cy="1699837"/>
          </a:xfrm>
        </p:grpSpPr>
        <p:sp>
          <p:nvSpPr>
            <p:cNvPr id="52" name="Freeform 13"/>
            <p:cNvSpPr>
              <a:spLocks/>
            </p:cNvSpPr>
            <p:nvPr/>
          </p:nvSpPr>
          <p:spPr bwMode="auto">
            <a:xfrm rot="13500000">
              <a:off x="2432684" y="5953629"/>
              <a:ext cx="483452" cy="335099"/>
            </a:xfrm>
            <a:custGeom>
              <a:avLst/>
              <a:gdLst>
                <a:gd name="T0" fmla="*/ 96 w 147"/>
                <a:gd name="T1" fmla="*/ 0 h 102"/>
                <a:gd name="T2" fmla="*/ 51 w 147"/>
                <a:gd name="T3" fmla="*/ 0 h 102"/>
                <a:gd name="T4" fmla="*/ 0 w 147"/>
                <a:gd name="T5" fmla="*/ 51 h 102"/>
                <a:gd name="T6" fmla="*/ 51 w 147"/>
                <a:gd name="T7" fmla="*/ 102 h 102"/>
                <a:gd name="T8" fmla="*/ 96 w 147"/>
                <a:gd name="T9" fmla="*/ 102 h 102"/>
                <a:gd name="T10" fmla="*/ 147 w 147"/>
                <a:gd name="T11" fmla="*/ 51 h 102"/>
                <a:gd name="T12" fmla="*/ 96 w 147"/>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7" h="102">
                  <a:moveTo>
                    <a:pt x="96" y="0"/>
                  </a:moveTo>
                  <a:cubicBezTo>
                    <a:pt x="51" y="0"/>
                    <a:pt x="51" y="0"/>
                    <a:pt x="51" y="0"/>
                  </a:cubicBezTo>
                  <a:cubicBezTo>
                    <a:pt x="23" y="0"/>
                    <a:pt x="0" y="23"/>
                    <a:pt x="0" y="51"/>
                  </a:cubicBezTo>
                  <a:cubicBezTo>
                    <a:pt x="0" y="79"/>
                    <a:pt x="23" y="102"/>
                    <a:pt x="51" y="102"/>
                  </a:cubicBezTo>
                  <a:cubicBezTo>
                    <a:pt x="96" y="102"/>
                    <a:pt x="96" y="102"/>
                    <a:pt x="96" y="102"/>
                  </a:cubicBezTo>
                  <a:cubicBezTo>
                    <a:pt x="124" y="102"/>
                    <a:pt x="147" y="79"/>
                    <a:pt x="147" y="51"/>
                  </a:cubicBezTo>
                  <a:cubicBezTo>
                    <a:pt x="147" y="23"/>
                    <a:pt x="124" y="0"/>
                    <a:pt x="96" y="0"/>
                  </a:cubicBez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55" name="Freeform 15"/>
            <p:cNvSpPr>
              <a:spLocks/>
            </p:cNvSpPr>
            <p:nvPr/>
          </p:nvSpPr>
          <p:spPr bwMode="auto">
            <a:xfrm rot="2700000">
              <a:off x="916431" y="4860288"/>
              <a:ext cx="684161" cy="289721"/>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grpSp>
      <p:sp>
        <p:nvSpPr>
          <p:cNvPr id="61" name="Freeform 6"/>
          <p:cNvSpPr>
            <a:spLocks noEditPoints="1"/>
          </p:cNvSpPr>
          <p:nvPr/>
        </p:nvSpPr>
        <p:spPr bwMode="auto">
          <a:xfrm>
            <a:off x="1308529" y="4468380"/>
            <a:ext cx="419207" cy="419207"/>
          </a:xfrm>
          <a:custGeom>
            <a:avLst/>
            <a:gdLst>
              <a:gd name="T0" fmla="*/ 144 w 176"/>
              <a:gd name="T1" fmla="*/ 88 h 176"/>
              <a:gd name="T2" fmla="*/ 152 w 176"/>
              <a:gd name="T3" fmla="*/ 88 h 176"/>
              <a:gd name="T4" fmla="*/ 60 w 176"/>
              <a:gd name="T5" fmla="*/ 136 h 176"/>
              <a:gd name="T6" fmla="*/ 56 w 176"/>
              <a:gd name="T7" fmla="*/ 143 h 176"/>
              <a:gd name="T8" fmla="*/ 60 w 176"/>
              <a:gd name="T9" fmla="*/ 136 h 176"/>
              <a:gd name="T10" fmla="*/ 33 w 176"/>
              <a:gd name="T11" fmla="*/ 120 h 176"/>
              <a:gd name="T12" fmla="*/ 40 w 176"/>
              <a:gd name="T13" fmla="*/ 116 h 176"/>
              <a:gd name="T14" fmla="*/ 56 w 176"/>
              <a:gd name="T15" fmla="*/ 33 h 176"/>
              <a:gd name="T16" fmla="*/ 60 w 176"/>
              <a:gd name="T17" fmla="*/ 40 h 176"/>
              <a:gd name="T18" fmla="*/ 56 w 176"/>
              <a:gd name="T19" fmla="*/ 33 h 176"/>
              <a:gd name="T20" fmla="*/ 24 w 176"/>
              <a:gd name="T21" fmla="*/ 88 h 176"/>
              <a:gd name="T22" fmla="*/ 32 w 176"/>
              <a:gd name="T23" fmla="*/ 88 h 176"/>
              <a:gd name="T24" fmla="*/ 116 w 176"/>
              <a:gd name="T25" fmla="*/ 40 h 176"/>
              <a:gd name="T26" fmla="*/ 120 w 176"/>
              <a:gd name="T27" fmla="*/ 33 h 176"/>
              <a:gd name="T28" fmla="*/ 116 w 176"/>
              <a:gd name="T29" fmla="*/ 40 h 176"/>
              <a:gd name="T30" fmla="*/ 33 w 176"/>
              <a:gd name="T31" fmla="*/ 56 h 176"/>
              <a:gd name="T32" fmla="*/ 40 w 176"/>
              <a:gd name="T33" fmla="*/ 60 h 176"/>
              <a:gd name="T34" fmla="*/ 142 w 176"/>
              <a:gd name="T35" fmla="*/ 115 h 176"/>
              <a:gd name="T36" fmla="*/ 138 w 176"/>
              <a:gd name="T37" fmla="*/ 121 h 176"/>
              <a:gd name="T38" fmla="*/ 142 w 176"/>
              <a:gd name="T39" fmla="*/ 115 h 176"/>
              <a:gd name="T40" fmla="*/ 84 w 176"/>
              <a:gd name="T41" fmla="*/ 148 h 176"/>
              <a:gd name="T42" fmla="*/ 92 w 176"/>
              <a:gd name="T43" fmla="*/ 148 h 176"/>
              <a:gd name="T44" fmla="*/ 138 w 176"/>
              <a:gd name="T45" fmla="*/ 55 h 176"/>
              <a:gd name="T46" fmla="*/ 142 w 176"/>
              <a:gd name="T47" fmla="*/ 61 h 176"/>
              <a:gd name="T48" fmla="*/ 138 w 176"/>
              <a:gd name="T49" fmla="*/ 55 h 176"/>
              <a:gd name="T50" fmla="*/ 103 w 176"/>
              <a:gd name="T51" fmla="*/ 84 h 176"/>
              <a:gd name="T52" fmla="*/ 92 w 176"/>
              <a:gd name="T53" fmla="*/ 28 h 176"/>
              <a:gd name="T54" fmla="*/ 84 w 176"/>
              <a:gd name="T55" fmla="*/ 28 h 176"/>
              <a:gd name="T56" fmla="*/ 72 w 176"/>
              <a:gd name="T57" fmla="*/ 88 h 176"/>
              <a:gd name="T58" fmla="*/ 103 w 176"/>
              <a:gd name="T59" fmla="*/ 92 h 176"/>
              <a:gd name="T60" fmla="*/ 128 w 176"/>
              <a:gd name="T61" fmla="*/ 88 h 176"/>
              <a:gd name="T62" fmla="*/ 88 w 176"/>
              <a:gd name="T63" fmla="*/ 96 h 176"/>
              <a:gd name="T64" fmla="*/ 88 w 176"/>
              <a:gd name="T65" fmla="*/ 80 h 176"/>
              <a:gd name="T66" fmla="*/ 88 w 176"/>
              <a:gd name="T67" fmla="*/ 96 h 176"/>
              <a:gd name="T68" fmla="*/ 115 w 176"/>
              <a:gd name="T69" fmla="*/ 142 h 176"/>
              <a:gd name="T70" fmla="*/ 121 w 176"/>
              <a:gd name="T71" fmla="*/ 138 h 176"/>
              <a:gd name="T72" fmla="*/ 88 w 176"/>
              <a:gd name="T73" fmla="*/ 0 h 176"/>
              <a:gd name="T74" fmla="*/ 88 w 176"/>
              <a:gd name="T75" fmla="*/ 176 h 176"/>
              <a:gd name="T76" fmla="*/ 88 w 176"/>
              <a:gd name="T77" fmla="*/ 0 h 176"/>
              <a:gd name="T78" fmla="*/ 8 w 176"/>
              <a:gd name="T79" fmla="*/ 88 h 176"/>
              <a:gd name="T80" fmla="*/ 168 w 176"/>
              <a:gd name="T81"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176">
                <a:moveTo>
                  <a:pt x="148" y="84"/>
                </a:moveTo>
                <a:cubicBezTo>
                  <a:pt x="146" y="84"/>
                  <a:pt x="144" y="86"/>
                  <a:pt x="144" y="88"/>
                </a:cubicBezTo>
                <a:cubicBezTo>
                  <a:pt x="144" y="90"/>
                  <a:pt x="146" y="92"/>
                  <a:pt x="148" y="92"/>
                </a:cubicBezTo>
                <a:cubicBezTo>
                  <a:pt x="150" y="92"/>
                  <a:pt x="152" y="90"/>
                  <a:pt x="152" y="88"/>
                </a:cubicBezTo>
                <a:cubicBezTo>
                  <a:pt x="152" y="86"/>
                  <a:pt x="150" y="84"/>
                  <a:pt x="148" y="84"/>
                </a:cubicBezTo>
                <a:moveTo>
                  <a:pt x="60" y="136"/>
                </a:moveTo>
                <a:cubicBezTo>
                  <a:pt x="58" y="135"/>
                  <a:pt x="56" y="136"/>
                  <a:pt x="55" y="138"/>
                </a:cubicBezTo>
                <a:cubicBezTo>
                  <a:pt x="53" y="140"/>
                  <a:pt x="54" y="142"/>
                  <a:pt x="56" y="143"/>
                </a:cubicBezTo>
                <a:cubicBezTo>
                  <a:pt x="58" y="145"/>
                  <a:pt x="60" y="144"/>
                  <a:pt x="61" y="142"/>
                </a:cubicBezTo>
                <a:cubicBezTo>
                  <a:pt x="63" y="140"/>
                  <a:pt x="62" y="138"/>
                  <a:pt x="60" y="136"/>
                </a:cubicBezTo>
                <a:moveTo>
                  <a:pt x="34" y="115"/>
                </a:moveTo>
                <a:cubicBezTo>
                  <a:pt x="32" y="116"/>
                  <a:pt x="31" y="118"/>
                  <a:pt x="33" y="120"/>
                </a:cubicBezTo>
                <a:cubicBezTo>
                  <a:pt x="34" y="122"/>
                  <a:pt x="36" y="123"/>
                  <a:pt x="38" y="121"/>
                </a:cubicBezTo>
                <a:cubicBezTo>
                  <a:pt x="40" y="120"/>
                  <a:pt x="41" y="118"/>
                  <a:pt x="40" y="116"/>
                </a:cubicBezTo>
                <a:cubicBezTo>
                  <a:pt x="38" y="114"/>
                  <a:pt x="36" y="113"/>
                  <a:pt x="34" y="115"/>
                </a:cubicBezTo>
                <a:moveTo>
                  <a:pt x="56" y="33"/>
                </a:moveTo>
                <a:cubicBezTo>
                  <a:pt x="54" y="34"/>
                  <a:pt x="53" y="36"/>
                  <a:pt x="55" y="38"/>
                </a:cubicBezTo>
                <a:cubicBezTo>
                  <a:pt x="56" y="40"/>
                  <a:pt x="58" y="41"/>
                  <a:pt x="60" y="40"/>
                </a:cubicBezTo>
                <a:cubicBezTo>
                  <a:pt x="62" y="38"/>
                  <a:pt x="63" y="36"/>
                  <a:pt x="61" y="34"/>
                </a:cubicBezTo>
                <a:cubicBezTo>
                  <a:pt x="60" y="32"/>
                  <a:pt x="58" y="31"/>
                  <a:pt x="56" y="33"/>
                </a:cubicBezTo>
                <a:moveTo>
                  <a:pt x="28" y="84"/>
                </a:moveTo>
                <a:cubicBezTo>
                  <a:pt x="26" y="84"/>
                  <a:pt x="24" y="86"/>
                  <a:pt x="24" y="88"/>
                </a:cubicBezTo>
                <a:cubicBezTo>
                  <a:pt x="24" y="90"/>
                  <a:pt x="26" y="92"/>
                  <a:pt x="28" y="92"/>
                </a:cubicBezTo>
                <a:cubicBezTo>
                  <a:pt x="30" y="92"/>
                  <a:pt x="32" y="90"/>
                  <a:pt x="32" y="88"/>
                </a:cubicBezTo>
                <a:cubicBezTo>
                  <a:pt x="32" y="86"/>
                  <a:pt x="30" y="84"/>
                  <a:pt x="28" y="84"/>
                </a:cubicBezTo>
                <a:moveTo>
                  <a:pt x="116" y="40"/>
                </a:moveTo>
                <a:cubicBezTo>
                  <a:pt x="118" y="41"/>
                  <a:pt x="120" y="40"/>
                  <a:pt x="121" y="38"/>
                </a:cubicBezTo>
                <a:cubicBezTo>
                  <a:pt x="123" y="36"/>
                  <a:pt x="122" y="34"/>
                  <a:pt x="120" y="33"/>
                </a:cubicBezTo>
                <a:cubicBezTo>
                  <a:pt x="118" y="31"/>
                  <a:pt x="116" y="32"/>
                  <a:pt x="115" y="34"/>
                </a:cubicBezTo>
                <a:cubicBezTo>
                  <a:pt x="113" y="36"/>
                  <a:pt x="114" y="38"/>
                  <a:pt x="116" y="40"/>
                </a:cubicBezTo>
                <a:moveTo>
                  <a:pt x="38" y="55"/>
                </a:moveTo>
                <a:cubicBezTo>
                  <a:pt x="36" y="53"/>
                  <a:pt x="34" y="54"/>
                  <a:pt x="33" y="56"/>
                </a:cubicBezTo>
                <a:cubicBezTo>
                  <a:pt x="31" y="58"/>
                  <a:pt x="32" y="60"/>
                  <a:pt x="34" y="61"/>
                </a:cubicBezTo>
                <a:cubicBezTo>
                  <a:pt x="36" y="63"/>
                  <a:pt x="38" y="62"/>
                  <a:pt x="40" y="60"/>
                </a:cubicBezTo>
                <a:cubicBezTo>
                  <a:pt x="41" y="58"/>
                  <a:pt x="40" y="56"/>
                  <a:pt x="38" y="55"/>
                </a:cubicBezTo>
                <a:moveTo>
                  <a:pt x="142" y="115"/>
                </a:moveTo>
                <a:cubicBezTo>
                  <a:pt x="140" y="113"/>
                  <a:pt x="138" y="114"/>
                  <a:pt x="137" y="116"/>
                </a:cubicBezTo>
                <a:cubicBezTo>
                  <a:pt x="135" y="118"/>
                  <a:pt x="136" y="120"/>
                  <a:pt x="138" y="121"/>
                </a:cubicBezTo>
                <a:cubicBezTo>
                  <a:pt x="140" y="123"/>
                  <a:pt x="142" y="122"/>
                  <a:pt x="143" y="120"/>
                </a:cubicBezTo>
                <a:cubicBezTo>
                  <a:pt x="145" y="118"/>
                  <a:pt x="144" y="116"/>
                  <a:pt x="142" y="115"/>
                </a:cubicBezTo>
                <a:moveTo>
                  <a:pt x="88" y="144"/>
                </a:moveTo>
                <a:cubicBezTo>
                  <a:pt x="86" y="144"/>
                  <a:pt x="84" y="146"/>
                  <a:pt x="84" y="148"/>
                </a:cubicBezTo>
                <a:cubicBezTo>
                  <a:pt x="84" y="150"/>
                  <a:pt x="86" y="152"/>
                  <a:pt x="88" y="152"/>
                </a:cubicBezTo>
                <a:cubicBezTo>
                  <a:pt x="90" y="152"/>
                  <a:pt x="92" y="150"/>
                  <a:pt x="92" y="148"/>
                </a:cubicBezTo>
                <a:cubicBezTo>
                  <a:pt x="92" y="146"/>
                  <a:pt x="90" y="144"/>
                  <a:pt x="88" y="144"/>
                </a:cubicBezTo>
                <a:moveTo>
                  <a:pt x="138" y="55"/>
                </a:moveTo>
                <a:cubicBezTo>
                  <a:pt x="136" y="56"/>
                  <a:pt x="135" y="58"/>
                  <a:pt x="137" y="60"/>
                </a:cubicBezTo>
                <a:cubicBezTo>
                  <a:pt x="138" y="62"/>
                  <a:pt x="140" y="63"/>
                  <a:pt x="142" y="61"/>
                </a:cubicBezTo>
                <a:cubicBezTo>
                  <a:pt x="144" y="60"/>
                  <a:pt x="145" y="58"/>
                  <a:pt x="143" y="56"/>
                </a:cubicBezTo>
                <a:cubicBezTo>
                  <a:pt x="142" y="54"/>
                  <a:pt x="140" y="53"/>
                  <a:pt x="138" y="55"/>
                </a:cubicBezTo>
                <a:moveTo>
                  <a:pt x="124" y="84"/>
                </a:moveTo>
                <a:cubicBezTo>
                  <a:pt x="103" y="84"/>
                  <a:pt x="103" y="84"/>
                  <a:pt x="103" y="84"/>
                </a:cubicBezTo>
                <a:cubicBezTo>
                  <a:pt x="102" y="78"/>
                  <a:pt x="98" y="74"/>
                  <a:pt x="92" y="73"/>
                </a:cubicBezTo>
                <a:cubicBezTo>
                  <a:pt x="92" y="28"/>
                  <a:pt x="92" y="28"/>
                  <a:pt x="92" y="28"/>
                </a:cubicBezTo>
                <a:cubicBezTo>
                  <a:pt x="92" y="26"/>
                  <a:pt x="90" y="24"/>
                  <a:pt x="88" y="24"/>
                </a:cubicBezTo>
                <a:cubicBezTo>
                  <a:pt x="86" y="24"/>
                  <a:pt x="84" y="26"/>
                  <a:pt x="84" y="28"/>
                </a:cubicBezTo>
                <a:cubicBezTo>
                  <a:pt x="84" y="73"/>
                  <a:pt x="84" y="73"/>
                  <a:pt x="84" y="73"/>
                </a:cubicBezTo>
                <a:cubicBezTo>
                  <a:pt x="77" y="74"/>
                  <a:pt x="72" y="81"/>
                  <a:pt x="72" y="88"/>
                </a:cubicBezTo>
                <a:cubicBezTo>
                  <a:pt x="72" y="97"/>
                  <a:pt x="79" y="104"/>
                  <a:pt x="88" y="104"/>
                </a:cubicBezTo>
                <a:cubicBezTo>
                  <a:pt x="95" y="104"/>
                  <a:pt x="102" y="99"/>
                  <a:pt x="103" y="92"/>
                </a:cubicBezTo>
                <a:cubicBezTo>
                  <a:pt x="124" y="92"/>
                  <a:pt x="124" y="92"/>
                  <a:pt x="124" y="92"/>
                </a:cubicBezTo>
                <a:cubicBezTo>
                  <a:pt x="126" y="92"/>
                  <a:pt x="128" y="90"/>
                  <a:pt x="128" y="88"/>
                </a:cubicBezTo>
                <a:cubicBezTo>
                  <a:pt x="128" y="86"/>
                  <a:pt x="126" y="84"/>
                  <a:pt x="124" y="84"/>
                </a:cubicBezTo>
                <a:moveTo>
                  <a:pt x="88" y="96"/>
                </a:moveTo>
                <a:cubicBezTo>
                  <a:pt x="84" y="96"/>
                  <a:pt x="80" y="92"/>
                  <a:pt x="80" y="88"/>
                </a:cubicBezTo>
                <a:cubicBezTo>
                  <a:pt x="80" y="84"/>
                  <a:pt x="84" y="80"/>
                  <a:pt x="88" y="80"/>
                </a:cubicBezTo>
                <a:cubicBezTo>
                  <a:pt x="92" y="80"/>
                  <a:pt x="96" y="84"/>
                  <a:pt x="96" y="88"/>
                </a:cubicBezTo>
                <a:cubicBezTo>
                  <a:pt x="96" y="92"/>
                  <a:pt x="92" y="96"/>
                  <a:pt x="88" y="96"/>
                </a:cubicBezTo>
                <a:moveTo>
                  <a:pt x="116" y="136"/>
                </a:moveTo>
                <a:cubicBezTo>
                  <a:pt x="114" y="138"/>
                  <a:pt x="113" y="140"/>
                  <a:pt x="115" y="142"/>
                </a:cubicBezTo>
                <a:cubicBezTo>
                  <a:pt x="116" y="144"/>
                  <a:pt x="118" y="145"/>
                  <a:pt x="120" y="143"/>
                </a:cubicBezTo>
                <a:cubicBezTo>
                  <a:pt x="122" y="142"/>
                  <a:pt x="123" y="140"/>
                  <a:pt x="121" y="138"/>
                </a:cubicBezTo>
                <a:cubicBezTo>
                  <a:pt x="120" y="136"/>
                  <a:pt x="118" y="135"/>
                  <a:pt x="116" y="136"/>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62" name="Freeform 16"/>
          <p:cNvSpPr>
            <a:spLocks noEditPoints="1"/>
          </p:cNvSpPr>
          <p:nvPr/>
        </p:nvSpPr>
        <p:spPr bwMode="auto">
          <a:xfrm>
            <a:off x="5024067" y="4468380"/>
            <a:ext cx="342422" cy="419207"/>
          </a:xfrm>
          <a:custGeom>
            <a:avLst/>
            <a:gdLst>
              <a:gd name="T0" fmla="*/ 72 w 144"/>
              <a:gd name="T1" fmla="*/ 72 h 176"/>
              <a:gd name="T2" fmla="*/ 72 w 144"/>
              <a:gd name="T3" fmla="*/ 64 h 176"/>
              <a:gd name="T4" fmla="*/ 20 w 144"/>
              <a:gd name="T5" fmla="*/ 68 h 176"/>
              <a:gd name="T6" fmla="*/ 136 w 144"/>
              <a:gd name="T7" fmla="*/ 16 h 176"/>
              <a:gd name="T8" fmla="*/ 116 w 144"/>
              <a:gd name="T9" fmla="*/ 4 h 176"/>
              <a:gd name="T10" fmla="*/ 108 w 144"/>
              <a:gd name="T11" fmla="*/ 4 h 176"/>
              <a:gd name="T12" fmla="*/ 100 w 144"/>
              <a:gd name="T13" fmla="*/ 16 h 176"/>
              <a:gd name="T14" fmla="*/ 96 w 144"/>
              <a:gd name="T15" fmla="*/ 0 h 176"/>
              <a:gd name="T16" fmla="*/ 92 w 144"/>
              <a:gd name="T17" fmla="*/ 16 h 176"/>
              <a:gd name="T18" fmla="*/ 84 w 144"/>
              <a:gd name="T19" fmla="*/ 4 h 176"/>
              <a:gd name="T20" fmla="*/ 76 w 144"/>
              <a:gd name="T21" fmla="*/ 4 h 176"/>
              <a:gd name="T22" fmla="*/ 68 w 144"/>
              <a:gd name="T23" fmla="*/ 16 h 176"/>
              <a:gd name="T24" fmla="*/ 64 w 144"/>
              <a:gd name="T25" fmla="*/ 0 h 176"/>
              <a:gd name="T26" fmla="*/ 60 w 144"/>
              <a:gd name="T27" fmla="*/ 16 h 176"/>
              <a:gd name="T28" fmla="*/ 52 w 144"/>
              <a:gd name="T29" fmla="*/ 4 h 176"/>
              <a:gd name="T30" fmla="*/ 44 w 144"/>
              <a:gd name="T31" fmla="*/ 4 h 176"/>
              <a:gd name="T32" fmla="*/ 36 w 144"/>
              <a:gd name="T33" fmla="*/ 16 h 176"/>
              <a:gd name="T34" fmla="*/ 32 w 144"/>
              <a:gd name="T35" fmla="*/ 0 h 176"/>
              <a:gd name="T36" fmla="*/ 28 w 144"/>
              <a:gd name="T37" fmla="*/ 16 h 176"/>
              <a:gd name="T38" fmla="*/ 0 w 144"/>
              <a:gd name="T39" fmla="*/ 24 h 176"/>
              <a:gd name="T40" fmla="*/ 8 w 144"/>
              <a:gd name="T41" fmla="*/ 176 h 176"/>
              <a:gd name="T42" fmla="*/ 144 w 144"/>
              <a:gd name="T43" fmla="*/ 168 h 176"/>
              <a:gd name="T44" fmla="*/ 136 w 144"/>
              <a:gd name="T45" fmla="*/ 16 h 176"/>
              <a:gd name="T46" fmla="*/ 8 w 144"/>
              <a:gd name="T47" fmla="*/ 144 h 176"/>
              <a:gd name="T48" fmla="*/ 8 w 144"/>
              <a:gd name="T49" fmla="*/ 168 h 176"/>
              <a:gd name="T50" fmla="*/ 44 w 144"/>
              <a:gd name="T51" fmla="*/ 168 h 176"/>
              <a:gd name="T52" fmla="*/ 8 w 144"/>
              <a:gd name="T53" fmla="*/ 24 h 176"/>
              <a:gd name="T54" fmla="*/ 28 w 144"/>
              <a:gd name="T55" fmla="*/ 36 h 176"/>
              <a:gd name="T56" fmla="*/ 36 w 144"/>
              <a:gd name="T57" fmla="*/ 36 h 176"/>
              <a:gd name="T58" fmla="*/ 44 w 144"/>
              <a:gd name="T59" fmla="*/ 24 h 176"/>
              <a:gd name="T60" fmla="*/ 48 w 144"/>
              <a:gd name="T61" fmla="*/ 40 h 176"/>
              <a:gd name="T62" fmla="*/ 52 w 144"/>
              <a:gd name="T63" fmla="*/ 24 h 176"/>
              <a:gd name="T64" fmla="*/ 60 w 144"/>
              <a:gd name="T65" fmla="*/ 36 h 176"/>
              <a:gd name="T66" fmla="*/ 68 w 144"/>
              <a:gd name="T67" fmla="*/ 36 h 176"/>
              <a:gd name="T68" fmla="*/ 76 w 144"/>
              <a:gd name="T69" fmla="*/ 24 h 176"/>
              <a:gd name="T70" fmla="*/ 80 w 144"/>
              <a:gd name="T71" fmla="*/ 40 h 176"/>
              <a:gd name="T72" fmla="*/ 84 w 144"/>
              <a:gd name="T73" fmla="*/ 24 h 176"/>
              <a:gd name="T74" fmla="*/ 92 w 144"/>
              <a:gd name="T75" fmla="*/ 36 h 176"/>
              <a:gd name="T76" fmla="*/ 100 w 144"/>
              <a:gd name="T77" fmla="*/ 36 h 176"/>
              <a:gd name="T78" fmla="*/ 108 w 144"/>
              <a:gd name="T79" fmla="*/ 24 h 176"/>
              <a:gd name="T80" fmla="*/ 112 w 144"/>
              <a:gd name="T81" fmla="*/ 40 h 176"/>
              <a:gd name="T82" fmla="*/ 116 w 144"/>
              <a:gd name="T83" fmla="*/ 24 h 176"/>
              <a:gd name="T84" fmla="*/ 136 w 144"/>
              <a:gd name="T85" fmla="*/ 168 h 176"/>
              <a:gd name="T86" fmla="*/ 24 w 144"/>
              <a:gd name="T87" fmla="*/ 96 h 176"/>
              <a:gd name="T88" fmla="*/ 124 w 144"/>
              <a:gd name="T89" fmla="*/ 92 h 176"/>
              <a:gd name="T90" fmla="*/ 24 w 144"/>
              <a:gd name="T91" fmla="*/ 88 h 176"/>
              <a:gd name="T92" fmla="*/ 96 w 144"/>
              <a:gd name="T93" fmla="*/ 112 h 176"/>
              <a:gd name="T94" fmla="*/ 20 w 144"/>
              <a:gd name="T95" fmla="*/ 116 h 176"/>
              <a:gd name="T96" fmla="*/ 96 w 144"/>
              <a:gd name="T97" fmla="*/ 120 h 176"/>
              <a:gd name="T98" fmla="*/ 96 w 144"/>
              <a:gd name="T99"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4" h="176">
                <a:moveTo>
                  <a:pt x="24" y="72"/>
                </a:moveTo>
                <a:cubicBezTo>
                  <a:pt x="72" y="72"/>
                  <a:pt x="72" y="72"/>
                  <a:pt x="72" y="72"/>
                </a:cubicBezTo>
                <a:cubicBezTo>
                  <a:pt x="74" y="72"/>
                  <a:pt x="76" y="70"/>
                  <a:pt x="76" y="68"/>
                </a:cubicBezTo>
                <a:cubicBezTo>
                  <a:pt x="76" y="66"/>
                  <a:pt x="74" y="64"/>
                  <a:pt x="72" y="64"/>
                </a:cubicBezTo>
                <a:cubicBezTo>
                  <a:pt x="24" y="64"/>
                  <a:pt x="24" y="64"/>
                  <a:pt x="24" y="64"/>
                </a:cubicBezTo>
                <a:cubicBezTo>
                  <a:pt x="22" y="64"/>
                  <a:pt x="20" y="66"/>
                  <a:pt x="20" y="68"/>
                </a:cubicBezTo>
                <a:cubicBezTo>
                  <a:pt x="20" y="70"/>
                  <a:pt x="22" y="72"/>
                  <a:pt x="24" y="72"/>
                </a:cubicBezTo>
                <a:moveTo>
                  <a:pt x="136" y="16"/>
                </a:moveTo>
                <a:cubicBezTo>
                  <a:pt x="116" y="16"/>
                  <a:pt x="116" y="16"/>
                  <a:pt x="116" y="16"/>
                </a:cubicBezTo>
                <a:cubicBezTo>
                  <a:pt x="116" y="4"/>
                  <a:pt x="116" y="4"/>
                  <a:pt x="116" y="4"/>
                </a:cubicBezTo>
                <a:cubicBezTo>
                  <a:pt x="116" y="2"/>
                  <a:pt x="114" y="0"/>
                  <a:pt x="112" y="0"/>
                </a:cubicBezTo>
                <a:cubicBezTo>
                  <a:pt x="110" y="0"/>
                  <a:pt x="108" y="2"/>
                  <a:pt x="108" y="4"/>
                </a:cubicBezTo>
                <a:cubicBezTo>
                  <a:pt x="108" y="16"/>
                  <a:pt x="108" y="16"/>
                  <a:pt x="108" y="16"/>
                </a:cubicBezTo>
                <a:cubicBezTo>
                  <a:pt x="100" y="16"/>
                  <a:pt x="100" y="16"/>
                  <a:pt x="100" y="16"/>
                </a:cubicBezTo>
                <a:cubicBezTo>
                  <a:pt x="100" y="4"/>
                  <a:pt x="100" y="4"/>
                  <a:pt x="100" y="4"/>
                </a:cubicBezTo>
                <a:cubicBezTo>
                  <a:pt x="100" y="2"/>
                  <a:pt x="98" y="0"/>
                  <a:pt x="96" y="0"/>
                </a:cubicBezTo>
                <a:cubicBezTo>
                  <a:pt x="94" y="0"/>
                  <a:pt x="92" y="2"/>
                  <a:pt x="92" y="4"/>
                </a:cubicBezTo>
                <a:cubicBezTo>
                  <a:pt x="92" y="16"/>
                  <a:pt x="92" y="16"/>
                  <a:pt x="92" y="16"/>
                </a:cubicBezTo>
                <a:cubicBezTo>
                  <a:pt x="84" y="16"/>
                  <a:pt x="84" y="16"/>
                  <a:pt x="84" y="16"/>
                </a:cubicBezTo>
                <a:cubicBezTo>
                  <a:pt x="84" y="4"/>
                  <a:pt x="84" y="4"/>
                  <a:pt x="84" y="4"/>
                </a:cubicBezTo>
                <a:cubicBezTo>
                  <a:pt x="84" y="2"/>
                  <a:pt x="82" y="0"/>
                  <a:pt x="80" y="0"/>
                </a:cubicBezTo>
                <a:cubicBezTo>
                  <a:pt x="78" y="0"/>
                  <a:pt x="76" y="2"/>
                  <a:pt x="76" y="4"/>
                </a:cubicBezTo>
                <a:cubicBezTo>
                  <a:pt x="76" y="16"/>
                  <a:pt x="76" y="16"/>
                  <a:pt x="76" y="16"/>
                </a:cubicBezTo>
                <a:cubicBezTo>
                  <a:pt x="68" y="16"/>
                  <a:pt x="68" y="16"/>
                  <a:pt x="68" y="16"/>
                </a:cubicBezTo>
                <a:cubicBezTo>
                  <a:pt x="68" y="4"/>
                  <a:pt x="68" y="4"/>
                  <a:pt x="68" y="4"/>
                </a:cubicBezTo>
                <a:cubicBezTo>
                  <a:pt x="68" y="2"/>
                  <a:pt x="66" y="0"/>
                  <a:pt x="64" y="0"/>
                </a:cubicBezTo>
                <a:cubicBezTo>
                  <a:pt x="62" y="0"/>
                  <a:pt x="60" y="2"/>
                  <a:pt x="60" y="4"/>
                </a:cubicBezTo>
                <a:cubicBezTo>
                  <a:pt x="60" y="16"/>
                  <a:pt x="60" y="16"/>
                  <a:pt x="60" y="16"/>
                </a:cubicBezTo>
                <a:cubicBezTo>
                  <a:pt x="52" y="16"/>
                  <a:pt x="52" y="16"/>
                  <a:pt x="52" y="16"/>
                </a:cubicBezTo>
                <a:cubicBezTo>
                  <a:pt x="52" y="4"/>
                  <a:pt x="52" y="4"/>
                  <a:pt x="52" y="4"/>
                </a:cubicBezTo>
                <a:cubicBezTo>
                  <a:pt x="52" y="2"/>
                  <a:pt x="50" y="0"/>
                  <a:pt x="48" y="0"/>
                </a:cubicBezTo>
                <a:cubicBezTo>
                  <a:pt x="46" y="0"/>
                  <a:pt x="44" y="2"/>
                  <a:pt x="44" y="4"/>
                </a:cubicBezTo>
                <a:cubicBezTo>
                  <a:pt x="44" y="16"/>
                  <a:pt x="44" y="16"/>
                  <a:pt x="44" y="16"/>
                </a:cubicBezTo>
                <a:cubicBezTo>
                  <a:pt x="36" y="16"/>
                  <a:pt x="36" y="16"/>
                  <a:pt x="36" y="16"/>
                </a:cubicBezTo>
                <a:cubicBezTo>
                  <a:pt x="36" y="4"/>
                  <a:pt x="36" y="4"/>
                  <a:pt x="36" y="4"/>
                </a:cubicBezTo>
                <a:cubicBezTo>
                  <a:pt x="36" y="2"/>
                  <a:pt x="34" y="0"/>
                  <a:pt x="32" y="0"/>
                </a:cubicBezTo>
                <a:cubicBezTo>
                  <a:pt x="30" y="0"/>
                  <a:pt x="28" y="2"/>
                  <a:pt x="28" y="4"/>
                </a:cubicBezTo>
                <a:cubicBezTo>
                  <a:pt x="28" y="16"/>
                  <a:pt x="28" y="16"/>
                  <a:pt x="28" y="16"/>
                </a:cubicBezTo>
                <a:cubicBezTo>
                  <a:pt x="8" y="16"/>
                  <a:pt x="8" y="16"/>
                  <a:pt x="8" y="16"/>
                </a:cubicBezTo>
                <a:cubicBezTo>
                  <a:pt x="4" y="16"/>
                  <a:pt x="0" y="20"/>
                  <a:pt x="0" y="24"/>
                </a:cubicBezTo>
                <a:cubicBezTo>
                  <a:pt x="0" y="168"/>
                  <a:pt x="0" y="168"/>
                  <a:pt x="0" y="168"/>
                </a:cubicBezTo>
                <a:cubicBezTo>
                  <a:pt x="0" y="172"/>
                  <a:pt x="4" y="176"/>
                  <a:pt x="8" y="176"/>
                </a:cubicBezTo>
                <a:cubicBezTo>
                  <a:pt x="136" y="176"/>
                  <a:pt x="136" y="176"/>
                  <a:pt x="136" y="176"/>
                </a:cubicBezTo>
                <a:cubicBezTo>
                  <a:pt x="140" y="176"/>
                  <a:pt x="144" y="172"/>
                  <a:pt x="144" y="168"/>
                </a:cubicBezTo>
                <a:cubicBezTo>
                  <a:pt x="144" y="24"/>
                  <a:pt x="144" y="24"/>
                  <a:pt x="144" y="24"/>
                </a:cubicBezTo>
                <a:cubicBezTo>
                  <a:pt x="144" y="20"/>
                  <a:pt x="140" y="16"/>
                  <a:pt x="136" y="16"/>
                </a:cubicBezTo>
                <a:moveTo>
                  <a:pt x="8" y="168"/>
                </a:moveTo>
                <a:cubicBezTo>
                  <a:pt x="8" y="144"/>
                  <a:pt x="8" y="144"/>
                  <a:pt x="8" y="144"/>
                </a:cubicBezTo>
                <a:cubicBezTo>
                  <a:pt x="32" y="168"/>
                  <a:pt x="32" y="168"/>
                  <a:pt x="32" y="168"/>
                </a:cubicBezTo>
                <a:lnTo>
                  <a:pt x="8" y="168"/>
                </a:lnTo>
                <a:close/>
                <a:moveTo>
                  <a:pt x="136" y="168"/>
                </a:moveTo>
                <a:cubicBezTo>
                  <a:pt x="44" y="168"/>
                  <a:pt x="44" y="168"/>
                  <a:pt x="44" y="168"/>
                </a:cubicBezTo>
                <a:cubicBezTo>
                  <a:pt x="8" y="132"/>
                  <a:pt x="8" y="132"/>
                  <a:pt x="8" y="132"/>
                </a:cubicBezTo>
                <a:cubicBezTo>
                  <a:pt x="8" y="24"/>
                  <a:pt x="8" y="24"/>
                  <a:pt x="8" y="24"/>
                </a:cubicBezTo>
                <a:cubicBezTo>
                  <a:pt x="28" y="24"/>
                  <a:pt x="28" y="24"/>
                  <a:pt x="28" y="24"/>
                </a:cubicBezTo>
                <a:cubicBezTo>
                  <a:pt x="28" y="36"/>
                  <a:pt x="28" y="36"/>
                  <a:pt x="28" y="36"/>
                </a:cubicBezTo>
                <a:cubicBezTo>
                  <a:pt x="28" y="38"/>
                  <a:pt x="30" y="40"/>
                  <a:pt x="32" y="40"/>
                </a:cubicBezTo>
                <a:cubicBezTo>
                  <a:pt x="34" y="40"/>
                  <a:pt x="36" y="38"/>
                  <a:pt x="36" y="36"/>
                </a:cubicBezTo>
                <a:cubicBezTo>
                  <a:pt x="36" y="24"/>
                  <a:pt x="36" y="24"/>
                  <a:pt x="36" y="24"/>
                </a:cubicBezTo>
                <a:cubicBezTo>
                  <a:pt x="44" y="24"/>
                  <a:pt x="44" y="24"/>
                  <a:pt x="44" y="24"/>
                </a:cubicBezTo>
                <a:cubicBezTo>
                  <a:pt x="44" y="36"/>
                  <a:pt x="44" y="36"/>
                  <a:pt x="44" y="36"/>
                </a:cubicBezTo>
                <a:cubicBezTo>
                  <a:pt x="44" y="38"/>
                  <a:pt x="46" y="40"/>
                  <a:pt x="48" y="40"/>
                </a:cubicBezTo>
                <a:cubicBezTo>
                  <a:pt x="50" y="40"/>
                  <a:pt x="52" y="38"/>
                  <a:pt x="52" y="36"/>
                </a:cubicBezTo>
                <a:cubicBezTo>
                  <a:pt x="52" y="24"/>
                  <a:pt x="52" y="24"/>
                  <a:pt x="52" y="24"/>
                </a:cubicBezTo>
                <a:cubicBezTo>
                  <a:pt x="60" y="24"/>
                  <a:pt x="60" y="24"/>
                  <a:pt x="60" y="24"/>
                </a:cubicBezTo>
                <a:cubicBezTo>
                  <a:pt x="60" y="36"/>
                  <a:pt x="60" y="36"/>
                  <a:pt x="60" y="36"/>
                </a:cubicBezTo>
                <a:cubicBezTo>
                  <a:pt x="60" y="38"/>
                  <a:pt x="62" y="40"/>
                  <a:pt x="64" y="40"/>
                </a:cubicBezTo>
                <a:cubicBezTo>
                  <a:pt x="66" y="40"/>
                  <a:pt x="68" y="38"/>
                  <a:pt x="68" y="36"/>
                </a:cubicBezTo>
                <a:cubicBezTo>
                  <a:pt x="68" y="24"/>
                  <a:pt x="68" y="24"/>
                  <a:pt x="68" y="24"/>
                </a:cubicBezTo>
                <a:cubicBezTo>
                  <a:pt x="76" y="24"/>
                  <a:pt x="76" y="24"/>
                  <a:pt x="76" y="24"/>
                </a:cubicBezTo>
                <a:cubicBezTo>
                  <a:pt x="76" y="36"/>
                  <a:pt x="76" y="36"/>
                  <a:pt x="76" y="36"/>
                </a:cubicBezTo>
                <a:cubicBezTo>
                  <a:pt x="76" y="38"/>
                  <a:pt x="78" y="40"/>
                  <a:pt x="80" y="40"/>
                </a:cubicBezTo>
                <a:cubicBezTo>
                  <a:pt x="82" y="40"/>
                  <a:pt x="84" y="38"/>
                  <a:pt x="84" y="36"/>
                </a:cubicBezTo>
                <a:cubicBezTo>
                  <a:pt x="84" y="24"/>
                  <a:pt x="84" y="24"/>
                  <a:pt x="84" y="24"/>
                </a:cubicBezTo>
                <a:cubicBezTo>
                  <a:pt x="92" y="24"/>
                  <a:pt x="92" y="24"/>
                  <a:pt x="92" y="24"/>
                </a:cubicBezTo>
                <a:cubicBezTo>
                  <a:pt x="92" y="36"/>
                  <a:pt x="92" y="36"/>
                  <a:pt x="92" y="36"/>
                </a:cubicBezTo>
                <a:cubicBezTo>
                  <a:pt x="92" y="38"/>
                  <a:pt x="94" y="40"/>
                  <a:pt x="96" y="40"/>
                </a:cubicBezTo>
                <a:cubicBezTo>
                  <a:pt x="98" y="40"/>
                  <a:pt x="100" y="38"/>
                  <a:pt x="100" y="36"/>
                </a:cubicBezTo>
                <a:cubicBezTo>
                  <a:pt x="100" y="24"/>
                  <a:pt x="100" y="24"/>
                  <a:pt x="100" y="24"/>
                </a:cubicBezTo>
                <a:cubicBezTo>
                  <a:pt x="108" y="24"/>
                  <a:pt x="108" y="24"/>
                  <a:pt x="108" y="24"/>
                </a:cubicBezTo>
                <a:cubicBezTo>
                  <a:pt x="108" y="36"/>
                  <a:pt x="108" y="36"/>
                  <a:pt x="108" y="36"/>
                </a:cubicBezTo>
                <a:cubicBezTo>
                  <a:pt x="108" y="38"/>
                  <a:pt x="110" y="40"/>
                  <a:pt x="112" y="40"/>
                </a:cubicBezTo>
                <a:cubicBezTo>
                  <a:pt x="114" y="40"/>
                  <a:pt x="116" y="38"/>
                  <a:pt x="116" y="36"/>
                </a:cubicBezTo>
                <a:cubicBezTo>
                  <a:pt x="116" y="24"/>
                  <a:pt x="116" y="24"/>
                  <a:pt x="116" y="24"/>
                </a:cubicBezTo>
                <a:cubicBezTo>
                  <a:pt x="136" y="24"/>
                  <a:pt x="136" y="24"/>
                  <a:pt x="136" y="24"/>
                </a:cubicBezTo>
                <a:lnTo>
                  <a:pt x="136" y="168"/>
                </a:lnTo>
                <a:close/>
                <a:moveTo>
                  <a:pt x="20" y="92"/>
                </a:moveTo>
                <a:cubicBezTo>
                  <a:pt x="20" y="94"/>
                  <a:pt x="22" y="96"/>
                  <a:pt x="24" y="96"/>
                </a:cubicBezTo>
                <a:cubicBezTo>
                  <a:pt x="120" y="96"/>
                  <a:pt x="120" y="96"/>
                  <a:pt x="120" y="96"/>
                </a:cubicBezTo>
                <a:cubicBezTo>
                  <a:pt x="122" y="96"/>
                  <a:pt x="124" y="94"/>
                  <a:pt x="124" y="92"/>
                </a:cubicBezTo>
                <a:cubicBezTo>
                  <a:pt x="124" y="90"/>
                  <a:pt x="122" y="88"/>
                  <a:pt x="120" y="88"/>
                </a:cubicBezTo>
                <a:cubicBezTo>
                  <a:pt x="24" y="88"/>
                  <a:pt x="24" y="88"/>
                  <a:pt x="24" y="88"/>
                </a:cubicBezTo>
                <a:cubicBezTo>
                  <a:pt x="22" y="88"/>
                  <a:pt x="20" y="90"/>
                  <a:pt x="20" y="92"/>
                </a:cubicBezTo>
                <a:moveTo>
                  <a:pt x="96" y="112"/>
                </a:moveTo>
                <a:cubicBezTo>
                  <a:pt x="24" y="112"/>
                  <a:pt x="24" y="112"/>
                  <a:pt x="24" y="112"/>
                </a:cubicBezTo>
                <a:cubicBezTo>
                  <a:pt x="22" y="112"/>
                  <a:pt x="20" y="114"/>
                  <a:pt x="20" y="116"/>
                </a:cubicBezTo>
                <a:cubicBezTo>
                  <a:pt x="20" y="118"/>
                  <a:pt x="22" y="120"/>
                  <a:pt x="24" y="120"/>
                </a:cubicBezTo>
                <a:cubicBezTo>
                  <a:pt x="96" y="120"/>
                  <a:pt x="96" y="120"/>
                  <a:pt x="96" y="120"/>
                </a:cubicBezTo>
                <a:cubicBezTo>
                  <a:pt x="98" y="120"/>
                  <a:pt x="100" y="118"/>
                  <a:pt x="100" y="116"/>
                </a:cubicBezTo>
                <a:cubicBezTo>
                  <a:pt x="100" y="114"/>
                  <a:pt x="98" y="112"/>
                  <a:pt x="96" y="112"/>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63" name="Freeform 24"/>
          <p:cNvSpPr>
            <a:spLocks noEditPoints="1"/>
          </p:cNvSpPr>
          <p:nvPr/>
        </p:nvSpPr>
        <p:spPr bwMode="auto">
          <a:xfrm>
            <a:off x="1308529" y="2829556"/>
            <a:ext cx="419207" cy="419207"/>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168 w 176"/>
              <a:gd name="T11" fmla="*/ 84 h 176"/>
              <a:gd name="T12" fmla="*/ 98 w 176"/>
              <a:gd name="T13" fmla="*/ 84 h 176"/>
              <a:gd name="T14" fmla="*/ 147 w 176"/>
              <a:gd name="T15" fmla="*/ 34 h 176"/>
              <a:gd name="T16" fmla="*/ 168 w 176"/>
              <a:gd name="T17" fmla="*/ 84 h 176"/>
              <a:gd name="T18" fmla="*/ 88 w 176"/>
              <a:gd name="T19" fmla="*/ 168 h 176"/>
              <a:gd name="T20" fmla="*/ 8 w 176"/>
              <a:gd name="T21" fmla="*/ 88 h 176"/>
              <a:gd name="T22" fmla="*/ 88 w 176"/>
              <a:gd name="T23" fmla="*/ 8 h 176"/>
              <a:gd name="T24" fmla="*/ 142 w 176"/>
              <a:gd name="T25" fmla="*/ 29 h 176"/>
              <a:gd name="T26" fmla="*/ 85 w 176"/>
              <a:gd name="T27" fmla="*/ 85 h 176"/>
              <a:gd name="T28" fmla="*/ 84 w 176"/>
              <a:gd name="T29" fmla="*/ 88 h 176"/>
              <a:gd name="T30" fmla="*/ 88 w 176"/>
              <a:gd name="T31" fmla="*/ 92 h 176"/>
              <a:gd name="T32" fmla="*/ 168 w 176"/>
              <a:gd name="T33" fmla="*/ 92 h 176"/>
              <a:gd name="T34" fmla="*/ 88 w 176"/>
              <a:gd name="T35"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168" y="84"/>
                </a:moveTo>
                <a:cubicBezTo>
                  <a:pt x="98" y="84"/>
                  <a:pt x="98" y="84"/>
                  <a:pt x="98" y="84"/>
                </a:cubicBezTo>
                <a:cubicBezTo>
                  <a:pt x="147" y="34"/>
                  <a:pt x="147" y="34"/>
                  <a:pt x="147" y="34"/>
                </a:cubicBezTo>
                <a:cubicBezTo>
                  <a:pt x="159" y="48"/>
                  <a:pt x="167" y="65"/>
                  <a:pt x="168" y="84"/>
                </a:cubicBezTo>
                <a:moveTo>
                  <a:pt x="88" y="168"/>
                </a:moveTo>
                <a:cubicBezTo>
                  <a:pt x="44" y="168"/>
                  <a:pt x="8" y="132"/>
                  <a:pt x="8" y="88"/>
                </a:cubicBezTo>
                <a:cubicBezTo>
                  <a:pt x="8" y="44"/>
                  <a:pt x="44" y="8"/>
                  <a:pt x="88" y="8"/>
                </a:cubicBezTo>
                <a:cubicBezTo>
                  <a:pt x="109" y="8"/>
                  <a:pt x="127" y="16"/>
                  <a:pt x="142" y="29"/>
                </a:cubicBezTo>
                <a:cubicBezTo>
                  <a:pt x="85" y="85"/>
                  <a:pt x="85" y="85"/>
                  <a:pt x="85" y="85"/>
                </a:cubicBezTo>
                <a:cubicBezTo>
                  <a:pt x="84" y="86"/>
                  <a:pt x="84" y="87"/>
                  <a:pt x="84" y="88"/>
                </a:cubicBezTo>
                <a:cubicBezTo>
                  <a:pt x="84" y="90"/>
                  <a:pt x="86" y="92"/>
                  <a:pt x="88" y="92"/>
                </a:cubicBezTo>
                <a:cubicBezTo>
                  <a:pt x="168" y="92"/>
                  <a:pt x="168" y="92"/>
                  <a:pt x="168" y="92"/>
                </a:cubicBezTo>
                <a:cubicBezTo>
                  <a:pt x="166" y="134"/>
                  <a:pt x="131" y="168"/>
                  <a:pt x="88" y="168"/>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64" name="Freeform 42"/>
          <p:cNvSpPr>
            <a:spLocks noEditPoints="1"/>
          </p:cNvSpPr>
          <p:nvPr/>
        </p:nvSpPr>
        <p:spPr bwMode="auto">
          <a:xfrm>
            <a:off x="4985674" y="2829556"/>
            <a:ext cx="419207" cy="419207"/>
          </a:xfrm>
          <a:custGeom>
            <a:avLst/>
            <a:gdLst>
              <a:gd name="T0" fmla="*/ 16 w 176"/>
              <a:gd name="T1" fmla="*/ 32 h 176"/>
              <a:gd name="T2" fmla="*/ 0 w 176"/>
              <a:gd name="T3" fmla="*/ 160 h 176"/>
              <a:gd name="T4" fmla="*/ 128 w 176"/>
              <a:gd name="T5" fmla="*/ 176 h 176"/>
              <a:gd name="T6" fmla="*/ 144 w 176"/>
              <a:gd name="T7" fmla="*/ 48 h 176"/>
              <a:gd name="T8" fmla="*/ 136 w 176"/>
              <a:gd name="T9" fmla="*/ 160 h 176"/>
              <a:gd name="T10" fmla="*/ 16 w 176"/>
              <a:gd name="T11" fmla="*/ 168 h 176"/>
              <a:gd name="T12" fmla="*/ 8 w 176"/>
              <a:gd name="T13" fmla="*/ 48 h 176"/>
              <a:gd name="T14" fmla="*/ 128 w 176"/>
              <a:gd name="T15" fmla="*/ 40 h 176"/>
              <a:gd name="T16" fmla="*/ 136 w 176"/>
              <a:gd name="T17" fmla="*/ 160 h 176"/>
              <a:gd name="T18" fmla="*/ 56 w 176"/>
              <a:gd name="T19" fmla="*/ 72 h 176"/>
              <a:gd name="T20" fmla="*/ 24 w 176"/>
              <a:gd name="T21" fmla="*/ 72 h 176"/>
              <a:gd name="T22" fmla="*/ 40 w 176"/>
              <a:gd name="T23" fmla="*/ 64 h 176"/>
              <a:gd name="T24" fmla="*/ 40 w 176"/>
              <a:gd name="T25" fmla="*/ 80 h 176"/>
              <a:gd name="T26" fmla="*/ 40 w 176"/>
              <a:gd name="T27" fmla="*/ 64 h 176"/>
              <a:gd name="T28" fmla="*/ 120 w 176"/>
              <a:gd name="T29" fmla="*/ 146 h 176"/>
              <a:gd name="T30" fmla="*/ 96 w 176"/>
              <a:gd name="T31" fmla="*/ 107 h 176"/>
              <a:gd name="T32" fmla="*/ 92 w 176"/>
              <a:gd name="T33" fmla="*/ 104 h 176"/>
              <a:gd name="T34" fmla="*/ 77 w 176"/>
              <a:gd name="T35" fmla="*/ 118 h 176"/>
              <a:gd name="T36" fmla="*/ 60 w 176"/>
              <a:gd name="T37" fmla="*/ 96 h 176"/>
              <a:gd name="T38" fmla="*/ 57 w 176"/>
              <a:gd name="T39" fmla="*/ 98 h 176"/>
              <a:gd name="T40" fmla="*/ 25 w 176"/>
              <a:gd name="T41" fmla="*/ 146 h 176"/>
              <a:gd name="T42" fmla="*/ 28 w 176"/>
              <a:gd name="T43" fmla="*/ 152 h 176"/>
              <a:gd name="T44" fmla="*/ 120 w 176"/>
              <a:gd name="T45" fmla="*/ 148 h 176"/>
              <a:gd name="T46" fmla="*/ 35 w 176"/>
              <a:gd name="T47" fmla="*/ 144 h 176"/>
              <a:gd name="T48" fmla="*/ 72 w 176"/>
              <a:gd name="T49" fmla="*/ 126 h 176"/>
              <a:gd name="T50" fmla="*/ 79 w 176"/>
              <a:gd name="T51" fmla="*/ 127 h 176"/>
              <a:gd name="T52" fmla="*/ 109 w 176"/>
              <a:gd name="T53" fmla="*/ 144 h 176"/>
              <a:gd name="T54" fmla="*/ 160 w 176"/>
              <a:gd name="T55" fmla="*/ 0 h 176"/>
              <a:gd name="T56" fmla="*/ 32 w 176"/>
              <a:gd name="T57" fmla="*/ 16 h 176"/>
              <a:gd name="T58" fmla="*/ 36 w 176"/>
              <a:gd name="T59" fmla="*/ 24 h 176"/>
              <a:gd name="T60" fmla="*/ 40 w 176"/>
              <a:gd name="T61" fmla="*/ 16 h 176"/>
              <a:gd name="T62" fmla="*/ 160 w 176"/>
              <a:gd name="T63" fmla="*/ 8 h 176"/>
              <a:gd name="T64" fmla="*/ 168 w 176"/>
              <a:gd name="T65" fmla="*/ 128 h 176"/>
              <a:gd name="T66" fmla="*/ 156 w 176"/>
              <a:gd name="T67" fmla="*/ 136 h 176"/>
              <a:gd name="T68" fmla="*/ 156 w 176"/>
              <a:gd name="T69" fmla="*/ 144 h 176"/>
              <a:gd name="T70" fmla="*/ 176 w 176"/>
              <a:gd name="T71" fmla="*/ 128 h 176"/>
              <a:gd name="T72" fmla="*/ 160 w 176"/>
              <a:gd name="T73"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6" h="176">
                <a:moveTo>
                  <a:pt x="128" y="32"/>
                </a:moveTo>
                <a:cubicBezTo>
                  <a:pt x="16" y="32"/>
                  <a:pt x="16" y="32"/>
                  <a:pt x="16" y="32"/>
                </a:cubicBezTo>
                <a:cubicBezTo>
                  <a:pt x="7" y="32"/>
                  <a:pt x="0" y="39"/>
                  <a:pt x="0" y="48"/>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8"/>
                  <a:pt x="144" y="48"/>
                  <a:pt x="144" y="48"/>
                </a:cubicBezTo>
                <a:cubicBezTo>
                  <a:pt x="144" y="39"/>
                  <a:pt x="137" y="32"/>
                  <a:pt x="128" y="32"/>
                </a:cubicBezTo>
                <a:moveTo>
                  <a:pt x="136" y="160"/>
                </a:moveTo>
                <a:cubicBezTo>
                  <a:pt x="136" y="164"/>
                  <a:pt x="132" y="168"/>
                  <a:pt x="128" y="168"/>
                </a:cubicBezTo>
                <a:cubicBezTo>
                  <a:pt x="16" y="168"/>
                  <a:pt x="16" y="168"/>
                  <a:pt x="16" y="168"/>
                </a:cubicBezTo>
                <a:cubicBezTo>
                  <a:pt x="12" y="168"/>
                  <a:pt x="8" y="164"/>
                  <a:pt x="8" y="160"/>
                </a:cubicBezTo>
                <a:cubicBezTo>
                  <a:pt x="8" y="48"/>
                  <a:pt x="8" y="48"/>
                  <a:pt x="8" y="48"/>
                </a:cubicBezTo>
                <a:cubicBezTo>
                  <a:pt x="8" y="44"/>
                  <a:pt x="12" y="40"/>
                  <a:pt x="16" y="40"/>
                </a:cubicBezTo>
                <a:cubicBezTo>
                  <a:pt x="128" y="40"/>
                  <a:pt x="128" y="40"/>
                  <a:pt x="128" y="40"/>
                </a:cubicBezTo>
                <a:cubicBezTo>
                  <a:pt x="132" y="40"/>
                  <a:pt x="136" y="44"/>
                  <a:pt x="136" y="48"/>
                </a:cubicBezTo>
                <a:lnTo>
                  <a:pt x="136" y="160"/>
                </a:lnTo>
                <a:close/>
                <a:moveTo>
                  <a:pt x="40" y="88"/>
                </a:moveTo>
                <a:cubicBezTo>
                  <a:pt x="49" y="88"/>
                  <a:pt x="56" y="81"/>
                  <a:pt x="56" y="72"/>
                </a:cubicBezTo>
                <a:cubicBezTo>
                  <a:pt x="56" y="63"/>
                  <a:pt x="49" y="56"/>
                  <a:pt x="40" y="56"/>
                </a:cubicBezTo>
                <a:cubicBezTo>
                  <a:pt x="31" y="56"/>
                  <a:pt x="24" y="63"/>
                  <a:pt x="24" y="72"/>
                </a:cubicBezTo>
                <a:cubicBezTo>
                  <a:pt x="24" y="81"/>
                  <a:pt x="31" y="88"/>
                  <a:pt x="40" y="88"/>
                </a:cubicBezTo>
                <a:moveTo>
                  <a:pt x="40" y="64"/>
                </a:moveTo>
                <a:cubicBezTo>
                  <a:pt x="44" y="64"/>
                  <a:pt x="48" y="68"/>
                  <a:pt x="48" y="72"/>
                </a:cubicBezTo>
                <a:cubicBezTo>
                  <a:pt x="48" y="76"/>
                  <a:pt x="44" y="80"/>
                  <a:pt x="40" y="80"/>
                </a:cubicBezTo>
                <a:cubicBezTo>
                  <a:pt x="36" y="80"/>
                  <a:pt x="32" y="76"/>
                  <a:pt x="32" y="72"/>
                </a:cubicBezTo>
                <a:cubicBezTo>
                  <a:pt x="32" y="68"/>
                  <a:pt x="36" y="64"/>
                  <a:pt x="40" y="64"/>
                </a:cubicBezTo>
                <a:moveTo>
                  <a:pt x="120" y="147"/>
                </a:moveTo>
                <a:cubicBezTo>
                  <a:pt x="120" y="146"/>
                  <a:pt x="120" y="146"/>
                  <a:pt x="120" y="146"/>
                </a:cubicBezTo>
                <a:cubicBezTo>
                  <a:pt x="120" y="146"/>
                  <a:pt x="120" y="146"/>
                  <a:pt x="120" y="146"/>
                </a:cubicBezTo>
                <a:cubicBezTo>
                  <a:pt x="96" y="107"/>
                  <a:pt x="96" y="107"/>
                  <a:pt x="96" y="107"/>
                </a:cubicBezTo>
                <a:cubicBezTo>
                  <a:pt x="96" y="107"/>
                  <a:pt x="96" y="107"/>
                  <a:pt x="96" y="107"/>
                </a:cubicBezTo>
                <a:cubicBezTo>
                  <a:pt x="95" y="105"/>
                  <a:pt x="94" y="104"/>
                  <a:pt x="92" y="104"/>
                </a:cubicBezTo>
                <a:cubicBezTo>
                  <a:pt x="91" y="104"/>
                  <a:pt x="90" y="104"/>
                  <a:pt x="89" y="105"/>
                </a:cubicBezTo>
                <a:cubicBezTo>
                  <a:pt x="77" y="118"/>
                  <a:pt x="77" y="118"/>
                  <a:pt x="77" y="118"/>
                </a:cubicBezTo>
                <a:cubicBezTo>
                  <a:pt x="64" y="98"/>
                  <a:pt x="64" y="98"/>
                  <a:pt x="64" y="98"/>
                </a:cubicBezTo>
                <a:cubicBezTo>
                  <a:pt x="63" y="97"/>
                  <a:pt x="62" y="96"/>
                  <a:pt x="60" y="96"/>
                </a:cubicBezTo>
                <a:cubicBezTo>
                  <a:pt x="59" y="96"/>
                  <a:pt x="57" y="97"/>
                  <a:pt x="57" y="98"/>
                </a:cubicBezTo>
                <a:cubicBezTo>
                  <a:pt x="57" y="98"/>
                  <a:pt x="57" y="98"/>
                  <a:pt x="57" y="98"/>
                </a:cubicBezTo>
                <a:cubicBezTo>
                  <a:pt x="25" y="146"/>
                  <a:pt x="25" y="146"/>
                  <a:pt x="25" y="146"/>
                </a:cubicBezTo>
                <a:cubicBezTo>
                  <a:pt x="25" y="146"/>
                  <a:pt x="25" y="146"/>
                  <a:pt x="25" y="146"/>
                </a:cubicBezTo>
                <a:cubicBezTo>
                  <a:pt x="24" y="146"/>
                  <a:pt x="24" y="147"/>
                  <a:pt x="24" y="148"/>
                </a:cubicBezTo>
                <a:cubicBezTo>
                  <a:pt x="24" y="150"/>
                  <a:pt x="26" y="152"/>
                  <a:pt x="28" y="152"/>
                </a:cubicBezTo>
                <a:cubicBezTo>
                  <a:pt x="116" y="152"/>
                  <a:pt x="116" y="152"/>
                  <a:pt x="116" y="152"/>
                </a:cubicBezTo>
                <a:cubicBezTo>
                  <a:pt x="118" y="152"/>
                  <a:pt x="120" y="150"/>
                  <a:pt x="120" y="148"/>
                </a:cubicBezTo>
                <a:cubicBezTo>
                  <a:pt x="120" y="147"/>
                  <a:pt x="120" y="147"/>
                  <a:pt x="120" y="147"/>
                </a:cubicBezTo>
                <a:close/>
                <a:moveTo>
                  <a:pt x="35" y="144"/>
                </a:moveTo>
                <a:cubicBezTo>
                  <a:pt x="60" y="107"/>
                  <a:pt x="60" y="107"/>
                  <a:pt x="60" y="107"/>
                </a:cubicBezTo>
                <a:cubicBezTo>
                  <a:pt x="72" y="126"/>
                  <a:pt x="72" y="126"/>
                  <a:pt x="72" y="126"/>
                </a:cubicBezTo>
                <a:cubicBezTo>
                  <a:pt x="73" y="127"/>
                  <a:pt x="74" y="128"/>
                  <a:pt x="76" y="128"/>
                </a:cubicBezTo>
                <a:cubicBezTo>
                  <a:pt x="77" y="128"/>
                  <a:pt x="78" y="128"/>
                  <a:pt x="79" y="127"/>
                </a:cubicBezTo>
                <a:cubicBezTo>
                  <a:pt x="91" y="114"/>
                  <a:pt x="91" y="114"/>
                  <a:pt x="91" y="114"/>
                </a:cubicBezTo>
                <a:cubicBezTo>
                  <a:pt x="109" y="144"/>
                  <a:pt x="109" y="144"/>
                  <a:pt x="109" y="144"/>
                </a:cubicBezTo>
                <a:lnTo>
                  <a:pt x="35" y="144"/>
                </a:lnTo>
                <a:close/>
                <a:moveTo>
                  <a:pt x="160" y="0"/>
                </a:moveTo>
                <a:cubicBezTo>
                  <a:pt x="48" y="0"/>
                  <a:pt x="48" y="0"/>
                  <a:pt x="48" y="0"/>
                </a:cubicBezTo>
                <a:cubicBezTo>
                  <a:pt x="39" y="0"/>
                  <a:pt x="32" y="7"/>
                  <a:pt x="32" y="16"/>
                </a:cubicBezTo>
                <a:cubicBezTo>
                  <a:pt x="32" y="20"/>
                  <a:pt x="32" y="20"/>
                  <a:pt x="32" y="20"/>
                </a:cubicBezTo>
                <a:cubicBezTo>
                  <a:pt x="32" y="22"/>
                  <a:pt x="34" y="24"/>
                  <a:pt x="36" y="24"/>
                </a:cubicBezTo>
                <a:cubicBezTo>
                  <a:pt x="38" y="24"/>
                  <a:pt x="40" y="22"/>
                  <a:pt x="40" y="20"/>
                </a:cubicBezTo>
                <a:cubicBezTo>
                  <a:pt x="40" y="16"/>
                  <a:pt x="40" y="16"/>
                  <a:pt x="40" y="16"/>
                </a:cubicBezTo>
                <a:cubicBezTo>
                  <a:pt x="40" y="12"/>
                  <a:pt x="44" y="8"/>
                  <a:pt x="48" y="8"/>
                </a:cubicBezTo>
                <a:cubicBezTo>
                  <a:pt x="160" y="8"/>
                  <a:pt x="160" y="8"/>
                  <a:pt x="160" y="8"/>
                </a:cubicBezTo>
                <a:cubicBezTo>
                  <a:pt x="164" y="8"/>
                  <a:pt x="168" y="12"/>
                  <a:pt x="168" y="16"/>
                </a:cubicBezTo>
                <a:cubicBezTo>
                  <a:pt x="168" y="128"/>
                  <a:pt x="168" y="128"/>
                  <a:pt x="168" y="128"/>
                </a:cubicBezTo>
                <a:cubicBezTo>
                  <a:pt x="168" y="132"/>
                  <a:pt x="164" y="136"/>
                  <a:pt x="160" y="136"/>
                </a:cubicBezTo>
                <a:cubicBezTo>
                  <a:pt x="156" y="136"/>
                  <a:pt x="156" y="136"/>
                  <a:pt x="156" y="136"/>
                </a:cubicBezTo>
                <a:cubicBezTo>
                  <a:pt x="154" y="136"/>
                  <a:pt x="152" y="138"/>
                  <a:pt x="152" y="140"/>
                </a:cubicBezTo>
                <a:cubicBezTo>
                  <a:pt x="152" y="142"/>
                  <a:pt x="154" y="144"/>
                  <a:pt x="156" y="144"/>
                </a:cubicBezTo>
                <a:cubicBezTo>
                  <a:pt x="160" y="144"/>
                  <a:pt x="160" y="144"/>
                  <a:pt x="160" y="144"/>
                </a:cubicBezTo>
                <a:cubicBezTo>
                  <a:pt x="169" y="144"/>
                  <a:pt x="176" y="137"/>
                  <a:pt x="176" y="128"/>
                </a:cubicBezTo>
                <a:cubicBezTo>
                  <a:pt x="176" y="16"/>
                  <a:pt x="176" y="16"/>
                  <a:pt x="176" y="16"/>
                </a:cubicBezTo>
                <a:cubicBezTo>
                  <a:pt x="176" y="7"/>
                  <a:pt x="169" y="0"/>
                  <a:pt x="160" y="0"/>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dirty="0"/>
          </a:p>
        </p:txBody>
      </p:sp>
      <p:grpSp>
        <p:nvGrpSpPr>
          <p:cNvPr id="3" name="Group 2"/>
          <p:cNvGrpSpPr/>
          <p:nvPr/>
        </p:nvGrpSpPr>
        <p:grpSpPr>
          <a:xfrm>
            <a:off x="797839" y="2752318"/>
            <a:ext cx="1349664" cy="748541"/>
            <a:chOff x="1063785" y="2526757"/>
            <a:chExt cx="1799552" cy="998055"/>
          </a:xfrm>
        </p:grpSpPr>
        <p:sp>
          <p:nvSpPr>
            <p:cNvPr id="25" name="Freeform 15"/>
            <p:cNvSpPr>
              <a:spLocks/>
            </p:cNvSpPr>
            <p:nvPr/>
          </p:nvSpPr>
          <p:spPr bwMode="auto">
            <a:xfrm rot="2700000">
              <a:off x="866565" y="2723977"/>
              <a:ext cx="684161" cy="289721"/>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65" name="Freeform 15"/>
            <p:cNvSpPr>
              <a:spLocks/>
            </p:cNvSpPr>
            <p:nvPr/>
          </p:nvSpPr>
          <p:spPr bwMode="auto">
            <a:xfrm rot="2700000">
              <a:off x="2376396" y="3037871"/>
              <a:ext cx="684161" cy="289721"/>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grpSp>
      <p:sp>
        <p:nvSpPr>
          <p:cNvPr id="73" name="TextBox 72"/>
          <p:cNvSpPr txBox="1"/>
          <p:nvPr/>
        </p:nvSpPr>
        <p:spPr>
          <a:xfrm>
            <a:off x="2422618" y="2616013"/>
            <a:ext cx="699230" cy="276999"/>
          </a:xfrm>
          <a:prstGeom prst="rect">
            <a:avLst/>
          </a:prstGeom>
          <a:noFill/>
        </p:spPr>
        <p:txBody>
          <a:bodyPr wrap="none" rtlCol="0">
            <a:spAutoFit/>
          </a:bodyPr>
          <a:lstStyle/>
          <a:p>
            <a:r>
              <a:rPr lang="id-ID" sz="1200" dirty="0">
                <a:latin typeface="+mj-lt"/>
              </a:rPr>
              <a:t>Secure</a:t>
            </a:r>
          </a:p>
        </p:txBody>
      </p:sp>
      <p:sp>
        <p:nvSpPr>
          <p:cNvPr id="74" name="Rectangle 73"/>
          <p:cNvSpPr/>
          <p:nvPr/>
        </p:nvSpPr>
        <p:spPr>
          <a:xfrm>
            <a:off x="2422619" y="2770847"/>
            <a:ext cx="1888358" cy="715581"/>
          </a:xfrm>
          <a:prstGeom prst="rect">
            <a:avLst/>
          </a:prstGeom>
        </p:spPr>
        <p:txBody>
          <a:bodyPr wrap="square">
            <a:spAutoFit/>
          </a:bodyPr>
          <a:lstStyle/>
          <a:p>
            <a:pPr algn="just">
              <a:lnSpc>
                <a:spcPct val="150000"/>
              </a:lnSpc>
            </a:pPr>
            <a:r>
              <a:rPr lang="id-ID" sz="900" dirty="0"/>
              <a:t>Cras vitae est a orci finibus porta. Cras ac varius ipsum, vel eleifend erat. Pellentesque. </a:t>
            </a:r>
          </a:p>
        </p:txBody>
      </p:sp>
      <p:sp>
        <p:nvSpPr>
          <p:cNvPr id="75" name="TextBox 74"/>
          <p:cNvSpPr txBox="1"/>
          <p:nvPr/>
        </p:nvSpPr>
        <p:spPr>
          <a:xfrm>
            <a:off x="2422619" y="4364146"/>
            <a:ext cx="857927" cy="276999"/>
          </a:xfrm>
          <a:prstGeom prst="rect">
            <a:avLst/>
          </a:prstGeom>
          <a:noFill/>
        </p:spPr>
        <p:txBody>
          <a:bodyPr wrap="none" rtlCol="0">
            <a:spAutoFit/>
          </a:bodyPr>
          <a:lstStyle/>
          <a:p>
            <a:r>
              <a:rPr lang="id-ID" sz="1200" dirty="0">
                <a:latin typeface="+mj-lt"/>
              </a:rPr>
              <a:t>Strategic</a:t>
            </a:r>
          </a:p>
        </p:txBody>
      </p:sp>
      <p:sp>
        <p:nvSpPr>
          <p:cNvPr id="76" name="Rectangle 75"/>
          <p:cNvSpPr/>
          <p:nvPr/>
        </p:nvSpPr>
        <p:spPr>
          <a:xfrm>
            <a:off x="2422619" y="4518981"/>
            <a:ext cx="1888358" cy="715581"/>
          </a:xfrm>
          <a:prstGeom prst="rect">
            <a:avLst/>
          </a:prstGeom>
        </p:spPr>
        <p:txBody>
          <a:bodyPr wrap="square">
            <a:spAutoFit/>
          </a:bodyPr>
          <a:lstStyle/>
          <a:p>
            <a:pPr algn="just">
              <a:lnSpc>
                <a:spcPct val="150000"/>
              </a:lnSpc>
            </a:pPr>
            <a:r>
              <a:rPr lang="id-ID" sz="900" dirty="0"/>
              <a:t>Cras vitae est a orci finibus porta. Cras ac varius ipsum, vel eleifend erat. Pellentesque. </a:t>
            </a:r>
          </a:p>
        </p:txBody>
      </p:sp>
      <p:sp>
        <p:nvSpPr>
          <p:cNvPr id="77" name="TextBox 76"/>
          <p:cNvSpPr txBox="1"/>
          <p:nvPr/>
        </p:nvSpPr>
        <p:spPr>
          <a:xfrm>
            <a:off x="6145008" y="2616013"/>
            <a:ext cx="1010213" cy="276999"/>
          </a:xfrm>
          <a:prstGeom prst="rect">
            <a:avLst/>
          </a:prstGeom>
          <a:noFill/>
        </p:spPr>
        <p:txBody>
          <a:bodyPr wrap="none" rtlCol="0">
            <a:spAutoFit/>
          </a:bodyPr>
          <a:lstStyle/>
          <a:p>
            <a:r>
              <a:rPr lang="id-ID" sz="1200" dirty="0">
                <a:latin typeface="+mj-lt"/>
              </a:rPr>
              <a:t>Networking</a:t>
            </a:r>
          </a:p>
        </p:txBody>
      </p:sp>
      <p:sp>
        <p:nvSpPr>
          <p:cNvPr id="78" name="Rectangle 77"/>
          <p:cNvSpPr/>
          <p:nvPr/>
        </p:nvSpPr>
        <p:spPr>
          <a:xfrm>
            <a:off x="6145009" y="2770847"/>
            <a:ext cx="1888358" cy="715581"/>
          </a:xfrm>
          <a:prstGeom prst="rect">
            <a:avLst/>
          </a:prstGeom>
        </p:spPr>
        <p:txBody>
          <a:bodyPr wrap="square">
            <a:spAutoFit/>
          </a:bodyPr>
          <a:lstStyle/>
          <a:p>
            <a:pPr algn="just">
              <a:lnSpc>
                <a:spcPct val="150000"/>
              </a:lnSpc>
            </a:pPr>
            <a:r>
              <a:rPr lang="id-ID" sz="900" dirty="0"/>
              <a:t>Cras vitae est a orci finibus porta. Cras ac varius ipsum, vel eleifend erat. Pellentesque. </a:t>
            </a:r>
          </a:p>
        </p:txBody>
      </p:sp>
      <p:sp>
        <p:nvSpPr>
          <p:cNvPr id="79" name="TextBox 78"/>
          <p:cNvSpPr txBox="1"/>
          <p:nvPr/>
        </p:nvSpPr>
        <p:spPr>
          <a:xfrm>
            <a:off x="6145009" y="4364146"/>
            <a:ext cx="891591" cy="276999"/>
          </a:xfrm>
          <a:prstGeom prst="rect">
            <a:avLst/>
          </a:prstGeom>
          <a:noFill/>
        </p:spPr>
        <p:txBody>
          <a:bodyPr wrap="none" rtlCol="0">
            <a:spAutoFit/>
          </a:bodyPr>
          <a:lstStyle/>
          <a:p>
            <a:r>
              <a:rPr lang="id-ID" sz="1200" dirty="0">
                <a:latin typeface="+mj-lt"/>
              </a:rPr>
              <a:t>Best offer</a:t>
            </a:r>
          </a:p>
        </p:txBody>
      </p:sp>
      <p:sp>
        <p:nvSpPr>
          <p:cNvPr id="80" name="Rectangle 79"/>
          <p:cNvSpPr/>
          <p:nvPr/>
        </p:nvSpPr>
        <p:spPr>
          <a:xfrm>
            <a:off x="6145009" y="4518981"/>
            <a:ext cx="1888358" cy="715581"/>
          </a:xfrm>
          <a:prstGeom prst="rect">
            <a:avLst/>
          </a:prstGeom>
        </p:spPr>
        <p:txBody>
          <a:bodyPr wrap="square">
            <a:spAutoFit/>
          </a:bodyPr>
          <a:lstStyle/>
          <a:p>
            <a:pPr algn="just">
              <a:lnSpc>
                <a:spcPct val="150000"/>
              </a:lnSpc>
            </a:pPr>
            <a:r>
              <a:rPr lang="id-ID" sz="900" dirty="0"/>
              <a:t>Cras vitae est a orci finibus porta. Cras ac varius ipsum, vel eleifend erat. Pellentesque. </a:t>
            </a:r>
          </a:p>
        </p:txBody>
      </p:sp>
    </p:spTree>
    <p:extLst>
      <p:ext uri="{BB962C8B-B14F-4D97-AF65-F5344CB8AC3E}">
        <p14:creationId xmlns:p14="http://schemas.microsoft.com/office/powerpoint/2010/main" val="2868073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outHorizontal)">
                                      <p:cBhvr>
                                        <p:cTn id="7" dur="500"/>
                                        <p:tgtEl>
                                          <p:spTgt spid="20"/>
                                        </p:tgtEl>
                                      </p:cBhvr>
                                    </p:animEffect>
                                  </p:childTnLst>
                                </p:cTn>
                              </p:par>
                              <p:par>
                                <p:cTn id="8" presetID="16" presetClass="entr" presetSubtype="42"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outHorizontal)">
                                      <p:cBhvr>
                                        <p:cTn id="10" dur="500"/>
                                        <p:tgtEl>
                                          <p:spTgt spid="13"/>
                                        </p:tgtEl>
                                      </p:cBhvr>
                                    </p:animEffect>
                                  </p:childTnLst>
                                </p:cTn>
                              </p:par>
                              <p:par>
                                <p:cTn id="11" presetID="16" presetClass="entr" presetSubtype="42" fill="hold" grpId="0" nodeType="withEffect">
                                  <p:stCondLst>
                                    <p:cond delay="0"/>
                                  </p:stCondLst>
                                  <p:childTnLst>
                                    <p:set>
                                      <p:cBhvr>
                                        <p:cTn id="12" dur="1" fill="hold">
                                          <p:stCondLst>
                                            <p:cond delay="0"/>
                                          </p:stCondLst>
                                        </p:cTn>
                                        <p:tgtEl>
                                          <p:spTgt spid="50"/>
                                        </p:tgtEl>
                                        <p:attrNameLst>
                                          <p:attrName>style.visibility</p:attrName>
                                        </p:attrNameLst>
                                      </p:cBhvr>
                                      <p:to>
                                        <p:strVal val="visible"/>
                                      </p:to>
                                    </p:set>
                                    <p:animEffect transition="in" filter="barn(outHorizontal)">
                                      <p:cBhvr>
                                        <p:cTn id="13" dur="500"/>
                                        <p:tgtEl>
                                          <p:spTgt spid="50"/>
                                        </p:tgtEl>
                                      </p:cBhvr>
                                    </p:animEffect>
                                  </p:childTnLst>
                                </p:cTn>
                              </p:par>
                              <p:par>
                                <p:cTn id="14" presetID="16" presetClass="entr" presetSubtype="42" fill="hold" grpId="0" nodeType="with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barn(outHorizontal)">
                                      <p:cBhvr>
                                        <p:cTn id="16" dur="500"/>
                                        <p:tgtEl>
                                          <p:spTgt spid="45"/>
                                        </p:tgtEl>
                                      </p:cBhvr>
                                    </p:animEffect>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500" fill="hold"/>
                                        <p:tgtEl>
                                          <p:spTgt spid="23"/>
                                        </p:tgtEl>
                                        <p:attrNameLst>
                                          <p:attrName>ppt_w</p:attrName>
                                        </p:attrNameLst>
                                      </p:cBhvr>
                                      <p:tavLst>
                                        <p:tav tm="0">
                                          <p:val>
                                            <p:fltVal val="0"/>
                                          </p:val>
                                        </p:tav>
                                        <p:tav tm="100000">
                                          <p:val>
                                            <p:strVal val="#ppt_w"/>
                                          </p:val>
                                        </p:tav>
                                      </p:tavLst>
                                    </p:anim>
                                    <p:anim calcmode="lin" valueType="num">
                                      <p:cBhvr>
                                        <p:cTn id="21" dur="500" fill="hold"/>
                                        <p:tgtEl>
                                          <p:spTgt spid="23"/>
                                        </p:tgtEl>
                                        <p:attrNameLst>
                                          <p:attrName>ppt_h</p:attrName>
                                        </p:attrNameLst>
                                      </p:cBhvr>
                                      <p:tavLst>
                                        <p:tav tm="0">
                                          <p:val>
                                            <p:fltVal val="0"/>
                                          </p:val>
                                        </p:tav>
                                        <p:tav tm="100000">
                                          <p:val>
                                            <p:strVal val="#ppt_h"/>
                                          </p:val>
                                        </p:tav>
                                      </p:tavLst>
                                    </p:anim>
                                    <p:animEffect transition="in" filter="fade">
                                      <p:cBhvr>
                                        <p:cTn id="22" dur="500"/>
                                        <p:tgtEl>
                                          <p:spTgt spid="23"/>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ppt_w</p:attrName>
                                        </p:attrNameLst>
                                      </p:cBhvr>
                                      <p:tavLst>
                                        <p:tav tm="0">
                                          <p:val>
                                            <p:fltVal val="0"/>
                                          </p:val>
                                        </p:tav>
                                        <p:tav tm="100000">
                                          <p:val>
                                            <p:strVal val="#ppt_w"/>
                                          </p:val>
                                        </p:tav>
                                      </p:tavLst>
                                    </p:anim>
                                    <p:anim calcmode="lin" valueType="num">
                                      <p:cBhvr>
                                        <p:cTn id="26" dur="500" fill="hold"/>
                                        <p:tgtEl>
                                          <p:spTgt spid="14"/>
                                        </p:tgtEl>
                                        <p:attrNameLst>
                                          <p:attrName>ppt_h</p:attrName>
                                        </p:attrNameLst>
                                      </p:cBhvr>
                                      <p:tavLst>
                                        <p:tav tm="0">
                                          <p:val>
                                            <p:fltVal val="0"/>
                                          </p:val>
                                        </p:tav>
                                        <p:tav tm="100000">
                                          <p:val>
                                            <p:strVal val="#ppt_h"/>
                                          </p:val>
                                        </p:tav>
                                      </p:tavLst>
                                    </p:anim>
                                    <p:animEffect transition="in" filter="fade">
                                      <p:cBhvr>
                                        <p:cTn id="27" dur="500"/>
                                        <p:tgtEl>
                                          <p:spTgt spid="14"/>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53"/>
                                        </p:tgtEl>
                                        <p:attrNameLst>
                                          <p:attrName>style.visibility</p:attrName>
                                        </p:attrNameLst>
                                      </p:cBhvr>
                                      <p:to>
                                        <p:strVal val="visible"/>
                                      </p:to>
                                    </p:set>
                                    <p:anim calcmode="lin" valueType="num">
                                      <p:cBhvr>
                                        <p:cTn id="30" dur="500" fill="hold"/>
                                        <p:tgtEl>
                                          <p:spTgt spid="53"/>
                                        </p:tgtEl>
                                        <p:attrNameLst>
                                          <p:attrName>ppt_w</p:attrName>
                                        </p:attrNameLst>
                                      </p:cBhvr>
                                      <p:tavLst>
                                        <p:tav tm="0">
                                          <p:val>
                                            <p:fltVal val="0"/>
                                          </p:val>
                                        </p:tav>
                                        <p:tav tm="100000">
                                          <p:val>
                                            <p:strVal val="#ppt_w"/>
                                          </p:val>
                                        </p:tav>
                                      </p:tavLst>
                                    </p:anim>
                                    <p:anim calcmode="lin" valueType="num">
                                      <p:cBhvr>
                                        <p:cTn id="31" dur="500" fill="hold"/>
                                        <p:tgtEl>
                                          <p:spTgt spid="53"/>
                                        </p:tgtEl>
                                        <p:attrNameLst>
                                          <p:attrName>ppt_h</p:attrName>
                                        </p:attrNameLst>
                                      </p:cBhvr>
                                      <p:tavLst>
                                        <p:tav tm="0">
                                          <p:val>
                                            <p:fltVal val="0"/>
                                          </p:val>
                                        </p:tav>
                                        <p:tav tm="100000">
                                          <p:val>
                                            <p:strVal val="#ppt_h"/>
                                          </p:val>
                                        </p:tav>
                                      </p:tavLst>
                                    </p:anim>
                                    <p:animEffect transition="in" filter="fade">
                                      <p:cBhvr>
                                        <p:cTn id="32" dur="500"/>
                                        <p:tgtEl>
                                          <p:spTgt spid="53"/>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p:cTn id="35" dur="500" fill="hold"/>
                                        <p:tgtEl>
                                          <p:spTgt spid="46"/>
                                        </p:tgtEl>
                                        <p:attrNameLst>
                                          <p:attrName>ppt_w</p:attrName>
                                        </p:attrNameLst>
                                      </p:cBhvr>
                                      <p:tavLst>
                                        <p:tav tm="0">
                                          <p:val>
                                            <p:fltVal val="0"/>
                                          </p:val>
                                        </p:tav>
                                        <p:tav tm="100000">
                                          <p:val>
                                            <p:strVal val="#ppt_w"/>
                                          </p:val>
                                        </p:tav>
                                      </p:tavLst>
                                    </p:anim>
                                    <p:anim calcmode="lin" valueType="num">
                                      <p:cBhvr>
                                        <p:cTn id="36" dur="500" fill="hold"/>
                                        <p:tgtEl>
                                          <p:spTgt spid="46"/>
                                        </p:tgtEl>
                                        <p:attrNameLst>
                                          <p:attrName>ppt_h</p:attrName>
                                        </p:attrNameLst>
                                      </p:cBhvr>
                                      <p:tavLst>
                                        <p:tav tm="0">
                                          <p:val>
                                            <p:fltVal val="0"/>
                                          </p:val>
                                        </p:tav>
                                        <p:tav tm="100000">
                                          <p:val>
                                            <p:strVal val="#ppt_h"/>
                                          </p:val>
                                        </p:tav>
                                      </p:tavLst>
                                    </p:anim>
                                    <p:animEffect transition="in" filter="fade">
                                      <p:cBhvr>
                                        <p:cTn id="37" dur="500"/>
                                        <p:tgtEl>
                                          <p:spTgt spid="46"/>
                                        </p:tgtEl>
                                      </p:cBhvr>
                                    </p:animEffect>
                                  </p:childTnLst>
                                </p:cTn>
                              </p:par>
                            </p:childTnLst>
                          </p:cTn>
                        </p:par>
                        <p:par>
                          <p:cTn id="38" fill="hold">
                            <p:stCondLst>
                              <p:cond delay="1000"/>
                            </p:stCondLst>
                            <p:childTnLst>
                              <p:par>
                                <p:cTn id="39" presetID="53" presetClass="entr" presetSubtype="16" fill="hold" grpId="0" nodeType="afterEffect">
                                  <p:stCondLst>
                                    <p:cond delay="0"/>
                                  </p:stCondLst>
                                  <p:childTnLst>
                                    <p:set>
                                      <p:cBhvr>
                                        <p:cTn id="40" dur="1" fill="hold">
                                          <p:stCondLst>
                                            <p:cond delay="0"/>
                                          </p:stCondLst>
                                        </p:cTn>
                                        <p:tgtEl>
                                          <p:spTgt spid="63"/>
                                        </p:tgtEl>
                                        <p:attrNameLst>
                                          <p:attrName>style.visibility</p:attrName>
                                        </p:attrNameLst>
                                      </p:cBhvr>
                                      <p:to>
                                        <p:strVal val="visible"/>
                                      </p:to>
                                    </p:set>
                                    <p:anim calcmode="lin" valueType="num">
                                      <p:cBhvr>
                                        <p:cTn id="41" dur="500" fill="hold"/>
                                        <p:tgtEl>
                                          <p:spTgt spid="63"/>
                                        </p:tgtEl>
                                        <p:attrNameLst>
                                          <p:attrName>ppt_w</p:attrName>
                                        </p:attrNameLst>
                                      </p:cBhvr>
                                      <p:tavLst>
                                        <p:tav tm="0">
                                          <p:val>
                                            <p:fltVal val="0"/>
                                          </p:val>
                                        </p:tav>
                                        <p:tav tm="100000">
                                          <p:val>
                                            <p:strVal val="#ppt_w"/>
                                          </p:val>
                                        </p:tav>
                                      </p:tavLst>
                                    </p:anim>
                                    <p:anim calcmode="lin" valueType="num">
                                      <p:cBhvr>
                                        <p:cTn id="42" dur="500" fill="hold"/>
                                        <p:tgtEl>
                                          <p:spTgt spid="63"/>
                                        </p:tgtEl>
                                        <p:attrNameLst>
                                          <p:attrName>ppt_h</p:attrName>
                                        </p:attrNameLst>
                                      </p:cBhvr>
                                      <p:tavLst>
                                        <p:tav tm="0">
                                          <p:val>
                                            <p:fltVal val="0"/>
                                          </p:val>
                                        </p:tav>
                                        <p:tav tm="100000">
                                          <p:val>
                                            <p:strVal val="#ppt_h"/>
                                          </p:val>
                                        </p:tav>
                                      </p:tavLst>
                                    </p:anim>
                                    <p:animEffect transition="in" filter="fade">
                                      <p:cBhvr>
                                        <p:cTn id="43" dur="500"/>
                                        <p:tgtEl>
                                          <p:spTgt spid="63"/>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64"/>
                                        </p:tgtEl>
                                        <p:attrNameLst>
                                          <p:attrName>style.visibility</p:attrName>
                                        </p:attrNameLst>
                                      </p:cBhvr>
                                      <p:to>
                                        <p:strVal val="visible"/>
                                      </p:to>
                                    </p:set>
                                    <p:anim calcmode="lin" valueType="num">
                                      <p:cBhvr>
                                        <p:cTn id="46" dur="500" fill="hold"/>
                                        <p:tgtEl>
                                          <p:spTgt spid="64"/>
                                        </p:tgtEl>
                                        <p:attrNameLst>
                                          <p:attrName>ppt_w</p:attrName>
                                        </p:attrNameLst>
                                      </p:cBhvr>
                                      <p:tavLst>
                                        <p:tav tm="0">
                                          <p:val>
                                            <p:fltVal val="0"/>
                                          </p:val>
                                        </p:tav>
                                        <p:tav tm="100000">
                                          <p:val>
                                            <p:strVal val="#ppt_w"/>
                                          </p:val>
                                        </p:tav>
                                      </p:tavLst>
                                    </p:anim>
                                    <p:anim calcmode="lin" valueType="num">
                                      <p:cBhvr>
                                        <p:cTn id="47" dur="500" fill="hold"/>
                                        <p:tgtEl>
                                          <p:spTgt spid="64"/>
                                        </p:tgtEl>
                                        <p:attrNameLst>
                                          <p:attrName>ppt_h</p:attrName>
                                        </p:attrNameLst>
                                      </p:cBhvr>
                                      <p:tavLst>
                                        <p:tav tm="0">
                                          <p:val>
                                            <p:fltVal val="0"/>
                                          </p:val>
                                        </p:tav>
                                        <p:tav tm="100000">
                                          <p:val>
                                            <p:strVal val="#ppt_h"/>
                                          </p:val>
                                        </p:tav>
                                      </p:tavLst>
                                    </p:anim>
                                    <p:animEffect transition="in" filter="fade">
                                      <p:cBhvr>
                                        <p:cTn id="48" dur="500"/>
                                        <p:tgtEl>
                                          <p:spTgt spid="64"/>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61"/>
                                        </p:tgtEl>
                                        <p:attrNameLst>
                                          <p:attrName>style.visibility</p:attrName>
                                        </p:attrNameLst>
                                      </p:cBhvr>
                                      <p:to>
                                        <p:strVal val="visible"/>
                                      </p:to>
                                    </p:set>
                                    <p:anim calcmode="lin" valueType="num">
                                      <p:cBhvr>
                                        <p:cTn id="51" dur="500" fill="hold"/>
                                        <p:tgtEl>
                                          <p:spTgt spid="61"/>
                                        </p:tgtEl>
                                        <p:attrNameLst>
                                          <p:attrName>ppt_w</p:attrName>
                                        </p:attrNameLst>
                                      </p:cBhvr>
                                      <p:tavLst>
                                        <p:tav tm="0">
                                          <p:val>
                                            <p:fltVal val="0"/>
                                          </p:val>
                                        </p:tav>
                                        <p:tav tm="100000">
                                          <p:val>
                                            <p:strVal val="#ppt_w"/>
                                          </p:val>
                                        </p:tav>
                                      </p:tavLst>
                                    </p:anim>
                                    <p:anim calcmode="lin" valueType="num">
                                      <p:cBhvr>
                                        <p:cTn id="52" dur="500" fill="hold"/>
                                        <p:tgtEl>
                                          <p:spTgt spid="61"/>
                                        </p:tgtEl>
                                        <p:attrNameLst>
                                          <p:attrName>ppt_h</p:attrName>
                                        </p:attrNameLst>
                                      </p:cBhvr>
                                      <p:tavLst>
                                        <p:tav tm="0">
                                          <p:val>
                                            <p:fltVal val="0"/>
                                          </p:val>
                                        </p:tav>
                                        <p:tav tm="100000">
                                          <p:val>
                                            <p:strVal val="#ppt_h"/>
                                          </p:val>
                                        </p:tav>
                                      </p:tavLst>
                                    </p:anim>
                                    <p:animEffect transition="in" filter="fade">
                                      <p:cBhvr>
                                        <p:cTn id="53" dur="500"/>
                                        <p:tgtEl>
                                          <p:spTgt spid="61"/>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62"/>
                                        </p:tgtEl>
                                        <p:attrNameLst>
                                          <p:attrName>style.visibility</p:attrName>
                                        </p:attrNameLst>
                                      </p:cBhvr>
                                      <p:to>
                                        <p:strVal val="visible"/>
                                      </p:to>
                                    </p:set>
                                    <p:anim calcmode="lin" valueType="num">
                                      <p:cBhvr>
                                        <p:cTn id="56" dur="500" fill="hold"/>
                                        <p:tgtEl>
                                          <p:spTgt spid="62"/>
                                        </p:tgtEl>
                                        <p:attrNameLst>
                                          <p:attrName>ppt_w</p:attrName>
                                        </p:attrNameLst>
                                      </p:cBhvr>
                                      <p:tavLst>
                                        <p:tav tm="0">
                                          <p:val>
                                            <p:fltVal val="0"/>
                                          </p:val>
                                        </p:tav>
                                        <p:tav tm="100000">
                                          <p:val>
                                            <p:strVal val="#ppt_w"/>
                                          </p:val>
                                        </p:tav>
                                      </p:tavLst>
                                    </p:anim>
                                    <p:anim calcmode="lin" valueType="num">
                                      <p:cBhvr>
                                        <p:cTn id="57" dur="500" fill="hold"/>
                                        <p:tgtEl>
                                          <p:spTgt spid="62"/>
                                        </p:tgtEl>
                                        <p:attrNameLst>
                                          <p:attrName>ppt_h</p:attrName>
                                        </p:attrNameLst>
                                      </p:cBhvr>
                                      <p:tavLst>
                                        <p:tav tm="0">
                                          <p:val>
                                            <p:fltVal val="0"/>
                                          </p:val>
                                        </p:tav>
                                        <p:tav tm="100000">
                                          <p:val>
                                            <p:strVal val="#ppt_h"/>
                                          </p:val>
                                        </p:tav>
                                      </p:tavLst>
                                    </p:anim>
                                    <p:animEffect transition="in" filter="fade">
                                      <p:cBhvr>
                                        <p:cTn id="58" dur="500"/>
                                        <p:tgtEl>
                                          <p:spTgt spid="62"/>
                                        </p:tgtEl>
                                      </p:cBhvr>
                                    </p:animEffect>
                                  </p:childTnLst>
                                </p:cTn>
                              </p:par>
                            </p:childTnLst>
                          </p:cTn>
                        </p:par>
                        <p:par>
                          <p:cTn id="59" fill="hold">
                            <p:stCondLst>
                              <p:cond delay="1500"/>
                            </p:stCondLst>
                            <p:childTnLst>
                              <p:par>
                                <p:cTn id="60" presetID="16" presetClass="entr" presetSubtype="42" fill="hold" nodeType="after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barn(outHorizontal)">
                                      <p:cBhvr>
                                        <p:cTn id="62" dur="500"/>
                                        <p:tgtEl>
                                          <p:spTgt spid="6"/>
                                        </p:tgtEl>
                                      </p:cBhvr>
                                    </p:animEffect>
                                  </p:childTnLst>
                                </p:cTn>
                              </p:par>
                              <p:par>
                                <p:cTn id="63" presetID="16" presetClass="entr" presetSubtype="42" fill="hold" nodeType="withEffect">
                                  <p:stCondLst>
                                    <p:cond delay="0"/>
                                  </p:stCondLst>
                                  <p:childTnLst>
                                    <p:set>
                                      <p:cBhvr>
                                        <p:cTn id="64" dur="1" fill="hold">
                                          <p:stCondLst>
                                            <p:cond delay="0"/>
                                          </p:stCondLst>
                                        </p:cTn>
                                        <p:tgtEl>
                                          <p:spTgt spid="3"/>
                                        </p:tgtEl>
                                        <p:attrNameLst>
                                          <p:attrName>style.visibility</p:attrName>
                                        </p:attrNameLst>
                                      </p:cBhvr>
                                      <p:to>
                                        <p:strVal val="visible"/>
                                      </p:to>
                                    </p:set>
                                    <p:animEffect transition="in" filter="barn(outHorizontal)">
                                      <p:cBhvr>
                                        <p:cTn id="65" dur="500"/>
                                        <p:tgtEl>
                                          <p:spTgt spid="3"/>
                                        </p:tgtEl>
                                      </p:cBhvr>
                                    </p:animEffect>
                                  </p:childTnLst>
                                </p:cTn>
                              </p:par>
                              <p:par>
                                <p:cTn id="66" presetID="16" presetClass="entr" presetSubtype="42" fill="hold" nodeType="withEffect">
                                  <p:stCondLst>
                                    <p:cond delay="0"/>
                                  </p:stCondLst>
                                  <p:childTnLst>
                                    <p:set>
                                      <p:cBhvr>
                                        <p:cTn id="67" dur="1" fill="hold">
                                          <p:stCondLst>
                                            <p:cond delay="0"/>
                                          </p:stCondLst>
                                        </p:cTn>
                                        <p:tgtEl>
                                          <p:spTgt spid="4"/>
                                        </p:tgtEl>
                                        <p:attrNameLst>
                                          <p:attrName>style.visibility</p:attrName>
                                        </p:attrNameLst>
                                      </p:cBhvr>
                                      <p:to>
                                        <p:strVal val="visible"/>
                                      </p:to>
                                    </p:set>
                                    <p:animEffect transition="in" filter="barn(outHorizontal)">
                                      <p:cBhvr>
                                        <p:cTn id="68" dur="500"/>
                                        <p:tgtEl>
                                          <p:spTgt spid="4"/>
                                        </p:tgtEl>
                                      </p:cBhvr>
                                    </p:animEffect>
                                  </p:childTnLst>
                                </p:cTn>
                              </p:par>
                              <p:par>
                                <p:cTn id="69" presetID="16" presetClass="entr" presetSubtype="42" fill="hold" nodeType="withEffect">
                                  <p:stCondLst>
                                    <p:cond delay="0"/>
                                  </p:stCondLst>
                                  <p:childTnLst>
                                    <p:set>
                                      <p:cBhvr>
                                        <p:cTn id="70" dur="1" fill="hold">
                                          <p:stCondLst>
                                            <p:cond delay="0"/>
                                          </p:stCondLst>
                                        </p:cTn>
                                        <p:tgtEl>
                                          <p:spTgt spid="5"/>
                                        </p:tgtEl>
                                        <p:attrNameLst>
                                          <p:attrName>style.visibility</p:attrName>
                                        </p:attrNameLst>
                                      </p:cBhvr>
                                      <p:to>
                                        <p:strVal val="visible"/>
                                      </p:to>
                                    </p:set>
                                    <p:animEffect transition="in" filter="barn(outHorizontal)">
                                      <p:cBhvr>
                                        <p:cTn id="71" dur="500"/>
                                        <p:tgtEl>
                                          <p:spTgt spid="5"/>
                                        </p:tgtEl>
                                      </p:cBhvr>
                                    </p:animEffect>
                                  </p:childTnLst>
                                </p:cTn>
                              </p:par>
                            </p:childTnLst>
                          </p:cTn>
                        </p:par>
                        <p:par>
                          <p:cTn id="72" fill="hold">
                            <p:stCondLst>
                              <p:cond delay="2000"/>
                            </p:stCondLst>
                            <p:childTnLst>
                              <p:par>
                                <p:cTn id="73" presetID="10" presetClass="entr" presetSubtype="0" fill="hold" grpId="0" nodeType="afterEffect">
                                  <p:stCondLst>
                                    <p:cond delay="0"/>
                                  </p:stCondLst>
                                  <p:childTnLst>
                                    <p:set>
                                      <p:cBhvr>
                                        <p:cTn id="74" dur="1" fill="hold">
                                          <p:stCondLst>
                                            <p:cond delay="0"/>
                                          </p:stCondLst>
                                        </p:cTn>
                                        <p:tgtEl>
                                          <p:spTgt spid="73"/>
                                        </p:tgtEl>
                                        <p:attrNameLst>
                                          <p:attrName>style.visibility</p:attrName>
                                        </p:attrNameLst>
                                      </p:cBhvr>
                                      <p:to>
                                        <p:strVal val="visible"/>
                                      </p:to>
                                    </p:set>
                                    <p:animEffect transition="in" filter="fade">
                                      <p:cBhvr>
                                        <p:cTn id="75" dur="500"/>
                                        <p:tgtEl>
                                          <p:spTgt spid="7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77"/>
                                        </p:tgtEl>
                                        <p:attrNameLst>
                                          <p:attrName>style.visibility</p:attrName>
                                        </p:attrNameLst>
                                      </p:cBhvr>
                                      <p:to>
                                        <p:strVal val="visible"/>
                                      </p:to>
                                    </p:set>
                                    <p:animEffect transition="in" filter="fade">
                                      <p:cBhvr>
                                        <p:cTn id="78" dur="500"/>
                                        <p:tgtEl>
                                          <p:spTgt spid="77"/>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75"/>
                                        </p:tgtEl>
                                        <p:attrNameLst>
                                          <p:attrName>style.visibility</p:attrName>
                                        </p:attrNameLst>
                                      </p:cBhvr>
                                      <p:to>
                                        <p:strVal val="visible"/>
                                      </p:to>
                                    </p:set>
                                    <p:animEffect transition="in" filter="fade">
                                      <p:cBhvr>
                                        <p:cTn id="81" dur="500"/>
                                        <p:tgtEl>
                                          <p:spTgt spid="75"/>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79"/>
                                        </p:tgtEl>
                                        <p:attrNameLst>
                                          <p:attrName>style.visibility</p:attrName>
                                        </p:attrNameLst>
                                      </p:cBhvr>
                                      <p:to>
                                        <p:strVal val="visible"/>
                                      </p:to>
                                    </p:set>
                                    <p:animEffect transition="in" filter="fade">
                                      <p:cBhvr>
                                        <p:cTn id="84" dur="500"/>
                                        <p:tgtEl>
                                          <p:spTgt spid="79"/>
                                        </p:tgtEl>
                                      </p:cBhvr>
                                    </p:animEffect>
                                  </p:childTnLst>
                                </p:cTn>
                              </p:par>
                            </p:childTnLst>
                          </p:cTn>
                        </p:par>
                        <p:par>
                          <p:cTn id="85" fill="hold">
                            <p:stCondLst>
                              <p:cond delay="2500"/>
                            </p:stCondLst>
                            <p:childTnLst>
                              <p:par>
                                <p:cTn id="86" presetID="10" presetClass="entr" presetSubtype="0" fill="hold" grpId="0" nodeType="afterEffect">
                                  <p:stCondLst>
                                    <p:cond delay="0"/>
                                  </p:stCondLst>
                                  <p:childTnLst>
                                    <p:set>
                                      <p:cBhvr>
                                        <p:cTn id="87" dur="1" fill="hold">
                                          <p:stCondLst>
                                            <p:cond delay="0"/>
                                          </p:stCondLst>
                                        </p:cTn>
                                        <p:tgtEl>
                                          <p:spTgt spid="74"/>
                                        </p:tgtEl>
                                        <p:attrNameLst>
                                          <p:attrName>style.visibility</p:attrName>
                                        </p:attrNameLst>
                                      </p:cBhvr>
                                      <p:to>
                                        <p:strVal val="visible"/>
                                      </p:to>
                                    </p:set>
                                    <p:animEffect transition="in" filter="fade">
                                      <p:cBhvr>
                                        <p:cTn id="88" dur="500"/>
                                        <p:tgtEl>
                                          <p:spTgt spid="74"/>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78"/>
                                        </p:tgtEl>
                                        <p:attrNameLst>
                                          <p:attrName>style.visibility</p:attrName>
                                        </p:attrNameLst>
                                      </p:cBhvr>
                                      <p:to>
                                        <p:strVal val="visible"/>
                                      </p:to>
                                    </p:set>
                                    <p:animEffect transition="in" filter="fade">
                                      <p:cBhvr>
                                        <p:cTn id="91" dur="500"/>
                                        <p:tgtEl>
                                          <p:spTgt spid="78"/>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76"/>
                                        </p:tgtEl>
                                        <p:attrNameLst>
                                          <p:attrName>style.visibility</p:attrName>
                                        </p:attrNameLst>
                                      </p:cBhvr>
                                      <p:to>
                                        <p:strVal val="visible"/>
                                      </p:to>
                                    </p:set>
                                    <p:animEffect transition="in" filter="fade">
                                      <p:cBhvr>
                                        <p:cTn id="94" dur="500"/>
                                        <p:tgtEl>
                                          <p:spTgt spid="76"/>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80"/>
                                        </p:tgtEl>
                                        <p:attrNameLst>
                                          <p:attrName>style.visibility</p:attrName>
                                        </p:attrNameLst>
                                      </p:cBhvr>
                                      <p:to>
                                        <p:strVal val="visible"/>
                                      </p:to>
                                    </p:set>
                                    <p:animEffect transition="in" filter="fade">
                                      <p:cBhvr>
                                        <p:cTn id="97"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20" grpId="0" animBg="1"/>
      <p:bldP spid="23" grpId="0" animBg="1"/>
      <p:bldP spid="45" grpId="0" animBg="1"/>
      <p:bldP spid="46" grpId="0" animBg="1"/>
      <p:bldP spid="50" grpId="0" animBg="1"/>
      <p:bldP spid="53" grpId="0" animBg="1"/>
      <p:bldP spid="61" grpId="0" animBg="1"/>
      <p:bldP spid="62" grpId="0" animBg="1"/>
      <p:bldP spid="63" grpId="0" animBg="1"/>
      <p:bldP spid="64" grpId="0" animBg="1"/>
      <p:bldP spid="73" grpId="0"/>
      <p:bldP spid="74" grpId="0"/>
      <p:bldP spid="75" grpId="0"/>
      <p:bldP spid="76" grpId="0"/>
      <p:bldP spid="77" grpId="0"/>
      <p:bldP spid="78" grpId="0"/>
      <p:bldP spid="79" grpId="0"/>
      <p:bldP spid="8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Meet The Team</a:t>
            </a:r>
          </a:p>
        </p:txBody>
      </p:sp>
      <p:sp>
        <p:nvSpPr>
          <p:cNvPr id="22" name="Rectangle 21"/>
          <p:cNvSpPr/>
          <p:nvPr/>
        </p:nvSpPr>
        <p:spPr>
          <a:xfrm>
            <a:off x="978935" y="5308170"/>
            <a:ext cx="1854199" cy="854080"/>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100" dirty="0"/>
              <a:t>Replace it with your team profile. Feel free to edit it, happy design guys.</a:t>
            </a:r>
            <a:endParaRPr lang="id-ID" sz="1100" dirty="0"/>
          </a:p>
        </p:txBody>
      </p:sp>
      <p:sp>
        <p:nvSpPr>
          <p:cNvPr id="23" name="TextBox 23"/>
          <p:cNvSpPr txBox="1"/>
          <p:nvPr/>
        </p:nvSpPr>
        <p:spPr>
          <a:xfrm>
            <a:off x="1102580" y="4774450"/>
            <a:ext cx="1565672"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a:latin typeface="+mj-lt"/>
              </a:rPr>
              <a:t>Nella</a:t>
            </a:r>
            <a:endParaRPr lang="id-ID" sz="1600" b="1" dirty="0">
              <a:latin typeface="+mj-lt"/>
            </a:endParaRPr>
          </a:p>
        </p:txBody>
      </p:sp>
      <p:sp>
        <p:nvSpPr>
          <p:cNvPr id="24" name="TextBox 63"/>
          <p:cNvSpPr txBox="1"/>
          <p:nvPr/>
        </p:nvSpPr>
        <p:spPr>
          <a:xfrm>
            <a:off x="1260084" y="5119582"/>
            <a:ext cx="1250663" cy="261610"/>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r>
              <a:rPr lang="id-ID" sz="1100" dirty="0"/>
              <a:t>Creative Director</a:t>
            </a:r>
          </a:p>
        </p:txBody>
      </p:sp>
      <p:cxnSp>
        <p:nvCxnSpPr>
          <p:cNvPr id="25" name="Straight Connector 24"/>
          <p:cNvCxnSpPr/>
          <p:nvPr/>
        </p:nvCxnSpPr>
        <p:spPr>
          <a:xfrm>
            <a:off x="1542515" y="5101372"/>
            <a:ext cx="685800"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3783530" y="5308170"/>
            <a:ext cx="1854199" cy="854080"/>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100" dirty="0"/>
              <a:t>Replace it with your team profile. Feel free to edit it, happy design guys.</a:t>
            </a:r>
            <a:endParaRPr lang="id-ID" sz="1100" dirty="0"/>
          </a:p>
        </p:txBody>
      </p:sp>
      <p:sp>
        <p:nvSpPr>
          <p:cNvPr id="27" name="TextBox 23"/>
          <p:cNvSpPr txBox="1"/>
          <p:nvPr/>
        </p:nvSpPr>
        <p:spPr>
          <a:xfrm>
            <a:off x="3907175" y="4774450"/>
            <a:ext cx="1565672"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err="1">
                <a:latin typeface="+mj-lt"/>
              </a:rPr>
              <a:t>Mellanie</a:t>
            </a:r>
            <a:endParaRPr lang="id-ID" sz="1600" b="1" dirty="0">
              <a:latin typeface="+mj-lt"/>
            </a:endParaRPr>
          </a:p>
        </p:txBody>
      </p:sp>
      <p:sp>
        <p:nvSpPr>
          <p:cNvPr id="28" name="TextBox 63"/>
          <p:cNvSpPr txBox="1"/>
          <p:nvPr/>
        </p:nvSpPr>
        <p:spPr>
          <a:xfrm>
            <a:off x="4064679" y="5119582"/>
            <a:ext cx="1250663" cy="261610"/>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r>
              <a:rPr lang="id-ID" sz="1100" dirty="0"/>
              <a:t>Creative Director</a:t>
            </a:r>
          </a:p>
        </p:txBody>
      </p:sp>
      <p:cxnSp>
        <p:nvCxnSpPr>
          <p:cNvPr id="29" name="Straight Connector 28"/>
          <p:cNvCxnSpPr/>
          <p:nvPr/>
        </p:nvCxnSpPr>
        <p:spPr>
          <a:xfrm>
            <a:off x="4347110" y="5101372"/>
            <a:ext cx="685800"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6711769" y="5308170"/>
            <a:ext cx="1854199" cy="854080"/>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100" dirty="0"/>
              <a:t>Replace it with your team profile. Feel free to edit it, happy design guys.</a:t>
            </a:r>
            <a:endParaRPr lang="id-ID" sz="1100" dirty="0"/>
          </a:p>
        </p:txBody>
      </p:sp>
      <p:sp>
        <p:nvSpPr>
          <p:cNvPr id="31" name="TextBox 23"/>
          <p:cNvSpPr txBox="1"/>
          <p:nvPr/>
        </p:nvSpPr>
        <p:spPr>
          <a:xfrm>
            <a:off x="6835414" y="4774450"/>
            <a:ext cx="1565672"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a:latin typeface="+mj-lt"/>
              </a:rPr>
              <a:t>Elia</a:t>
            </a:r>
            <a:endParaRPr lang="id-ID" sz="1600" b="1" dirty="0">
              <a:latin typeface="+mj-lt"/>
            </a:endParaRPr>
          </a:p>
        </p:txBody>
      </p:sp>
      <p:sp>
        <p:nvSpPr>
          <p:cNvPr id="32" name="TextBox 63"/>
          <p:cNvSpPr txBox="1"/>
          <p:nvPr/>
        </p:nvSpPr>
        <p:spPr>
          <a:xfrm>
            <a:off x="6992918" y="5119582"/>
            <a:ext cx="1250663" cy="261610"/>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r>
              <a:rPr lang="id-ID" sz="1100" dirty="0"/>
              <a:t>Creative Director</a:t>
            </a:r>
          </a:p>
        </p:txBody>
      </p:sp>
      <p:cxnSp>
        <p:nvCxnSpPr>
          <p:cNvPr id="33" name="Straight Connector 32"/>
          <p:cNvCxnSpPr/>
          <p:nvPr/>
        </p:nvCxnSpPr>
        <p:spPr>
          <a:xfrm>
            <a:off x="7275349" y="5101372"/>
            <a:ext cx="685800"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pic>
        <p:nvPicPr>
          <p:cNvPr id="19" name="Picture 18">
            <a:extLst>
              <a:ext uri="{FF2B5EF4-FFF2-40B4-BE49-F238E27FC236}">
                <a16:creationId xmlns:a16="http://schemas.microsoft.com/office/drawing/2014/main" id="{5F82D723-0E02-4288-AD37-77FBCF2386C3}"/>
              </a:ext>
            </a:extLst>
          </p:cNvPr>
          <p:cNvPicPr>
            <a:picLocks noChangeAspect="1"/>
          </p:cNvPicPr>
          <p:nvPr/>
        </p:nvPicPr>
        <p:blipFill>
          <a:blip r:embed="rId2">
            <a:extLst>
              <a:ext uri="{28A0092B-C50C-407E-A947-70E740481C1C}">
                <a14:useLocalDpi xmlns:a14="http://schemas.microsoft.com/office/drawing/2010/main" val="0"/>
              </a:ext>
            </a:extLst>
          </a:blip>
          <a:srcRect l="9309" t="8292" r="15925" b="5926"/>
          <a:stretch>
            <a:fillRect/>
          </a:stretch>
        </p:blipFill>
        <p:spPr>
          <a:xfrm>
            <a:off x="495478" y="1702304"/>
            <a:ext cx="2592314" cy="2974259"/>
          </a:xfrm>
          <a:custGeom>
            <a:avLst/>
            <a:gdLst>
              <a:gd name="connsiteX0" fmla="*/ 1304389 w 2592314"/>
              <a:gd name="connsiteY0" fmla="*/ 464 h 2974259"/>
              <a:gd name="connsiteX1" fmla="*/ 1449708 w 2592314"/>
              <a:gd name="connsiteY1" fmla="*/ 49869 h 2974259"/>
              <a:gd name="connsiteX2" fmla="*/ 1951981 w 2592314"/>
              <a:gd name="connsiteY2" fmla="*/ 492975 h 2974259"/>
              <a:gd name="connsiteX3" fmla="*/ 1963456 w 2592314"/>
              <a:gd name="connsiteY3" fmla="*/ 507088 h 2974259"/>
              <a:gd name="connsiteX4" fmla="*/ 1978889 w 2592314"/>
              <a:gd name="connsiteY4" fmla="*/ 516713 h 2974259"/>
              <a:gd name="connsiteX5" fmla="*/ 2481162 w 2592314"/>
              <a:gd name="connsiteY5" fmla="*/ 959820 h 2974259"/>
              <a:gd name="connsiteX6" fmla="*/ 2499048 w 2592314"/>
              <a:gd name="connsiteY6" fmla="*/ 1246896 h 2974259"/>
              <a:gd name="connsiteX7" fmla="*/ 2213961 w 2592314"/>
              <a:gd name="connsiteY7" fmla="*/ 1262699 h 2974259"/>
              <a:gd name="connsiteX8" fmla="*/ 2525640 w 2592314"/>
              <a:gd name="connsiteY8" fmla="*/ 1537663 h 2974259"/>
              <a:gd name="connsiteX9" fmla="*/ 2541283 w 2592314"/>
              <a:gd name="connsiteY9" fmla="*/ 1822761 h 2974259"/>
              <a:gd name="connsiteX10" fmla="*/ 2256459 w 2592314"/>
              <a:gd name="connsiteY10" fmla="*/ 1842786 h 2974259"/>
              <a:gd name="connsiteX11" fmla="*/ 2494142 w 2592314"/>
              <a:gd name="connsiteY11" fmla="*/ 2052470 h 2974259"/>
              <a:gd name="connsiteX12" fmla="*/ 2514007 w 2592314"/>
              <a:gd name="connsiteY12" fmla="*/ 2337303 h 2974259"/>
              <a:gd name="connsiteX13" fmla="*/ 2226941 w 2592314"/>
              <a:gd name="connsiteY13" fmla="*/ 2355350 h 2974259"/>
              <a:gd name="connsiteX14" fmla="*/ 1955624 w 2592314"/>
              <a:gd name="connsiteY14" fmla="*/ 2115993 h 2974259"/>
              <a:gd name="connsiteX15" fmla="*/ 1672780 w 2592314"/>
              <a:gd name="connsiteY15" fmla="*/ 2133775 h 2974259"/>
              <a:gd name="connsiteX16" fmla="*/ 1688423 w 2592314"/>
              <a:gd name="connsiteY16" fmla="*/ 2418873 h 2974259"/>
              <a:gd name="connsiteX17" fmla="*/ 1809507 w 2592314"/>
              <a:gd name="connsiteY17" fmla="*/ 2525693 h 2974259"/>
              <a:gd name="connsiteX18" fmla="*/ 1825203 w 2592314"/>
              <a:gd name="connsiteY18" fmla="*/ 2539541 h 2974259"/>
              <a:gd name="connsiteX19" fmla="*/ 1917137 w 2592314"/>
              <a:gd name="connsiteY19" fmla="*/ 2620645 h 2974259"/>
              <a:gd name="connsiteX20" fmla="*/ 1937002 w 2592314"/>
              <a:gd name="connsiteY20" fmla="*/ 2905477 h 2974259"/>
              <a:gd name="connsiteX21" fmla="*/ 1649936 w 2592314"/>
              <a:gd name="connsiteY21" fmla="*/ 2923525 h 2974259"/>
              <a:gd name="connsiteX22" fmla="*/ 1558002 w 2592314"/>
              <a:gd name="connsiteY22" fmla="*/ 2842420 h 2974259"/>
              <a:gd name="connsiteX23" fmla="*/ 1542306 w 2592314"/>
              <a:gd name="connsiteY23" fmla="*/ 2828573 h 2974259"/>
              <a:gd name="connsiteX24" fmla="*/ 1120755 w 2592314"/>
              <a:gd name="connsiteY24" fmla="*/ 2456680 h 2974259"/>
              <a:gd name="connsiteX25" fmla="*/ 804592 w 2592314"/>
              <a:gd name="connsiteY25" fmla="*/ 2177760 h 2974259"/>
              <a:gd name="connsiteX26" fmla="*/ 275411 w 2592314"/>
              <a:gd name="connsiteY26" fmla="*/ 1710916 h 2974259"/>
              <a:gd name="connsiteX27" fmla="*/ 257525 w 2592314"/>
              <a:gd name="connsiteY27" fmla="*/ 1423840 h 2974259"/>
              <a:gd name="connsiteX28" fmla="*/ 542612 w 2592314"/>
              <a:gd name="connsiteY28" fmla="*/ 1408037 h 2974259"/>
              <a:gd name="connsiteX29" fmla="*/ 69489 w 2592314"/>
              <a:gd name="connsiteY29" fmla="*/ 990646 h 2974259"/>
              <a:gd name="connsiteX30" fmla="*/ 51603 w 2592314"/>
              <a:gd name="connsiteY30" fmla="*/ 703570 h 2974259"/>
              <a:gd name="connsiteX31" fmla="*/ 336690 w 2592314"/>
              <a:gd name="connsiteY31" fmla="*/ 687767 h 2974259"/>
              <a:gd name="connsiteX32" fmla="*/ 578857 w 2592314"/>
              <a:gd name="connsiteY32" fmla="*/ 901407 h 2974259"/>
              <a:gd name="connsiteX33" fmla="*/ 863681 w 2592314"/>
              <a:gd name="connsiteY33" fmla="*/ 881382 h 2974259"/>
              <a:gd name="connsiteX34" fmla="*/ 846058 w 2592314"/>
              <a:gd name="connsiteY34" fmla="*/ 598527 h 2974259"/>
              <a:gd name="connsiteX35" fmla="*/ 603891 w 2592314"/>
              <a:gd name="connsiteY35" fmla="*/ 384887 h 2974259"/>
              <a:gd name="connsiteX36" fmla="*/ 586005 w 2592314"/>
              <a:gd name="connsiteY36" fmla="*/ 97811 h 2974259"/>
              <a:gd name="connsiteX37" fmla="*/ 873071 w 2592314"/>
              <a:gd name="connsiteY37" fmla="*/ 79764 h 2974259"/>
              <a:gd name="connsiteX38" fmla="*/ 1182507 w 2592314"/>
              <a:gd name="connsiteY38" fmla="*/ 352749 h 2974259"/>
              <a:gd name="connsiteX39" fmla="*/ 1164885 w 2592314"/>
              <a:gd name="connsiteY39" fmla="*/ 69895 h 2974259"/>
              <a:gd name="connsiteX40" fmla="*/ 1304389 w 2592314"/>
              <a:gd name="connsiteY40" fmla="*/ 464 h 297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592314" h="2974259">
                <a:moveTo>
                  <a:pt x="1304389" y="464"/>
                </a:moveTo>
                <a:cubicBezTo>
                  <a:pt x="1355823" y="-3034"/>
                  <a:pt x="1408226" y="13273"/>
                  <a:pt x="1449708" y="49869"/>
                </a:cubicBezTo>
                <a:cubicBezTo>
                  <a:pt x="1449708" y="49869"/>
                  <a:pt x="1449708" y="49869"/>
                  <a:pt x="1951981" y="492975"/>
                </a:cubicBezTo>
                <a:cubicBezTo>
                  <a:pt x="1956466" y="496932"/>
                  <a:pt x="1960951" y="500888"/>
                  <a:pt x="1963456" y="507088"/>
                </a:cubicBezTo>
                <a:cubicBezTo>
                  <a:pt x="1969920" y="508801"/>
                  <a:pt x="1974404" y="512757"/>
                  <a:pt x="1978889" y="516713"/>
                </a:cubicBezTo>
                <a:cubicBezTo>
                  <a:pt x="1978889" y="516713"/>
                  <a:pt x="1978889" y="516713"/>
                  <a:pt x="2481162" y="959820"/>
                </a:cubicBezTo>
                <a:cubicBezTo>
                  <a:pt x="2564127" y="1033011"/>
                  <a:pt x="2574260" y="1161641"/>
                  <a:pt x="2499048" y="1246896"/>
                </a:cubicBezTo>
                <a:cubicBezTo>
                  <a:pt x="2425815" y="1329907"/>
                  <a:pt x="2296926" y="1335891"/>
                  <a:pt x="2213961" y="1262699"/>
                </a:cubicBezTo>
                <a:cubicBezTo>
                  <a:pt x="2213961" y="1262699"/>
                  <a:pt x="2213961" y="1262699"/>
                  <a:pt x="2525640" y="1537663"/>
                </a:cubicBezTo>
                <a:cubicBezTo>
                  <a:pt x="2608604" y="1610854"/>
                  <a:pt x="2614516" y="1739749"/>
                  <a:pt x="2541283" y="1822761"/>
                </a:cubicBezTo>
                <a:cubicBezTo>
                  <a:pt x="2468050" y="1905772"/>
                  <a:pt x="2339424" y="1915978"/>
                  <a:pt x="2256459" y="1842786"/>
                </a:cubicBezTo>
                <a:cubicBezTo>
                  <a:pt x="2256459" y="1842786"/>
                  <a:pt x="2256459" y="1842786"/>
                  <a:pt x="2494142" y="2052470"/>
                </a:cubicBezTo>
                <a:cubicBezTo>
                  <a:pt x="2577107" y="2125662"/>
                  <a:pt x="2587240" y="2254291"/>
                  <a:pt x="2514007" y="2337303"/>
                </a:cubicBezTo>
                <a:cubicBezTo>
                  <a:pt x="2440774" y="2420314"/>
                  <a:pt x="2309906" y="2428542"/>
                  <a:pt x="2226941" y="2355350"/>
                </a:cubicBezTo>
                <a:cubicBezTo>
                  <a:pt x="2226941" y="2355350"/>
                  <a:pt x="2226941" y="2355350"/>
                  <a:pt x="1955624" y="2115993"/>
                </a:cubicBezTo>
                <a:cubicBezTo>
                  <a:pt x="1872659" y="2042802"/>
                  <a:pt x="1746013" y="2050764"/>
                  <a:pt x="1672780" y="2133775"/>
                </a:cubicBezTo>
                <a:cubicBezTo>
                  <a:pt x="1597568" y="2219030"/>
                  <a:pt x="1605458" y="2345682"/>
                  <a:pt x="1688423" y="2418873"/>
                </a:cubicBezTo>
                <a:cubicBezTo>
                  <a:pt x="1688423" y="2418873"/>
                  <a:pt x="1688423" y="2418873"/>
                  <a:pt x="1809507" y="2525693"/>
                </a:cubicBezTo>
                <a:cubicBezTo>
                  <a:pt x="1809507" y="2525693"/>
                  <a:pt x="1809507" y="2525693"/>
                  <a:pt x="1825203" y="2539541"/>
                </a:cubicBezTo>
                <a:cubicBezTo>
                  <a:pt x="1825203" y="2539541"/>
                  <a:pt x="1825203" y="2539541"/>
                  <a:pt x="1917137" y="2620645"/>
                </a:cubicBezTo>
                <a:cubicBezTo>
                  <a:pt x="2000101" y="2693837"/>
                  <a:pt x="2010234" y="2822466"/>
                  <a:pt x="1937002" y="2905477"/>
                </a:cubicBezTo>
                <a:cubicBezTo>
                  <a:pt x="1861789" y="2990732"/>
                  <a:pt x="1732900" y="2996716"/>
                  <a:pt x="1649936" y="2923525"/>
                </a:cubicBezTo>
                <a:cubicBezTo>
                  <a:pt x="1649936" y="2923525"/>
                  <a:pt x="1649936" y="2923525"/>
                  <a:pt x="1558002" y="2842420"/>
                </a:cubicBezTo>
                <a:cubicBezTo>
                  <a:pt x="1558002" y="2842420"/>
                  <a:pt x="1558002" y="2842420"/>
                  <a:pt x="1542306" y="2828573"/>
                </a:cubicBezTo>
                <a:cubicBezTo>
                  <a:pt x="1542306" y="2828573"/>
                  <a:pt x="1542306" y="2828573"/>
                  <a:pt x="1120755" y="2456680"/>
                </a:cubicBezTo>
                <a:cubicBezTo>
                  <a:pt x="1120755" y="2456680"/>
                  <a:pt x="1120755" y="2456680"/>
                  <a:pt x="804592" y="2177760"/>
                </a:cubicBezTo>
                <a:cubicBezTo>
                  <a:pt x="804592" y="2177760"/>
                  <a:pt x="804592" y="2177760"/>
                  <a:pt x="275411" y="1710916"/>
                </a:cubicBezTo>
                <a:cubicBezTo>
                  <a:pt x="190204" y="1635746"/>
                  <a:pt x="182313" y="1509095"/>
                  <a:pt x="257525" y="1423840"/>
                </a:cubicBezTo>
                <a:cubicBezTo>
                  <a:pt x="330758" y="1340829"/>
                  <a:pt x="457405" y="1332867"/>
                  <a:pt x="542612" y="1408037"/>
                </a:cubicBezTo>
                <a:cubicBezTo>
                  <a:pt x="542612" y="1408037"/>
                  <a:pt x="542612" y="1408037"/>
                  <a:pt x="69489" y="990646"/>
                </a:cubicBezTo>
                <a:cubicBezTo>
                  <a:pt x="-15718" y="915476"/>
                  <a:pt x="-23609" y="788825"/>
                  <a:pt x="51603" y="703570"/>
                </a:cubicBezTo>
                <a:cubicBezTo>
                  <a:pt x="124836" y="620559"/>
                  <a:pt x="251483" y="612597"/>
                  <a:pt x="336690" y="687767"/>
                </a:cubicBezTo>
                <a:cubicBezTo>
                  <a:pt x="336690" y="687767"/>
                  <a:pt x="336690" y="687767"/>
                  <a:pt x="578857" y="901407"/>
                </a:cubicBezTo>
                <a:cubicBezTo>
                  <a:pt x="661822" y="974599"/>
                  <a:pt x="790448" y="964393"/>
                  <a:pt x="863681" y="881382"/>
                </a:cubicBezTo>
                <a:cubicBezTo>
                  <a:pt x="936914" y="798370"/>
                  <a:pt x="929023" y="671719"/>
                  <a:pt x="846058" y="598527"/>
                </a:cubicBezTo>
                <a:cubicBezTo>
                  <a:pt x="846058" y="598527"/>
                  <a:pt x="846058" y="598527"/>
                  <a:pt x="603891" y="384887"/>
                </a:cubicBezTo>
                <a:cubicBezTo>
                  <a:pt x="518684" y="309717"/>
                  <a:pt x="512772" y="180822"/>
                  <a:pt x="586005" y="97811"/>
                </a:cubicBezTo>
                <a:cubicBezTo>
                  <a:pt x="659238" y="14799"/>
                  <a:pt x="787864" y="4594"/>
                  <a:pt x="873071" y="79764"/>
                </a:cubicBezTo>
                <a:cubicBezTo>
                  <a:pt x="873071" y="79764"/>
                  <a:pt x="873071" y="79764"/>
                  <a:pt x="1182507" y="352749"/>
                </a:cubicBezTo>
                <a:cubicBezTo>
                  <a:pt x="1099542" y="279557"/>
                  <a:pt x="1091652" y="152906"/>
                  <a:pt x="1164885" y="69895"/>
                </a:cubicBezTo>
                <a:cubicBezTo>
                  <a:pt x="1202491" y="27267"/>
                  <a:pt x="1252955" y="3963"/>
                  <a:pt x="1304389" y="464"/>
                </a:cubicBezTo>
                <a:close/>
              </a:path>
            </a:pathLst>
          </a:custGeom>
        </p:spPr>
      </p:pic>
      <p:pic>
        <p:nvPicPr>
          <p:cNvPr id="20" name="Picture 19">
            <a:extLst>
              <a:ext uri="{FF2B5EF4-FFF2-40B4-BE49-F238E27FC236}">
                <a16:creationId xmlns:a16="http://schemas.microsoft.com/office/drawing/2014/main" id="{2B8EC0C6-17BF-4CCB-8282-F4840553E5BB}"/>
              </a:ext>
            </a:extLst>
          </p:cNvPr>
          <p:cNvPicPr>
            <a:picLocks noChangeAspect="1"/>
          </p:cNvPicPr>
          <p:nvPr/>
        </p:nvPicPr>
        <p:blipFill>
          <a:blip r:embed="rId2">
            <a:extLst>
              <a:ext uri="{28A0092B-C50C-407E-A947-70E740481C1C}">
                <a14:useLocalDpi xmlns:a14="http://schemas.microsoft.com/office/drawing/2010/main" val="0"/>
              </a:ext>
            </a:extLst>
          </a:blip>
          <a:srcRect l="9309" t="8292" r="15925" b="5926"/>
          <a:stretch>
            <a:fillRect/>
          </a:stretch>
        </p:blipFill>
        <p:spPr>
          <a:xfrm>
            <a:off x="3195432" y="1702304"/>
            <a:ext cx="2592314" cy="2974259"/>
          </a:xfrm>
          <a:custGeom>
            <a:avLst/>
            <a:gdLst>
              <a:gd name="connsiteX0" fmla="*/ 1304389 w 2592314"/>
              <a:gd name="connsiteY0" fmla="*/ 464 h 2974259"/>
              <a:gd name="connsiteX1" fmla="*/ 1449708 w 2592314"/>
              <a:gd name="connsiteY1" fmla="*/ 49869 h 2974259"/>
              <a:gd name="connsiteX2" fmla="*/ 1951981 w 2592314"/>
              <a:gd name="connsiteY2" fmla="*/ 492975 h 2974259"/>
              <a:gd name="connsiteX3" fmla="*/ 1963456 w 2592314"/>
              <a:gd name="connsiteY3" fmla="*/ 507088 h 2974259"/>
              <a:gd name="connsiteX4" fmla="*/ 1978889 w 2592314"/>
              <a:gd name="connsiteY4" fmla="*/ 516713 h 2974259"/>
              <a:gd name="connsiteX5" fmla="*/ 2481162 w 2592314"/>
              <a:gd name="connsiteY5" fmla="*/ 959820 h 2974259"/>
              <a:gd name="connsiteX6" fmla="*/ 2499048 w 2592314"/>
              <a:gd name="connsiteY6" fmla="*/ 1246896 h 2974259"/>
              <a:gd name="connsiteX7" fmla="*/ 2213961 w 2592314"/>
              <a:gd name="connsiteY7" fmla="*/ 1262699 h 2974259"/>
              <a:gd name="connsiteX8" fmla="*/ 2525640 w 2592314"/>
              <a:gd name="connsiteY8" fmla="*/ 1537663 h 2974259"/>
              <a:gd name="connsiteX9" fmla="*/ 2541283 w 2592314"/>
              <a:gd name="connsiteY9" fmla="*/ 1822761 h 2974259"/>
              <a:gd name="connsiteX10" fmla="*/ 2256459 w 2592314"/>
              <a:gd name="connsiteY10" fmla="*/ 1842786 h 2974259"/>
              <a:gd name="connsiteX11" fmla="*/ 2494142 w 2592314"/>
              <a:gd name="connsiteY11" fmla="*/ 2052470 h 2974259"/>
              <a:gd name="connsiteX12" fmla="*/ 2514007 w 2592314"/>
              <a:gd name="connsiteY12" fmla="*/ 2337303 h 2974259"/>
              <a:gd name="connsiteX13" fmla="*/ 2226941 w 2592314"/>
              <a:gd name="connsiteY13" fmla="*/ 2355350 h 2974259"/>
              <a:gd name="connsiteX14" fmla="*/ 1955624 w 2592314"/>
              <a:gd name="connsiteY14" fmla="*/ 2115993 h 2974259"/>
              <a:gd name="connsiteX15" fmla="*/ 1672780 w 2592314"/>
              <a:gd name="connsiteY15" fmla="*/ 2133775 h 2974259"/>
              <a:gd name="connsiteX16" fmla="*/ 1688423 w 2592314"/>
              <a:gd name="connsiteY16" fmla="*/ 2418873 h 2974259"/>
              <a:gd name="connsiteX17" fmla="*/ 1809507 w 2592314"/>
              <a:gd name="connsiteY17" fmla="*/ 2525693 h 2974259"/>
              <a:gd name="connsiteX18" fmla="*/ 1825203 w 2592314"/>
              <a:gd name="connsiteY18" fmla="*/ 2539541 h 2974259"/>
              <a:gd name="connsiteX19" fmla="*/ 1917137 w 2592314"/>
              <a:gd name="connsiteY19" fmla="*/ 2620645 h 2974259"/>
              <a:gd name="connsiteX20" fmla="*/ 1937002 w 2592314"/>
              <a:gd name="connsiteY20" fmla="*/ 2905477 h 2974259"/>
              <a:gd name="connsiteX21" fmla="*/ 1649936 w 2592314"/>
              <a:gd name="connsiteY21" fmla="*/ 2923525 h 2974259"/>
              <a:gd name="connsiteX22" fmla="*/ 1558002 w 2592314"/>
              <a:gd name="connsiteY22" fmla="*/ 2842420 h 2974259"/>
              <a:gd name="connsiteX23" fmla="*/ 1542306 w 2592314"/>
              <a:gd name="connsiteY23" fmla="*/ 2828573 h 2974259"/>
              <a:gd name="connsiteX24" fmla="*/ 1120755 w 2592314"/>
              <a:gd name="connsiteY24" fmla="*/ 2456680 h 2974259"/>
              <a:gd name="connsiteX25" fmla="*/ 804592 w 2592314"/>
              <a:gd name="connsiteY25" fmla="*/ 2177760 h 2974259"/>
              <a:gd name="connsiteX26" fmla="*/ 275411 w 2592314"/>
              <a:gd name="connsiteY26" fmla="*/ 1710916 h 2974259"/>
              <a:gd name="connsiteX27" fmla="*/ 257525 w 2592314"/>
              <a:gd name="connsiteY27" fmla="*/ 1423840 h 2974259"/>
              <a:gd name="connsiteX28" fmla="*/ 542612 w 2592314"/>
              <a:gd name="connsiteY28" fmla="*/ 1408037 h 2974259"/>
              <a:gd name="connsiteX29" fmla="*/ 69489 w 2592314"/>
              <a:gd name="connsiteY29" fmla="*/ 990646 h 2974259"/>
              <a:gd name="connsiteX30" fmla="*/ 51603 w 2592314"/>
              <a:gd name="connsiteY30" fmla="*/ 703570 h 2974259"/>
              <a:gd name="connsiteX31" fmla="*/ 336690 w 2592314"/>
              <a:gd name="connsiteY31" fmla="*/ 687767 h 2974259"/>
              <a:gd name="connsiteX32" fmla="*/ 578857 w 2592314"/>
              <a:gd name="connsiteY32" fmla="*/ 901407 h 2974259"/>
              <a:gd name="connsiteX33" fmla="*/ 863681 w 2592314"/>
              <a:gd name="connsiteY33" fmla="*/ 881382 h 2974259"/>
              <a:gd name="connsiteX34" fmla="*/ 846058 w 2592314"/>
              <a:gd name="connsiteY34" fmla="*/ 598527 h 2974259"/>
              <a:gd name="connsiteX35" fmla="*/ 603891 w 2592314"/>
              <a:gd name="connsiteY35" fmla="*/ 384887 h 2974259"/>
              <a:gd name="connsiteX36" fmla="*/ 586005 w 2592314"/>
              <a:gd name="connsiteY36" fmla="*/ 97811 h 2974259"/>
              <a:gd name="connsiteX37" fmla="*/ 873071 w 2592314"/>
              <a:gd name="connsiteY37" fmla="*/ 79764 h 2974259"/>
              <a:gd name="connsiteX38" fmla="*/ 1182507 w 2592314"/>
              <a:gd name="connsiteY38" fmla="*/ 352749 h 2974259"/>
              <a:gd name="connsiteX39" fmla="*/ 1164885 w 2592314"/>
              <a:gd name="connsiteY39" fmla="*/ 69895 h 2974259"/>
              <a:gd name="connsiteX40" fmla="*/ 1304389 w 2592314"/>
              <a:gd name="connsiteY40" fmla="*/ 464 h 297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592314" h="2974259">
                <a:moveTo>
                  <a:pt x="1304389" y="464"/>
                </a:moveTo>
                <a:cubicBezTo>
                  <a:pt x="1355823" y="-3034"/>
                  <a:pt x="1408226" y="13273"/>
                  <a:pt x="1449708" y="49869"/>
                </a:cubicBezTo>
                <a:cubicBezTo>
                  <a:pt x="1449708" y="49869"/>
                  <a:pt x="1449708" y="49869"/>
                  <a:pt x="1951981" y="492975"/>
                </a:cubicBezTo>
                <a:cubicBezTo>
                  <a:pt x="1956466" y="496932"/>
                  <a:pt x="1960951" y="500888"/>
                  <a:pt x="1963456" y="507088"/>
                </a:cubicBezTo>
                <a:cubicBezTo>
                  <a:pt x="1969920" y="508801"/>
                  <a:pt x="1974404" y="512757"/>
                  <a:pt x="1978889" y="516713"/>
                </a:cubicBezTo>
                <a:cubicBezTo>
                  <a:pt x="1978889" y="516713"/>
                  <a:pt x="1978889" y="516713"/>
                  <a:pt x="2481162" y="959820"/>
                </a:cubicBezTo>
                <a:cubicBezTo>
                  <a:pt x="2564127" y="1033011"/>
                  <a:pt x="2574260" y="1161641"/>
                  <a:pt x="2499048" y="1246896"/>
                </a:cubicBezTo>
                <a:cubicBezTo>
                  <a:pt x="2425815" y="1329907"/>
                  <a:pt x="2296926" y="1335891"/>
                  <a:pt x="2213961" y="1262699"/>
                </a:cubicBezTo>
                <a:cubicBezTo>
                  <a:pt x="2213961" y="1262699"/>
                  <a:pt x="2213961" y="1262699"/>
                  <a:pt x="2525640" y="1537663"/>
                </a:cubicBezTo>
                <a:cubicBezTo>
                  <a:pt x="2608604" y="1610854"/>
                  <a:pt x="2614516" y="1739749"/>
                  <a:pt x="2541283" y="1822761"/>
                </a:cubicBezTo>
                <a:cubicBezTo>
                  <a:pt x="2468050" y="1905772"/>
                  <a:pt x="2339424" y="1915978"/>
                  <a:pt x="2256459" y="1842786"/>
                </a:cubicBezTo>
                <a:cubicBezTo>
                  <a:pt x="2256459" y="1842786"/>
                  <a:pt x="2256459" y="1842786"/>
                  <a:pt x="2494142" y="2052470"/>
                </a:cubicBezTo>
                <a:cubicBezTo>
                  <a:pt x="2577107" y="2125662"/>
                  <a:pt x="2587240" y="2254291"/>
                  <a:pt x="2514007" y="2337303"/>
                </a:cubicBezTo>
                <a:cubicBezTo>
                  <a:pt x="2440774" y="2420314"/>
                  <a:pt x="2309906" y="2428542"/>
                  <a:pt x="2226941" y="2355350"/>
                </a:cubicBezTo>
                <a:cubicBezTo>
                  <a:pt x="2226941" y="2355350"/>
                  <a:pt x="2226941" y="2355350"/>
                  <a:pt x="1955624" y="2115993"/>
                </a:cubicBezTo>
                <a:cubicBezTo>
                  <a:pt x="1872659" y="2042802"/>
                  <a:pt x="1746013" y="2050764"/>
                  <a:pt x="1672780" y="2133775"/>
                </a:cubicBezTo>
                <a:cubicBezTo>
                  <a:pt x="1597568" y="2219030"/>
                  <a:pt x="1605458" y="2345682"/>
                  <a:pt x="1688423" y="2418873"/>
                </a:cubicBezTo>
                <a:cubicBezTo>
                  <a:pt x="1688423" y="2418873"/>
                  <a:pt x="1688423" y="2418873"/>
                  <a:pt x="1809507" y="2525693"/>
                </a:cubicBezTo>
                <a:cubicBezTo>
                  <a:pt x="1809507" y="2525693"/>
                  <a:pt x="1809507" y="2525693"/>
                  <a:pt x="1825203" y="2539541"/>
                </a:cubicBezTo>
                <a:cubicBezTo>
                  <a:pt x="1825203" y="2539541"/>
                  <a:pt x="1825203" y="2539541"/>
                  <a:pt x="1917137" y="2620645"/>
                </a:cubicBezTo>
                <a:cubicBezTo>
                  <a:pt x="2000101" y="2693837"/>
                  <a:pt x="2010234" y="2822466"/>
                  <a:pt x="1937002" y="2905477"/>
                </a:cubicBezTo>
                <a:cubicBezTo>
                  <a:pt x="1861789" y="2990732"/>
                  <a:pt x="1732900" y="2996716"/>
                  <a:pt x="1649936" y="2923525"/>
                </a:cubicBezTo>
                <a:cubicBezTo>
                  <a:pt x="1649936" y="2923525"/>
                  <a:pt x="1649936" y="2923525"/>
                  <a:pt x="1558002" y="2842420"/>
                </a:cubicBezTo>
                <a:cubicBezTo>
                  <a:pt x="1558002" y="2842420"/>
                  <a:pt x="1558002" y="2842420"/>
                  <a:pt x="1542306" y="2828573"/>
                </a:cubicBezTo>
                <a:cubicBezTo>
                  <a:pt x="1542306" y="2828573"/>
                  <a:pt x="1542306" y="2828573"/>
                  <a:pt x="1120755" y="2456680"/>
                </a:cubicBezTo>
                <a:cubicBezTo>
                  <a:pt x="1120755" y="2456680"/>
                  <a:pt x="1120755" y="2456680"/>
                  <a:pt x="804592" y="2177760"/>
                </a:cubicBezTo>
                <a:cubicBezTo>
                  <a:pt x="804592" y="2177760"/>
                  <a:pt x="804592" y="2177760"/>
                  <a:pt x="275411" y="1710916"/>
                </a:cubicBezTo>
                <a:cubicBezTo>
                  <a:pt x="190204" y="1635746"/>
                  <a:pt x="182313" y="1509095"/>
                  <a:pt x="257525" y="1423840"/>
                </a:cubicBezTo>
                <a:cubicBezTo>
                  <a:pt x="330758" y="1340829"/>
                  <a:pt x="457405" y="1332867"/>
                  <a:pt x="542612" y="1408037"/>
                </a:cubicBezTo>
                <a:cubicBezTo>
                  <a:pt x="542612" y="1408037"/>
                  <a:pt x="542612" y="1408037"/>
                  <a:pt x="69489" y="990646"/>
                </a:cubicBezTo>
                <a:cubicBezTo>
                  <a:pt x="-15718" y="915476"/>
                  <a:pt x="-23609" y="788825"/>
                  <a:pt x="51603" y="703570"/>
                </a:cubicBezTo>
                <a:cubicBezTo>
                  <a:pt x="124836" y="620559"/>
                  <a:pt x="251483" y="612597"/>
                  <a:pt x="336690" y="687767"/>
                </a:cubicBezTo>
                <a:cubicBezTo>
                  <a:pt x="336690" y="687767"/>
                  <a:pt x="336690" y="687767"/>
                  <a:pt x="578857" y="901407"/>
                </a:cubicBezTo>
                <a:cubicBezTo>
                  <a:pt x="661822" y="974599"/>
                  <a:pt x="790448" y="964393"/>
                  <a:pt x="863681" y="881382"/>
                </a:cubicBezTo>
                <a:cubicBezTo>
                  <a:pt x="936914" y="798370"/>
                  <a:pt x="929023" y="671719"/>
                  <a:pt x="846058" y="598527"/>
                </a:cubicBezTo>
                <a:cubicBezTo>
                  <a:pt x="846058" y="598527"/>
                  <a:pt x="846058" y="598527"/>
                  <a:pt x="603891" y="384887"/>
                </a:cubicBezTo>
                <a:cubicBezTo>
                  <a:pt x="518684" y="309717"/>
                  <a:pt x="512772" y="180822"/>
                  <a:pt x="586005" y="97811"/>
                </a:cubicBezTo>
                <a:cubicBezTo>
                  <a:pt x="659238" y="14799"/>
                  <a:pt x="787864" y="4594"/>
                  <a:pt x="873071" y="79764"/>
                </a:cubicBezTo>
                <a:cubicBezTo>
                  <a:pt x="873071" y="79764"/>
                  <a:pt x="873071" y="79764"/>
                  <a:pt x="1182507" y="352749"/>
                </a:cubicBezTo>
                <a:cubicBezTo>
                  <a:pt x="1099542" y="279557"/>
                  <a:pt x="1091652" y="152906"/>
                  <a:pt x="1164885" y="69895"/>
                </a:cubicBezTo>
                <a:cubicBezTo>
                  <a:pt x="1202491" y="27267"/>
                  <a:pt x="1252955" y="3963"/>
                  <a:pt x="1304389" y="464"/>
                </a:cubicBezTo>
                <a:close/>
              </a:path>
            </a:pathLst>
          </a:custGeom>
        </p:spPr>
      </p:pic>
      <p:pic>
        <p:nvPicPr>
          <p:cNvPr id="21" name="Picture 20">
            <a:extLst>
              <a:ext uri="{FF2B5EF4-FFF2-40B4-BE49-F238E27FC236}">
                <a16:creationId xmlns:a16="http://schemas.microsoft.com/office/drawing/2014/main" id="{D700D7A1-3370-4893-B0C8-A5B01D3D569A}"/>
              </a:ext>
            </a:extLst>
          </p:cNvPr>
          <p:cNvPicPr>
            <a:picLocks noChangeAspect="1"/>
          </p:cNvPicPr>
          <p:nvPr/>
        </p:nvPicPr>
        <p:blipFill>
          <a:blip r:embed="rId2">
            <a:extLst>
              <a:ext uri="{28A0092B-C50C-407E-A947-70E740481C1C}">
                <a14:useLocalDpi xmlns:a14="http://schemas.microsoft.com/office/drawing/2010/main" val="0"/>
              </a:ext>
            </a:extLst>
          </a:blip>
          <a:srcRect l="9309" t="8292" r="15925" b="5926"/>
          <a:stretch>
            <a:fillRect/>
          </a:stretch>
        </p:blipFill>
        <p:spPr>
          <a:xfrm>
            <a:off x="6032504" y="1702304"/>
            <a:ext cx="2592314" cy="2974259"/>
          </a:xfrm>
          <a:custGeom>
            <a:avLst/>
            <a:gdLst>
              <a:gd name="connsiteX0" fmla="*/ 1304389 w 2592314"/>
              <a:gd name="connsiteY0" fmla="*/ 464 h 2974259"/>
              <a:gd name="connsiteX1" fmla="*/ 1449708 w 2592314"/>
              <a:gd name="connsiteY1" fmla="*/ 49869 h 2974259"/>
              <a:gd name="connsiteX2" fmla="*/ 1951981 w 2592314"/>
              <a:gd name="connsiteY2" fmla="*/ 492975 h 2974259"/>
              <a:gd name="connsiteX3" fmla="*/ 1963456 w 2592314"/>
              <a:gd name="connsiteY3" fmla="*/ 507088 h 2974259"/>
              <a:gd name="connsiteX4" fmla="*/ 1978889 w 2592314"/>
              <a:gd name="connsiteY4" fmla="*/ 516713 h 2974259"/>
              <a:gd name="connsiteX5" fmla="*/ 2481162 w 2592314"/>
              <a:gd name="connsiteY5" fmla="*/ 959820 h 2974259"/>
              <a:gd name="connsiteX6" fmla="*/ 2499048 w 2592314"/>
              <a:gd name="connsiteY6" fmla="*/ 1246896 h 2974259"/>
              <a:gd name="connsiteX7" fmla="*/ 2213961 w 2592314"/>
              <a:gd name="connsiteY7" fmla="*/ 1262699 h 2974259"/>
              <a:gd name="connsiteX8" fmla="*/ 2525640 w 2592314"/>
              <a:gd name="connsiteY8" fmla="*/ 1537663 h 2974259"/>
              <a:gd name="connsiteX9" fmla="*/ 2541283 w 2592314"/>
              <a:gd name="connsiteY9" fmla="*/ 1822761 h 2974259"/>
              <a:gd name="connsiteX10" fmla="*/ 2256459 w 2592314"/>
              <a:gd name="connsiteY10" fmla="*/ 1842786 h 2974259"/>
              <a:gd name="connsiteX11" fmla="*/ 2494142 w 2592314"/>
              <a:gd name="connsiteY11" fmla="*/ 2052470 h 2974259"/>
              <a:gd name="connsiteX12" fmla="*/ 2514007 w 2592314"/>
              <a:gd name="connsiteY12" fmla="*/ 2337303 h 2974259"/>
              <a:gd name="connsiteX13" fmla="*/ 2226941 w 2592314"/>
              <a:gd name="connsiteY13" fmla="*/ 2355350 h 2974259"/>
              <a:gd name="connsiteX14" fmla="*/ 1955624 w 2592314"/>
              <a:gd name="connsiteY14" fmla="*/ 2115993 h 2974259"/>
              <a:gd name="connsiteX15" fmla="*/ 1672780 w 2592314"/>
              <a:gd name="connsiteY15" fmla="*/ 2133775 h 2974259"/>
              <a:gd name="connsiteX16" fmla="*/ 1688423 w 2592314"/>
              <a:gd name="connsiteY16" fmla="*/ 2418873 h 2974259"/>
              <a:gd name="connsiteX17" fmla="*/ 1809507 w 2592314"/>
              <a:gd name="connsiteY17" fmla="*/ 2525693 h 2974259"/>
              <a:gd name="connsiteX18" fmla="*/ 1825203 w 2592314"/>
              <a:gd name="connsiteY18" fmla="*/ 2539541 h 2974259"/>
              <a:gd name="connsiteX19" fmla="*/ 1917137 w 2592314"/>
              <a:gd name="connsiteY19" fmla="*/ 2620645 h 2974259"/>
              <a:gd name="connsiteX20" fmla="*/ 1937002 w 2592314"/>
              <a:gd name="connsiteY20" fmla="*/ 2905477 h 2974259"/>
              <a:gd name="connsiteX21" fmla="*/ 1649936 w 2592314"/>
              <a:gd name="connsiteY21" fmla="*/ 2923525 h 2974259"/>
              <a:gd name="connsiteX22" fmla="*/ 1558002 w 2592314"/>
              <a:gd name="connsiteY22" fmla="*/ 2842420 h 2974259"/>
              <a:gd name="connsiteX23" fmla="*/ 1542306 w 2592314"/>
              <a:gd name="connsiteY23" fmla="*/ 2828573 h 2974259"/>
              <a:gd name="connsiteX24" fmla="*/ 1120755 w 2592314"/>
              <a:gd name="connsiteY24" fmla="*/ 2456680 h 2974259"/>
              <a:gd name="connsiteX25" fmla="*/ 804592 w 2592314"/>
              <a:gd name="connsiteY25" fmla="*/ 2177760 h 2974259"/>
              <a:gd name="connsiteX26" fmla="*/ 275411 w 2592314"/>
              <a:gd name="connsiteY26" fmla="*/ 1710916 h 2974259"/>
              <a:gd name="connsiteX27" fmla="*/ 257525 w 2592314"/>
              <a:gd name="connsiteY27" fmla="*/ 1423840 h 2974259"/>
              <a:gd name="connsiteX28" fmla="*/ 542612 w 2592314"/>
              <a:gd name="connsiteY28" fmla="*/ 1408037 h 2974259"/>
              <a:gd name="connsiteX29" fmla="*/ 69489 w 2592314"/>
              <a:gd name="connsiteY29" fmla="*/ 990646 h 2974259"/>
              <a:gd name="connsiteX30" fmla="*/ 51603 w 2592314"/>
              <a:gd name="connsiteY30" fmla="*/ 703570 h 2974259"/>
              <a:gd name="connsiteX31" fmla="*/ 336690 w 2592314"/>
              <a:gd name="connsiteY31" fmla="*/ 687767 h 2974259"/>
              <a:gd name="connsiteX32" fmla="*/ 578857 w 2592314"/>
              <a:gd name="connsiteY32" fmla="*/ 901407 h 2974259"/>
              <a:gd name="connsiteX33" fmla="*/ 863681 w 2592314"/>
              <a:gd name="connsiteY33" fmla="*/ 881382 h 2974259"/>
              <a:gd name="connsiteX34" fmla="*/ 846058 w 2592314"/>
              <a:gd name="connsiteY34" fmla="*/ 598527 h 2974259"/>
              <a:gd name="connsiteX35" fmla="*/ 603891 w 2592314"/>
              <a:gd name="connsiteY35" fmla="*/ 384887 h 2974259"/>
              <a:gd name="connsiteX36" fmla="*/ 586005 w 2592314"/>
              <a:gd name="connsiteY36" fmla="*/ 97811 h 2974259"/>
              <a:gd name="connsiteX37" fmla="*/ 873071 w 2592314"/>
              <a:gd name="connsiteY37" fmla="*/ 79764 h 2974259"/>
              <a:gd name="connsiteX38" fmla="*/ 1182507 w 2592314"/>
              <a:gd name="connsiteY38" fmla="*/ 352749 h 2974259"/>
              <a:gd name="connsiteX39" fmla="*/ 1164885 w 2592314"/>
              <a:gd name="connsiteY39" fmla="*/ 69895 h 2974259"/>
              <a:gd name="connsiteX40" fmla="*/ 1304389 w 2592314"/>
              <a:gd name="connsiteY40" fmla="*/ 464 h 297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592314" h="2974259">
                <a:moveTo>
                  <a:pt x="1304389" y="464"/>
                </a:moveTo>
                <a:cubicBezTo>
                  <a:pt x="1355823" y="-3034"/>
                  <a:pt x="1408226" y="13273"/>
                  <a:pt x="1449708" y="49869"/>
                </a:cubicBezTo>
                <a:cubicBezTo>
                  <a:pt x="1449708" y="49869"/>
                  <a:pt x="1449708" y="49869"/>
                  <a:pt x="1951981" y="492975"/>
                </a:cubicBezTo>
                <a:cubicBezTo>
                  <a:pt x="1956466" y="496932"/>
                  <a:pt x="1960951" y="500888"/>
                  <a:pt x="1963456" y="507088"/>
                </a:cubicBezTo>
                <a:cubicBezTo>
                  <a:pt x="1969920" y="508801"/>
                  <a:pt x="1974404" y="512757"/>
                  <a:pt x="1978889" y="516713"/>
                </a:cubicBezTo>
                <a:cubicBezTo>
                  <a:pt x="1978889" y="516713"/>
                  <a:pt x="1978889" y="516713"/>
                  <a:pt x="2481162" y="959820"/>
                </a:cubicBezTo>
                <a:cubicBezTo>
                  <a:pt x="2564127" y="1033011"/>
                  <a:pt x="2574260" y="1161641"/>
                  <a:pt x="2499048" y="1246896"/>
                </a:cubicBezTo>
                <a:cubicBezTo>
                  <a:pt x="2425815" y="1329907"/>
                  <a:pt x="2296926" y="1335891"/>
                  <a:pt x="2213961" y="1262699"/>
                </a:cubicBezTo>
                <a:cubicBezTo>
                  <a:pt x="2213961" y="1262699"/>
                  <a:pt x="2213961" y="1262699"/>
                  <a:pt x="2525640" y="1537663"/>
                </a:cubicBezTo>
                <a:cubicBezTo>
                  <a:pt x="2608604" y="1610854"/>
                  <a:pt x="2614516" y="1739749"/>
                  <a:pt x="2541283" y="1822761"/>
                </a:cubicBezTo>
                <a:cubicBezTo>
                  <a:pt x="2468050" y="1905772"/>
                  <a:pt x="2339424" y="1915978"/>
                  <a:pt x="2256459" y="1842786"/>
                </a:cubicBezTo>
                <a:cubicBezTo>
                  <a:pt x="2256459" y="1842786"/>
                  <a:pt x="2256459" y="1842786"/>
                  <a:pt x="2494142" y="2052470"/>
                </a:cubicBezTo>
                <a:cubicBezTo>
                  <a:pt x="2577107" y="2125662"/>
                  <a:pt x="2587240" y="2254291"/>
                  <a:pt x="2514007" y="2337303"/>
                </a:cubicBezTo>
                <a:cubicBezTo>
                  <a:pt x="2440774" y="2420314"/>
                  <a:pt x="2309906" y="2428542"/>
                  <a:pt x="2226941" y="2355350"/>
                </a:cubicBezTo>
                <a:cubicBezTo>
                  <a:pt x="2226941" y="2355350"/>
                  <a:pt x="2226941" y="2355350"/>
                  <a:pt x="1955624" y="2115993"/>
                </a:cubicBezTo>
                <a:cubicBezTo>
                  <a:pt x="1872659" y="2042802"/>
                  <a:pt x="1746013" y="2050764"/>
                  <a:pt x="1672780" y="2133775"/>
                </a:cubicBezTo>
                <a:cubicBezTo>
                  <a:pt x="1597568" y="2219030"/>
                  <a:pt x="1605458" y="2345682"/>
                  <a:pt x="1688423" y="2418873"/>
                </a:cubicBezTo>
                <a:cubicBezTo>
                  <a:pt x="1688423" y="2418873"/>
                  <a:pt x="1688423" y="2418873"/>
                  <a:pt x="1809507" y="2525693"/>
                </a:cubicBezTo>
                <a:cubicBezTo>
                  <a:pt x="1809507" y="2525693"/>
                  <a:pt x="1809507" y="2525693"/>
                  <a:pt x="1825203" y="2539541"/>
                </a:cubicBezTo>
                <a:cubicBezTo>
                  <a:pt x="1825203" y="2539541"/>
                  <a:pt x="1825203" y="2539541"/>
                  <a:pt x="1917137" y="2620645"/>
                </a:cubicBezTo>
                <a:cubicBezTo>
                  <a:pt x="2000101" y="2693837"/>
                  <a:pt x="2010234" y="2822466"/>
                  <a:pt x="1937002" y="2905477"/>
                </a:cubicBezTo>
                <a:cubicBezTo>
                  <a:pt x="1861789" y="2990732"/>
                  <a:pt x="1732900" y="2996716"/>
                  <a:pt x="1649936" y="2923525"/>
                </a:cubicBezTo>
                <a:cubicBezTo>
                  <a:pt x="1649936" y="2923525"/>
                  <a:pt x="1649936" y="2923525"/>
                  <a:pt x="1558002" y="2842420"/>
                </a:cubicBezTo>
                <a:cubicBezTo>
                  <a:pt x="1558002" y="2842420"/>
                  <a:pt x="1558002" y="2842420"/>
                  <a:pt x="1542306" y="2828573"/>
                </a:cubicBezTo>
                <a:cubicBezTo>
                  <a:pt x="1542306" y="2828573"/>
                  <a:pt x="1542306" y="2828573"/>
                  <a:pt x="1120755" y="2456680"/>
                </a:cubicBezTo>
                <a:cubicBezTo>
                  <a:pt x="1120755" y="2456680"/>
                  <a:pt x="1120755" y="2456680"/>
                  <a:pt x="804592" y="2177760"/>
                </a:cubicBezTo>
                <a:cubicBezTo>
                  <a:pt x="804592" y="2177760"/>
                  <a:pt x="804592" y="2177760"/>
                  <a:pt x="275411" y="1710916"/>
                </a:cubicBezTo>
                <a:cubicBezTo>
                  <a:pt x="190204" y="1635746"/>
                  <a:pt x="182313" y="1509095"/>
                  <a:pt x="257525" y="1423840"/>
                </a:cubicBezTo>
                <a:cubicBezTo>
                  <a:pt x="330758" y="1340829"/>
                  <a:pt x="457405" y="1332867"/>
                  <a:pt x="542612" y="1408037"/>
                </a:cubicBezTo>
                <a:cubicBezTo>
                  <a:pt x="542612" y="1408037"/>
                  <a:pt x="542612" y="1408037"/>
                  <a:pt x="69489" y="990646"/>
                </a:cubicBezTo>
                <a:cubicBezTo>
                  <a:pt x="-15718" y="915476"/>
                  <a:pt x="-23609" y="788825"/>
                  <a:pt x="51603" y="703570"/>
                </a:cubicBezTo>
                <a:cubicBezTo>
                  <a:pt x="124836" y="620559"/>
                  <a:pt x="251483" y="612597"/>
                  <a:pt x="336690" y="687767"/>
                </a:cubicBezTo>
                <a:cubicBezTo>
                  <a:pt x="336690" y="687767"/>
                  <a:pt x="336690" y="687767"/>
                  <a:pt x="578857" y="901407"/>
                </a:cubicBezTo>
                <a:cubicBezTo>
                  <a:pt x="661822" y="974599"/>
                  <a:pt x="790448" y="964393"/>
                  <a:pt x="863681" y="881382"/>
                </a:cubicBezTo>
                <a:cubicBezTo>
                  <a:pt x="936914" y="798370"/>
                  <a:pt x="929023" y="671719"/>
                  <a:pt x="846058" y="598527"/>
                </a:cubicBezTo>
                <a:cubicBezTo>
                  <a:pt x="846058" y="598527"/>
                  <a:pt x="846058" y="598527"/>
                  <a:pt x="603891" y="384887"/>
                </a:cubicBezTo>
                <a:cubicBezTo>
                  <a:pt x="518684" y="309717"/>
                  <a:pt x="512772" y="180822"/>
                  <a:pt x="586005" y="97811"/>
                </a:cubicBezTo>
                <a:cubicBezTo>
                  <a:pt x="659238" y="14799"/>
                  <a:pt x="787864" y="4594"/>
                  <a:pt x="873071" y="79764"/>
                </a:cubicBezTo>
                <a:cubicBezTo>
                  <a:pt x="873071" y="79764"/>
                  <a:pt x="873071" y="79764"/>
                  <a:pt x="1182507" y="352749"/>
                </a:cubicBezTo>
                <a:cubicBezTo>
                  <a:pt x="1099542" y="279557"/>
                  <a:pt x="1091652" y="152906"/>
                  <a:pt x="1164885" y="69895"/>
                </a:cubicBezTo>
                <a:cubicBezTo>
                  <a:pt x="1202491" y="27267"/>
                  <a:pt x="1252955" y="3963"/>
                  <a:pt x="1304389" y="464"/>
                </a:cubicBezTo>
                <a:close/>
              </a:path>
            </a:pathLst>
          </a:custGeom>
        </p:spPr>
      </p:pic>
    </p:spTree>
    <p:extLst>
      <p:ext uri="{BB962C8B-B14F-4D97-AF65-F5344CB8AC3E}">
        <p14:creationId xmlns:p14="http://schemas.microsoft.com/office/powerpoint/2010/main" val="3595803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childTnLst>
                                </p:cTn>
                              </p:par>
                            </p:childTnLst>
                          </p:cTn>
                        </p:par>
                        <p:par>
                          <p:cTn id="14" fill="hold">
                            <p:stCondLst>
                              <p:cond delay="500"/>
                            </p:stCondLst>
                            <p:childTnLst>
                              <p:par>
                                <p:cTn id="15" presetID="16" presetClass="entr" presetSubtype="37"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barn(outVertical)">
                                      <p:cBhvr>
                                        <p:cTn id="17" dur="500"/>
                                        <p:tgtEl>
                                          <p:spTgt spid="25"/>
                                        </p:tgtEl>
                                      </p:cBhvr>
                                    </p:animEffect>
                                  </p:childTnLst>
                                </p:cTn>
                              </p:par>
                              <p:par>
                                <p:cTn id="18" presetID="16" presetClass="entr" presetSubtype="37" fill="hold" nodeType="with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barn(outVertical)">
                                      <p:cBhvr>
                                        <p:cTn id="20" dur="500"/>
                                        <p:tgtEl>
                                          <p:spTgt spid="29"/>
                                        </p:tgtEl>
                                      </p:cBhvr>
                                    </p:animEffect>
                                  </p:childTnLst>
                                </p:cTn>
                              </p:par>
                              <p:par>
                                <p:cTn id="21" presetID="16" presetClass="entr" presetSubtype="37"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barn(outVertical)">
                                      <p:cBhvr>
                                        <p:cTn id="23" dur="500"/>
                                        <p:tgtEl>
                                          <p:spTgt spid="33"/>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500"/>
                                        <p:tgtEl>
                                          <p:spTgt spid="2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500"/>
                                        <p:tgtEl>
                                          <p:spTgt spid="32"/>
                                        </p:tgtEl>
                                      </p:cBhvr>
                                    </p:animEffect>
                                  </p:childTnLst>
                                </p:cTn>
                              </p:par>
                            </p:childTnLst>
                          </p:cTn>
                        </p:par>
                        <p:par>
                          <p:cTn id="34" fill="hold">
                            <p:stCondLst>
                              <p:cond delay="1500"/>
                            </p:stCondLst>
                            <p:childTnLst>
                              <p:par>
                                <p:cTn id="35" presetID="10" presetClass="entr" presetSubtype="0"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500"/>
                                        <p:tgtEl>
                                          <p:spTgt spid="2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500"/>
                                        <p:tgtEl>
                                          <p:spTgt spid="2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6" grpId="0"/>
      <p:bldP spid="27" grpId="0"/>
      <p:bldP spid="28" grpId="0"/>
      <p:bldP spid="30" grpId="0"/>
      <p:bldP spid="31" grpId="0"/>
      <p:bldP spid="3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hape 514"/>
          <p:cNvSpPr/>
          <p:nvPr/>
        </p:nvSpPr>
        <p:spPr>
          <a:xfrm>
            <a:off x="529671" y="1645680"/>
            <a:ext cx="2233083" cy="385397"/>
          </a:xfrm>
          <a:prstGeom prst="rect">
            <a:avLst/>
          </a:prstGeom>
          <a:ln w="3175">
            <a:miter lim="400000"/>
          </a:ln>
          <a:extLst>
            <a:ext uri="{C572A759-6A51-4108-AA02-DFA0A04FC94B}">
              <ma14:wrappingTextBoxFlag xmlns="" xmlns:ma14="http://schemas.microsoft.com/office/mac/drawingml/2011/main" val="1"/>
            </a:ext>
          </a:extLst>
        </p:spPr>
        <p:txBody>
          <a:bodyPr wrap="none" lIns="26243" tIns="26243" rIns="26243" bIns="26243" anchor="ctr">
            <a:spAutoFit/>
          </a:bodyPr>
          <a:lstStyle>
            <a:lvl1pPr>
              <a:lnSpc>
                <a:spcPct val="90000"/>
              </a:lnSpc>
              <a:defRPr sz="4200">
                <a:latin typeface="TeX Gyre Adventor"/>
                <a:ea typeface="TeX Gyre Adventor"/>
                <a:cs typeface="TeX Gyre Adventor"/>
                <a:sym typeface="TeX Gyre Adventor"/>
              </a:defRPr>
            </a:lvl1pPr>
          </a:lstStyle>
          <a:p>
            <a:pPr lvl="0">
              <a:defRPr sz="1800"/>
            </a:pPr>
            <a:r>
              <a:rPr lang="en-US" sz="2400" dirty="0">
                <a:latin typeface="+mj-lt"/>
              </a:rPr>
              <a:t>Selena </a:t>
            </a:r>
            <a:r>
              <a:rPr lang="en-US" sz="2400" dirty="0" err="1">
                <a:latin typeface="+mj-lt"/>
              </a:rPr>
              <a:t>Gemes</a:t>
            </a:r>
            <a:endParaRPr sz="2400" dirty="0">
              <a:latin typeface="+mj-lt"/>
            </a:endParaRPr>
          </a:p>
        </p:txBody>
      </p:sp>
      <p:sp>
        <p:nvSpPr>
          <p:cNvPr id="7" name="Shape 515"/>
          <p:cNvSpPr/>
          <p:nvPr/>
        </p:nvSpPr>
        <p:spPr>
          <a:xfrm>
            <a:off x="529671" y="1978521"/>
            <a:ext cx="1048464" cy="246898"/>
          </a:xfrm>
          <a:prstGeom prst="rect">
            <a:avLst/>
          </a:prstGeom>
          <a:ln w="3175">
            <a:miter lim="400000"/>
          </a:ln>
          <a:extLst>
            <a:ext uri="{C572A759-6A51-4108-AA02-DFA0A04FC94B}">
              <ma14:wrappingTextBoxFlag xmlns="" xmlns:ma14="http://schemas.microsoft.com/office/mac/drawingml/2011/main" val="1"/>
            </a:ext>
          </a:extLst>
        </p:spPr>
        <p:txBody>
          <a:bodyPr wrap="none" lIns="26243" tIns="26243" rIns="26243" bIns="26243" anchor="ctr">
            <a:spAutoFit/>
          </a:bodyPr>
          <a:lstStyle>
            <a:lvl1pPr algn="l">
              <a:lnSpc>
                <a:spcPct val="120000"/>
              </a:lnSpc>
              <a:defRPr sz="2500" i="1">
                <a:solidFill>
                  <a:srgbClr val="8A8A8A"/>
                </a:solidFill>
                <a:latin typeface="Droid Serif"/>
                <a:ea typeface="Droid Serif"/>
                <a:cs typeface="Droid Serif"/>
                <a:sym typeface="Droid Serif"/>
              </a:defRPr>
            </a:lvl1pPr>
          </a:lstStyle>
          <a:p>
            <a:pPr lvl="0">
              <a:defRPr sz="1800" i="0">
                <a:solidFill>
                  <a:srgbClr val="000000"/>
                </a:solidFill>
              </a:defRPr>
            </a:pPr>
            <a:r>
              <a:rPr sz="1050" dirty="0">
                <a:solidFill>
                  <a:schemeClr val="tx1"/>
                </a:solidFill>
                <a:latin typeface="+mn-lt"/>
              </a:rPr>
              <a:t>Project Manager</a:t>
            </a:r>
          </a:p>
        </p:txBody>
      </p:sp>
      <p:sp>
        <p:nvSpPr>
          <p:cNvPr id="8" name="Shape 517"/>
          <p:cNvSpPr/>
          <p:nvPr/>
        </p:nvSpPr>
        <p:spPr>
          <a:xfrm>
            <a:off x="560686" y="2375861"/>
            <a:ext cx="3242388" cy="830997"/>
          </a:xfrm>
          <a:prstGeom prst="rect">
            <a:avLst/>
          </a:prstGeom>
          <a:ln w="3175">
            <a:miter lim="400000"/>
          </a:ln>
          <a:extLst>
            <a:ext uri="{C572A759-6A51-4108-AA02-DFA0A04FC94B}">
              <ma14:wrappingTextBoxFlag xmlns="" xmlns:ma14="http://schemas.microsoft.com/office/mac/drawingml/2011/main" val="1"/>
            </a:ext>
          </a:extLst>
        </p:spPr>
        <p:txBody>
          <a:bodyPr wrap="square" lIns="0" tIns="0" rIns="0" bIns="0">
            <a:spAutoFit/>
          </a:bodyPr>
          <a:lstStyle>
            <a:lvl1pPr algn="l">
              <a:lnSpc>
                <a:spcPct val="120000"/>
              </a:lnSpc>
              <a:defRPr sz="2400">
                <a:solidFill>
                  <a:srgbClr val="A6AAA9"/>
                </a:solidFill>
                <a:latin typeface="Raleway Regular"/>
                <a:ea typeface="Raleway Regular"/>
                <a:cs typeface="Raleway Regular"/>
                <a:sym typeface="Raleway Regular"/>
              </a:defRPr>
            </a:lvl1pPr>
          </a:lstStyle>
          <a:p>
            <a:pPr algn="just">
              <a:lnSpc>
                <a:spcPct val="150000"/>
              </a:lnSpc>
            </a:pPr>
            <a:r>
              <a:rPr lang="id-ID" sz="900" dirty="0">
                <a:solidFill>
                  <a:schemeClr val="tx1"/>
                </a:solidFill>
                <a:latin typeface="+mn-lt"/>
              </a:rPr>
              <a:t>Suitable for all categories business and personal presentation</a:t>
            </a:r>
            <a:r>
              <a:rPr lang="id-ID" sz="900" b="1" dirty="0">
                <a:solidFill>
                  <a:schemeClr val="tx1"/>
                </a:solidFill>
                <a:latin typeface="+mn-lt"/>
              </a:rPr>
              <a:t>,</a:t>
            </a:r>
            <a:r>
              <a:rPr lang="id-ID" sz="900" dirty="0">
                <a:solidFill>
                  <a:schemeClr val="tx1"/>
                </a:solidFill>
                <a:latin typeface="+mn-lt"/>
              </a:rPr>
              <a:t> eaque ipsa quae ab illo inventore veritatis et quasi architecto beatae vitae dicta sunt explicabo. Suitable for all categories </a:t>
            </a:r>
            <a:r>
              <a:rPr lang="id-ID" sz="900" b="1" dirty="0">
                <a:solidFill>
                  <a:schemeClr val="tx1"/>
                </a:solidFill>
                <a:latin typeface="+mn-lt"/>
              </a:rPr>
              <a:t>business</a:t>
            </a:r>
            <a:r>
              <a:rPr lang="id-ID" sz="900" dirty="0">
                <a:solidFill>
                  <a:schemeClr val="tx1"/>
                </a:solidFill>
                <a:latin typeface="+mn-lt"/>
              </a:rPr>
              <a:t> and </a:t>
            </a:r>
            <a:r>
              <a:rPr lang="id-ID" sz="900" b="1" dirty="0">
                <a:solidFill>
                  <a:schemeClr val="tx1"/>
                </a:solidFill>
                <a:latin typeface="+mn-lt"/>
              </a:rPr>
              <a:t>personal presentation.</a:t>
            </a:r>
            <a:endParaRPr lang="id-ID" sz="900" dirty="0">
              <a:solidFill>
                <a:schemeClr val="tx1"/>
              </a:solidFill>
              <a:latin typeface="+mn-lt"/>
            </a:endParaRPr>
          </a:p>
        </p:txBody>
      </p:sp>
      <p:sp>
        <p:nvSpPr>
          <p:cNvPr id="21" name="TextBox 20"/>
          <p:cNvSpPr txBox="1"/>
          <p:nvPr/>
        </p:nvSpPr>
        <p:spPr>
          <a:xfrm>
            <a:off x="553241" y="3378308"/>
            <a:ext cx="1543763" cy="253916"/>
          </a:xfrm>
          <a:prstGeom prst="rect">
            <a:avLst/>
          </a:prstGeom>
          <a:noFill/>
        </p:spPr>
        <p:txBody>
          <a:bodyPr wrap="square" rtlCol="0">
            <a:spAutoFit/>
          </a:bodyPr>
          <a:lstStyle/>
          <a:p>
            <a:r>
              <a:rPr lang="id-ID" sz="1050" dirty="0">
                <a:cs typeface="Raavi" panose="02000500000000000000" pitchFamily="2"/>
              </a:rPr>
              <a:t>Photoshop</a:t>
            </a:r>
            <a:endParaRPr lang="en-US" sz="1050" dirty="0">
              <a:cs typeface="Raavi" panose="02000500000000000000" pitchFamily="2"/>
            </a:endParaRPr>
          </a:p>
        </p:txBody>
      </p:sp>
      <p:sp>
        <p:nvSpPr>
          <p:cNvPr id="22" name="TextBox 21"/>
          <p:cNvSpPr txBox="1"/>
          <p:nvPr/>
        </p:nvSpPr>
        <p:spPr>
          <a:xfrm>
            <a:off x="553241" y="4046869"/>
            <a:ext cx="1543763" cy="253916"/>
          </a:xfrm>
          <a:prstGeom prst="rect">
            <a:avLst/>
          </a:prstGeom>
          <a:noFill/>
        </p:spPr>
        <p:txBody>
          <a:bodyPr wrap="square" rtlCol="0">
            <a:spAutoFit/>
          </a:bodyPr>
          <a:lstStyle/>
          <a:p>
            <a:r>
              <a:rPr lang="en-US" sz="1050" dirty="0">
                <a:cs typeface="Raavi" panose="02000500000000000000" pitchFamily="2"/>
              </a:rPr>
              <a:t>I</a:t>
            </a:r>
            <a:r>
              <a:rPr lang="id-ID" sz="1050" dirty="0">
                <a:cs typeface="Raavi" panose="02000500000000000000" pitchFamily="2"/>
              </a:rPr>
              <a:t>llustrator</a:t>
            </a:r>
            <a:endParaRPr lang="en-US" sz="1050" dirty="0">
              <a:cs typeface="Raavi" panose="02000500000000000000" pitchFamily="2"/>
            </a:endParaRPr>
          </a:p>
        </p:txBody>
      </p:sp>
      <p:sp>
        <p:nvSpPr>
          <p:cNvPr id="33" name="TextBox 32"/>
          <p:cNvSpPr txBox="1"/>
          <p:nvPr/>
        </p:nvSpPr>
        <p:spPr>
          <a:xfrm>
            <a:off x="553241" y="4698966"/>
            <a:ext cx="1543763" cy="253916"/>
          </a:xfrm>
          <a:prstGeom prst="rect">
            <a:avLst/>
          </a:prstGeom>
          <a:noFill/>
        </p:spPr>
        <p:txBody>
          <a:bodyPr wrap="square" rtlCol="0">
            <a:spAutoFit/>
          </a:bodyPr>
          <a:lstStyle/>
          <a:p>
            <a:r>
              <a:rPr lang="id-ID" sz="1050" dirty="0">
                <a:cs typeface="Raavi" panose="02000500000000000000" pitchFamily="2"/>
              </a:rPr>
              <a:t>InDesign</a:t>
            </a:r>
            <a:endParaRPr lang="en-US" sz="1050" dirty="0">
              <a:cs typeface="Raavi" panose="02000500000000000000" pitchFamily="2"/>
            </a:endParaRPr>
          </a:p>
        </p:txBody>
      </p:sp>
      <p:sp>
        <p:nvSpPr>
          <p:cNvPr id="23" name="Freeform 13"/>
          <p:cNvSpPr>
            <a:spLocks/>
          </p:cNvSpPr>
          <p:nvPr/>
        </p:nvSpPr>
        <p:spPr bwMode="auto">
          <a:xfrm>
            <a:off x="572050" y="3630778"/>
            <a:ext cx="2980775" cy="165513"/>
          </a:xfrm>
          <a:custGeom>
            <a:avLst/>
            <a:gdLst>
              <a:gd name="T0" fmla="*/ 618 w 637"/>
              <a:gd name="T1" fmla="*/ 0 h 37"/>
              <a:gd name="T2" fmla="*/ 19 w 637"/>
              <a:gd name="T3" fmla="*/ 0 h 37"/>
              <a:gd name="T4" fmla="*/ 0 w 637"/>
              <a:gd name="T5" fmla="*/ 18 h 37"/>
              <a:gd name="T6" fmla="*/ 19 w 637"/>
              <a:gd name="T7" fmla="*/ 37 h 37"/>
              <a:gd name="T8" fmla="*/ 618 w 637"/>
              <a:gd name="T9" fmla="*/ 37 h 37"/>
              <a:gd name="T10" fmla="*/ 637 w 637"/>
              <a:gd name="T11" fmla="*/ 18 h 37"/>
              <a:gd name="T12" fmla="*/ 618 w 637"/>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637" h="37">
                <a:moveTo>
                  <a:pt x="618" y="0"/>
                </a:moveTo>
                <a:cubicBezTo>
                  <a:pt x="531" y="0"/>
                  <a:pt x="106" y="0"/>
                  <a:pt x="19" y="0"/>
                </a:cubicBezTo>
                <a:cubicBezTo>
                  <a:pt x="9" y="0"/>
                  <a:pt x="0" y="8"/>
                  <a:pt x="0" y="18"/>
                </a:cubicBezTo>
                <a:cubicBezTo>
                  <a:pt x="0" y="29"/>
                  <a:pt x="9" y="37"/>
                  <a:pt x="19" y="37"/>
                </a:cubicBezTo>
                <a:cubicBezTo>
                  <a:pt x="106" y="37"/>
                  <a:pt x="531" y="37"/>
                  <a:pt x="618" y="37"/>
                </a:cubicBezTo>
                <a:cubicBezTo>
                  <a:pt x="628" y="37"/>
                  <a:pt x="637" y="29"/>
                  <a:pt x="637" y="18"/>
                </a:cubicBezTo>
                <a:cubicBezTo>
                  <a:pt x="637" y="8"/>
                  <a:pt x="628" y="0"/>
                  <a:pt x="618" y="0"/>
                </a:cubicBezTo>
                <a:close/>
              </a:path>
            </a:pathLst>
          </a:custGeom>
          <a:solidFill>
            <a:schemeClr val="tx1">
              <a:lumMod val="50000"/>
              <a:lumOff val="50000"/>
              <a:alpha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2" name="Group 1"/>
          <p:cNvGrpSpPr/>
          <p:nvPr/>
        </p:nvGrpSpPr>
        <p:grpSpPr>
          <a:xfrm>
            <a:off x="572051" y="3630778"/>
            <a:ext cx="2237592" cy="165513"/>
            <a:chOff x="762734" y="3698037"/>
            <a:chExt cx="2983456" cy="220684"/>
          </a:xfrm>
        </p:grpSpPr>
        <p:sp>
          <p:nvSpPr>
            <p:cNvPr id="25" name="Freeform 14"/>
            <p:cNvSpPr>
              <a:spLocks/>
            </p:cNvSpPr>
            <p:nvPr/>
          </p:nvSpPr>
          <p:spPr bwMode="auto">
            <a:xfrm>
              <a:off x="762734" y="3698037"/>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26" name="Rectangle 15"/>
            <p:cNvSpPr>
              <a:spLocks noChangeArrowheads="1"/>
            </p:cNvSpPr>
            <p:nvPr/>
          </p:nvSpPr>
          <p:spPr bwMode="auto">
            <a:xfrm>
              <a:off x="975786" y="3698037"/>
              <a:ext cx="2564841" cy="220684"/>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27" name="Freeform 14"/>
            <p:cNvSpPr>
              <a:spLocks/>
            </p:cNvSpPr>
            <p:nvPr/>
          </p:nvSpPr>
          <p:spPr bwMode="auto">
            <a:xfrm flipH="1">
              <a:off x="3541027" y="3698037"/>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28" name="Freeform 13"/>
          <p:cNvSpPr>
            <a:spLocks/>
          </p:cNvSpPr>
          <p:nvPr/>
        </p:nvSpPr>
        <p:spPr bwMode="auto">
          <a:xfrm>
            <a:off x="572050" y="4300153"/>
            <a:ext cx="2980775" cy="165513"/>
          </a:xfrm>
          <a:custGeom>
            <a:avLst/>
            <a:gdLst>
              <a:gd name="T0" fmla="*/ 618 w 637"/>
              <a:gd name="T1" fmla="*/ 0 h 37"/>
              <a:gd name="T2" fmla="*/ 19 w 637"/>
              <a:gd name="T3" fmla="*/ 0 h 37"/>
              <a:gd name="T4" fmla="*/ 0 w 637"/>
              <a:gd name="T5" fmla="*/ 18 h 37"/>
              <a:gd name="T6" fmla="*/ 19 w 637"/>
              <a:gd name="T7" fmla="*/ 37 h 37"/>
              <a:gd name="T8" fmla="*/ 618 w 637"/>
              <a:gd name="T9" fmla="*/ 37 h 37"/>
              <a:gd name="T10" fmla="*/ 637 w 637"/>
              <a:gd name="T11" fmla="*/ 18 h 37"/>
              <a:gd name="T12" fmla="*/ 618 w 637"/>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637" h="37">
                <a:moveTo>
                  <a:pt x="618" y="0"/>
                </a:moveTo>
                <a:cubicBezTo>
                  <a:pt x="531" y="0"/>
                  <a:pt x="106" y="0"/>
                  <a:pt x="19" y="0"/>
                </a:cubicBezTo>
                <a:cubicBezTo>
                  <a:pt x="9" y="0"/>
                  <a:pt x="0" y="8"/>
                  <a:pt x="0" y="18"/>
                </a:cubicBezTo>
                <a:cubicBezTo>
                  <a:pt x="0" y="29"/>
                  <a:pt x="9" y="37"/>
                  <a:pt x="19" y="37"/>
                </a:cubicBezTo>
                <a:cubicBezTo>
                  <a:pt x="106" y="37"/>
                  <a:pt x="531" y="37"/>
                  <a:pt x="618" y="37"/>
                </a:cubicBezTo>
                <a:cubicBezTo>
                  <a:pt x="628" y="37"/>
                  <a:pt x="637" y="29"/>
                  <a:pt x="637" y="18"/>
                </a:cubicBezTo>
                <a:cubicBezTo>
                  <a:pt x="637" y="8"/>
                  <a:pt x="628" y="0"/>
                  <a:pt x="618" y="0"/>
                </a:cubicBezTo>
                <a:close/>
              </a:path>
            </a:pathLst>
          </a:custGeom>
          <a:solidFill>
            <a:schemeClr val="tx1">
              <a:lumMod val="50000"/>
              <a:lumOff val="50000"/>
              <a:alpha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3" name="Group 2"/>
          <p:cNvGrpSpPr/>
          <p:nvPr/>
        </p:nvGrpSpPr>
        <p:grpSpPr>
          <a:xfrm>
            <a:off x="572051" y="4300153"/>
            <a:ext cx="2569008" cy="165513"/>
            <a:chOff x="762735" y="4590537"/>
            <a:chExt cx="3425344" cy="220684"/>
          </a:xfrm>
        </p:grpSpPr>
        <p:sp>
          <p:nvSpPr>
            <p:cNvPr id="30" name="Freeform 14"/>
            <p:cNvSpPr>
              <a:spLocks/>
            </p:cNvSpPr>
            <p:nvPr/>
          </p:nvSpPr>
          <p:spPr bwMode="auto">
            <a:xfrm>
              <a:off x="762735" y="4590537"/>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31" name="Rectangle 15"/>
            <p:cNvSpPr>
              <a:spLocks noChangeArrowheads="1"/>
            </p:cNvSpPr>
            <p:nvPr/>
          </p:nvSpPr>
          <p:spPr bwMode="auto">
            <a:xfrm>
              <a:off x="975789" y="4590537"/>
              <a:ext cx="3042023" cy="220684"/>
            </a:xfrm>
            <a:prstGeom prst="rect">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32" name="Freeform 14"/>
            <p:cNvSpPr>
              <a:spLocks/>
            </p:cNvSpPr>
            <p:nvPr/>
          </p:nvSpPr>
          <p:spPr bwMode="auto">
            <a:xfrm flipH="1">
              <a:off x="3982916" y="4590537"/>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35" name="Freeform 13"/>
          <p:cNvSpPr>
            <a:spLocks/>
          </p:cNvSpPr>
          <p:nvPr/>
        </p:nvSpPr>
        <p:spPr bwMode="auto">
          <a:xfrm>
            <a:off x="572050" y="4958666"/>
            <a:ext cx="2980775" cy="165513"/>
          </a:xfrm>
          <a:custGeom>
            <a:avLst/>
            <a:gdLst>
              <a:gd name="T0" fmla="*/ 618 w 637"/>
              <a:gd name="T1" fmla="*/ 0 h 37"/>
              <a:gd name="T2" fmla="*/ 19 w 637"/>
              <a:gd name="T3" fmla="*/ 0 h 37"/>
              <a:gd name="T4" fmla="*/ 0 w 637"/>
              <a:gd name="T5" fmla="*/ 18 h 37"/>
              <a:gd name="T6" fmla="*/ 19 w 637"/>
              <a:gd name="T7" fmla="*/ 37 h 37"/>
              <a:gd name="T8" fmla="*/ 618 w 637"/>
              <a:gd name="T9" fmla="*/ 37 h 37"/>
              <a:gd name="T10" fmla="*/ 637 w 637"/>
              <a:gd name="T11" fmla="*/ 18 h 37"/>
              <a:gd name="T12" fmla="*/ 618 w 637"/>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637" h="37">
                <a:moveTo>
                  <a:pt x="618" y="0"/>
                </a:moveTo>
                <a:cubicBezTo>
                  <a:pt x="531" y="0"/>
                  <a:pt x="106" y="0"/>
                  <a:pt x="19" y="0"/>
                </a:cubicBezTo>
                <a:cubicBezTo>
                  <a:pt x="9" y="0"/>
                  <a:pt x="0" y="8"/>
                  <a:pt x="0" y="18"/>
                </a:cubicBezTo>
                <a:cubicBezTo>
                  <a:pt x="0" y="29"/>
                  <a:pt x="9" y="37"/>
                  <a:pt x="19" y="37"/>
                </a:cubicBezTo>
                <a:cubicBezTo>
                  <a:pt x="106" y="37"/>
                  <a:pt x="531" y="37"/>
                  <a:pt x="618" y="37"/>
                </a:cubicBezTo>
                <a:cubicBezTo>
                  <a:pt x="628" y="37"/>
                  <a:pt x="637" y="29"/>
                  <a:pt x="637" y="18"/>
                </a:cubicBezTo>
                <a:cubicBezTo>
                  <a:pt x="637" y="8"/>
                  <a:pt x="628" y="0"/>
                  <a:pt x="618" y="0"/>
                </a:cubicBezTo>
                <a:close/>
              </a:path>
            </a:pathLst>
          </a:custGeom>
          <a:solidFill>
            <a:schemeClr val="tx1">
              <a:lumMod val="50000"/>
              <a:lumOff val="50000"/>
              <a:alpha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4" name="Group 3"/>
          <p:cNvGrpSpPr/>
          <p:nvPr/>
        </p:nvGrpSpPr>
        <p:grpSpPr>
          <a:xfrm>
            <a:off x="572052" y="4958666"/>
            <a:ext cx="1870667" cy="165513"/>
            <a:chOff x="762735" y="5468554"/>
            <a:chExt cx="2494223" cy="220684"/>
          </a:xfrm>
        </p:grpSpPr>
        <p:sp>
          <p:nvSpPr>
            <p:cNvPr id="37" name="Freeform 14"/>
            <p:cNvSpPr>
              <a:spLocks/>
            </p:cNvSpPr>
            <p:nvPr/>
          </p:nvSpPr>
          <p:spPr bwMode="auto">
            <a:xfrm>
              <a:off x="762735" y="5468554"/>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8" name="Rectangle 15"/>
            <p:cNvSpPr>
              <a:spLocks noChangeArrowheads="1"/>
            </p:cNvSpPr>
            <p:nvPr/>
          </p:nvSpPr>
          <p:spPr bwMode="auto">
            <a:xfrm>
              <a:off x="975789" y="5468554"/>
              <a:ext cx="2087663" cy="220684"/>
            </a:xfrm>
            <a:prstGeom prst="rect">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9" name="Freeform 14"/>
            <p:cNvSpPr>
              <a:spLocks/>
            </p:cNvSpPr>
            <p:nvPr/>
          </p:nvSpPr>
          <p:spPr bwMode="auto">
            <a:xfrm flipH="1">
              <a:off x="3051795" y="5468554"/>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51" name="TextBox 50"/>
          <p:cNvSpPr txBox="1"/>
          <p:nvPr/>
        </p:nvSpPr>
        <p:spPr>
          <a:xfrm>
            <a:off x="3543486" y="3618174"/>
            <a:ext cx="485588" cy="261610"/>
          </a:xfrm>
          <a:prstGeom prst="rect">
            <a:avLst/>
          </a:prstGeom>
          <a:noFill/>
        </p:spPr>
        <p:txBody>
          <a:bodyPr wrap="square" rtlCol="0">
            <a:spAutoFit/>
          </a:bodyPr>
          <a:lstStyle/>
          <a:p>
            <a:pPr algn="ctr"/>
            <a:r>
              <a:rPr lang="id-ID" sz="1100" b="1" dirty="0">
                <a:solidFill>
                  <a:schemeClr val="accent1"/>
                </a:solidFill>
                <a:latin typeface="+mj-lt"/>
                <a:cs typeface="Raavi" panose="02000500000000000000" pitchFamily="2"/>
              </a:rPr>
              <a:t>70%</a:t>
            </a:r>
            <a:endParaRPr lang="en-US" sz="1100" b="1" dirty="0">
              <a:solidFill>
                <a:schemeClr val="accent1"/>
              </a:solidFill>
              <a:latin typeface="+mj-lt"/>
              <a:cs typeface="Raavi" panose="02000500000000000000" pitchFamily="2"/>
            </a:endParaRPr>
          </a:p>
        </p:txBody>
      </p:sp>
      <p:sp>
        <p:nvSpPr>
          <p:cNvPr id="52" name="TextBox 51"/>
          <p:cNvSpPr txBox="1"/>
          <p:nvPr/>
        </p:nvSpPr>
        <p:spPr>
          <a:xfrm>
            <a:off x="3543486" y="4287548"/>
            <a:ext cx="485588" cy="261610"/>
          </a:xfrm>
          <a:prstGeom prst="rect">
            <a:avLst/>
          </a:prstGeom>
          <a:noFill/>
        </p:spPr>
        <p:txBody>
          <a:bodyPr wrap="square" rtlCol="0">
            <a:spAutoFit/>
          </a:bodyPr>
          <a:lstStyle/>
          <a:p>
            <a:pPr algn="ctr"/>
            <a:r>
              <a:rPr lang="id-ID" sz="1100" b="1" dirty="0">
                <a:solidFill>
                  <a:schemeClr val="accent2"/>
                </a:solidFill>
                <a:latin typeface="+mj-lt"/>
                <a:cs typeface="Raavi" panose="02000500000000000000" pitchFamily="2"/>
              </a:rPr>
              <a:t>81%</a:t>
            </a:r>
            <a:endParaRPr lang="en-US" sz="1100" b="1" dirty="0">
              <a:solidFill>
                <a:schemeClr val="accent2"/>
              </a:solidFill>
              <a:latin typeface="+mj-lt"/>
              <a:cs typeface="Raavi" panose="02000500000000000000" pitchFamily="2"/>
            </a:endParaRPr>
          </a:p>
        </p:txBody>
      </p:sp>
      <p:sp>
        <p:nvSpPr>
          <p:cNvPr id="53" name="TextBox 52"/>
          <p:cNvSpPr txBox="1"/>
          <p:nvPr/>
        </p:nvSpPr>
        <p:spPr>
          <a:xfrm>
            <a:off x="3543486" y="4946060"/>
            <a:ext cx="485588" cy="261610"/>
          </a:xfrm>
          <a:prstGeom prst="rect">
            <a:avLst/>
          </a:prstGeom>
          <a:noFill/>
        </p:spPr>
        <p:txBody>
          <a:bodyPr wrap="square" rtlCol="0">
            <a:spAutoFit/>
          </a:bodyPr>
          <a:lstStyle/>
          <a:p>
            <a:pPr algn="ctr"/>
            <a:r>
              <a:rPr lang="id-ID" sz="1100" b="1" dirty="0">
                <a:solidFill>
                  <a:schemeClr val="accent3"/>
                </a:solidFill>
                <a:latin typeface="+mj-lt"/>
                <a:cs typeface="Raavi" panose="02000500000000000000" pitchFamily="2"/>
              </a:rPr>
              <a:t>63%</a:t>
            </a:r>
            <a:endParaRPr lang="en-US" sz="1100" b="1" dirty="0">
              <a:solidFill>
                <a:schemeClr val="accent3"/>
              </a:solidFill>
              <a:latin typeface="+mj-lt"/>
              <a:cs typeface="Raavi" panose="02000500000000000000" pitchFamily="2"/>
            </a:endParaRPr>
          </a:p>
        </p:txBody>
      </p:sp>
      <p:pic>
        <p:nvPicPr>
          <p:cNvPr id="29" name="Picture 28">
            <a:extLst>
              <a:ext uri="{FF2B5EF4-FFF2-40B4-BE49-F238E27FC236}">
                <a16:creationId xmlns:a16="http://schemas.microsoft.com/office/drawing/2014/main" id="{4C345535-0A0D-40B2-8EF9-3173D589A42E}"/>
              </a:ext>
            </a:extLst>
          </p:cNvPr>
          <p:cNvPicPr>
            <a:picLocks noChangeAspect="1"/>
          </p:cNvPicPr>
          <p:nvPr/>
        </p:nvPicPr>
        <p:blipFill>
          <a:blip r:embed="rId2">
            <a:extLst>
              <a:ext uri="{28A0092B-C50C-407E-A947-70E740481C1C}">
                <a14:useLocalDpi xmlns:a14="http://schemas.microsoft.com/office/drawing/2010/main" val="0"/>
              </a:ext>
            </a:extLst>
          </a:blip>
          <a:srcRect t="7614" r="12430" b="4064"/>
          <a:stretch>
            <a:fillRect/>
          </a:stretch>
        </p:blipFill>
        <p:spPr>
          <a:xfrm>
            <a:off x="4051300" y="0"/>
            <a:ext cx="6799580" cy="6858000"/>
          </a:xfrm>
          <a:custGeom>
            <a:avLst/>
            <a:gdLst>
              <a:gd name="connsiteX0" fmla="*/ 1806253 w 6799580"/>
              <a:gd name="connsiteY0" fmla="*/ 6689095 h 6858000"/>
              <a:gd name="connsiteX1" fmla="*/ 2020114 w 6799580"/>
              <a:gd name="connsiteY1" fmla="*/ 6777320 h 6858000"/>
              <a:gd name="connsiteX2" fmla="*/ 2059753 w 6799580"/>
              <a:gd name="connsiteY2" fmla="*/ 6825626 h 6858000"/>
              <a:gd name="connsiteX3" fmla="*/ 2076967 w 6799580"/>
              <a:gd name="connsiteY3" fmla="*/ 6858000 h 6858000"/>
              <a:gd name="connsiteX4" fmla="*/ 1512656 w 6799580"/>
              <a:gd name="connsiteY4" fmla="*/ 6858000 h 6858000"/>
              <a:gd name="connsiteX5" fmla="*/ 1590243 w 6799580"/>
              <a:gd name="connsiteY5" fmla="*/ 6780413 h 6858000"/>
              <a:gd name="connsiteX6" fmla="*/ 1806253 w 6799580"/>
              <a:gd name="connsiteY6" fmla="*/ 6689095 h 6858000"/>
              <a:gd name="connsiteX7" fmla="*/ 6799580 w 6799580"/>
              <a:gd name="connsiteY7" fmla="*/ 5432390 h 6858000"/>
              <a:gd name="connsiteX8" fmla="*/ 6799580 w 6799580"/>
              <a:gd name="connsiteY8" fmla="*/ 6220496 h 6858000"/>
              <a:gd name="connsiteX9" fmla="*/ 6701193 w 6799580"/>
              <a:gd name="connsiteY9" fmla="*/ 6318883 h 6858000"/>
              <a:gd name="connsiteX10" fmla="*/ 6162891 w 6799580"/>
              <a:gd name="connsiteY10" fmla="*/ 6857185 h 6858000"/>
              <a:gd name="connsiteX11" fmla="*/ 6162076 w 6799580"/>
              <a:gd name="connsiteY11" fmla="*/ 6858000 h 6858000"/>
              <a:gd name="connsiteX12" fmla="*/ 5295910 w 6799580"/>
              <a:gd name="connsiteY12" fmla="*/ 6858000 h 6858000"/>
              <a:gd name="connsiteX13" fmla="*/ 5315635 w 6799580"/>
              <a:gd name="connsiteY13" fmla="*/ 6838275 h 6858000"/>
              <a:gd name="connsiteX14" fmla="*/ 6636715 w 6799580"/>
              <a:gd name="connsiteY14" fmla="*/ 5517194 h 6858000"/>
              <a:gd name="connsiteX15" fmla="*/ 6795656 w 6799580"/>
              <a:gd name="connsiteY15" fmla="*/ 5432750 h 6858000"/>
              <a:gd name="connsiteX16" fmla="*/ 2702791 w 6799580"/>
              <a:gd name="connsiteY16" fmla="*/ 4399151 h 6858000"/>
              <a:gd name="connsiteX17" fmla="*/ 2919301 w 6799580"/>
              <a:gd name="connsiteY17" fmla="*/ 4488118 h 6858000"/>
              <a:gd name="connsiteX18" fmla="*/ 2919407 w 6799580"/>
              <a:gd name="connsiteY18" fmla="*/ 4921095 h 6858000"/>
              <a:gd name="connsiteX19" fmla="*/ 1010143 w 6799580"/>
              <a:gd name="connsiteY19" fmla="*/ 6830359 h 6858000"/>
              <a:gd name="connsiteX20" fmla="*/ 976471 w 6799580"/>
              <a:gd name="connsiteY20" fmla="*/ 6858000 h 6858000"/>
              <a:gd name="connsiteX21" fmla="*/ 610963 w 6799580"/>
              <a:gd name="connsiteY21" fmla="*/ 6858000 h 6858000"/>
              <a:gd name="connsiteX22" fmla="*/ 577167 w 6799580"/>
              <a:gd name="connsiteY22" fmla="*/ 6830252 h 6858000"/>
              <a:gd name="connsiteX23" fmla="*/ 577060 w 6799580"/>
              <a:gd name="connsiteY23" fmla="*/ 6397276 h 6858000"/>
              <a:gd name="connsiteX24" fmla="*/ 2486324 w 6799580"/>
              <a:gd name="connsiteY24" fmla="*/ 4488012 h 6858000"/>
              <a:gd name="connsiteX25" fmla="*/ 2702791 w 6799580"/>
              <a:gd name="connsiteY25" fmla="*/ 4399151 h 6858000"/>
              <a:gd name="connsiteX26" fmla="*/ 0 w 6799580"/>
              <a:gd name="connsiteY26" fmla="*/ 0 h 6858000"/>
              <a:gd name="connsiteX27" fmla="*/ 6799580 w 6799580"/>
              <a:gd name="connsiteY27" fmla="*/ 0 h 6858000"/>
              <a:gd name="connsiteX28" fmla="*/ 6799580 w 6799580"/>
              <a:gd name="connsiteY28" fmla="*/ 2 h 6858000"/>
              <a:gd name="connsiteX29" fmla="*/ 6594295 w 6799580"/>
              <a:gd name="connsiteY29" fmla="*/ 2 h 6858000"/>
              <a:gd name="connsiteX30" fmla="*/ 6577380 w 6799580"/>
              <a:gd name="connsiteY30" fmla="*/ 16916 h 6858000"/>
              <a:gd name="connsiteX31" fmla="*/ 6463137 w 6799580"/>
              <a:gd name="connsiteY31" fmla="*/ 131159 h 6858000"/>
              <a:gd name="connsiteX32" fmla="*/ 6463004 w 6799580"/>
              <a:gd name="connsiteY32" fmla="*/ 563703 h 6858000"/>
              <a:gd name="connsiteX33" fmla="*/ 6794994 w 6799580"/>
              <a:gd name="connsiteY33" fmla="*/ 630582 h 6858000"/>
              <a:gd name="connsiteX34" fmla="*/ 6799580 w 6799580"/>
              <a:gd name="connsiteY34" fmla="*/ 628153 h 6858000"/>
              <a:gd name="connsiteX35" fmla="*/ 6799580 w 6799580"/>
              <a:gd name="connsiteY35" fmla="*/ 4978494 h 6858000"/>
              <a:gd name="connsiteX36" fmla="*/ 6670579 w 6799580"/>
              <a:gd name="connsiteY36" fmla="*/ 5107495 h 6858000"/>
              <a:gd name="connsiteX37" fmla="*/ 5166087 w 6799580"/>
              <a:gd name="connsiteY37" fmla="*/ 6611987 h 6858000"/>
              <a:gd name="connsiteX38" fmla="*/ 4920876 w 6799580"/>
              <a:gd name="connsiteY38" fmla="*/ 6857197 h 6858000"/>
              <a:gd name="connsiteX39" fmla="*/ 4920074 w 6799580"/>
              <a:gd name="connsiteY39" fmla="*/ 6858000 h 6858000"/>
              <a:gd name="connsiteX40" fmla="*/ 4060401 w 6799580"/>
              <a:gd name="connsiteY40" fmla="*/ 6858000 h 6858000"/>
              <a:gd name="connsiteX41" fmla="*/ 4089812 w 6799580"/>
              <a:gd name="connsiteY41" fmla="*/ 6828589 h 6858000"/>
              <a:gd name="connsiteX42" fmla="*/ 4089944 w 6799580"/>
              <a:gd name="connsiteY42" fmla="*/ 6396046 h 6858000"/>
              <a:gd name="connsiteX43" fmla="*/ 3873700 w 6799580"/>
              <a:gd name="connsiteY43" fmla="*/ 6305355 h 6858000"/>
              <a:gd name="connsiteX44" fmla="*/ 3657401 w 6799580"/>
              <a:gd name="connsiteY44" fmla="*/ 6396179 h 6858000"/>
              <a:gd name="connsiteX45" fmla="*/ 3277512 w 6799580"/>
              <a:gd name="connsiteY45" fmla="*/ 6776068 h 6858000"/>
              <a:gd name="connsiteX46" fmla="*/ 3195580 w 6799580"/>
              <a:gd name="connsiteY46" fmla="*/ 6858000 h 6858000"/>
              <a:gd name="connsiteX47" fmla="*/ 2429831 w 6799580"/>
              <a:gd name="connsiteY47" fmla="*/ 6858000 h 6858000"/>
              <a:gd name="connsiteX48" fmla="*/ 2432739 w 6799580"/>
              <a:gd name="connsiteY48" fmla="*/ 6829044 h 6858000"/>
              <a:gd name="connsiteX49" fmla="*/ 2516741 w 6799580"/>
              <a:gd name="connsiteY49" fmla="*/ 6672018 h 6858000"/>
              <a:gd name="connsiteX50" fmla="*/ 2552797 w 6799580"/>
              <a:gd name="connsiteY50" fmla="*/ 6635962 h 6858000"/>
              <a:gd name="connsiteX51" fmla="*/ 2591492 w 6799580"/>
              <a:gd name="connsiteY51" fmla="*/ 6391358 h 6858000"/>
              <a:gd name="connsiteX52" fmla="*/ 2506565 w 6799580"/>
              <a:gd name="connsiteY52" fmla="*/ 6270374 h 6858000"/>
              <a:gd name="connsiteX53" fmla="*/ 2496270 w 6799580"/>
              <a:gd name="connsiteY53" fmla="*/ 6260079 h 6858000"/>
              <a:gd name="connsiteX54" fmla="*/ 2496403 w 6799580"/>
              <a:gd name="connsiteY54" fmla="*/ 5827535 h 6858000"/>
              <a:gd name="connsiteX55" fmla="*/ 3469925 w 6799580"/>
              <a:gd name="connsiteY55" fmla="*/ 4854013 h 6858000"/>
              <a:gd name="connsiteX56" fmla="*/ 3534376 w 6799580"/>
              <a:gd name="connsiteY56" fmla="*/ 4578504 h 6858000"/>
              <a:gd name="connsiteX57" fmla="*/ 3444302 w 6799580"/>
              <a:gd name="connsiteY57" fmla="*/ 4452373 h 6858000"/>
              <a:gd name="connsiteX58" fmla="*/ 3441728 w 6799580"/>
              <a:gd name="connsiteY58" fmla="*/ 4449799 h 6858000"/>
              <a:gd name="connsiteX59" fmla="*/ 3441861 w 6799580"/>
              <a:gd name="connsiteY59" fmla="*/ 4017256 h 6858000"/>
              <a:gd name="connsiteX60" fmla="*/ 3820453 w 6799580"/>
              <a:gd name="connsiteY60" fmla="*/ 3638664 h 6858000"/>
              <a:gd name="connsiteX61" fmla="*/ 3820586 w 6799580"/>
              <a:gd name="connsiteY61" fmla="*/ 3206121 h 6858000"/>
              <a:gd name="connsiteX62" fmla="*/ 3388042 w 6799580"/>
              <a:gd name="connsiteY62" fmla="*/ 3206253 h 6858000"/>
              <a:gd name="connsiteX63" fmla="*/ 2896131 w 6799580"/>
              <a:gd name="connsiteY63" fmla="*/ 3698165 h 6858000"/>
              <a:gd name="connsiteX64" fmla="*/ 2144097 w 6799580"/>
              <a:gd name="connsiteY64" fmla="*/ 4450199 h 6858000"/>
              <a:gd name="connsiteX65" fmla="*/ 1729573 w 6799580"/>
              <a:gd name="connsiteY65" fmla="*/ 4463199 h 6858000"/>
              <a:gd name="connsiteX66" fmla="*/ 1729571 w 6799580"/>
              <a:gd name="connsiteY66" fmla="*/ 4468349 h 6858000"/>
              <a:gd name="connsiteX67" fmla="*/ 1582849 w 6799580"/>
              <a:gd name="connsiteY67" fmla="*/ 4357683 h 6858000"/>
              <a:gd name="connsiteX68" fmla="*/ 1304765 w 6799580"/>
              <a:gd name="connsiteY68" fmla="*/ 4424710 h 6858000"/>
              <a:gd name="connsiteX69" fmla="*/ 848909 w 6799580"/>
              <a:gd name="connsiteY69" fmla="*/ 4880566 h 6858000"/>
              <a:gd name="connsiteX70" fmla="*/ 416366 w 6799580"/>
              <a:gd name="connsiteY70" fmla="*/ 4880699 h 6858000"/>
              <a:gd name="connsiteX71" fmla="*/ 419073 w 6799580"/>
              <a:gd name="connsiteY71" fmla="*/ 4450730 h 6858000"/>
              <a:gd name="connsiteX72" fmla="*/ 715251 w 6799580"/>
              <a:gd name="connsiteY72" fmla="*/ 4154551 h 6858000"/>
              <a:gd name="connsiteX73" fmla="*/ 782277 w 6799580"/>
              <a:gd name="connsiteY73" fmla="*/ 3876467 h 6858000"/>
              <a:gd name="connsiteX74" fmla="*/ 705072 w 6799580"/>
              <a:gd name="connsiteY74" fmla="*/ 3763206 h 6858000"/>
              <a:gd name="connsiteX75" fmla="*/ 687053 w 6799580"/>
              <a:gd name="connsiteY75" fmla="*/ 3750338 h 6858000"/>
              <a:gd name="connsiteX76" fmla="*/ 687186 w 6799580"/>
              <a:gd name="connsiteY76" fmla="*/ 3317794 h 6858000"/>
              <a:gd name="connsiteX77" fmla="*/ 3982823 w 6799580"/>
              <a:gd name="connsiteY77" fmla="*/ 22158 h 6858000"/>
              <a:gd name="connsiteX78" fmla="*/ 4004979 w 6799580"/>
              <a:gd name="connsiteY78" fmla="*/ 2 h 6858000"/>
              <a:gd name="connsiteX79" fmla="*/ 3597153 w 6799580"/>
              <a:gd name="connsiteY79" fmla="*/ 2 h 6858000"/>
              <a:gd name="connsiteX80" fmla="*/ 3579029 w 6799580"/>
              <a:gd name="connsiteY80" fmla="*/ 33998 h 6858000"/>
              <a:gd name="connsiteX81" fmla="*/ 3539314 w 6799580"/>
              <a:gd name="connsiteY81" fmla="*/ 82360 h 6858000"/>
              <a:gd name="connsiteX82" fmla="*/ 2030475 w 6799580"/>
              <a:gd name="connsiteY82" fmla="*/ 1591199 h 6858000"/>
              <a:gd name="connsiteX83" fmla="*/ 1598231 w 6799580"/>
              <a:gd name="connsiteY83" fmla="*/ 1591523 h 6858000"/>
              <a:gd name="connsiteX84" fmla="*/ 1601126 w 6799580"/>
              <a:gd name="connsiteY84" fmla="*/ 1161850 h 6858000"/>
              <a:gd name="connsiteX85" fmla="*/ 2724145 w 6799580"/>
              <a:gd name="connsiteY85" fmla="*/ 38831 h 6858000"/>
              <a:gd name="connsiteX86" fmla="*/ 2762975 w 6799580"/>
              <a:gd name="connsiteY86" fmla="*/ 2 h 6858000"/>
              <a:gd name="connsiteX87" fmla="*/ 0 w 6799580"/>
              <a:gd name="connsiteY87" fmla="*/ 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6799580" h="6858000">
                <a:moveTo>
                  <a:pt x="1806253" y="6689095"/>
                </a:moveTo>
                <a:cubicBezTo>
                  <a:pt x="1883797" y="6688680"/>
                  <a:pt x="1960983" y="6718188"/>
                  <a:pt x="2020114" y="6777320"/>
                </a:cubicBezTo>
                <a:cubicBezTo>
                  <a:pt x="2035219" y="6792424"/>
                  <a:pt x="2048431" y="6808617"/>
                  <a:pt x="2059753" y="6825626"/>
                </a:cubicBezTo>
                <a:lnTo>
                  <a:pt x="2076967" y="6858000"/>
                </a:lnTo>
                <a:lnTo>
                  <a:pt x="1512656" y="6858000"/>
                </a:lnTo>
                <a:lnTo>
                  <a:pt x="1590243" y="6780413"/>
                </a:lnTo>
                <a:cubicBezTo>
                  <a:pt x="1650807" y="6719850"/>
                  <a:pt x="1728709" y="6689510"/>
                  <a:pt x="1806253" y="6689095"/>
                </a:cubicBezTo>
                <a:close/>
                <a:moveTo>
                  <a:pt x="6799580" y="5432390"/>
                </a:moveTo>
                <a:lnTo>
                  <a:pt x="6799580" y="6220496"/>
                </a:lnTo>
                <a:lnTo>
                  <a:pt x="6701193" y="6318883"/>
                </a:lnTo>
                <a:cubicBezTo>
                  <a:pt x="6572181" y="6447895"/>
                  <a:pt x="6398015" y="6622061"/>
                  <a:pt x="6162891" y="6857185"/>
                </a:cubicBezTo>
                <a:lnTo>
                  <a:pt x="6162076" y="6858000"/>
                </a:lnTo>
                <a:lnTo>
                  <a:pt x="5295910" y="6858000"/>
                </a:lnTo>
                <a:lnTo>
                  <a:pt x="5315635" y="6838275"/>
                </a:lnTo>
                <a:cubicBezTo>
                  <a:pt x="5504361" y="6649550"/>
                  <a:pt x="5881812" y="6272098"/>
                  <a:pt x="6636715" y="5517194"/>
                </a:cubicBezTo>
                <a:cubicBezTo>
                  <a:pt x="6682125" y="5471784"/>
                  <a:pt x="6737688" y="5443773"/>
                  <a:pt x="6795656" y="5432750"/>
                </a:cubicBezTo>
                <a:close/>
                <a:moveTo>
                  <a:pt x="2702791" y="4399151"/>
                </a:moveTo>
                <a:cubicBezTo>
                  <a:pt x="2781397" y="4399170"/>
                  <a:pt x="2860010" y="4428827"/>
                  <a:pt x="2919301" y="4488118"/>
                </a:cubicBezTo>
                <a:cubicBezTo>
                  <a:pt x="3040460" y="4609279"/>
                  <a:pt x="3037931" y="4802571"/>
                  <a:pt x="2919407" y="4921095"/>
                </a:cubicBezTo>
                <a:cubicBezTo>
                  <a:pt x="2919407" y="4921095"/>
                  <a:pt x="2919407" y="4921095"/>
                  <a:pt x="1010143" y="6830359"/>
                </a:cubicBezTo>
                <a:lnTo>
                  <a:pt x="976471" y="6858000"/>
                </a:lnTo>
                <a:lnTo>
                  <a:pt x="610963" y="6858000"/>
                </a:lnTo>
                <a:lnTo>
                  <a:pt x="577167" y="6830252"/>
                </a:lnTo>
                <a:cubicBezTo>
                  <a:pt x="458585" y="6711670"/>
                  <a:pt x="455960" y="6518376"/>
                  <a:pt x="577060" y="6397276"/>
                </a:cubicBezTo>
                <a:cubicBezTo>
                  <a:pt x="577060" y="6397276"/>
                  <a:pt x="577060" y="6397276"/>
                  <a:pt x="2486324" y="4488012"/>
                </a:cubicBezTo>
                <a:cubicBezTo>
                  <a:pt x="2545586" y="4428750"/>
                  <a:pt x="2624185" y="4399131"/>
                  <a:pt x="2702791" y="4399151"/>
                </a:cubicBezTo>
                <a:close/>
                <a:moveTo>
                  <a:pt x="0" y="0"/>
                </a:moveTo>
                <a:lnTo>
                  <a:pt x="6799580" y="0"/>
                </a:lnTo>
                <a:lnTo>
                  <a:pt x="6799580" y="2"/>
                </a:lnTo>
                <a:lnTo>
                  <a:pt x="6594295" y="2"/>
                </a:lnTo>
                <a:lnTo>
                  <a:pt x="6577380" y="16916"/>
                </a:lnTo>
                <a:cubicBezTo>
                  <a:pt x="6541729" y="52568"/>
                  <a:pt x="6503700" y="90596"/>
                  <a:pt x="6463137" y="131159"/>
                </a:cubicBezTo>
                <a:cubicBezTo>
                  <a:pt x="6344666" y="249630"/>
                  <a:pt x="6344606" y="445305"/>
                  <a:pt x="6463004" y="563703"/>
                </a:cubicBezTo>
                <a:cubicBezTo>
                  <a:pt x="6553733" y="654432"/>
                  <a:pt x="6685034" y="675633"/>
                  <a:pt x="6794994" y="630582"/>
                </a:cubicBezTo>
                <a:lnTo>
                  <a:pt x="6799580" y="628153"/>
                </a:lnTo>
                <a:lnTo>
                  <a:pt x="6799580" y="4978494"/>
                </a:lnTo>
                <a:lnTo>
                  <a:pt x="6670579" y="5107495"/>
                </a:lnTo>
                <a:cubicBezTo>
                  <a:pt x="6268905" y="5509168"/>
                  <a:pt x="5774539" y="6003535"/>
                  <a:pt x="5166087" y="6611987"/>
                </a:cubicBezTo>
                <a:cubicBezTo>
                  <a:pt x="5166087" y="6611987"/>
                  <a:pt x="5166087" y="6611987"/>
                  <a:pt x="4920876" y="6857197"/>
                </a:cubicBezTo>
                <a:lnTo>
                  <a:pt x="4920074" y="6858000"/>
                </a:lnTo>
                <a:lnTo>
                  <a:pt x="4060401" y="6858000"/>
                </a:lnTo>
                <a:lnTo>
                  <a:pt x="4089812" y="6828589"/>
                </a:lnTo>
                <a:cubicBezTo>
                  <a:pt x="4210858" y="6707543"/>
                  <a:pt x="4208342" y="6514444"/>
                  <a:pt x="4089944" y="6396046"/>
                </a:cubicBezTo>
                <a:cubicBezTo>
                  <a:pt x="4029458" y="6335560"/>
                  <a:pt x="3951584" y="6305331"/>
                  <a:pt x="3873700" y="6305355"/>
                </a:cubicBezTo>
                <a:cubicBezTo>
                  <a:pt x="3795817" y="6305379"/>
                  <a:pt x="3717924" y="6335656"/>
                  <a:pt x="3657401" y="6396179"/>
                </a:cubicBezTo>
                <a:cubicBezTo>
                  <a:pt x="3657401" y="6396179"/>
                  <a:pt x="3657401" y="6396179"/>
                  <a:pt x="3277512" y="6776068"/>
                </a:cubicBezTo>
                <a:lnTo>
                  <a:pt x="3195580" y="6858000"/>
                </a:lnTo>
                <a:lnTo>
                  <a:pt x="2429831" y="6858000"/>
                </a:lnTo>
                <a:lnTo>
                  <a:pt x="2432739" y="6829044"/>
                </a:lnTo>
                <a:cubicBezTo>
                  <a:pt x="2444177" y="6771367"/>
                  <a:pt x="2472314" y="6716445"/>
                  <a:pt x="2516741" y="6672018"/>
                </a:cubicBezTo>
                <a:cubicBezTo>
                  <a:pt x="2516741" y="6672018"/>
                  <a:pt x="2516741" y="6672018"/>
                  <a:pt x="2552797" y="6635962"/>
                </a:cubicBezTo>
                <a:cubicBezTo>
                  <a:pt x="2632644" y="6530376"/>
                  <a:pt x="2612075" y="6437695"/>
                  <a:pt x="2591492" y="6391358"/>
                </a:cubicBezTo>
                <a:cubicBezTo>
                  <a:pt x="2565764" y="6329573"/>
                  <a:pt x="2545173" y="6308982"/>
                  <a:pt x="2506565" y="6270374"/>
                </a:cubicBezTo>
                <a:cubicBezTo>
                  <a:pt x="2503991" y="6267800"/>
                  <a:pt x="2498844" y="6262653"/>
                  <a:pt x="2496270" y="6260079"/>
                </a:cubicBezTo>
                <a:cubicBezTo>
                  <a:pt x="2377872" y="6141681"/>
                  <a:pt x="2377932" y="5946007"/>
                  <a:pt x="2496403" y="5827535"/>
                </a:cubicBezTo>
                <a:cubicBezTo>
                  <a:pt x="2496403" y="5827535"/>
                  <a:pt x="2496403" y="5827535"/>
                  <a:pt x="3469925" y="4854013"/>
                </a:cubicBezTo>
                <a:cubicBezTo>
                  <a:pt x="3578097" y="4735545"/>
                  <a:pt x="3560107" y="4629989"/>
                  <a:pt x="3534376" y="4578504"/>
                </a:cubicBezTo>
                <a:cubicBezTo>
                  <a:pt x="3506075" y="4514146"/>
                  <a:pt x="3485482" y="4498704"/>
                  <a:pt x="3444302" y="4452373"/>
                </a:cubicBezTo>
                <a:cubicBezTo>
                  <a:pt x="3444302" y="4452373"/>
                  <a:pt x="3441728" y="4449799"/>
                  <a:pt x="3441728" y="4449799"/>
                </a:cubicBezTo>
                <a:cubicBezTo>
                  <a:pt x="3323330" y="4331401"/>
                  <a:pt x="3323390" y="4135726"/>
                  <a:pt x="3441861" y="4017256"/>
                </a:cubicBezTo>
                <a:cubicBezTo>
                  <a:pt x="3441861" y="4017256"/>
                  <a:pt x="3441861" y="4017256"/>
                  <a:pt x="3820453" y="3638664"/>
                </a:cubicBezTo>
                <a:cubicBezTo>
                  <a:pt x="3938924" y="3520192"/>
                  <a:pt x="3941558" y="3327092"/>
                  <a:pt x="3820586" y="3206121"/>
                </a:cubicBezTo>
                <a:cubicBezTo>
                  <a:pt x="3702188" y="3087723"/>
                  <a:pt x="3506514" y="3087782"/>
                  <a:pt x="3388042" y="3206253"/>
                </a:cubicBezTo>
                <a:cubicBezTo>
                  <a:pt x="3388042" y="3206253"/>
                  <a:pt x="3388042" y="3206253"/>
                  <a:pt x="2896131" y="3698165"/>
                </a:cubicBezTo>
                <a:cubicBezTo>
                  <a:pt x="2896131" y="3698165"/>
                  <a:pt x="2896131" y="3698165"/>
                  <a:pt x="2144097" y="4450199"/>
                </a:cubicBezTo>
                <a:cubicBezTo>
                  <a:pt x="2030778" y="4563518"/>
                  <a:pt x="1850550" y="4568723"/>
                  <a:pt x="1729573" y="4463199"/>
                </a:cubicBezTo>
                <a:cubicBezTo>
                  <a:pt x="1729573" y="4463199"/>
                  <a:pt x="1729573" y="4463199"/>
                  <a:pt x="1729571" y="4468349"/>
                </a:cubicBezTo>
                <a:cubicBezTo>
                  <a:pt x="1667797" y="4411725"/>
                  <a:pt x="1657504" y="4391131"/>
                  <a:pt x="1582849" y="4357683"/>
                </a:cubicBezTo>
                <a:cubicBezTo>
                  <a:pt x="1531363" y="4337102"/>
                  <a:pt x="1425808" y="4313962"/>
                  <a:pt x="1304765" y="4424710"/>
                </a:cubicBezTo>
                <a:cubicBezTo>
                  <a:pt x="1304765" y="4424710"/>
                  <a:pt x="1304765" y="4424710"/>
                  <a:pt x="848909" y="4880566"/>
                </a:cubicBezTo>
                <a:cubicBezTo>
                  <a:pt x="727863" y="5001612"/>
                  <a:pt x="537338" y="5001671"/>
                  <a:pt x="416366" y="4880699"/>
                </a:cubicBezTo>
                <a:cubicBezTo>
                  <a:pt x="297968" y="4762301"/>
                  <a:pt x="298027" y="4571776"/>
                  <a:pt x="419073" y="4450730"/>
                </a:cubicBezTo>
                <a:cubicBezTo>
                  <a:pt x="419073" y="4450730"/>
                  <a:pt x="419073" y="4450730"/>
                  <a:pt x="715251" y="4154551"/>
                </a:cubicBezTo>
                <a:cubicBezTo>
                  <a:pt x="825998" y="4033508"/>
                  <a:pt x="802858" y="3927955"/>
                  <a:pt x="782277" y="3876467"/>
                </a:cubicBezTo>
                <a:cubicBezTo>
                  <a:pt x="756547" y="3819833"/>
                  <a:pt x="735956" y="3799242"/>
                  <a:pt x="705072" y="3763206"/>
                </a:cubicBezTo>
                <a:cubicBezTo>
                  <a:pt x="697348" y="3760634"/>
                  <a:pt x="692201" y="3755486"/>
                  <a:pt x="687053" y="3750338"/>
                </a:cubicBezTo>
                <a:cubicBezTo>
                  <a:pt x="566081" y="3629366"/>
                  <a:pt x="568715" y="3436265"/>
                  <a:pt x="687186" y="3317794"/>
                </a:cubicBezTo>
                <a:cubicBezTo>
                  <a:pt x="687186" y="3317794"/>
                  <a:pt x="687186" y="3317794"/>
                  <a:pt x="3982823" y="22158"/>
                </a:cubicBezTo>
                <a:lnTo>
                  <a:pt x="4004979" y="2"/>
                </a:lnTo>
                <a:lnTo>
                  <a:pt x="3597153" y="2"/>
                </a:lnTo>
                <a:lnTo>
                  <a:pt x="3579029" y="33998"/>
                </a:lnTo>
                <a:cubicBezTo>
                  <a:pt x="3567679" y="51022"/>
                  <a:pt x="3554441" y="67233"/>
                  <a:pt x="3539314" y="82360"/>
                </a:cubicBezTo>
                <a:cubicBezTo>
                  <a:pt x="3539314" y="82360"/>
                  <a:pt x="3539314" y="82360"/>
                  <a:pt x="2030475" y="1591199"/>
                </a:cubicBezTo>
                <a:cubicBezTo>
                  <a:pt x="1912034" y="1709640"/>
                  <a:pt x="1719066" y="1712358"/>
                  <a:pt x="1598231" y="1591523"/>
                </a:cubicBezTo>
                <a:cubicBezTo>
                  <a:pt x="1479968" y="1473259"/>
                  <a:pt x="1482685" y="1280291"/>
                  <a:pt x="1601126" y="1161850"/>
                </a:cubicBezTo>
                <a:cubicBezTo>
                  <a:pt x="1601126" y="1161850"/>
                  <a:pt x="1601126" y="1161850"/>
                  <a:pt x="2724145" y="38831"/>
                </a:cubicBezTo>
                <a:lnTo>
                  <a:pt x="2762975" y="2"/>
                </a:lnTo>
                <a:lnTo>
                  <a:pt x="0" y="2"/>
                </a:lnTo>
                <a:close/>
              </a:path>
            </a:pathLst>
          </a:custGeom>
        </p:spPr>
      </p:pic>
    </p:spTree>
    <p:extLst>
      <p:ext uri="{BB962C8B-B14F-4D97-AF65-F5344CB8AC3E}">
        <p14:creationId xmlns:p14="http://schemas.microsoft.com/office/powerpoint/2010/main" val="3520678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fade">
                                      <p:cBhvr>
                                        <p:cTn id="25" dur="500"/>
                                        <p:tgtEl>
                                          <p:spTgt spid="33"/>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wipe(left)">
                                      <p:cBhvr>
                                        <p:cTn id="32" dur="500"/>
                                        <p:tgtEl>
                                          <p:spTgt spid="28"/>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wipe(left)">
                                      <p:cBhvr>
                                        <p:cTn id="35" dur="500"/>
                                        <p:tgtEl>
                                          <p:spTgt spid="35"/>
                                        </p:tgtEl>
                                      </p:cBhvr>
                                    </p:animEffect>
                                  </p:childTnLst>
                                </p:cTn>
                              </p:par>
                            </p:childTnLst>
                          </p:cTn>
                        </p:par>
                        <p:par>
                          <p:cTn id="36" fill="hold">
                            <p:stCondLst>
                              <p:cond delay="2500"/>
                            </p:stCondLst>
                            <p:childTnLst>
                              <p:par>
                                <p:cTn id="37" presetID="22" presetClass="entr" presetSubtype="8" fill="hold" nodeType="after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wipe(left)">
                                      <p:cBhvr>
                                        <p:cTn id="39" dur="500"/>
                                        <p:tgtEl>
                                          <p:spTgt spid="2"/>
                                        </p:tgtEl>
                                      </p:cBhvr>
                                    </p:animEffect>
                                  </p:childTnLst>
                                </p:cTn>
                              </p:par>
                              <p:par>
                                <p:cTn id="40" presetID="22" presetClass="entr" presetSubtype="8" fill="hold" nodeType="with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wipe(left)">
                                      <p:cBhvr>
                                        <p:cTn id="42" dur="500"/>
                                        <p:tgtEl>
                                          <p:spTgt spid="3"/>
                                        </p:tgtEl>
                                      </p:cBhvr>
                                    </p:animEffect>
                                  </p:childTnLst>
                                </p:cTn>
                              </p:par>
                              <p:par>
                                <p:cTn id="43" presetID="22" presetClass="entr" presetSubtype="8" fill="hold" nodeType="with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childTnLst>
                          </p:cTn>
                        </p:par>
                        <p:par>
                          <p:cTn id="46" fill="hold">
                            <p:stCondLst>
                              <p:cond delay="3000"/>
                            </p:stCondLst>
                            <p:childTnLst>
                              <p:par>
                                <p:cTn id="47" presetID="10" presetClass="entr" presetSubtype="0" fill="hold" grpId="0" nodeType="afterEffect">
                                  <p:stCondLst>
                                    <p:cond delay="0"/>
                                  </p:stCondLst>
                                  <p:childTnLst>
                                    <p:set>
                                      <p:cBhvr>
                                        <p:cTn id="48" dur="1" fill="hold">
                                          <p:stCondLst>
                                            <p:cond delay="0"/>
                                          </p:stCondLst>
                                        </p:cTn>
                                        <p:tgtEl>
                                          <p:spTgt spid="51"/>
                                        </p:tgtEl>
                                        <p:attrNameLst>
                                          <p:attrName>style.visibility</p:attrName>
                                        </p:attrNameLst>
                                      </p:cBhvr>
                                      <p:to>
                                        <p:strVal val="visible"/>
                                      </p:to>
                                    </p:set>
                                    <p:animEffect transition="in" filter="fade">
                                      <p:cBhvr>
                                        <p:cTn id="49" dur="500"/>
                                        <p:tgtEl>
                                          <p:spTgt spid="51"/>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fade">
                                      <p:cBhvr>
                                        <p:cTn id="52" dur="500"/>
                                        <p:tgtEl>
                                          <p:spTgt spid="52"/>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53"/>
                                        </p:tgtEl>
                                        <p:attrNameLst>
                                          <p:attrName>style.visibility</p:attrName>
                                        </p:attrNameLst>
                                      </p:cBhvr>
                                      <p:to>
                                        <p:strVal val="visible"/>
                                      </p:to>
                                    </p:set>
                                    <p:animEffect transition="in" filter="fade">
                                      <p:cBhvr>
                                        <p:cTn id="55"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21" grpId="0"/>
      <p:bldP spid="22" grpId="0"/>
      <p:bldP spid="33" grpId="0"/>
      <p:bldP spid="23" grpId="0" animBg="1"/>
      <p:bldP spid="28" grpId="0" animBg="1"/>
      <p:bldP spid="35" grpId="0" animBg="1"/>
      <p:bldP spid="51" grpId="0"/>
      <p:bldP spid="52" grpId="0"/>
      <p:bldP spid="53" grpId="0"/>
    </p:bldLst>
  </p:timing>
</p:sld>
</file>

<file path=ppt/theme/theme1.xml><?xml version="1.0" encoding="utf-8"?>
<a:theme xmlns:a="http://schemas.openxmlformats.org/drawingml/2006/main" name="Office Theme">
  <a:themeElements>
    <a:clrScheme name="Maxpoint Blue">
      <a:dk1>
        <a:srgbClr val="3F3F3F"/>
      </a:dk1>
      <a:lt1>
        <a:srgbClr val="FFFFFF"/>
      </a:lt1>
      <a:dk2>
        <a:srgbClr val="313C41"/>
      </a:dk2>
      <a:lt2>
        <a:srgbClr val="FFFFFF"/>
      </a:lt2>
      <a:accent1>
        <a:srgbClr val="0D7AB5"/>
      </a:accent1>
      <a:accent2>
        <a:srgbClr val="1E8ACA"/>
      </a:accent2>
      <a:accent3>
        <a:srgbClr val="209BD3"/>
      </a:accent3>
      <a:accent4>
        <a:srgbClr val="2EA2DB"/>
      </a:accent4>
      <a:accent5>
        <a:srgbClr val="3FB5E8"/>
      </a:accent5>
      <a:accent6>
        <a:srgbClr val="39C2F2"/>
      </a:accent6>
      <a:hlink>
        <a:srgbClr val="0563C1"/>
      </a:hlink>
      <a:folHlink>
        <a:srgbClr val="954F72"/>
      </a:folHlink>
    </a:clrScheme>
    <a:fontScheme name="Custom 13">
      <a:majorFont>
        <a:latin typeface="Poppins Light"/>
        <a:ea typeface=""/>
        <a:cs typeface=""/>
      </a:majorFont>
      <a:minorFont>
        <a:latin typeface="Open Sans Light"/>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1281</TotalTime>
  <Words>975</Words>
  <Application>Microsoft Office PowerPoint</Application>
  <PresentationFormat>On-screen Show (4:3)</PresentationFormat>
  <Paragraphs>177</Paragraphs>
  <Slides>20</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20</vt:i4>
      </vt:variant>
    </vt:vector>
  </HeadingPairs>
  <TitlesOfParts>
    <vt:vector size="32" baseType="lpstr">
      <vt:lpstr>Arial</vt:lpstr>
      <vt:lpstr>Calibri</vt:lpstr>
      <vt:lpstr>Droid Serif</vt:lpstr>
      <vt:lpstr>Open Sans</vt:lpstr>
      <vt:lpstr>Open Sans Light</vt:lpstr>
      <vt:lpstr>Poppins Light</vt:lpstr>
      <vt:lpstr>Raavi</vt:lpstr>
      <vt:lpstr>Raleway Regular</vt:lpstr>
      <vt:lpstr>Roboto Light</vt:lpstr>
      <vt:lpstr>Signika Negative</vt:lpstr>
      <vt:lpstr>TeX Gyre Adventor</vt:lpstr>
      <vt:lpstr>Office Theme</vt:lpstr>
      <vt:lpstr>ABSTRACT PRESENTATION</vt:lpstr>
      <vt:lpstr>PowerPoint Presentation</vt:lpstr>
      <vt:lpstr>PowerPoint Presentation</vt:lpstr>
      <vt:lpstr>PowerPoint Presentation</vt:lpstr>
      <vt:lpstr>PowerPoint Presentation</vt:lpstr>
      <vt:lpstr>Our History</vt:lpstr>
      <vt:lpstr>Our Services</vt:lpstr>
      <vt:lpstr>Meet The Team</vt:lpstr>
      <vt:lpstr>PowerPoint Presentation</vt:lpstr>
      <vt:lpstr>PowerPoint Presentation</vt:lpstr>
      <vt:lpstr>PowerPoint Presentation</vt:lpstr>
      <vt:lpstr>PowerPoint Presentation</vt:lpstr>
      <vt:lpstr>PowerPoint Presentation</vt:lpstr>
      <vt:lpstr>Our Portfolio</vt:lpstr>
      <vt:lpstr>PowerPoint Presentation</vt:lpstr>
      <vt:lpstr>Flowchart</vt:lpstr>
      <vt:lpstr>Custom Chart</vt:lpstr>
      <vt:lpstr>Custom Chart</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ABSTRACT</dc:title>
  <dc:creator>Musedsmh</dc:creator>
  <cp:lastModifiedBy>muse</cp:lastModifiedBy>
  <cp:revision>56</cp:revision>
  <dcterms:created xsi:type="dcterms:W3CDTF">2017-04-04T14:58:24Z</dcterms:created>
  <dcterms:modified xsi:type="dcterms:W3CDTF">2018-08-27T06:14:52Z</dcterms:modified>
</cp:coreProperties>
</file>