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251" y="1176"/>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9433" y="4344058"/>
            <a:ext cx="447558" cy="538609"/>
          </a:xfrm>
          <a:prstGeom prst="rect">
            <a:avLst/>
          </a:prstGeom>
          <a:noFill/>
        </p:spPr>
        <p:txBody>
          <a:bodyPr wrap="none" rtlCol="0">
            <a:spAutoFit/>
          </a:bodyPr>
          <a:lstStyle/>
          <a:p>
            <a:pPr algn="ctr"/>
            <a:r>
              <a:rPr lang="id-ID" b="1" dirty="0">
                <a:solidFill>
                  <a:schemeClr val="bg2"/>
                </a:solidFill>
              </a:rPr>
              <a:t>20</a:t>
            </a:r>
          </a:p>
          <a:p>
            <a:pPr algn="ctr"/>
            <a:r>
              <a:rPr lang="id-ID" sz="1100" dirty="0">
                <a:solidFill>
                  <a:schemeClr val="bg2"/>
                </a:solidFill>
              </a:rPr>
              <a:t>%</a:t>
            </a:r>
          </a:p>
        </p:txBody>
      </p:sp>
      <p:sp>
        <p:nvSpPr>
          <p:cNvPr id="117" name="TextBox 116"/>
          <p:cNvSpPr txBox="1"/>
          <p:nvPr/>
        </p:nvSpPr>
        <p:spPr>
          <a:xfrm>
            <a:off x="6570663" y="4784852"/>
            <a:ext cx="447558" cy="538609"/>
          </a:xfrm>
          <a:prstGeom prst="rect">
            <a:avLst/>
          </a:prstGeom>
          <a:noFill/>
        </p:spPr>
        <p:txBody>
          <a:bodyPr wrap="none" rtlCol="0">
            <a:spAutoFit/>
          </a:bodyPr>
          <a:lstStyle/>
          <a:p>
            <a:pPr algn="ctr"/>
            <a:r>
              <a:rPr lang="id-ID" b="1" dirty="0">
                <a:solidFill>
                  <a:schemeClr val="bg2"/>
                </a:solidFill>
              </a:rPr>
              <a:t>10</a:t>
            </a:r>
          </a:p>
          <a:p>
            <a:pPr algn="ctr"/>
            <a:r>
              <a:rPr lang="id-ID" sz="1100" dirty="0">
                <a:solidFill>
                  <a:schemeClr val="bg2"/>
                </a:solidFill>
              </a:rPr>
              <a:t>%</a:t>
            </a:r>
          </a:p>
        </p:txBody>
      </p:sp>
      <p:sp>
        <p:nvSpPr>
          <p:cNvPr id="118" name="TextBox 117"/>
          <p:cNvSpPr txBox="1"/>
          <p:nvPr/>
        </p:nvSpPr>
        <p:spPr>
          <a:xfrm>
            <a:off x="7285609" y="3848725"/>
            <a:ext cx="447558" cy="538609"/>
          </a:xfrm>
          <a:prstGeom prst="rect">
            <a:avLst/>
          </a:prstGeom>
          <a:noFill/>
        </p:spPr>
        <p:txBody>
          <a:bodyPr wrap="none" rtlCol="0">
            <a:spAutoFit/>
          </a:bodyPr>
          <a:lstStyle/>
          <a:p>
            <a:pPr algn="ctr"/>
            <a:r>
              <a:rPr lang="id-ID" b="1" dirty="0">
                <a:solidFill>
                  <a:schemeClr val="bg2"/>
                </a:solidFill>
              </a:rPr>
              <a:t>45</a:t>
            </a:r>
          </a:p>
          <a:p>
            <a:pPr algn="ctr"/>
            <a:r>
              <a:rPr lang="id-ID" sz="1100" dirty="0">
                <a:solidFill>
                  <a:schemeClr val="bg2"/>
                </a:solidFill>
              </a:rPr>
              <a:t>%</a:t>
            </a:r>
          </a:p>
        </p:txBody>
      </p:sp>
      <p:sp>
        <p:nvSpPr>
          <p:cNvPr id="119" name="TextBox 118"/>
          <p:cNvSpPr txBox="1"/>
          <p:nvPr/>
        </p:nvSpPr>
        <p:spPr>
          <a:xfrm>
            <a:off x="7999268" y="3169141"/>
            <a:ext cx="447558" cy="538609"/>
          </a:xfrm>
          <a:prstGeom prst="rect">
            <a:avLst/>
          </a:prstGeom>
          <a:noFill/>
        </p:spPr>
        <p:txBody>
          <a:bodyPr wrap="none" rtlCol="0">
            <a:spAutoFit/>
          </a:bodyPr>
          <a:lstStyle/>
          <a:p>
            <a:pPr algn="ctr"/>
            <a:r>
              <a:rPr lang="id-ID" b="1" dirty="0">
                <a:solidFill>
                  <a:schemeClr val="bg2"/>
                </a:solidFill>
              </a:rPr>
              <a:t>75</a:t>
            </a:r>
          </a:p>
          <a:p>
            <a:pPr algn="ctr"/>
            <a:r>
              <a:rPr lang="id-ID" sz="1100" dirty="0">
                <a:solidFill>
                  <a:schemeClr val="bg2"/>
                </a:solidFill>
              </a:rPr>
              <a:t>%</a:t>
            </a:r>
          </a:p>
        </p:txBody>
      </p:sp>
      <p:sp>
        <p:nvSpPr>
          <p:cNvPr id="120" name="TextBox 119"/>
          <p:cNvSpPr txBox="1"/>
          <p:nvPr/>
        </p:nvSpPr>
        <p:spPr>
          <a:xfrm>
            <a:off x="8656817" y="2424722"/>
            <a:ext cx="579005" cy="538609"/>
          </a:xfrm>
          <a:prstGeom prst="rect">
            <a:avLst/>
          </a:prstGeom>
          <a:noFill/>
        </p:spPr>
        <p:txBody>
          <a:bodyPr wrap="none" rtlCol="0">
            <a:spAutoFit/>
          </a:bodyPr>
          <a:lstStyle/>
          <a:p>
            <a:pPr algn="ctr"/>
            <a:r>
              <a:rPr lang="id-ID" b="1" dirty="0">
                <a:solidFill>
                  <a:schemeClr val="bg2"/>
                </a:solidFill>
              </a:rPr>
              <a:t>100</a:t>
            </a:r>
          </a:p>
          <a:p>
            <a:pPr algn="ctr"/>
            <a:r>
              <a:rPr lang="id-ID" sz="1100" dirty="0">
                <a:solidFill>
                  <a:schemeClr val="bg2"/>
                </a:solidFill>
              </a:rPr>
              <a:t>%</a:t>
            </a:r>
          </a:p>
        </p:txBody>
      </p:sp>
      <p:sp>
        <p:nvSpPr>
          <p:cNvPr id="121" name="TextBox 120"/>
          <p:cNvSpPr txBox="1"/>
          <p:nvPr/>
        </p:nvSpPr>
        <p:spPr>
          <a:xfrm>
            <a:off x="10161077" y="2889200"/>
            <a:ext cx="447558" cy="538609"/>
          </a:xfrm>
          <a:prstGeom prst="rect">
            <a:avLst/>
          </a:prstGeom>
          <a:noFill/>
        </p:spPr>
        <p:txBody>
          <a:bodyPr wrap="none" rtlCol="0">
            <a:spAutoFit/>
          </a:bodyPr>
          <a:lstStyle/>
          <a:p>
            <a:pPr algn="ctr"/>
            <a:r>
              <a:rPr lang="id-ID" b="1" dirty="0">
                <a:solidFill>
                  <a:schemeClr val="bg2"/>
                </a:solidFill>
              </a:rPr>
              <a:t>85</a:t>
            </a:r>
          </a:p>
          <a:p>
            <a:pPr algn="ctr"/>
            <a:r>
              <a:rPr lang="id-ID" sz="1100" dirty="0">
                <a:solidFill>
                  <a:schemeClr val="bg2"/>
                </a:solidFill>
              </a:rPr>
              <a:t>%</a:t>
            </a:r>
          </a:p>
        </p:txBody>
      </p:sp>
      <p:sp>
        <p:nvSpPr>
          <p:cNvPr id="122" name="TextBox 121"/>
          <p:cNvSpPr txBox="1"/>
          <p:nvPr/>
        </p:nvSpPr>
        <p:spPr>
          <a:xfrm>
            <a:off x="9450150" y="3587928"/>
            <a:ext cx="447558" cy="538609"/>
          </a:xfrm>
          <a:prstGeom prst="rect">
            <a:avLst/>
          </a:prstGeom>
          <a:noFill/>
        </p:spPr>
        <p:txBody>
          <a:bodyPr wrap="none" rtlCol="0">
            <a:spAutoFit/>
          </a:bodyPr>
          <a:lstStyle/>
          <a:p>
            <a:pPr algn="ctr"/>
            <a:r>
              <a:rPr lang="id-ID" b="1" dirty="0">
                <a:solidFill>
                  <a:schemeClr val="bg2"/>
                </a:solidFill>
              </a:rPr>
              <a:t>55</a:t>
            </a:r>
          </a:p>
          <a:p>
            <a:pPr algn="ctr"/>
            <a:r>
              <a:rPr lang="id-ID" sz="1100" dirty="0">
                <a:solidFill>
                  <a:schemeClr val="bg2"/>
                </a:solidFill>
              </a:rPr>
              <a:t>%</a:t>
            </a:r>
          </a:p>
        </p:txBody>
      </p:sp>
      <p:sp>
        <p:nvSpPr>
          <p:cNvPr id="123" name="TextBox 122"/>
          <p:cNvSpPr txBox="1"/>
          <p:nvPr/>
        </p:nvSpPr>
        <p:spPr>
          <a:xfrm>
            <a:off x="10870471" y="4040196"/>
            <a:ext cx="447558" cy="538609"/>
          </a:xfrm>
          <a:prstGeom prst="rect">
            <a:avLst/>
          </a:prstGeom>
          <a:noFill/>
        </p:spPr>
        <p:txBody>
          <a:bodyPr wrap="none" rtlCol="0">
            <a:spAutoFit/>
          </a:bodyPr>
          <a:lstStyle/>
          <a:p>
            <a:pPr algn="ctr"/>
            <a:r>
              <a:rPr lang="id-ID" b="1" dirty="0">
                <a:solidFill>
                  <a:schemeClr val="bg2"/>
                </a:solidFill>
              </a:rPr>
              <a:t>40</a:t>
            </a:r>
          </a:p>
          <a:p>
            <a:pPr algn="ctr"/>
            <a:r>
              <a:rPr lang="id-ID" sz="1100" dirty="0">
                <a:solidFill>
                  <a:schemeClr val="bg2"/>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Pink Purple Blue">
      <a:dk1>
        <a:srgbClr val="3F3F3F"/>
      </a:dk1>
      <a:lt1>
        <a:sysClr val="window" lastClr="FFFFFF"/>
      </a:lt1>
      <a:dk2>
        <a:srgbClr val="313C41"/>
      </a:dk2>
      <a:lt2>
        <a:srgbClr val="FFFFFF"/>
      </a:lt2>
      <a:accent1>
        <a:srgbClr val="E20B88"/>
      </a:accent1>
      <a:accent2>
        <a:srgbClr val="9E278B"/>
      </a:accent2>
      <a:accent3>
        <a:srgbClr val="4A2C7B"/>
      </a:accent3>
      <a:accent4>
        <a:srgbClr val="0E55A3"/>
      </a:accent4>
      <a:accent5>
        <a:srgbClr val="1580C4"/>
      </a:accent5>
      <a:accent6>
        <a:srgbClr val="73CDF2"/>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53</cp:revision>
  <dcterms:created xsi:type="dcterms:W3CDTF">2017-04-04T14:58:24Z</dcterms:created>
  <dcterms:modified xsi:type="dcterms:W3CDTF">2018-08-27T06:10:09Z</dcterms:modified>
</cp:coreProperties>
</file>