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handoutMasterIdLst>
    <p:handoutMasterId r:id="rId23"/>
  </p:handoutMasterIdLst>
  <p:sldIdLst>
    <p:sldId id="258" r:id="rId2"/>
    <p:sldId id="257" r:id="rId3"/>
    <p:sldId id="259" r:id="rId4"/>
    <p:sldId id="261" r:id="rId5"/>
    <p:sldId id="262" r:id="rId6"/>
    <p:sldId id="260" r:id="rId7"/>
    <p:sldId id="263" r:id="rId8"/>
    <p:sldId id="264" r:id="rId9"/>
    <p:sldId id="265" r:id="rId10"/>
    <p:sldId id="266" r:id="rId11"/>
    <p:sldId id="267" r:id="rId12"/>
    <p:sldId id="268" r:id="rId13"/>
    <p:sldId id="270" r:id="rId14"/>
    <p:sldId id="271" r:id="rId15"/>
    <p:sldId id="272" r:id="rId16"/>
    <p:sldId id="277" r:id="rId17"/>
    <p:sldId id="276" r:id="rId18"/>
    <p:sldId id="274" r:id="rId19"/>
    <p:sldId id="275" r:id="rId20"/>
    <p:sldId id="269"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422CC"/>
    <a:srgbClr val="9E278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517" autoAdjust="0"/>
    <p:restoredTop sz="94660"/>
  </p:normalViewPr>
  <p:slideViewPr>
    <p:cSldViewPr snapToGrid="0" showGuides="1">
      <p:cViewPr>
        <p:scale>
          <a:sx n="75" d="100"/>
          <a:sy n="75" d="100"/>
        </p:scale>
        <p:origin x="2251" y="1176"/>
      </p:cViewPr>
      <p:guideLst>
        <p:guide orient="horz" pos="2160"/>
        <p:guide pos="3840"/>
      </p:guideLst>
    </p:cSldViewPr>
  </p:slideViewPr>
  <p:notesTextViewPr>
    <p:cViewPr>
      <p:scale>
        <a:sx n="1" d="1"/>
        <a:sy n="1" d="1"/>
      </p:scale>
      <p:origin x="0" y="0"/>
    </p:cViewPr>
  </p:notesTextViewPr>
  <p:notesViewPr>
    <p:cSldViewPr snapToGrid="0" showGuides="1">
      <p:cViewPr varScale="1">
        <p:scale>
          <a:sx n="84" d="100"/>
          <a:sy n="84" d="100"/>
        </p:scale>
        <p:origin x="2976"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E2F2853-0963-477F-871C-09C10D9AB5C6}" type="datetimeFigureOut">
              <a:rPr lang="en-US" smtClean="0"/>
              <a:t>8/27/2018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604FD46-BEFE-493C-AE95-07AA00DAF506}" type="slidenum">
              <a:rPr lang="en-US" smtClean="0"/>
              <a:t>‹#›</a:t>
            </a:fld>
            <a:endParaRPr lang="en-US"/>
          </a:p>
        </p:txBody>
      </p:sp>
    </p:spTree>
    <p:extLst>
      <p:ext uri="{BB962C8B-B14F-4D97-AF65-F5344CB8AC3E}">
        <p14:creationId xmlns:p14="http://schemas.microsoft.com/office/powerpoint/2010/main" val="21991149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2DB117A-3200-44A9-AD20-ED2E80BBDA56}" type="datetimeFigureOut">
              <a:rPr lang="en-US" smtClean="0"/>
              <a:t>8/27/2018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DD23DD3-495E-445D-865B-4D80AF845141}" type="slidenum">
              <a:rPr lang="en-US" smtClean="0"/>
              <a:t>‹#›</a:t>
            </a:fld>
            <a:endParaRPr lang="en-US"/>
          </a:p>
        </p:txBody>
      </p:sp>
    </p:spTree>
    <p:extLst>
      <p:ext uri="{BB962C8B-B14F-4D97-AF65-F5344CB8AC3E}">
        <p14:creationId xmlns:p14="http://schemas.microsoft.com/office/powerpoint/2010/main" val="35768407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14661403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 Picture Placeholde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dirty="0"/>
              <a:t>Click to edit Master title style</a:t>
            </a:r>
          </a:p>
        </p:txBody>
      </p:sp>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4685265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ide Pictur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9053168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Right Pictur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8975781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Picture on Top">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3C57D3BB-DC7A-49F0-8D5B-ABFA80CE6F8B}" type="datetime1">
              <a:rPr lang="en-US" smtClean="0"/>
              <a:t>8/27/2018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251258A-E847-4A95-9744-69453ED3ED42}" type="slidenum">
              <a:rPr lang="en-US" smtClean="0"/>
              <a:t>‹#›</a:t>
            </a:fld>
            <a:endParaRPr lang="en-US"/>
          </a:p>
        </p:txBody>
      </p:sp>
    </p:spTree>
    <p:extLst>
      <p:ext uri="{BB962C8B-B14F-4D97-AF65-F5344CB8AC3E}">
        <p14:creationId xmlns:p14="http://schemas.microsoft.com/office/powerpoint/2010/main" val="34831083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icture Layou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2595E91-6BC2-4DB6-9716-11B255D8E257}"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51258A-E847-4A95-9744-69453ED3ED42}" type="slidenum">
              <a:rPr lang="en-US" smtClean="0"/>
              <a:t>‹#›</a:t>
            </a:fld>
            <a:endParaRPr lang="en-US"/>
          </a:p>
        </p:txBody>
      </p:sp>
    </p:spTree>
    <p:extLst>
      <p:ext uri="{BB962C8B-B14F-4D97-AF65-F5344CB8AC3E}">
        <p14:creationId xmlns:p14="http://schemas.microsoft.com/office/powerpoint/2010/main" val="19077537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7" name="Picture Placeholder 6"/>
          <p:cNvSpPr>
            <a:spLocks noGrp="1"/>
          </p:cNvSpPr>
          <p:nvPr>
            <p:ph type="pic" sz="quarter" idx="13"/>
          </p:nvPr>
        </p:nvSpPr>
        <p:spPr>
          <a:xfrm>
            <a:off x="0" y="0"/>
            <a:ext cx="12192000" cy="6858000"/>
          </a:xfrm>
        </p:spPr>
        <p:txBody>
          <a:bodyPr/>
          <a:lstStyle/>
          <a:p>
            <a:endParaRPr lang="en-US"/>
          </a:p>
        </p:txBody>
      </p:sp>
    </p:spTree>
    <p:extLst>
      <p:ext uri="{BB962C8B-B14F-4D97-AF65-F5344CB8AC3E}">
        <p14:creationId xmlns:p14="http://schemas.microsoft.com/office/powerpoint/2010/main" val="12795063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Content With Page Numbe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7"/>
          <p:cNvSpPr>
            <a:spLocks/>
          </p:cNvSpPr>
          <p:nvPr/>
        </p:nvSpPr>
        <p:spPr bwMode="auto">
          <a:xfrm rot="2700000">
            <a:off x="10074239" y="6164181"/>
            <a:ext cx="2170633" cy="736603"/>
          </a:xfrm>
          <a:custGeom>
            <a:avLst/>
            <a:gdLst>
              <a:gd name="T0" fmla="*/ 1878 w 2476"/>
              <a:gd name="T1" fmla="*/ 0 h 839"/>
              <a:gd name="T2" fmla="*/ 2256 w 2476"/>
              <a:gd name="T3" fmla="*/ 0 h 839"/>
              <a:gd name="T4" fmla="*/ 2256 w 2476"/>
              <a:gd name="T5" fmla="*/ 0 h 839"/>
              <a:gd name="T6" fmla="*/ 567 w 2476"/>
              <a:gd name="T7" fmla="*/ 0 h 839"/>
              <a:gd name="T8" fmla="*/ 567 w 2476"/>
              <a:gd name="T9" fmla="*/ 0 h 839"/>
              <a:gd name="T10" fmla="*/ 84 w 2476"/>
              <a:gd name="T11" fmla="*/ 0 h 839"/>
              <a:gd name="T12" fmla="*/ 0 w 2476"/>
              <a:gd name="T13" fmla="*/ 84 h 839"/>
              <a:gd name="T14" fmla="*/ 84 w 2476"/>
              <a:gd name="T15" fmla="*/ 168 h 839"/>
              <a:gd name="T16" fmla="*/ 672 w 2476"/>
              <a:gd name="T17" fmla="*/ 168 h 839"/>
              <a:gd name="T18" fmla="*/ 756 w 2476"/>
              <a:gd name="T19" fmla="*/ 252 h 839"/>
              <a:gd name="T20" fmla="*/ 672 w 2476"/>
              <a:gd name="T21" fmla="*/ 336 h 839"/>
              <a:gd name="T22" fmla="*/ 420 w 2476"/>
              <a:gd name="T23" fmla="*/ 336 h 839"/>
              <a:gd name="T24" fmla="*/ 336 w 2476"/>
              <a:gd name="T25" fmla="*/ 420 h 839"/>
              <a:gd name="T26" fmla="*/ 420 w 2476"/>
              <a:gd name="T27" fmla="*/ 503 h 839"/>
              <a:gd name="T28" fmla="*/ 703 w 2476"/>
              <a:gd name="T29" fmla="*/ 503 h 839"/>
              <a:gd name="T30" fmla="*/ 787 w 2476"/>
              <a:gd name="T31" fmla="*/ 587 h 839"/>
              <a:gd name="T32" fmla="*/ 703 w 2476"/>
              <a:gd name="T33" fmla="*/ 671 h 839"/>
              <a:gd name="T34" fmla="*/ 567 w 2476"/>
              <a:gd name="T35" fmla="*/ 671 h 839"/>
              <a:gd name="T36" fmla="*/ 483 w 2476"/>
              <a:gd name="T37" fmla="*/ 755 h 839"/>
              <a:gd name="T38" fmla="*/ 567 w 2476"/>
              <a:gd name="T39" fmla="*/ 839 h 839"/>
              <a:gd name="T40" fmla="*/ 2120 w 2476"/>
              <a:gd name="T41" fmla="*/ 839 h 839"/>
              <a:gd name="T42" fmla="*/ 2203 w 2476"/>
              <a:gd name="T43" fmla="*/ 755 h 839"/>
              <a:gd name="T44" fmla="*/ 2203 w 2476"/>
              <a:gd name="T45" fmla="*/ 749 h 839"/>
              <a:gd name="T46" fmla="*/ 2210 w 2476"/>
              <a:gd name="T47" fmla="*/ 712 h 839"/>
              <a:gd name="T48" fmla="*/ 2277 w 2476"/>
              <a:gd name="T49" fmla="*/ 671 h 839"/>
              <a:gd name="T50" fmla="*/ 2392 w 2476"/>
              <a:gd name="T51" fmla="*/ 671 h 839"/>
              <a:gd name="T52" fmla="*/ 2476 w 2476"/>
              <a:gd name="T53" fmla="*/ 587 h 839"/>
              <a:gd name="T54" fmla="*/ 2392 w 2476"/>
              <a:gd name="T55" fmla="*/ 503 h 839"/>
              <a:gd name="T56" fmla="*/ 2214 w 2476"/>
              <a:gd name="T57" fmla="*/ 503 h 839"/>
              <a:gd name="T58" fmla="*/ 2148 w 2476"/>
              <a:gd name="T59" fmla="*/ 463 h 839"/>
              <a:gd name="T60" fmla="*/ 2141 w 2476"/>
              <a:gd name="T61" fmla="*/ 413 h 839"/>
              <a:gd name="T62" fmla="*/ 2140 w 2476"/>
              <a:gd name="T63" fmla="*/ 414 h 839"/>
              <a:gd name="T64" fmla="*/ 2057 w 2476"/>
              <a:gd name="T65" fmla="*/ 336 h 839"/>
              <a:gd name="T66" fmla="*/ 1574 w 2476"/>
              <a:gd name="T67" fmla="*/ 336 h 839"/>
              <a:gd name="T68" fmla="*/ 1490 w 2476"/>
              <a:gd name="T69" fmla="*/ 252 h 839"/>
              <a:gd name="T70" fmla="*/ 1574 w 2476"/>
              <a:gd name="T71" fmla="*/ 168 h 839"/>
              <a:gd name="T72" fmla="*/ 1721 w 2476"/>
              <a:gd name="T73" fmla="*/ 168 h 839"/>
              <a:gd name="T74" fmla="*/ 1805 w 2476"/>
              <a:gd name="T75" fmla="*/ 84 h 839"/>
              <a:gd name="T76" fmla="*/ 1805 w 2476"/>
              <a:gd name="T77" fmla="*/ 83 h 839"/>
              <a:gd name="T78" fmla="*/ 1812 w 2476"/>
              <a:gd name="T79" fmla="*/ 41 h 839"/>
              <a:gd name="T80" fmla="*/ 1878 w 2476"/>
              <a:gd name="T81" fmla="*/ 0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76" h="839">
                <a:moveTo>
                  <a:pt x="1878" y="0"/>
                </a:moveTo>
                <a:cubicBezTo>
                  <a:pt x="2256" y="0"/>
                  <a:pt x="2256" y="0"/>
                  <a:pt x="2256" y="0"/>
                </a:cubicBezTo>
                <a:cubicBezTo>
                  <a:pt x="2256" y="0"/>
                  <a:pt x="2256" y="0"/>
                  <a:pt x="2256" y="0"/>
                </a:cubicBezTo>
                <a:cubicBezTo>
                  <a:pt x="567" y="0"/>
                  <a:pt x="567" y="0"/>
                  <a:pt x="567" y="0"/>
                </a:cubicBezTo>
                <a:cubicBezTo>
                  <a:pt x="567" y="0"/>
                  <a:pt x="567" y="0"/>
                  <a:pt x="567" y="0"/>
                </a:cubicBezTo>
                <a:cubicBezTo>
                  <a:pt x="84" y="0"/>
                  <a:pt x="84" y="0"/>
                  <a:pt x="84" y="0"/>
                </a:cubicBezTo>
                <a:cubicBezTo>
                  <a:pt x="38" y="0"/>
                  <a:pt x="0" y="37"/>
                  <a:pt x="0" y="84"/>
                </a:cubicBezTo>
                <a:cubicBezTo>
                  <a:pt x="0" y="130"/>
                  <a:pt x="38" y="168"/>
                  <a:pt x="84" y="168"/>
                </a:cubicBezTo>
                <a:cubicBezTo>
                  <a:pt x="672" y="168"/>
                  <a:pt x="672" y="168"/>
                  <a:pt x="672" y="168"/>
                </a:cubicBezTo>
                <a:cubicBezTo>
                  <a:pt x="718" y="168"/>
                  <a:pt x="756" y="205"/>
                  <a:pt x="756" y="252"/>
                </a:cubicBezTo>
                <a:cubicBezTo>
                  <a:pt x="756" y="298"/>
                  <a:pt x="718" y="336"/>
                  <a:pt x="672" y="336"/>
                </a:cubicBezTo>
                <a:cubicBezTo>
                  <a:pt x="420" y="336"/>
                  <a:pt x="420" y="336"/>
                  <a:pt x="420" y="336"/>
                </a:cubicBezTo>
                <a:cubicBezTo>
                  <a:pt x="374" y="336"/>
                  <a:pt x="336" y="373"/>
                  <a:pt x="336" y="420"/>
                </a:cubicBezTo>
                <a:cubicBezTo>
                  <a:pt x="336" y="466"/>
                  <a:pt x="374" y="503"/>
                  <a:pt x="420" y="503"/>
                </a:cubicBezTo>
                <a:cubicBezTo>
                  <a:pt x="703" y="503"/>
                  <a:pt x="703" y="503"/>
                  <a:pt x="703" y="503"/>
                </a:cubicBezTo>
                <a:cubicBezTo>
                  <a:pt x="750" y="503"/>
                  <a:pt x="787" y="541"/>
                  <a:pt x="787" y="587"/>
                </a:cubicBezTo>
                <a:cubicBezTo>
                  <a:pt x="787" y="634"/>
                  <a:pt x="750" y="671"/>
                  <a:pt x="703" y="671"/>
                </a:cubicBezTo>
                <a:cubicBezTo>
                  <a:pt x="567" y="671"/>
                  <a:pt x="567" y="671"/>
                  <a:pt x="567" y="671"/>
                </a:cubicBezTo>
                <a:cubicBezTo>
                  <a:pt x="521" y="671"/>
                  <a:pt x="483" y="709"/>
                  <a:pt x="483" y="755"/>
                </a:cubicBezTo>
                <a:cubicBezTo>
                  <a:pt x="483" y="802"/>
                  <a:pt x="521" y="839"/>
                  <a:pt x="567" y="839"/>
                </a:cubicBezTo>
                <a:cubicBezTo>
                  <a:pt x="2120" y="839"/>
                  <a:pt x="2120" y="839"/>
                  <a:pt x="2120" y="839"/>
                </a:cubicBezTo>
                <a:cubicBezTo>
                  <a:pt x="2166" y="839"/>
                  <a:pt x="2203" y="802"/>
                  <a:pt x="2203" y="755"/>
                </a:cubicBezTo>
                <a:cubicBezTo>
                  <a:pt x="2203" y="753"/>
                  <a:pt x="2203" y="751"/>
                  <a:pt x="2203" y="749"/>
                </a:cubicBezTo>
                <a:cubicBezTo>
                  <a:pt x="2204" y="736"/>
                  <a:pt x="2204" y="728"/>
                  <a:pt x="2210" y="712"/>
                </a:cubicBezTo>
                <a:cubicBezTo>
                  <a:pt x="2216" y="698"/>
                  <a:pt x="2232" y="673"/>
                  <a:pt x="2277" y="671"/>
                </a:cubicBezTo>
                <a:cubicBezTo>
                  <a:pt x="2392" y="671"/>
                  <a:pt x="2392" y="671"/>
                  <a:pt x="2392" y="671"/>
                </a:cubicBezTo>
                <a:cubicBezTo>
                  <a:pt x="2439" y="671"/>
                  <a:pt x="2476" y="634"/>
                  <a:pt x="2476" y="587"/>
                </a:cubicBezTo>
                <a:cubicBezTo>
                  <a:pt x="2476" y="541"/>
                  <a:pt x="2439" y="503"/>
                  <a:pt x="2392" y="503"/>
                </a:cubicBezTo>
                <a:cubicBezTo>
                  <a:pt x="2214" y="503"/>
                  <a:pt x="2214" y="503"/>
                  <a:pt x="2214" y="503"/>
                </a:cubicBezTo>
                <a:cubicBezTo>
                  <a:pt x="2170" y="502"/>
                  <a:pt x="2153" y="477"/>
                  <a:pt x="2148" y="463"/>
                </a:cubicBezTo>
                <a:cubicBezTo>
                  <a:pt x="2140" y="442"/>
                  <a:pt x="2142" y="435"/>
                  <a:pt x="2141" y="413"/>
                </a:cubicBezTo>
                <a:cubicBezTo>
                  <a:pt x="2140" y="414"/>
                  <a:pt x="2140" y="414"/>
                  <a:pt x="2140" y="414"/>
                </a:cubicBezTo>
                <a:cubicBezTo>
                  <a:pt x="2137" y="370"/>
                  <a:pt x="2101" y="336"/>
                  <a:pt x="2057" y="336"/>
                </a:cubicBezTo>
                <a:cubicBezTo>
                  <a:pt x="1574" y="336"/>
                  <a:pt x="1574" y="336"/>
                  <a:pt x="1574" y="336"/>
                </a:cubicBezTo>
                <a:cubicBezTo>
                  <a:pt x="1528" y="336"/>
                  <a:pt x="1490" y="298"/>
                  <a:pt x="1490" y="252"/>
                </a:cubicBezTo>
                <a:cubicBezTo>
                  <a:pt x="1490" y="205"/>
                  <a:pt x="1528" y="168"/>
                  <a:pt x="1574" y="168"/>
                </a:cubicBezTo>
                <a:cubicBezTo>
                  <a:pt x="1721" y="168"/>
                  <a:pt x="1721" y="168"/>
                  <a:pt x="1721" y="168"/>
                </a:cubicBezTo>
                <a:cubicBezTo>
                  <a:pt x="1767" y="168"/>
                  <a:pt x="1805" y="130"/>
                  <a:pt x="1805" y="84"/>
                </a:cubicBezTo>
                <a:cubicBezTo>
                  <a:pt x="1805" y="83"/>
                  <a:pt x="1805" y="83"/>
                  <a:pt x="1805" y="83"/>
                </a:cubicBezTo>
                <a:cubicBezTo>
                  <a:pt x="1805" y="66"/>
                  <a:pt x="1805" y="59"/>
                  <a:pt x="1812" y="41"/>
                </a:cubicBezTo>
                <a:cubicBezTo>
                  <a:pt x="1817" y="26"/>
                  <a:pt x="1834" y="2"/>
                  <a:pt x="1878"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9" name="Freeform 5"/>
          <p:cNvSpPr>
            <a:spLocks/>
          </p:cNvSpPr>
          <p:nvPr/>
        </p:nvSpPr>
        <p:spPr bwMode="auto">
          <a:xfrm rot="2700000">
            <a:off x="10766730" y="6165029"/>
            <a:ext cx="1803295" cy="296696"/>
          </a:xfrm>
          <a:custGeom>
            <a:avLst/>
            <a:gdLst>
              <a:gd name="T0" fmla="*/ 176 w 2057"/>
              <a:gd name="T1" fmla="*/ 0 h 338"/>
              <a:gd name="T2" fmla="*/ 143 w 2057"/>
              <a:gd name="T3" fmla="*/ 0 h 338"/>
              <a:gd name="T4" fmla="*/ 59 w 2057"/>
              <a:gd name="T5" fmla="*/ 84 h 338"/>
              <a:gd name="T6" fmla="*/ 143 w 2057"/>
              <a:gd name="T7" fmla="*/ 168 h 338"/>
              <a:gd name="T8" fmla="*/ 124 w 2057"/>
              <a:gd name="T9" fmla="*/ 168 h 338"/>
              <a:gd name="T10" fmla="*/ 208 w 2057"/>
              <a:gd name="T11" fmla="*/ 252 h 338"/>
              <a:gd name="T12" fmla="*/ 124 w 2057"/>
              <a:gd name="T13" fmla="*/ 336 h 338"/>
              <a:gd name="T14" fmla="*/ 0 w 2057"/>
              <a:gd name="T15" fmla="*/ 336 h 338"/>
              <a:gd name="T16" fmla="*/ 0 w 2057"/>
              <a:gd name="T17" fmla="*/ 338 h 338"/>
              <a:gd name="T18" fmla="*/ 1420 w 2057"/>
              <a:gd name="T19" fmla="*/ 338 h 338"/>
              <a:gd name="T20" fmla="*/ 1435 w 2057"/>
              <a:gd name="T21" fmla="*/ 336 h 338"/>
              <a:gd name="T22" fmla="*/ 1813 w 2057"/>
              <a:gd name="T23" fmla="*/ 336 h 338"/>
              <a:gd name="T24" fmla="*/ 1897 w 2057"/>
              <a:gd name="T25" fmla="*/ 252 h 338"/>
              <a:gd name="T26" fmla="*/ 1897 w 2057"/>
              <a:gd name="T27" fmla="*/ 248 h 338"/>
              <a:gd name="T28" fmla="*/ 1904 w 2057"/>
              <a:gd name="T29" fmla="*/ 208 h 338"/>
              <a:gd name="T30" fmla="*/ 1959 w 2057"/>
              <a:gd name="T31" fmla="*/ 168 h 338"/>
              <a:gd name="T32" fmla="*/ 1973 w 2057"/>
              <a:gd name="T33" fmla="*/ 168 h 338"/>
              <a:gd name="T34" fmla="*/ 2057 w 2057"/>
              <a:gd name="T35" fmla="*/ 84 h 338"/>
              <a:gd name="T36" fmla="*/ 1973 w 2057"/>
              <a:gd name="T37" fmla="*/ 0 h 338"/>
              <a:gd name="T38" fmla="*/ 1698 w 2057"/>
              <a:gd name="T39" fmla="*/ 0 h 338"/>
              <a:gd name="T40" fmla="*/ 1688 w 2057"/>
              <a:gd name="T41" fmla="*/ 0 h 338"/>
              <a:gd name="T42" fmla="*/ 186 w 2057"/>
              <a:gd name="T43" fmla="*/ 0 h 338"/>
              <a:gd name="T44" fmla="*/ 176 w 2057"/>
              <a:gd name="T45" fmla="*/ 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57" h="338">
                <a:moveTo>
                  <a:pt x="176" y="0"/>
                </a:moveTo>
                <a:cubicBezTo>
                  <a:pt x="143" y="0"/>
                  <a:pt x="143" y="0"/>
                  <a:pt x="143" y="0"/>
                </a:cubicBezTo>
                <a:cubicBezTo>
                  <a:pt x="96" y="0"/>
                  <a:pt x="59" y="38"/>
                  <a:pt x="59" y="84"/>
                </a:cubicBezTo>
                <a:cubicBezTo>
                  <a:pt x="59" y="130"/>
                  <a:pt x="96" y="168"/>
                  <a:pt x="143" y="168"/>
                </a:cubicBezTo>
                <a:cubicBezTo>
                  <a:pt x="124" y="168"/>
                  <a:pt x="124" y="168"/>
                  <a:pt x="124" y="168"/>
                </a:cubicBezTo>
                <a:cubicBezTo>
                  <a:pt x="170" y="168"/>
                  <a:pt x="208" y="206"/>
                  <a:pt x="208" y="252"/>
                </a:cubicBezTo>
                <a:cubicBezTo>
                  <a:pt x="208" y="298"/>
                  <a:pt x="170" y="336"/>
                  <a:pt x="124" y="336"/>
                </a:cubicBezTo>
                <a:cubicBezTo>
                  <a:pt x="0" y="336"/>
                  <a:pt x="0" y="336"/>
                  <a:pt x="0" y="336"/>
                </a:cubicBezTo>
                <a:cubicBezTo>
                  <a:pt x="0" y="338"/>
                  <a:pt x="0" y="338"/>
                  <a:pt x="0" y="338"/>
                </a:cubicBezTo>
                <a:cubicBezTo>
                  <a:pt x="1420" y="338"/>
                  <a:pt x="1420" y="338"/>
                  <a:pt x="1420" y="338"/>
                </a:cubicBezTo>
                <a:cubicBezTo>
                  <a:pt x="1425" y="337"/>
                  <a:pt x="1430" y="336"/>
                  <a:pt x="1435" y="336"/>
                </a:cubicBezTo>
                <a:cubicBezTo>
                  <a:pt x="1813" y="336"/>
                  <a:pt x="1813" y="336"/>
                  <a:pt x="1813" y="336"/>
                </a:cubicBezTo>
                <a:cubicBezTo>
                  <a:pt x="1859" y="336"/>
                  <a:pt x="1897" y="298"/>
                  <a:pt x="1897" y="252"/>
                </a:cubicBezTo>
                <a:cubicBezTo>
                  <a:pt x="1897" y="251"/>
                  <a:pt x="1897" y="249"/>
                  <a:pt x="1897" y="248"/>
                </a:cubicBezTo>
                <a:cubicBezTo>
                  <a:pt x="1897" y="233"/>
                  <a:pt x="1897" y="225"/>
                  <a:pt x="1904" y="208"/>
                </a:cubicBezTo>
                <a:cubicBezTo>
                  <a:pt x="1909" y="195"/>
                  <a:pt x="1923" y="173"/>
                  <a:pt x="1959" y="168"/>
                </a:cubicBezTo>
                <a:cubicBezTo>
                  <a:pt x="1973" y="168"/>
                  <a:pt x="1973" y="168"/>
                  <a:pt x="1973" y="168"/>
                </a:cubicBezTo>
                <a:cubicBezTo>
                  <a:pt x="2019" y="168"/>
                  <a:pt x="2057" y="130"/>
                  <a:pt x="2057" y="84"/>
                </a:cubicBezTo>
                <a:cubicBezTo>
                  <a:pt x="2057" y="38"/>
                  <a:pt x="2019" y="0"/>
                  <a:pt x="1973" y="0"/>
                </a:cubicBezTo>
                <a:cubicBezTo>
                  <a:pt x="1698" y="0"/>
                  <a:pt x="1698" y="0"/>
                  <a:pt x="1698" y="0"/>
                </a:cubicBezTo>
                <a:cubicBezTo>
                  <a:pt x="1694" y="0"/>
                  <a:pt x="1691" y="0"/>
                  <a:pt x="1688" y="0"/>
                </a:cubicBezTo>
                <a:cubicBezTo>
                  <a:pt x="186" y="0"/>
                  <a:pt x="186" y="0"/>
                  <a:pt x="186" y="0"/>
                </a:cubicBezTo>
                <a:cubicBezTo>
                  <a:pt x="183" y="0"/>
                  <a:pt x="180" y="0"/>
                  <a:pt x="176"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Freeform 6"/>
          <p:cNvSpPr>
            <a:spLocks/>
          </p:cNvSpPr>
          <p:nvPr/>
        </p:nvSpPr>
        <p:spPr bwMode="auto">
          <a:xfrm rot="2700000">
            <a:off x="11061654" y="5967040"/>
            <a:ext cx="1653021" cy="296696"/>
          </a:xfrm>
          <a:custGeom>
            <a:avLst/>
            <a:gdLst>
              <a:gd name="T0" fmla="*/ 1870 w 1886"/>
              <a:gd name="T1" fmla="*/ 336 h 338"/>
              <a:gd name="T2" fmla="*/ 1595 w 1886"/>
              <a:gd name="T3" fmla="*/ 336 h 338"/>
              <a:gd name="T4" fmla="*/ 1511 w 1886"/>
              <a:gd name="T5" fmla="*/ 252 h 338"/>
              <a:gd name="T6" fmla="*/ 1595 w 1886"/>
              <a:gd name="T7" fmla="*/ 168 h 338"/>
              <a:gd name="T8" fmla="*/ 1637 w 1886"/>
              <a:gd name="T9" fmla="*/ 168 h 338"/>
              <a:gd name="T10" fmla="*/ 1720 w 1886"/>
              <a:gd name="T11" fmla="*/ 84 h 338"/>
              <a:gd name="T12" fmla="*/ 1637 w 1886"/>
              <a:gd name="T13" fmla="*/ 0 h 338"/>
              <a:gd name="T14" fmla="*/ 84 w 1886"/>
              <a:gd name="T15" fmla="*/ 0 h 338"/>
              <a:gd name="T16" fmla="*/ 0 w 1886"/>
              <a:gd name="T17" fmla="*/ 84 h 338"/>
              <a:gd name="T18" fmla="*/ 84 w 1886"/>
              <a:gd name="T19" fmla="*/ 168 h 338"/>
              <a:gd name="T20" fmla="*/ 73 w 1886"/>
              <a:gd name="T21" fmla="*/ 168 h 338"/>
              <a:gd name="T22" fmla="*/ 157 w 1886"/>
              <a:gd name="T23" fmla="*/ 252 h 338"/>
              <a:gd name="T24" fmla="*/ 73 w 1886"/>
              <a:gd name="T25" fmla="*/ 336 h 338"/>
              <a:gd name="T26" fmla="*/ 40 w 1886"/>
              <a:gd name="T27" fmla="*/ 336 h 338"/>
              <a:gd name="T28" fmla="*/ 23 w 1886"/>
              <a:gd name="T29" fmla="*/ 338 h 338"/>
              <a:gd name="T30" fmla="*/ 1886 w 1886"/>
              <a:gd name="T31" fmla="*/ 338 h 338"/>
              <a:gd name="T32" fmla="*/ 1870 w 1886"/>
              <a:gd name="T33" fmla="*/ 336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86" h="338">
                <a:moveTo>
                  <a:pt x="1870" y="336"/>
                </a:moveTo>
                <a:cubicBezTo>
                  <a:pt x="1595" y="336"/>
                  <a:pt x="1595" y="336"/>
                  <a:pt x="1595" y="336"/>
                </a:cubicBezTo>
                <a:cubicBezTo>
                  <a:pt x="1548" y="336"/>
                  <a:pt x="1511" y="299"/>
                  <a:pt x="1511" y="252"/>
                </a:cubicBezTo>
                <a:cubicBezTo>
                  <a:pt x="1511" y="206"/>
                  <a:pt x="1548" y="168"/>
                  <a:pt x="1595" y="168"/>
                </a:cubicBezTo>
                <a:cubicBezTo>
                  <a:pt x="1637" y="168"/>
                  <a:pt x="1637" y="168"/>
                  <a:pt x="1637" y="168"/>
                </a:cubicBezTo>
                <a:cubicBezTo>
                  <a:pt x="1683" y="168"/>
                  <a:pt x="1720" y="131"/>
                  <a:pt x="1720" y="84"/>
                </a:cubicBezTo>
                <a:cubicBezTo>
                  <a:pt x="1720" y="38"/>
                  <a:pt x="1683" y="0"/>
                  <a:pt x="1637" y="0"/>
                </a:cubicBezTo>
                <a:cubicBezTo>
                  <a:pt x="84" y="0"/>
                  <a:pt x="84" y="0"/>
                  <a:pt x="84" y="0"/>
                </a:cubicBezTo>
                <a:cubicBezTo>
                  <a:pt x="37" y="0"/>
                  <a:pt x="0" y="38"/>
                  <a:pt x="0" y="84"/>
                </a:cubicBezTo>
                <a:cubicBezTo>
                  <a:pt x="0" y="131"/>
                  <a:pt x="37" y="168"/>
                  <a:pt x="84" y="168"/>
                </a:cubicBezTo>
                <a:cubicBezTo>
                  <a:pt x="73" y="168"/>
                  <a:pt x="73" y="168"/>
                  <a:pt x="73" y="168"/>
                </a:cubicBezTo>
                <a:cubicBezTo>
                  <a:pt x="120" y="168"/>
                  <a:pt x="157" y="206"/>
                  <a:pt x="157" y="252"/>
                </a:cubicBezTo>
                <a:cubicBezTo>
                  <a:pt x="157" y="299"/>
                  <a:pt x="120" y="336"/>
                  <a:pt x="73" y="336"/>
                </a:cubicBezTo>
                <a:cubicBezTo>
                  <a:pt x="40" y="336"/>
                  <a:pt x="40" y="336"/>
                  <a:pt x="40" y="336"/>
                </a:cubicBezTo>
                <a:cubicBezTo>
                  <a:pt x="34" y="336"/>
                  <a:pt x="28" y="337"/>
                  <a:pt x="23" y="338"/>
                </a:cubicBezTo>
                <a:cubicBezTo>
                  <a:pt x="1886" y="338"/>
                  <a:pt x="1886" y="338"/>
                  <a:pt x="1886" y="338"/>
                </a:cubicBezTo>
                <a:cubicBezTo>
                  <a:pt x="1881" y="337"/>
                  <a:pt x="1875" y="336"/>
                  <a:pt x="1870" y="336"/>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Freeform 8"/>
          <p:cNvSpPr>
            <a:spLocks/>
          </p:cNvSpPr>
          <p:nvPr/>
        </p:nvSpPr>
        <p:spPr bwMode="auto">
          <a:xfrm rot="2700000">
            <a:off x="11654841" y="7051007"/>
            <a:ext cx="796327" cy="147706"/>
          </a:xfrm>
          <a:custGeom>
            <a:avLst/>
            <a:gdLst>
              <a:gd name="T0" fmla="*/ 909 w 909"/>
              <a:gd name="T1" fmla="*/ 84 h 168"/>
              <a:gd name="T2" fmla="*/ 825 w 909"/>
              <a:gd name="T3" fmla="*/ 0 h 168"/>
              <a:gd name="T4" fmla="*/ 84 w 909"/>
              <a:gd name="T5" fmla="*/ 0 h 168"/>
              <a:gd name="T6" fmla="*/ 0 w 909"/>
              <a:gd name="T7" fmla="*/ 84 h 168"/>
              <a:gd name="T8" fmla="*/ 0 w 909"/>
              <a:gd name="T9" fmla="*/ 84 h 168"/>
              <a:gd name="T10" fmla="*/ 84 w 909"/>
              <a:gd name="T11" fmla="*/ 168 h 168"/>
              <a:gd name="T12" fmla="*/ 825 w 909"/>
              <a:gd name="T13" fmla="*/ 168 h 168"/>
              <a:gd name="T14" fmla="*/ 909 w 909"/>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9" h="168">
                <a:moveTo>
                  <a:pt x="909" y="84"/>
                </a:moveTo>
                <a:cubicBezTo>
                  <a:pt x="909" y="38"/>
                  <a:pt x="871" y="0"/>
                  <a:pt x="825" y="0"/>
                </a:cubicBezTo>
                <a:cubicBezTo>
                  <a:pt x="84" y="0"/>
                  <a:pt x="84" y="0"/>
                  <a:pt x="84" y="0"/>
                </a:cubicBezTo>
                <a:cubicBezTo>
                  <a:pt x="37" y="0"/>
                  <a:pt x="0" y="38"/>
                  <a:pt x="0" y="84"/>
                </a:cubicBezTo>
                <a:cubicBezTo>
                  <a:pt x="0" y="84"/>
                  <a:pt x="0" y="84"/>
                  <a:pt x="0" y="84"/>
                </a:cubicBezTo>
                <a:cubicBezTo>
                  <a:pt x="0" y="131"/>
                  <a:pt x="37" y="168"/>
                  <a:pt x="84" y="168"/>
                </a:cubicBezTo>
                <a:cubicBezTo>
                  <a:pt x="825" y="168"/>
                  <a:pt x="825" y="168"/>
                  <a:pt x="825" y="168"/>
                </a:cubicBezTo>
                <a:cubicBezTo>
                  <a:pt x="871" y="168"/>
                  <a:pt x="909" y="131"/>
                  <a:pt x="909" y="84"/>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10"/>
          <p:cNvSpPr>
            <a:spLocks/>
          </p:cNvSpPr>
          <p:nvPr/>
        </p:nvSpPr>
        <p:spPr bwMode="auto">
          <a:xfrm rot="2700000">
            <a:off x="10647635" y="6993430"/>
            <a:ext cx="661465" cy="147064"/>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8" y="0"/>
                  <a:pt x="0" y="38"/>
                  <a:pt x="0" y="84"/>
                </a:cubicBezTo>
                <a:cubicBezTo>
                  <a:pt x="0" y="84"/>
                  <a:pt x="0" y="84"/>
                  <a:pt x="0" y="84"/>
                </a:cubicBezTo>
                <a:cubicBezTo>
                  <a:pt x="0" y="131"/>
                  <a:pt x="38" y="168"/>
                  <a:pt x="84" y="168"/>
                </a:cubicBezTo>
                <a:cubicBezTo>
                  <a:pt x="670" y="168"/>
                  <a:pt x="670" y="168"/>
                  <a:pt x="670" y="168"/>
                </a:cubicBezTo>
                <a:cubicBezTo>
                  <a:pt x="716" y="168"/>
                  <a:pt x="754" y="131"/>
                  <a:pt x="754" y="84"/>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3" name="Group 12"/>
          <p:cNvGrpSpPr/>
          <p:nvPr/>
        </p:nvGrpSpPr>
        <p:grpSpPr>
          <a:xfrm rot="2700000">
            <a:off x="11885092" y="6069016"/>
            <a:ext cx="864400" cy="155412"/>
            <a:chOff x="8535869" y="365125"/>
            <a:chExt cx="3103265" cy="557942"/>
          </a:xfrm>
          <a:solidFill>
            <a:schemeClr val="accent1"/>
          </a:solidFill>
        </p:grpSpPr>
        <p:sp>
          <p:nvSpPr>
            <p:cNvPr id="14" name="Freeform 11"/>
            <p:cNvSpPr>
              <a:spLocks/>
            </p:cNvSpPr>
            <p:nvPr/>
          </p:nvSpPr>
          <p:spPr bwMode="auto">
            <a:xfrm>
              <a:off x="9266728" y="365125"/>
              <a:ext cx="2372406" cy="530275"/>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7" y="0"/>
                    <a:pt x="0" y="38"/>
                    <a:pt x="0" y="84"/>
                  </a:cubicBezTo>
                  <a:cubicBezTo>
                    <a:pt x="0" y="84"/>
                    <a:pt x="0" y="84"/>
                    <a:pt x="0" y="84"/>
                  </a:cubicBezTo>
                  <a:cubicBezTo>
                    <a:pt x="0" y="130"/>
                    <a:pt x="37" y="168"/>
                    <a:pt x="84" y="168"/>
                  </a:cubicBezTo>
                  <a:cubicBezTo>
                    <a:pt x="670" y="168"/>
                    <a:pt x="670" y="168"/>
                    <a:pt x="670" y="168"/>
                  </a:cubicBezTo>
                  <a:cubicBezTo>
                    <a:pt x="716" y="168"/>
                    <a:pt x="754" y="130"/>
                    <a:pt x="754" y="8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5" name="Oval 14"/>
            <p:cNvSpPr>
              <a:spLocks noChangeArrowheads="1"/>
            </p:cNvSpPr>
            <p:nvPr/>
          </p:nvSpPr>
          <p:spPr bwMode="auto">
            <a:xfrm>
              <a:off x="8535869" y="372041"/>
              <a:ext cx="548720" cy="551026"/>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16" name="Oval 15"/>
          <p:cNvSpPr>
            <a:spLocks noChangeArrowheads="1"/>
          </p:cNvSpPr>
          <p:nvPr userDrawn="1"/>
        </p:nvSpPr>
        <p:spPr bwMode="auto">
          <a:xfrm>
            <a:off x="11016614" y="6061257"/>
            <a:ext cx="632815" cy="634204"/>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6" name="Slide Number Placeholder 5"/>
          <p:cNvSpPr>
            <a:spLocks noGrp="1"/>
          </p:cNvSpPr>
          <p:nvPr userDrawn="1">
            <p:ph type="sldNum" sz="quarter" idx="12"/>
          </p:nvPr>
        </p:nvSpPr>
        <p:spPr>
          <a:xfrm>
            <a:off x="10759261" y="6191388"/>
            <a:ext cx="1147521" cy="373942"/>
          </a:xfrm>
        </p:spPr>
        <p:txBody>
          <a:bodyPr/>
          <a:lstStyle>
            <a:lvl1pPr algn="ctr">
              <a:defRPr>
                <a:solidFill>
                  <a:schemeClr val="bg2"/>
                </a:solidFill>
              </a:defRPr>
            </a:lvl1pPr>
          </a:lstStyle>
          <a:p>
            <a:fld id="{1251258A-E847-4A95-9744-69453ED3ED42}" type="slidenum">
              <a:rPr lang="en-US" smtClean="0"/>
              <a:pPr/>
              <a:t>‹#›</a:t>
            </a:fld>
            <a:endParaRPr lang="en-US" dirty="0"/>
          </a:p>
        </p:txBody>
      </p:sp>
    </p:spTree>
    <p:extLst>
      <p:ext uri="{BB962C8B-B14F-4D97-AF65-F5344CB8AC3E}">
        <p14:creationId xmlns:p14="http://schemas.microsoft.com/office/powerpoint/2010/main" val="9225084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dirty="0"/>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5539239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Content With Page Number">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ctr">
              <a:defRPr sz="4800"/>
            </a:lvl1pPr>
          </a:lstStyle>
          <a:p>
            <a:r>
              <a:rPr lang="en-US" dirty="0"/>
              <a:t>Click to edit Master title style</a:t>
            </a:r>
          </a:p>
        </p:txBody>
      </p:sp>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6" name="Picture Placeholder 8"/>
          <p:cNvSpPr>
            <a:spLocks noGrp="1"/>
          </p:cNvSpPr>
          <p:nvPr>
            <p:ph type="pic" sz="quarter" idx="14"/>
          </p:nvPr>
        </p:nvSpPr>
        <p:spPr>
          <a:xfrm>
            <a:off x="837295" y="1837870"/>
            <a:ext cx="2560320" cy="2560320"/>
          </a:xfrm>
          <a:prstGeom prst="ellipse">
            <a:avLst/>
          </a:prstGeom>
        </p:spPr>
        <p:txBody>
          <a:bodyPr/>
          <a:lstStyle/>
          <a:p>
            <a:endParaRPr lang="id-ID" dirty="0"/>
          </a:p>
        </p:txBody>
      </p:sp>
      <p:sp>
        <p:nvSpPr>
          <p:cNvPr id="7" name="Picture Placeholder 8"/>
          <p:cNvSpPr>
            <a:spLocks noGrp="1"/>
          </p:cNvSpPr>
          <p:nvPr>
            <p:ph type="pic" sz="quarter" idx="15"/>
          </p:nvPr>
        </p:nvSpPr>
        <p:spPr>
          <a:xfrm>
            <a:off x="4815840" y="1837870"/>
            <a:ext cx="2560320" cy="2560320"/>
          </a:xfrm>
          <a:prstGeom prst="ellipse">
            <a:avLst/>
          </a:prstGeom>
        </p:spPr>
        <p:txBody>
          <a:bodyPr/>
          <a:lstStyle/>
          <a:p>
            <a:endParaRPr lang="id-ID" dirty="0"/>
          </a:p>
        </p:txBody>
      </p:sp>
      <p:sp>
        <p:nvSpPr>
          <p:cNvPr id="8" name="Picture Placeholder 8"/>
          <p:cNvSpPr>
            <a:spLocks noGrp="1"/>
          </p:cNvSpPr>
          <p:nvPr>
            <p:ph type="pic" sz="quarter" idx="16"/>
          </p:nvPr>
        </p:nvSpPr>
        <p:spPr>
          <a:xfrm>
            <a:off x="8793480" y="1837870"/>
            <a:ext cx="2560320" cy="2560320"/>
          </a:xfrm>
          <a:prstGeom prst="ellipse">
            <a:avLst/>
          </a:prstGeom>
        </p:spPr>
        <p:txBody>
          <a:bodyPr/>
          <a:lstStyle/>
          <a:p>
            <a:endParaRPr lang="id-ID" dirty="0"/>
          </a:p>
        </p:txBody>
      </p:sp>
    </p:spTree>
    <p:extLst>
      <p:ext uri="{BB962C8B-B14F-4D97-AF65-F5344CB8AC3E}">
        <p14:creationId xmlns:p14="http://schemas.microsoft.com/office/powerpoint/2010/main" val="2492695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nother Picture Laayou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Tree>
    <p:extLst>
      <p:ext uri="{BB962C8B-B14F-4D97-AF65-F5344CB8AC3E}">
        <p14:creationId xmlns:p14="http://schemas.microsoft.com/office/powerpoint/2010/main" val="27191767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martphon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8" name="Picture Placeholder 7"/>
          <p:cNvSpPr>
            <a:spLocks noGrp="1"/>
          </p:cNvSpPr>
          <p:nvPr>
            <p:ph type="pic" sz="quarter" idx="12"/>
          </p:nvPr>
        </p:nvSpPr>
        <p:spPr>
          <a:xfrm>
            <a:off x="1077912" y="1078303"/>
            <a:ext cx="2542032" cy="4480560"/>
          </a:xfrm>
        </p:spPr>
        <p:txBody>
          <a:bodyPr/>
          <a:lstStyle/>
          <a:p>
            <a:endParaRPr lang="en-US"/>
          </a:p>
        </p:txBody>
      </p:sp>
    </p:spTree>
    <p:extLst>
      <p:ext uri="{BB962C8B-B14F-4D97-AF65-F5344CB8AC3E}">
        <p14:creationId xmlns:p14="http://schemas.microsoft.com/office/powerpoint/2010/main" val="23631098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aptop">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8" name="Picture Placeholder 7"/>
          <p:cNvSpPr>
            <a:spLocks noGrp="1"/>
          </p:cNvSpPr>
          <p:nvPr>
            <p:ph type="pic" sz="quarter" idx="12"/>
          </p:nvPr>
        </p:nvSpPr>
        <p:spPr>
          <a:xfrm>
            <a:off x="6838842" y="1626181"/>
            <a:ext cx="5774072" cy="3627990"/>
          </a:xfrm>
        </p:spPr>
        <p:txBody>
          <a:bodyPr/>
          <a:lstStyle/>
          <a:p>
            <a:endParaRPr lang="en-US"/>
          </a:p>
        </p:txBody>
      </p:sp>
    </p:spTree>
    <p:extLst>
      <p:ext uri="{BB962C8B-B14F-4D97-AF65-F5344CB8AC3E}">
        <p14:creationId xmlns:p14="http://schemas.microsoft.com/office/powerpoint/2010/main" val="31384607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able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8" name="Picture Placeholder 7"/>
          <p:cNvSpPr>
            <a:spLocks noGrp="1"/>
          </p:cNvSpPr>
          <p:nvPr>
            <p:ph type="pic" sz="quarter" idx="12"/>
          </p:nvPr>
        </p:nvSpPr>
        <p:spPr>
          <a:xfrm>
            <a:off x="-220036" y="1334494"/>
            <a:ext cx="6049336" cy="4209055"/>
          </a:xfrm>
        </p:spPr>
        <p:txBody>
          <a:bodyPr/>
          <a:lstStyle/>
          <a:p>
            <a:endParaRPr lang="en-US"/>
          </a:p>
        </p:txBody>
      </p:sp>
    </p:spTree>
    <p:extLst>
      <p:ext uri="{BB962C8B-B14F-4D97-AF65-F5344CB8AC3E}">
        <p14:creationId xmlns:p14="http://schemas.microsoft.com/office/powerpoint/2010/main" val="39521596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ablet Portrai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8" name="Picture Placeholder 7"/>
          <p:cNvSpPr>
            <a:spLocks noGrp="1"/>
          </p:cNvSpPr>
          <p:nvPr>
            <p:ph type="pic" sz="quarter" idx="12"/>
          </p:nvPr>
        </p:nvSpPr>
        <p:spPr>
          <a:xfrm>
            <a:off x="7704157" y="855523"/>
            <a:ext cx="3544414" cy="5124363"/>
          </a:xfrm>
        </p:spPr>
        <p:txBody>
          <a:bodyPr/>
          <a:lstStyle/>
          <a:p>
            <a:endParaRPr lang="en-US"/>
          </a:p>
        </p:txBody>
      </p:sp>
    </p:spTree>
    <p:extLst>
      <p:ext uri="{BB962C8B-B14F-4D97-AF65-F5344CB8AC3E}">
        <p14:creationId xmlns:p14="http://schemas.microsoft.com/office/powerpoint/2010/main" val="1914895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57D3BB-DC7A-49F0-8D5B-ABFA80CE6F8B}" type="datetime1">
              <a:rPr lang="en-US" smtClean="0"/>
              <a:t>8/27/2018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51258A-E847-4A95-9744-69453ED3ED42}" type="slidenum">
              <a:rPr lang="en-US" smtClean="0"/>
              <a:t>‹#›</a:t>
            </a:fld>
            <a:endParaRPr lang="en-US"/>
          </a:p>
        </p:txBody>
      </p:sp>
    </p:spTree>
    <p:extLst>
      <p:ext uri="{BB962C8B-B14F-4D97-AF65-F5344CB8AC3E}">
        <p14:creationId xmlns:p14="http://schemas.microsoft.com/office/powerpoint/2010/main" val="19489571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5" r:id="rId3"/>
    <p:sldLayoutId id="2147483662" r:id="rId4"/>
    <p:sldLayoutId id="2147483663" r:id="rId5"/>
    <p:sldLayoutId id="2147483658" r:id="rId6"/>
    <p:sldLayoutId id="2147483659" r:id="rId7"/>
    <p:sldLayoutId id="2147483660" r:id="rId8"/>
    <p:sldLayoutId id="2147483661" r:id="rId9"/>
    <p:sldLayoutId id="2147483656" r:id="rId10"/>
    <p:sldLayoutId id="2147483653" r:id="rId11"/>
    <p:sldLayoutId id="2147483657" r:id="rId12"/>
    <p:sldLayoutId id="2147483654" r:id="rId13"/>
    <p:sldLayoutId id="2147483652" r:id="rId14"/>
    <p:sldLayoutId id="2147483651" r:id="rId15"/>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6.png"/><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reeform 5"/>
          <p:cNvSpPr>
            <a:spLocks/>
          </p:cNvSpPr>
          <p:nvPr/>
        </p:nvSpPr>
        <p:spPr bwMode="auto">
          <a:xfrm>
            <a:off x="1620108" y="2780183"/>
            <a:ext cx="5907591" cy="4952277"/>
          </a:xfrm>
          <a:custGeom>
            <a:avLst/>
            <a:gdLst>
              <a:gd name="T0" fmla="*/ 2300 w 2336"/>
              <a:gd name="T1" fmla="*/ 1678 h 1957"/>
              <a:gd name="T2" fmla="*/ 2300 w 2336"/>
              <a:gd name="T3" fmla="*/ 1551 h 1957"/>
              <a:gd name="T4" fmla="*/ 2212 w 2336"/>
              <a:gd name="T5" fmla="*/ 1463 h 1957"/>
              <a:gd name="T6" fmla="*/ 2193 w 2336"/>
              <a:gd name="T7" fmla="*/ 1381 h 1957"/>
              <a:gd name="T8" fmla="*/ 2215 w 2336"/>
              <a:gd name="T9" fmla="*/ 1348 h 1957"/>
              <a:gd name="T10" fmla="*/ 2221 w 2336"/>
              <a:gd name="T11" fmla="*/ 1343 h 1957"/>
              <a:gd name="T12" fmla="*/ 2221 w 2336"/>
              <a:gd name="T13" fmla="*/ 1216 h 1957"/>
              <a:gd name="T14" fmla="*/ 1040 w 2336"/>
              <a:gd name="T15" fmla="*/ 35 h 1957"/>
              <a:gd name="T16" fmla="*/ 912 w 2336"/>
              <a:gd name="T17" fmla="*/ 35 h 1957"/>
              <a:gd name="T18" fmla="*/ 912 w 2336"/>
              <a:gd name="T19" fmla="*/ 163 h 1957"/>
              <a:gd name="T20" fmla="*/ 1016 w 2336"/>
              <a:gd name="T21" fmla="*/ 266 h 1957"/>
              <a:gd name="T22" fmla="*/ 1016 w 2336"/>
              <a:gd name="T23" fmla="*/ 394 h 1957"/>
              <a:gd name="T24" fmla="*/ 889 w 2336"/>
              <a:gd name="T25" fmla="*/ 394 h 1957"/>
              <a:gd name="T26" fmla="*/ 673 w 2336"/>
              <a:gd name="T27" fmla="*/ 179 h 1957"/>
              <a:gd name="T28" fmla="*/ 546 w 2336"/>
              <a:gd name="T29" fmla="*/ 179 h 1957"/>
              <a:gd name="T30" fmla="*/ 546 w 2336"/>
              <a:gd name="T31" fmla="*/ 306 h 1957"/>
              <a:gd name="T32" fmla="*/ 737 w 2336"/>
              <a:gd name="T33" fmla="*/ 498 h 1957"/>
              <a:gd name="T34" fmla="*/ 737 w 2336"/>
              <a:gd name="T35" fmla="*/ 625 h 1957"/>
              <a:gd name="T36" fmla="*/ 609 w 2336"/>
              <a:gd name="T37" fmla="*/ 625 h 1957"/>
              <a:gd name="T38" fmla="*/ 163 w 2336"/>
              <a:gd name="T39" fmla="*/ 179 h 1957"/>
              <a:gd name="T40" fmla="*/ 35 w 2336"/>
              <a:gd name="T41" fmla="*/ 179 h 1957"/>
              <a:gd name="T42" fmla="*/ 35 w 2336"/>
              <a:gd name="T43" fmla="*/ 306 h 1957"/>
              <a:gd name="T44" fmla="*/ 402 w 2336"/>
              <a:gd name="T45" fmla="*/ 673 h 1957"/>
              <a:gd name="T46" fmla="*/ 402 w 2336"/>
              <a:gd name="T47" fmla="*/ 673 h 1957"/>
              <a:gd name="T48" fmla="*/ 1686 w 2336"/>
              <a:gd name="T49" fmla="*/ 1957 h 1957"/>
              <a:gd name="T50" fmla="*/ 1686 w 2336"/>
              <a:gd name="T51" fmla="*/ 1957 h 1957"/>
              <a:gd name="T52" fmla="*/ 1399 w 2336"/>
              <a:gd name="T53" fmla="*/ 1670 h 1957"/>
              <a:gd name="T54" fmla="*/ 1379 w 2336"/>
              <a:gd name="T55" fmla="*/ 1589 h 1957"/>
              <a:gd name="T56" fmla="*/ 1406 w 2336"/>
              <a:gd name="T57" fmla="*/ 1551 h 1957"/>
              <a:gd name="T58" fmla="*/ 1407 w 2336"/>
              <a:gd name="T59" fmla="*/ 1551 h 1957"/>
              <a:gd name="T60" fmla="*/ 1407 w 2336"/>
              <a:gd name="T61" fmla="*/ 1423 h 1957"/>
              <a:gd name="T62" fmla="*/ 1295 w 2336"/>
              <a:gd name="T63" fmla="*/ 1311 h 1957"/>
              <a:gd name="T64" fmla="*/ 1295 w 2336"/>
              <a:gd name="T65" fmla="*/ 1184 h 1957"/>
              <a:gd name="T66" fmla="*/ 1423 w 2336"/>
              <a:gd name="T67" fmla="*/ 1184 h 1957"/>
              <a:gd name="T68" fmla="*/ 1790 w 2336"/>
              <a:gd name="T69" fmla="*/ 1551 h 1957"/>
              <a:gd name="T70" fmla="*/ 1913 w 2336"/>
              <a:gd name="T71" fmla="*/ 1555 h 1957"/>
              <a:gd name="T72" fmla="*/ 1913 w 2336"/>
              <a:gd name="T73" fmla="*/ 1555 h 1957"/>
              <a:gd name="T74" fmla="*/ 1956 w 2336"/>
              <a:gd name="T75" fmla="*/ 1523 h 1957"/>
              <a:gd name="T76" fmla="*/ 2037 w 2336"/>
              <a:gd name="T77" fmla="*/ 1543 h 1957"/>
              <a:gd name="T78" fmla="*/ 2173 w 2336"/>
              <a:gd name="T79" fmla="*/ 1678 h 1957"/>
              <a:gd name="T80" fmla="*/ 2300 w 2336"/>
              <a:gd name="T81" fmla="*/ 1678 h 1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36" h="1957">
                <a:moveTo>
                  <a:pt x="2300" y="1678"/>
                </a:moveTo>
                <a:cubicBezTo>
                  <a:pt x="2336" y="1643"/>
                  <a:pt x="2336" y="1586"/>
                  <a:pt x="2300" y="1551"/>
                </a:cubicBezTo>
                <a:cubicBezTo>
                  <a:pt x="2212" y="1463"/>
                  <a:pt x="2212" y="1463"/>
                  <a:pt x="2212" y="1463"/>
                </a:cubicBezTo>
                <a:cubicBezTo>
                  <a:pt x="2180" y="1427"/>
                  <a:pt x="2186" y="1396"/>
                  <a:pt x="2193" y="1381"/>
                </a:cubicBezTo>
                <a:cubicBezTo>
                  <a:pt x="2200" y="1364"/>
                  <a:pt x="2206" y="1358"/>
                  <a:pt x="2215" y="1348"/>
                </a:cubicBezTo>
                <a:cubicBezTo>
                  <a:pt x="2217" y="1346"/>
                  <a:pt x="2219" y="1345"/>
                  <a:pt x="2221" y="1343"/>
                </a:cubicBezTo>
                <a:cubicBezTo>
                  <a:pt x="2256" y="1308"/>
                  <a:pt x="2256" y="1251"/>
                  <a:pt x="2221" y="1216"/>
                </a:cubicBezTo>
                <a:cubicBezTo>
                  <a:pt x="1040" y="35"/>
                  <a:pt x="1040" y="35"/>
                  <a:pt x="1040" y="35"/>
                </a:cubicBezTo>
                <a:cubicBezTo>
                  <a:pt x="1005" y="0"/>
                  <a:pt x="948" y="0"/>
                  <a:pt x="912" y="35"/>
                </a:cubicBezTo>
                <a:cubicBezTo>
                  <a:pt x="877" y="70"/>
                  <a:pt x="877" y="127"/>
                  <a:pt x="912" y="163"/>
                </a:cubicBezTo>
                <a:cubicBezTo>
                  <a:pt x="1016" y="266"/>
                  <a:pt x="1016" y="266"/>
                  <a:pt x="1016" y="266"/>
                </a:cubicBezTo>
                <a:cubicBezTo>
                  <a:pt x="1051" y="302"/>
                  <a:pt x="1051" y="359"/>
                  <a:pt x="1016" y="394"/>
                </a:cubicBezTo>
                <a:cubicBezTo>
                  <a:pt x="981" y="429"/>
                  <a:pt x="924" y="429"/>
                  <a:pt x="889" y="394"/>
                </a:cubicBezTo>
                <a:cubicBezTo>
                  <a:pt x="673" y="179"/>
                  <a:pt x="673" y="179"/>
                  <a:pt x="673" y="179"/>
                </a:cubicBezTo>
                <a:cubicBezTo>
                  <a:pt x="638" y="143"/>
                  <a:pt x="581" y="143"/>
                  <a:pt x="546" y="179"/>
                </a:cubicBezTo>
                <a:cubicBezTo>
                  <a:pt x="510" y="214"/>
                  <a:pt x="510" y="271"/>
                  <a:pt x="546" y="306"/>
                </a:cubicBezTo>
                <a:cubicBezTo>
                  <a:pt x="737" y="498"/>
                  <a:pt x="737" y="498"/>
                  <a:pt x="737" y="498"/>
                </a:cubicBezTo>
                <a:cubicBezTo>
                  <a:pt x="772" y="533"/>
                  <a:pt x="772" y="590"/>
                  <a:pt x="737" y="625"/>
                </a:cubicBezTo>
                <a:cubicBezTo>
                  <a:pt x="702" y="661"/>
                  <a:pt x="645" y="661"/>
                  <a:pt x="609" y="625"/>
                </a:cubicBezTo>
                <a:cubicBezTo>
                  <a:pt x="163" y="179"/>
                  <a:pt x="163" y="179"/>
                  <a:pt x="163" y="179"/>
                </a:cubicBezTo>
                <a:cubicBezTo>
                  <a:pt x="127" y="143"/>
                  <a:pt x="70" y="143"/>
                  <a:pt x="35" y="179"/>
                </a:cubicBezTo>
                <a:cubicBezTo>
                  <a:pt x="0" y="214"/>
                  <a:pt x="0" y="271"/>
                  <a:pt x="35" y="306"/>
                </a:cubicBezTo>
                <a:cubicBezTo>
                  <a:pt x="402" y="673"/>
                  <a:pt x="402" y="673"/>
                  <a:pt x="402" y="673"/>
                </a:cubicBezTo>
                <a:cubicBezTo>
                  <a:pt x="402" y="673"/>
                  <a:pt x="402" y="673"/>
                  <a:pt x="402" y="673"/>
                </a:cubicBezTo>
                <a:cubicBezTo>
                  <a:pt x="1686" y="1957"/>
                  <a:pt x="1686" y="1957"/>
                  <a:pt x="1686" y="1957"/>
                </a:cubicBezTo>
                <a:cubicBezTo>
                  <a:pt x="1686" y="1957"/>
                  <a:pt x="1686" y="1957"/>
                  <a:pt x="1686" y="1957"/>
                </a:cubicBezTo>
                <a:cubicBezTo>
                  <a:pt x="1399" y="1670"/>
                  <a:pt x="1399" y="1670"/>
                  <a:pt x="1399" y="1670"/>
                </a:cubicBezTo>
                <a:cubicBezTo>
                  <a:pt x="1366" y="1635"/>
                  <a:pt x="1373" y="1604"/>
                  <a:pt x="1379" y="1589"/>
                </a:cubicBezTo>
                <a:cubicBezTo>
                  <a:pt x="1388" y="1570"/>
                  <a:pt x="1394" y="1564"/>
                  <a:pt x="1406" y="1551"/>
                </a:cubicBezTo>
                <a:cubicBezTo>
                  <a:pt x="1406" y="1551"/>
                  <a:pt x="1407" y="1551"/>
                  <a:pt x="1407" y="1551"/>
                </a:cubicBezTo>
                <a:cubicBezTo>
                  <a:pt x="1442" y="1515"/>
                  <a:pt x="1442" y="1458"/>
                  <a:pt x="1407" y="1423"/>
                </a:cubicBezTo>
                <a:cubicBezTo>
                  <a:pt x="1295" y="1311"/>
                  <a:pt x="1295" y="1311"/>
                  <a:pt x="1295" y="1311"/>
                </a:cubicBezTo>
                <a:cubicBezTo>
                  <a:pt x="1260" y="1276"/>
                  <a:pt x="1260" y="1219"/>
                  <a:pt x="1295" y="1184"/>
                </a:cubicBezTo>
                <a:cubicBezTo>
                  <a:pt x="1331" y="1148"/>
                  <a:pt x="1388" y="1148"/>
                  <a:pt x="1423" y="1184"/>
                </a:cubicBezTo>
                <a:cubicBezTo>
                  <a:pt x="1790" y="1551"/>
                  <a:pt x="1790" y="1551"/>
                  <a:pt x="1790" y="1551"/>
                </a:cubicBezTo>
                <a:cubicBezTo>
                  <a:pt x="1824" y="1584"/>
                  <a:pt x="1877" y="1586"/>
                  <a:pt x="1913" y="1555"/>
                </a:cubicBezTo>
                <a:cubicBezTo>
                  <a:pt x="1913" y="1555"/>
                  <a:pt x="1913" y="1555"/>
                  <a:pt x="1913" y="1555"/>
                </a:cubicBezTo>
                <a:cubicBezTo>
                  <a:pt x="1930" y="1539"/>
                  <a:pt x="1934" y="1533"/>
                  <a:pt x="1956" y="1523"/>
                </a:cubicBezTo>
                <a:cubicBezTo>
                  <a:pt x="1971" y="1517"/>
                  <a:pt x="2002" y="1510"/>
                  <a:pt x="2037" y="1543"/>
                </a:cubicBezTo>
                <a:cubicBezTo>
                  <a:pt x="2173" y="1678"/>
                  <a:pt x="2173" y="1678"/>
                  <a:pt x="2173" y="1678"/>
                </a:cubicBezTo>
                <a:cubicBezTo>
                  <a:pt x="2208" y="1713"/>
                  <a:pt x="2265" y="1713"/>
                  <a:pt x="2300" y="1678"/>
                </a:cubicBezTo>
                <a:close/>
              </a:path>
            </a:pathLst>
          </a:custGeom>
          <a:pattFill prst="dkHorz">
            <a:fgClr>
              <a:schemeClr val="accent1"/>
            </a:fgClr>
            <a:bgClr>
              <a:schemeClr val="accent1">
                <a:lumMod val="40000"/>
                <a:lumOff val="60000"/>
              </a:schemeClr>
            </a:bgClr>
          </a:patt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26" name="Freeform 7"/>
          <p:cNvSpPr>
            <a:spLocks/>
          </p:cNvSpPr>
          <p:nvPr/>
        </p:nvSpPr>
        <p:spPr bwMode="auto">
          <a:xfrm>
            <a:off x="1377745" y="5131103"/>
            <a:ext cx="4202973" cy="3841448"/>
          </a:xfrm>
          <a:custGeom>
            <a:avLst/>
            <a:gdLst>
              <a:gd name="T0" fmla="*/ 245 w 1662"/>
              <a:gd name="T1" fmla="*/ 0 h 1518"/>
              <a:gd name="T2" fmla="*/ 257 w 1662"/>
              <a:gd name="T3" fmla="*/ 14 h 1518"/>
              <a:gd name="T4" fmla="*/ 283 w 1662"/>
              <a:gd name="T5" fmla="*/ 39 h 1518"/>
              <a:gd name="T6" fmla="*/ 283 w 1662"/>
              <a:gd name="T7" fmla="*/ 167 h 1518"/>
              <a:gd name="T8" fmla="*/ 155 w 1662"/>
              <a:gd name="T9" fmla="*/ 167 h 1518"/>
              <a:gd name="T10" fmla="*/ 163 w 1662"/>
              <a:gd name="T11" fmla="*/ 175 h 1518"/>
              <a:gd name="T12" fmla="*/ 35 w 1662"/>
              <a:gd name="T13" fmla="*/ 175 h 1518"/>
              <a:gd name="T14" fmla="*/ 35 w 1662"/>
              <a:gd name="T15" fmla="*/ 302 h 1518"/>
              <a:gd name="T16" fmla="*/ 1216 w 1662"/>
              <a:gd name="T17" fmla="*/ 1483 h 1518"/>
              <a:gd name="T18" fmla="*/ 1343 w 1662"/>
              <a:gd name="T19" fmla="*/ 1483 h 1518"/>
              <a:gd name="T20" fmla="*/ 1343 w 1662"/>
              <a:gd name="T21" fmla="*/ 1355 h 1518"/>
              <a:gd name="T22" fmla="*/ 1312 w 1662"/>
              <a:gd name="T23" fmla="*/ 1323 h 1518"/>
              <a:gd name="T24" fmla="*/ 1312 w 1662"/>
              <a:gd name="T25" fmla="*/ 1196 h 1518"/>
              <a:gd name="T26" fmla="*/ 1439 w 1662"/>
              <a:gd name="T27" fmla="*/ 1196 h 1518"/>
              <a:gd name="T28" fmla="*/ 1648 w 1662"/>
              <a:gd name="T29" fmla="*/ 1405 h 1518"/>
              <a:gd name="T30" fmla="*/ 1662 w 1662"/>
              <a:gd name="T31" fmla="*/ 1416 h 1518"/>
              <a:gd name="T32" fmla="*/ 245 w 1662"/>
              <a:gd name="T33" fmla="*/ 0 h 1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62" h="1518">
                <a:moveTo>
                  <a:pt x="245" y="0"/>
                </a:moveTo>
                <a:cubicBezTo>
                  <a:pt x="249" y="4"/>
                  <a:pt x="252" y="9"/>
                  <a:pt x="257" y="14"/>
                </a:cubicBezTo>
                <a:cubicBezTo>
                  <a:pt x="283" y="39"/>
                  <a:pt x="283" y="39"/>
                  <a:pt x="283" y="39"/>
                </a:cubicBezTo>
                <a:cubicBezTo>
                  <a:pt x="318" y="75"/>
                  <a:pt x="318" y="132"/>
                  <a:pt x="283" y="167"/>
                </a:cubicBezTo>
                <a:cubicBezTo>
                  <a:pt x="247" y="202"/>
                  <a:pt x="190" y="202"/>
                  <a:pt x="155" y="167"/>
                </a:cubicBezTo>
                <a:cubicBezTo>
                  <a:pt x="163" y="175"/>
                  <a:pt x="163" y="175"/>
                  <a:pt x="163" y="175"/>
                </a:cubicBezTo>
                <a:cubicBezTo>
                  <a:pt x="128" y="140"/>
                  <a:pt x="71" y="140"/>
                  <a:pt x="35" y="175"/>
                </a:cubicBezTo>
                <a:cubicBezTo>
                  <a:pt x="0" y="210"/>
                  <a:pt x="0" y="267"/>
                  <a:pt x="35" y="302"/>
                </a:cubicBezTo>
                <a:cubicBezTo>
                  <a:pt x="1216" y="1483"/>
                  <a:pt x="1216" y="1483"/>
                  <a:pt x="1216" y="1483"/>
                </a:cubicBezTo>
                <a:cubicBezTo>
                  <a:pt x="1251" y="1518"/>
                  <a:pt x="1308" y="1518"/>
                  <a:pt x="1343" y="1483"/>
                </a:cubicBezTo>
                <a:cubicBezTo>
                  <a:pt x="1379" y="1448"/>
                  <a:pt x="1379" y="1391"/>
                  <a:pt x="1343" y="1355"/>
                </a:cubicBezTo>
                <a:cubicBezTo>
                  <a:pt x="1312" y="1323"/>
                  <a:pt x="1312" y="1323"/>
                  <a:pt x="1312" y="1323"/>
                </a:cubicBezTo>
                <a:cubicBezTo>
                  <a:pt x="1276" y="1288"/>
                  <a:pt x="1276" y="1231"/>
                  <a:pt x="1312" y="1196"/>
                </a:cubicBezTo>
                <a:cubicBezTo>
                  <a:pt x="1347" y="1161"/>
                  <a:pt x="1404" y="1161"/>
                  <a:pt x="1439" y="1196"/>
                </a:cubicBezTo>
                <a:cubicBezTo>
                  <a:pt x="1648" y="1405"/>
                  <a:pt x="1648" y="1405"/>
                  <a:pt x="1648" y="1405"/>
                </a:cubicBezTo>
                <a:cubicBezTo>
                  <a:pt x="1653" y="1409"/>
                  <a:pt x="1657" y="1413"/>
                  <a:pt x="1662" y="1416"/>
                </a:cubicBezTo>
                <a:lnTo>
                  <a:pt x="245" y="0"/>
                </a:lnTo>
                <a:close/>
              </a:path>
            </a:pathLst>
          </a:custGeom>
          <a:pattFill prst="pct80">
            <a:fgClr>
              <a:schemeClr val="accent1"/>
            </a:fgClr>
            <a:bgClr>
              <a:schemeClr val="accent1">
                <a:lumMod val="20000"/>
                <a:lumOff val="80000"/>
              </a:schemeClr>
            </a:bgClr>
          </a:patt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0"/>
          <p:cNvSpPr>
            <a:spLocks/>
          </p:cNvSpPr>
          <p:nvPr/>
        </p:nvSpPr>
        <p:spPr bwMode="auto">
          <a:xfrm>
            <a:off x="3367140" y="964484"/>
            <a:ext cx="1829838" cy="1831859"/>
          </a:xfrm>
          <a:custGeom>
            <a:avLst/>
            <a:gdLst>
              <a:gd name="T0" fmla="*/ 686 w 723"/>
              <a:gd name="T1" fmla="*/ 687 h 723"/>
              <a:gd name="T2" fmla="*/ 553 w 723"/>
              <a:gd name="T3" fmla="*/ 687 h 723"/>
              <a:gd name="T4" fmla="*/ 37 w 723"/>
              <a:gd name="T5" fmla="*/ 170 h 723"/>
              <a:gd name="T6" fmla="*/ 37 w 723"/>
              <a:gd name="T7" fmla="*/ 37 h 723"/>
              <a:gd name="T8" fmla="*/ 37 w 723"/>
              <a:gd name="T9" fmla="*/ 37 h 723"/>
              <a:gd name="T10" fmla="*/ 170 w 723"/>
              <a:gd name="T11" fmla="*/ 37 h 723"/>
              <a:gd name="T12" fmla="*/ 686 w 723"/>
              <a:gd name="T13" fmla="*/ 553 h 723"/>
              <a:gd name="T14" fmla="*/ 686 w 723"/>
              <a:gd name="T15" fmla="*/ 687 h 7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3" h="723">
                <a:moveTo>
                  <a:pt x="686" y="687"/>
                </a:moveTo>
                <a:cubicBezTo>
                  <a:pt x="650" y="723"/>
                  <a:pt x="590" y="723"/>
                  <a:pt x="553" y="687"/>
                </a:cubicBezTo>
                <a:cubicBezTo>
                  <a:pt x="37" y="170"/>
                  <a:pt x="37" y="170"/>
                  <a:pt x="37" y="170"/>
                </a:cubicBezTo>
                <a:cubicBezTo>
                  <a:pt x="0" y="133"/>
                  <a:pt x="0" y="74"/>
                  <a:pt x="37" y="37"/>
                </a:cubicBezTo>
                <a:cubicBezTo>
                  <a:pt x="37" y="37"/>
                  <a:pt x="37" y="37"/>
                  <a:pt x="37" y="37"/>
                </a:cubicBezTo>
                <a:cubicBezTo>
                  <a:pt x="74" y="0"/>
                  <a:pt x="133" y="0"/>
                  <a:pt x="170" y="37"/>
                </a:cubicBezTo>
                <a:cubicBezTo>
                  <a:pt x="686" y="553"/>
                  <a:pt x="686" y="553"/>
                  <a:pt x="686" y="553"/>
                </a:cubicBezTo>
                <a:cubicBezTo>
                  <a:pt x="723" y="590"/>
                  <a:pt x="723" y="650"/>
                  <a:pt x="686" y="687"/>
                </a:cubicBezTo>
                <a:close/>
              </a:path>
            </a:pathLst>
          </a:custGeom>
          <a:gradFill>
            <a:gsLst>
              <a:gs pos="0">
                <a:schemeClr val="accent1">
                  <a:lumMod val="75000"/>
                </a:schemeClr>
              </a:gs>
              <a:gs pos="100000">
                <a:schemeClr val="accent1"/>
              </a:gs>
            </a:gsLst>
            <a:lin ang="5400000" scaled="1"/>
          </a:gra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1"/>
          <p:cNvSpPr>
            <a:spLocks/>
          </p:cNvSpPr>
          <p:nvPr/>
        </p:nvSpPr>
        <p:spPr bwMode="auto">
          <a:xfrm>
            <a:off x="1739270" y="-645209"/>
            <a:ext cx="1199695" cy="1199695"/>
          </a:xfrm>
          <a:custGeom>
            <a:avLst/>
            <a:gdLst>
              <a:gd name="T0" fmla="*/ 437 w 474"/>
              <a:gd name="T1" fmla="*/ 437 h 474"/>
              <a:gd name="T2" fmla="*/ 304 w 474"/>
              <a:gd name="T3" fmla="*/ 437 h 474"/>
              <a:gd name="T4" fmla="*/ 37 w 474"/>
              <a:gd name="T5" fmla="*/ 170 h 474"/>
              <a:gd name="T6" fmla="*/ 37 w 474"/>
              <a:gd name="T7" fmla="*/ 37 h 474"/>
              <a:gd name="T8" fmla="*/ 37 w 474"/>
              <a:gd name="T9" fmla="*/ 37 h 474"/>
              <a:gd name="T10" fmla="*/ 170 w 474"/>
              <a:gd name="T11" fmla="*/ 37 h 474"/>
              <a:gd name="T12" fmla="*/ 437 w 474"/>
              <a:gd name="T13" fmla="*/ 304 h 474"/>
              <a:gd name="T14" fmla="*/ 437 w 474"/>
              <a:gd name="T15" fmla="*/ 437 h 4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4" h="474">
                <a:moveTo>
                  <a:pt x="437" y="437"/>
                </a:moveTo>
                <a:cubicBezTo>
                  <a:pt x="400" y="474"/>
                  <a:pt x="340" y="474"/>
                  <a:pt x="304" y="437"/>
                </a:cubicBezTo>
                <a:cubicBezTo>
                  <a:pt x="37" y="170"/>
                  <a:pt x="37" y="170"/>
                  <a:pt x="37" y="170"/>
                </a:cubicBezTo>
                <a:cubicBezTo>
                  <a:pt x="0" y="134"/>
                  <a:pt x="0" y="74"/>
                  <a:pt x="37" y="37"/>
                </a:cubicBezTo>
                <a:cubicBezTo>
                  <a:pt x="37" y="37"/>
                  <a:pt x="37" y="37"/>
                  <a:pt x="37" y="37"/>
                </a:cubicBezTo>
                <a:cubicBezTo>
                  <a:pt x="74" y="0"/>
                  <a:pt x="133" y="0"/>
                  <a:pt x="170" y="37"/>
                </a:cubicBezTo>
                <a:cubicBezTo>
                  <a:pt x="437" y="304"/>
                  <a:pt x="437" y="304"/>
                  <a:pt x="437" y="304"/>
                </a:cubicBezTo>
                <a:cubicBezTo>
                  <a:pt x="474" y="341"/>
                  <a:pt x="474" y="400"/>
                  <a:pt x="437" y="43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29" name="Freeform 12"/>
          <p:cNvSpPr>
            <a:spLocks/>
          </p:cNvSpPr>
          <p:nvPr/>
        </p:nvSpPr>
        <p:spPr bwMode="auto">
          <a:xfrm>
            <a:off x="109381" y="3375992"/>
            <a:ext cx="1195656" cy="1195656"/>
          </a:xfrm>
          <a:custGeom>
            <a:avLst/>
            <a:gdLst>
              <a:gd name="T0" fmla="*/ 436 w 473"/>
              <a:gd name="T1" fmla="*/ 436 h 473"/>
              <a:gd name="T2" fmla="*/ 303 w 473"/>
              <a:gd name="T3" fmla="*/ 436 h 473"/>
              <a:gd name="T4" fmla="*/ 37 w 473"/>
              <a:gd name="T5" fmla="*/ 170 h 473"/>
              <a:gd name="T6" fmla="*/ 37 w 473"/>
              <a:gd name="T7" fmla="*/ 36 h 473"/>
              <a:gd name="T8" fmla="*/ 37 w 473"/>
              <a:gd name="T9" fmla="*/ 36 h 473"/>
              <a:gd name="T10" fmla="*/ 170 w 473"/>
              <a:gd name="T11" fmla="*/ 36 h 473"/>
              <a:gd name="T12" fmla="*/ 436 w 473"/>
              <a:gd name="T13" fmla="*/ 303 h 473"/>
              <a:gd name="T14" fmla="*/ 436 w 473"/>
              <a:gd name="T15" fmla="*/ 436 h 4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3" h="473">
                <a:moveTo>
                  <a:pt x="436" y="436"/>
                </a:moveTo>
                <a:cubicBezTo>
                  <a:pt x="400" y="473"/>
                  <a:pt x="340" y="473"/>
                  <a:pt x="303" y="436"/>
                </a:cubicBezTo>
                <a:cubicBezTo>
                  <a:pt x="37" y="170"/>
                  <a:pt x="37" y="170"/>
                  <a:pt x="37" y="170"/>
                </a:cubicBezTo>
                <a:cubicBezTo>
                  <a:pt x="0" y="133"/>
                  <a:pt x="0" y="73"/>
                  <a:pt x="37" y="36"/>
                </a:cubicBezTo>
                <a:cubicBezTo>
                  <a:pt x="37" y="36"/>
                  <a:pt x="37" y="36"/>
                  <a:pt x="37" y="36"/>
                </a:cubicBezTo>
                <a:cubicBezTo>
                  <a:pt x="73" y="0"/>
                  <a:pt x="133" y="0"/>
                  <a:pt x="170" y="36"/>
                </a:cubicBezTo>
                <a:cubicBezTo>
                  <a:pt x="436" y="303"/>
                  <a:pt x="436" y="303"/>
                  <a:pt x="436" y="303"/>
                </a:cubicBezTo>
                <a:cubicBezTo>
                  <a:pt x="473" y="340"/>
                  <a:pt x="473" y="399"/>
                  <a:pt x="436" y="436"/>
                </a:cubicBezTo>
                <a:close/>
              </a:path>
            </a:pathLst>
          </a:custGeom>
          <a:gradFill>
            <a:gsLst>
              <a:gs pos="40000">
                <a:schemeClr val="accent1"/>
              </a:gs>
              <a:gs pos="100000">
                <a:schemeClr val="accent1">
                  <a:lumMod val="60000"/>
                  <a:lumOff val="40000"/>
                </a:schemeClr>
              </a:gs>
            </a:gsLst>
            <a:lin ang="5400000" scaled="1"/>
          </a:gra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30" name="Freeform 13"/>
          <p:cNvSpPr>
            <a:spLocks/>
          </p:cNvSpPr>
          <p:nvPr/>
        </p:nvSpPr>
        <p:spPr bwMode="auto">
          <a:xfrm>
            <a:off x="2854139" y="457541"/>
            <a:ext cx="510982" cy="506943"/>
          </a:xfrm>
          <a:custGeom>
            <a:avLst/>
            <a:gdLst>
              <a:gd name="T0" fmla="*/ 166 w 202"/>
              <a:gd name="T1" fmla="*/ 165 h 201"/>
              <a:gd name="T2" fmla="*/ 36 w 202"/>
              <a:gd name="T3" fmla="*/ 165 h 201"/>
              <a:gd name="T4" fmla="*/ 36 w 202"/>
              <a:gd name="T5" fmla="*/ 36 h 201"/>
              <a:gd name="T6" fmla="*/ 166 w 202"/>
              <a:gd name="T7" fmla="*/ 36 h 201"/>
              <a:gd name="T8" fmla="*/ 166 w 202"/>
              <a:gd name="T9" fmla="*/ 165 h 201"/>
            </a:gdLst>
            <a:ahLst/>
            <a:cxnLst>
              <a:cxn ang="0">
                <a:pos x="T0" y="T1"/>
              </a:cxn>
              <a:cxn ang="0">
                <a:pos x="T2" y="T3"/>
              </a:cxn>
              <a:cxn ang="0">
                <a:pos x="T4" y="T5"/>
              </a:cxn>
              <a:cxn ang="0">
                <a:pos x="T6" y="T7"/>
              </a:cxn>
              <a:cxn ang="0">
                <a:pos x="T8" y="T9"/>
              </a:cxn>
            </a:cxnLst>
            <a:rect l="0" t="0" r="r" b="b"/>
            <a:pathLst>
              <a:path w="202" h="201">
                <a:moveTo>
                  <a:pt x="166" y="165"/>
                </a:moveTo>
                <a:cubicBezTo>
                  <a:pt x="130" y="201"/>
                  <a:pt x="72" y="201"/>
                  <a:pt x="36" y="165"/>
                </a:cubicBezTo>
                <a:cubicBezTo>
                  <a:pt x="0" y="130"/>
                  <a:pt x="0" y="71"/>
                  <a:pt x="36" y="36"/>
                </a:cubicBezTo>
                <a:cubicBezTo>
                  <a:pt x="72" y="0"/>
                  <a:pt x="130" y="0"/>
                  <a:pt x="166" y="36"/>
                </a:cubicBezTo>
                <a:cubicBezTo>
                  <a:pt x="202" y="72"/>
                  <a:pt x="202" y="130"/>
                  <a:pt x="166" y="165"/>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31" name="Freeform 14"/>
          <p:cNvSpPr>
            <a:spLocks/>
          </p:cNvSpPr>
          <p:nvPr/>
        </p:nvSpPr>
        <p:spPr bwMode="auto">
          <a:xfrm>
            <a:off x="-1447799" y="-326098"/>
            <a:ext cx="3229483" cy="4287800"/>
          </a:xfrm>
          <a:custGeom>
            <a:avLst/>
            <a:gdLst>
              <a:gd name="T0" fmla="*/ 1033 w 1277"/>
              <a:gd name="T1" fmla="*/ 820 h 1694"/>
              <a:gd name="T2" fmla="*/ 1233 w 1277"/>
              <a:gd name="T3" fmla="*/ 1020 h 1694"/>
              <a:gd name="T4" fmla="*/ 1277 w 1277"/>
              <a:gd name="T5" fmla="*/ 1045 h 1694"/>
              <a:gd name="T6" fmla="*/ 404 w 1277"/>
              <a:gd name="T7" fmla="*/ 171 h 1694"/>
              <a:gd name="T8" fmla="*/ 365 w 1277"/>
              <a:gd name="T9" fmla="*/ 153 h 1694"/>
              <a:gd name="T10" fmla="*/ 250 w 1277"/>
              <a:gd name="T11" fmla="*/ 37 h 1694"/>
              <a:gd name="T12" fmla="*/ 116 w 1277"/>
              <a:gd name="T13" fmla="*/ 37 h 1694"/>
              <a:gd name="T14" fmla="*/ 116 w 1277"/>
              <a:gd name="T15" fmla="*/ 170 h 1694"/>
              <a:gd name="T16" fmla="*/ 419 w 1277"/>
              <a:gd name="T17" fmla="*/ 473 h 1694"/>
              <a:gd name="T18" fmla="*/ 433 w 1277"/>
              <a:gd name="T19" fmla="*/ 550 h 1694"/>
              <a:gd name="T20" fmla="*/ 407 w 1277"/>
              <a:gd name="T21" fmla="*/ 587 h 1694"/>
              <a:gd name="T22" fmla="*/ 403 w 1277"/>
              <a:gd name="T23" fmla="*/ 590 h 1694"/>
              <a:gd name="T24" fmla="*/ 403 w 1277"/>
              <a:gd name="T25" fmla="*/ 724 h 1694"/>
              <a:gd name="T26" fmla="*/ 445 w 1277"/>
              <a:gd name="T27" fmla="*/ 765 h 1694"/>
              <a:gd name="T28" fmla="*/ 445 w 1277"/>
              <a:gd name="T29" fmla="*/ 899 h 1694"/>
              <a:gd name="T30" fmla="*/ 312 w 1277"/>
              <a:gd name="T31" fmla="*/ 899 h 1694"/>
              <a:gd name="T32" fmla="*/ 170 w 1277"/>
              <a:gd name="T33" fmla="*/ 757 h 1694"/>
              <a:gd name="T34" fmla="*/ 37 w 1277"/>
              <a:gd name="T35" fmla="*/ 757 h 1694"/>
              <a:gd name="T36" fmla="*/ 37 w 1277"/>
              <a:gd name="T37" fmla="*/ 890 h 1694"/>
              <a:gd name="T38" fmla="*/ 553 w 1277"/>
              <a:gd name="T39" fmla="*/ 1407 h 1694"/>
              <a:gd name="T40" fmla="*/ 687 w 1277"/>
              <a:gd name="T41" fmla="*/ 1407 h 1694"/>
              <a:gd name="T42" fmla="*/ 692 w 1277"/>
              <a:gd name="T43" fmla="*/ 1401 h 1694"/>
              <a:gd name="T44" fmla="*/ 726 w 1277"/>
              <a:gd name="T45" fmla="*/ 1377 h 1694"/>
              <a:gd name="T46" fmla="*/ 806 w 1277"/>
              <a:gd name="T47" fmla="*/ 1393 h 1694"/>
              <a:gd name="T48" fmla="*/ 1070 w 1277"/>
              <a:gd name="T49" fmla="*/ 1657 h 1694"/>
              <a:gd name="T50" fmla="*/ 1203 w 1277"/>
              <a:gd name="T51" fmla="*/ 1657 h 1694"/>
              <a:gd name="T52" fmla="*/ 1203 w 1277"/>
              <a:gd name="T53" fmla="*/ 1523 h 1694"/>
              <a:gd name="T54" fmla="*/ 1037 w 1277"/>
              <a:gd name="T55" fmla="*/ 1358 h 1694"/>
              <a:gd name="T56" fmla="*/ 1024 w 1277"/>
              <a:gd name="T57" fmla="*/ 1281 h 1694"/>
              <a:gd name="T58" fmla="*/ 1057 w 1277"/>
              <a:gd name="T59" fmla="*/ 1236 h 1694"/>
              <a:gd name="T60" fmla="*/ 1057 w 1277"/>
              <a:gd name="T61" fmla="*/ 1236 h 1694"/>
              <a:gd name="T62" fmla="*/ 1053 w 1277"/>
              <a:gd name="T63" fmla="*/ 1107 h 1694"/>
              <a:gd name="T64" fmla="*/ 899 w 1277"/>
              <a:gd name="T65" fmla="*/ 953 h 1694"/>
              <a:gd name="T66" fmla="*/ 899 w 1277"/>
              <a:gd name="T67" fmla="*/ 820 h 1694"/>
              <a:gd name="T68" fmla="*/ 1033 w 1277"/>
              <a:gd name="T69" fmla="*/ 82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77" h="1694">
                <a:moveTo>
                  <a:pt x="1033" y="820"/>
                </a:moveTo>
                <a:cubicBezTo>
                  <a:pt x="1233" y="1020"/>
                  <a:pt x="1233" y="1020"/>
                  <a:pt x="1233" y="1020"/>
                </a:cubicBezTo>
                <a:cubicBezTo>
                  <a:pt x="1245" y="1033"/>
                  <a:pt x="1261" y="1041"/>
                  <a:pt x="1277" y="1045"/>
                </a:cubicBezTo>
                <a:cubicBezTo>
                  <a:pt x="404" y="171"/>
                  <a:pt x="404" y="171"/>
                  <a:pt x="404" y="171"/>
                </a:cubicBezTo>
                <a:cubicBezTo>
                  <a:pt x="392" y="169"/>
                  <a:pt x="379" y="164"/>
                  <a:pt x="365" y="153"/>
                </a:cubicBezTo>
                <a:cubicBezTo>
                  <a:pt x="250" y="37"/>
                  <a:pt x="250" y="37"/>
                  <a:pt x="250" y="37"/>
                </a:cubicBezTo>
                <a:cubicBezTo>
                  <a:pt x="213" y="0"/>
                  <a:pt x="153" y="0"/>
                  <a:pt x="116" y="37"/>
                </a:cubicBezTo>
                <a:cubicBezTo>
                  <a:pt x="80" y="74"/>
                  <a:pt x="80" y="133"/>
                  <a:pt x="116" y="170"/>
                </a:cubicBezTo>
                <a:cubicBezTo>
                  <a:pt x="419" y="473"/>
                  <a:pt x="419" y="473"/>
                  <a:pt x="419" y="473"/>
                </a:cubicBezTo>
                <a:cubicBezTo>
                  <a:pt x="446" y="506"/>
                  <a:pt x="439" y="536"/>
                  <a:pt x="433" y="550"/>
                </a:cubicBezTo>
                <a:cubicBezTo>
                  <a:pt x="424" y="569"/>
                  <a:pt x="418" y="575"/>
                  <a:pt x="407" y="587"/>
                </a:cubicBezTo>
                <a:cubicBezTo>
                  <a:pt x="406" y="588"/>
                  <a:pt x="405" y="589"/>
                  <a:pt x="403" y="590"/>
                </a:cubicBezTo>
                <a:cubicBezTo>
                  <a:pt x="367" y="627"/>
                  <a:pt x="367" y="687"/>
                  <a:pt x="403" y="724"/>
                </a:cubicBezTo>
                <a:cubicBezTo>
                  <a:pt x="445" y="765"/>
                  <a:pt x="445" y="765"/>
                  <a:pt x="445" y="765"/>
                </a:cubicBezTo>
                <a:cubicBezTo>
                  <a:pt x="482" y="802"/>
                  <a:pt x="482" y="862"/>
                  <a:pt x="445" y="899"/>
                </a:cubicBezTo>
                <a:cubicBezTo>
                  <a:pt x="408" y="936"/>
                  <a:pt x="349" y="936"/>
                  <a:pt x="312" y="899"/>
                </a:cubicBezTo>
                <a:cubicBezTo>
                  <a:pt x="170" y="757"/>
                  <a:pt x="170" y="757"/>
                  <a:pt x="170" y="757"/>
                </a:cubicBezTo>
                <a:cubicBezTo>
                  <a:pt x="133" y="720"/>
                  <a:pt x="74" y="720"/>
                  <a:pt x="37" y="757"/>
                </a:cubicBezTo>
                <a:cubicBezTo>
                  <a:pt x="0" y="794"/>
                  <a:pt x="0" y="854"/>
                  <a:pt x="37" y="890"/>
                </a:cubicBezTo>
                <a:cubicBezTo>
                  <a:pt x="553" y="1407"/>
                  <a:pt x="553" y="1407"/>
                  <a:pt x="553" y="1407"/>
                </a:cubicBezTo>
                <a:cubicBezTo>
                  <a:pt x="590" y="1444"/>
                  <a:pt x="650" y="1444"/>
                  <a:pt x="687" y="1407"/>
                </a:cubicBezTo>
                <a:cubicBezTo>
                  <a:pt x="688" y="1405"/>
                  <a:pt x="690" y="1403"/>
                  <a:pt x="692" y="1401"/>
                </a:cubicBezTo>
                <a:cubicBezTo>
                  <a:pt x="702" y="1391"/>
                  <a:pt x="709" y="1386"/>
                  <a:pt x="726" y="1377"/>
                </a:cubicBezTo>
                <a:cubicBezTo>
                  <a:pt x="741" y="1371"/>
                  <a:pt x="772" y="1364"/>
                  <a:pt x="806" y="1393"/>
                </a:cubicBezTo>
                <a:cubicBezTo>
                  <a:pt x="1070" y="1657"/>
                  <a:pt x="1070" y="1657"/>
                  <a:pt x="1070" y="1657"/>
                </a:cubicBezTo>
                <a:cubicBezTo>
                  <a:pt x="1107" y="1694"/>
                  <a:pt x="1166" y="1694"/>
                  <a:pt x="1203" y="1657"/>
                </a:cubicBezTo>
                <a:cubicBezTo>
                  <a:pt x="1240" y="1620"/>
                  <a:pt x="1240" y="1560"/>
                  <a:pt x="1203" y="1523"/>
                </a:cubicBezTo>
                <a:cubicBezTo>
                  <a:pt x="1037" y="1358"/>
                  <a:pt x="1037" y="1358"/>
                  <a:pt x="1037" y="1358"/>
                </a:cubicBezTo>
                <a:cubicBezTo>
                  <a:pt x="1011" y="1324"/>
                  <a:pt x="1017" y="1296"/>
                  <a:pt x="1024" y="1281"/>
                </a:cubicBezTo>
                <a:cubicBezTo>
                  <a:pt x="1034" y="1258"/>
                  <a:pt x="1041" y="1254"/>
                  <a:pt x="1057" y="1236"/>
                </a:cubicBezTo>
                <a:cubicBezTo>
                  <a:pt x="1057" y="1236"/>
                  <a:pt x="1057" y="1236"/>
                  <a:pt x="1057" y="1236"/>
                </a:cubicBezTo>
                <a:cubicBezTo>
                  <a:pt x="1090" y="1199"/>
                  <a:pt x="1088" y="1142"/>
                  <a:pt x="1053" y="1107"/>
                </a:cubicBezTo>
                <a:cubicBezTo>
                  <a:pt x="899" y="953"/>
                  <a:pt x="899" y="953"/>
                  <a:pt x="899" y="953"/>
                </a:cubicBezTo>
                <a:cubicBezTo>
                  <a:pt x="863" y="916"/>
                  <a:pt x="863" y="857"/>
                  <a:pt x="899" y="820"/>
                </a:cubicBezTo>
                <a:cubicBezTo>
                  <a:pt x="936" y="783"/>
                  <a:pt x="996" y="783"/>
                  <a:pt x="1033" y="820"/>
                </a:cubicBezTo>
                <a:close/>
              </a:path>
            </a:pathLst>
          </a:custGeom>
          <a:pattFill prst="pct90">
            <a:fgClr>
              <a:schemeClr val="accent1"/>
            </a:fgClr>
            <a:bgClr>
              <a:schemeClr val="accent1">
                <a:lumMod val="20000"/>
                <a:lumOff val="80000"/>
              </a:schemeClr>
            </a:bgClr>
          </a:patt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21" name="Freeform 6"/>
          <p:cNvSpPr>
            <a:spLocks/>
          </p:cNvSpPr>
          <p:nvPr/>
        </p:nvSpPr>
        <p:spPr bwMode="auto">
          <a:xfrm>
            <a:off x="1939219" y="4242439"/>
            <a:ext cx="4033320" cy="4534203"/>
          </a:xfrm>
          <a:custGeom>
            <a:avLst/>
            <a:gdLst>
              <a:gd name="T0" fmla="*/ 182 w 1595"/>
              <a:gd name="T1" fmla="*/ 1 h 1791"/>
              <a:gd name="T2" fmla="*/ 276 w 1595"/>
              <a:gd name="T3" fmla="*/ 95 h 1791"/>
              <a:gd name="T4" fmla="*/ 276 w 1595"/>
              <a:gd name="T5" fmla="*/ 223 h 1791"/>
              <a:gd name="T6" fmla="*/ 148 w 1595"/>
              <a:gd name="T7" fmla="*/ 223 h 1791"/>
              <a:gd name="T8" fmla="*/ 162 w 1595"/>
              <a:gd name="T9" fmla="*/ 237 h 1791"/>
              <a:gd name="T10" fmla="*/ 35 w 1595"/>
              <a:gd name="T11" fmla="*/ 237 h 1791"/>
              <a:gd name="T12" fmla="*/ 35 w 1595"/>
              <a:gd name="T13" fmla="*/ 365 h 1791"/>
              <a:gd name="T14" fmla="*/ 61 w 1595"/>
              <a:gd name="T15" fmla="*/ 390 h 1791"/>
              <a:gd name="T16" fmla="*/ 68 w 1595"/>
              <a:gd name="T17" fmla="*/ 398 h 1791"/>
              <a:gd name="T18" fmla="*/ 1209 w 1595"/>
              <a:gd name="T19" fmla="*/ 1540 h 1791"/>
              <a:gd name="T20" fmla="*/ 1217 w 1595"/>
              <a:gd name="T21" fmla="*/ 1547 h 1791"/>
              <a:gd name="T22" fmla="*/ 1426 w 1595"/>
              <a:gd name="T23" fmla="*/ 1756 h 1791"/>
              <a:gd name="T24" fmla="*/ 1554 w 1595"/>
              <a:gd name="T25" fmla="*/ 1756 h 1791"/>
              <a:gd name="T26" fmla="*/ 1554 w 1595"/>
              <a:gd name="T27" fmla="*/ 1628 h 1791"/>
              <a:gd name="T28" fmla="*/ 1544 w 1595"/>
              <a:gd name="T29" fmla="*/ 1618 h 1791"/>
              <a:gd name="T30" fmla="*/ 1532 w 1595"/>
              <a:gd name="T31" fmla="*/ 1546 h 1791"/>
              <a:gd name="T32" fmla="*/ 1557 w 1595"/>
              <a:gd name="T33" fmla="*/ 1510 h 1791"/>
              <a:gd name="T34" fmla="*/ 1560 w 1595"/>
              <a:gd name="T35" fmla="*/ 1507 h 1791"/>
              <a:gd name="T36" fmla="*/ 1560 w 1595"/>
              <a:gd name="T37" fmla="*/ 1379 h 1791"/>
              <a:gd name="T38" fmla="*/ 1273 w 1595"/>
              <a:gd name="T39" fmla="*/ 1092 h 1791"/>
              <a:gd name="T40" fmla="*/ 1262 w 1595"/>
              <a:gd name="T41" fmla="*/ 1079 h 1791"/>
              <a:gd name="T42" fmla="*/ 183 w 1595"/>
              <a:gd name="T43" fmla="*/ 0 h 1791"/>
              <a:gd name="T44" fmla="*/ 182 w 1595"/>
              <a:gd name="T45" fmla="*/ 1 h 1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95" h="1791">
                <a:moveTo>
                  <a:pt x="182" y="1"/>
                </a:moveTo>
                <a:cubicBezTo>
                  <a:pt x="276" y="95"/>
                  <a:pt x="276" y="95"/>
                  <a:pt x="276" y="95"/>
                </a:cubicBezTo>
                <a:cubicBezTo>
                  <a:pt x="311" y="130"/>
                  <a:pt x="311" y="188"/>
                  <a:pt x="276" y="223"/>
                </a:cubicBezTo>
                <a:cubicBezTo>
                  <a:pt x="241" y="258"/>
                  <a:pt x="184" y="258"/>
                  <a:pt x="148" y="223"/>
                </a:cubicBezTo>
                <a:cubicBezTo>
                  <a:pt x="162" y="237"/>
                  <a:pt x="162" y="237"/>
                  <a:pt x="162" y="237"/>
                </a:cubicBezTo>
                <a:cubicBezTo>
                  <a:pt x="127" y="202"/>
                  <a:pt x="70" y="202"/>
                  <a:pt x="35" y="237"/>
                </a:cubicBezTo>
                <a:cubicBezTo>
                  <a:pt x="0" y="272"/>
                  <a:pt x="0" y="329"/>
                  <a:pt x="35" y="365"/>
                </a:cubicBezTo>
                <a:cubicBezTo>
                  <a:pt x="61" y="390"/>
                  <a:pt x="61" y="390"/>
                  <a:pt x="61" y="390"/>
                </a:cubicBezTo>
                <a:cubicBezTo>
                  <a:pt x="63" y="393"/>
                  <a:pt x="66" y="396"/>
                  <a:pt x="68" y="398"/>
                </a:cubicBezTo>
                <a:cubicBezTo>
                  <a:pt x="1209" y="1540"/>
                  <a:pt x="1209" y="1540"/>
                  <a:pt x="1209" y="1540"/>
                </a:cubicBezTo>
                <a:cubicBezTo>
                  <a:pt x="1212" y="1542"/>
                  <a:pt x="1215" y="1544"/>
                  <a:pt x="1217" y="1547"/>
                </a:cubicBezTo>
                <a:cubicBezTo>
                  <a:pt x="1426" y="1756"/>
                  <a:pt x="1426" y="1756"/>
                  <a:pt x="1426" y="1756"/>
                </a:cubicBezTo>
                <a:cubicBezTo>
                  <a:pt x="1462" y="1791"/>
                  <a:pt x="1519" y="1791"/>
                  <a:pt x="1554" y="1756"/>
                </a:cubicBezTo>
                <a:cubicBezTo>
                  <a:pt x="1589" y="1721"/>
                  <a:pt x="1589" y="1664"/>
                  <a:pt x="1554" y="1628"/>
                </a:cubicBezTo>
                <a:cubicBezTo>
                  <a:pt x="1544" y="1618"/>
                  <a:pt x="1544" y="1618"/>
                  <a:pt x="1544" y="1618"/>
                </a:cubicBezTo>
                <a:cubicBezTo>
                  <a:pt x="1520" y="1587"/>
                  <a:pt x="1526" y="1559"/>
                  <a:pt x="1532" y="1546"/>
                </a:cubicBezTo>
                <a:cubicBezTo>
                  <a:pt x="1540" y="1527"/>
                  <a:pt x="1546" y="1522"/>
                  <a:pt x="1557" y="1510"/>
                </a:cubicBezTo>
                <a:cubicBezTo>
                  <a:pt x="1558" y="1509"/>
                  <a:pt x="1559" y="1508"/>
                  <a:pt x="1560" y="1507"/>
                </a:cubicBezTo>
                <a:cubicBezTo>
                  <a:pt x="1595" y="1472"/>
                  <a:pt x="1595" y="1415"/>
                  <a:pt x="1560" y="1379"/>
                </a:cubicBezTo>
                <a:cubicBezTo>
                  <a:pt x="1273" y="1092"/>
                  <a:pt x="1273" y="1092"/>
                  <a:pt x="1273" y="1092"/>
                </a:cubicBezTo>
                <a:cubicBezTo>
                  <a:pt x="1269" y="1088"/>
                  <a:pt x="1265" y="1083"/>
                  <a:pt x="1262" y="1079"/>
                </a:cubicBezTo>
                <a:cubicBezTo>
                  <a:pt x="183" y="0"/>
                  <a:pt x="183" y="0"/>
                  <a:pt x="183" y="0"/>
                </a:cubicBezTo>
                <a:lnTo>
                  <a:pt x="182" y="1"/>
                </a:lnTo>
                <a:close/>
              </a:path>
            </a:pathLst>
          </a:custGeom>
          <a:gradFill>
            <a:gsLst>
              <a:gs pos="38000">
                <a:schemeClr val="accent2"/>
              </a:gs>
              <a:gs pos="100000">
                <a:schemeClr val="accent2">
                  <a:lumMod val="60000"/>
                  <a:lumOff val="40000"/>
                </a:schemeClr>
              </a:gs>
            </a:gsLst>
            <a:lin ang="5400000" scaled="1"/>
          </a:gra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22" name="Freeform 8"/>
          <p:cNvSpPr>
            <a:spLocks/>
          </p:cNvSpPr>
          <p:nvPr/>
        </p:nvSpPr>
        <p:spPr bwMode="auto">
          <a:xfrm>
            <a:off x="2763252" y="-1026930"/>
            <a:ext cx="5115873" cy="4657403"/>
          </a:xfrm>
          <a:custGeom>
            <a:avLst/>
            <a:gdLst>
              <a:gd name="T0" fmla="*/ 1986 w 2023"/>
              <a:gd name="T1" fmla="*/ 1669 h 1840"/>
              <a:gd name="T2" fmla="*/ 1121 w 2023"/>
              <a:gd name="T3" fmla="*/ 804 h 1840"/>
              <a:gd name="T4" fmla="*/ 1107 w 2023"/>
              <a:gd name="T5" fmla="*/ 727 h 1840"/>
              <a:gd name="T6" fmla="*/ 1131 w 2023"/>
              <a:gd name="T7" fmla="*/ 692 h 1840"/>
              <a:gd name="T8" fmla="*/ 1137 w 2023"/>
              <a:gd name="T9" fmla="*/ 687 h 1840"/>
              <a:gd name="T10" fmla="*/ 1137 w 2023"/>
              <a:gd name="T11" fmla="*/ 553 h 1840"/>
              <a:gd name="T12" fmla="*/ 620 w 2023"/>
              <a:gd name="T13" fmla="*/ 37 h 1840"/>
              <a:gd name="T14" fmla="*/ 487 w 2023"/>
              <a:gd name="T15" fmla="*/ 37 h 1840"/>
              <a:gd name="T16" fmla="*/ 487 w 2023"/>
              <a:gd name="T17" fmla="*/ 170 h 1840"/>
              <a:gd name="T18" fmla="*/ 645 w 2023"/>
              <a:gd name="T19" fmla="*/ 328 h 1840"/>
              <a:gd name="T20" fmla="*/ 645 w 2023"/>
              <a:gd name="T21" fmla="*/ 462 h 1840"/>
              <a:gd name="T22" fmla="*/ 512 w 2023"/>
              <a:gd name="T23" fmla="*/ 462 h 1840"/>
              <a:gd name="T24" fmla="*/ 170 w 2023"/>
              <a:gd name="T25" fmla="*/ 120 h 1840"/>
              <a:gd name="T26" fmla="*/ 37 w 2023"/>
              <a:gd name="T27" fmla="*/ 120 h 1840"/>
              <a:gd name="T28" fmla="*/ 37 w 2023"/>
              <a:gd name="T29" fmla="*/ 253 h 1840"/>
              <a:gd name="T30" fmla="*/ 1336 w 2023"/>
              <a:gd name="T31" fmla="*/ 1553 h 1840"/>
              <a:gd name="T32" fmla="*/ 1470 w 2023"/>
              <a:gd name="T33" fmla="*/ 1553 h 1840"/>
              <a:gd name="T34" fmla="*/ 1475 w 2023"/>
              <a:gd name="T35" fmla="*/ 1547 h 1840"/>
              <a:gd name="T36" fmla="*/ 1510 w 2023"/>
              <a:gd name="T37" fmla="*/ 1523 h 1840"/>
              <a:gd name="T38" fmla="*/ 1587 w 2023"/>
              <a:gd name="T39" fmla="*/ 1537 h 1840"/>
              <a:gd name="T40" fmla="*/ 1853 w 2023"/>
              <a:gd name="T41" fmla="*/ 1803 h 1840"/>
              <a:gd name="T42" fmla="*/ 1986 w 2023"/>
              <a:gd name="T43" fmla="*/ 1803 h 1840"/>
              <a:gd name="T44" fmla="*/ 1986 w 2023"/>
              <a:gd name="T45" fmla="*/ 1669 h 1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23" h="1840">
                <a:moveTo>
                  <a:pt x="1986" y="1669"/>
                </a:moveTo>
                <a:cubicBezTo>
                  <a:pt x="1121" y="804"/>
                  <a:pt x="1121" y="804"/>
                  <a:pt x="1121" y="804"/>
                </a:cubicBezTo>
                <a:cubicBezTo>
                  <a:pt x="1094" y="770"/>
                  <a:pt x="1100" y="741"/>
                  <a:pt x="1107" y="727"/>
                </a:cubicBezTo>
                <a:cubicBezTo>
                  <a:pt x="1115" y="709"/>
                  <a:pt x="1121" y="703"/>
                  <a:pt x="1131" y="692"/>
                </a:cubicBezTo>
                <a:cubicBezTo>
                  <a:pt x="1133" y="690"/>
                  <a:pt x="1135" y="688"/>
                  <a:pt x="1137" y="687"/>
                </a:cubicBezTo>
                <a:cubicBezTo>
                  <a:pt x="1173" y="650"/>
                  <a:pt x="1173" y="590"/>
                  <a:pt x="1137" y="553"/>
                </a:cubicBezTo>
                <a:cubicBezTo>
                  <a:pt x="620" y="37"/>
                  <a:pt x="620" y="37"/>
                  <a:pt x="620" y="37"/>
                </a:cubicBezTo>
                <a:cubicBezTo>
                  <a:pt x="583" y="0"/>
                  <a:pt x="524" y="0"/>
                  <a:pt x="487" y="37"/>
                </a:cubicBezTo>
                <a:cubicBezTo>
                  <a:pt x="450" y="74"/>
                  <a:pt x="450" y="133"/>
                  <a:pt x="487" y="170"/>
                </a:cubicBezTo>
                <a:cubicBezTo>
                  <a:pt x="645" y="328"/>
                  <a:pt x="645" y="328"/>
                  <a:pt x="645" y="328"/>
                </a:cubicBezTo>
                <a:cubicBezTo>
                  <a:pt x="682" y="365"/>
                  <a:pt x="682" y="425"/>
                  <a:pt x="645" y="462"/>
                </a:cubicBezTo>
                <a:cubicBezTo>
                  <a:pt x="608" y="498"/>
                  <a:pt x="549" y="498"/>
                  <a:pt x="512" y="462"/>
                </a:cubicBezTo>
                <a:cubicBezTo>
                  <a:pt x="170" y="120"/>
                  <a:pt x="170" y="120"/>
                  <a:pt x="170" y="120"/>
                </a:cubicBezTo>
                <a:cubicBezTo>
                  <a:pt x="133" y="83"/>
                  <a:pt x="74" y="83"/>
                  <a:pt x="37" y="120"/>
                </a:cubicBezTo>
                <a:cubicBezTo>
                  <a:pt x="0" y="157"/>
                  <a:pt x="0" y="217"/>
                  <a:pt x="37" y="253"/>
                </a:cubicBezTo>
                <a:cubicBezTo>
                  <a:pt x="1336" y="1553"/>
                  <a:pt x="1336" y="1553"/>
                  <a:pt x="1336" y="1553"/>
                </a:cubicBezTo>
                <a:cubicBezTo>
                  <a:pt x="1373" y="1590"/>
                  <a:pt x="1433" y="1590"/>
                  <a:pt x="1470" y="1553"/>
                </a:cubicBezTo>
                <a:cubicBezTo>
                  <a:pt x="1472" y="1551"/>
                  <a:pt x="1473" y="1549"/>
                  <a:pt x="1475" y="1547"/>
                </a:cubicBezTo>
                <a:cubicBezTo>
                  <a:pt x="1486" y="1537"/>
                  <a:pt x="1492" y="1531"/>
                  <a:pt x="1510" y="1523"/>
                </a:cubicBezTo>
                <a:cubicBezTo>
                  <a:pt x="1524" y="1517"/>
                  <a:pt x="1553" y="1510"/>
                  <a:pt x="1587" y="1537"/>
                </a:cubicBezTo>
                <a:cubicBezTo>
                  <a:pt x="1853" y="1803"/>
                  <a:pt x="1853" y="1803"/>
                  <a:pt x="1853" y="1803"/>
                </a:cubicBezTo>
                <a:cubicBezTo>
                  <a:pt x="1890" y="1840"/>
                  <a:pt x="1949" y="1840"/>
                  <a:pt x="1986" y="1803"/>
                </a:cubicBezTo>
                <a:cubicBezTo>
                  <a:pt x="2023" y="1766"/>
                  <a:pt x="2023" y="1706"/>
                  <a:pt x="1986" y="1669"/>
                </a:cubicBezTo>
                <a:close/>
              </a:path>
            </a:pathLst>
          </a:custGeom>
          <a:gradFill>
            <a:gsLst>
              <a:gs pos="41000">
                <a:schemeClr val="accent2"/>
              </a:gs>
              <a:gs pos="100000">
                <a:schemeClr val="accent2">
                  <a:lumMod val="60000"/>
                  <a:lumOff val="40000"/>
                </a:schemeClr>
              </a:gs>
            </a:gsLst>
            <a:lin ang="5400000" scaled="1"/>
          </a:gra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23" name="Freeform 9"/>
          <p:cNvSpPr>
            <a:spLocks/>
          </p:cNvSpPr>
          <p:nvPr/>
        </p:nvSpPr>
        <p:spPr bwMode="auto">
          <a:xfrm>
            <a:off x="535536" y="-1495499"/>
            <a:ext cx="1831859" cy="1829838"/>
          </a:xfrm>
          <a:custGeom>
            <a:avLst/>
            <a:gdLst>
              <a:gd name="T0" fmla="*/ 687 w 724"/>
              <a:gd name="T1" fmla="*/ 686 h 723"/>
              <a:gd name="T2" fmla="*/ 553 w 724"/>
              <a:gd name="T3" fmla="*/ 686 h 723"/>
              <a:gd name="T4" fmla="*/ 37 w 724"/>
              <a:gd name="T5" fmla="*/ 170 h 723"/>
              <a:gd name="T6" fmla="*/ 37 w 724"/>
              <a:gd name="T7" fmla="*/ 37 h 723"/>
              <a:gd name="T8" fmla="*/ 37 w 724"/>
              <a:gd name="T9" fmla="*/ 37 h 723"/>
              <a:gd name="T10" fmla="*/ 170 w 724"/>
              <a:gd name="T11" fmla="*/ 37 h 723"/>
              <a:gd name="T12" fmla="*/ 687 w 724"/>
              <a:gd name="T13" fmla="*/ 553 h 723"/>
              <a:gd name="T14" fmla="*/ 687 w 724"/>
              <a:gd name="T15" fmla="*/ 686 h 7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4" h="723">
                <a:moveTo>
                  <a:pt x="687" y="686"/>
                </a:moveTo>
                <a:cubicBezTo>
                  <a:pt x="650" y="723"/>
                  <a:pt x="590" y="723"/>
                  <a:pt x="553" y="686"/>
                </a:cubicBezTo>
                <a:cubicBezTo>
                  <a:pt x="37" y="170"/>
                  <a:pt x="37" y="170"/>
                  <a:pt x="37" y="170"/>
                </a:cubicBezTo>
                <a:cubicBezTo>
                  <a:pt x="0" y="133"/>
                  <a:pt x="0" y="74"/>
                  <a:pt x="37" y="37"/>
                </a:cubicBezTo>
                <a:cubicBezTo>
                  <a:pt x="37" y="37"/>
                  <a:pt x="37" y="37"/>
                  <a:pt x="37" y="37"/>
                </a:cubicBezTo>
                <a:cubicBezTo>
                  <a:pt x="74" y="0"/>
                  <a:pt x="134" y="0"/>
                  <a:pt x="170" y="37"/>
                </a:cubicBezTo>
                <a:cubicBezTo>
                  <a:pt x="687" y="553"/>
                  <a:pt x="687" y="553"/>
                  <a:pt x="687" y="553"/>
                </a:cubicBezTo>
                <a:cubicBezTo>
                  <a:pt x="724" y="590"/>
                  <a:pt x="724" y="650"/>
                  <a:pt x="687" y="686"/>
                </a:cubicBezTo>
                <a:close/>
              </a:path>
            </a:pathLst>
          </a:custGeom>
          <a:gradFill>
            <a:gsLst>
              <a:gs pos="0">
                <a:schemeClr val="accent2"/>
              </a:gs>
              <a:gs pos="100000">
                <a:schemeClr val="accent2">
                  <a:lumMod val="75000"/>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5"/>
          <p:cNvSpPr>
            <a:spLocks/>
          </p:cNvSpPr>
          <p:nvPr/>
        </p:nvSpPr>
        <p:spPr bwMode="auto">
          <a:xfrm>
            <a:off x="-506624" y="-1200623"/>
            <a:ext cx="4217111" cy="3811154"/>
          </a:xfrm>
          <a:custGeom>
            <a:avLst/>
            <a:gdLst>
              <a:gd name="T0" fmla="*/ 1631 w 1667"/>
              <a:gd name="T1" fmla="*/ 1470 h 1506"/>
              <a:gd name="T2" fmla="*/ 1631 w 1667"/>
              <a:gd name="T3" fmla="*/ 1336 h 1506"/>
              <a:gd name="T4" fmla="*/ 331 w 1667"/>
              <a:gd name="T5" fmla="*/ 37 h 1506"/>
              <a:gd name="T6" fmla="*/ 198 w 1667"/>
              <a:gd name="T7" fmla="*/ 37 h 1506"/>
              <a:gd name="T8" fmla="*/ 198 w 1667"/>
              <a:gd name="T9" fmla="*/ 170 h 1506"/>
              <a:gd name="T10" fmla="*/ 377 w 1667"/>
              <a:gd name="T11" fmla="*/ 350 h 1506"/>
              <a:gd name="T12" fmla="*/ 377 w 1667"/>
              <a:gd name="T13" fmla="*/ 483 h 1506"/>
              <a:gd name="T14" fmla="*/ 244 w 1667"/>
              <a:gd name="T15" fmla="*/ 483 h 1506"/>
              <a:gd name="T16" fmla="*/ 111 w 1667"/>
              <a:gd name="T17" fmla="*/ 483 h 1506"/>
              <a:gd name="T18" fmla="*/ 106 w 1667"/>
              <a:gd name="T19" fmla="*/ 489 h 1506"/>
              <a:gd name="T20" fmla="*/ 71 w 1667"/>
              <a:gd name="T21" fmla="*/ 513 h 1506"/>
              <a:gd name="T22" fmla="*/ 0 w 1667"/>
              <a:gd name="T23" fmla="*/ 503 h 1506"/>
              <a:gd name="T24" fmla="*/ 872 w 1667"/>
              <a:gd name="T25" fmla="*/ 1375 h 1506"/>
              <a:gd name="T26" fmla="*/ 994 w 1667"/>
              <a:gd name="T27" fmla="*/ 1366 h 1506"/>
              <a:gd name="T28" fmla="*/ 994 w 1667"/>
              <a:gd name="T29" fmla="*/ 1233 h 1506"/>
              <a:gd name="T30" fmla="*/ 961 w 1667"/>
              <a:gd name="T31" fmla="*/ 1199 h 1506"/>
              <a:gd name="T32" fmla="*/ 961 w 1667"/>
              <a:gd name="T33" fmla="*/ 1066 h 1506"/>
              <a:gd name="T34" fmla="*/ 1094 w 1667"/>
              <a:gd name="T35" fmla="*/ 1066 h 1506"/>
              <a:gd name="T36" fmla="*/ 1497 w 1667"/>
              <a:gd name="T37" fmla="*/ 1470 h 1506"/>
              <a:gd name="T38" fmla="*/ 1631 w 1667"/>
              <a:gd name="T39" fmla="*/ 1470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67" h="1506">
                <a:moveTo>
                  <a:pt x="1631" y="1470"/>
                </a:moveTo>
                <a:cubicBezTo>
                  <a:pt x="1667" y="1433"/>
                  <a:pt x="1667" y="1373"/>
                  <a:pt x="1631" y="1336"/>
                </a:cubicBezTo>
                <a:cubicBezTo>
                  <a:pt x="331" y="37"/>
                  <a:pt x="331" y="37"/>
                  <a:pt x="331" y="37"/>
                </a:cubicBezTo>
                <a:cubicBezTo>
                  <a:pt x="294" y="0"/>
                  <a:pt x="235" y="0"/>
                  <a:pt x="198" y="37"/>
                </a:cubicBezTo>
                <a:cubicBezTo>
                  <a:pt x="161" y="74"/>
                  <a:pt x="161" y="133"/>
                  <a:pt x="198" y="170"/>
                </a:cubicBezTo>
                <a:cubicBezTo>
                  <a:pt x="377" y="350"/>
                  <a:pt x="377" y="350"/>
                  <a:pt x="377" y="350"/>
                </a:cubicBezTo>
                <a:cubicBezTo>
                  <a:pt x="414" y="386"/>
                  <a:pt x="414" y="446"/>
                  <a:pt x="377" y="483"/>
                </a:cubicBezTo>
                <a:cubicBezTo>
                  <a:pt x="341" y="520"/>
                  <a:pt x="281" y="520"/>
                  <a:pt x="244" y="483"/>
                </a:cubicBezTo>
                <a:cubicBezTo>
                  <a:pt x="207" y="446"/>
                  <a:pt x="148" y="446"/>
                  <a:pt x="111" y="483"/>
                </a:cubicBezTo>
                <a:cubicBezTo>
                  <a:pt x="109" y="485"/>
                  <a:pt x="107" y="487"/>
                  <a:pt x="106" y="489"/>
                </a:cubicBezTo>
                <a:cubicBezTo>
                  <a:pt x="95" y="499"/>
                  <a:pt x="89" y="505"/>
                  <a:pt x="71" y="513"/>
                </a:cubicBezTo>
                <a:cubicBezTo>
                  <a:pt x="57" y="519"/>
                  <a:pt x="31" y="525"/>
                  <a:pt x="0" y="503"/>
                </a:cubicBezTo>
                <a:cubicBezTo>
                  <a:pt x="872" y="1375"/>
                  <a:pt x="872" y="1375"/>
                  <a:pt x="872" y="1375"/>
                </a:cubicBezTo>
                <a:cubicBezTo>
                  <a:pt x="909" y="1402"/>
                  <a:pt x="961" y="1399"/>
                  <a:pt x="994" y="1366"/>
                </a:cubicBezTo>
                <a:cubicBezTo>
                  <a:pt x="1031" y="1329"/>
                  <a:pt x="1031" y="1269"/>
                  <a:pt x="994" y="1233"/>
                </a:cubicBezTo>
                <a:cubicBezTo>
                  <a:pt x="961" y="1199"/>
                  <a:pt x="961" y="1199"/>
                  <a:pt x="961" y="1199"/>
                </a:cubicBezTo>
                <a:cubicBezTo>
                  <a:pt x="924" y="1163"/>
                  <a:pt x="924" y="1103"/>
                  <a:pt x="961" y="1066"/>
                </a:cubicBezTo>
                <a:cubicBezTo>
                  <a:pt x="997" y="1029"/>
                  <a:pt x="1057" y="1029"/>
                  <a:pt x="1094" y="1066"/>
                </a:cubicBezTo>
                <a:cubicBezTo>
                  <a:pt x="1497" y="1470"/>
                  <a:pt x="1497" y="1470"/>
                  <a:pt x="1497" y="1470"/>
                </a:cubicBezTo>
                <a:cubicBezTo>
                  <a:pt x="1534" y="1506"/>
                  <a:pt x="1594" y="1506"/>
                  <a:pt x="1631" y="1470"/>
                </a:cubicBezTo>
                <a:close/>
              </a:path>
            </a:pathLst>
          </a:custGeom>
          <a:gradFill>
            <a:gsLst>
              <a:gs pos="0">
                <a:schemeClr val="accent2"/>
              </a:gs>
              <a:gs pos="100000">
                <a:schemeClr val="accent2">
                  <a:lumMod val="75000"/>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Oval 16"/>
          <p:cNvSpPr>
            <a:spLocks noChangeArrowheads="1"/>
          </p:cNvSpPr>
          <p:nvPr/>
        </p:nvSpPr>
        <p:spPr bwMode="auto">
          <a:xfrm>
            <a:off x="1559517" y="1776398"/>
            <a:ext cx="3128499" cy="3126479"/>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36" name="TextBox 35"/>
          <p:cNvSpPr txBox="1"/>
          <p:nvPr/>
        </p:nvSpPr>
        <p:spPr>
          <a:xfrm>
            <a:off x="1722585" y="2841537"/>
            <a:ext cx="2802370" cy="707886"/>
          </a:xfrm>
          <a:prstGeom prst="rect">
            <a:avLst/>
          </a:prstGeom>
          <a:noFill/>
        </p:spPr>
        <p:txBody>
          <a:bodyPr wrap="none" rtlCol="0">
            <a:spAutoFit/>
          </a:bodyPr>
          <a:lstStyle/>
          <a:p>
            <a:pPr algn="ctr"/>
            <a:r>
              <a:rPr lang="en-US" sz="4000" dirty="0">
                <a:solidFill>
                  <a:schemeClr val="bg2"/>
                </a:solidFill>
                <a:latin typeface="+mj-lt"/>
                <a:ea typeface="Open Sans Light" panose="020B0306030504020204" pitchFamily="34" charset="0"/>
                <a:cs typeface="Open Sans Light" panose="020B0306030504020204" pitchFamily="34" charset="0"/>
              </a:rPr>
              <a:t>KAMSUPAY</a:t>
            </a:r>
          </a:p>
        </p:txBody>
      </p:sp>
      <p:sp>
        <p:nvSpPr>
          <p:cNvPr id="37" name="TextBox 36"/>
          <p:cNvSpPr txBox="1"/>
          <p:nvPr/>
        </p:nvSpPr>
        <p:spPr>
          <a:xfrm>
            <a:off x="2006761" y="3405504"/>
            <a:ext cx="2234010" cy="338554"/>
          </a:xfrm>
          <a:prstGeom prst="rect">
            <a:avLst/>
          </a:prstGeom>
          <a:noFill/>
        </p:spPr>
        <p:txBody>
          <a:bodyPr wrap="none" rtlCol="0">
            <a:spAutoFit/>
          </a:bodyPr>
          <a:lstStyle/>
          <a:p>
            <a:pPr algn="ctr"/>
            <a:r>
              <a:rPr lang="en-US" sz="1600" dirty="0">
                <a:solidFill>
                  <a:schemeClr val="bg2"/>
                </a:solidFill>
                <a:ea typeface="Open Sans Light" panose="020B0306030504020204" pitchFamily="34" charset="0"/>
                <a:cs typeface="Open Sans Light" panose="020B0306030504020204" pitchFamily="34" charset="0"/>
              </a:rPr>
              <a:t>presentation template</a:t>
            </a:r>
          </a:p>
        </p:txBody>
      </p:sp>
      <p:sp>
        <p:nvSpPr>
          <p:cNvPr id="38" name="Title 37"/>
          <p:cNvSpPr>
            <a:spLocks noGrp="1"/>
          </p:cNvSpPr>
          <p:nvPr>
            <p:ph type="ctrTitle"/>
          </p:nvPr>
        </p:nvSpPr>
        <p:spPr>
          <a:xfrm>
            <a:off x="7995237" y="4725864"/>
            <a:ext cx="4023139" cy="1137414"/>
          </a:xfrm>
        </p:spPr>
        <p:txBody>
          <a:bodyPr>
            <a:noAutofit/>
          </a:bodyPr>
          <a:lstStyle/>
          <a:p>
            <a:pPr algn="l"/>
            <a:r>
              <a:rPr lang="en-US" sz="3200" dirty="0"/>
              <a:t>ABSTRACT PRESENTATION</a:t>
            </a:r>
          </a:p>
        </p:txBody>
      </p:sp>
      <p:sp>
        <p:nvSpPr>
          <p:cNvPr id="39" name="Subtitle 38"/>
          <p:cNvSpPr>
            <a:spLocks noGrp="1"/>
          </p:cNvSpPr>
          <p:nvPr>
            <p:ph type="subTitle" idx="1"/>
          </p:nvPr>
        </p:nvSpPr>
        <p:spPr>
          <a:xfrm>
            <a:off x="7995237" y="5783449"/>
            <a:ext cx="4023139" cy="532156"/>
          </a:xfrm>
        </p:spPr>
        <p:txBody>
          <a:bodyPr>
            <a:normAutofit/>
          </a:bodyPr>
          <a:lstStyle/>
          <a:p>
            <a:pPr algn="l"/>
            <a:r>
              <a:rPr lang="en-US" sz="2000" dirty="0">
                <a:solidFill>
                  <a:schemeClr val="accent1"/>
                </a:solidFill>
              </a:rPr>
              <a:t>Presented by: </a:t>
            </a:r>
            <a:r>
              <a:rPr lang="en-US" sz="2000" dirty="0" err="1">
                <a:solidFill>
                  <a:schemeClr val="accent1"/>
                </a:solidFill>
              </a:rPr>
              <a:t>jhon</a:t>
            </a:r>
            <a:r>
              <a:rPr lang="en-US" sz="2000" dirty="0">
                <a:solidFill>
                  <a:schemeClr val="accent1"/>
                </a:solidFill>
              </a:rPr>
              <a:t> Doe</a:t>
            </a:r>
          </a:p>
        </p:txBody>
      </p:sp>
    </p:spTree>
    <p:extLst>
      <p:ext uri="{BB962C8B-B14F-4D97-AF65-F5344CB8AC3E}">
        <p14:creationId xmlns:p14="http://schemas.microsoft.com/office/powerpoint/2010/main" val="27527317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up)">
                                      <p:cBhvr>
                                        <p:cTn id="7" dur="500"/>
                                        <p:tgtEl>
                                          <p:spTgt spid="22"/>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wipe(down)">
                                      <p:cBhvr>
                                        <p:cTn id="10" dur="500"/>
                                        <p:tgtEl>
                                          <p:spTgt spid="25"/>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wipe(down)">
                                      <p:cBhvr>
                                        <p:cTn id="13" dur="500"/>
                                        <p:tgtEl>
                                          <p:spTgt spid="26"/>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wipe(down)">
                                      <p:cBhvr>
                                        <p:cTn id="16" dur="500"/>
                                        <p:tgtEl>
                                          <p:spTgt spid="27"/>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wipe(down)">
                                      <p:cBhvr>
                                        <p:cTn id="19" dur="500"/>
                                        <p:tgtEl>
                                          <p:spTgt spid="28"/>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wipe(down)">
                                      <p:cBhvr>
                                        <p:cTn id="22" dur="500"/>
                                        <p:tgtEl>
                                          <p:spTgt spid="29"/>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wipe(down)">
                                      <p:cBhvr>
                                        <p:cTn id="25" dur="500"/>
                                        <p:tgtEl>
                                          <p:spTgt spid="30"/>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31"/>
                                        </p:tgtEl>
                                        <p:attrNameLst>
                                          <p:attrName>style.visibility</p:attrName>
                                        </p:attrNameLst>
                                      </p:cBhvr>
                                      <p:to>
                                        <p:strVal val="visible"/>
                                      </p:to>
                                    </p:set>
                                    <p:animEffect transition="in" filter="wipe(down)">
                                      <p:cBhvr>
                                        <p:cTn id="28" dur="500"/>
                                        <p:tgtEl>
                                          <p:spTgt spid="31"/>
                                        </p:tgtEl>
                                      </p:cBhvr>
                                    </p:animEffect>
                                  </p:childTnLst>
                                </p:cTn>
                              </p:par>
                              <p:par>
                                <p:cTn id="29" presetID="22" presetClass="entr" presetSubtype="1" fill="hold" grpId="0" nodeType="with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wipe(up)">
                                      <p:cBhvr>
                                        <p:cTn id="31" dur="500"/>
                                        <p:tgtEl>
                                          <p:spTgt spid="21"/>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wipe(down)">
                                      <p:cBhvr>
                                        <p:cTn id="34" dur="500"/>
                                        <p:tgtEl>
                                          <p:spTgt spid="23"/>
                                        </p:tgtEl>
                                      </p:cBhvr>
                                    </p:animEffect>
                                  </p:childTnLst>
                                </p:cTn>
                              </p:par>
                              <p:par>
                                <p:cTn id="35" presetID="22" presetClass="entr" presetSubtype="1" fill="hold" grpId="0" nodeType="with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wipe(up)">
                                      <p:cBhvr>
                                        <p:cTn id="37" dur="500"/>
                                        <p:tgtEl>
                                          <p:spTgt spid="24"/>
                                        </p:tgtEl>
                                      </p:cBhvr>
                                    </p:animEffect>
                                  </p:childTnLst>
                                </p:cTn>
                              </p:par>
                            </p:childTnLst>
                          </p:cTn>
                        </p:par>
                        <p:par>
                          <p:cTn id="38" fill="hold">
                            <p:stCondLst>
                              <p:cond delay="500"/>
                            </p:stCondLst>
                            <p:childTnLst>
                              <p:par>
                                <p:cTn id="39" presetID="53" presetClass="entr" presetSubtype="16" fill="hold" grpId="0" nodeType="afterEffect">
                                  <p:stCondLst>
                                    <p:cond delay="0"/>
                                  </p:stCondLst>
                                  <p:childTnLst>
                                    <p:set>
                                      <p:cBhvr>
                                        <p:cTn id="40" dur="1" fill="hold">
                                          <p:stCondLst>
                                            <p:cond delay="0"/>
                                          </p:stCondLst>
                                        </p:cTn>
                                        <p:tgtEl>
                                          <p:spTgt spid="20"/>
                                        </p:tgtEl>
                                        <p:attrNameLst>
                                          <p:attrName>style.visibility</p:attrName>
                                        </p:attrNameLst>
                                      </p:cBhvr>
                                      <p:to>
                                        <p:strVal val="visible"/>
                                      </p:to>
                                    </p:set>
                                    <p:anim calcmode="lin" valueType="num">
                                      <p:cBhvr>
                                        <p:cTn id="41" dur="500" fill="hold"/>
                                        <p:tgtEl>
                                          <p:spTgt spid="20"/>
                                        </p:tgtEl>
                                        <p:attrNameLst>
                                          <p:attrName>ppt_w</p:attrName>
                                        </p:attrNameLst>
                                      </p:cBhvr>
                                      <p:tavLst>
                                        <p:tav tm="0">
                                          <p:val>
                                            <p:fltVal val="0"/>
                                          </p:val>
                                        </p:tav>
                                        <p:tav tm="100000">
                                          <p:val>
                                            <p:strVal val="#ppt_w"/>
                                          </p:val>
                                        </p:tav>
                                      </p:tavLst>
                                    </p:anim>
                                    <p:anim calcmode="lin" valueType="num">
                                      <p:cBhvr>
                                        <p:cTn id="42" dur="500" fill="hold"/>
                                        <p:tgtEl>
                                          <p:spTgt spid="20"/>
                                        </p:tgtEl>
                                        <p:attrNameLst>
                                          <p:attrName>ppt_h</p:attrName>
                                        </p:attrNameLst>
                                      </p:cBhvr>
                                      <p:tavLst>
                                        <p:tav tm="0">
                                          <p:val>
                                            <p:fltVal val="0"/>
                                          </p:val>
                                        </p:tav>
                                        <p:tav tm="100000">
                                          <p:val>
                                            <p:strVal val="#ppt_h"/>
                                          </p:val>
                                        </p:tav>
                                      </p:tavLst>
                                    </p:anim>
                                    <p:animEffect transition="in" filter="fade">
                                      <p:cBhvr>
                                        <p:cTn id="43" dur="500"/>
                                        <p:tgtEl>
                                          <p:spTgt spid="20"/>
                                        </p:tgtEl>
                                      </p:cBhvr>
                                    </p:animEffect>
                                  </p:childTnLst>
                                </p:cTn>
                              </p:par>
                            </p:childTnLst>
                          </p:cTn>
                        </p:par>
                        <p:par>
                          <p:cTn id="44" fill="hold">
                            <p:stCondLst>
                              <p:cond delay="1000"/>
                            </p:stCondLst>
                            <p:childTnLst>
                              <p:par>
                                <p:cTn id="45" presetID="10" presetClass="entr" presetSubtype="0" fill="hold" grpId="0" nodeType="afterEffect">
                                  <p:stCondLst>
                                    <p:cond delay="0"/>
                                  </p:stCondLst>
                                  <p:childTnLst>
                                    <p:set>
                                      <p:cBhvr>
                                        <p:cTn id="46" dur="1" fill="hold">
                                          <p:stCondLst>
                                            <p:cond delay="0"/>
                                          </p:stCondLst>
                                        </p:cTn>
                                        <p:tgtEl>
                                          <p:spTgt spid="36"/>
                                        </p:tgtEl>
                                        <p:attrNameLst>
                                          <p:attrName>style.visibility</p:attrName>
                                        </p:attrNameLst>
                                      </p:cBhvr>
                                      <p:to>
                                        <p:strVal val="visible"/>
                                      </p:to>
                                    </p:set>
                                    <p:animEffect transition="in" filter="fade">
                                      <p:cBhvr>
                                        <p:cTn id="47" dur="500"/>
                                        <p:tgtEl>
                                          <p:spTgt spid="36"/>
                                        </p:tgtEl>
                                      </p:cBhvr>
                                    </p:animEffect>
                                  </p:childTnLst>
                                </p:cTn>
                              </p:par>
                            </p:childTnLst>
                          </p:cTn>
                        </p:par>
                        <p:par>
                          <p:cTn id="48" fill="hold">
                            <p:stCondLst>
                              <p:cond delay="1500"/>
                            </p:stCondLst>
                            <p:childTnLst>
                              <p:par>
                                <p:cTn id="49" presetID="10" presetClass="entr" presetSubtype="0" fill="hold" grpId="0" nodeType="afterEffect">
                                  <p:stCondLst>
                                    <p:cond delay="0"/>
                                  </p:stCondLst>
                                  <p:childTnLst>
                                    <p:set>
                                      <p:cBhvr>
                                        <p:cTn id="50" dur="1" fill="hold">
                                          <p:stCondLst>
                                            <p:cond delay="0"/>
                                          </p:stCondLst>
                                        </p:cTn>
                                        <p:tgtEl>
                                          <p:spTgt spid="37"/>
                                        </p:tgtEl>
                                        <p:attrNameLst>
                                          <p:attrName>style.visibility</p:attrName>
                                        </p:attrNameLst>
                                      </p:cBhvr>
                                      <p:to>
                                        <p:strVal val="visible"/>
                                      </p:to>
                                    </p:set>
                                    <p:animEffect transition="in" filter="fade">
                                      <p:cBhvr>
                                        <p:cTn id="51" dur="500"/>
                                        <p:tgtEl>
                                          <p:spTgt spid="37"/>
                                        </p:tgtEl>
                                      </p:cBhvr>
                                    </p:animEffect>
                                  </p:childTnLst>
                                </p:cTn>
                              </p:par>
                            </p:childTnLst>
                          </p:cTn>
                        </p:par>
                        <p:par>
                          <p:cTn id="52" fill="hold">
                            <p:stCondLst>
                              <p:cond delay="2000"/>
                            </p:stCondLst>
                            <p:childTnLst>
                              <p:par>
                                <p:cTn id="53" presetID="2" presetClass="entr" presetSubtype="2" fill="hold" grpId="0" nodeType="afterEffect">
                                  <p:stCondLst>
                                    <p:cond delay="0"/>
                                  </p:stCondLst>
                                  <p:childTnLst>
                                    <p:set>
                                      <p:cBhvr>
                                        <p:cTn id="54" dur="1" fill="hold">
                                          <p:stCondLst>
                                            <p:cond delay="0"/>
                                          </p:stCondLst>
                                        </p:cTn>
                                        <p:tgtEl>
                                          <p:spTgt spid="38"/>
                                        </p:tgtEl>
                                        <p:attrNameLst>
                                          <p:attrName>style.visibility</p:attrName>
                                        </p:attrNameLst>
                                      </p:cBhvr>
                                      <p:to>
                                        <p:strVal val="visible"/>
                                      </p:to>
                                    </p:set>
                                    <p:anim calcmode="lin" valueType="num">
                                      <p:cBhvr additive="base">
                                        <p:cTn id="55" dur="500" fill="hold"/>
                                        <p:tgtEl>
                                          <p:spTgt spid="38"/>
                                        </p:tgtEl>
                                        <p:attrNameLst>
                                          <p:attrName>ppt_x</p:attrName>
                                        </p:attrNameLst>
                                      </p:cBhvr>
                                      <p:tavLst>
                                        <p:tav tm="0">
                                          <p:val>
                                            <p:strVal val="1+#ppt_w/2"/>
                                          </p:val>
                                        </p:tav>
                                        <p:tav tm="100000">
                                          <p:val>
                                            <p:strVal val="#ppt_x"/>
                                          </p:val>
                                        </p:tav>
                                      </p:tavLst>
                                    </p:anim>
                                    <p:anim calcmode="lin" valueType="num">
                                      <p:cBhvr additive="base">
                                        <p:cTn id="56" dur="500" fill="hold"/>
                                        <p:tgtEl>
                                          <p:spTgt spid="38"/>
                                        </p:tgtEl>
                                        <p:attrNameLst>
                                          <p:attrName>ppt_y</p:attrName>
                                        </p:attrNameLst>
                                      </p:cBhvr>
                                      <p:tavLst>
                                        <p:tav tm="0">
                                          <p:val>
                                            <p:strVal val="#ppt_y"/>
                                          </p:val>
                                        </p:tav>
                                        <p:tav tm="100000">
                                          <p:val>
                                            <p:strVal val="#ppt_y"/>
                                          </p:val>
                                        </p:tav>
                                      </p:tavLst>
                                    </p:anim>
                                  </p:childTnLst>
                                </p:cTn>
                              </p:par>
                            </p:childTnLst>
                          </p:cTn>
                        </p:par>
                        <p:par>
                          <p:cTn id="57" fill="hold">
                            <p:stCondLst>
                              <p:cond delay="2500"/>
                            </p:stCondLst>
                            <p:childTnLst>
                              <p:par>
                                <p:cTn id="58" presetID="2" presetClass="entr" presetSubtype="2" fill="hold" grpId="0" nodeType="afterEffect">
                                  <p:stCondLst>
                                    <p:cond delay="0"/>
                                  </p:stCondLst>
                                  <p:childTnLst>
                                    <p:set>
                                      <p:cBhvr>
                                        <p:cTn id="59" dur="1" fill="hold">
                                          <p:stCondLst>
                                            <p:cond delay="0"/>
                                          </p:stCondLst>
                                        </p:cTn>
                                        <p:tgtEl>
                                          <p:spTgt spid="39">
                                            <p:txEl>
                                              <p:pRg st="0" end="0"/>
                                            </p:txEl>
                                          </p:spTgt>
                                        </p:tgtEl>
                                        <p:attrNameLst>
                                          <p:attrName>style.visibility</p:attrName>
                                        </p:attrNameLst>
                                      </p:cBhvr>
                                      <p:to>
                                        <p:strVal val="visible"/>
                                      </p:to>
                                    </p:set>
                                    <p:anim calcmode="lin" valueType="num">
                                      <p:cBhvr additive="base">
                                        <p:cTn id="60" dur="500" fill="hold"/>
                                        <p:tgtEl>
                                          <p:spTgt spid="39">
                                            <p:txEl>
                                              <p:pRg st="0" end="0"/>
                                            </p:txEl>
                                          </p:spTgt>
                                        </p:tgtEl>
                                        <p:attrNameLst>
                                          <p:attrName>ppt_x</p:attrName>
                                        </p:attrNameLst>
                                      </p:cBhvr>
                                      <p:tavLst>
                                        <p:tav tm="0">
                                          <p:val>
                                            <p:strVal val="1+#ppt_w/2"/>
                                          </p:val>
                                        </p:tav>
                                        <p:tav tm="100000">
                                          <p:val>
                                            <p:strVal val="#ppt_x"/>
                                          </p:val>
                                        </p:tav>
                                      </p:tavLst>
                                    </p:anim>
                                    <p:anim calcmode="lin" valueType="num">
                                      <p:cBhvr additive="base">
                                        <p:cTn id="61" dur="500" fill="hold"/>
                                        <p:tgtEl>
                                          <p:spTgt spid="39">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animBg="1"/>
      <p:bldP spid="28" grpId="0" animBg="1"/>
      <p:bldP spid="29" grpId="0" animBg="1"/>
      <p:bldP spid="30" grpId="0" animBg="1"/>
      <p:bldP spid="31" grpId="0" animBg="1"/>
      <p:bldP spid="21" grpId="0" animBg="1"/>
      <p:bldP spid="22" grpId="0" animBg="1"/>
      <p:bldP spid="23" grpId="0" animBg="1"/>
      <p:bldP spid="24" grpId="0" animBg="1"/>
      <p:bldP spid="20" grpId="0" animBg="1"/>
      <p:bldP spid="36" grpId="0"/>
      <p:bldP spid="37" grpId="0"/>
      <p:bldP spid="38" grpId="0"/>
      <p:bldP spid="39"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Freeform 7"/>
          <p:cNvSpPr>
            <a:spLocks/>
          </p:cNvSpPr>
          <p:nvPr/>
        </p:nvSpPr>
        <p:spPr bwMode="auto">
          <a:xfrm rot="2700000">
            <a:off x="-4561435" y="1806214"/>
            <a:ext cx="8932167" cy="3031124"/>
          </a:xfrm>
          <a:custGeom>
            <a:avLst/>
            <a:gdLst>
              <a:gd name="T0" fmla="*/ 1878 w 2476"/>
              <a:gd name="T1" fmla="*/ 0 h 839"/>
              <a:gd name="T2" fmla="*/ 2256 w 2476"/>
              <a:gd name="T3" fmla="*/ 0 h 839"/>
              <a:gd name="T4" fmla="*/ 2256 w 2476"/>
              <a:gd name="T5" fmla="*/ 0 h 839"/>
              <a:gd name="T6" fmla="*/ 567 w 2476"/>
              <a:gd name="T7" fmla="*/ 0 h 839"/>
              <a:gd name="T8" fmla="*/ 567 w 2476"/>
              <a:gd name="T9" fmla="*/ 0 h 839"/>
              <a:gd name="T10" fmla="*/ 84 w 2476"/>
              <a:gd name="T11" fmla="*/ 0 h 839"/>
              <a:gd name="T12" fmla="*/ 0 w 2476"/>
              <a:gd name="T13" fmla="*/ 84 h 839"/>
              <a:gd name="T14" fmla="*/ 84 w 2476"/>
              <a:gd name="T15" fmla="*/ 168 h 839"/>
              <a:gd name="T16" fmla="*/ 672 w 2476"/>
              <a:gd name="T17" fmla="*/ 168 h 839"/>
              <a:gd name="T18" fmla="*/ 756 w 2476"/>
              <a:gd name="T19" fmla="*/ 252 h 839"/>
              <a:gd name="T20" fmla="*/ 672 w 2476"/>
              <a:gd name="T21" fmla="*/ 336 h 839"/>
              <a:gd name="T22" fmla="*/ 420 w 2476"/>
              <a:gd name="T23" fmla="*/ 336 h 839"/>
              <a:gd name="T24" fmla="*/ 336 w 2476"/>
              <a:gd name="T25" fmla="*/ 420 h 839"/>
              <a:gd name="T26" fmla="*/ 420 w 2476"/>
              <a:gd name="T27" fmla="*/ 503 h 839"/>
              <a:gd name="T28" fmla="*/ 703 w 2476"/>
              <a:gd name="T29" fmla="*/ 503 h 839"/>
              <a:gd name="T30" fmla="*/ 787 w 2476"/>
              <a:gd name="T31" fmla="*/ 587 h 839"/>
              <a:gd name="T32" fmla="*/ 703 w 2476"/>
              <a:gd name="T33" fmla="*/ 671 h 839"/>
              <a:gd name="T34" fmla="*/ 567 w 2476"/>
              <a:gd name="T35" fmla="*/ 671 h 839"/>
              <a:gd name="T36" fmla="*/ 483 w 2476"/>
              <a:gd name="T37" fmla="*/ 755 h 839"/>
              <a:gd name="T38" fmla="*/ 567 w 2476"/>
              <a:gd name="T39" fmla="*/ 839 h 839"/>
              <a:gd name="T40" fmla="*/ 2120 w 2476"/>
              <a:gd name="T41" fmla="*/ 839 h 839"/>
              <a:gd name="T42" fmla="*/ 2203 w 2476"/>
              <a:gd name="T43" fmla="*/ 755 h 839"/>
              <a:gd name="T44" fmla="*/ 2203 w 2476"/>
              <a:gd name="T45" fmla="*/ 749 h 839"/>
              <a:gd name="T46" fmla="*/ 2210 w 2476"/>
              <a:gd name="T47" fmla="*/ 712 h 839"/>
              <a:gd name="T48" fmla="*/ 2277 w 2476"/>
              <a:gd name="T49" fmla="*/ 671 h 839"/>
              <a:gd name="T50" fmla="*/ 2392 w 2476"/>
              <a:gd name="T51" fmla="*/ 671 h 839"/>
              <a:gd name="T52" fmla="*/ 2476 w 2476"/>
              <a:gd name="T53" fmla="*/ 587 h 839"/>
              <a:gd name="T54" fmla="*/ 2392 w 2476"/>
              <a:gd name="T55" fmla="*/ 503 h 839"/>
              <a:gd name="T56" fmla="*/ 2214 w 2476"/>
              <a:gd name="T57" fmla="*/ 503 h 839"/>
              <a:gd name="T58" fmla="*/ 2148 w 2476"/>
              <a:gd name="T59" fmla="*/ 463 h 839"/>
              <a:gd name="T60" fmla="*/ 2141 w 2476"/>
              <a:gd name="T61" fmla="*/ 413 h 839"/>
              <a:gd name="T62" fmla="*/ 2140 w 2476"/>
              <a:gd name="T63" fmla="*/ 414 h 839"/>
              <a:gd name="T64" fmla="*/ 2057 w 2476"/>
              <a:gd name="T65" fmla="*/ 336 h 839"/>
              <a:gd name="T66" fmla="*/ 1574 w 2476"/>
              <a:gd name="T67" fmla="*/ 336 h 839"/>
              <a:gd name="T68" fmla="*/ 1490 w 2476"/>
              <a:gd name="T69" fmla="*/ 252 h 839"/>
              <a:gd name="T70" fmla="*/ 1574 w 2476"/>
              <a:gd name="T71" fmla="*/ 168 h 839"/>
              <a:gd name="T72" fmla="*/ 1721 w 2476"/>
              <a:gd name="T73" fmla="*/ 168 h 839"/>
              <a:gd name="T74" fmla="*/ 1805 w 2476"/>
              <a:gd name="T75" fmla="*/ 84 h 839"/>
              <a:gd name="T76" fmla="*/ 1805 w 2476"/>
              <a:gd name="T77" fmla="*/ 83 h 839"/>
              <a:gd name="T78" fmla="*/ 1812 w 2476"/>
              <a:gd name="T79" fmla="*/ 41 h 839"/>
              <a:gd name="T80" fmla="*/ 1878 w 2476"/>
              <a:gd name="T81" fmla="*/ 0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76" h="839">
                <a:moveTo>
                  <a:pt x="1878" y="0"/>
                </a:moveTo>
                <a:cubicBezTo>
                  <a:pt x="2256" y="0"/>
                  <a:pt x="2256" y="0"/>
                  <a:pt x="2256" y="0"/>
                </a:cubicBezTo>
                <a:cubicBezTo>
                  <a:pt x="2256" y="0"/>
                  <a:pt x="2256" y="0"/>
                  <a:pt x="2256" y="0"/>
                </a:cubicBezTo>
                <a:cubicBezTo>
                  <a:pt x="567" y="0"/>
                  <a:pt x="567" y="0"/>
                  <a:pt x="567" y="0"/>
                </a:cubicBezTo>
                <a:cubicBezTo>
                  <a:pt x="567" y="0"/>
                  <a:pt x="567" y="0"/>
                  <a:pt x="567" y="0"/>
                </a:cubicBezTo>
                <a:cubicBezTo>
                  <a:pt x="84" y="0"/>
                  <a:pt x="84" y="0"/>
                  <a:pt x="84" y="0"/>
                </a:cubicBezTo>
                <a:cubicBezTo>
                  <a:pt x="38" y="0"/>
                  <a:pt x="0" y="37"/>
                  <a:pt x="0" y="84"/>
                </a:cubicBezTo>
                <a:cubicBezTo>
                  <a:pt x="0" y="130"/>
                  <a:pt x="38" y="168"/>
                  <a:pt x="84" y="168"/>
                </a:cubicBezTo>
                <a:cubicBezTo>
                  <a:pt x="672" y="168"/>
                  <a:pt x="672" y="168"/>
                  <a:pt x="672" y="168"/>
                </a:cubicBezTo>
                <a:cubicBezTo>
                  <a:pt x="718" y="168"/>
                  <a:pt x="756" y="205"/>
                  <a:pt x="756" y="252"/>
                </a:cubicBezTo>
                <a:cubicBezTo>
                  <a:pt x="756" y="298"/>
                  <a:pt x="718" y="336"/>
                  <a:pt x="672" y="336"/>
                </a:cubicBezTo>
                <a:cubicBezTo>
                  <a:pt x="420" y="336"/>
                  <a:pt x="420" y="336"/>
                  <a:pt x="420" y="336"/>
                </a:cubicBezTo>
                <a:cubicBezTo>
                  <a:pt x="374" y="336"/>
                  <a:pt x="336" y="373"/>
                  <a:pt x="336" y="420"/>
                </a:cubicBezTo>
                <a:cubicBezTo>
                  <a:pt x="336" y="466"/>
                  <a:pt x="374" y="503"/>
                  <a:pt x="420" y="503"/>
                </a:cubicBezTo>
                <a:cubicBezTo>
                  <a:pt x="703" y="503"/>
                  <a:pt x="703" y="503"/>
                  <a:pt x="703" y="503"/>
                </a:cubicBezTo>
                <a:cubicBezTo>
                  <a:pt x="750" y="503"/>
                  <a:pt x="787" y="541"/>
                  <a:pt x="787" y="587"/>
                </a:cubicBezTo>
                <a:cubicBezTo>
                  <a:pt x="787" y="634"/>
                  <a:pt x="750" y="671"/>
                  <a:pt x="703" y="671"/>
                </a:cubicBezTo>
                <a:cubicBezTo>
                  <a:pt x="567" y="671"/>
                  <a:pt x="567" y="671"/>
                  <a:pt x="567" y="671"/>
                </a:cubicBezTo>
                <a:cubicBezTo>
                  <a:pt x="521" y="671"/>
                  <a:pt x="483" y="709"/>
                  <a:pt x="483" y="755"/>
                </a:cubicBezTo>
                <a:cubicBezTo>
                  <a:pt x="483" y="802"/>
                  <a:pt x="521" y="839"/>
                  <a:pt x="567" y="839"/>
                </a:cubicBezTo>
                <a:cubicBezTo>
                  <a:pt x="2120" y="839"/>
                  <a:pt x="2120" y="839"/>
                  <a:pt x="2120" y="839"/>
                </a:cubicBezTo>
                <a:cubicBezTo>
                  <a:pt x="2166" y="839"/>
                  <a:pt x="2203" y="802"/>
                  <a:pt x="2203" y="755"/>
                </a:cubicBezTo>
                <a:cubicBezTo>
                  <a:pt x="2203" y="753"/>
                  <a:pt x="2203" y="751"/>
                  <a:pt x="2203" y="749"/>
                </a:cubicBezTo>
                <a:cubicBezTo>
                  <a:pt x="2204" y="736"/>
                  <a:pt x="2204" y="728"/>
                  <a:pt x="2210" y="712"/>
                </a:cubicBezTo>
                <a:cubicBezTo>
                  <a:pt x="2216" y="698"/>
                  <a:pt x="2232" y="673"/>
                  <a:pt x="2277" y="671"/>
                </a:cubicBezTo>
                <a:cubicBezTo>
                  <a:pt x="2392" y="671"/>
                  <a:pt x="2392" y="671"/>
                  <a:pt x="2392" y="671"/>
                </a:cubicBezTo>
                <a:cubicBezTo>
                  <a:pt x="2439" y="671"/>
                  <a:pt x="2476" y="634"/>
                  <a:pt x="2476" y="587"/>
                </a:cubicBezTo>
                <a:cubicBezTo>
                  <a:pt x="2476" y="541"/>
                  <a:pt x="2439" y="503"/>
                  <a:pt x="2392" y="503"/>
                </a:cubicBezTo>
                <a:cubicBezTo>
                  <a:pt x="2214" y="503"/>
                  <a:pt x="2214" y="503"/>
                  <a:pt x="2214" y="503"/>
                </a:cubicBezTo>
                <a:cubicBezTo>
                  <a:pt x="2170" y="502"/>
                  <a:pt x="2153" y="477"/>
                  <a:pt x="2148" y="463"/>
                </a:cubicBezTo>
                <a:cubicBezTo>
                  <a:pt x="2140" y="442"/>
                  <a:pt x="2142" y="435"/>
                  <a:pt x="2141" y="413"/>
                </a:cubicBezTo>
                <a:cubicBezTo>
                  <a:pt x="2140" y="414"/>
                  <a:pt x="2140" y="414"/>
                  <a:pt x="2140" y="414"/>
                </a:cubicBezTo>
                <a:cubicBezTo>
                  <a:pt x="2137" y="370"/>
                  <a:pt x="2101" y="336"/>
                  <a:pt x="2057" y="336"/>
                </a:cubicBezTo>
                <a:cubicBezTo>
                  <a:pt x="1574" y="336"/>
                  <a:pt x="1574" y="336"/>
                  <a:pt x="1574" y="336"/>
                </a:cubicBezTo>
                <a:cubicBezTo>
                  <a:pt x="1528" y="336"/>
                  <a:pt x="1490" y="298"/>
                  <a:pt x="1490" y="252"/>
                </a:cubicBezTo>
                <a:cubicBezTo>
                  <a:pt x="1490" y="205"/>
                  <a:pt x="1528" y="168"/>
                  <a:pt x="1574" y="168"/>
                </a:cubicBezTo>
                <a:cubicBezTo>
                  <a:pt x="1721" y="168"/>
                  <a:pt x="1721" y="168"/>
                  <a:pt x="1721" y="168"/>
                </a:cubicBezTo>
                <a:cubicBezTo>
                  <a:pt x="1767" y="168"/>
                  <a:pt x="1805" y="130"/>
                  <a:pt x="1805" y="84"/>
                </a:cubicBezTo>
                <a:cubicBezTo>
                  <a:pt x="1805" y="83"/>
                  <a:pt x="1805" y="83"/>
                  <a:pt x="1805" y="83"/>
                </a:cubicBezTo>
                <a:cubicBezTo>
                  <a:pt x="1805" y="66"/>
                  <a:pt x="1805" y="59"/>
                  <a:pt x="1812" y="41"/>
                </a:cubicBezTo>
                <a:cubicBezTo>
                  <a:pt x="1817" y="26"/>
                  <a:pt x="1834" y="2"/>
                  <a:pt x="1878" y="0"/>
                </a:cubicBezTo>
                <a:close/>
              </a:path>
            </a:pathLst>
          </a:custGeom>
          <a:pattFill prst="wdUpDiag">
            <a:fgClr>
              <a:schemeClr val="accent1"/>
            </a:fgClr>
            <a:bgClr>
              <a:schemeClr val="accent1">
                <a:lumMod val="60000"/>
                <a:lumOff val="40000"/>
              </a:schemeClr>
            </a:bgClr>
          </a:patt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5"/>
          <p:cNvSpPr>
            <a:spLocks/>
          </p:cNvSpPr>
          <p:nvPr/>
        </p:nvSpPr>
        <p:spPr bwMode="auto">
          <a:xfrm rot="2700000">
            <a:off x="-1711828" y="1809704"/>
            <a:ext cx="7420570" cy="1220906"/>
          </a:xfrm>
          <a:custGeom>
            <a:avLst/>
            <a:gdLst>
              <a:gd name="T0" fmla="*/ 176 w 2057"/>
              <a:gd name="T1" fmla="*/ 0 h 338"/>
              <a:gd name="T2" fmla="*/ 143 w 2057"/>
              <a:gd name="T3" fmla="*/ 0 h 338"/>
              <a:gd name="T4" fmla="*/ 59 w 2057"/>
              <a:gd name="T5" fmla="*/ 84 h 338"/>
              <a:gd name="T6" fmla="*/ 143 w 2057"/>
              <a:gd name="T7" fmla="*/ 168 h 338"/>
              <a:gd name="T8" fmla="*/ 124 w 2057"/>
              <a:gd name="T9" fmla="*/ 168 h 338"/>
              <a:gd name="T10" fmla="*/ 208 w 2057"/>
              <a:gd name="T11" fmla="*/ 252 h 338"/>
              <a:gd name="T12" fmla="*/ 124 w 2057"/>
              <a:gd name="T13" fmla="*/ 336 h 338"/>
              <a:gd name="T14" fmla="*/ 0 w 2057"/>
              <a:gd name="T15" fmla="*/ 336 h 338"/>
              <a:gd name="T16" fmla="*/ 0 w 2057"/>
              <a:gd name="T17" fmla="*/ 338 h 338"/>
              <a:gd name="T18" fmla="*/ 1420 w 2057"/>
              <a:gd name="T19" fmla="*/ 338 h 338"/>
              <a:gd name="T20" fmla="*/ 1435 w 2057"/>
              <a:gd name="T21" fmla="*/ 336 h 338"/>
              <a:gd name="T22" fmla="*/ 1813 w 2057"/>
              <a:gd name="T23" fmla="*/ 336 h 338"/>
              <a:gd name="T24" fmla="*/ 1897 w 2057"/>
              <a:gd name="T25" fmla="*/ 252 h 338"/>
              <a:gd name="T26" fmla="*/ 1897 w 2057"/>
              <a:gd name="T27" fmla="*/ 248 h 338"/>
              <a:gd name="T28" fmla="*/ 1904 w 2057"/>
              <a:gd name="T29" fmla="*/ 208 h 338"/>
              <a:gd name="T30" fmla="*/ 1959 w 2057"/>
              <a:gd name="T31" fmla="*/ 168 h 338"/>
              <a:gd name="T32" fmla="*/ 1973 w 2057"/>
              <a:gd name="T33" fmla="*/ 168 h 338"/>
              <a:gd name="T34" fmla="*/ 2057 w 2057"/>
              <a:gd name="T35" fmla="*/ 84 h 338"/>
              <a:gd name="T36" fmla="*/ 1973 w 2057"/>
              <a:gd name="T37" fmla="*/ 0 h 338"/>
              <a:gd name="T38" fmla="*/ 1698 w 2057"/>
              <a:gd name="T39" fmla="*/ 0 h 338"/>
              <a:gd name="T40" fmla="*/ 1688 w 2057"/>
              <a:gd name="T41" fmla="*/ 0 h 338"/>
              <a:gd name="T42" fmla="*/ 186 w 2057"/>
              <a:gd name="T43" fmla="*/ 0 h 338"/>
              <a:gd name="T44" fmla="*/ 176 w 2057"/>
              <a:gd name="T45" fmla="*/ 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57" h="338">
                <a:moveTo>
                  <a:pt x="176" y="0"/>
                </a:moveTo>
                <a:cubicBezTo>
                  <a:pt x="143" y="0"/>
                  <a:pt x="143" y="0"/>
                  <a:pt x="143" y="0"/>
                </a:cubicBezTo>
                <a:cubicBezTo>
                  <a:pt x="96" y="0"/>
                  <a:pt x="59" y="38"/>
                  <a:pt x="59" y="84"/>
                </a:cubicBezTo>
                <a:cubicBezTo>
                  <a:pt x="59" y="130"/>
                  <a:pt x="96" y="168"/>
                  <a:pt x="143" y="168"/>
                </a:cubicBezTo>
                <a:cubicBezTo>
                  <a:pt x="124" y="168"/>
                  <a:pt x="124" y="168"/>
                  <a:pt x="124" y="168"/>
                </a:cubicBezTo>
                <a:cubicBezTo>
                  <a:pt x="170" y="168"/>
                  <a:pt x="208" y="206"/>
                  <a:pt x="208" y="252"/>
                </a:cubicBezTo>
                <a:cubicBezTo>
                  <a:pt x="208" y="298"/>
                  <a:pt x="170" y="336"/>
                  <a:pt x="124" y="336"/>
                </a:cubicBezTo>
                <a:cubicBezTo>
                  <a:pt x="0" y="336"/>
                  <a:pt x="0" y="336"/>
                  <a:pt x="0" y="336"/>
                </a:cubicBezTo>
                <a:cubicBezTo>
                  <a:pt x="0" y="338"/>
                  <a:pt x="0" y="338"/>
                  <a:pt x="0" y="338"/>
                </a:cubicBezTo>
                <a:cubicBezTo>
                  <a:pt x="1420" y="338"/>
                  <a:pt x="1420" y="338"/>
                  <a:pt x="1420" y="338"/>
                </a:cubicBezTo>
                <a:cubicBezTo>
                  <a:pt x="1425" y="337"/>
                  <a:pt x="1430" y="336"/>
                  <a:pt x="1435" y="336"/>
                </a:cubicBezTo>
                <a:cubicBezTo>
                  <a:pt x="1813" y="336"/>
                  <a:pt x="1813" y="336"/>
                  <a:pt x="1813" y="336"/>
                </a:cubicBezTo>
                <a:cubicBezTo>
                  <a:pt x="1859" y="336"/>
                  <a:pt x="1897" y="298"/>
                  <a:pt x="1897" y="252"/>
                </a:cubicBezTo>
                <a:cubicBezTo>
                  <a:pt x="1897" y="251"/>
                  <a:pt x="1897" y="249"/>
                  <a:pt x="1897" y="248"/>
                </a:cubicBezTo>
                <a:cubicBezTo>
                  <a:pt x="1897" y="233"/>
                  <a:pt x="1897" y="225"/>
                  <a:pt x="1904" y="208"/>
                </a:cubicBezTo>
                <a:cubicBezTo>
                  <a:pt x="1909" y="195"/>
                  <a:pt x="1923" y="173"/>
                  <a:pt x="1959" y="168"/>
                </a:cubicBezTo>
                <a:cubicBezTo>
                  <a:pt x="1973" y="168"/>
                  <a:pt x="1973" y="168"/>
                  <a:pt x="1973" y="168"/>
                </a:cubicBezTo>
                <a:cubicBezTo>
                  <a:pt x="2019" y="168"/>
                  <a:pt x="2057" y="130"/>
                  <a:pt x="2057" y="84"/>
                </a:cubicBezTo>
                <a:cubicBezTo>
                  <a:pt x="2057" y="38"/>
                  <a:pt x="2019" y="0"/>
                  <a:pt x="1973" y="0"/>
                </a:cubicBezTo>
                <a:cubicBezTo>
                  <a:pt x="1698" y="0"/>
                  <a:pt x="1698" y="0"/>
                  <a:pt x="1698" y="0"/>
                </a:cubicBezTo>
                <a:cubicBezTo>
                  <a:pt x="1694" y="0"/>
                  <a:pt x="1691" y="0"/>
                  <a:pt x="1688" y="0"/>
                </a:cubicBezTo>
                <a:cubicBezTo>
                  <a:pt x="186" y="0"/>
                  <a:pt x="186" y="0"/>
                  <a:pt x="186" y="0"/>
                </a:cubicBezTo>
                <a:cubicBezTo>
                  <a:pt x="183" y="0"/>
                  <a:pt x="180" y="0"/>
                  <a:pt x="176"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Freeform 6"/>
          <p:cNvSpPr>
            <a:spLocks/>
          </p:cNvSpPr>
          <p:nvPr/>
        </p:nvSpPr>
        <p:spPr bwMode="auto">
          <a:xfrm rot="2700000">
            <a:off x="-498218" y="994978"/>
            <a:ext cx="6802189" cy="1220906"/>
          </a:xfrm>
          <a:custGeom>
            <a:avLst/>
            <a:gdLst>
              <a:gd name="T0" fmla="*/ 1870 w 1886"/>
              <a:gd name="T1" fmla="*/ 336 h 338"/>
              <a:gd name="T2" fmla="*/ 1595 w 1886"/>
              <a:gd name="T3" fmla="*/ 336 h 338"/>
              <a:gd name="T4" fmla="*/ 1511 w 1886"/>
              <a:gd name="T5" fmla="*/ 252 h 338"/>
              <a:gd name="T6" fmla="*/ 1595 w 1886"/>
              <a:gd name="T7" fmla="*/ 168 h 338"/>
              <a:gd name="T8" fmla="*/ 1637 w 1886"/>
              <a:gd name="T9" fmla="*/ 168 h 338"/>
              <a:gd name="T10" fmla="*/ 1720 w 1886"/>
              <a:gd name="T11" fmla="*/ 84 h 338"/>
              <a:gd name="T12" fmla="*/ 1637 w 1886"/>
              <a:gd name="T13" fmla="*/ 0 h 338"/>
              <a:gd name="T14" fmla="*/ 84 w 1886"/>
              <a:gd name="T15" fmla="*/ 0 h 338"/>
              <a:gd name="T16" fmla="*/ 0 w 1886"/>
              <a:gd name="T17" fmla="*/ 84 h 338"/>
              <a:gd name="T18" fmla="*/ 84 w 1886"/>
              <a:gd name="T19" fmla="*/ 168 h 338"/>
              <a:gd name="T20" fmla="*/ 73 w 1886"/>
              <a:gd name="T21" fmla="*/ 168 h 338"/>
              <a:gd name="T22" fmla="*/ 157 w 1886"/>
              <a:gd name="T23" fmla="*/ 252 h 338"/>
              <a:gd name="T24" fmla="*/ 73 w 1886"/>
              <a:gd name="T25" fmla="*/ 336 h 338"/>
              <a:gd name="T26" fmla="*/ 40 w 1886"/>
              <a:gd name="T27" fmla="*/ 336 h 338"/>
              <a:gd name="T28" fmla="*/ 23 w 1886"/>
              <a:gd name="T29" fmla="*/ 338 h 338"/>
              <a:gd name="T30" fmla="*/ 1886 w 1886"/>
              <a:gd name="T31" fmla="*/ 338 h 338"/>
              <a:gd name="T32" fmla="*/ 1870 w 1886"/>
              <a:gd name="T33" fmla="*/ 336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86" h="338">
                <a:moveTo>
                  <a:pt x="1870" y="336"/>
                </a:moveTo>
                <a:cubicBezTo>
                  <a:pt x="1595" y="336"/>
                  <a:pt x="1595" y="336"/>
                  <a:pt x="1595" y="336"/>
                </a:cubicBezTo>
                <a:cubicBezTo>
                  <a:pt x="1548" y="336"/>
                  <a:pt x="1511" y="299"/>
                  <a:pt x="1511" y="252"/>
                </a:cubicBezTo>
                <a:cubicBezTo>
                  <a:pt x="1511" y="206"/>
                  <a:pt x="1548" y="168"/>
                  <a:pt x="1595" y="168"/>
                </a:cubicBezTo>
                <a:cubicBezTo>
                  <a:pt x="1637" y="168"/>
                  <a:pt x="1637" y="168"/>
                  <a:pt x="1637" y="168"/>
                </a:cubicBezTo>
                <a:cubicBezTo>
                  <a:pt x="1683" y="168"/>
                  <a:pt x="1720" y="131"/>
                  <a:pt x="1720" y="84"/>
                </a:cubicBezTo>
                <a:cubicBezTo>
                  <a:pt x="1720" y="38"/>
                  <a:pt x="1683" y="0"/>
                  <a:pt x="1637" y="0"/>
                </a:cubicBezTo>
                <a:cubicBezTo>
                  <a:pt x="84" y="0"/>
                  <a:pt x="84" y="0"/>
                  <a:pt x="84" y="0"/>
                </a:cubicBezTo>
                <a:cubicBezTo>
                  <a:pt x="37" y="0"/>
                  <a:pt x="0" y="38"/>
                  <a:pt x="0" y="84"/>
                </a:cubicBezTo>
                <a:cubicBezTo>
                  <a:pt x="0" y="131"/>
                  <a:pt x="37" y="168"/>
                  <a:pt x="84" y="168"/>
                </a:cubicBezTo>
                <a:cubicBezTo>
                  <a:pt x="73" y="168"/>
                  <a:pt x="73" y="168"/>
                  <a:pt x="73" y="168"/>
                </a:cubicBezTo>
                <a:cubicBezTo>
                  <a:pt x="120" y="168"/>
                  <a:pt x="157" y="206"/>
                  <a:pt x="157" y="252"/>
                </a:cubicBezTo>
                <a:cubicBezTo>
                  <a:pt x="157" y="299"/>
                  <a:pt x="120" y="336"/>
                  <a:pt x="73" y="336"/>
                </a:cubicBezTo>
                <a:cubicBezTo>
                  <a:pt x="40" y="336"/>
                  <a:pt x="40" y="336"/>
                  <a:pt x="40" y="336"/>
                </a:cubicBezTo>
                <a:cubicBezTo>
                  <a:pt x="34" y="336"/>
                  <a:pt x="28" y="337"/>
                  <a:pt x="23" y="338"/>
                </a:cubicBezTo>
                <a:cubicBezTo>
                  <a:pt x="1886" y="338"/>
                  <a:pt x="1886" y="338"/>
                  <a:pt x="1886" y="338"/>
                </a:cubicBezTo>
                <a:cubicBezTo>
                  <a:pt x="1881" y="337"/>
                  <a:pt x="1875" y="336"/>
                  <a:pt x="1870" y="336"/>
                </a:cubicBezTo>
                <a:close/>
              </a:path>
            </a:pathLst>
          </a:custGeom>
          <a:pattFill prst="pct90">
            <a:fgClr>
              <a:schemeClr val="accent1"/>
            </a:fgClr>
            <a:bgClr>
              <a:schemeClr val="accent1">
                <a:lumMod val="20000"/>
                <a:lumOff val="80000"/>
              </a:schemeClr>
            </a:bgClr>
          </a:pattFill>
          <a:ln>
            <a:noFill/>
          </a:ln>
        </p:spPr>
        <p:txBody>
          <a:bodyPr vert="horz" wrap="square" lIns="91440" tIns="45720" rIns="91440" bIns="45720" numCol="1" anchor="t" anchorCtr="0" compatLnSpc="1">
            <a:prstTxWarp prst="textNoShape">
              <a:avLst/>
            </a:prstTxWarp>
          </a:bodyPr>
          <a:lstStyle/>
          <a:p>
            <a:endParaRPr lang="en-US"/>
          </a:p>
        </p:txBody>
      </p:sp>
      <p:sp>
        <p:nvSpPr>
          <p:cNvPr id="22" name="Freeform 8"/>
          <p:cNvSpPr>
            <a:spLocks/>
          </p:cNvSpPr>
          <p:nvPr/>
        </p:nvSpPr>
        <p:spPr bwMode="auto">
          <a:xfrm rot="2700000">
            <a:off x="1942748" y="5455509"/>
            <a:ext cx="3276890" cy="607810"/>
          </a:xfrm>
          <a:custGeom>
            <a:avLst/>
            <a:gdLst>
              <a:gd name="T0" fmla="*/ 909 w 909"/>
              <a:gd name="T1" fmla="*/ 84 h 168"/>
              <a:gd name="T2" fmla="*/ 825 w 909"/>
              <a:gd name="T3" fmla="*/ 0 h 168"/>
              <a:gd name="T4" fmla="*/ 84 w 909"/>
              <a:gd name="T5" fmla="*/ 0 h 168"/>
              <a:gd name="T6" fmla="*/ 0 w 909"/>
              <a:gd name="T7" fmla="*/ 84 h 168"/>
              <a:gd name="T8" fmla="*/ 0 w 909"/>
              <a:gd name="T9" fmla="*/ 84 h 168"/>
              <a:gd name="T10" fmla="*/ 84 w 909"/>
              <a:gd name="T11" fmla="*/ 168 h 168"/>
              <a:gd name="T12" fmla="*/ 825 w 909"/>
              <a:gd name="T13" fmla="*/ 168 h 168"/>
              <a:gd name="T14" fmla="*/ 909 w 909"/>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9" h="168">
                <a:moveTo>
                  <a:pt x="909" y="84"/>
                </a:moveTo>
                <a:cubicBezTo>
                  <a:pt x="909" y="38"/>
                  <a:pt x="871" y="0"/>
                  <a:pt x="825" y="0"/>
                </a:cubicBezTo>
                <a:cubicBezTo>
                  <a:pt x="84" y="0"/>
                  <a:pt x="84" y="0"/>
                  <a:pt x="84" y="0"/>
                </a:cubicBezTo>
                <a:cubicBezTo>
                  <a:pt x="37" y="0"/>
                  <a:pt x="0" y="38"/>
                  <a:pt x="0" y="84"/>
                </a:cubicBezTo>
                <a:cubicBezTo>
                  <a:pt x="0" y="84"/>
                  <a:pt x="0" y="84"/>
                  <a:pt x="0" y="84"/>
                </a:cubicBezTo>
                <a:cubicBezTo>
                  <a:pt x="0" y="131"/>
                  <a:pt x="37" y="168"/>
                  <a:pt x="84" y="168"/>
                </a:cubicBezTo>
                <a:cubicBezTo>
                  <a:pt x="825" y="168"/>
                  <a:pt x="825" y="168"/>
                  <a:pt x="825" y="168"/>
                </a:cubicBezTo>
                <a:cubicBezTo>
                  <a:pt x="871" y="168"/>
                  <a:pt x="909" y="131"/>
                  <a:pt x="909" y="84"/>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23" name="Freeform 10"/>
          <p:cNvSpPr>
            <a:spLocks/>
          </p:cNvSpPr>
          <p:nvPr/>
        </p:nvSpPr>
        <p:spPr bwMode="auto">
          <a:xfrm rot="2700000">
            <a:off x="-2201905" y="5218579"/>
            <a:ext cx="2721933" cy="605168"/>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8" y="0"/>
                  <a:pt x="0" y="38"/>
                  <a:pt x="0" y="84"/>
                </a:cubicBezTo>
                <a:cubicBezTo>
                  <a:pt x="0" y="84"/>
                  <a:pt x="0" y="84"/>
                  <a:pt x="0" y="84"/>
                </a:cubicBezTo>
                <a:cubicBezTo>
                  <a:pt x="0" y="131"/>
                  <a:pt x="38" y="168"/>
                  <a:pt x="84" y="168"/>
                </a:cubicBezTo>
                <a:cubicBezTo>
                  <a:pt x="670" y="168"/>
                  <a:pt x="670" y="168"/>
                  <a:pt x="670" y="168"/>
                </a:cubicBezTo>
                <a:cubicBezTo>
                  <a:pt x="716" y="168"/>
                  <a:pt x="754" y="131"/>
                  <a:pt x="754" y="84"/>
                </a:cubicBezTo>
                <a:close/>
              </a:path>
            </a:pathLst>
          </a:custGeom>
          <a:gradFill flip="none" rotWithShape="1">
            <a:gsLst>
              <a:gs pos="38000">
                <a:schemeClr val="accent2"/>
              </a:gs>
              <a:gs pos="100000">
                <a:schemeClr val="accent2">
                  <a:lumMod val="60000"/>
                  <a:lumOff val="40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nvGrpSpPr>
          <p:cNvPr id="24" name="Group 23"/>
          <p:cNvGrpSpPr/>
          <p:nvPr/>
        </p:nvGrpSpPr>
        <p:grpSpPr>
          <a:xfrm rot="2700000">
            <a:off x="2890234" y="1414607"/>
            <a:ext cx="3557013" cy="639522"/>
            <a:chOff x="8535869" y="365125"/>
            <a:chExt cx="3103265" cy="557942"/>
          </a:xfrm>
          <a:gradFill>
            <a:gsLst>
              <a:gs pos="52000">
                <a:schemeClr val="accent2"/>
              </a:gs>
              <a:gs pos="100000">
                <a:schemeClr val="accent2">
                  <a:lumMod val="60000"/>
                  <a:lumOff val="40000"/>
                </a:schemeClr>
              </a:gs>
            </a:gsLst>
            <a:lin ang="0" scaled="1"/>
          </a:gradFill>
        </p:grpSpPr>
        <p:sp>
          <p:nvSpPr>
            <p:cNvPr id="25" name="Freeform 11"/>
            <p:cNvSpPr>
              <a:spLocks/>
            </p:cNvSpPr>
            <p:nvPr/>
          </p:nvSpPr>
          <p:spPr bwMode="auto">
            <a:xfrm>
              <a:off x="9266728" y="365125"/>
              <a:ext cx="2372406" cy="530275"/>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7" y="0"/>
                    <a:pt x="0" y="38"/>
                    <a:pt x="0" y="84"/>
                  </a:cubicBezTo>
                  <a:cubicBezTo>
                    <a:pt x="0" y="84"/>
                    <a:pt x="0" y="84"/>
                    <a:pt x="0" y="84"/>
                  </a:cubicBezTo>
                  <a:cubicBezTo>
                    <a:pt x="0" y="130"/>
                    <a:pt x="37" y="168"/>
                    <a:pt x="84" y="168"/>
                  </a:cubicBezTo>
                  <a:cubicBezTo>
                    <a:pt x="670" y="168"/>
                    <a:pt x="670" y="168"/>
                    <a:pt x="670" y="168"/>
                  </a:cubicBezTo>
                  <a:cubicBezTo>
                    <a:pt x="716" y="168"/>
                    <a:pt x="754" y="130"/>
                    <a:pt x="754" y="8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6" name="Oval 14"/>
            <p:cNvSpPr>
              <a:spLocks noChangeArrowheads="1"/>
            </p:cNvSpPr>
            <p:nvPr/>
          </p:nvSpPr>
          <p:spPr bwMode="auto">
            <a:xfrm>
              <a:off x="8535869" y="372041"/>
              <a:ext cx="548720" cy="551026"/>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grpSp>
      <p:pic>
        <p:nvPicPr>
          <p:cNvPr id="3" name="iPhone-6-4,7-inch-Three-colors-Mockup_03.png"/>
          <p:cNvPicPr/>
          <p:nvPr/>
        </p:nvPicPr>
        <p:blipFill>
          <a:blip r:embed="rId2">
            <a:extLst/>
          </a:blip>
          <a:srcRect/>
          <a:stretch>
            <a:fillRect/>
          </a:stretch>
        </p:blipFill>
        <p:spPr>
          <a:xfrm>
            <a:off x="362836" y="365125"/>
            <a:ext cx="3423957" cy="5896815"/>
          </a:xfrm>
          <a:prstGeom prst="rect">
            <a:avLst/>
          </a:prstGeom>
          <a:ln w="3175">
            <a:miter lim="400000"/>
          </a:ln>
          <a:effectLst>
            <a:outerShdw blurRad="304800" dist="220865" dir="2651868" rotWithShape="0">
              <a:srgbClr val="000000">
                <a:alpha val="70388"/>
              </a:srgbClr>
            </a:outerShdw>
          </a:effectLst>
        </p:spPr>
      </p:pic>
      <p:sp>
        <p:nvSpPr>
          <p:cNvPr id="34" name="Rectangle 33"/>
          <p:cNvSpPr/>
          <p:nvPr/>
        </p:nvSpPr>
        <p:spPr>
          <a:xfrm>
            <a:off x="7191143" y="3411063"/>
            <a:ext cx="2702156" cy="461665"/>
          </a:xfrm>
          <a:prstGeom prst="rect">
            <a:avLst/>
          </a:prstGeom>
        </p:spPr>
        <p:txBody>
          <a:bodyPr wrap="square">
            <a:spAutoFit/>
          </a:bodyPr>
          <a:lstStyle/>
          <a:p>
            <a:r>
              <a:rPr lang="id-ID" sz="1200" dirty="0"/>
              <a:t>Suitable for all categories business and personal presentation</a:t>
            </a:r>
          </a:p>
        </p:txBody>
      </p:sp>
      <p:sp>
        <p:nvSpPr>
          <p:cNvPr id="35" name="TextBox 34"/>
          <p:cNvSpPr txBox="1"/>
          <p:nvPr/>
        </p:nvSpPr>
        <p:spPr>
          <a:xfrm>
            <a:off x="7191143" y="3162304"/>
            <a:ext cx="2155571" cy="307777"/>
          </a:xfrm>
          <a:prstGeom prst="rect">
            <a:avLst/>
          </a:prstGeom>
          <a:noFill/>
        </p:spPr>
        <p:txBody>
          <a:bodyPr wrap="square" rtlCol="0">
            <a:spAutoFit/>
          </a:bodyPr>
          <a:lstStyle/>
          <a:p>
            <a:r>
              <a:rPr lang="id-ID" sz="1400" dirty="0">
                <a:latin typeface="+mj-lt"/>
              </a:rPr>
              <a:t>Fast Response</a:t>
            </a:r>
            <a:endParaRPr lang="en-US" sz="1400" dirty="0">
              <a:latin typeface="+mj-lt"/>
            </a:endParaRPr>
          </a:p>
        </p:txBody>
      </p:sp>
      <p:sp>
        <p:nvSpPr>
          <p:cNvPr id="39" name="Rectangle 38"/>
          <p:cNvSpPr/>
          <p:nvPr/>
        </p:nvSpPr>
        <p:spPr>
          <a:xfrm>
            <a:off x="7191143" y="4440401"/>
            <a:ext cx="2679863" cy="461665"/>
          </a:xfrm>
          <a:prstGeom prst="rect">
            <a:avLst/>
          </a:prstGeom>
        </p:spPr>
        <p:txBody>
          <a:bodyPr wrap="square">
            <a:spAutoFit/>
          </a:bodyPr>
          <a:lstStyle/>
          <a:p>
            <a:r>
              <a:rPr lang="id-ID" sz="1200" dirty="0"/>
              <a:t>Suitable for all categories business and personal presentation</a:t>
            </a:r>
          </a:p>
        </p:txBody>
      </p:sp>
      <p:sp>
        <p:nvSpPr>
          <p:cNvPr id="40" name="TextBox 39"/>
          <p:cNvSpPr txBox="1"/>
          <p:nvPr/>
        </p:nvSpPr>
        <p:spPr>
          <a:xfrm>
            <a:off x="7191143" y="4191642"/>
            <a:ext cx="2155572" cy="307777"/>
          </a:xfrm>
          <a:prstGeom prst="rect">
            <a:avLst/>
          </a:prstGeom>
          <a:noFill/>
        </p:spPr>
        <p:txBody>
          <a:bodyPr wrap="square" rtlCol="0">
            <a:spAutoFit/>
          </a:bodyPr>
          <a:lstStyle/>
          <a:p>
            <a:r>
              <a:rPr lang="id-ID" sz="1400" dirty="0">
                <a:latin typeface="+mj-lt"/>
              </a:rPr>
              <a:t>Full Support</a:t>
            </a:r>
            <a:endParaRPr lang="en-US" sz="1400" dirty="0">
              <a:latin typeface="+mj-lt"/>
            </a:endParaRPr>
          </a:p>
        </p:txBody>
      </p:sp>
      <p:sp>
        <p:nvSpPr>
          <p:cNvPr id="43" name="Rectangle 42"/>
          <p:cNvSpPr/>
          <p:nvPr/>
        </p:nvSpPr>
        <p:spPr>
          <a:xfrm>
            <a:off x="7191143" y="5467050"/>
            <a:ext cx="2679865" cy="461665"/>
          </a:xfrm>
          <a:prstGeom prst="rect">
            <a:avLst/>
          </a:prstGeom>
        </p:spPr>
        <p:txBody>
          <a:bodyPr wrap="square">
            <a:spAutoFit/>
          </a:bodyPr>
          <a:lstStyle/>
          <a:p>
            <a:r>
              <a:rPr lang="id-ID" sz="1200" dirty="0"/>
              <a:t>Suitable for all categories business and personal presentation</a:t>
            </a:r>
          </a:p>
        </p:txBody>
      </p:sp>
      <p:sp>
        <p:nvSpPr>
          <p:cNvPr id="44" name="TextBox 43"/>
          <p:cNvSpPr txBox="1"/>
          <p:nvPr/>
        </p:nvSpPr>
        <p:spPr>
          <a:xfrm>
            <a:off x="7191143" y="5208131"/>
            <a:ext cx="2155572" cy="307777"/>
          </a:xfrm>
          <a:prstGeom prst="rect">
            <a:avLst/>
          </a:prstGeom>
          <a:noFill/>
        </p:spPr>
        <p:txBody>
          <a:bodyPr wrap="square" rtlCol="0">
            <a:spAutoFit/>
          </a:bodyPr>
          <a:lstStyle/>
          <a:p>
            <a:r>
              <a:rPr lang="id-ID" sz="1400" dirty="0">
                <a:latin typeface="+mj-lt"/>
              </a:rPr>
              <a:t>Save Energy</a:t>
            </a:r>
            <a:endParaRPr lang="en-US" sz="1400" dirty="0">
              <a:latin typeface="+mj-lt"/>
            </a:endParaRPr>
          </a:p>
        </p:txBody>
      </p:sp>
      <p:sp>
        <p:nvSpPr>
          <p:cNvPr id="31" name="Oval 30"/>
          <p:cNvSpPr/>
          <p:nvPr/>
        </p:nvSpPr>
        <p:spPr>
          <a:xfrm>
            <a:off x="6330142" y="5208286"/>
            <a:ext cx="720275" cy="720275"/>
          </a:xfrm>
          <a:prstGeom prst="ellipse">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b="1" dirty="0">
              <a:solidFill>
                <a:schemeClr val="tx1"/>
              </a:solidFill>
            </a:endParaRPr>
          </a:p>
        </p:txBody>
      </p:sp>
      <p:sp>
        <p:nvSpPr>
          <p:cNvPr id="32" name="Oval 31"/>
          <p:cNvSpPr/>
          <p:nvPr/>
        </p:nvSpPr>
        <p:spPr>
          <a:xfrm>
            <a:off x="6330142" y="4186717"/>
            <a:ext cx="720275" cy="720275"/>
          </a:xfrm>
          <a:prstGeom prst="ellipse">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b="1" dirty="0">
              <a:solidFill>
                <a:schemeClr val="tx1"/>
              </a:solidFill>
            </a:endParaRPr>
          </a:p>
        </p:txBody>
      </p:sp>
      <p:sp>
        <p:nvSpPr>
          <p:cNvPr id="36" name="Oval 35"/>
          <p:cNvSpPr/>
          <p:nvPr/>
        </p:nvSpPr>
        <p:spPr>
          <a:xfrm>
            <a:off x="6330142" y="3157379"/>
            <a:ext cx="720275" cy="720275"/>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b="1" dirty="0">
              <a:solidFill>
                <a:schemeClr val="tx1"/>
              </a:solidFill>
            </a:endParaRPr>
          </a:p>
        </p:txBody>
      </p:sp>
      <p:sp>
        <p:nvSpPr>
          <p:cNvPr id="37" name="Freeform 11"/>
          <p:cNvSpPr>
            <a:spLocks noEditPoints="1"/>
          </p:cNvSpPr>
          <p:nvPr/>
        </p:nvSpPr>
        <p:spPr bwMode="auto">
          <a:xfrm>
            <a:off x="6579216" y="3319524"/>
            <a:ext cx="236201" cy="395985"/>
          </a:xfrm>
          <a:custGeom>
            <a:avLst/>
            <a:gdLst>
              <a:gd name="T0" fmla="*/ 40 w 72"/>
              <a:gd name="T1" fmla="*/ 8 h 120"/>
              <a:gd name="T2" fmla="*/ 40 w 72"/>
              <a:gd name="T3" fmla="*/ 48 h 120"/>
              <a:gd name="T4" fmla="*/ 64 w 72"/>
              <a:gd name="T5" fmla="*/ 48 h 120"/>
              <a:gd name="T6" fmla="*/ 32 w 72"/>
              <a:gd name="T7" fmla="*/ 112 h 120"/>
              <a:gd name="T8" fmla="*/ 32 w 72"/>
              <a:gd name="T9" fmla="*/ 72 h 120"/>
              <a:gd name="T10" fmla="*/ 8 w 72"/>
              <a:gd name="T11" fmla="*/ 72 h 120"/>
              <a:gd name="T12" fmla="*/ 40 w 72"/>
              <a:gd name="T13" fmla="*/ 8 h 120"/>
              <a:gd name="T14" fmla="*/ 40 w 72"/>
              <a:gd name="T15" fmla="*/ 0 h 120"/>
              <a:gd name="T16" fmla="*/ 33 w 72"/>
              <a:gd name="T17" fmla="*/ 4 h 120"/>
              <a:gd name="T18" fmla="*/ 1 w 72"/>
              <a:gd name="T19" fmla="*/ 68 h 120"/>
              <a:gd name="T20" fmla="*/ 1 w 72"/>
              <a:gd name="T21" fmla="*/ 76 h 120"/>
              <a:gd name="T22" fmla="*/ 8 w 72"/>
              <a:gd name="T23" fmla="*/ 80 h 120"/>
              <a:gd name="T24" fmla="*/ 24 w 72"/>
              <a:gd name="T25" fmla="*/ 80 h 120"/>
              <a:gd name="T26" fmla="*/ 24 w 72"/>
              <a:gd name="T27" fmla="*/ 112 h 120"/>
              <a:gd name="T28" fmla="*/ 30 w 72"/>
              <a:gd name="T29" fmla="*/ 120 h 120"/>
              <a:gd name="T30" fmla="*/ 32 w 72"/>
              <a:gd name="T31" fmla="*/ 120 h 120"/>
              <a:gd name="T32" fmla="*/ 39 w 72"/>
              <a:gd name="T33" fmla="*/ 116 h 120"/>
              <a:gd name="T34" fmla="*/ 71 w 72"/>
              <a:gd name="T35" fmla="*/ 52 h 120"/>
              <a:gd name="T36" fmla="*/ 71 w 72"/>
              <a:gd name="T37" fmla="*/ 44 h 120"/>
              <a:gd name="T38" fmla="*/ 64 w 72"/>
              <a:gd name="T39" fmla="*/ 40 h 120"/>
              <a:gd name="T40" fmla="*/ 48 w 72"/>
              <a:gd name="T41" fmla="*/ 40 h 120"/>
              <a:gd name="T42" fmla="*/ 48 w 72"/>
              <a:gd name="T43" fmla="*/ 8 h 120"/>
              <a:gd name="T44" fmla="*/ 42 w 72"/>
              <a:gd name="T45" fmla="*/ 0 h 120"/>
              <a:gd name="T46" fmla="*/ 40 w 72"/>
              <a:gd name="T47"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2" h="120">
                <a:moveTo>
                  <a:pt x="40" y="8"/>
                </a:moveTo>
                <a:cubicBezTo>
                  <a:pt x="40" y="48"/>
                  <a:pt x="40" y="48"/>
                  <a:pt x="40" y="48"/>
                </a:cubicBezTo>
                <a:cubicBezTo>
                  <a:pt x="64" y="48"/>
                  <a:pt x="64" y="48"/>
                  <a:pt x="64" y="48"/>
                </a:cubicBezTo>
                <a:cubicBezTo>
                  <a:pt x="32" y="112"/>
                  <a:pt x="32" y="112"/>
                  <a:pt x="32" y="112"/>
                </a:cubicBezTo>
                <a:cubicBezTo>
                  <a:pt x="32" y="72"/>
                  <a:pt x="32" y="72"/>
                  <a:pt x="32" y="72"/>
                </a:cubicBezTo>
                <a:cubicBezTo>
                  <a:pt x="8" y="72"/>
                  <a:pt x="8" y="72"/>
                  <a:pt x="8" y="72"/>
                </a:cubicBezTo>
                <a:cubicBezTo>
                  <a:pt x="40" y="8"/>
                  <a:pt x="40" y="8"/>
                  <a:pt x="40" y="8"/>
                </a:cubicBezTo>
                <a:moveTo>
                  <a:pt x="40" y="0"/>
                </a:moveTo>
                <a:cubicBezTo>
                  <a:pt x="37" y="0"/>
                  <a:pt x="34" y="2"/>
                  <a:pt x="33" y="4"/>
                </a:cubicBezTo>
                <a:cubicBezTo>
                  <a:pt x="1" y="68"/>
                  <a:pt x="1" y="68"/>
                  <a:pt x="1" y="68"/>
                </a:cubicBezTo>
                <a:cubicBezTo>
                  <a:pt x="0" y="71"/>
                  <a:pt x="0" y="74"/>
                  <a:pt x="1" y="76"/>
                </a:cubicBezTo>
                <a:cubicBezTo>
                  <a:pt x="3" y="79"/>
                  <a:pt x="5" y="80"/>
                  <a:pt x="8" y="80"/>
                </a:cubicBezTo>
                <a:cubicBezTo>
                  <a:pt x="24" y="80"/>
                  <a:pt x="24" y="80"/>
                  <a:pt x="24" y="80"/>
                </a:cubicBezTo>
                <a:cubicBezTo>
                  <a:pt x="24" y="112"/>
                  <a:pt x="24" y="112"/>
                  <a:pt x="24" y="112"/>
                </a:cubicBezTo>
                <a:cubicBezTo>
                  <a:pt x="24" y="116"/>
                  <a:pt x="27" y="119"/>
                  <a:pt x="30" y="120"/>
                </a:cubicBezTo>
                <a:cubicBezTo>
                  <a:pt x="31" y="120"/>
                  <a:pt x="31" y="120"/>
                  <a:pt x="32" y="120"/>
                </a:cubicBezTo>
                <a:cubicBezTo>
                  <a:pt x="35" y="120"/>
                  <a:pt x="38" y="118"/>
                  <a:pt x="39" y="116"/>
                </a:cubicBezTo>
                <a:cubicBezTo>
                  <a:pt x="71" y="52"/>
                  <a:pt x="71" y="52"/>
                  <a:pt x="71" y="52"/>
                </a:cubicBezTo>
                <a:cubicBezTo>
                  <a:pt x="72" y="49"/>
                  <a:pt x="72" y="46"/>
                  <a:pt x="71" y="44"/>
                </a:cubicBezTo>
                <a:cubicBezTo>
                  <a:pt x="69" y="41"/>
                  <a:pt x="67" y="40"/>
                  <a:pt x="64" y="40"/>
                </a:cubicBezTo>
                <a:cubicBezTo>
                  <a:pt x="48" y="40"/>
                  <a:pt x="48" y="40"/>
                  <a:pt x="48" y="40"/>
                </a:cubicBezTo>
                <a:cubicBezTo>
                  <a:pt x="48" y="8"/>
                  <a:pt x="48" y="8"/>
                  <a:pt x="48" y="8"/>
                </a:cubicBezTo>
                <a:cubicBezTo>
                  <a:pt x="48" y="4"/>
                  <a:pt x="45" y="1"/>
                  <a:pt x="42" y="0"/>
                </a:cubicBezTo>
                <a:cubicBezTo>
                  <a:pt x="41" y="0"/>
                  <a:pt x="41" y="0"/>
                  <a:pt x="40" y="0"/>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sp>
        <p:nvSpPr>
          <p:cNvPr id="41" name="Freeform 12"/>
          <p:cNvSpPr>
            <a:spLocks noEditPoints="1"/>
          </p:cNvSpPr>
          <p:nvPr/>
        </p:nvSpPr>
        <p:spPr bwMode="auto">
          <a:xfrm>
            <a:off x="6513218" y="4362062"/>
            <a:ext cx="368197" cy="369585"/>
          </a:xfrm>
          <a:custGeom>
            <a:avLst/>
            <a:gdLst>
              <a:gd name="T0" fmla="*/ 14 w 112"/>
              <a:gd name="T1" fmla="*/ 93 h 112"/>
              <a:gd name="T2" fmla="*/ 19 w 112"/>
              <a:gd name="T3" fmla="*/ 99 h 112"/>
              <a:gd name="T4" fmla="*/ 25 w 112"/>
              <a:gd name="T5" fmla="*/ 99 h 112"/>
              <a:gd name="T6" fmla="*/ 25 w 112"/>
              <a:gd name="T7" fmla="*/ 98 h 112"/>
              <a:gd name="T8" fmla="*/ 82 w 112"/>
              <a:gd name="T9" fmla="*/ 101 h 112"/>
              <a:gd name="T10" fmla="*/ 87 w 112"/>
              <a:gd name="T11" fmla="*/ 98 h 112"/>
              <a:gd name="T12" fmla="*/ 87 w 112"/>
              <a:gd name="T13" fmla="*/ 98 h 112"/>
              <a:gd name="T14" fmla="*/ 93 w 112"/>
              <a:gd name="T15" fmla="*/ 98 h 112"/>
              <a:gd name="T16" fmla="*/ 99 w 112"/>
              <a:gd name="T17" fmla="*/ 93 h 112"/>
              <a:gd name="T18" fmla="*/ 99 w 112"/>
              <a:gd name="T19" fmla="*/ 87 h 112"/>
              <a:gd name="T20" fmla="*/ 98 w 112"/>
              <a:gd name="T21" fmla="*/ 87 h 112"/>
              <a:gd name="T22" fmla="*/ 101 w 112"/>
              <a:gd name="T23" fmla="*/ 30 h 112"/>
              <a:gd name="T24" fmla="*/ 98 w 112"/>
              <a:gd name="T25" fmla="*/ 25 h 112"/>
              <a:gd name="T26" fmla="*/ 98 w 112"/>
              <a:gd name="T27" fmla="*/ 24 h 112"/>
              <a:gd name="T28" fmla="*/ 98 w 112"/>
              <a:gd name="T29" fmla="*/ 19 h 112"/>
              <a:gd name="T30" fmla="*/ 93 w 112"/>
              <a:gd name="T31" fmla="*/ 13 h 112"/>
              <a:gd name="T32" fmla="*/ 87 w 112"/>
              <a:gd name="T33" fmla="*/ 13 h 112"/>
              <a:gd name="T34" fmla="*/ 86 w 112"/>
              <a:gd name="T35" fmla="*/ 14 h 112"/>
              <a:gd name="T36" fmla="*/ 30 w 112"/>
              <a:gd name="T37" fmla="*/ 11 h 112"/>
              <a:gd name="T38" fmla="*/ 25 w 112"/>
              <a:gd name="T39" fmla="*/ 14 h 112"/>
              <a:gd name="T40" fmla="*/ 24 w 112"/>
              <a:gd name="T41" fmla="*/ 14 h 112"/>
              <a:gd name="T42" fmla="*/ 19 w 112"/>
              <a:gd name="T43" fmla="*/ 14 h 112"/>
              <a:gd name="T44" fmla="*/ 13 w 112"/>
              <a:gd name="T45" fmla="*/ 19 h 112"/>
              <a:gd name="T46" fmla="*/ 13 w 112"/>
              <a:gd name="T47" fmla="*/ 25 h 112"/>
              <a:gd name="T48" fmla="*/ 14 w 112"/>
              <a:gd name="T49" fmla="*/ 26 h 112"/>
              <a:gd name="T50" fmla="*/ 11 w 112"/>
              <a:gd name="T51" fmla="*/ 82 h 112"/>
              <a:gd name="T52" fmla="*/ 14 w 112"/>
              <a:gd name="T53" fmla="*/ 87 h 112"/>
              <a:gd name="T54" fmla="*/ 14 w 112"/>
              <a:gd name="T55" fmla="*/ 87 h 112"/>
              <a:gd name="T56" fmla="*/ 14 w 112"/>
              <a:gd name="T57" fmla="*/ 93 h 112"/>
              <a:gd name="T58" fmla="*/ 78 w 112"/>
              <a:gd name="T59" fmla="*/ 94 h 112"/>
              <a:gd name="T60" fmla="*/ 31 w 112"/>
              <a:gd name="T61" fmla="*/ 92 h 112"/>
              <a:gd name="T62" fmla="*/ 46 w 112"/>
              <a:gd name="T63" fmla="*/ 78 h 112"/>
              <a:gd name="T64" fmla="*/ 66 w 112"/>
              <a:gd name="T65" fmla="*/ 78 h 112"/>
              <a:gd name="T66" fmla="*/ 81 w 112"/>
              <a:gd name="T67" fmla="*/ 92 h 112"/>
              <a:gd name="T68" fmla="*/ 78 w 112"/>
              <a:gd name="T69" fmla="*/ 94 h 112"/>
              <a:gd name="T70" fmla="*/ 42 w 112"/>
              <a:gd name="T71" fmla="*/ 64 h 112"/>
              <a:gd name="T72" fmla="*/ 48 w 112"/>
              <a:gd name="T73" fmla="*/ 42 h 112"/>
              <a:gd name="T74" fmla="*/ 70 w 112"/>
              <a:gd name="T75" fmla="*/ 48 h 112"/>
              <a:gd name="T76" fmla="*/ 67 w 112"/>
              <a:gd name="T77" fmla="*/ 68 h 112"/>
              <a:gd name="T78" fmla="*/ 67 w 112"/>
              <a:gd name="T79" fmla="*/ 68 h 112"/>
              <a:gd name="T80" fmla="*/ 64 w 112"/>
              <a:gd name="T81" fmla="*/ 70 h 112"/>
              <a:gd name="T82" fmla="*/ 44 w 112"/>
              <a:gd name="T83" fmla="*/ 67 h 112"/>
              <a:gd name="T84" fmla="*/ 44 w 112"/>
              <a:gd name="T85" fmla="*/ 67 h 112"/>
              <a:gd name="T86" fmla="*/ 42 w 112"/>
              <a:gd name="T87" fmla="*/ 64 h 112"/>
              <a:gd name="T88" fmla="*/ 94 w 112"/>
              <a:gd name="T89" fmla="*/ 34 h 112"/>
              <a:gd name="T90" fmla="*/ 92 w 112"/>
              <a:gd name="T91" fmla="*/ 81 h 112"/>
              <a:gd name="T92" fmla="*/ 78 w 112"/>
              <a:gd name="T93" fmla="*/ 66 h 112"/>
              <a:gd name="T94" fmla="*/ 78 w 112"/>
              <a:gd name="T95" fmla="*/ 46 h 112"/>
              <a:gd name="T96" fmla="*/ 92 w 112"/>
              <a:gd name="T97" fmla="*/ 31 h 112"/>
              <a:gd name="T98" fmla="*/ 94 w 112"/>
              <a:gd name="T99" fmla="*/ 34 h 112"/>
              <a:gd name="T100" fmla="*/ 34 w 112"/>
              <a:gd name="T101" fmla="*/ 18 h 112"/>
              <a:gd name="T102" fmla="*/ 81 w 112"/>
              <a:gd name="T103" fmla="*/ 20 h 112"/>
              <a:gd name="T104" fmla="*/ 66 w 112"/>
              <a:gd name="T105" fmla="*/ 34 h 112"/>
              <a:gd name="T106" fmla="*/ 45 w 112"/>
              <a:gd name="T107" fmla="*/ 34 h 112"/>
              <a:gd name="T108" fmla="*/ 31 w 112"/>
              <a:gd name="T109" fmla="*/ 20 h 112"/>
              <a:gd name="T110" fmla="*/ 34 w 112"/>
              <a:gd name="T111" fmla="*/ 18 h 112"/>
              <a:gd name="T112" fmla="*/ 18 w 112"/>
              <a:gd name="T113" fmla="*/ 78 h 112"/>
              <a:gd name="T114" fmla="*/ 20 w 112"/>
              <a:gd name="T115" fmla="*/ 31 h 112"/>
              <a:gd name="T116" fmla="*/ 34 w 112"/>
              <a:gd name="T117" fmla="*/ 46 h 112"/>
              <a:gd name="T118" fmla="*/ 34 w 112"/>
              <a:gd name="T119" fmla="*/ 66 h 112"/>
              <a:gd name="T120" fmla="*/ 20 w 112"/>
              <a:gd name="T121" fmla="*/ 81 h 112"/>
              <a:gd name="T122" fmla="*/ 18 w 112"/>
              <a:gd name="T123" fmla="*/ 7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2" h="112">
                <a:moveTo>
                  <a:pt x="14" y="93"/>
                </a:moveTo>
                <a:cubicBezTo>
                  <a:pt x="19" y="99"/>
                  <a:pt x="19" y="99"/>
                  <a:pt x="19" y="99"/>
                </a:cubicBezTo>
                <a:cubicBezTo>
                  <a:pt x="21" y="100"/>
                  <a:pt x="23" y="100"/>
                  <a:pt x="25" y="99"/>
                </a:cubicBezTo>
                <a:cubicBezTo>
                  <a:pt x="25" y="98"/>
                  <a:pt x="25" y="98"/>
                  <a:pt x="25" y="98"/>
                </a:cubicBezTo>
                <a:cubicBezTo>
                  <a:pt x="42" y="110"/>
                  <a:pt x="64" y="112"/>
                  <a:pt x="82" y="101"/>
                </a:cubicBezTo>
                <a:cubicBezTo>
                  <a:pt x="84" y="100"/>
                  <a:pt x="85" y="99"/>
                  <a:pt x="87" y="98"/>
                </a:cubicBezTo>
                <a:cubicBezTo>
                  <a:pt x="87" y="98"/>
                  <a:pt x="87" y="98"/>
                  <a:pt x="87" y="98"/>
                </a:cubicBezTo>
                <a:cubicBezTo>
                  <a:pt x="89" y="100"/>
                  <a:pt x="91" y="100"/>
                  <a:pt x="93" y="98"/>
                </a:cubicBezTo>
                <a:cubicBezTo>
                  <a:pt x="99" y="93"/>
                  <a:pt x="99" y="93"/>
                  <a:pt x="99" y="93"/>
                </a:cubicBezTo>
                <a:cubicBezTo>
                  <a:pt x="100" y="91"/>
                  <a:pt x="100" y="89"/>
                  <a:pt x="99" y="87"/>
                </a:cubicBezTo>
                <a:cubicBezTo>
                  <a:pt x="98" y="87"/>
                  <a:pt x="98" y="87"/>
                  <a:pt x="98" y="87"/>
                </a:cubicBezTo>
                <a:cubicBezTo>
                  <a:pt x="110" y="70"/>
                  <a:pt x="112" y="48"/>
                  <a:pt x="101" y="30"/>
                </a:cubicBezTo>
                <a:cubicBezTo>
                  <a:pt x="100" y="28"/>
                  <a:pt x="99" y="27"/>
                  <a:pt x="98" y="25"/>
                </a:cubicBezTo>
                <a:cubicBezTo>
                  <a:pt x="98" y="24"/>
                  <a:pt x="98" y="24"/>
                  <a:pt x="98" y="24"/>
                </a:cubicBezTo>
                <a:cubicBezTo>
                  <a:pt x="100" y="23"/>
                  <a:pt x="100" y="21"/>
                  <a:pt x="98" y="19"/>
                </a:cubicBezTo>
                <a:cubicBezTo>
                  <a:pt x="93" y="13"/>
                  <a:pt x="93" y="13"/>
                  <a:pt x="93" y="13"/>
                </a:cubicBezTo>
                <a:cubicBezTo>
                  <a:pt x="91" y="12"/>
                  <a:pt x="89" y="12"/>
                  <a:pt x="87" y="13"/>
                </a:cubicBezTo>
                <a:cubicBezTo>
                  <a:pt x="86" y="14"/>
                  <a:pt x="86" y="14"/>
                  <a:pt x="86" y="14"/>
                </a:cubicBezTo>
                <a:cubicBezTo>
                  <a:pt x="70" y="2"/>
                  <a:pt x="48" y="0"/>
                  <a:pt x="30" y="11"/>
                </a:cubicBezTo>
                <a:cubicBezTo>
                  <a:pt x="28" y="12"/>
                  <a:pt x="27" y="13"/>
                  <a:pt x="25" y="14"/>
                </a:cubicBezTo>
                <a:cubicBezTo>
                  <a:pt x="24" y="14"/>
                  <a:pt x="24" y="14"/>
                  <a:pt x="24" y="14"/>
                </a:cubicBezTo>
                <a:cubicBezTo>
                  <a:pt x="23" y="12"/>
                  <a:pt x="21" y="12"/>
                  <a:pt x="19" y="14"/>
                </a:cubicBezTo>
                <a:cubicBezTo>
                  <a:pt x="13" y="19"/>
                  <a:pt x="13" y="19"/>
                  <a:pt x="13" y="19"/>
                </a:cubicBezTo>
                <a:cubicBezTo>
                  <a:pt x="12" y="21"/>
                  <a:pt x="12" y="23"/>
                  <a:pt x="13" y="25"/>
                </a:cubicBezTo>
                <a:cubicBezTo>
                  <a:pt x="14" y="26"/>
                  <a:pt x="14" y="26"/>
                  <a:pt x="14" y="26"/>
                </a:cubicBezTo>
                <a:cubicBezTo>
                  <a:pt x="2" y="42"/>
                  <a:pt x="0" y="64"/>
                  <a:pt x="11" y="82"/>
                </a:cubicBezTo>
                <a:cubicBezTo>
                  <a:pt x="12" y="84"/>
                  <a:pt x="13" y="85"/>
                  <a:pt x="14" y="87"/>
                </a:cubicBezTo>
                <a:cubicBezTo>
                  <a:pt x="14" y="87"/>
                  <a:pt x="14" y="87"/>
                  <a:pt x="14" y="87"/>
                </a:cubicBezTo>
                <a:cubicBezTo>
                  <a:pt x="12" y="89"/>
                  <a:pt x="12" y="91"/>
                  <a:pt x="14" y="93"/>
                </a:cubicBezTo>
                <a:close/>
                <a:moveTo>
                  <a:pt x="78" y="94"/>
                </a:moveTo>
                <a:cubicBezTo>
                  <a:pt x="63" y="103"/>
                  <a:pt x="45" y="102"/>
                  <a:pt x="31" y="92"/>
                </a:cubicBezTo>
                <a:cubicBezTo>
                  <a:pt x="46" y="78"/>
                  <a:pt x="46" y="78"/>
                  <a:pt x="46" y="78"/>
                </a:cubicBezTo>
                <a:cubicBezTo>
                  <a:pt x="52" y="81"/>
                  <a:pt x="60" y="81"/>
                  <a:pt x="66" y="78"/>
                </a:cubicBezTo>
                <a:cubicBezTo>
                  <a:pt x="81" y="92"/>
                  <a:pt x="81" y="92"/>
                  <a:pt x="81" y="92"/>
                </a:cubicBezTo>
                <a:cubicBezTo>
                  <a:pt x="80" y="93"/>
                  <a:pt x="79" y="93"/>
                  <a:pt x="78" y="94"/>
                </a:cubicBezTo>
                <a:close/>
                <a:moveTo>
                  <a:pt x="42" y="64"/>
                </a:moveTo>
                <a:cubicBezTo>
                  <a:pt x="38" y="56"/>
                  <a:pt x="40" y="47"/>
                  <a:pt x="48" y="42"/>
                </a:cubicBezTo>
                <a:cubicBezTo>
                  <a:pt x="56" y="38"/>
                  <a:pt x="65" y="40"/>
                  <a:pt x="70" y="48"/>
                </a:cubicBezTo>
                <a:cubicBezTo>
                  <a:pt x="74" y="55"/>
                  <a:pt x="72" y="63"/>
                  <a:pt x="67" y="68"/>
                </a:cubicBezTo>
                <a:cubicBezTo>
                  <a:pt x="67" y="68"/>
                  <a:pt x="67" y="68"/>
                  <a:pt x="67" y="68"/>
                </a:cubicBezTo>
                <a:cubicBezTo>
                  <a:pt x="66" y="69"/>
                  <a:pt x="65" y="69"/>
                  <a:pt x="64" y="70"/>
                </a:cubicBezTo>
                <a:cubicBezTo>
                  <a:pt x="57" y="74"/>
                  <a:pt x="49" y="72"/>
                  <a:pt x="44" y="67"/>
                </a:cubicBezTo>
                <a:cubicBezTo>
                  <a:pt x="44" y="67"/>
                  <a:pt x="44" y="67"/>
                  <a:pt x="44" y="67"/>
                </a:cubicBezTo>
                <a:cubicBezTo>
                  <a:pt x="43" y="66"/>
                  <a:pt x="43" y="65"/>
                  <a:pt x="42" y="64"/>
                </a:cubicBezTo>
                <a:close/>
                <a:moveTo>
                  <a:pt x="94" y="34"/>
                </a:moveTo>
                <a:cubicBezTo>
                  <a:pt x="103" y="49"/>
                  <a:pt x="102" y="67"/>
                  <a:pt x="92" y="81"/>
                </a:cubicBezTo>
                <a:cubicBezTo>
                  <a:pt x="78" y="66"/>
                  <a:pt x="78" y="66"/>
                  <a:pt x="78" y="66"/>
                </a:cubicBezTo>
                <a:cubicBezTo>
                  <a:pt x="81" y="60"/>
                  <a:pt x="81" y="52"/>
                  <a:pt x="78" y="46"/>
                </a:cubicBezTo>
                <a:cubicBezTo>
                  <a:pt x="92" y="31"/>
                  <a:pt x="92" y="31"/>
                  <a:pt x="92" y="31"/>
                </a:cubicBezTo>
                <a:cubicBezTo>
                  <a:pt x="93" y="32"/>
                  <a:pt x="93" y="33"/>
                  <a:pt x="94" y="34"/>
                </a:cubicBezTo>
                <a:close/>
                <a:moveTo>
                  <a:pt x="34" y="18"/>
                </a:moveTo>
                <a:cubicBezTo>
                  <a:pt x="49" y="9"/>
                  <a:pt x="67" y="10"/>
                  <a:pt x="81" y="20"/>
                </a:cubicBezTo>
                <a:cubicBezTo>
                  <a:pt x="66" y="34"/>
                  <a:pt x="66" y="34"/>
                  <a:pt x="66" y="34"/>
                </a:cubicBezTo>
                <a:cubicBezTo>
                  <a:pt x="60" y="31"/>
                  <a:pt x="52" y="31"/>
                  <a:pt x="45" y="34"/>
                </a:cubicBezTo>
                <a:cubicBezTo>
                  <a:pt x="31" y="20"/>
                  <a:pt x="31" y="20"/>
                  <a:pt x="31" y="20"/>
                </a:cubicBezTo>
                <a:cubicBezTo>
                  <a:pt x="32" y="19"/>
                  <a:pt x="33" y="19"/>
                  <a:pt x="34" y="18"/>
                </a:cubicBezTo>
                <a:close/>
                <a:moveTo>
                  <a:pt x="18" y="78"/>
                </a:moveTo>
                <a:cubicBezTo>
                  <a:pt x="9" y="63"/>
                  <a:pt x="10" y="45"/>
                  <a:pt x="20" y="31"/>
                </a:cubicBezTo>
                <a:cubicBezTo>
                  <a:pt x="34" y="46"/>
                  <a:pt x="34" y="46"/>
                  <a:pt x="34" y="46"/>
                </a:cubicBezTo>
                <a:cubicBezTo>
                  <a:pt x="31" y="52"/>
                  <a:pt x="31" y="60"/>
                  <a:pt x="34" y="66"/>
                </a:cubicBezTo>
                <a:cubicBezTo>
                  <a:pt x="20" y="81"/>
                  <a:pt x="20" y="81"/>
                  <a:pt x="20" y="81"/>
                </a:cubicBezTo>
                <a:cubicBezTo>
                  <a:pt x="19" y="80"/>
                  <a:pt x="19" y="79"/>
                  <a:pt x="18" y="78"/>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45" name="Group 44"/>
          <p:cNvGrpSpPr/>
          <p:nvPr/>
        </p:nvGrpSpPr>
        <p:grpSpPr>
          <a:xfrm>
            <a:off x="6508355" y="5432260"/>
            <a:ext cx="377922" cy="272326"/>
            <a:chOff x="2713038" y="622300"/>
            <a:chExt cx="431800" cy="311150"/>
          </a:xfrm>
          <a:solidFill>
            <a:schemeClr val="bg2"/>
          </a:solidFill>
        </p:grpSpPr>
        <p:sp>
          <p:nvSpPr>
            <p:cNvPr id="46" name="Freeform 16"/>
            <p:cNvSpPr>
              <a:spLocks/>
            </p:cNvSpPr>
            <p:nvPr/>
          </p:nvSpPr>
          <p:spPr bwMode="auto">
            <a:xfrm>
              <a:off x="2713038" y="654050"/>
              <a:ext cx="185738" cy="247650"/>
            </a:xfrm>
            <a:custGeom>
              <a:avLst/>
              <a:gdLst>
                <a:gd name="T0" fmla="*/ 44 w 48"/>
                <a:gd name="T1" fmla="*/ 56 h 64"/>
                <a:gd name="T2" fmla="*/ 8 w 48"/>
                <a:gd name="T3" fmla="*/ 56 h 64"/>
                <a:gd name="T4" fmla="*/ 8 w 48"/>
                <a:gd name="T5" fmla="*/ 8 h 64"/>
                <a:gd name="T6" fmla="*/ 40 w 48"/>
                <a:gd name="T7" fmla="*/ 8 h 64"/>
                <a:gd name="T8" fmla="*/ 44 w 48"/>
                <a:gd name="T9" fmla="*/ 4 h 64"/>
                <a:gd name="T10" fmla="*/ 40 w 48"/>
                <a:gd name="T11" fmla="*/ 0 h 64"/>
                <a:gd name="T12" fmla="*/ 8 w 48"/>
                <a:gd name="T13" fmla="*/ 0 h 64"/>
                <a:gd name="T14" fmla="*/ 0 w 48"/>
                <a:gd name="T15" fmla="*/ 8 h 64"/>
                <a:gd name="T16" fmla="*/ 0 w 48"/>
                <a:gd name="T17" fmla="*/ 56 h 64"/>
                <a:gd name="T18" fmla="*/ 8 w 48"/>
                <a:gd name="T19" fmla="*/ 64 h 64"/>
                <a:gd name="T20" fmla="*/ 44 w 48"/>
                <a:gd name="T21" fmla="*/ 64 h 64"/>
                <a:gd name="T22" fmla="*/ 48 w 48"/>
                <a:gd name="T23" fmla="*/ 60 h 64"/>
                <a:gd name="T24" fmla="*/ 44 w 48"/>
                <a:gd name="T25" fmla="*/ 5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8" h="64">
                  <a:moveTo>
                    <a:pt x="44" y="56"/>
                  </a:moveTo>
                  <a:cubicBezTo>
                    <a:pt x="8" y="56"/>
                    <a:pt x="8" y="56"/>
                    <a:pt x="8" y="56"/>
                  </a:cubicBezTo>
                  <a:cubicBezTo>
                    <a:pt x="8" y="8"/>
                    <a:pt x="8" y="8"/>
                    <a:pt x="8" y="8"/>
                  </a:cubicBezTo>
                  <a:cubicBezTo>
                    <a:pt x="40" y="8"/>
                    <a:pt x="40" y="8"/>
                    <a:pt x="40" y="8"/>
                  </a:cubicBezTo>
                  <a:cubicBezTo>
                    <a:pt x="42" y="8"/>
                    <a:pt x="44" y="6"/>
                    <a:pt x="44" y="4"/>
                  </a:cubicBezTo>
                  <a:cubicBezTo>
                    <a:pt x="44" y="2"/>
                    <a:pt x="42" y="0"/>
                    <a:pt x="40" y="0"/>
                  </a:cubicBezTo>
                  <a:cubicBezTo>
                    <a:pt x="8" y="0"/>
                    <a:pt x="8" y="0"/>
                    <a:pt x="8" y="0"/>
                  </a:cubicBezTo>
                  <a:cubicBezTo>
                    <a:pt x="4" y="0"/>
                    <a:pt x="0" y="4"/>
                    <a:pt x="0" y="8"/>
                  </a:cubicBezTo>
                  <a:cubicBezTo>
                    <a:pt x="0" y="56"/>
                    <a:pt x="0" y="56"/>
                    <a:pt x="0" y="56"/>
                  </a:cubicBezTo>
                  <a:cubicBezTo>
                    <a:pt x="0" y="60"/>
                    <a:pt x="4" y="64"/>
                    <a:pt x="8" y="64"/>
                  </a:cubicBezTo>
                  <a:cubicBezTo>
                    <a:pt x="44" y="64"/>
                    <a:pt x="44" y="64"/>
                    <a:pt x="44" y="64"/>
                  </a:cubicBezTo>
                  <a:cubicBezTo>
                    <a:pt x="46" y="64"/>
                    <a:pt x="48" y="62"/>
                    <a:pt x="48" y="60"/>
                  </a:cubicBezTo>
                  <a:cubicBezTo>
                    <a:pt x="48" y="58"/>
                    <a:pt x="46" y="56"/>
                    <a:pt x="44"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Freeform 17"/>
            <p:cNvSpPr>
              <a:spLocks/>
            </p:cNvSpPr>
            <p:nvPr/>
          </p:nvSpPr>
          <p:spPr bwMode="auto">
            <a:xfrm>
              <a:off x="2944813" y="654050"/>
              <a:ext cx="200025" cy="247650"/>
            </a:xfrm>
            <a:custGeom>
              <a:avLst/>
              <a:gdLst>
                <a:gd name="T0" fmla="*/ 44 w 52"/>
                <a:gd name="T1" fmla="*/ 16 h 64"/>
                <a:gd name="T2" fmla="*/ 44 w 52"/>
                <a:gd name="T3" fmla="*/ 8 h 64"/>
                <a:gd name="T4" fmla="*/ 36 w 52"/>
                <a:gd name="T5" fmla="*/ 0 h 64"/>
                <a:gd name="T6" fmla="*/ 4 w 52"/>
                <a:gd name="T7" fmla="*/ 0 h 64"/>
                <a:gd name="T8" fmla="*/ 0 w 52"/>
                <a:gd name="T9" fmla="*/ 4 h 64"/>
                <a:gd name="T10" fmla="*/ 4 w 52"/>
                <a:gd name="T11" fmla="*/ 8 h 64"/>
                <a:gd name="T12" fmla="*/ 36 w 52"/>
                <a:gd name="T13" fmla="*/ 8 h 64"/>
                <a:gd name="T14" fmla="*/ 36 w 52"/>
                <a:gd name="T15" fmla="*/ 20 h 64"/>
                <a:gd name="T16" fmla="*/ 36 w 52"/>
                <a:gd name="T17" fmla="*/ 44 h 64"/>
                <a:gd name="T18" fmla="*/ 36 w 52"/>
                <a:gd name="T19" fmla="*/ 56 h 64"/>
                <a:gd name="T20" fmla="*/ 8 w 52"/>
                <a:gd name="T21" fmla="*/ 56 h 64"/>
                <a:gd name="T22" fmla="*/ 4 w 52"/>
                <a:gd name="T23" fmla="*/ 60 h 64"/>
                <a:gd name="T24" fmla="*/ 8 w 52"/>
                <a:gd name="T25" fmla="*/ 64 h 64"/>
                <a:gd name="T26" fmla="*/ 36 w 52"/>
                <a:gd name="T27" fmla="*/ 64 h 64"/>
                <a:gd name="T28" fmla="*/ 44 w 52"/>
                <a:gd name="T29" fmla="*/ 56 h 64"/>
                <a:gd name="T30" fmla="*/ 44 w 52"/>
                <a:gd name="T31" fmla="*/ 48 h 64"/>
                <a:gd name="T32" fmla="*/ 52 w 52"/>
                <a:gd name="T33" fmla="*/ 40 h 64"/>
                <a:gd name="T34" fmla="*/ 52 w 52"/>
                <a:gd name="T35" fmla="*/ 24 h 64"/>
                <a:gd name="T36" fmla="*/ 44 w 52"/>
                <a:gd name="T37" fmla="*/ 1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 h="64">
                  <a:moveTo>
                    <a:pt x="44" y="16"/>
                  </a:moveTo>
                  <a:cubicBezTo>
                    <a:pt x="44" y="8"/>
                    <a:pt x="44" y="8"/>
                    <a:pt x="44" y="8"/>
                  </a:cubicBezTo>
                  <a:cubicBezTo>
                    <a:pt x="44" y="4"/>
                    <a:pt x="40" y="0"/>
                    <a:pt x="36" y="0"/>
                  </a:cubicBezTo>
                  <a:cubicBezTo>
                    <a:pt x="4" y="0"/>
                    <a:pt x="4" y="0"/>
                    <a:pt x="4" y="0"/>
                  </a:cubicBezTo>
                  <a:cubicBezTo>
                    <a:pt x="2" y="0"/>
                    <a:pt x="0" y="2"/>
                    <a:pt x="0" y="4"/>
                  </a:cubicBezTo>
                  <a:cubicBezTo>
                    <a:pt x="0" y="6"/>
                    <a:pt x="2" y="8"/>
                    <a:pt x="4" y="8"/>
                  </a:cubicBezTo>
                  <a:cubicBezTo>
                    <a:pt x="36" y="8"/>
                    <a:pt x="36" y="8"/>
                    <a:pt x="36" y="8"/>
                  </a:cubicBezTo>
                  <a:cubicBezTo>
                    <a:pt x="36" y="20"/>
                    <a:pt x="36" y="20"/>
                    <a:pt x="36" y="20"/>
                  </a:cubicBezTo>
                  <a:cubicBezTo>
                    <a:pt x="36" y="44"/>
                    <a:pt x="36" y="44"/>
                    <a:pt x="36" y="44"/>
                  </a:cubicBezTo>
                  <a:cubicBezTo>
                    <a:pt x="36" y="56"/>
                    <a:pt x="36" y="56"/>
                    <a:pt x="36" y="56"/>
                  </a:cubicBezTo>
                  <a:cubicBezTo>
                    <a:pt x="8" y="56"/>
                    <a:pt x="8" y="56"/>
                    <a:pt x="8" y="56"/>
                  </a:cubicBezTo>
                  <a:cubicBezTo>
                    <a:pt x="6" y="56"/>
                    <a:pt x="4" y="58"/>
                    <a:pt x="4" y="60"/>
                  </a:cubicBezTo>
                  <a:cubicBezTo>
                    <a:pt x="4" y="62"/>
                    <a:pt x="6" y="64"/>
                    <a:pt x="8" y="64"/>
                  </a:cubicBezTo>
                  <a:cubicBezTo>
                    <a:pt x="36" y="64"/>
                    <a:pt x="36" y="64"/>
                    <a:pt x="36" y="64"/>
                  </a:cubicBezTo>
                  <a:cubicBezTo>
                    <a:pt x="40" y="64"/>
                    <a:pt x="44" y="60"/>
                    <a:pt x="44" y="56"/>
                  </a:cubicBezTo>
                  <a:cubicBezTo>
                    <a:pt x="44" y="48"/>
                    <a:pt x="44" y="48"/>
                    <a:pt x="44" y="48"/>
                  </a:cubicBezTo>
                  <a:cubicBezTo>
                    <a:pt x="48" y="48"/>
                    <a:pt x="52" y="44"/>
                    <a:pt x="52" y="40"/>
                  </a:cubicBezTo>
                  <a:cubicBezTo>
                    <a:pt x="52" y="24"/>
                    <a:pt x="52" y="24"/>
                    <a:pt x="52" y="24"/>
                  </a:cubicBezTo>
                  <a:cubicBezTo>
                    <a:pt x="52" y="20"/>
                    <a:pt x="48" y="16"/>
                    <a:pt x="44"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Freeform 18"/>
            <p:cNvSpPr>
              <a:spLocks/>
            </p:cNvSpPr>
            <p:nvPr/>
          </p:nvSpPr>
          <p:spPr bwMode="auto">
            <a:xfrm>
              <a:off x="2836863" y="622300"/>
              <a:ext cx="169863" cy="311150"/>
            </a:xfrm>
            <a:custGeom>
              <a:avLst/>
              <a:gdLst>
                <a:gd name="T0" fmla="*/ 107 w 107"/>
                <a:gd name="T1" fmla="*/ 78 h 196"/>
                <a:gd name="T2" fmla="*/ 58 w 107"/>
                <a:gd name="T3" fmla="*/ 78 h 196"/>
                <a:gd name="T4" fmla="*/ 58 w 107"/>
                <a:gd name="T5" fmla="*/ 0 h 196"/>
                <a:gd name="T6" fmla="*/ 0 w 107"/>
                <a:gd name="T7" fmla="*/ 117 h 196"/>
                <a:gd name="T8" fmla="*/ 49 w 107"/>
                <a:gd name="T9" fmla="*/ 117 h 196"/>
                <a:gd name="T10" fmla="*/ 49 w 107"/>
                <a:gd name="T11" fmla="*/ 196 h 196"/>
                <a:gd name="T12" fmla="*/ 107 w 107"/>
                <a:gd name="T13" fmla="*/ 78 h 196"/>
              </a:gdLst>
              <a:ahLst/>
              <a:cxnLst>
                <a:cxn ang="0">
                  <a:pos x="T0" y="T1"/>
                </a:cxn>
                <a:cxn ang="0">
                  <a:pos x="T2" y="T3"/>
                </a:cxn>
                <a:cxn ang="0">
                  <a:pos x="T4" y="T5"/>
                </a:cxn>
                <a:cxn ang="0">
                  <a:pos x="T6" y="T7"/>
                </a:cxn>
                <a:cxn ang="0">
                  <a:pos x="T8" y="T9"/>
                </a:cxn>
                <a:cxn ang="0">
                  <a:pos x="T10" y="T11"/>
                </a:cxn>
                <a:cxn ang="0">
                  <a:pos x="T12" y="T13"/>
                </a:cxn>
              </a:cxnLst>
              <a:rect l="0" t="0" r="r" b="b"/>
              <a:pathLst>
                <a:path w="107" h="196">
                  <a:moveTo>
                    <a:pt x="107" y="78"/>
                  </a:moveTo>
                  <a:lnTo>
                    <a:pt x="58" y="78"/>
                  </a:lnTo>
                  <a:lnTo>
                    <a:pt x="58" y="0"/>
                  </a:lnTo>
                  <a:lnTo>
                    <a:pt x="0" y="117"/>
                  </a:lnTo>
                  <a:lnTo>
                    <a:pt x="49" y="117"/>
                  </a:lnTo>
                  <a:lnTo>
                    <a:pt x="49" y="196"/>
                  </a:lnTo>
                  <a:lnTo>
                    <a:pt x="107" y="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49" name="Title 7"/>
          <p:cNvSpPr txBox="1">
            <a:spLocks/>
          </p:cNvSpPr>
          <p:nvPr/>
        </p:nvSpPr>
        <p:spPr>
          <a:xfrm>
            <a:off x="6241440" y="873540"/>
            <a:ext cx="4787180" cy="100365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Nevis" panose="02000800000000000000" pitchFamily="2" charset="0"/>
                <a:ea typeface="+mj-ea"/>
                <a:cs typeface="+mj-cs"/>
              </a:defRPr>
            </a:lvl1pPr>
          </a:lstStyle>
          <a:p>
            <a:r>
              <a:rPr lang="en-US" sz="3600" dirty="0">
                <a:latin typeface="+mj-lt"/>
              </a:rPr>
              <a:t>Great Design</a:t>
            </a:r>
          </a:p>
          <a:p>
            <a:r>
              <a:rPr lang="en-US" sz="3600" dirty="0">
                <a:latin typeface="+mj-lt"/>
              </a:rPr>
              <a:t>With Good Price</a:t>
            </a:r>
            <a:endParaRPr lang="id-ID" sz="3600" dirty="0">
              <a:latin typeface="+mj-lt"/>
            </a:endParaRPr>
          </a:p>
        </p:txBody>
      </p:sp>
      <p:sp>
        <p:nvSpPr>
          <p:cNvPr id="50" name="TextBox 49"/>
          <p:cNvSpPr txBox="1"/>
          <p:nvPr/>
        </p:nvSpPr>
        <p:spPr>
          <a:xfrm>
            <a:off x="6241440" y="1903025"/>
            <a:ext cx="5302860" cy="1061829"/>
          </a:xfrm>
          <a:prstGeom prst="rect">
            <a:avLst/>
          </a:prstGeom>
          <a:noFill/>
        </p:spPr>
        <p:txBody>
          <a:bodyPr wrap="square" rtlCol="0">
            <a:spAutoFit/>
          </a:bodyPr>
          <a:lstStyle/>
          <a:p>
            <a:pPr>
              <a:lnSpc>
                <a:spcPct val="150000"/>
              </a:lnSpc>
            </a:pPr>
            <a:r>
              <a:rPr lang="id-ID" sz="1400" b="1" dirty="0"/>
              <a:t>Suitable for all categories </a:t>
            </a:r>
            <a:r>
              <a:rPr lang="id-ID" sz="1400" dirty="0"/>
              <a:t>business and personal presentation, eaque ipsa quae ab illo inventore veritatis et quasi architecto beatae vitae dicta sunt explicabo.</a:t>
            </a:r>
          </a:p>
        </p:txBody>
      </p:sp>
      <p:pic>
        <p:nvPicPr>
          <p:cNvPr id="5" name="Picture Placeholder 4">
            <a:extLst>
              <a:ext uri="{FF2B5EF4-FFF2-40B4-BE49-F238E27FC236}">
                <a16:creationId xmlns:a16="http://schemas.microsoft.com/office/drawing/2014/main" id="{B1314692-143B-4EA8-A8DF-A85A6C5AB9A3}"/>
              </a:ext>
            </a:extLst>
          </p:cNvPr>
          <p:cNvPicPr>
            <a:picLocks noGrp="1" noChangeAspect="1"/>
          </p:cNvPicPr>
          <p:nvPr>
            <p:ph type="pic" sz="quarter" idx="12"/>
          </p:nvPr>
        </p:nvPicPr>
        <p:blipFill>
          <a:blip r:embed="rId3">
            <a:extLst>
              <a:ext uri="{28A0092B-C50C-407E-A947-70E740481C1C}">
                <a14:useLocalDpi xmlns:a14="http://schemas.microsoft.com/office/drawing/2010/main" val="0"/>
              </a:ext>
            </a:extLst>
          </a:blip>
          <a:srcRect l="7465" r="7465"/>
          <a:stretch>
            <a:fillRect/>
          </a:stretch>
        </p:blipFill>
        <p:spPr/>
      </p:pic>
    </p:spTree>
    <p:extLst>
      <p:ext uri="{BB962C8B-B14F-4D97-AF65-F5344CB8AC3E}">
        <p14:creationId xmlns:p14="http://schemas.microsoft.com/office/powerpoint/2010/main" val="24558083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down)">
                                      <p:cBhvr>
                                        <p:cTn id="7" dur="500"/>
                                        <p:tgtEl>
                                          <p:spTgt spid="23"/>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wipe(down)">
                                      <p:cBhvr>
                                        <p:cTn id="10" dur="500"/>
                                        <p:tgtEl>
                                          <p:spTgt spid="20"/>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wipe(down)">
                                      <p:cBhvr>
                                        <p:cTn id="13" dur="500"/>
                                        <p:tgtEl>
                                          <p:spTgt spid="22"/>
                                        </p:tgtEl>
                                      </p:cBhvr>
                                    </p:animEffect>
                                  </p:childTnLst>
                                </p:cTn>
                              </p:par>
                              <p:par>
                                <p:cTn id="14" presetID="22" presetClass="entr" presetSubtype="4" fill="hold" nodeType="with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wipe(down)">
                                      <p:cBhvr>
                                        <p:cTn id="16" dur="500"/>
                                        <p:tgtEl>
                                          <p:spTgt spid="24"/>
                                        </p:tgtEl>
                                      </p:cBhvr>
                                    </p:animEffect>
                                  </p:childTnLst>
                                </p:cTn>
                              </p:par>
                              <p:par>
                                <p:cTn id="17" presetID="22" presetClass="entr" presetSubtype="1"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up)">
                                      <p:cBhvr>
                                        <p:cTn id="19" dur="500"/>
                                        <p:tgtEl>
                                          <p:spTgt spid="19"/>
                                        </p:tgtEl>
                                      </p:cBhvr>
                                    </p:animEffect>
                                  </p:childTnLst>
                                </p:cTn>
                              </p:par>
                              <p:par>
                                <p:cTn id="20" presetID="22" presetClass="entr" presetSubtype="1" fill="hold" grpId="0" nodeType="with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wipe(up)">
                                      <p:cBhvr>
                                        <p:cTn id="22" dur="500"/>
                                        <p:tgtEl>
                                          <p:spTgt spid="21"/>
                                        </p:tgtEl>
                                      </p:cBhvr>
                                    </p:animEffect>
                                  </p:childTnLst>
                                </p:cTn>
                              </p:par>
                            </p:childTnLst>
                          </p:cTn>
                        </p:par>
                        <p:par>
                          <p:cTn id="23" fill="hold">
                            <p:stCondLst>
                              <p:cond delay="500"/>
                            </p:stCondLst>
                            <p:childTnLst>
                              <p:par>
                                <p:cTn id="24" presetID="2" presetClass="entr" presetSubtype="4" fill="hold" nodeType="after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500" fill="hold"/>
                                        <p:tgtEl>
                                          <p:spTgt spid="3"/>
                                        </p:tgtEl>
                                        <p:attrNameLst>
                                          <p:attrName>ppt_x</p:attrName>
                                        </p:attrNameLst>
                                      </p:cBhvr>
                                      <p:tavLst>
                                        <p:tav tm="0">
                                          <p:val>
                                            <p:strVal val="#ppt_x"/>
                                          </p:val>
                                        </p:tav>
                                        <p:tav tm="100000">
                                          <p:val>
                                            <p:strVal val="#ppt_x"/>
                                          </p:val>
                                        </p:tav>
                                      </p:tavLst>
                                    </p:anim>
                                    <p:anim calcmode="lin" valueType="num">
                                      <p:cBhvr additive="base">
                                        <p:cTn id="27" dur="500" fill="hold"/>
                                        <p:tgtEl>
                                          <p:spTgt spid="3"/>
                                        </p:tgtEl>
                                        <p:attrNameLst>
                                          <p:attrName>ppt_y</p:attrName>
                                        </p:attrNameLst>
                                      </p:cBhvr>
                                      <p:tavLst>
                                        <p:tav tm="0">
                                          <p:val>
                                            <p:strVal val="1+#ppt_h/2"/>
                                          </p:val>
                                        </p:tav>
                                        <p:tav tm="100000">
                                          <p:val>
                                            <p:strVal val="#ppt_y"/>
                                          </p:val>
                                        </p:tav>
                                      </p:tavLst>
                                    </p:anim>
                                  </p:childTnLst>
                                </p:cTn>
                              </p:par>
                            </p:childTnLst>
                          </p:cTn>
                        </p:par>
                        <p:par>
                          <p:cTn id="28" fill="hold">
                            <p:stCondLst>
                              <p:cond delay="1000"/>
                            </p:stCondLst>
                            <p:childTnLst>
                              <p:par>
                                <p:cTn id="29" presetID="10" presetClass="entr" presetSubtype="0" fill="hold" grpId="0" nodeType="afterEffect">
                                  <p:stCondLst>
                                    <p:cond delay="0"/>
                                  </p:stCondLst>
                                  <p:childTnLst>
                                    <p:set>
                                      <p:cBhvr>
                                        <p:cTn id="30" dur="1" fill="hold">
                                          <p:stCondLst>
                                            <p:cond delay="0"/>
                                          </p:stCondLst>
                                        </p:cTn>
                                        <p:tgtEl>
                                          <p:spTgt spid="49"/>
                                        </p:tgtEl>
                                        <p:attrNameLst>
                                          <p:attrName>style.visibility</p:attrName>
                                        </p:attrNameLst>
                                      </p:cBhvr>
                                      <p:to>
                                        <p:strVal val="visible"/>
                                      </p:to>
                                    </p:set>
                                    <p:animEffect transition="in" filter="fade">
                                      <p:cBhvr>
                                        <p:cTn id="31" dur="500"/>
                                        <p:tgtEl>
                                          <p:spTgt spid="49"/>
                                        </p:tgtEl>
                                      </p:cBhvr>
                                    </p:animEffect>
                                  </p:childTnLst>
                                </p:cTn>
                              </p:par>
                            </p:childTnLst>
                          </p:cTn>
                        </p:par>
                        <p:par>
                          <p:cTn id="32" fill="hold">
                            <p:stCondLst>
                              <p:cond delay="1500"/>
                            </p:stCondLst>
                            <p:childTnLst>
                              <p:par>
                                <p:cTn id="33" presetID="10" presetClass="entr" presetSubtype="0" fill="hold" grpId="0" nodeType="afterEffect">
                                  <p:stCondLst>
                                    <p:cond delay="0"/>
                                  </p:stCondLst>
                                  <p:childTnLst>
                                    <p:set>
                                      <p:cBhvr>
                                        <p:cTn id="34" dur="1" fill="hold">
                                          <p:stCondLst>
                                            <p:cond delay="0"/>
                                          </p:stCondLst>
                                        </p:cTn>
                                        <p:tgtEl>
                                          <p:spTgt spid="50"/>
                                        </p:tgtEl>
                                        <p:attrNameLst>
                                          <p:attrName>style.visibility</p:attrName>
                                        </p:attrNameLst>
                                      </p:cBhvr>
                                      <p:to>
                                        <p:strVal val="visible"/>
                                      </p:to>
                                    </p:set>
                                    <p:animEffect transition="in" filter="fade">
                                      <p:cBhvr>
                                        <p:cTn id="35" dur="500"/>
                                        <p:tgtEl>
                                          <p:spTgt spid="50"/>
                                        </p:tgtEl>
                                      </p:cBhvr>
                                    </p:animEffect>
                                  </p:childTnLst>
                                </p:cTn>
                              </p:par>
                            </p:childTnLst>
                          </p:cTn>
                        </p:par>
                        <p:par>
                          <p:cTn id="36" fill="hold">
                            <p:stCondLst>
                              <p:cond delay="2000"/>
                            </p:stCondLst>
                            <p:childTnLst>
                              <p:par>
                                <p:cTn id="37" presetID="53" presetClass="entr" presetSubtype="16" fill="hold" grpId="0" nodeType="afterEffect">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cBhvr>
                                        <p:cTn id="39" dur="500" fill="hold"/>
                                        <p:tgtEl>
                                          <p:spTgt spid="36"/>
                                        </p:tgtEl>
                                        <p:attrNameLst>
                                          <p:attrName>ppt_w</p:attrName>
                                        </p:attrNameLst>
                                      </p:cBhvr>
                                      <p:tavLst>
                                        <p:tav tm="0">
                                          <p:val>
                                            <p:fltVal val="0"/>
                                          </p:val>
                                        </p:tav>
                                        <p:tav tm="100000">
                                          <p:val>
                                            <p:strVal val="#ppt_w"/>
                                          </p:val>
                                        </p:tav>
                                      </p:tavLst>
                                    </p:anim>
                                    <p:anim calcmode="lin" valueType="num">
                                      <p:cBhvr>
                                        <p:cTn id="40" dur="500" fill="hold"/>
                                        <p:tgtEl>
                                          <p:spTgt spid="36"/>
                                        </p:tgtEl>
                                        <p:attrNameLst>
                                          <p:attrName>ppt_h</p:attrName>
                                        </p:attrNameLst>
                                      </p:cBhvr>
                                      <p:tavLst>
                                        <p:tav tm="0">
                                          <p:val>
                                            <p:fltVal val="0"/>
                                          </p:val>
                                        </p:tav>
                                        <p:tav tm="100000">
                                          <p:val>
                                            <p:strVal val="#ppt_h"/>
                                          </p:val>
                                        </p:tav>
                                      </p:tavLst>
                                    </p:anim>
                                    <p:animEffect transition="in" filter="fade">
                                      <p:cBhvr>
                                        <p:cTn id="41" dur="500"/>
                                        <p:tgtEl>
                                          <p:spTgt spid="36"/>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32"/>
                                        </p:tgtEl>
                                        <p:attrNameLst>
                                          <p:attrName>style.visibility</p:attrName>
                                        </p:attrNameLst>
                                      </p:cBhvr>
                                      <p:to>
                                        <p:strVal val="visible"/>
                                      </p:to>
                                    </p:set>
                                    <p:anim calcmode="lin" valueType="num">
                                      <p:cBhvr>
                                        <p:cTn id="44" dur="500" fill="hold"/>
                                        <p:tgtEl>
                                          <p:spTgt spid="32"/>
                                        </p:tgtEl>
                                        <p:attrNameLst>
                                          <p:attrName>ppt_w</p:attrName>
                                        </p:attrNameLst>
                                      </p:cBhvr>
                                      <p:tavLst>
                                        <p:tav tm="0">
                                          <p:val>
                                            <p:fltVal val="0"/>
                                          </p:val>
                                        </p:tav>
                                        <p:tav tm="100000">
                                          <p:val>
                                            <p:strVal val="#ppt_w"/>
                                          </p:val>
                                        </p:tav>
                                      </p:tavLst>
                                    </p:anim>
                                    <p:anim calcmode="lin" valueType="num">
                                      <p:cBhvr>
                                        <p:cTn id="45" dur="500" fill="hold"/>
                                        <p:tgtEl>
                                          <p:spTgt spid="32"/>
                                        </p:tgtEl>
                                        <p:attrNameLst>
                                          <p:attrName>ppt_h</p:attrName>
                                        </p:attrNameLst>
                                      </p:cBhvr>
                                      <p:tavLst>
                                        <p:tav tm="0">
                                          <p:val>
                                            <p:fltVal val="0"/>
                                          </p:val>
                                        </p:tav>
                                        <p:tav tm="100000">
                                          <p:val>
                                            <p:strVal val="#ppt_h"/>
                                          </p:val>
                                        </p:tav>
                                      </p:tavLst>
                                    </p:anim>
                                    <p:animEffect transition="in" filter="fade">
                                      <p:cBhvr>
                                        <p:cTn id="46" dur="500"/>
                                        <p:tgtEl>
                                          <p:spTgt spid="32"/>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31"/>
                                        </p:tgtEl>
                                        <p:attrNameLst>
                                          <p:attrName>style.visibility</p:attrName>
                                        </p:attrNameLst>
                                      </p:cBhvr>
                                      <p:to>
                                        <p:strVal val="visible"/>
                                      </p:to>
                                    </p:set>
                                    <p:anim calcmode="lin" valueType="num">
                                      <p:cBhvr>
                                        <p:cTn id="49" dur="500" fill="hold"/>
                                        <p:tgtEl>
                                          <p:spTgt spid="31"/>
                                        </p:tgtEl>
                                        <p:attrNameLst>
                                          <p:attrName>ppt_w</p:attrName>
                                        </p:attrNameLst>
                                      </p:cBhvr>
                                      <p:tavLst>
                                        <p:tav tm="0">
                                          <p:val>
                                            <p:fltVal val="0"/>
                                          </p:val>
                                        </p:tav>
                                        <p:tav tm="100000">
                                          <p:val>
                                            <p:strVal val="#ppt_w"/>
                                          </p:val>
                                        </p:tav>
                                      </p:tavLst>
                                    </p:anim>
                                    <p:anim calcmode="lin" valueType="num">
                                      <p:cBhvr>
                                        <p:cTn id="50" dur="500" fill="hold"/>
                                        <p:tgtEl>
                                          <p:spTgt spid="31"/>
                                        </p:tgtEl>
                                        <p:attrNameLst>
                                          <p:attrName>ppt_h</p:attrName>
                                        </p:attrNameLst>
                                      </p:cBhvr>
                                      <p:tavLst>
                                        <p:tav tm="0">
                                          <p:val>
                                            <p:fltVal val="0"/>
                                          </p:val>
                                        </p:tav>
                                        <p:tav tm="100000">
                                          <p:val>
                                            <p:strVal val="#ppt_h"/>
                                          </p:val>
                                        </p:tav>
                                      </p:tavLst>
                                    </p:anim>
                                    <p:animEffect transition="in" filter="fade">
                                      <p:cBhvr>
                                        <p:cTn id="51" dur="500"/>
                                        <p:tgtEl>
                                          <p:spTgt spid="31"/>
                                        </p:tgtEl>
                                      </p:cBhvr>
                                    </p:animEffect>
                                  </p:childTnLst>
                                </p:cTn>
                              </p:par>
                            </p:childTnLst>
                          </p:cTn>
                        </p:par>
                        <p:par>
                          <p:cTn id="52" fill="hold">
                            <p:stCondLst>
                              <p:cond delay="2500"/>
                            </p:stCondLst>
                            <p:childTnLst>
                              <p:par>
                                <p:cTn id="53" presetID="10" presetClass="entr" presetSubtype="0" fill="hold" grpId="0" nodeType="afterEffect">
                                  <p:stCondLst>
                                    <p:cond delay="0"/>
                                  </p:stCondLst>
                                  <p:childTnLst>
                                    <p:set>
                                      <p:cBhvr>
                                        <p:cTn id="54" dur="1" fill="hold">
                                          <p:stCondLst>
                                            <p:cond delay="0"/>
                                          </p:stCondLst>
                                        </p:cTn>
                                        <p:tgtEl>
                                          <p:spTgt spid="37"/>
                                        </p:tgtEl>
                                        <p:attrNameLst>
                                          <p:attrName>style.visibility</p:attrName>
                                        </p:attrNameLst>
                                      </p:cBhvr>
                                      <p:to>
                                        <p:strVal val="visible"/>
                                      </p:to>
                                    </p:set>
                                    <p:animEffect transition="in" filter="fade">
                                      <p:cBhvr>
                                        <p:cTn id="55" dur="500"/>
                                        <p:tgtEl>
                                          <p:spTgt spid="37"/>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41"/>
                                        </p:tgtEl>
                                        <p:attrNameLst>
                                          <p:attrName>style.visibility</p:attrName>
                                        </p:attrNameLst>
                                      </p:cBhvr>
                                      <p:to>
                                        <p:strVal val="visible"/>
                                      </p:to>
                                    </p:set>
                                    <p:animEffect transition="in" filter="fade">
                                      <p:cBhvr>
                                        <p:cTn id="58" dur="500"/>
                                        <p:tgtEl>
                                          <p:spTgt spid="41"/>
                                        </p:tgtEl>
                                      </p:cBhvr>
                                    </p:animEffect>
                                  </p:childTnLst>
                                </p:cTn>
                              </p:par>
                              <p:par>
                                <p:cTn id="59" presetID="10" presetClass="entr" presetSubtype="0" fill="hold" nodeType="withEffect">
                                  <p:stCondLst>
                                    <p:cond delay="0"/>
                                  </p:stCondLst>
                                  <p:childTnLst>
                                    <p:set>
                                      <p:cBhvr>
                                        <p:cTn id="60" dur="1" fill="hold">
                                          <p:stCondLst>
                                            <p:cond delay="0"/>
                                          </p:stCondLst>
                                        </p:cTn>
                                        <p:tgtEl>
                                          <p:spTgt spid="45"/>
                                        </p:tgtEl>
                                        <p:attrNameLst>
                                          <p:attrName>style.visibility</p:attrName>
                                        </p:attrNameLst>
                                      </p:cBhvr>
                                      <p:to>
                                        <p:strVal val="visible"/>
                                      </p:to>
                                    </p:set>
                                    <p:animEffect transition="in" filter="fade">
                                      <p:cBhvr>
                                        <p:cTn id="61" dur="500"/>
                                        <p:tgtEl>
                                          <p:spTgt spid="45"/>
                                        </p:tgtEl>
                                      </p:cBhvr>
                                    </p:animEffect>
                                  </p:childTnLst>
                                </p:cTn>
                              </p:par>
                            </p:childTnLst>
                          </p:cTn>
                        </p:par>
                        <p:par>
                          <p:cTn id="62" fill="hold">
                            <p:stCondLst>
                              <p:cond delay="3000"/>
                            </p:stCondLst>
                            <p:childTnLst>
                              <p:par>
                                <p:cTn id="63" presetID="10" presetClass="entr" presetSubtype="0" fill="hold" grpId="0" nodeType="afterEffect">
                                  <p:stCondLst>
                                    <p:cond delay="0"/>
                                  </p:stCondLst>
                                  <p:childTnLst>
                                    <p:set>
                                      <p:cBhvr>
                                        <p:cTn id="64" dur="1" fill="hold">
                                          <p:stCondLst>
                                            <p:cond delay="0"/>
                                          </p:stCondLst>
                                        </p:cTn>
                                        <p:tgtEl>
                                          <p:spTgt spid="35"/>
                                        </p:tgtEl>
                                        <p:attrNameLst>
                                          <p:attrName>style.visibility</p:attrName>
                                        </p:attrNameLst>
                                      </p:cBhvr>
                                      <p:to>
                                        <p:strVal val="visible"/>
                                      </p:to>
                                    </p:set>
                                    <p:animEffect transition="in" filter="fade">
                                      <p:cBhvr>
                                        <p:cTn id="65" dur="500"/>
                                        <p:tgtEl>
                                          <p:spTgt spid="35"/>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40"/>
                                        </p:tgtEl>
                                        <p:attrNameLst>
                                          <p:attrName>style.visibility</p:attrName>
                                        </p:attrNameLst>
                                      </p:cBhvr>
                                      <p:to>
                                        <p:strVal val="visible"/>
                                      </p:to>
                                    </p:set>
                                    <p:animEffect transition="in" filter="fade">
                                      <p:cBhvr>
                                        <p:cTn id="68" dur="500"/>
                                        <p:tgtEl>
                                          <p:spTgt spid="40"/>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44"/>
                                        </p:tgtEl>
                                        <p:attrNameLst>
                                          <p:attrName>style.visibility</p:attrName>
                                        </p:attrNameLst>
                                      </p:cBhvr>
                                      <p:to>
                                        <p:strVal val="visible"/>
                                      </p:to>
                                    </p:set>
                                    <p:animEffect transition="in" filter="fade">
                                      <p:cBhvr>
                                        <p:cTn id="71" dur="500"/>
                                        <p:tgtEl>
                                          <p:spTgt spid="44"/>
                                        </p:tgtEl>
                                      </p:cBhvr>
                                    </p:animEffect>
                                  </p:childTnLst>
                                </p:cTn>
                              </p:par>
                            </p:childTnLst>
                          </p:cTn>
                        </p:par>
                        <p:par>
                          <p:cTn id="72" fill="hold">
                            <p:stCondLst>
                              <p:cond delay="3500"/>
                            </p:stCondLst>
                            <p:childTnLst>
                              <p:par>
                                <p:cTn id="73" presetID="10" presetClass="entr" presetSubtype="0" fill="hold" grpId="0" nodeType="afterEffect">
                                  <p:stCondLst>
                                    <p:cond delay="0"/>
                                  </p:stCondLst>
                                  <p:childTnLst>
                                    <p:set>
                                      <p:cBhvr>
                                        <p:cTn id="74" dur="1" fill="hold">
                                          <p:stCondLst>
                                            <p:cond delay="0"/>
                                          </p:stCondLst>
                                        </p:cTn>
                                        <p:tgtEl>
                                          <p:spTgt spid="34"/>
                                        </p:tgtEl>
                                        <p:attrNameLst>
                                          <p:attrName>style.visibility</p:attrName>
                                        </p:attrNameLst>
                                      </p:cBhvr>
                                      <p:to>
                                        <p:strVal val="visible"/>
                                      </p:to>
                                    </p:set>
                                    <p:animEffect transition="in" filter="fade">
                                      <p:cBhvr>
                                        <p:cTn id="75" dur="500"/>
                                        <p:tgtEl>
                                          <p:spTgt spid="34"/>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39"/>
                                        </p:tgtEl>
                                        <p:attrNameLst>
                                          <p:attrName>style.visibility</p:attrName>
                                        </p:attrNameLst>
                                      </p:cBhvr>
                                      <p:to>
                                        <p:strVal val="visible"/>
                                      </p:to>
                                    </p:set>
                                    <p:animEffect transition="in" filter="fade">
                                      <p:cBhvr>
                                        <p:cTn id="78" dur="500"/>
                                        <p:tgtEl>
                                          <p:spTgt spid="39"/>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43"/>
                                        </p:tgtEl>
                                        <p:attrNameLst>
                                          <p:attrName>style.visibility</p:attrName>
                                        </p:attrNameLst>
                                      </p:cBhvr>
                                      <p:to>
                                        <p:strVal val="visible"/>
                                      </p:to>
                                    </p:set>
                                    <p:animEffect transition="in" filter="fade">
                                      <p:cBhvr>
                                        <p:cTn id="81"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3" grpId="0" animBg="1"/>
      <p:bldP spid="34" grpId="0"/>
      <p:bldP spid="35" grpId="0"/>
      <p:bldP spid="39" grpId="0"/>
      <p:bldP spid="40" grpId="0"/>
      <p:bldP spid="43" grpId="0"/>
      <p:bldP spid="44" grpId="0"/>
      <p:bldP spid="31" grpId="0" animBg="1"/>
      <p:bldP spid="32" grpId="0" animBg="1"/>
      <p:bldP spid="36" grpId="0" animBg="1"/>
      <p:bldP spid="37" grpId="0" animBg="1"/>
      <p:bldP spid="41" grpId="0" animBg="1"/>
      <p:bldP spid="49" grpId="0"/>
      <p:bldP spid="5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7"/>
          <p:cNvSpPr>
            <a:spLocks/>
          </p:cNvSpPr>
          <p:nvPr/>
        </p:nvSpPr>
        <p:spPr bwMode="auto">
          <a:xfrm rot="2700000" flipH="1">
            <a:off x="5065486" y="3826875"/>
            <a:ext cx="8932167" cy="3031124"/>
          </a:xfrm>
          <a:custGeom>
            <a:avLst/>
            <a:gdLst>
              <a:gd name="T0" fmla="*/ 1878 w 2476"/>
              <a:gd name="T1" fmla="*/ 0 h 839"/>
              <a:gd name="T2" fmla="*/ 2256 w 2476"/>
              <a:gd name="T3" fmla="*/ 0 h 839"/>
              <a:gd name="T4" fmla="*/ 2256 w 2476"/>
              <a:gd name="T5" fmla="*/ 0 h 839"/>
              <a:gd name="T6" fmla="*/ 567 w 2476"/>
              <a:gd name="T7" fmla="*/ 0 h 839"/>
              <a:gd name="T8" fmla="*/ 567 w 2476"/>
              <a:gd name="T9" fmla="*/ 0 h 839"/>
              <a:gd name="T10" fmla="*/ 84 w 2476"/>
              <a:gd name="T11" fmla="*/ 0 h 839"/>
              <a:gd name="T12" fmla="*/ 0 w 2476"/>
              <a:gd name="T13" fmla="*/ 84 h 839"/>
              <a:gd name="T14" fmla="*/ 84 w 2476"/>
              <a:gd name="T15" fmla="*/ 168 h 839"/>
              <a:gd name="T16" fmla="*/ 672 w 2476"/>
              <a:gd name="T17" fmla="*/ 168 h 839"/>
              <a:gd name="T18" fmla="*/ 756 w 2476"/>
              <a:gd name="T19" fmla="*/ 252 h 839"/>
              <a:gd name="T20" fmla="*/ 672 w 2476"/>
              <a:gd name="T21" fmla="*/ 336 h 839"/>
              <a:gd name="T22" fmla="*/ 420 w 2476"/>
              <a:gd name="T23" fmla="*/ 336 h 839"/>
              <a:gd name="T24" fmla="*/ 336 w 2476"/>
              <a:gd name="T25" fmla="*/ 420 h 839"/>
              <a:gd name="T26" fmla="*/ 420 w 2476"/>
              <a:gd name="T27" fmla="*/ 503 h 839"/>
              <a:gd name="T28" fmla="*/ 703 w 2476"/>
              <a:gd name="T29" fmla="*/ 503 h 839"/>
              <a:gd name="T30" fmla="*/ 787 w 2476"/>
              <a:gd name="T31" fmla="*/ 587 h 839"/>
              <a:gd name="T32" fmla="*/ 703 w 2476"/>
              <a:gd name="T33" fmla="*/ 671 h 839"/>
              <a:gd name="T34" fmla="*/ 567 w 2476"/>
              <a:gd name="T35" fmla="*/ 671 h 839"/>
              <a:gd name="T36" fmla="*/ 483 w 2476"/>
              <a:gd name="T37" fmla="*/ 755 h 839"/>
              <a:gd name="T38" fmla="*/ 567 w 2476"/>
              <a:gd name="T39" fmla="*/ 839 h 839"/>
              <a:gd name="T40" fmla="*/ 2120 w 2476"/>
              <a:gd name="T41" fmla="*/ 839 h 839"/>
              <a:gd name="T42" fmla="*/ 2203 w 2476"/>
              <a:gd name="T43" fmla="*/ 755 h 839"/>
              <a:gd name="T44" fmla="*/ 2203 w 2476"/>
              <a:gd name="T45" fmla="*/ 749 h 839"/>
              <a:gd name="T46" fmla="*/ 2210 w 2476"/>
              <a:gd name="T47" fmla="*/ 712 h 839"/>
              <a:gd name="T48" fmla="*/ 2277 w 2476"/>
              <a:gd name="T49" fmla="*/ 671 h 839"/>
              <a:gd name="T50" fmla="*/ 2392 w 2476"/>
              <a:gd name="T51" fmla="*/ 671 h 839"/>
              <a:gd name="T52" fmla="*/ 2476 w 2476"/>
              <a:gd name="T53" fmla="*/ 587 h 839"/>
              <a:gd name="T54" fmla="*/ 2392 w 2476"/>
              <a:gd name="T55" fmla="*/ 503 h 839"/>
              <a:gd name="T56" fmla="*/ 2214 w 2476"/>
              <a:gd name="T57" fmla="*/ 503 h 839"/>
              <a:gd name="T58" fmla="*/ 2148 w 2476"/>
              <a:gd name="T59" fmla="*/ 463 h 839"/>
              <a:gd name="T60" fmla="*/ 2141 w 2476"/>
              <a:gd name="T61" fmla="*/ 413 h 839"/>
              <a:gd name="T62" fmla="*/ 2140 w 2476"/>
              <a:gd name="T63" fmla="*/ 414 h 839"/>
              <a:gd name="T64" fmla="*/ 2057 w 2476"/>
              <a:gd name="T65" fmla="*/ 336 h 839"/>
              <a:gd name="T66" fmla="*/ 1574 w 2476"/>
              <a:gd name="T67" fmla="*/ 336 h 839"/>
              <a:gd name="T68" fmla="*/ 1490 w 2476"/>
              <a:gd name="T69" fmla="*/ 252 h 839"/>
              <a:gd name="T70" fmla="*/ 1574 w 2476"/>
              <a:gd name="T71" fmla="*/ 168 h 839"/>
              <a:gd name="T72" fmla="*/ 1721 w 2476"/>
              <a:gd name="T73" fmla="*/ 168 h 839"/>
              <a:gd name="T74" fmla="*/ 1805 w 2476"/>
              <a:gd name="T75" fmla="*/ 84 h 839"/>
              <a:gd name="T76" fmla="*/ 1805 w 2476"/>
              <a:gd name="T77" fmla="*/ 83 h 839"/>
              <a:gd name="T78" fmla="*/ 1812 w 2476"/>
              <a:gd name="T79" fmla="*/ 41 h 839"/>
              <a:gd name="T80" fmla="*/ 1878 w 2476"/>
              <a:gd name="T81" fmla="*/ 0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76" h="839">
                <a:moveTo>
                  <a:pt x="1878" y="0"/>
                </a:moveTo>
                <a:cubicBezTo>
                  <a:pt x="2256" y="0"/>
                  <a:pt x="2256" y="0"/>
                  <a:pt x="2256" y="0"/>
                </a:cubicBezTo>
                <a:cubicBezTo>
                  <a:pt x="2256" y="0"/>
                  <a:pt x="2256" y="0"/>
                  <a:pt x="2256" y="0"/>
                </a:cubicBezTo>
                <a:cubicBezTo>
                  <a:pt x="567" y="0"/>
                  <a:pt x="567" y="0"/>
                  <a:pt x="567" y="0"/>
                </a:cubicBezTo>
                <a:cubicBezTo>
                  <a:pt x="567" y="0"/>
                  <a:pt x="567" y="0"/>
                  <a:pt x="567" y="0"/>
                </a:cubicBezTo>
                <a:cubicBezTo>
                  <a:pt x="84" y="0"/>
                  <a:pt x="84" y="0"/>
                  <a:pt x="84" y="0"/>
                </a:cubicBezTo>
                <a:cubicBezTo>
                  <a:pt x="38" y="0"/>
                  <a:pt x="0" y="37"/>
                  <a:pt x="0" y="84"/>
                </a:cubicBezTo>
                <a:cubicBezTo>
                  <a:pt x="0" y="130"/>
                  <a:pt x="38" y="168"/>
                  <a:pt x="84" y="168"/>
                </a:cubicBezTo>
                <a:cubicBezTo>
                  <a:pt x="672" y="168"/>
                  <a:pt x="672" y="168"/>
                  <a:pt x="672" y="168"/>
                </a:cubicBezTo>
                <a:cubicBezTo>
                  <a:pt x="718" y="168"/>
                  <a:pt x="756" y="205"/>
                  <a:pt x="756" y="252"/>
                </a:cubicBezTo>
                <a:cubicBezTo>
                  <a:pt x="756" y="298"/>
                  <a:pt x="718" y="336"/>
                  <a:pt x="672" y="336"/>
                </a:cubicBezTo>
                <a:cubicBezTo>
                  <a:pt x="420" y="336"/>
                  <a:pt x="420" y="336"/>
                  <a:pt x="420" y="336"/>
                </a:cubicBezTo>
                <a:cubicBezTo>
                  <a:pt x="374" y="336"/>
                  <a:pt x="336" y="373"/>
                  <a:pt x="336" y="420"/>
                </a:cubicBezTo>
                <a:cubicBezTo>
                  <a:pt x="336" y="466"/>
                  <a:pt x="374" y="503"/>
                  <a:pt x="420" y="503"/>
                </a:cubicBezTo>
                <a:cubicBezTo>
                  <a:pt x="703" y="503"/>
                  <a:pt x="703" y="503"/>
                  <a:pt x="703" y="503"/>
                </a:cubicBezTo>
                <a:cubicBezTo>
                  <a:pt x="750" y="503"/>
                  <a:pt x="787" y="541"/>
                  <a:pt x="787" y="587"/>
                </a:cubicBezTo>
                <a:cubicBezTo>
                  <a:pt x="787" y="634"/>
                  <a:pt x="750" y="671"/>
                  <a:pt x="703" y="671"/>
                </a:cubicBezTo>
                <a:cubicBezTo>
                  <a:pt x="567" y="671"/>
                  <a:pt x="567" y="671"/>
                  <a:pt x="567" y="671"/>
                </a:cubicBezTo>
                <a:cubicBezTo>
                  <a:pt x="521" y="671"/>
                  <a:pt x="483" y="709"/>
                  <a:pt x="483" y="755"/>
                </a:cubicBezTo>
                <a:cubicBezTo>
                  <a:pt x="483" y="802"/>
                  <a:pt x="521" y="839"/>
                  <a:pt x="567" y="839"/>
                </a:cubicBezTo>
                <a:cubicBezTo>
                  <a:pt x="2120" y="839"/>
                  <a:pt x="2120" y="839"/>
                  <a:pt x="2120" y="839"/>
                </a:cubicBezTo>
                <a:cubicBezTo>
                  <a:pt x="2166" y="839"/>
                  <a:pt x="2203" y="802"/>
                  <a:pt x="2203" y="755"/>
                </a:cubicBezTo>
                <a:cubicBezTo>
                  <a:pt x="2203" y="753"/>
                  <a:pt x="2203" y="751"/>
                  <a:pt x="2203" y="749"/>
                </a:cubicBezTo>
                <a:cubicBezTo>
                  <a:pt x="2204" y="736"/>
                  <a:pt x="2204" y="728"/>
                  <a:pt x="2210" y="712"/>
                </a:cubicBezTo>
                <a:cubicBezTo>
                  <a:pt x="2216" y="698"/>
                  <a:pt x="2232" y="673"/>
                  <a:pt x="2277" y="671"/>
                </a:cubicBezTo>
                <a:cubicBezTo>
                  <a:pt x="2392" y="671"/>
                  <a:pt x="2392" y="671"/>
                  <a:pt x="2392" y="671"/>
                </a:cubicBezTo>
                <a:cubicBezTo>
                  <a:pt x="2439" y="671"/>
                  <a:pt x="2476" y="634"/>
                  <a:pt x="2476" y="587"/>
                </a:cubicBezTo>
                <a:cubicBezTo>
                  <a:pt x="2476" y="541"/>
                  <a:pt x="2439" y="503"/>
                  <a:pt x="2392" y="503"/>
                </a:cubicBezTo>
                <a:cubicBezTo>
                  <a:pt x="2214" y="503"/>
                  <a:pt x="2214" y="503"/>
                  <a:pt x="2214" y="503"/>
                </a:cubicBezTo>
                <a:cubicBezTo>
                  <a:pt x="2170" y="502"/>
                  <a:pt x="2153" y="477"/>
                  <a:pt x="2148" y="463"/>
                </a:cubicBezTo>
                <a:cubicBezTo>
                  <a:pt x="2140" y="442"/>
                  <a:pt x="2142" y="435"/>
                  <a:pt x="2141" y="413"/>
                </a:cubicBezTo>
                <a:cubicBezTo>
                  <a:pt x="2140" y="414"/>
                  <a:pt x="2140" y="414"/>
                  <a:pt x="2140" y="414"/>
                </a:cubicBezTo>
                <a:cubicBezTo>
                  <a:pt x="2137" y="370"/>
                  <a:pt x="2101" y="336"/>
                  <a:pt x="2057" y="336"/>
                </a:cubicBezTo>
                <a:cubicBezTo>
                  <a:pt x="1574" y="336"/>
                  <a:pt x="1574" y="336"/>
                  <a:pt x="1574" y="336"/>
                </a:cubicBezTo>
                <a:cubicBezTo>
                  <a:pt x="1528" y="336"/>
                  <a:pt x="1490" y="298"/>
                  <a:pt x="1490" y="252"/>
                </a:cubicBezTo>
                <a:cubicBezTo>
                  <a:pt x="1490" y="205"/>
                  <a:pt x="1528" y="168"/>
                  <a:pt x="1574" y="168"/>
                </a:cubicBezTo>
                <a:cubicBezTo>
                  <a:pt x="1721" y="168"/>
                  <a:pt x="1721" y="168"/>
                  <a:pt x="1721" y="168"/>
                </a:cubicBezTo>
                <a:cubicBezTo>
                  <a:pt x="1767" y="168"/>
                  <a:pt x="1805" y="130"/>
                  <a:pt x="1805" y="84"/>
                </a:cubicBezTo>
                <a:cubicBezTo>
                  <a:pt x="1805" y="83"/>
                  <a:pt x="1805" y="83"/>
                  <a:pt x="1805" y="83"/>
                </a:cubicBezTo>
                <a:cubicBezTo>
                  <a:pt x="1805" y="66"/>
                  <a:pt x="1805" y="59"/>
                  <a:pt x="1812" y="41"/>
                </a:cubicBezTo>
                <a:cubicBezTo>
                  <a:pt x="1817" y="26"/>
                  <a:pt x="1834" y="2"/>
                  <a:pt x="1878" y="0"/>
                </a:cubicBezTo>
                <a:close/>
              </a:path>
            </a:pathLst>
          </a:custGeom>
          <a:pattFill prst="wdUpDiag">
            <a:fgClr>
              <a:schemeClr val="accent1"/>
            </a:fgClr>
            <a:bgClr>
              <a:schemeClr val="accent1">
                <a:lumMod val="60000"/>
                <a:lumOff val="40000"/>
              </a:schemeClr>
            </a:bgClr>
          </a:pattFill>
          <a:ln>
            <a:noFill/>
          </a:ln>
        </p:spPr>
        <p:txBody>
          <a:bodyPr vert="horz" wrap="square" lIns="91440" tIns="45720" rIns="91440" bIns="45720" numCol="1" anchor="t" anchorCtr="0" compatLnSpc="1">
            <a:prstTxWarp prst="textNoShape">
              <a:avLst/>
            </a:prstTxWarp>
          </a:bodyPr>
          <a:lstStyle/>
          <a:p>
            <a:endParaRPr lang="en-US"/>
          </a:p>
        </p:txBody>
      </p:sp>
      <p:sp>
        <p:nvSpPr>
          <p:cNvPr id="7" name="Freeform 5"/>
          <p:cNvSpPr>
            <a:spLocks/>
          </p:cNvSpPr>
          <p:nvPr/>
        </p:nvSpPr>
        <p:spPr bwMode="auto">
          <a:xfrm rot="2700000" flipH="1">
            <a:off x="6722903" y="2638176"/>
            <a:ext cx="7420570" cy="1220906"/>
          </a:xfrm>
          <a:custGeom>
            <a:avLst/>
            <a:gdLst>
              <a:gd name="T0" fmla="*/ 176 w 2057"/>
              <a:gd name="T1" fmla="*/ 0 h 338"/>
              <a:gd name="T2" fmla="*/ 143 w 2057"/>
              <a:gd name="T3" fmla="*/ 0 h 338"/>
              <a:gd name="T4" fmla="*/ 59 w 2057"/>
              <a:gd name="T5" fmla="*/ 84 h 338"/>
              <a:gd name="T6" fmla="*/ 143 w 2057"/>
              <a:gd name="T7" fmla="*/ 168 h 338"/>
              <a:gd name="T8" fmla="*/ 124 w 2057"/>
              <a:gd name="T9" fmla="*/ 168 h 338"/>
              <a:gd name="T10" fmla="*/ 208 w 2057"/>
              <a:gd name="T11" fmla="*/ 252 h 338"/>
              <a:gd name="T12" fmla="*/ 124 w 2057"/>
              <a:gd name="T13" fmla="*/ 336 h 338"/>
              <a:gd name="T14" fmla="*/ 0 w 2057"/>
              <a:gd name="T15" fmla="*/ 336 h 338"/>
              <a:gd name="T16" fmla="*/ 0 w 2057"/>
              <a:gd name="T17" fmla="*/ 338 h 338"/>
              <a:gd name="T18" fmla="*/ 1420 w 2057"/>
              <a:gd name="T19" fmla="*/ 338 h 338"/>
              <a:gd name="T20" fmla="*/ 1435 w 2057"/>
              <a:gd name="T21" fmla="*/ 336 h 338"/>
              <a:gd name="T22" fmla="*/ 1813 w 2057"/>
              <a:gd name="T23" fmla="*/ 336 h 338"/>
              <a:gd name="T24" fmla="*/ 1897 w 2057"/>
              <a:gd name="T25" fmla="*/ 252 h 338"/>
              <a:gd name="T26" fmla="*/ 1897 w 2057"/>
              <a:gd name="T27" fmla="*/ 248 h 338"/>
              <a:gd name="T28" fmla="*/ 1904 w 2057"/>
              <a:gd name="T29" fmla="*/ 208 h 338"/>
              <a:gd name="T30" fmla="*/ 1959 w 2057"/>
              <a:gd name="T31" fmla="*/ 168 h 338"/>
              <a:gd name="T32" fmla="*/ 1973 w 2057"/>
              <a:gd name="T33" fmla="*/ 168 h 338"/>
              <a:gd name="T34" fmla="*/ 2057 w 2057"/>
              <a:gd name="T35" fmla="*/ 84 h 338"/>
              <a:gd name="T36" fmla="*/ 1973 w 2057"/>
              <a:gd name="T37" fmla="*/ 0 h 338"/>
              <a:gd name="T38" fmla="*/ 1698 w 2057"/>
              <a:gd name="T39" fmla="*/ 0 h 338"/>
              <a:gd name="T40" fmla="*/ 1688 w 2057"/>
              <a:gd name="T41" fmla="*/ 0 h 338"/>
              <a:gd name="T42" fmla="*/ 186 w 2057"/>
              <a:gd name="T43" fmla="*/ 0 h 338"/>
              <a:gd name="T44" fmla="*/ 176 w 2057"/>
              <a:gd name="T45" fmla="*/ 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57" h="338">
                <a:moveTo>
                  <a:pt x="176" y="0"/>
                </a:moveTo>
                <a:cubicBezTo>
                  <a:pt x="143" y="0"/>
                  <a:pt x="143" y="0"/>
                  <a:pt x="143" y="0"/>
                </a:cubicBezTo>
                <a:cubicBezTo>
                  <a:pt x="96" y="0"/>
                  <a:pt x="59" y="38"/>
                  <a:pt x="59" y="84"/>
                </a:cubicBezTo>
                <a:cubicBezTo>
                  <a:pt x="59" y="130"/>
                  <a:pt x="96" y="168"/>
                  <a:pt x="143" y="168"/>
                </a:cubicBezTo>
                <a:cubicBezTo>
                  <a:pt x="124" y="168"/>
                  <a:pt x="124" y="168"/>
                  <a:pt x="124" y="168"/>
                </a:cubicBezTo>
                <a:cubicBezTo>
                  <a:pt x="170" y="168"/>
                  <a:pt x="208" y="206"/>
                  <a:pt x="208" y="252"/>
                </a:cubicBezTo>
                <a:cubicBezTo>
                  <a:pt x="208" y="298"/>
                  <a:pt x="170" y="336"/>
                  <a:pt x="124" y="336"/>
                </a:cubicBezTo>
                <a:cubicBezTo>
                  <a:pt x="0" y="336"/>
                  <a:pt x="0" y="336"/>
                  <a:pt x="0" y="336"/>
                </a:cubicBezTo>
                <a:cubicBezTo>
                  <a:pt x="0" y="338"/>
                  <a:pt x="0" y="338"/>
                  <a:pt x="0" y="338"/>
                </a:cubicBezTo>
                <a:cubicBezTo>
                  <a:pt x="1420" y="338"/>
                  <a:pt x="1420" y="338"/>
                  <a:pt x="1420" y="338"/>
                </a:cubicBezTo>
                <a:cubicBezTo>
                  <a:pt x="1425" y="337"/>
                  <a:pt x="1430" y="336"/>
                  <a:pt x="1435" y="336"/>
                </a:cubicBezTo>
                <a:cubicBezTo>
                  <a:pt x="1813" y="336"/>
                  <a:pt x="1813" y="336"/>
                  <a:pt x="1813" y="336"/>
                </a:cubicBezTo>
                <a:cubicBezTo>
                  <a:pt x="1859" y="336"/>
                  <a:pt x="1897" y="298"/>
                  <a:pt x="1897" y="252"/>
                </a:cubicBezTo>
                <a:cubicBezTo>
                  <a:pt x="1897" y="251"/>
                  <a:pt x="1897" y="249"/>
                  <a:pt x="1897" y="248"/>
                </a:cubicBezTo>
                <a:cubicBezTo>
                  <a:pt x="1897" y="233"/>
                  <a:pt x="1897" y="225"/>
                  <a:pt x="1904" y="208"/>
                </a:cubicBezTo>
                <a:cubicBezTo>
                  <a:pt x="1909" y="195"/>
                  <a:pt x="1923" y="173"/>
                  <a:pt x="1959" y="168"/>
                </a:cubicBezTo>
                <a:cubicBezTo>
                  <a:pt x="1973" y="168"/>
                  <a:pt x="1973" y="168"/>
                  <a:pt x="1973" y="168"/>
                </a:cubicBezTo>
                <a:cubicBezTo>
                  <a:pt x="2019" y="168"/>
                  <a:pt x="2057" y="130"/>
                  <a:pt x="2057" y="84"/>
                </a:cubicBezTo>
                <a:cubicBezTo>
                  <a:pt x="2057" y="38"/>
                  <a:pt x="2019" y="0"/>
                  <a:pt x="1973" y="0"/>
                </a:cubicBezTo>
                <a:cubicBezTo>
                  <a:pt x="1698" y="0"/>
                  <a:pt x="1698" y="0"/>
                  <a:pt x="1698" y="0"/>
                </a:cubicBezTo>
                <a:cubicBezTo>
                  <a:pt x="1694" y="0"/>
                  <a:pt x="1691" y="0"/>
                  <a:pt x="1688" y="0"/>
                </a:cubicBezTo>
                <a:cubicBezTo>
                  <a:pt x="186" y="0"/>
                  <a:pt x="186" y="0"/>
                  <a:pt x="186" y="0"/>
                </a:cubicBezTo>
                <a:cubicBezTo>
                  <a:pt x="183" y="0"/>
                  <a:pt x="180" y="0"/>
                  <a:pt x="176"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6"/>
          <p:cNvSpPr>
            <a:spLocks/>
          </p:cNvSpPr>
          <p:nvPr/>
        </p:nvSpPr>
        <p:spPr bwMode="auto">
          <a:xfrm rot="2700000" flipH="1">
            <a:off x="7846820" y="1733756"/>
            <a:ext cx="6802189" cy="1220906"/>
          </a:xfrm>
          <a:custGeom>
            <a:avLst/>
            <a:gdLst>
              <a:gd name="T0" fmla="*/ 1870 w 1886"/>
              <a:gd name="T1" fmla="*/ 336 h 338"/>
              <a:gd name="T2" fmla="*/ 1595 w 1886"/>
              <a:gd name="T3" fmla="*/ 336 h 338"/>
              <a:gd name="T4" fmla="*/ 1511 w 1886"/>
              <a:gd name="T5" fmla="*/ 252 h 338"/>
              <a:gd name="T6" fmla="*/ 1595 w 1886"/>
              <a:gd name="T7" fmla="*/ 168 h 338"/>
              <a:gd name="T8" fmla="*/ 1637 w 1886"/>
              <a:gd name="T9" fmla="*/ 168 h 338"/>
              <a:gd name="T10" fmla="*/ 1720 w 1886"/>
              <a:gd name="T11" fmla="*/ 84 h 338"/>
              <a:gd name="T12" fmla="*/ 1637 w 1886"/>
              <a:gd name="T13" fmla="*/ 0 h 338"/>
              <a:gd name="T14" fmla="*/ 84 w 1886"/>
              <a:gd name="T15" fmla="*/ 0 h 338"/>
              <a:gd name="T16" fmla="*/ 0 w 1886"/>
              <a:gd name="T17" fmla="*/ 84 h 338"/>
              <a:gd name="T18" fmla="*/ 84 w 1886"/>
              <a:gd name="T19" fmla="*/ 168 h 338"/>
              <a:gd name="T20" fmla="*/ 73 w 1886"/>
              <a:gd name="T21" fmla="*/ 168 h 338"/>
              <a:gd name="T22" fmla="*/ 157 w 1886"/>
              <a:gd name="T23" fmla="*/ 252 h 338"/>
              <a:gd name="T24" fmla="*/ 73 w 1886"/>
              <a:gd name="T25" fmla="*/ 336 h 338"/>
              <a:gd name="T26" fmla="*/ 40 w 1886"/>
              <a:gd name="T27" fmla="*/ 336 h 338"/>
              <a:gd name="T28" fmla="*/ 23 w 1886"/>
              <a:gd name="T29" fmla="*/ 338 h 338"/>
              <a:gd name="T30" fmla="*/ 1886 w 1886"/>
              <a:gd name="T31" fmla="*/ 338 h 338"/>
              <a:gd name="T32" fmla="*/ 1870 w 1886"/>
              <a:gd name="T33" fmla="*/ 336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86" h="338">
                <a:moveTo>
                  <a:pt x="1870" y="336"/>
                </a:moveTo>
                <a:cubicBezTo>
                  <a:pt x="1595" y="336"/>
                  <a:pt x="1595" y="336"/>
                  <a:pt x="1595" y="336"/>
                </a:cubicBezTo>
                <a:cubicBezTo>
                  <a:pt x="1548" y="336"/>
                  <a:pt x="1511" y="299"/>
                  <a:pt x="1511" y="252"/>
                </a:cubicBezTo>
                <a:cubicBezTo>
                  <a:pt x="1511" y="206"/>
                  <a:pt x="1548" y="168"/>
                  <a:pt x="1595" y="168"/>
                </a:cubicBezTo>
                <a:cubicBezTo>
                  <a:pt x="1637" y="168"/>
                  <a:pt x="1637" y="168"/>
                  <a:pt x="1637" y="168"/>
                </a:cubicBezTo>
                <a:cubicBezTo>
                  <a:pt x="1683" y="168"/>
                  <a:pt x="1720" y="131"/>
                  <a:pt x="1720" y="84"/>
                </a:cubicBezTo>
                <a:cubicBezTo>
                  <a:pt x="1720" y="38"/>
                  <a:pt x="1683" y="0"/>
                  <a:pt x="1637" y="0"/>
                </a:cubicBezTo>
                <a:cubicBezTo>
                  <a:pt x="84" y="0"/>
                  <a:pt x="84" y="0"/>
                  <a:pt x="84" y="0"/>
                </a:cubicBezTo>
                <a:cubicBezTo>
                  <a:pt x="37" y="0"/>
                  <a:pt x="0" y="38"/>
                  <a:pt x="0" y="84"/>
                </a:cubicBezTo>
                <a:cubicBezTo>
                  <a:pt x="0" y="131"/>
                  <a:pt x="37" y="168"/>
                  <a:pt x="84" y="168"/>
                </a:cubicBezTo>
                <a:cubicBezTo>
                  <a:pt x="73" y="168"/>
                  <a:pt x="73" y="168"/>
                  <a:pt x="73" y="168"/>
                </a:cubicBezTo>
                <a:cubicBezTo>
                  <a:pt x="120" y="168"/>
                  <a:pt x="157" y="206"/>
                  <a:pt x="157" y="252"/>
                </a:cubicBezTo>
                <a:cubicBezTo>
                  <a:pt x="157" y="299"/>
                  <a:pt x="120" y="336"/>
                  <a:pt x="73" y="336"/>
                </a:cubicBezTo>
                <a:cubicBezTo>
                  <a:pt x="40" y="336"/>
                  <a:pt x="40" y="336"/>
                  <a:pt x="40" y="336"/>
                </a:cubicBezTo>
                <a:cubicBezTo>
                  <a:pt x="34" y="336"/>
                  <a:pt x="28" y="337"/>
                  <a:pt x="23" y="338"/>
                </a:cubicBezTo>
                <a:cubicBezTo>
                  <a:pt x="1886" y="338"/>
                  <a:pt x="1886" y="338"/>
                  <a:pt x="1886" y="338"/>
                </a:cubicBezTo>
                <a:cubicBezTo>
                  <a:pt x="1881" y="337"/>
                  <a:pt x="1875" y="336"/>
                  <a:pt x="1870" y="336"/>
                </a:cubicBezTo>
                <a:close/>
              </a:path>
            </a:pathLst>
          </a:custGeom>
          <a:pattFill prst="pct90">
            <a:fgClr>
              <a:schemeClr val="accent1"/>
            </a:fgClr>
            <a:bgClr>
              <a:schemeClr val="accent1">
                <a:lumMod val="20000"/>
                <a:lumOff val="80000"/>
              </a:schemeClr>
            </a:bgClr>
          </a:pattFill>
          <a:ln>
            <a:noFill/>
          </a:ln>
        </p:spPr>
        <p:txBody>
          <a:bodyPr vert="horz" wrap="square" lIns="91440" tIns="45720" rIns="91440" bIns="45720" numCol="1" anchor="t" anchorCtr="0" compatLnSpc="1">
            <a:prstTxWarp prst="textNoShape">
              <a:avLst/>
            </a:prstTxWarp>
          </a:bodyPr>
          <a:lstStyle/>
          <a:p>
            <a:endParaRPr lang="en-US"/>
          </a:p>
        </p:txBody>
      </p:sp>
      <p:sp>
        <p:nvSpPr>
          <p:cNvPr id="9" name="Freeform 8"/>
          <p:cNvSpPr>
            <a:spLocks/>
          </p:cNvSpPr>
          <p:nvPr/>
        </p:nvSpPr>
        <p:spPr bwMode="auto">
          <a:xfrm rot="2700000" flipH="1">
            <a:off x="5455486" y="1361987"/>
            <a:ext cx="3276890" cy="607810"/>
          </a:xfrm>
          <a:custGeom>
            <a:avLst/>
            <a:gdLst>
              <a:gd name="T0" fmla="*/ 909 w 909"/>
              <a:gd name="T1" fmla="*/ 84 h 168"/>
              <a:gd name="T2" fmla="*/ 825 w 909"/>
              <a:gd name="T3" fmla="*/ 0 h 168"/>
              <a:gd name="T4" fmla="*/ 84 w 909"/>
              <a:gd name="T5" fmla="*/ 0 h 168"/>
              <a:gd name="T6" fmla="*/ 0 w 909"/>
              <a:gd name="T7" fmla="*/ 84 h 168"/>
              <a:gd name="T8" fmla="*/ 0 w 909"/>
              <a:gd name="T9" fmla="*/ 84 h 168"/>
              <a:gd name="T10" fmla="*/ 84 w 909"/>
              <a:gd name="T11" fmla="*/ 168 h 168"/>
              <a:gd name="T12" fmla="*/ 825 w 909"/>
              <a:gd name="T13" fmla="*/ 168 h 168"/>
              <a:gd name="T14" fmla="*/ 909 w 909"/>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9" h="168">
                <a:moveTo>
                  <a:pt x="909" y="84"/>
                </a:moveTo>
                <a:cubicBezTo>
                  <a:pt x="909" y="38"/>
                  <a:pt x="871" y="0"/>
                  <a:pt x="825" y="0"/>
                </a:cubicBezTo>
                <a:cubicBezTo>
                  <a:pt x="84" y="0"/>
                  <a:pt x="84" y="0"/>
                  <a:pt x="84" y="0"/>
                </a:cubicBezTo>
                <a:cubicBezTo>
                  <a:pt x="37" y="0"/>
                  <a:pt x="0" y="38"/>
                  <a:pt x="0" y="84"/>
                </a:cubicBezTo>
                <a:cubicBezTo>
                  <a:pt x="0" y="84"/>
                  <a:pt x="0" y="84"/>
                  <a:pt x="0" y="84"/>
                </a:cubicBezTo>
                <a:cubicBezTo>
                  <a:pt x="0" y="131"/>
                  <a:pt x="37" y="168"/>
                  <a:pt x="84" y="168"/>
                </a:cubicBezTo>
                <a:cubicBezTo>
                  <a:pt x="825" y="168"/>
                  <a:pt x="825" y="168"/>
                  <a:pt x="825" y="168"/>
                </a:cubicBezTo>
                <a:cubicBezTo>
                  <a:pt x="871" y="168"/>
                  <a:pt x="909" y="131"/>
                  <a:pt x="909" y="84"/>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Freeform 10"/>
          <p:cNvSpPr>
            <a:spLocks/>
          </p:cNvSpPr>
          <p:nvPr/>
        </p:nvSpPr>
        <p:spPr bwMode="auto">
          <a:xfrm rot="2700000" flipH="1">
            <a:off x="5971216" y="5785441"/>
            <a:ext cx="2721933" cy="605168"/>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8" y="0"/>
                  <a:pt x="0" y="38"/>
                  <a:pt x="0" y="84"/>
                </a:cubicBezTo>
                <a:cubicBezTo>
                  <a:pt x="0" y="84"/>
                  <a:pt x="0" y="84"/>
                  <a:pt x="0" y="84"/>
                </a:cubicBezTo>
                <a:cubicBezTo>
                  <a:pt x="0" y="131"/>
                  <a:pt x="38" y="168"/>
                  <a:pt x="84" y="168"/>
                </a:cubicBezTo>
                <a:cubicBezTo>
                  <a:pt x="670" y="168"/>
                  <a:pt x="670" y="168"/>
                  <a:pt x="670" y="168"/>
                </a:cubicBezTo>
                <a:cubicBezTo>
                  <a:pt x="716" y="168"/>
                  <a:pt x="754" y="131"/>
                  <a:pt x="754" y="84"/>
                </a:cubicBezTo>
                <a:close/>
              </a:path>
            </a:pathLst>
          </a:custGeom>
          <a:gradFill flip="none" rotWithShape="1">
            <a:gsLst>
              <a:gs pos="38000">
                <a:schemeClr val="accent2"/>
              </a:gs>
              <a:gs pos="100000">
                <a:schemeClr val="accent2">
                  <a:lumMod val="60000"/>
                  <a:lumOff val="40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nvGrpSpPr>
          <p:cNvPr id="11" name="Group 10"/>
          <p:cNvGrpSpPr/>
          <p:nvPr/>
        </p:nvGrpSpPr>
        <p:grpSpPr>
          <a:xfrm rot="2700000" flipH="1">
            <a:off x="9340471" y="258584"/>
            <a:ext cx="3557013" cy="639522"/>
            <a:chOff x="8535869" y="365125"/>
            <a:chExt cx="3103265" cy="557942"/>
          </a:xfrm>
          <a:gradFill>
            <a:gsLst>
              <a:gs pos="52000">
                <a:schemeClr val="accent2"/>
              </a:gs>
              <a:gs pos="100000">
                <a:schemeClr val="accent2">
                  <a:lumMod val="60000"/>
                  <a:lumOff val="40000"/>
                </a:schemeClr>
              </a:gs>
            </a:gsLst>
            <a:lin ang="0" scaled="1"/>
          </a:gradFill>
        </p:grpSpPr>
        <p:sp>
          <p:nvSpPr>
            <p:cNvPr id="12" name="Freeform 11"/>
            <p:cNvSpPr>
              <a:spLocks/>
            </p:cNvSpPr>
            <p:nvPr/>
          </p:nvSpPr>
          <p:spPr bwMode="auto">
            <a:xfrm>
              <a:off x="9266728" y="365125"/>
              <a:ext cx="2372406" cy="530275"/>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7" y="0"/>
                    <a:pt x="0" y="38"/>
                    <a:pt x="0" y="84"/>
                  </a:cubicBezTo>
                  <a:cubicBezTo>
                    <a:pt x="0" y="84"/>
                    <a:pt x="0" y="84"/>
                    <a:pt x="0" y="84"/>
                  </a:cubicBezTo>
                  <a:cubicBezTo>
                    <a:pt x="0" y="130"/>
                    <a:pt x="37" y="168"/>
                    <a:pt x="84" y="168"/>
                  </a:cubicBezTo>
                  <a:cubicBezTo>
                    <a:pt x="670" y="168"/>
                    <a:pt x="670" y="168"/>
                    <a:pt x="670" y="168"/>
                  </a:cubicBezTo>
                  <a:cubicBezTo>
                    <a:pt x="716" y="168"/>
                    <a:pt x="754" y="130"/>
                    <a:pt x="754" y="8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 name="Oval 14"/>
            <p:cNvSpPr>
              <a:spLocks noChangeArrowheads="1"/>
            </p:cNvSpPr>
            <p:nvPr/>
          </p:nvSpPr>
          <p:spPr bwMode="auto">
            <a:xfrm>
              <a:off x="8535869" y="372041"/>
              <a:ext cx="548720" cy="551026"/>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16" name="TextBox 15"/>
          <p:cNvSpPr txBox="1"/>
          <p:nvPr/>
        </p:nvSpPr>
        <p:spPr>
          <a:xfrm>
            <a:off x="500507" y="1403060"/>
            <a:ext cx="3622320" cy="749812"/>
          </a:xfrm>
          <a:prstGeom prst="rect">
            <a:avLst/>
          </a:prstGeom>
          <a:noFill/>
        </p:spPr>
        <p:txBody>
          <a:bodyPr wrap="none" lIns="72000" tIns="36000" rIns="72000" bIns="36000" rtlCol="0" anchor="t">
            <a:spAutoFit/>
          </a:bodyPr>
          <a:lstStyle/>
          <a:p>
            <a:r>
              <a:rPr lang="en-US" sz="4400" dirty="0">
                <a:latin typeface="+mj-lt"/>
              </a:rPr>
              <a:t>Key Features</a:t>
            </a:r>
          </a:p>
        </p:txBody>
      </p:sp>
      <p:sp>
        <p:nvSpPr>
          <p:cNvPr id="18" name="Oval 17"/>
          <p:cNvSpPr>
            <a:spLocks noChangeAspect="1"/>
          </p:cNvSpPr>
          <p:nvPr/>
        </p:nvSpPr>
        <p:spPr>
          <a:xfrm>
            <a:off x="763333" y="3525800"/>
            <a:ext cx="869711" cy="869711"/>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TextBox 19"/>
          <p:cNvSpPr txBox="1"/>
          <p:nvPr/>
        </p:nvSpPr>
        <p:spPr>
          <a:xfrm>
            <a:off x="590885" y="4514390"/>
            <a:ext cx="1214610" cy="318924"/>
          </a:xfrm>
          <a:prstGeom prst="rect">
            <a:avLst/>
          </a:prstGeom>
          <a:noFill/>
        </p:spPr>
        <p:txBody>
          <a:bodyPr wrap="none" lIns="72000" tIns="36000" rIns="72000" bIns="36000" rtlCol="0" anchor="b">
            <a:spAutoFit/>
          </a:bodyPr>
          <a:lstStyle/>
          <a:p>
            <a:pPr algn="ctr"/>
            <a:r>
              <a:rPr lang="en-US" sz="1600" dirty="0">
                <a:latin typeface="+mj-lt"/>
              </a:rPr>
              <a:t>Applicable</a:t>
            </a:r>
            <a:endParaRPr lang="id-ID" sz="1600" dirty="0">
              <a:latin typeface="+mj-lt"/>
            </a:endParaRPr>
          </a:p>
        </p:txBody>
      </p:sp>
      <p:sp>
        <p:nvSpPr>
          <p:cNvPr id="21" name="TextBox 20"/>
          <p:cNvSpPr txBox="1"/>
          <p:nvPr/>
        </p:nvSpPr>
        <p:spPr>
          <a:xfrm>
            <a:off x="447834" y="4774642"/>
            <a:ext cx="1500709" cy="597206"/>
          </a:xfrm>
          <a:prstGeom prst="rect">
            <a:avLst/>
          </a:prstGeom>
          <a:noFill/>
        </p:spPr>
        <p:txBody>
          <a:bodyPr wrap="square" lIns="72000" tIns="36000" rIns="72000" bIns="36000" rtlCol="0" anchor="t">
            <a:spAutoFit/>
          </a:bodyPr>
          <a:lstStyle/>
          <a:p>
            <a:pPr algn="ctr">
              <a:lnSpc>
                <a:spcPct val="150000"/>
              </a:lnSpc>
            </a:pPr>
            <a:r>
              <a:rPr lang="en-US" sz="1200" dirty="0"/>
              <a:t>Site your text here for better result.</a:t>
            </a:r>
          </a:p>
        </p:txBody>
      </p:sp>
      <p:sp>
        <p:nvSpPr>
          <p:cNvPr id="22" name="Oval 21"/>
          <p:cNvSpPr>
            <a:spLocks noChangeAspect="1"/>
          </p:cNvSpPr>
          <p:nvPr/>
        </p:nvSpPr>
        <p:spPr>
          <a:xfrm>
            <a:off x="2589370" y="3525800"/>
            <a:ext cx="869711" cy="869711"/>
          </a:xfrm>
          <a:prstGeom prst="ellipse">
            <a:avLst/>
          </a:prstGeom>
          <a:solidFill>
            <a:schemeClr val="accent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4" name="TextBox 23"/>
          <p:cNvSpPr txBox="1"/>
          <p:nvPr/>
        </p:nvSpPr>
        <p:spPr>
          <a:xfrm>
            <a:off x="2554780" y="4514390"/>
            <a:ext cx="938893" cy="318924"/>
          </a:xfrm>
          <a:prstGeom prst="rect">
            <a:avLst/>
          </a:prstGeom>
          <a:noFill/>
        </p:spPr>
        <p:txBody>
          <a:bodyPr wrap="none" lIns="72000" tIns="36000" rIns="72000" bIns="36000" rtlCol="0" anchor="b">
            <a:spAutoFit/>
          </a:bodyPr>
          <a:lstStyle/>
          <a:p>
            <a:pPr algn="ctr"/>
            <a:r>
              <a:rPr lang="en-US" sz="1600" dirty="0">
                <a:latin typeface="+mj-lt"/>
              </a:rPr>
              <a:t>Editable</a:t>
            </a:r>
            <a:endParaRPr lang="id-ID" sz="1600" dirty="0">
              <a:latin typeface="+mj-lt"/>
            </a:endParaRPr>
          </a:p>
        </p:txBody>
      </p:sp>
      <p:sp>
        <p:nvSpPr>
          <p:cNvPr id="25" name="TextBox 24"/>
          <p:cNvSpPr txBox="1"/>
          <p:nvPr/>
        </p:nvSpPr>
        <p:spPr>
          <a:xfrm>
            <a:off x="2273871" y="4774642"/>
            <a:ext cx="1500709" cy="597206"/>
          </a:xfrm>
          <a:prstGeom prst="rect">
            <a:avLst/>
          </a:prstGeom>
          <a:noFill/>
        </p:spPr>
        <p:txBody>
          <a:bodyPr wrap="square" lIns="72000" tIns="36000" rIns="72000" bIns="36000" rtlCol="0" anchor="t">
            <a:spAutoFit/>
          </a:bodyPr>
          <a:lstStyle/>
          <a:p>
            <a:pPr algn="ctr">
              <a:lnSpc>
                <a:spcPct val="150000"/>
              </a:lnSpc>
            </a:pPr>
            <a:r>
              <a:rPr lang="en-US" sz="1200" dirty="0"/>
              <a:t>Site your text here for better result.</a:t>
            </a:r>
          </a:p>
        </p:txBody>
      </p:sp>
      <p:sp>
        <p:nvSpPr>
          <p:cNvPr id="26" name="Oval 25"/>
          <p:cNvSpPr>
            <a:spLocks noChangeAspect="1"/>
          </p:cNvSpPr>
          <p:nvPr/>
        </p:nvSpPr>
        <p:spPr>
          <a:xfrm>
            <a:off x="4415407" y="3525800"/>
            <a:ext cx="869711" cy="869711"/>
          </a:xfrm>
          <a:prstGeom prst="ellipse">
            <a:avLst/>
          </a:prstGeom>
          <a:solidFill>
            <a:schemeClr val="accent3"/>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8" name="TextBox 27"/>
          <p:cNvSpPr txBox="1"/>
          <p:nvPr/>
        </p:nvSpPr>
        <p:spPr>
          <a:xfrm>
            <a:off x="4178038" y="4514390"/>
            <a:ext cx="1344452" cy="318924"/>
          </a:xfrm>
          <a:prstGeom prst="rect">
            <a:avLst/>
          </a:prstGeom>
          <a:noFill/>
        </p:spPr>
        <p:txBody>
          <a:bodyPr wrap="none" lIns="72000" tIns="36000" rIns="72000" bIns="36000" rtlCol="0" anchor="b">
            <a:spAutoFit/>
          </a:bodyPr>
          <a:lstStyle/>
          <a:p>
            <a:pPr algn="ctr"/>
            <a:r>
              <a:rPr lang="en-US" sz="1600" dirty="0">
                <a:latin typeface="+mj-lt"/>
              </a:rPr>
              <a:t>Free Service</a:t>
            </a:r>
            <a:endParaRPr lang="id-ID" sz="1600" dirty="0">
              <a:latin typeface="+mj-lt"/>
            </a:endParaRPr>
          </a:p>
        </p:txBody>
      </p:sp>
      <p:sp>
        <p:nvSpPr>
          <p:cNvPr id="29" name="TextBox 28"/>
          <p:cNvSpPr txBox="1"/>
          <p:nvPr/>
        </p:nvSpPr>
        <p:spPr>
          <a:xfrm>
            <a:off x="4099908" y="4774642"/>
            <a:ext cx="1500709" cy="597206"/>
          </a:xfrm>
          <a:prstGeom prst="rect">
            <a:avLst/>
          </a:prstGeom>
          <a:noFill/>
        </p:spPr>
        <p:txBody>
          <a:bodyPr wrap="square" lIns="72000" tIns="36000" rIns="72000" bIns="36000" rtlCol="0" anchor="t">
            <a:spAutoFit/>
          </a:bodyPr>
          <a:lstStyle/>
          <a:p>
            <a:pPr algn="ctr">
              <a:lnSpc>
                <a:spcPct val="150000"/>
              </a:lnSpc>
            </a:pPr>
            <a:r>
              <a:rPr lang="en-US" sz="1200" dirty="0"/>
              <a:t>Site your text here for better result.</a:t>
            </a:r>
          </a:p>
        </p:txBody>
      </p:sp>
      <p:sp>
        <p:nvSpPr>
          <p:cNvPr id="30" name="TextBox 29"/>
          <p:cNvSpPr txBox="1"/>
          <p:nvPr/>
        </p:nvSpPr>
        <p:spPr>
          <a:xfrm>
            <a:off x="500507" y="2133688"/>
            <a:ext cx="4779869" cy="1180699"/>
          </a:xfrm>
          <a:prstGeom prst="rect">
            <a:avLst/>
          </a:prstGeom>
          <a:noFill/>
        </p:spPr>
        <p:txBody>
          <a:bodyPr wrap="square" lIns="72000" tIns="36000" rIns="72000" bIns="36000" rtlCol="0" anchor="t">
            <a:spAutoFit/>
          </a:bodyPr>
          <a:lstStyle/>
          <a:p>
            <a:pPr algn="just">
              <a:lnSpc>
                <a:spcPct val="150000"/>
              </a:lnSpc>
            </a:pPr>
            <a:r>
              <a:rPr lang="en-US" sz="1600" dirty="0"/>
              <a:t>The </a:t>
            </a:r>
            <a:r>
              <a:rPr lang="en-US" sz="1600" b="1" dirty="0"/>
              <a:t>Arwenn Presentation Template </a:t>
            </a:r>
            <a:r>
              <a:rPr lang="en-US" sz="1600" dirty="0"/>
              <a:t>is exclusively made and create to exceed our customer needs with tons and lots of features and benefits.</a:t>
            </a:r>
          </a:p>
        </p:txBody>
      </p:sp>
      <p:sp>
        <p:nvSpPr>
          <p:cNvPr id="31" name="Freeform 30"/>
          <p:cNvSpPr>
            <a:spLocks noEditPoints="1"/>
          </p:cNvSpPr>
          <p:nvPr/>
        </p:nvSpPr>
        <p:spPr bwMode="auto">
          <a:xfrm>
            <a:off x="974505" y="3796085"/>
            <a:ext cx="447367" cy="329141"/>
          </a:xfrm>
          <a:custGeom>
            <a:avLst/>
            <a:gdLst>
              <a:gd name="T0" fmla="*/ 182 w 197"/>
              <a:gd name="T1" fmla="*/ 0 h 144"/>
              <a:gd name="T2" fmla="*/ 15 w 197"/>
              <a:gd name="T3" fmla="*/ 0 h 144"/>
              <a:gd name="T4" fmla="*/ 0 w 197"/>
              <a:gd name="T5" fmla="*/ 15 h 144"/>
              <a:gd name="T6" fmla="*/ 0 w 197"/>
              <a:gd name="T7" fmla="*/ 129 h 144"/>
              <a:gd name="T8" fmla="*/ 15 w 197"/>
              <a:gd name="T9" fmla="*/ 144 h 144"/>
              <a:gd name="T10" fmla="*/ 182 w 197"/>
              <a:gd name="T11" fmla="*/ 144 h 144"/>
              <a:gd name="T12" fmla="*/ 197 w 197"/>
              <a:gd name="T13" fmla="*/ 129 h 144"/>
              <a:gd name="T14" fmla="*/ 197 w 197"/>
              <a:gd name="T15" fmla="*/ 15 h 144"/>
              <a:gd name="T16" fmla="*/ 182 w 197"/>
              <a:gd name="T17" fmla="*/ 0 h 144"/>
              <a:gd name="T18" fmla="*/ 184 w 197"/>
              <a:gd name="T19" fmla="*/ 122 h 144"/>
              <a:gd name="T20" fmla="*/ 13 w 197"/>
              <a:gd name="T21" fmla="*/ 122 h 144"/>
              <a:gd name="T22" fmla="*/ 13 w 197"/>
              <a:gd name="T23" fmla="*/ 14 h 144"/>
              <a:gd name="T24" fmla="*/ 184 w 197"/>
              <a:gd name="T25" fmla="*/ 14 h 144"/>
              <a:gd name="T26" fmla="*/ 184 w 197"/>
              <a:gd name="T27" fmla="*/ 122 h 144"/>
              <a:gd name="T28" fmla="*/ 158 w 197"/>
              <a:gd name="T29" fmla="*/ 68 h 144"/>
              <a:gd name="T30" fmla="*/ 130 w 197"/>
              <a:gd name="T31" fmla="*/ 95 h 144"/>
              <a:gd name="T32" fmla="*/ 130 w 197"/>
              <a:gd name="T33" fmla="*/ 81 h 144"/>
              <a:gd name="T34" fmla="*/ 143 w 197"/>
              <a:gd name="T35" fmla="*/ 68 h 144"/>
              <a:gd name="T36" fmla="*/ 130 w 197"/>
              <a:gd name="T37" fmla="*/ 55 h 144"/>
              <a:gd name="T38" fmla="*/ 130 w 197"/>
              <a:gd name="T39" fmla="*/ 41 h 144"/>
              <a:gd name="T40" fmla="*/ 158 w 197"/>
              <a:gd name="T41" fmla="*/ 68 h 144"/>
              <a:gd name="T42" fmla="*/ 67 w 197"/>
              <a:gd name="T43" fmla="*/ 95 h 144"/>
              <a:gd name="T44" fmla="*/ 40 w 197"/>
              <a:gd name="T45" fmla="*/ 68 h 144"/>
              <a:gd name="T46" fmla="*/ 67 w 197"/>
              <a:gd name="T47" fmla="*/ 41 h 144"/>
              <a:gd name="T48" fmla="*/ 67 w 197"/>
              <a:gd name="T49" fmla="*/ 55 h 144"/>
              <a:gd name="T50" fmla="*/ 54 w 197"/>
              <a:gd name="T51" fmla="*/ 68 h 144"/>
              <a:gd name="T52" fmla="*/ 67 w 197"/>
              <a:gd name="T53" fmla="*/ 81 h 144"/>
              <a:gd name="T54" fmla="*/ 67 w 197"/>
              <a:gd name="T55" fmla="*/ 95 h 144"/>
              <a:gd name="T56" fmla="*/ 86 w 197"/>
              <a:gd name="T57" fmla="*/ 107 h 144"/>
              <a:gd name="T58" fmla="*/ 78 w 197"/>
              <a:gd name="T59" fmla="*/ 107 h 144"/>
              <a:gd name="T60" fmla="*/ 111 w 197"/>
              <a:gd name="T61" fmla="*/ 28 h 144"/>
              <a:gd name="T62" fmla="*/ 119 w 197"/>
              <a:gd name="T63" fmla="*/ 28 h 144"/>
              <a:gd name="T64" fmla="*/ 86 w 197"/>
              <a:gd name="T65" fmla="*/ 10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97" h="144">
                <a:moveTo>
                  <a:pt x="182" y="0"/>
                </a:moveTo>
                <a:cubicBezTo>
                  <a:pt x="15" y="0"/>
                  <a:pt x="15" y="0"/>
                  <a:pt x="15" y="0"/>
                </a:cubicBezTo>
                <a:cubicBezTo>
                  <a:pt x="7" y="0"/>
                  <a:pt x="0" y="7"/>
                  <a:pt x="0" y="15"/>
                </a:cubicBezTo>
                <a:cubicBezTo>
                  <a:pt x="0" y="129"/>
                  <a:pt x="0" y="129"/>
                  <a:pt x="0" y="129"/>
                </a:cubicBezTo>
                <a:cubicBezTo>
                  <a:pt x="0" y="137"/>
                  <a:pt x="7" y="144"/>
                  <a:pt x="15" y="144"/>
                </a:cubicBezTo>
                <a:cubicBezTo>
                  <a:pt x="182" y="144"/>
                  <a:pt x="182" y="144"/>
                  <a:pt x="182" y="144"/>
                </a:cubicBezTo>
                <a:cubicBezTo>
                  <a:pt x="190" y="144"/>
                  <a:pt x="197" y="137"/>
                  <a:pt x="197" y="129"/>
                </a:cubicBezTo>
                <a:cubicBezTo>
                  <a:pt x="197" y="15"/>
                  <a:pt x="197" y="15"/>
                  <a:pt x="197" y="15"/>
                </a:cubicBezTo>
                <a:cubicBezTo>
                  <a:pt x="197" y="7"/>
                  <a:pt x="190" y="0"/>
                  <a:pt x="182" y="0"/>
                </a:cubicBezTo>
                <a:close/>
                <a:moveTo>
                  <a:pt x="184" y="122"/>
                </a:moveTo>
                <a:cubicBezTo>
                  <a:pt x="13" y="122"/>
                  <a:pt x="13" y="122"/>
                  <a:pt x="13" y="122"/>
                </a:cubicBezTo>
                <a:cubicBezTo>
                  <a:pt x="13" y="14"/>
                  <a:pt x="13" y="14"/>
                  <a:pt x="13" y="14"/>
                </a:cubicBezTo>
                <a:cubicBezTo>
                  <a:pt x="184" y="14"/>
                  <a:pt x="184" y="14"/>
                  <a:pt x="184" y="14"/>
                </a:cubicBezTo>
                <a:lnTo>
                  <a:pt x="184" y="122"/>
                </a:lnTo>
                <a:close/>
                <a:moveTo>
                  <a:pt x="158" y="68"/>
                </a:moveTo>
                <a:cubicBezTo>
                  <a:pt x="130" y="95"/>
                  <a:pt x="130" y="95"/>
                  <a:pt x="130" y="95"/>
                </a:cubicBezTo>
                <a:cubicBezTo>
                  <a:pt x="130" y="81"/>
                  <a:pt x="130" y="81"/>
                  <a:pt x="130" y="81"/>
                </a:cubicBezTo>
                <a:cubicBezTo>
                  <a:pt x="143" y="68"/>
                  <a:pt x="143" y="68"/>
                  <a:pt x="143" y="68"/>
                </a:cubicBezTo>
                <a:cubicBezTo>
                  <a:pt x="130" y="55"/>
                  <a:pt x="130" y="55"/>
                  <a:pt x="130" y="55"/>
                </a:cubicBezTo>
                <a:cubicBezTo>
                  <a:pt x="130" y="41"/>
                  <a:pt x="130" y="41"/>
                  <a:pt x="130" y="41"/>
                </a:cubicBezTo>
                <a:lnTo>
                  <a:pt x="158" y="68"/>
                </a:lnTo>
                <a:close/>
                <a:moveTo>
                  <a:pt x="67" y="95"/>
                </a:moveTo>
                <a:cubicBezTo>
                  <a:pt x="40" y="68"/>
                  <a:pt x="40" y="68"/>
                  <a:pt x="40" y="68"/>
                </a:cubicBezTo>
                <a:cubicBezTo>
                  <a:pt x="67" y="41"/>
                  <a:pt x="67" y="41"/>
                  <a:pt x="67" y="41"/>
                </a:cubicBezTo>
                <a:cubicBezTo>
                  <a:pt x="67" y="55"/>
                  <a:pt x="67" y="55"/>
                  <a:pt x="67" y="55"/>
                </a:cubicBezTo>
                <a:cubicBezTo>
                  <a:pt x="54" y="68"/>
                  <a:pt x="54" y="68"/>
                  <a:pt x="54" y="68"/>
                </a:cubicBezTo>
                <a:cubicBezTo>
                  <a:pt x="67" y="81"/>
                  <a:pt x="67" y="81"/>
                  <a:pt x="67" y="81"/>
                </a:cubicBezTo>
                <a:lnTo>
                  <a:pt x="67" y="95"/>
                </a:lnTo>
                <a:close/>
                <a:moveTo>
                  <a:pt x="86" y="107"/>
                </a:moveTo>
                <a:cubicBezTo>
                  <a:pt x="78" y="107"/>
                  <a:pt x="78" y="107"/>
                  <a:pt x="78" y="107"/>
                </a:cubicBezTo>
                <a:cubicBezTo>
                  <a:pt x="111" y="28"/>
                  <a:pt x="111" y="28"/>
                  <a:pt x="111" y="28"/>
                </a:cubicBezTo>
                <a:cubicBezTo>
                  <a:pt x="119" y="28"/>
                  <a:pt x="119" y="28"/>
                  <a:pt x="119" y="28"/>
                </a:cubicBezTo>
                <a:lnTo>
                  <a:pt x="86" y="107"/>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32" name="Freeform 144"/>
          <p:cNvSpPr>
            <a:spLocks noEditPoints="1"/>
          </p:cNvSpPr>
          <p:nvPr/>
        </p:nvSpPr>
        <p:spPr bwMode="auto">
          <a:xfrm>
            <a:off x="2786827" y="3758253"/>
            <a:ext cx="474796" cy="404805"/>
          </a:xfrm>
          <a:custGeom>
            <a:avLst/>
            <a:gdLst>
              <a:gd name="T0" fmla="*/ 75 w 209"/>
              <a:gd name="T1" fmla="*/ 50 h 178"/>
              <a:gd name="T2" fmla="*/ 77 w 209"/>
              <a:gd name="T3" fmla="*/ 47 h 178"/>
              <a:gd name="T4" fmla="*/ 74 w 209"/>
              <a:gd name="T5" fmla="*/ 24 h 178"/>
              <a:gd name="T6" fmla="*/ 96 w 209"/>
              <a:gd name="T7" fmla="*/ 13 h 178"/>
              <a:gd name="T8" fmla="*/ 95 w 209"/>
              <a:gd name="T9" fmla="*/ 7 h 178"/>
              <a:gd name="T10" fmla="*/ 47 w 209"/>
              <a:gd name="T11" fmla="*/ 16 h 178"/>
              <a:gd name="T12" fmla="*/ 15 w 209"/>
              <a:gd name="T13" fmla="*/ 48 h 178"/>
              <a:gd name="T14" fmla="*/ 14 w 209"/>
              <a:gd name="T15" fmla="*/ 53 h 178"/>
              <a:gd name="T16" fmla="*/ 8 w 209"/>
              <a:gd name="T17" fmla="*/ 56 h 178"/>
              <a:gd name="T18" fmla="*/ 0 w 209"/>
              <a:gd name="T19" fmla="*/ 64 h 178"/>
              <a:gd name="T20" fmla="*/ 13 w 209"/>
              <a:gd name="T21" fmla="*/ 81 h 178"/>
              <a:gd name="T22" fmla="*/ 30 w 209"/>
              <a:gd name="T23" fmla="*/ 94 h 178"/>
              <a:gd name="T24" fmla="*/ 38 w 209"/>
              <a:gd name="T25" fmla="*/ 86 h 178"/>
              <a:gd name="T26" fmla="*/ 40 w 209"/>
              <a:gd name="T27" fmla="*/ 80 h 178"/>
              <a:gd name="T28" fmla="*/ 46 w 209"/>
              <a:gd name="T29" fmla="*/ 78 h 178"/>
              <a:gd name="T30" fmla="*/ 48 w 209"/>
              <a:gd name="T31" fmla="*/ 76 h 178"/>
              <a:gd name="T32" fmla="*/ 142 w 209"/>
              <a:gd name="T33" fmla="*/ 173 h 178"/>
              <a:gd name="T34" fmla="*/ 153 w 209"/>
              <a:gd name="T35" fmla="*/ 178 h 178"/>
              <a:gd name="T36" fmla="*/ 165 w 209"/>
              <a:gd name="T37" fmla="*/ 174 h 178"/>
              <a:gd name="T38" fmla="*/ 172 w 209"/>
              <a:gd name="T39" fmla="*/ 166 h 178"/>
              <a:gd name="T40" fmla="*/ 177 w 209"/>
              <a:gd name="T41" fmla="*/ 155 h 178"/>
              <a:gd name="T42" fmla="*/ 172 w 209"/>
              <a:gd name="T43" fmla="*/ 144 h 178"/>
              <a:gd name="T44" fmla="*/ 75 w 209"/>
              <a:gd name="T45" fmla="*/ 50 h 178"/>
              <a:gd name="T46" fmla="*/ 167 w 209"/>
              <a:gd name="T47" fmla="*/ 160 h 178"/>
              <a:gd name="T48" fmla="*/ 159 w 209"/>
              <a:gd name="T49" fmla="*/ 168 h 178"/>
              <a:gd name="T50" fmla="*/ 154 w 209"/>
              <a:gd name="T51" fmla="*/ 170 h 178"/>
              <a:gd name="T52" fmla="*/ 148 w 209"/>
              <a:gd name="T53" fmla="*/ 168 h 178"/>
              <a:gd name="T54" fmla="*/ 54 w 209"/>
              <a:gd name="T55" fmla="*/ 70 h 178"/>
              <a:gd name="T56" fmla="*/ 69 w 209"/>
              <a:gd name="T57" fmla="*/ 55 h 178"/>
              <a:gd name="T58" fmla="*/ 166 w 209"/>
              <a:gd name="T59" fmla="*/ 149 h 178"/>
              <a:gd name="T60" fmla="*/ 169 w 209"/>
              <a:gd name="T61" fmla="*/ 155 h 178"/>
              <a:gd name="T62" fmla="*/ 167 w 209"/>
              <a:gd name="T63" fmla="*/ 160 h 178"/>
              <a:gd name="T64" fmla="*/ 76 w 209"/>
              <a:gd name="T65" fmla="*/ 113 h 178"/>
              <a:gd name="T66" fmla="*/ 104 w 209"/>
              <a:gd name="T67" fmla="*/ 143 h 178"/>
              <a:gd name="T68" fmla="*/ 76 w 209"/>
              <a:gd name="T69" fmla="*/ 172 h 178"/>
              <a:gd name="T70" fmla="*/ 64 w 209"/>
              <a:gd name="T71" fmla="*/ 177 h 178"/>
              <a:gd name="T72" fmla="*/ 53 w 209"/>
              <a:gd name="T73" fmla="*/ 172 h 178"/>
              <a:gd name="T74" fmla="*/ 46 w 209"/>
              <a:gd name="T75" fmla="*/ 165 h 178"/>
              <a:gd name="T76" fmla="*/ 41 w 209"/>
              <a:gd name="T77" fmla="*/ 154 h 178"/>
              <a:gd name="T78" fmla="*/ 46 w 209"/>
              <a:gd name="T79" fmla="*/ 142 h 178"/>
              <a:gd name="T80" fmla="*/ 76 w 209"/>
              <a:gd name="T81" fmla="*/ 113 h 178"/>
              <a:gd name="T82" fmla="*/ 209 w 209"/>
              <a:gd name="T83" fmla="*/ 57 h 178"/>
              <a:gd name="T84" fmla="*/ 200 w 209"/>
              <a:gd name="T85" fmla="*/ 71 h 178"/>
              <a:gd name="T86" fmla="*/ 164 w 209"/>
              <a:gd name="T87" fmla="*/ 80 h 178"/>
              <a:gd name="T88" fmla="*/ 141 w 209"/>
              <a:gd name="T89" fmla="*/ 105 h 178"/>
              <a:gd name="T90" fmla="*/ 113 w 209"/>
              <a:gd name="T91" fmla="*/ 78 h 178"/>
              <a:gd name="T92" fmla="*/ 138 w 209"/>
              <a:gd name="T93" fmla="*/ 54 h 178"/>
              <a:gd name="T94" fmla="*/ 147 w 209"/>
              <a:gd name="T95" fmla="*/ 18 h 178"/>
              <a:gd name="T96" fmla="*/ 200 w 209"/>
              <a:gd name="T97" fmla="*/ 18 h 178"/>
              <a:gd name="T98" fmla="*/ 171 w 209"/>
              <a:gd name="T99" fmla="*/ 26 h 178"/>
              <a:gd name="T100" fmla="*/ 165 w 209"/>
              <a:gd name="T101" fmla="*/ 48 h 178"/>
              <a:gd name="T102" fmla="*/ 181 w 209"/>
              <a:gd name="T103" fmla="*/ 65 h 178"/>
              <a:gd name="T104" fmla="*/ 209 w 209"/>
              <a:gd name="T105" fmla="*/ 57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9" h="178">
                <a:moveTo>
                  <a:pt x="75" y="50"/>
                </a:moveTo>
                <a:cubicBezTo>
                  <a:pt x="76" y="48"/>
                  <a:pt x="77" y="48"/>
                  <a:pt x="77" y="47"/>
                </a:cubicBezTo>
                <a:cubicBezTo>
                  <a:pt x="79" y="45"/>
                  <a:pt x="69" y="33"/>
                  <a:pt x="74" y="24"/>
                </a:cubicBezTo>
                <a:cubicBezTo>
                  <a:pt x="80" y="14"/>
                  <a:pt x="96" y="13"/>
                  <a:pt x="96" y="13"/>
                </a:cubicBezTo>
                <a:cubicBezTo>
                  <a:pt x="95" y="7"/>
                  <a:pt x="95" y="7"/>
                  <a:pt x="95" y="7"/>
                </a:cubicBezTo>
                <a:cubicBezTo>
                  <a:pt x="95" y="7"/>
                  <a:pt x="62" y="0"/>
                  <a:pt x="47" y="16"/>
                </a:cubicBezTo>
                <a:cubicBezTo>
                  <a:pt x="38" y="25"/>
                  <a:pt x="15" y="48"/>
                  <a:pt x="15" y="48"/>
                </a:cubicBezTo>
                <a:cubicBezTo>
                  <a:pt x="15" y="48"/>
                  <a:pt x="16" y="51"/>
                  <a:pt x="14" y="53"/>
                </a:cubicBezTo>
                <a:cubicBezTo>
                  <a:pt x="12" y="56"/>
                  <a:pt x="8" y="56"/>
                  <a:pt x="8" y="56"/>
                </a:cubicBezTo>
                <a:cubicBezTo>
                  <a:pt x="0" y="64"/>
                  <a:pt x="0" y="64"/>
                  <a:pt x="0" y="64"/>
                </a:cubicBezTo>
                <a:cubicBezTo>
                  <a:pt x="0" y="64"/>
                  <a:pt x="5" y="73"/>
                  <a:pt x="13" y="81"/>
                </a:cubicBezTo>
                <a:cubicBezTo>
                  <a:pt x="20" y="88"/>
                  <a:pt x="30" y="94"/>
                  <a:pt x="30" y="94"/>
                </a:cubicBezTo>
                <a:cubicBezTo>
                  <a:pt x="38" y="86"/>
                  <a:pt x="38" y="86"/>
                  <a:pt x="38" y="86"/>
                </a:cubicBezTo>
                <a:cubicBezTo>
                  <a:pt x="38" y="86"/>
                  <a:pt x="38" y="82"/>
                  <a:pt x="40" y="80"/>
                </a:cubicBezTo>
                <a:cubicBezTo>
                  <a:pt x="42" y="78"/>
                  <a:pt x="46" y="78"/>
                  <a:pt x="46" y="78"/>
                </a:cubicBezTo>
                <a:cubicBezTo>
                  <a:pt x="46" y="78"/>
                  <a:pt x="47" y="78"/>
                  <a:pt x="48" y="76"/>
                </a:cubicBezTo>
                <a:cubicBezTo>
                  <a:pt x="142" y="173"/>
                  <a:pt x="142" y="173"/>
                  <a:pt x="142" y="173"/>
                </a:cubicBezTo>
                <a:cubicBezTo>
                  <a:pt x="145" y="176"/>
                  <a:pt x="149" y="178"/>
                  <a:pt x="153" y="178"/>
                </a:cubicBezTo>
                <a:cubicBezTo>
                  <a:pt x="158" y="178"/>
                  <a:pt x="162" y="177"/>
                  <a:pt x="165" y="174"/>
                </a:cubicBezTo>
                <a:cubicBezTo>
                  <a:pt x="172" y="166"/>
                  <a:pt x="172" y="166"/>
                  <a:pt x="172" y="166"/>
                </a:cubicBezTo>
                <a:cubicBezTo>
                  <a:pt x="175" y="163"/>
                  <a:pt x="177" y="159"/>
                  <a:pt x="177" y="155"/>
                </a:cubicBezTo>
                <a:cubicBezTo>
                  <a:pt x="177" y="151"/>
                  <a:pt x="175" y="147"/>
                  <a:pt x="172" y="144"/>
                </a:cubicBezTo>
                <a:lnTo>
                  <a:pt x="75" y="50"/>
                </a:lnTo>
                <a:close/>
                <a:moveTo>
                  <a:pt x="167" y="160"/>
                </a:moveTo>
                <a:cubicBezTo>
                  <a:pt x="159" y="168"/>
                  <a:pt x="159" y="168"/>
                  <a:pt x="159" y="168"/>
                </a:cubicBezTo>
                <a:cubicBezTo>
                  <a:pt x="158" y="169"/>
                  <a:pt x="156" y="170"/>
                  <a:pt x="154" y="170"/>
                </a:cubicBezTo>
                <a:cubicBezTo>
                  <a:pt x="151" y="170"/>
                  <a:pt x="149" y="169"/>
                  <a:pt x="148" y="168"/>
                </a:cubicBezTo>
                <a:cubicBezTo>
                  <a:pt x="54" y="70"/>
                  <a:pt x="54" y="70"/>
                  <a:pt x="54" y="70"/>
                </a:cubicBezTo>
                <a:cubicBezTo>
                  <a:pt x="59" y="66"/>
                  <a:pt x="64" y="60"/>
                  <a:pt x="69" y="55"/>
                </a:cubicBezTo>
                <a:cubicBezTo>
                  <a:pt x="166" y="149"/>
                  <a:pt x="166" y="149"/>
                  <a:pt x="166" y="149"/>
                </a:cubicBezTo>
                <a:cubicBezTo>
                  <a:pt x="168" y="151"/>
                  <a:pt x="169" y="153"/>
                  <a:pt x="169" y="155"/>
                </a:cubicBezTo>
                <a:cubicBezTo>
                  <a:pt x="169" y="157"/>
                  <a:pt x="168" y="159"/>
                  <a:pt x="167" y="160"/>
                </a:cubicBezTo>
                <a:close/>
                <a:moveTo>
                  <a:pt x="76" y="113"/>
                </a:moveTo>
                <a:cubicBezTo>
                  <a:pt x="104" y="143"/>
                  <a:pt x="104" y="143"/>
                  <a:pt x="104" y="143"/>
                </a:cubicBezTo>
                <a:cubicBezTo>
                  <a:pt x="76" y="172"/>
                  <a:pt x="76" y="172"/>
                  <a:pt x="76" y="172"/>
                </a:cubicBezTo>
                <a:cubicBezTo>
                  <a:pt x="73" y="175"/>
                  <a:pt x="69" y="177"/>
                  <a:pt x="64" y="177"/>
                </a:cubicBezTo>
                <a:cubicBezTo>
                  <a:pt x="60" y="177"/>
                  <a:pt x="56" y="175"/>
                  <a:pt x="53" y="172"/>
                </a:cubicBezTo>
                <a:cubicBezTo>
                  <a:pt x="46" y="165"/>
                  <a:pt x="46" y="165"/>
                  <a:pt x="46" y="165"/>
                </a:cubicBezTo>
                <a:cubicBezTo>
                  <a:pt x="43" y="162"/>
                  <a:pt x="41" y="158"/>
                  <a:pt x="41" y="154"/>
                </a:cubicBezTo>
                <a:cubicBezTo>
                  <a:pt x="41" y="149"/>
                  <a:pt x="43" y="145"/>
                  <a:pt x="46" y="142"/>
                </a:cubicBezTo>
                <a:lnTo>
                  <a:pt x="76" y="113"/>
                </a:lnTo>
                <a:close/>
                <a:moveTo>
                  <a:pt x="209" y="57"/>
                </a:moveTo>
                <a:cubicBezTo>
                  <a:pt x="207" y="62"/>
                  <a:pt x="204" y="67"/>
                  <a:pt x="200" y="71"/>
                </a:cubicBezTo>
                <a:cubicBezTo>
                  <a:pt x="190" y="80"/>
                  <a:pt x="177" y="83"/>
                  <a:pt x="164" y="80"/>
                </a:cubicBezTo>
                <a:cubicBezTo>
                  <a:pt x="141" y="105"/>
                  <a:pt x="141" y="105"/>
                  <a:pt x="141" y="105"/>
                </a:cubicBezTo>
                <a:cubicBezTo>
                  <a:pt x="113" y="78"/>
                  <a:pt x="113" y="78"/>
                  <a:pt x="113" y="78"/>
                </a:cubicBezTo>
                <a:cubicBezTo>
                  <a:pt x="138" y="54"/>
                  <a:pt x="138" y="54"/>
                  <a:pt x="138" y="54"/>
                </a:cubicBezTo>
                <a:cubicBezTo>
                  <a:pt x="135" y="41"/>
                  <a:pt x="138" y="28"/>
                  <a:pt x="147" y="18"/>
                </a:cubicBezTo>
                <a:cubicBezTo>
                  <a:pt x="162" y="3"/>
                  <a:pt x="185" y="3"/>
                  <a:pt x="200" y="18"/>
                </a:cubicBezTo>
                <a:cubicBezTo>
                  <a:pt x="171" y="26"/>
                  <a:pt x="171" y="26"/>
                  <a:pt x="171" y="26"/>
                </a:cubicBezTo>
                <a:cubicBezTo>
                  <a:pt x="165" y="48"/>
                  <a:pt x="165" y="48"/>
                  <a:pt x="165" y="48"/>
                </a:cubicBezTo>
                <a:cubicBezTo>
                  <a:pt x="181" y="65"/>
                  <a:pt x="181" y="65"/>
                  <a:pt x="181" y="65"/>
                </a:cubicBezTo>
                <a:lnTo>
                  <a:pt x="209" y="57"/>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33" name="Freeform 128"/>
          <p:cNvSpPr>
            <a:spLocks noEditPoints="1"/>
          </p:cNvSpPr>
          <p:nvPr/>
        </p:nvSpPr>
        <p:spPr bwMode="auto">
          <a:xfrm>
            <a:off x="4620420" y="3742257"/>
            <a:ext cx="459684" cy="436796"/>
          </a:xfrm>
          <a:custGeom>
            <a:avLst/>
            <a:gdLst>
              <a:gd name="T0" fmla="*/ 182 w 201"/>
              <a:gd name="T1" fmla="*/ 46 h 191"/>
              <a:gd name="T2" fmla="*/ 186 w 201"/>
              <a:gd name="T3" fmla="*/ 34 h 191"/>
              <a:gd name="T4" fmla="*/ 174 w 201"/>
              <a:gd name="T5" fmla="*/ 25 h 191"/>
              <a:gd name="T6" fmla="*/ 173 w 201"/>
              <a:gd name="T7" fmla="*/ 19 h 191"/>
              <a:gd name="T8" fmla="*/ 157 w 201"/>
              <a:gd name="T9" fmla="*/ 14 h 191"/>
              <a:gd name="T10" fmla="*/ 101 w 201"/>
              <a:gd name="T11" fmla="*/ 0 h 191"/>
              <a:gd name="T12" fmla="*/ 47 w 201"/>
              <a:gd name="T13" fmla="*/ 12 h 191"/>
              <a:gd name="T14" fmla="*/ 31 w 201"/>
              <a:gd name="T15" fmla="*/ 17 h 191"/>
              <a:gd name="T16" fmla="*/ 29 w 201"/>
              <a:gd name="T17" fmla="*/ 23 h 191"/>
              <a:gd name="T18" fmla="*/ 18 w 201"/>
              <a:gd name="T19" fmla="*/ 32 h 191"/>
              <a:gd name="T20" fmla="*/ 21 w 201"/>
              <a:gd name="T21" fmla="*/ 43 h 191"/>
              <a:gd name="T22" fmla="*/ 20 w 201"/>
              <a:gd name="T23" fmla="*/ 151 h 191"/>
              <a:gd name="T24" fmla="*/ 25 w 201"/>
              <a:gd name="T25" fmla="*/ 167 h 191"/>
              <a:gd name="T26" fmla="*/ 30 w 201"/>
              <a:gd name="T27" fmla="*/ 169 h 191"/>
              <a:gd name="T28" fmla="*/ 32 w 201"/>
              <a:gd name="T29" fmla="*/ 175 h 191"/>
              <a:gd name="T30" fmla="*/ 43 w 201"/>
              <a:gd name="T31" fmla="*/ 182 h 191"/>
              <a:gd name="T32" fmla="*/ 51 w 201"/>
              <a:gd name="T33" fmla="*/ 177 h 191"/>
              <a:gd name="T34" fmla="*/ 153 w 201"/>
              <a:gd name="T35" fmla="*/ 175 h 191"/>
              <a:gd name="T36" fmla="*/ 161 w 201"/>
              <a:gd name="T37" fmla="*/ 180 h 191"/>
              <a:gd name="T38" fmla="*/ 172 w 201"/>
              <a:gd name="T39" fmla="*/ 173 h 191"/>
              <a:gd name="T40" fmla="*/ 174 w 201"/>
              <a:gd name="T41" fmla="*/ 167 h 191"/>
              <a:gd name="T42" fmla="*/ 179 w 201"/>
              <a:gd name="T43" fmla="*/ 165 h 191"/>
              <a:gd name="T44" fmla="*/ 184 w 201"/>
              <a:gd name="T45" fmla="*/ 150 h 191"/>
              <a:gd name="T46" fmla="*/ 188 w 201"/>
              <a:gd name="T47" fmla="*/ 96 h 191"/>
              <a:gd name="T48" fmla="*/ 161 w 201"/>
              <a:gd name="T49" fmla="*/ 127 h 191"/>
              <a:gd name="T50" fmla="*/ 176 w 201"/>
              <a:gd name="T51" fmla="*/ 51 h 191"/>
              <a:gd name="T52" fmla="*/ 82 w 201"/>
              <a:gd name="T53" fmla="*/ 143 h 191"/>
              <a:gd name="T54" fmla="*/ 72 w 201"/>
              <a:gd name="T55" fmla="*/ 135 h 191"/>
              <a:gd name="T56" fmla="*/ 65 w 201"/>
              <a:gd name="T57" fmla="*/ 128 h 191"/>
              <a:gd name="T58" fmla="*/ 56 w 201"/>
              <a:gd name="T59" fmla="*/ 117 h 191"/>
              <a:gd name="T60" fmla="*/ 48 w 201"/>
              <a:gd name="T61" fmla="*/ 123 h 191"/>
              <a:gd name="T62" fmla="*/ 51 w 201"/>
              <a:gd name="T63" fmla="*/ 73 h 191"/>
              <a:gd name="T64" fmla="*/ 59 w 201"/>
              <a:gd name="T65" fmla="*/ 72 h 191"/>
              <a:gd name="T66" fmla="*/ 65 w 201"/>
              <a:gd name="T67" fmla="*/ 58 h 191"/>
              <a:gd name="T68" fmla="*/ 71 w 201"/>
              <a:gd name="T69" fmla="*/ 57 h 191"/>
              <a:gd name="T70" fmla="*/ 81 w 201"/>
              <a:gd name="T71" fmla="*/ 49 h 191"/>
              <a:gd name="T72" fmla="*/ 76 w 201"/>
              <a:gd name="T73" fmla="*/ 41 h 191"/>
              <a:gd name="T74" fmla="*/ 129 w 201"/>
              <a:gd name="T75" fmla="*/ 42 h 191"/>
              <a:gd name="T76" fmla="*/ 122 w 201"/>
              <a:gd name="T77" fmla="*/ 51 h 191"/>
              <a:gd name="T78" fmla="*/ 133 w 201"/>
              <a:gd name="T79" fmla="*/ 59 h 191"/>
              <a:gd name="T80" fmla="*/ 139 w 201"/>
              <a:gd name="T81" fmla="*/ 60 h 191"/>
              <a:gd name="T82" fmla="*/ 145 w 201"/>
              <a:gd name="T83" fmla="*/ 74 h 191"/>
              <a:gd name="T84" fmla="*/ 152 w 201"/>
              <a:gd name="T85" fmla="*/ 75 h 191"/>
              <a:gd name="T86" fmla="*/ 155 w 201"/>
              <a:gd name="T87" fmla="*/ 121 h 191"/>
              <a:gd name="T88" fmla="*/ 148 w 201"/>
              <a:gd name="T89" fmla="*/ 116 h 191"/>
              <a:gd name="T90" fmla="*/ 139 w 201"/>
              <a:gd name="T91" fmla="*/ 126 h 191"/>
              <a:gd name="T92" fmla="*/ 132 w 201"/>
              <a:gd name="T93" fmla="*/ 133 h 191"/>
              <a:gd name="T94" fmla="*/ 122 w 201"/>
              <a:gd name="T95" fmla="*/ 141 h 191"/>
              <a:gd name="T96" fmla="*/ 127 w 201"/>
              <a:gd name="T97" fmla="*/ 150 h 191"/>
              <a:gd name="T98" fmla="*/ 77 w 201"/>
              <a:gd name="T99" fmla="*/ 151 h 191"/>
              <a:gd name="T100" fmla="*/ 82 w 201"/>
              <a:gd name="T101" fmla="*/ 143 h 191"/>
              <a:gd name="T102" fmla="*/ 148 w 201"/>
              <a:gd name="T103" fmla="*/ 22 h 191"/>
              <a:gd name="T104" fmla="*/ 101 w 201"/>
              <a:gd name="T105" fmla="*/ 28 h 191"/>
              <a:gd name="T106" fmla="*/ 56 w 201"/>
              <a:gd name="T107" fmla="*/ 21 h 191"/>
              <a:gd name="T108" fmla="*/ 14 w 201"/>
              <a:gd name="T109" fmla="*/ 96 h 191"/>
              <a:gd name="T110" fmla="*/ 41 w 201"/>
              <a:gd name="T111" fmla="*/ 63 h 191"/>
              <a:gd name="T112" fmla="*/ 28 w 201"/>
              <a:gd name="T113" fmla="*/ 143 h 191"/>
              <a:gd name="T114" fmla="*/ 101 w 201"/>
              <a:gd name="T115" fmla="*/ 183 h 191"/>
              <a:gd name="T116" fmla="*/ 71 w 201"/>
              <a:gd name="T117" fmla="*/ 157 h 191"/>
              <a:gd name="T118" fmla="*/ 133 w 201"/>
              <a:gd name="T119" fmla="*/ 156 h 191"/>
              <a:gd name="T120" fmla="*/ 101 w 201"/>
              <a:gd name="T121" fmla="*/ 183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01" h="191">
                <a:moveTo>
                  <a:pt x="181" y="147"/>
                </a:moveTo>
                <a:cubicBezTo>
                  <a:pt x="201" y="116"/>
                  <a:pt x="201" y="77"/>
                  <a:pt x="182" y="46"/>
                </a:cubicBezTo>
                <a:cubicBezTo>
                  <a:pt x="185" y="43"/>
                  <a:pt x="185" y="43"/>
                  <a:pt x="185" y="43"/>
                </a:cubicBezTo>
                <a:cubicBezTo>
                  <a:pt x="187" y="40"/>
                  <a:pt x="188" y="36"/>
                  <a:pt x="186" y="34"/>
                </a:cubicBezTo>
                <a:cubicBezTo>
                  <a:pt x="180" y="27"/>
                  <a:pt x="180" y="27"/>
                  <a:pt x="180" y="27"/>
                </a:cubicBezTo>
                <a:cubicBezTo>
                  <a:pt x="179" y="25"/>
                  <a:pt x="176" y="25"/>
                  <a:pt x="174" y="25"/>
                </a:cubicBezTo>
                <a:cubicBezTo>
                  <a:pt x="175" y="24"/>
                  <a:pt x="175" y="24"/>
                  <a:pt x="175" y="24"/>
                </a:cubicBezTo>
                <a:cubicBezTo>
                  <a:pt x="175" y="22"/>
                  <a:pt x="174" y="20"/>
                  <a:pt x="173" y="19"/>
                </a:cubicBezTo>
                <a:cubicBezTo>
                  <a:pt x="166" y="14"/>
                  <a:pt x="166" y="14"/>
                  <a:pt x="166" y="14"/>
                </a:cubicBezTo>
                <a:cubicBezTo>
                  <a:pt x="163" y="12"/>
                  <a:pt x="159" y="12"/>
                  <a:pt x="157" y="14"/>
                </a:cubicBezTo>
                <a:cubicBezTo>
                  <a:pt x="154" y="17"/>
                  <a:pt x="154" y="17"/>
                  <a:pt x="154" y="17"/>
                </a:cubicBezTo>
                <a:cubicBezTo>
                  <a:pt x="138" y="6"/>
                  <a:pt x="120" y="0"/>
                  <a:pt x="101" y="0"/>
                </a:cubicBezTo>
                <a:cubicBezTo>
                  <a:pt x="83" y="0"/>
                  <a:pt x="65" y="5"/>
                  <a:pt x="50" y="15"/>
                </a:cubicBezTo>
                <a:cubicBezTo>
                  <a:pt x="47" y="12"/>
                  <a:pt x="47" y="12"/>
                  <a:pt x="47" y="12"/>
                </a:cubicBezTo>
                <a:cubicBezTo>
                  <a:pt x="45" y="10"/>
                  <a:pt x="41" y="10"/>
                  <a:pt x="38" y="12"/>
                </a:cubicBezTo>
                <a:cubicBezTo>
                  <a:pt x="31" y="17"/>
                  <a:pt x="31" y="17"/>
                  <a:pt x="31" y="17"/>
                </a:cubicBezTo>
                <a:cubicBezTo>
                  <a:pt x="30" y="19"/>
                  <a:pt x="29" y="20"/>
                  <a:pt x="29" y="22"/>
                </a:cubicBezTo>
                <a:cubicBezTo>
                  <a:pt x="29" y="22"/>
                  <a:pt x="29" y="23"/>
                  <a:pt x="29" y="23"/>
                </a:cubicBezTo>
                <a:cubicBezTo>
                  <a:pt x="27" y="23"/>
                  <a:pt x="25" y="23"/>
                  <a:pt x="24" y="25"/>
                </a:cubicBezTo>
                <a:cubicBezTo>
                  <a:pt x="18" y="32"/>
                  <a:pt x="18" y="32"/>
                  <a:pt x="18" y="32"/>
                </a:cubicBezTo>
                <a:cubicBezTo>
                  <a:pt x="16" y="34"/>
                  <a:pt x="16" y="38"/>
                  <a:pt x="19" y="41"/>
                </a:cubicBezTo>
                <a:cubicBezTo>
                  <a:pt x="21" y="43"/>
                  <a:pt x="21" y="43"/>
                  <a:pt x="21" y="43"/>
                </a:cubicBezTo>
                <a:cubicBezTo>
                  <a:pt x="0" y="75"/>
                  <a:pt x="1" y="117"/>
                  <a:pt x="22" y="149"/>
                </a:cubicBezTo>
                <a:cubicBezTo>
                  <a:pt x="20" y="151"/>
                  <a:pt x="20" y="151"/>
                  <a:pt x="20" y="151"/>
                </a:cubicBezTo>
                <a:cubicBezTo>
                  <a:pt x="17" y="154"/>
                  <a:pt x="17" y="158"/>
                  <a:pt x="19" y="160"/>
                </a:cubicBezTo>
                <a:cubicBezTo>
                  <a:pt x="25" y="167"/>
                  <a:pt x="25" y="167"/>
                  <a:pt x="25" y="167"/>
                </a:cubicBezTo>
                <a:cubicBezTo>
                  <a:pt x="26" y="168"/>
                  <a:pt x="27" y="169"/>
                  <a:pt x="29" y="169"/>
                </a:cubicBezTo>
                <a:cubicBezTo>
                  <a:pt x="29" y="169"/>
                  <a:pt x="30" y="169"/>
                  <a:pt x="30" y="169"/>
                </a:cubicBezTo>
                <a:cubicBezTo>
                  <a:pt x="30" y="170"/>
                  <a:pt x="30" y="170"/>
                  <a:pt x="30" y="170"/>
                </a:cubicBezTo>
                <a:cubicBezTo>
                  <a:pt x="30" y="172"/>
                  <a:pt x="31" y="174"/>
                  <a:pt x="32" y="175"/>
                </a:cubicBezTo>
                <a:cubicBezTo>
                  <a:pt x="39" y="180"/>
                  <a:pt x="39" y="180"/>
                  <a:pt x="39" y="180"/>
                </a:cubicBezTo>
                <a:cubicBezTo>
                  <a:pt x="40" y="181"/>
                  <a:pt x="42" y="182"/>
                  <a:pt x="43" y="182"/>
                </a:cubicBezTo>
                <a:cubicBezTo>
                  <a:pt x="45" y="182"/>
                  <a:pt x="47" y="181"/>
                  <a:pt x="48" y="180"/>
                </a:cubicBezTo>
                <a:cubicBezTo>
                  <a:pt x="51" y="177"/>
                  <a:pt x="51" y="177"/>
                  <a:pt x="51" y="177"/>
                </a:cubicBezTo>
                <a:cubicBezTo>
                  <a:pt x="66" y="186"/>
                  <a:pt x="84" y="191"/>
                  <a:pt x="101" y="191"/>
                </a:cubicBezTo>
                <a:cubicBezTo>
                  <a:pt x="119" y="191"/>
                  <a:pt x="137" y="186"/>
                  <a:pt x="153" y="175"/>
                </a:cubicBezTo>
                <a:cubicBezTo>
                  <a:pt x="156" y="178"/>
                  <a:pt x="156" y="178"/>
                  <a:pt x="156" y="178"/>
                </a:cubicBezTo>
                <a:cubicBezTo>
                  <a:pt x="157" y="179"/>
                  <a:pt x="159" y="180"/>
                  <a:pt x="161" y="180"/>
                </a:cubicBezTo>
                <a:cubicBezTo>
                  <a:pt x="162" y="180"/>
                  <a:pt x="164" y="179"/>
                  <a:pt x="165" y="179"/>
                </a:cubicBezTo>
                <a:cubicBezTo>
                  <a:pt x="172" y="173"/>
                  <a:pt x="172" y="173"/>
                  <a:pt x="172" y="173"/>
                </a:cubicBezTo>
                <a:cubicBezTo>
                  <a:pt x="173" y="172"/>
                  <a:pt x="174" y="170"/>
                  <a:pt x="174" y="169"/>
                </a:cubicBezTo>
                <a:cubicBezTo>
                  <a:pt x="174" y="168"/>
                  <a:pt x="174" y="168"/>
                  <a:pt x="174" y="167"/>
                </a:cubicBezTo>
                <a:cubicBezTo>
                  <a:pt x="174" y="167"/>
                  <a:pt x="174" y="167"/>
                  <a:pt x="175" y="167"/>
                </a:cubicBezTo>
                <a:cubicBezTo>
                  <a:pt x="176" y="167"/>
                  <a:pt x="178" y="167"/>
                  <a:pt x="179" y="165"/>
                </a:cubicBezTo>
                <a:cubicBezTo>
                  <a:pt x="185" y="159"/>
                  <a:pt x="185" y="159"/>
                  <a:pt x="185" y="159"/>
                </a:cubicBezTo>
                <a:cubicBezTo>
                  <a:pt x="187" y="156"/>
                  <a:pt x="186" y="152"/>
                  <a:pt x="184" y="150"/>
                </a:cubicBezTo>
                <a:lnTo>
                  <a:pt x="181" y="147"/>
                </a:lnTo>
                <a:close/>
                <a:moveTo>
                  <a:pt x="188" y="96"/>
                </a:moveTo>
                <a:cubicBezTo>
                  <a:pt x="188" y="112"/>
                  <a:pt x="184" y="127"/>
                  <a:pt x="175" y="141"/>
                </a:cubicBezTo>
                <a:cubicBezTo>
                  <a:pt x="161" y="127"/>
                  <a:pt x="161" y="127"/>
                  <a:pt x="161" y="127"/>
                </a:cubicBezTo>
                <a:cubicBezTo>
                  <a:pt x="171" y="108"/>
                  <a:pt x="172" y="85"/>
                  <a:pt x="162" y="66"/>
                </a:cubicBezTo>
                <a:cubicBezTo>
                  <a:pt x="176" y="51"/>
                  <a:pt x="176" y="51"/>
                  <a:pt x="176" y="51"/>
                </a:cubicBezTo>
                <a:cubicBezTo>
                  <a:pt x="184" y="65"/>
                  <a:pt x="188" y="80"/>
                  <a:pt x="188" y="96"/>
                </a:cubicBezTo>
                <a:close/>
                <a:moveTo>
                  <a:pt x="82" y="143"/>
                </a:moveTo>
                <a:cubicBezTo>
                  <a:pt x="82" y="141"/>
                  <a:pt x="81" y="140"/>
                  <a:pt x="80" y="139"/>
                </a:cubicBezTo>
                <a:cubicBezTo>
                  <a:pt x="72" y="135"/>
                  <a:pt x="72" y="135"/>
                  <a:pt x="72" y="135"/>
                </a:cubicBezTo>
                <a:cubicBezTo>
                  <a:pt x="70" y="133"/>
                  <a:pt x="68" y="133"/>
                  <a:pt x="66" y="134"/>
                </a:cubicBezTo>
                <a:cubicBezTo>
                  <a:pt x="66" y="132"/>
                  <a:pt x="66" y="129"/>
                  <a:pt x="65" y="128"/>
                </a:cubicBezTo>
                <a:cubicBezTo>
                  <a:pt x="60" y="120"/>
                  <a:pt x="60" y="120"/>
                  <a:pt x="60" y="120"/>
                </a:cubicBezTo>
                <a:cubicBezTo>
                  <a:pt x="59" y="118"/>
                  <a:pt x="58" y="117"/>
                  <a:pt x="56" y="117"/>
                </a:cubicBezTo>
                <a:cubicBezTo>
                  <a:pt x="55" y="117"/>
                  <a:pt x="53" y="118"/>
                  <a:pt x="52" y="119"/>
                </a:cubicBezTo>
                <a:cubicBezTo>
                  <a:pt x="48" y="123"/>
                  <a:pt x="48" y="123"/>
                  <a:pt x="48" y="123"/>
                </a:cubicBezTo>
                <a:cubicBezTo>
                  <a:pt x="39" y="106"/>
                  <a:pt x="39" y="86"/>
                  <a:pt x="47" y="69"/>
                </a:cubicBezTo>
                <a:cubicBezTo>
                  <a:pt x="51" y="73"/>
                  <a:pt x="51" y="73"/>
                  <a:pt x="51" y="73"/>
                </a:cubicBezTo>
                <a:cubicBezTo>
                  <a:pt x="52" y="74"/>
                  <a:pt x="53" y="75"/>
                  <a:pt x="54" y="75"/>
                </a:cubicBezTo>
                <a:cubicBezTo>
                  <a:pt x="56" y="75"/>
                  <a:pt x="58" y="74"/>
                  <a:pt x="59" y="72"/>
                </a:cubicBezTo>
                <a:cubicBezTo>
                  <a:pt x="64" y="64"/>
                  <a:pt x="64" y="64"/>
                  <a:pt x="64" y="64"/>
                </a:cubicBezTo>
                <a:cubicBezTo>
                  <a:pt x="65" y="63"/>
                  <a:pt x="65" y="61"/>
                  <a:pt x="65" y="58"/>
                </a:cubicBezTo>
                <a:cubicBezTo>
                  <a:pt x="65" y="59"/>
                  <a:pt x="66" y="59"/>
                  <a:pt x="66" y="59"/>
                </a:cubicBezTo>
                <a:cubicBezTo>
                  <a:pt x="68" y="59"/>
                  <a:pt x="70" y="58"/>
                  <a:pt x="71" y="57"/>
                </a:cubicBezTo>
                <a:cubicBezTo>
                  <a:pt x="78" y="52"/>
                  <a:pt x="78" y="52"/>
                  <a:pt x="78" y="52"/>
                </a:cubicBezTo>
                <a:cubicBezTo>
                  <a:pt x="80" y="52"/>
                  <a:pt x="81" y="50"/>
                  <a:pt x="81" y="49"/>
                </a:cubicBezTo>
                <a:cubicBezTo>
                  <a:pt x="81" y="47"/>
                  <a:pt x="81" y="46"/>
                  <a:pt x="79" y="45"/>
                </a:cubicBezTo>
                <a:cubicBezTo>
                  <a:pt x="76" y="41"/>
                  <a:pt x="76" y="41"/>
                  <a:pt x="76" y="41"/>
                </a:cubicBezTo>
                <a:cubicBezTo>
                  <a:pt x="84" y="37"/>
                  <a:pt x="92" y="36"/>
                  <a:pt x="101" y="36"/>
                </a:cubicBezTo>
                <a:cubicBezTo>
                  <a:pt x="111" y="36"/>
                  <a:pt x="120" y="38"/>
                  <a:pt x="129" y="42"/>
                </a:cubicBezTo>
                <a:cubicBezTo>
                  <a:pt x="124" y="47"/>
                  <a:pt x="124" y="47"/>
                  <a:pt x="124" y="47"/>
                </a:cubicBezTo>
                <a:cubicBezTo>
                  <a:pt x="123" y="48"/>
                  <a:pt x="122" y="50"/>
                  <a:pt x="122" y="51"/>
                </a:cubicBezTo>
                <a:cubicBezTo>
                  <a:pt x="123" y="53"/>
                  <a:pt x="124" y="54"/>
                  <a:pt x="125" y="54"/>
                </a:cubicBezTo>
                <a:cubicBezTo>
                  <a:pt x="133" y="59"/>
                  <a:pt x="133" y="59"/>
                  <a:pt x="133" y="59"/>
                </a:cubicBezTo>
                <a:cubicBezTo>
                  <a:pt x="134" y="60"/>
                  <a:pt x="136" y="61"/>
                  <a:pt x="137" y="61"/>
                </a:cubicBezTo>
                <a:cubicBezTo>
                  <a:pt x="138" y="61"/>
                  <a:pt x="138" y="61"/>
                  <a:pt x="139" y="60"/>
                </a:cubicBezTo>
                <a:cubicBezTo>
                  <a:pt x="138" y="62"/>
                  <a:pt x="139" y="65"/>
                  <a:pt x="140" y="66"/>
                </a:cubicBezTo>
                <a:cubicBezTo>
                  <a:pt x="145" y="74"/>
                  <a:pt x="145" y="74"/>
                  <a:pt x="145" y="74"/>
                </a:cubicBezTo>
                <a:cubicBezTo>
                  <a:pt x="146" y="76"/>
                  <a:pt x="147" y="77"/>
                  <a:pt x="149" y="77"/>
                </a:cubicBezTo>
                <a:cubicBezTo>
                  <a:pt x="150" y="77"/>
                  <a:pt x="151" y="76"/>
                  <a:pt x="152" y="75"/>
                </a:cubicBezTo>
                <a:cubicBezTo>
                  <a:pt x="156" y="72"/>
                  <a:pt x="156" y="72"/>
                  <a:pt x="156" y="72"/>
                </a:cubicBezTo>
                <a:cubicBezTo>
                  <a:pt x="163" y="87"/>
                  <a:pt x="163" y="105"/>
                  <a:pt x="155" y="121"/>
                </a:cubicBezTo>
                <a:cubicBezTo>
                  <a:pt x="152" y="117"/>
                  <a:pt x="152" y="117"/>
                  <a:pt x="152" y="117"/>
                </a:cubicBezTo>
                <a:cubicBezTo>
                  <a:pt x="151" y="116"/>
                  <a:pt x="150" y="116"/>
                  <a:pt x="148" y="116"/>
                </a:cubicBezTo>
                <a:cubicBezTo>
                  <a:pt x="147" y="116"/>
                  <a:pt x="145" y="117"/>
                  <a:pt x="144" y="118"/>
                </a:cubicBezTo>
                <a:cubicBezTo>
                  <a:pt x="139" y="126"/>
                  <a:pt x="139" y="126"/>
                  <a:pt x="139" y="126"/>
                </a:cubicBezTo>
                <a:cubicBezTo>
                  <a:pt x="138" y="128"/>
                  <a:pt x="138" y="130"/>
                  <a:pt x="138" y="132"/>
                </a:cubicBezTo>
                <a:cubicBezTo>
                  <a:pt x="136" y="132"/>
                  <a:pt x="134" y="132"/>
                  <a:pt x="132" y="133"/>
                </a:cubicBezTo>
                <a:cubicBezTo>
                  <a:pt x="125" y="138"/>
                  <a:pt x="125" y="138"/>
                  <a:pt x="125" y="138"/>
                </a:cubicBezTo>
                <a:cubicBezTo>
                  <a:pt x="123" y="139"/>
                  <a:pt x="122" y="140"/>
                  <a:pt x="122" y="141"/>
                </a:cubicBezTo>
                <a:cubicBezTo>
                  <a:pt x="122" y="143"/>
                  <a:pt x="122" y="144"/>
                  <a:pt x="124" y="146"/>
                </a:cubicBezTo>
                <a:cubicBezTo>
                  <a:pt x="127" y="150"/>
                  <a:pt x="127" y="150"/>
                  <a:pt x="127" y="150"/>
                </a:cubicBezTo>
                <a:cubicBezTo>
                  <a:pt x="119" y="154"/>
                  <a:pt x="110" y="156"/>
                  <a:pt x="101" y="156"/>
                </a:cubicBezTo>
                <a:cubicBezTo>
                  <a:pt x="93" y="156"/>
                  <a:pt x="85" y="154"/>
                  <a:pt x="77" y="151"/>
                </a:cubicBezTo>
                <a:cubicBezTo>
                  <a:pt x="81" y="147"/>
                  <a:pt x="81" y="147"/>
                  <a:pt x="81" y="147"/>
                </a:cubicBezTo>
                <a:cubicBezTo>
                  <a:pt x="82" y="146"/>
                  <a:pt x="82" y="144"/>
                  <a:pt x="82" y="143"/>
                </a:cubicBezTo>
                <a:close/>
                <a:moveTo>
                  <a:pt x="101" y="8"/>
                </a:moveTo>
                <a:cubicBezTo>
                  <a:pt x="118" y="8"/>
                  <a:pt x="134" y="13"/>
                  <a:pt x="148" y="22"/>
                </a:cubicBezTo>
                <a:cubicBezTo>
                  <a:pt x="135" y="36"/>
                  <a:pt x="135" y="36"/>
                  <a:pt x="135" y="36"/>
                </a:cubicBezTo>
                <a:cubicBezTo>
                  <a:pt x="124" y="31"/>
                  <a:pt x="113" y="28"/>
                  <a:pt x="101" y="28"/>
                </a:cubicBezTo>
                <a:cubicBezTo>
                  <a:pt x="90" y="28"/>
                  <a:pt x="79" y="30"/>
                  <a:pt x="70" y="35"/>
                </a:cubicBezTo>
                <a:cubicBezTo>
                  <a:pt x="56" y="21"/>
                  <a:pt x="56" y="21"/>
                  <a:pt x="56" y="21"/>
                </a:cubicBezTo>
                <a:cubicBezTo>
                  <a:pt x="69" y="13"/>
                  <a:pt x="85" y="8"/>
                  <a:pt x="101" y="8"/>
                </a:cubicBezTo>
                <a:close/>
                <a:moveTo>
                  <a:pt x="14" y="96"/>
                </a:moveTo>
                <a:cubicBezTo>
                  <a:pt x="14" y="79"/>
                  <a:pt x="18" y="63"/>
                  <a:pt x="27" y="49"/>
                </a:cubicBezTo>
                <a:cubicBezTo>
                  <a:pt x="41" y="63"/>
                  <a:pt x="41" y="63"/>
                  <a:pt x="41" y="63"/>
                </a:cubicBezTo>
                <a:cubicBezTo>
                  <a:pt x="30" y="84"/>
                  <a:pt x="30" y="109"/>
                  <a:pt x="42" y="129"/>
                </a:cubicBezTo>
                <a:cubicBezTo>
                  <a:pt x="28" y="143"/>
                  <a:pt x="28" y="143"/>
                  <a:pt x="28" y="143"/>
                </a:cubicBezTo>
                <a:cubicBezTo>
                  <a:pt x="19" y="129"/>
                  <a:pt x="14" y="113"/>
                  <a:pt x="14" y="96"/>
                </a:cubicBezTo>
                <a:close/>
                <a:moveTo>
                  <a:pt x="101" y="183"/>
                </a:moveTo>
                <a:cubicBezTo>
                  <a:pt x="85" y="183"/>
                  <a:pt x="70" y="179"/>
                  <a:pt x="57" y="171"/>
                </a:cubicBezTo>
                <a:cubicBezTo>
                  <a:pt x="71" y="157"/>
                  <a:pt x="71" y="157"/>
                  <a:pt x="71" y="157"/>
                </a:cubicBezTo>
                <a:cubicBezTo>
                  <a:pt x="80" y="161"/>
                  <a:pt x="90" y="164"/>
                  <a:pt x="101" y="164"/>
                </a:cubicBezTo>
                <a:cubicBezTo>
                  <a:pt x="112" y="164"/>
                  <a:pt x="124" y="161"/>
                  <a:pt x="133" y="156"/>
                </a:cubicBezTo>
                <a:cubicBezTo>
                  <a:pt x="147" y="169"/>
                  <a:pt x="147" y="169"/>
                  <a:pt x="147" y="169"/>
                </a:cubicBezTo>
                <a:cubicBezTo>
                  <a:pt x="134" y="178"/>
                  <a:pt x="118" y="183"/>
                  <a:pt x="101" y="183"/>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pic>
        <p:nvPicPr>
          <p:cNvPr id="5" name="Picture Placeholder 4">
            <a:extLst>
              <a:ext uri="{FF2B5EF4-FFF2-40B4-BE49-F238E27FC236}">
                <a16:creationId xmlns:a16="http://schemas.microsoft.com/office/drawing/2014/main" id="{F890D785-6DCA-464B-AFDF-3AAFD30C4AA8}"/>
              </a:ext>
            </a:extLst>
          </p:cNvPr>
          <p:cNvPicPr>
            <a:picLocks noGrp="1" noChangeAspect="1"/>
          </p:cNvPicPr>
          <p:nvPr>
            <p:ph type="pic" sz="quarter" idx="12"/>
          </p:nvPr>
        </p:nvPicPr>
        <p:blipFill>
          <a:blip r:embed="rId2">
            <a:extLst>
              <a:ext uri="{28A0092B-C50C-407E-A947-70E740481C1C}">
                <a14:useLocalDpi xmlns:a14="http://schemas.microsoft.com/office/drawing/2010/main" val="0"/>
              </a:ext>
            </a:extLst>
          </a:blip>
          <a:srcRect t="18573" b="18573"/>
          <a:stretch>
            <a:fillRect/>
          </a:stretch>
        </p:blipFill>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65486" y="1369743"/>
            <a:ext cx="9223277" cy="5160179"/>
          </a:xfrm>
          <a:prstGeom prst="rect">
            <a:avLst/>
          </a:prstGeom>
        </p:spPr>
      </p:pic>
    </p:spTree>
    <p:extLst>
      <p:ext uri="{BB962C8B-B14F-4D97-AF65-F5344CB8AC3E}">
        <p14:creationId xmlns:p14="http://schemas.microsoft.com/office/powerpoint/2010/main" val="748340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down)">
                                      <p:cBhvr>
                                        <p:cTn id="10" dur="500"/>
                                        <p:tgtEl>
                                          <p:spTgt spid="7"/>
                                        </p:tgtEl>
                                      </p:cBhvr>
                                    </p:animEffect>
                                  </p:childTnLst>
                                </p:cTn>
                              </p:par>
                              <p:par>
                                <p:cTn id="11" presetID="22" presetClass="entr" presetSubtype="4"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wipe(down)">
                                      <p:cBhvr>
                                        <p:cTn id="13" dur="500"/>
                                        <p:tgtEl>
                                          <p:spTgt spid="11"/>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down)">
                                      <p:cBhvr>
                                        <p:cTn id="16" dur="500"/>
                                        <p:tgtEl>
                                          <p:spTgt spid="10"/>
                                        </p:tgtEl>
                                      </p:cBhvr>
                                    </p:animEffect>
                                  </p:childTnLst>
                                </p:cTn>
                              </p:par>
                              <p:par>
                                <p:cTn id="17" presetID="22" presetClass="entr" presetSubtype="1"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up)">
                                      <p:cBhvr>
                                        <p:cTn id="19" dur="500"/>
                                        <p:tgtEl>
                                          <p:spTgt spid="6"/>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down)">
                                      <p:cBhvr>
                                        <p:cTn id="22" dur="500"/>
                                        <p:tgtEl>
                                          <p:spTgt spid="8"/>
                                        </p:tgtEl>
                                      </p:cBhvr>
                                    </p:animEffect>
                                  </p:childTnLst>
                                </p:cTn>
                              </p:par>
                            </p:childTnLst>
                          </p:cTn>
                        </p:par>
                        <p:par>
                          <p:cTn id="23" fill="hold">
                            <p:stCondLst>
                              <p:cond delay="500"/>
                            </p:stCondLst>
                            <p:childTnLst>
                              <p:par>
                                <p:cTn id="24" presetID="22" presetClass="entr" presetSubtype="4" fill="hold" nodeType="after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wipe(down)">
                                      <p:cBhvr>
                                        <p:cTn id="26" dur="500"/>
                                        <p:tgtEl>
                                          <p:spTgt spid="3"/>
                                        </p:tgtEl>
                                      </p:cBhvr>
                                    </p:animEffect>
                                  </p:childTnLst>
                                </p:cTn>
                              </p:par>
                            </p:childTnLst>
                          </p:cTn>
                        </p:par>
                        <p:par>
                          <p:cTn id="27" fill="hold">
                            <p:stCondLst>
                              <p:cond delay="1000"/>
                            </p:stCondLst>
                            <p:childTnLst>
                              <p:par>
                                <p:cTn id="28" presetID="42" presetClass="entr" presetSubtype="0"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750"/>
                                        <p:tgtEl>
                                          <p:spTgt spid="16"/>
                                        </p:tgtEl>
                                      </p:cBhvr>
                                    </p:animEffect>
                                    <p:anim calcmode="lin" valueType="num">
                                      <p:cBhvr>
                                        <p:cTn id="31" dur="750" fill="hold"/>
                                        <p:tgtEl>
                                          <p:spTgt spid="16"/>
                                        </p:tgtEl>
                                        <p:attrNameLst>
                                          <p:attrName>ppt_x</p:attrName>
                                        </p:attrNameLst>
                                      </p:cBhvr>
                                      <p:tavLst>
                                        <p:tav tm="0">
                                          <p:val>
                                            <p:strVal val="#ppt_x"/>
                                          </p:val>
                                        </p:tav>
                                        <p:tav tm="100000">
                                          <p:val>
                                            <p:strVal val="#ppt_x"/>
                                          </p:val>
                                        </p:tav>
                                      </p:tavLst>
                                    </p:anim>
                                    <p:anim calcmode="lin" valueType="num">
                                      <p:cBhvr>
                                        <p:cTn id="32" dur="750" fill="hold"/>
                                        <p:tgtEl>
                                          <p:spTgt spid="16"/>
                                        </p:tgtEl>
                                        <p:attrNameLst>
                                          <p:attrName>ppt_y</p:attrName>
                                        </p:attrNameLst>
                                      </p:cBhvr>
                                      <p:tavLst>
                                        <p:tav tm="0">
                                          <p:val>
                                            <p:strVal val="#ppt_y+.1"/>
                                          </p:val>
                                        </p:tav>
                                        <p:tav tm="100000">
                                          <p:val>
                                            <p:strVal val="#ppt_y"/>
                                          </p:val>
                                        </p:tav>
                                      </p:tavLst>
                                    </p:anim>
                                  </p:childTnLst>
                                </p:cTn>
                              </p:par>
                            </p:childTnLst>
                          </p:cTn>
                        </p:par>
                        <p:par>
                          <p:cTn id="33" fill="hold">
                            <p:stCondLst>
                              <p:cond delay="1750"/>
                            </p:stCondLst>
                            <p:childTnLst>
                              <p:par>
                                <p:cTn id="34" presetID="16" presetClass="entr" presetSubtype="37" fill="hold" grpId="0" nodeType="after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barn(outVertical)">
                                      <p:cBhvr>
                                        <p:cTn id="36" dur="500"/>
                                        <p:tgtEl>
                                          <p:spTgt spid="30"/>
                                        </p:tgtEl>
                                      </p:cBhvr>
                                    </p:animEffect>
                                  </p:childTnLst>
                                </p:cTn>
                              </p:par>
                            </p:childTnLst>
                          </p:cTn>
                        </p:par>
                        <p:par>
                          <p:cTn id="37" fill="hold">
                            <p:stCondLst>
                              <p:cond delay="2250"/>
                            </p:stCondLst>
                            <p:childTnLst>
                              <p:par>
                                <p:cTn id="38" presetID="53" presetClass="entr" presetSubtype="16" fill="hold" grpId="0" nodeType="afterEffect">
                                  <p:stCondLst>
                                    <p:cond delay="0"/>
                                  </p:stCondLst>
                                  <p:childTnLst>
                                    <p:set>
                                      <p:cBhvr>
                                        <p:cTn id="39" dur="1" fill="hold">
                                          <p:stCondLst>
                                            <p:cond delay="0"/>
                                          </p:stCondLst>
                                        </p:cTn>
                                        <p:tgtEl>
                                          <p:spTgt spid="18"/>
                                        </p:tgtEl>
                                        <p:attrNameLst>
                                          <p:attrName>style.visibility</p:attrName>
                                        </p:attrNameLst>
                                      </p:cBhvr>
                                      <p:to>
                                        <p:strVal val="visible"/>
                                      </p:to>
                                    </p:set>
                                    <p:anim calcmode="lin" valueType="num">
                                      <p:cBhvr>
                                        <p:cTn id="40" dur="500" fill="hold"/>
                                        <p:tgtEl>
                                          <p:spTgt spid="18"/>
                                        </p:tgtEl>
                                        <p:attrNameLst>
                                          <p:attrName>ppt_w</p:attrName>
                                        </p:attrNameLst>
                                      </p:cBhvr>
                                      <p:tavLst>
                                        <p:tav tm="0">
                                          <p:val>
                                            <p:fltVal val="0"/>
                                          </p:val>
                                        </p:tav>
                                        <p:tav tm="100000">
                                          <p:val>
                                            <p:strVal val="#ppt_w"/>
                                          </p:val>
                                        </p:tav>
                                      </p:tavLst>
                                    </p:anim>
                                    <p:anim calcmode="lin" valueType="num">
                                      <p:cBhvr>
                                        <p:cTn id="41" dur="500" fill="hold"/>
                                        <p:tgtEl>
                                          <p:spTgt spid="18"/>
                                        </p:tgtEl>
                                        <p:attrNameLst>
                                          <p:attrName>ppt_h</p:attrName>
                                        </p:attrNameLst>
                                      </p:cBhvr>
                                      <p:tavLst>
                                        <p:tav tm="0">
                                          <p:val>
                                            <p:fltVal val="0"/>
                                          </p:val>
                                        </p:tav>
                                        <p:tav tm="100000">
                                          <p:val>
                                            <p:strVal val="#ppt_h"/>
                                          </p:val>
                                        </p:tav>
                                      </p:tavLst>
                                    </p:anim>
                                    <p:animEffect transition="in" filter="fade">
                                      <p:cBhvr>
                                        <p:cTn id="42" dur="500"/>
                                        <p:tgtEl>
                                          <p:spTgt spid="18"/>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22"/>
                                        </p:tgtEl>
                                        <p:attrNameLst>
                                          <p:attrName>style.visibility</p:attrName>
                                        </p:attrNameLst>
                                      </p:cBhvr>
                                      <p:to>
                                        <p:strVal val="visible"/>
                                      </p:to>
                                    </p:set>
                                    <p:anim calcmode="lin" valueType="num">
                                      <p:cBhvr>
                                        <p:cTn id="45" dur="500" fill="hold"/>
                                        <p:tgtEl>
                                          <p:spTgt spid="22"/>
                                        </p:tgtEl>
                                        <p:attrNameLst>
                                          <p:attrName>ppt_w</p:attrName>
                                        </p:attrNameLst>
                                      </p:cBhvr>
                                      <p:tavLst>
                                        <p:tav tm="0">
                                          <p:val>
                                            <p:fltVal val="0"/>
                                          </p:val>
                                        </p:tav>
                                        <p:tav tm="100000">
                                          <p:val>
                                            <p:strVal val="#ppt_w"/>
                                          </p:val>
                                        </p:tav>
                                      </p:tavLst>
                                    </p:anim>
                                    <p:anim calcmode="lin" valueType="num">
                                      <p:cBhvr>
                                        <p:cTn id="46" dur="500" fill="hold"/>
                                        <p:tgtEl>
                                          <p:spTgt spid="22"/>
                                        </p:tgtEl>
                                        <p:attrNameLst>
                                          <p:attrName>ppt_h</p:attrName>
                                        </p:attrNameLst>
                                      </p:cBhvr>
                                      <p:tavLst>
                                        <p:tav tm="0">
                                          <p:val>
                                            <p:fltVal val="0"/>
                                          </p:val>
                                        </p:tav>
                                        <p:tav tm="100000">
                                          <p:val>
                                            <p:strVal val="#ppt_h"/>
                                          </p:val>
                                        </p:tav>
                                      </p:tavLst>
                                    </p:anim>
                                    <p:animEffect transition="in" filter="fade">
                                      <p:cBhvr>
                                        <p:cTn id="47" dur="500"/>
                                        <p:tgtEl>
                                          <p:spTgt spid="22"/>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26"/>
                                        </p:tgtEl>
                                        <p:attrNameLst>
                                          <p:attrName>style.visibility</p:attrName>
                                        </p:attrNameLst>
                                      </p:cBhvr>
                                      <p:to>
                                        <p:strVal val="visible"/>
                                      </p:to>
                                    </p:set>
                                    <p:anim calcmode="lin" valueType="num">
                                      <p:cBhvr>
                                        <p:cTn id="50" dur="500" fill="hold"/>
                                        <p:tgtEl>
                                          <p:spTgt spid="26"/>
                                        </p:tgtEl>
                                        <p:attrNameLst>
                                          <p:attrName>ppt_w</p:attrName>
                                        </p:attrNameLst>
                                      </p:cBhvr>
                                      <p:tavLst>
                                        <p:tav tm="0">
                                          <p:val>
                                            <p:fltVal val="0"/>
                                          </p:val>
                                        </p:tav>
                                        <p:tav tm="100000">
                                          <p:val>
                                            <p:strVal val="#ppt_w"/>
                                          </p:val>
                                        </p:tav>
                                      </p:tavLst>
                                    </p:anim>
                                    <p:anim calcmode="lin" valueType="num">
                                      <p:cBhvr>
                                        <p:cTn id="51" dur="500" fill="hold"/>
                                        <p:tgtEl>
                                          <p:spTgt spid="26"/>
                                        </p:tgtEl>
                                        <p:attrNameLst>
                                          <p:attrName>ppt_h</p:attrName>
                                        </p:attrNameLst>
                                      </p:cBhvr>
                                      <p:tavLst>
                                        <p:tav tm="0">
                                          <p:val>
                                            <p:fltVal val="0"/>
                                          </p:val>
                                        </p:tav>
                                        <p:tav tm="100000">
                                          <p:val>
                                            <p:strVal val="#ppt_h"/>
                                          </p:val>
                                        </p:tav>
                                      </p:tavLst>
                                    </p:anim>
                                    <p:animEffect transition="in" filter="fade">
                                      <p:cBhvr>
                                        <p:cTn id="52" dur="500"/>
                                        <p:tgtEl>
                                          <p:spTgt spid="26"/>
                                        </p:tgtEl>
                                      </p:cBhvr>
                                    </p:animEffect>
                                  </p:childTnLst>
                                </p:cTn>
                              </p:par>
                            </p:childTnLst>
                          </p:cTn>
                        </p:par>
                        <p:par>
                          <p:cTn id="53" fill="hold">
                            <p:stCondLst>
                              <p:cond delay="2750"/>
                            </p:stCondLst>
                            <p:childTnLst>
                              <p:par>
                                <p:cTn id="54" presetID="53" presetClass="entr" presetSubtype="16" fill="hold" grpId="0" nodeType="afterEffect">
                                  <p:stCondLst>
                                    <p:cond delay="0"/>
                                  </p:stCondLst>
                                  <p:childTnLst>
                                    <p:set>
                                      <p:cBhvr>
                                        <p:cTn id="55" dur="1" fill="hold">
                                          <p:stCondLst>
                                            <p:cond delay="0"/>
                                          </p:stCondLst>
                                        </p:cTn>
                                        <p:tgtEl>
                                          <p:spTgt spid="31"/>
                                        </p:tgtEl>
                                        <p:attrNameLst>
                                          <p:attrName>style.visibility</p:attrName>
                                        </p:attrNameLst>
                                      </p:cBhvr>
                                      <p:to>
                                        <p:strVal val="visible"/>
                                      </p:to>
                                    </p:set>
                                    <p:anim calcmode="lin" valueType="num">
                                      <p:cBhvr>
                                        <p:cTn id="56" dur="500" fill="hold"/>
                                        <p:tgtEl>
                                          <p:spTgt spid="31"/>
                                        </p:tgtEl>
                                        <p:attrNameLst>
                                          <p:attrName>ppt_w</p:attrName>
                                        </p:attrNameLst>
                                      </p:cBhvr>
                                      <p:tavLst>
                                        <p:tav tm="0">
                                          <p:val>
                                            <p:fltVal val="0"/>
                                          </p:val>
                                        </p:tav>
                                        <p:tav tm="100000">
                                          <p:val>
                                            <p:strVal val="#ppt_w"/>
                                          </p:val>
                                        </p:tav>
                                      </p:tavLst>
                                    </p:anim>
                                    <p:anim calcmode="lin" valueType="num">
                                      <p:cBhvr>
                                        <p:cTn id="57" dur="500" fill="hold"/>
                                        <p:tgtEl>
                                          <p:spTgt spid="31"/>
                                        </p:tgtEl>
                                        <p:attrNameLst>
                                          <p:attrName>ppt_h</p:attrName>
                                        </p:attrNameLst>
                                      </p:cBhvr>
                                      <p:tavLst>
                                        <p:tav tm="0">
                                          <p:val>
                                            <p:fltVal val="0"/>
                                          </p:val>
                                        </p:tav>
                                        <p:tav tm="100000">
                                          <p:val>
                                            <p:strVal val="#ppt_h"/>
                                          </p:val>
                                        </p:tav>
                                      </p:tavLst>
                                    </p:anim>
                                    <p:animEffect transition="in" filter="fade">
                                      <p:cBhvr>
                                        <p:cTn id="58" dur="500"/>
                                        <p:tgtEl>
                                          <p:spTgt spid="31"/>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32"/>
                                        </p:tgtEl>
                                        <p:attrNameLst>
                                          <p:attrName>style.visibility</p:attrName>
                                        </p:attrNameLst>
                                      </p:cBhvr>
                                      <p:to>
                                        <p:strVal val="visible"/>
                                      </p:to>
                                    </p:set>
                                    <p:anim calcmode="lin" valueType="num">
                                      <p:cBhvr>
                                        <p:cTn id="61" dur="500" fill="hold"/>
                                        <p:tgtEl>
                                          <p:spTgt spid="32"/>
                                        </p:tgtEl>
                                        <p:attrNameLst>
                                          <p:attrName>ppt_w</p:attrName>
                                        </p:attrNameLst>
                                      </p:cBhvr>
                                      <p:tavLst>
                                        <p:tav tm="0">
                                          <p:val>
                                            <p:fltVal val="0"/>
                                          </p:val>
                                        </p:tav>
                                        <p:tav tm="100000">
                                          <p:val>
                                            <p:strVal val="#ppt_w"/>
                                          </p:val>
                                        </p:tav>
                                      </p:tavLst>
                                    </p:anim>
                                    <p:anim calcmode="lin" valueType="num">
                                      <p:cBhvr>
                                        <p:cTn id="62" dur="500" fill="hold"/>
                                        <p:tgtEl>
                                          <p:spTgt spid="32"/>
                                        </p:tgtEl>
                                        <p:attrNameLst>
                                          <p:attrName>ppt_h</p:attrName>
                                        </p:attrNameLst>
                                      </p:cBhvr>
                                      <p:tavLst>
                                        <p:tav tm="0">
                                          <p:val>
                                            <p:fltVal val="0"/>
                                          </p:val>
                                        </p:tav>
                                        <p:tav tm="100000">
                                          <p:val>
                                            <p:strVal val="#ppt_h"/>
                                          </p:val>
                                        </p:tav>
                                      </p:tavLst>
                                    </p:anim>
                                    <p:animEffect transition="in" filter="fade">
                                      <p:cBhvr>
                                        <p:cTn id="63" dur="500"/>
                                        <p:tgtEl>
                                          <p:spTgt spid="32"/>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33"/>
                                        </p:tgtEl>
                                        <p:attrNameLst>
                                          <p:attrName>style.visibility</p:attrName>
                                        </p:attrNameLst>
                                      </p:cBhvr>
                                      <p:to>
                                        <p:strVal val="visible"/>
                                      </p:to>
                                    </p:set>
                                    <p:anim calcmode="lin" valueType="num">
                                      <p:cBhvr>
                                        <p:cTn id="66" dur="500" fill="hold"/>
                                        <p:tgtEl>
                                          <p:spTgt spid="33"/>
                                        </p:tgtEl>
                                        <p:attrNameLst>
                                          <p:attrName>ppt_w</p:attrName>
                                        </p:attrNameLst>
                                      </p:cBhvr>
                                      <p:tavLst>
                                        <p:tav tm="0">
                                          <p:val>
                                            <p:fltVal val="0"/>
                                          </p:val>
                                        </p:tav>
                                        <p:tav tm="100000">
                                          <p:val>
                                            <p:strVal val="#ppt_w"/>
                                          </p:val>
                                        </p:tav>
                                      </p:tavLst>
                                    </p:anim>
                                    <p:anim calcmode="lin" valueType="num">
                                      <p:cBhvr>
                                        <p:cTn id="67" dur="500" fill="hold"/>
                                        <p:tgtEl>
                                          <p:spTgt spid="33"/>
                                        </p:tgtEl>
                                        <p:attrNameLst>
                                          <p:attrName>ppt_h</p:attrName>
                                        </p:attrNameLst>
                                      </p:cBhvr>
                                      <p:tavLst>
                                        <p:tav tm="0">
                                          <p:val>
                                            <p:fltVal val="0"/>
                                          </p:val>
                                        </p:tav>
                                        <p:tav tm="100000">
                                          <p:val>
                                            <p:strVal val="#ppt_h"/>
                                          </p:val>
                                        </p:tav>
                                      </p:tavLst>
                                    </p:anim>
                                    <p:animEffect transition="in" filter="fade">
                                      <p:cBhvr>
                                        <p:cTn id="68" dur="500"/>
                                        <p:tgtEl>
                                          <p:spTgt spid="33"/>
                                        </p:tgtEl>
                                      </p:cBhvr>
                                    </p:animEffect>
                                  </p:childTnLst>
                                </p:cTn>
                              </p:par>
                            </p:childTnLst>
                          </p:cTn>
                        </p:par>
                        <p:par>
                          <p:cTn id="69" fill="hold">
                            <p:stCondLst>
                              <p:cond delay="3250"/>
                            </p:stCondLst>
                            <p:childTnLst>
                              <p:par>
                                <p:cTn id="70" presetID="10" presetClass="entr" presetSubtype="0" fill="hold" grpId="0" nodeType="afterEffect">
                                  <p:stCondLst>
                                    <p:cond delay="0"/>
                                  </p:stCondLst>
                                  <p:childTnLst>
                                    <p:set>
                                      <p:cBhvr>
                                        <p:cTn id="71" dur="1" fill="hold">
                                          <p:stCondLst>
                                            <p:cond delay="0"/>
                                          </p:stCondLst>
                                        </p:cTn>
                                        <p:tgtEl>
                                          <p:spTgt spid="20"/>
                                        </p:tgtEl>
                                        <p:attrNameLst>
                                          <p:attrName>style.visibility</p:attrName>
                                        </p:attrNameLst>
                                      </p:cBhvr>
                                      <p:to>
                                        <p:strVal val="visible"/>
                                      </p:to>
                                    </p:set>
                                    <p:animEffect transition="in" filter="fade">
                                      <p:cBhvr>
                                        <p:cTn id="72" dur="500"/>
                                        <p:tgtEl>
                                          <p:spTgt spid="20"/>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24"/>
                                        </p:tgtEl>
                                        <p:attrNameLst>
                                          <p:attrName>style.visibility</p:attrName>
                                        </p:attrNameLst>
                                      </p:cBhvr>
                                      <p:to>
                                        <p:strVal val="visible"/>
                                      </p:to>
                                    </p:set>
                                    <p:animEffect transition="in" filter="fade">
                                      <p:cBhvr>
                                        <p:cTn id="75" dur="500"/>
                                        <p:tgtEl>
                                          <p:spTgt spid="24"/>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28"/>
                                        </p:tgtEl>
                                        <p:attrNameLst>
                                          <p:attrName>style.visibility</p:attrName>
                                        </p:attrNameLst>
                                      </p:cBhvr>
                                      <p:to>
                                        <p:strVal val="visible"/>
                                      </p:to>
                                    </p:set>
                                    <p:animEffect transition="in" filter="fade">
                                      <p:cBhvr>
                                        <p:cTn id="78" dur="500"/>
                                        <p:tgtEl>
                                          <p:spTgt spid="28"/>
                                        </p:tgtEl>
                                      </p:cBhvr>
                                    </p:animEffect>
                                  </p:childTnLst>
                                </p:cTn>
                              </p:par>
                            </p:childTnLst>
                          </p:cTn>
                        </p:par>
                        <p:par>
                          <p:cTn id="79" fill="hold">
                            <p:stCondLst>
                              <p:cond delay="3750"/>
                            </p:stCondLst>
                            <p:childTnLst>
                              <p:par>
                                <p:cTn id="80" presetID="10" presetClass="entr" presetSubtype="0" fill="hold" grpId="0" nodeType="afterEffect">
                                  <p:stCondLst>
                                    <p:cond delay="0"/>
                                  </p:stCondLst>
                                  <p:childTnLst>
                                    <p:set>
                                      <p:cBhvr>
                                        <p:cTn id="81" dur="1" fill="hold">
                                          <p:stCondLst>
                                            <p:cond delay="0"/>
                                          </p:stCondLst>
                                        </p:cTn>
                                        <p:tgtEl>
                                          <p:spTgt spid="21"/>
                                        </p:tgtEl>
                                        <p:attrNameLst>
                                          <p:attrName>style.visibility</p:attrName>
                                        </p:attrNameLst>
                                      </p:cBhvr>
                                      <p:to>
                                        <p:strVal val="visible"/>
                                      </p:to>
                                    </p:set>
                                    <p:animEffect transition="in" filter="fade">
                                      <p:cBhvr>
                                        <p:cTn id="82" dur="500"/>
                                        <p:tgtEl>
                                          <p:spTgt spid="21"/>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25"/>
                                        </p:tgtEl>
                                        <p:attrNameLst>
                                          <p:attrName>style.visibility</p:attrName>
                                        </p:attrNameLst>
                                      </p:cBhvr>
                                      <p:to>
                                        <p:strVal val="visible"/>
                                      </p:to>
                                    </p:set>
                                    <p:animEffect transition="in" filter="fade">
                                      <p:cBhvr>
                                        <p:cTn id="85" dur="500"/>
                                        <p:tgtEl>
                                          <p:spTgt spid="25"/>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29"/>
                                        </p:tgtEl>
                                        <p:attrNameLst>
                                          <p:attrName>style.visibility</p:attrName>
                                        </p:attrNameLst>
                                      </p:cBhvr>
                                      <p:to>
                                        <p:strVal val="visible"/>
                                      </p:to>
                                    </p:set>
                                    <p:animEffect transition="in" filter="fade">
                                      <p:cBhvr>
                                        <p:cTn id="88"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6" grpId="0"/>
      <p:bldP spid="18" grpId="0" animBg="1"/>
      <p:bldP spid="20" grpId="0"/>
      <p:bldP spid="21" grpId="0"/>
      <p:bldP spid="22" grpId="0" animBg="1"/>
      <p:bldP spid="24" grpId="0"/>
      <p:bldP spid="25" grpId="0"/>
      <p:bldP spid="26" grpId="0" animBg="1"/>
      <p:bldP spid="28" grpId="0"/>
      <p:bldP spid="29" grpId="0"/>
      <p:bldP spid="30" grpId="0"/>
      <p:bldP spid="31" grpId="0" animBg="1"/>
      <p:bldP spid="32" grpId="0" animBg="1"/>
      <p:bldP spid="3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5"/>
          <p:cNvSpPr>
            <a:spLocks/>
          </p:cNvSpPr>
          <p:nvPr/>
        </p:nvSpPr>
        <p:spPr bwMode="auto">
          <a:xfrm>
            <a:off x="286191" y="2866471"/>
            <a:ext cx="6184738" cy="5184607"/>
          </a:xfrm>
          <a:custGeom>
            <a:avLst/>
            <a:gdLst>
              <a:gd name="T0" fmla="*/ 2300 w 2336"/>
              <a:gd name="T1" fmla="*/ 1678 h 1957"/>
              <a:gd name="T2" fmla="*/ 2300 w 2336"/>
              <a:gd name="T3" fmla="*/ 1551 h 1957"/>
              <a:gd name="T4" fmla="*/ 2212 w 2336"/>
              <a:gd name="T5" fmla="*/ 1463 h 1957"/>
              <a:gd name="T6" fmla="*/ 2193 w 2336"/>
              <a:gd name="T7" fmla="*/ 1381 h 1957"/>
              <a:gd name="T8" fmla="*/ 2215 w 2336"/>
              <a:gd name="T9" fmla="*/ 1348 h 1957"/>
              <a:gd name="T10" fmla="*/ 2221 w 2336"/>
              <a:gd name="T11" fmla="*/ 1343 h 1957"/>
              <a:gd name="T12" fmla="*/ 2221 w 2336"/>
              <a:gd name="T13" fmla="*/ 1216 h 1957"/>
              <a:gd name="T14" fmla="*/ 1040 w 2336"/>
              <a:gd name="T15" fmla="*/ 35 h 1957"/>
              <a:gd name="T16" fmla="*/ 912 w 2336"/>
              <a:gd name="T17" fmla="*/ 35 h 1957"/>
              <a:gd name="T18" fmla="*/ 912 w 2336"/>
              <a:gd name="T19" fmla="*/ 163 h 1957"/>
              <a:gd name="T20" fmla="*/ 1016 w 2336"/>
              <a:gd name="T21" fmla="*/ 266 h 1957"/>
              <a:gd name="T22" fmla="*/ 1016 w 2336"/>
              <a:gd name="T23" fmla="*/ 394 h 1957"/>
              <a:gd name="T24" fmla="*/ 889 w 2336"/>
              <a:gd name="T25" fmla="*/ 394 h 1957"/>
              <a:gd name="T26" fmla="*/ 673 w 2336"/>
              <a:gd name="T27" fmla="*/ 179 h 1957"/>
              <a:gd name="T28" fmla="*/ 546 w 2336"/>
              <a:gd name="T29" fmla="*/ 179 h 1957"/>
              <a:gd name="T30" fmla="*/ 546 w 2336"/>
              <a:gd name="T31" fmla="*/ 306 h 1957"/>
              <a:gd name="T32" fmla="*/ 737 w 2336"/>
              <a:gd name="T33" fmla="*/ 498 h 1957"/>
              <a:gd name="T34" fmla="*/ 737 w 2336"/>
              <a:gd name="T35" fmla="*/ 625 h 1957"/>
              <a:gd name="T36" fmla="*/ 609 w 2336"/>
              <a:gd name="T37" fmla="*/ 625 h 1957"/>
              <a:gd name="T38" fmla="*/ 163 w 2336"/>
              <a:gd name="T39" fmla="*/ 179 h 1957"/>
              <a:gd name="T40" fmla="*/ 35 w 2336"/>
              <a:gd name="T41" fmla="*/ 179 h 1957"/>
              <a:gd name="T42" fmla="*/ 35 w 2336"/>
              <a:gd name="T43" fmla="*/ 306 h 1957"/>
              <a:gd name="T44" fmla="*/ 402 w 2336"/>
              <a:gd name="T45" fmla="*/ 673 h 1957"/>
              <a:gd name="T46" fmla="*/ 402 w 2336"/>
              <a:gd name="T47" fmla="*/ 673 h 1957"/>
              <a:gd name="T48" fmla="*/ 1686 w 2336"/>
              <a:gd name="T49" fmla="*/ 1957 h 1957"/>
              <a:gd name="T50" fmla="*/ 1686 w 2336"/>
              <a:gd name="T51" fmla="*/ 1957 h 1957"/>
              <a:gd name="T52" fmla="*/ 1399 w 2336"/>
              <a:gd name="T53" fmla="*/ 1670 h 1957"/>
              <a:gd name="T54" fmla="*/ 1379 w 2336"/>
              <a:gd name="T55" fmla="*/ 1589 h 1957"/>
              <a:gd name="T56" fmla="*/ 1406 w 2336"/>
              <a:gd name="T57" fmla="*/ 1551 h 1957"/>
              <a:gd name="T58" fmla="*/ 1407 w 2336"/>
              <a:gd name="T59" fmla="*/ 1551 h 1957"/>
              <a:gd name="T60" fmla="*/ 1407 w 2336"/>
              <a:gd name="T61" fmla="*/ 1423 h 1957"/>
              <a:gd name="T62" fmla="*/ 1295 w 2336"/>
              <a:gd name="T63" fmla="*/ 1311 h 1957"/>
              <a:gd name="T64" fmla="*/ 1295 w 2336"/>
              <a:gd name="T65" fmla="*/ 1184 h 1957"/>
              <a:gd name="T66" fmla="*/ 1423 w 2336"/>
              <a:gd name="T67" fmla="*/ 1184 h 1957"/>
              <a:gd name="T68" fmla="*/ 1790 w 2336"/>
              <a:gd name="T69" fmla="*/ 1551 h 1957"/>
              <a:gd name="T70" fmla="*/ 1913 w 2336"/>
              <a:gd name="T71" fmla="*/ 1555 h 1957"/>
              <a:gd name="T72" fmla="*/ 1913 w 2336"/>
              <a:gd name="T73" fmla="*/ 1555 h 1957"/>
              <a:gd name="T74" fmla="*/ 1956 w 2336"/>
              <a:gd name="T75" fmla="*/ 1523 h 1957"/>
              <a:gd name="T76" fmla="*/ 2037 w 2336"/>
              <a:gd name="T77" fmla="*/ 1543 h 1957"/>
              <a:gd name="T78" fmla="*/ 2173 w 2336"/>
              <a:gd name="T79" fmla="*/ 1678 h 1957"/>
              <a:gd name="T80" fmla="*/ 2300 w 2336"/>
              <a:gd name="T81" fmla="*/ 1678 h 1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36" h="1957">
                <a:moveTo>
                  <a:pt x="2300" y="1678"/>
                </a:moveTo>
                <a:cubicBezTo>
                  <a:pt x="2336" y="1643"/>
                  <a:pt x="2336" y="1586"/>
                  <a:pt x="2300" y="1551"/>
                </a:cubicBezTo>
                <a:cubicBezTo>
                  <a:pt x="2212" y="1463"/>
                  <a:pt x="2212" y="1463"/>
                  <a:pt x="2212" y="1463"/>
                </a:cubicBezTo>
                <a:cubicBezTo>
                  <a:pt x="2180" y="1427"/>
                  <a:pt x="2186" y="1396"/>
                  <a:pt x="2193" y="1381"/>
                </a:cubicBezTo>
                <a:cubicBezTo>
                  <a:pt x="2200" y="1364"/>
                  <a:pt x="2206" y="1358"/>
                  <a:pt x="2215" y="1348"/>
                </a:cubicBezTo>
                <a:cubicBezTo>
                  <a:pt x="2217" y="1346"/>
                  <a:pt x="2219" y="1345"/>
                  <a:pt x="2221" y="1343"/>
                </a:cubicBezTo>
                <a:cubicBezTo>
                  <a:pt x="2256" y="1308"/>
                  <a:pt x="2256" y="1251"/>
                  <a:pt x="2221" y="1216"/>
                </a:cubicBezTo>
                <a:cubicBezTo>
                  <a:pt x="1040" y="35"/>
                  <a:pt x="1040" y="35"/>
                  <a:pt x="1040" y="35"/>
                </a:cubicBezTo>
                <a:cubicBezTo>
                  <a:pt x="1005" y="0"/>
                  <a:pt x="948" y="0"/>
                  <a:pt x="912" y="35"/>
                </a:cubicBezTo>
                <a:cubicBezTo>
                  <a:pt x="877" y="70"/>
                  <a:pt x="877" y="127"/>
                  <a:pt x="912" y="163"/>
                </a:cubicBezTo>
                <a:cubicBezTo>
                  <a:pt x="1016" y="266"/>
                  <a:pt x="1016" y="266"/>
                  <a:pt x="1016" y="266"/>
                </a:cubicBezTo>
                <a:cubicBezTo>
                  <a:pt x="1051" y="302"/>
                  <a:pt x="1051" y="359"/>
                  <a:pt x="1016" y="394"/>
                </a:cubicBezTo>
                <a:cubicBezTo>
                  <a:pt x="981" y="429"/>
                  <a:pt x="924" y="429"/>
                  <a:pt x="889" y="394"/>
                </a:cubicBezTo>
                <a:cubicBezTo>
                  <a:pt x="673" y="179"/>
                  <a:pt x="673" y="179"/>
                  <a:pt x="673" y="179"/>
                </a:cubicBezTo>
                <a:cubicBezTo>
                  <a:pt x="638" y="143"/>
                  <a:pt x="581" y="143"/>
                  <a:pt x="546" y="179"/>
                </a:cubicBezTo>
                <a:cubicBezTo>
                  <a:pt x="510" y="214"/>
                  <a:pt x="510" y="271"/>
                  <a:pt x="546" y="306"/>
                </a:cubicBezTo>
                <a:cubicBezTo>
                  <a:pt x="737" y="498"/>
                  <a:pt x="737" y="498"/>
                  <a:pt x="737" y="498"/>
                </a:cubicBezTo>
                <a:cubicBezTo>
                  <a:pt x="772" y="533"/>
                  <a:pt x="772" y="590"/>
                  <a:pt x="737" y="625"/>
                </a:cubicBezTo>
                <a:cubicBezTo>
                  <a:pt x="702" y="661"/>
                  <a:pt x="645" y="661"/>
                  <a:pt x="609" y="625"/>
                </a:cubicBezTo>
                <a:cubicBezTo>
                  <a:pt x="163" y="179"/>
                  <a:pt x="163" y="179"/>
                  <a:pt x="163" y="179"/>
                </a:cubicBezTo>
                <a:cubicBezTo>
                  <a:pt x="127" y="143"/>
                  <a:pt x="70" y="143"/>
                  <a:pt x="35" y="179"/>
                </a:cubicBezTo>
                <a:cubicBezTo>
                  <a:pt x="0" y="214"/>
                  <a:pt x="0" y="271"/>
                  <a:pt x="35" y="306"/>
                </a:cubicBezTo>
                <a:cubicBezTo>
                  <a:pt x="402" y="673"/>
                  <a:pt x="402" y="673"/>
                  <a:pt x="402" y="673"/>
                </a:cubicBezTo>
                <a:cubicBezTo>
                  <a:pt x="402" y="673"/>
                  <a:pt x="402" y="673"/>
                  <a:pt x="402" y="673"/>
                </a:cubicBezTo>
                <a:cubicBezTo>
                  <a:pt x="1686" y="1957"/>
                  <a:pt x="1686" y="1957"/>
                  <a:pt x="1686" y="1957"/>
                </a:cubicBezTo>
                <a:cubicBezTo>
                  <a:pt x="1686" y="1957"/>
                  <a:pt x="1686" y="1957"/>
                  <a:pt x="1686" y="1957"/>
                </a:cubicBezTo>
                <a:cubicBezTo>
                  <a:pt x="1399" y="1670"/>
                  <a:pt x="1399" y="1670"/>
                  <a:pt x="1399" y="1670"/>
                </a:cubicBezTo>
                <a:cubicBezTo>
                  <a:pt x="1366" y="1635"/>
                  <a:pt x="1373" y="1604"/>
                  <a:pt x="1379" y="1589"/>
                </a:cubicBezTo>
                <a:cubicBezTo>
                  <a:pt x="1388" y="1570"/>
                  <a:pt x="1394" y="1564"/>
                  <a:pt x="1406" y="1551"/>
                </a:cubicBezTo>
                <a:cubicBezTo>
                  <a:pt x="1406" y="1551"/>
                  <a:pt x="1407" y="1551"/>
                  <a:pt x="1407" y="1551"/>
                </a:cubicBezTo>
                <a:cubicBezTo>
                  <a:pt x="1442" y="1515"/>
                  <a:pt x="1442" y="1458"/>
                  <a:pt x="1407" y="1423"/>
                </a:cubicBezTo>
                <a:cubicBezTo>
                  <a:pt x="1295" y="1311"/>
                  <a:pt x="1295" y="1311"/>
                  <a:pt x="1295" y="1311"/>
                </a:cubicBezTo>
                <a:cubicBezTo>
                  <a:pt x="1260" y="1276"/>
                  <a:pt x="1260" y="1219"/>
                  <a:pt x="1295" y="1184"/>
                </a:cubicBezTo>
                <a:cubicBezTo>
                  <a:pt x="1331" y="1148"/>
                  <a:pt x="1388" y="1148"/>
                  <a:pt x="1423" y="1184"/>
                </a:cubicBezTo>
                <a:cubicBezTo>
                  <a:pt x="1790" y="1551"/>
                  <a:pt x="1790" y="1551"/>
                  <a:pt x="1790" y="1551"/>
                </a:cubicBezTo>
                <a:cubicBezTo>
                  <a:pt x="1824" y="1584"/>
                  <a:pt x="1877" y="1586"/>
                  <a:pt x="1913" y="1555"/>
                </a:cubicBezTo>
                <a:cubicBezTo>
                  <a:pt x="1913" y="1555"/>
                  <a:pt x="1913" y="1555"/>
                  <a:pt x="1913" y="1555"/>
                </a:cubicBezTo>
                <a:cubicBezTo>
                  <a:pt x="1930" y="1539"/>
                  <a:pt x="1934" y="1533"/>
                  <a:pt x="1956" y="1523"/>
                </a:cubicBezTo>
                <a:cubicBezTo>
                  <a:pt x="1971" y="1517"/>
                  <a:pt x="2002" y="1510"/>
                  <a:pt x="2037" y="1543"/>
                </a:cubicBezTo>
                <a:cubicBezTo>
                  <a:pt x="2173" y="1678"/>
                  <a:pt x="2173" y="1678"/>
                  <a:pt x="2173" y="1678"/>
                </a:cubicBezTo>
                <a:cubicBezTo>
                  <a:pt x="2208" y="1713"/>
                  <a:pt x="2265" y="1713"/>
                  <a:pt x="2300" y="1678"/>
                </a:cubicBezTo>
                <a:close/>
              </a:path>
            </a:pathLst>
          </a:custGeom>
          <a:pattFill prst="dkHorz">
            <a:fgClr>
              <a:schemeClr val="accent1"/>
            </a:fgClr>
            <a:bgClr>
              <a:schemeClr val="accent1">
                <a:lumMod val="40000"/>
                <a:lumOff val="60000"/>
              </a:schemeClr>
            </a:bgClr>
          </a:pattFill>
          <a:ln>
            <a:noFill/>
          </a:ln>
          <a:extLst/>
        </p:spPr>
        <p:txBody>
          <a:bodyPr vert="horz" wrap="square" lIns="91440" tIns="45720" rIns="91440" bIns="45720" numCol="1" anchor="t" anchorCtr="0" compatLnSpc="1">
            <a:prstTxWarp prst="textNoShape">
              <a:avLst/>
            </a:prstTxWarp>
          </a:bodyPr>
          <a:lstStyle/>
          <a:p>
            <a:endParaRPr lang="en-US"/>
          </a:p>
        </p:txBody>
      </p:sp>
      <p:sp>
        <p:nvSpPr>
          <p:cNvPr id="6" name="Freeform 7"/>
          <p:cNvSpPr>
            <a:spLocks/>
          </p:cNvSpPr>
          <p:nvPr/>
        </p:nvSpPr>
        <p:spPr bwMode="auto">
          <a:xfrm>
            <a:off x="32458" y="5327682"/>
            <a:ext cx="4400150" cy="4021665"/>
          </a:xfrm>
          <a:custGeom>
            <a:avLst/>
            <a:gdLst>
              <a:gd name="T0" fmla="*/ 245 w 1662"/>
              <a:gd name="T1" fmla="*/ 0 h 1518"/>
              <a:gd name="T2" fmla="*/ 257 w 1662"/>
              <a:gd name="T3" fmla="*/ 14 h 1518"/>
              <a:gd name="T4" fmla="*/ 283 w 1662"/>
              <a:gd name="T5" fmla="*/ 39 h 1518"/>
              <a:gd name="T6" fmla="*/ 283 w 1662"/>
              <a:gd name="T7" fmla="*/ 167 h 1518"/>
              <a:gd name="T8" fmla="*/ 155 w 1662"/>
              <a:gd name="T9" fmla="*/ 167 h 1518"/>
              <a:gd name="T10" fmla="*/ 163 w 1662"/>
              <a:gd name="T11" fmla="*/ 175 h 1518"/>
              <a:gd name="T12" fmla="*/ 35 w 1662"/>
              <a:gd name="T13" fmla="*/ 175 h 1518"/>
              <a:gd name="T14" fmla="*/ 35 w 1662"/>
              <a:gd name="T15" fmla="*/ 302 h 1518"/>
              <a:gd name="T16" fmla="*/ 1216 w 1662"/>
              <a:gd name="T17" fmla="*/ 1483 h 1518"/>
              <a:gd name="T18" fmla="*/ 1343 w 1662"/>
              <a:gd name="T19" fmla="*/ 1483 h 1518"/>
              <a:gd name="T20" fmla="*/ 1343 w 1662"/>
              <a:gd name="T21" fmla="*/ 1355 h 1518"/>
              <a:gd name="T22" fmla="*/ 1312 w 1662"/>
              <a:gd name="T23" fmla="*/ 1323 h 1518"/>
              <a:gd name="T24" fmla="*/ 1312 w 1662"/>
              <a:gd name="T25" fmla="*/ 1196 h 1518"/>
              <a:gd name="T26" fmla="*/ 1439 w 1662"/>
              <a:gd name="T27" fmla="*/ 1196 h 1518"/>
              <a:gd name="T28" fmla="*/ 1648 w 1662"/>
              <a:gd name="T29" fmla="*/ 1405 h 1518"/>
              <a:gd name="T30" fmla="*/ 1662 w 1662"/>
              <a:gd name="T31" fmla="*/ 1416 h 1518"/>
              <a:gd name="T32" fmla="*/ 245 w 1662"/>
              <a:gd name="T33" fmla="*/ 0 h 1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62" h="1518">
                <a:moveTo>
                  <a:pt x="245" y="0"/>
                </a:moveTo>
                <a:cubicBezTo>
                  <a:pt x="249" y="4"/>
                  <a:pt x="252" y="9"/>
                  <a:pt x="257" y="14"/>
                </a:cubicBezTo>
                <a:cubicBezTo>
                  <a:pt x="283" y="39"/>
                  <a:pt x="283" y="39"/>
                  <a:pt x="283" y="39"/>
                </a:cubicBezTo>
                <a:cubicBezTo>
                  <a:pt x="318" y="75"/>
                  <a:pt x="318" y="132"/>
                  <a:pt x="283" y="167"/>
                </a:cubicBezTo>
                <a:cubicBezTo>
                  <a:pt x="247" y="202"/>
                  <a:pt x="190" y="202"/>
                  <a:pt x="155" y="167"/>
                </a:cubicBezTo>
                <a:cubicBezTo>
                  <a:pt x="163" y="175"/>
                  <a:pt x="163" y="175"/>
                  <a:pt x="163" y="175"/>
                </a:cubicBezTo>
                <a:cubicBezTo>
                  <a:pt x="128" y="140"/>
                  <a:pt x="71" y="140"/>
                  <a:pt x="35" y="175"/>
                </a:cubicBezTo>
                <a:cubicBezTo>
                  <a:pt x="0" y="210"/>
                  <a:pt x="0" y="267"/>
                  <a:pt x="35" y="302"/>
                </a:cubicBezTo>
                <a:cubicBezTo>
                  <a:pt x="1216" y="1483"/>
                  <a:pt x="1216" y="1483"/>
                  <a:pt x="1216" y="1483"/>
                </a:cubicBezTo>
                <a:cubicBezTo>
                  <a:pt x="1251" y="1518"/>
                  <a:pt x="1308" y="1518"/>
                  <a:pt x="1343" y="1483"/>
                </a:cubicBezTo>
                <a:cubicBezTo>
                  <a:pt x="1379" y="1448"/>
                  <a:pt x="1379" y="1391"/>
                  <a:pt x="1343" y="1355"/>
                </a:cubicBezTo>
                <a:cubicBezTo>
                  <a:pt x="1312" y="1323"/>
                  <a:pt x="1312" y="1323"/>
                  <a:pt x="1312" y="1323"/>
                </a:cubicBezTo>
                <a:cubicBezTo>
                  <a:pt x="1276" y="1288"/>
                  <a:pt x="1276" y="1231"/>
                  <a:pt x="1312" y="1196"/>
                </a:cubicBezTo>
                <a:cubicBezTo>
                  <a:pt x="1347" y="1161"/>
                  <a:pt x="1404" y="1161"/>
                  <a:pt x="1439" y="1196"/>
                </a:cubicBezTo>
                <a:cubicBezTo>
                  <a:pt x="1648" y="1405"/>
                  <a:pt x="1648" y="1405"/>
                  <a:pt x="1648" y="1405"/>
                </a:cubicBezTo>
                <a:cubicBezTo>
                  <a:pt x="1653" y="1409"/>
                  <a:pt x="1657" y="1413"/>
                  <a:pt x="1662" y="1416"/>
                </a:cubicBezTo>
                <a:lnTo>
                  <a:pt x="245" y="0"/>
                </a:lnTo>
                <a:close/>
              </a:path>
            </a:pathLst>
          </a:custGeom>
          <a:pattFill prst="pct80">
            <a:fgClr>
              <a:schemeClr val="accent1"/>
            </a:fgClr>
            <a:bgClr>
              <a:schemeClr val="accent1">
                <a:lumMod val="20000"/>
                <a:lumOff val="80000"/>
              </a:schemeClr>
            </a:bgClr>
          </a:pattFill>
          <a:ln>
            <a:noFill/>
          </a:ln>
          <a:extLst/>
        </p:spPr>
        <p:txBody>
          <a:bodyPr vert="horz" wrap="square" lIns="91440" tIns="45720" rIns="91440" bIns="45720" numCol="1" anchor="t" anchorCtr="0" compatLnSpc="1">
            <a:prstTxWarp prst="textNoShape">
              <a:avLst/>
            </a:prstTxWarp>
          </a:bodyPr>
          <a:lstStyle/>
          <a:p>
            <a:endParaRPr lang="en-US"/>
          </a:p>
        </p:txBody>
      </p:sp>
      <p:sp>
        <p:nvSpPr>
          <p:cNvPr id="7" name="Freeform 10"/>
          <p:cNvSpPr>
            <a:spLocks/>
          </p:cNvSpPr>
          <p:nvPr/>
        </p:nvSpPr>
        <p:spPr bwMode="auto">
          <a:xfrm>
            <a:off x="2115183" y="965591"/>
            <a:ext cx="1915683" cy="1917798"/>
          </a:xfrm>
          <a:custGeom>
            <a:avLst/>
            <a:gdLst>
              <a:gd name="T0" fmla="*/ 686 w 723"/>
              <a:gd name="T1" fmla="*/ 687 h 723"/>
              <a:gd name="T2" fmla="*/ 553 w 723"/>
              <a:gd name="T3" fmla="*/ 687 h 723"/>
              <a:gd name="T4" fmla="*/ 37 w 723"/>
              <a:gd name="T5" fmla="*/ 170 h 723"/>
              <a:gd name="T6" fmla="*/ 37 w 723"/>
              <a:gd name="T7" fmla="*/ 37 h 723"/>
              <a:gd name="T8" fmla="*/ 37 w 723"/>
              <a:gd name="T9" fmla="*/ 37 h 723"/>
              <a:gd name="T10" fmla="*/ 170 w 723"/>
              <a:gd name="T11" fmla="*/ 37 h 723"/>
              <a:gd name="T12" fmla="*/ 686 w 723"/>
              <a:gd name="T13" fmla="*/ 553 h 723"/>
              <a:gd name="T14" fmla="*/ 686 w 723"/>
              <a:gd name="T15" fmla="*/ 687 h 7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3" h="723">
                <a:moveTo>
                  <a:pt x="686" y="687"/>
                </a:moveTo>
                <a:cubicBezTo>
                  <a:pt x="650" y="723"/>
                  <a:pt x="590" y="723"/>
                  <a:pt x="553" y="687"/>
                </a:cubicBezTo>
                <a:cubicBezTo>
                  <a:pt x="37" y="170"/>
                  <a:pt x="37" y="170"/>
                  <a:pt x="37" y="170"/>
                </a:cubicBezTo>
                <a:cubicBezTo>
                  <a:pt x="0" y="133"/>
                  <a:pt x="0" y="74"/>
                  <a:pt x="37" y="37"/>
                </a:cubicBezTo>
                <a:cubicBezTo>
                  <a:pt x="37" y="37"/>
                  <a:pt x="37" y="37"/>
                  <a:pt x="37" y="37"/>
                </a:cubicBezTo>
                <a:cubicBezTo>
                  <a:pt x="74" y="0"/>
                  <a:pt x="133" y="0"/>
                  <a:pt x="170" y="37"/>
                </a:cubicBezTo>
                <a:cubicBezTo>
                  <a:pt x="686" y="553"/>
                  <a:pt x="686" y="553"/>
                  <a:pt x="686" y="553"/>
                </a:cubicBezTo>
                <a:cubicBezTo>
                  <a:pt x="723" y="590"/>
                  <a:pt x="723" y="650"/>
                  <a:pt x="686" y="687"/>
                </a:cubicBezTo>
                <a:close/>
              </a:path>
            </a:pathLst>
          </a:custGeom>
          <a:gradFill>
            <a:gsLst>
              <a:gs pos="0">
                <a:schemeClr val="accent1">
                  <a:lumMod val="75000"/>
                </a:schemeClr>
              </a:gs>
              <a:gs pos="100000">
                <a:schemeClr val="accent1"/>
              </a:gs>
            </a:gsLst>
            <a:lin ang="5400000" scaled="1"/>
          </a:gradFill>
          <a:ln>
            <a:noFill/>
          </a:ln>
          <a:extLst/>
        </p:spPr>
        <p:txBody>
          <a:bodyPr vert="horz" wrap="square" lIns="91440" tIns="45720" rIns="91440" bIns="45720" numCol="1" anchor="t" anchorCtr="0" compatLnSpc="1">
            <a:prstTxWarp prst="textNoShape">
              <a:avLst/>
            </a:prstTxWarp>
          </a:bodyPr>
          <a:lstStyle/>
          <a:p>
            <a:endParaRPr lang="en-US"/>
          </a:p>
        </p:txBody>
      </p:sp>
      <p:sp>
        <p:nvSpPr>
          <p:cNvPr id="8" name="Freeform 11"/>
          <p:cNvSpPr>
            <a:spLocks/>
          </p:cNvSpPr>
          <p:nvPr/>
        </p:nvSpPr>
        <p:spPr bwMode="auto">
          <a:xfrm>
            <a:off x="410943" y="-719619"/>
            <a:ext cx="1255977" cy="1255977"/>
          </a:xfrm>
          <a:custGeom>
            <a:avLst/>
            <a:gdLst>
              <a:gd name="T0" fmla="*/ 437 w 474"/>
              <a:gd name="T1" fmla="*/ 437 h 474"/>
              <a:gd name="T2" fmla="*/ 304 w 474"/>
              <a:gd name="T3" fmla="*/ 437 h 474"/>
              <a:gd name="T4" fmla="*/ 37 w 474"/>
              <a:gd name="T5" fmla="*/ 170 h 474"/>
              <a:gd name="T6" fmla="*/ 37 w 474"/>
              <a:gd name="T7" fmla="*/ 37 h 474"/>
              <a:gd name="T8" fmla="*/ 37 w 474"/>
              <a:gd name="T9" fmla="*/ 37 h 474"/>
              <a:gd name="T10" fmla="*/ 170 w 474"/>
              <a:gd name="T11" fmla="*/ 37 h 474"/>
              <a:gd name="T12" fmla="*/ 437 w 474"/>
              <a:gd name="T13" fmla="*/ 304 h 474"/>
              <a:gd name="T14" fmla="*/ 437 w 474"/>
              <a:gd name="T15" fmla="*/ 437 h 4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4" h="474">
                <a:moveTo>
                  <a:pt x="437" y="437"/>
                </a:moveTo>
                <a:cubicBezTo>
                  <a:pt x="400" y="474"/>
                  <a:pt x="340" y="474"/>
                  <a:pt x="304" y="437"/>
                </a:cubicBezTo>
                <a:cubicBezTo>
                  <a:pt x="37" y="170"/>
                  <a:pt x="37" y="170"/>
                  <a:pt x="37" y="170"/>
                </a:cubicBezTo>
                <a:cubicBezTo>
                  <a:pt x="0" y="134"/>
                  <a:pt x="0" y="74"/>
                  <a:pt x="37" y="37"/>
                </a:cubicBezTo>
                <a:cubicBezTo>
                  <a:pt x="37" y="37"/>
                  <a:pt x="37" y="37"/>
                  <a:pt x="37" y="37"/>
                </a:cubicBezTo>
                <a:cubicBezTo>
                  <a:pt x="74" y="0"/>
                  <a:pt x="133" y="0"/>
                  <a:pt x="170" y="37"/>
                </a:cubicBezTo>
                <a:cubicBezTo>
                  <a:pt x="437" y="304"/>
                  <a:pt x="437" y="304"/>
                  <a:pt x="437" y="304"/>
                </a:cubicBezTo>
                <a:cubicBezTo>
                  <a:pt x="474" y="341"/>
                  <a:pt x="474" y="400"/>
                  <a:pt x="437" y="43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 name="Freeform 12"/>
          <p:cNvSpPr>
            <a:spLocks/>
          </p:cNvSpPr>
          <p:nvPr/>
        </p:nvSpPr>
        <p:spPr bwMode="auto">
          <a:xfrm>
            <a:off x="-1295410" y="3490232"/>
            <a:ext cx="1251749" cy="1251749"/>
          </a:xfrm>
          <a:custGeom>
            <a:avLst/>
            <a:gdLst>
              <a:gd name="T0" fmla="*/ 436 w 473"/>
              <a:gd name="T1" fmla="*/ 436 h 473"/>
              <a:gd name="T2" fmla="*/ 303 w 473"/>
              <a:gd name="T3" fmla="*/ 436 h 473"/>
              <a:gd name="T4" fmla="*/ 37 w 473"/>
              <a:gd name="T5" fmla="*/ 170 h 473"/>
              <a:gd name="T6" fmla="*/ 37 w 473"/>
              <a:gd name="T7" fmla="*/ 36 h 473"/>
              <a:gd name="T8" fmla="*/ 37 w 473"/>
              <a:gd name="T9" fmla="*/ 36 h 473"/>
              <a:gd name="T10" fmla="*/ 170 w 473"/>
              <a:gd name="T11" fmla="*/ 36 h 473"/>
              <a:gd name="T12" fmla="*/ 436 w 473"/>
              <a:gd name="T13" fmla="*/ 303 h 473"/>
              <a:gd name="T14" fmla="*/ 436 w 473"/>
              <a:gd name="T15" fmla="*/ 436 h 4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3" h="473">
                <a:moveTo>
                  <a:pt x="436" y="436"/>
                </a:moveTo>
                <a:cubicBezTo>
                  <a:pt x="400" y="473"/>
                  <a:pt x="340" y="473"/>
                  <a:pt x="303" y="436"/>
                </a:cubicBezTo>
                <a:cubicBezTo>
                  <a:pt x="37" y="170"/>
                  <a:pt x="37" y="170"/>
                  <a:pt x="37" y="170"/>
                </a:cubicBezTo>
                <a:cubicBezTo>
                  <a:pt x="0" y="133"/>
                  <a:pt x="0" y="73"/>
                  <a:pt x="37" y="36"/>
                </a:cubicBezTo>
                <a:cubicBezTo>
                  <a:pt x="37" y="36"/>
                  <a:pt x="37" y="36"/>
                  <a:pt x="37" y="36"/>
                </a:cubicBezTo>
                <a:cubicBezTo>
                  <a:pt x="73" y="0"/>
                  <a:pt x="133" y="0"/>
                  <a:pt x="170" y="36"/>
                </a:cubicBezTo>
                <a:cubicBezTo>
                  <a:pt x="436" y="303"/>
                  <a:pt x="436" y="303"/>
                  <a:pt x="436" y="303"/>
                </a:cubicBezTo>
                <a:cubicBezTo>
                  <a:pt x="473" y="340"/>
                  <a:pt x="473" y="399"/>
                  <a:pt x="436" y="436"/>
                </a:cubicBezTo>
                <a:close/>
              </a:path>
            </a:pathLst>
          </a:custGeom>
          <a:gradFill>
            <a:gsLst>
              <a:gs pos="40000">
                <a:schemeClr val="accent1"/>
              </a:gs>
              <a:gs pos="100000">
                <a:schemeClr val="accent1">
                  <a:lumMod val="60000"/>
                  <a:lumOff val="40000"/>
                </a:schemeClr>
              </a:gs>
            </a:gsLst>
            <a:lin ang="5400000" scaled="1"/>
          </a:gradFill>
          <a:ln>
            <a:noFill/>
          </a:ln>
          <a:extLst/>
        </p:spPr>
        <p:txBody>
          <a:bodyPr vert="horz" wrap="square" lIns="91440" tIns="45720" rIns="91440" bIns="45720" numCol="1" anchor="t" anchorCtr="0" compatLnSpc="1">
            <a:prstTxWarp prst="textNoShape">
              <a:avLst/>
            </a:prstTxWarp>
          </a:bodyPr>
          <a:lstStyle/>
          <a:p>
            <a:endParaRPr lang="en-US"/>
          </a:p>
        </p:txBody>
      </p:sp>
      <p:sp>
        <p:nvSpPr>
          <p:cNvPr id="10" name="Freeform 13"/>
          <p:cNvSpPr>
            <a:spLocks/>
          </p:cNvSpPr>
          <p:nvPr/>
        </p:nvSpPr>
        <p:spPr bwMode="auto">
          <a:xfrm>
            <a:off x="1578115" y="434866"/>
            <a:ext cx="534954" cy="530726"/>
          </a:xfrm>
          <a:custGeom>
            <a:avLst/>
            <a:gdLst>
              <a:gd name="T0" fmla="*/ 166 w 202"/>
              <a:gd name="T1" fmla="*/ 165 h 201"/>
              <a:gd name="T2" fmla="*/ 36 w 202"/>
              <a:gd name="T3" fmla="*/ 165 h 201"/>
              <a:gd name="T4" fmla="*/ 36 w 202"/>
              <a:gd name="T5" fmla="*/ 36 h 201"/>
              <a:gd name="T6" fmla="*/ 166 w 202"/>
              <a:gd name="T7" fmla="*/ 36 h 201"/>
              <a:gd name="T8" fmla="*/ 166 w 202"/>
              <a:gd name="T9" fmla="*/ 165 h 201"/>
            </a:gdLst>
            <a:ahLst/>
            <a:cxnLst>
              <a:cxn ang="0">
                <a:pos x="T0" y="T1"/>
              </a:cxn>
              <a:cxn ang="0">
                <a:pos x="T2" y="T3"/>
              </a:cxn>
              <a:cxn ang="0">
                <a:pos x="T4" y="T5"/>
              </a:cxn>
              <a:cxn ang="0">
                <a:pos x="T6" y="T7"/>
              </a:cxn>
              <a:cxn ang="0">
                <a:pos x="T8" y="T9"/>
              </a:cxn>
            </a:cxnLst>
            <a:rect l="0" t="0" r="r" b="b"/>
            <a:pathLst>
              <a:path w="202" h="201">
                <a:moveTo>
                  <a:pt x="166" y="165"/>
                </a:moveTo>
                <a:cubicBezTo>
                  <a:pt x="130" y="201"/>
                  <a:pt x="72" y="201"/>
                  <a:pt x="36" y="165"/>
                </a:cubicBezTo>
                <a:cubicBezTo>
                  <a:pt x="0" y="130"/>
                  <a:pt x="0" y="71"/>
                  <a:pt x="36" y="36"/>
                </a:cubicBezTo>
                <a:cubicBezTo>
                  <a:pt x="72" y="0"/>
                  <a:pt x="130" y="0"/>
                  <a:pt x="166" y="36"/>
                </a:cubicBezTo>
                <a:cubicBezTo>
                  <a:pt x="202" y="72"/>
                  <a:pt x="202" y="130"/>
                  <a:pt x="166" y="165"/>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1" name="Freeform 14"/>
          <p:cNvSpPr>
            <a:spLocks/>
          </p:cNvSpPr>
          <p:nvPr/>
        </p:nvSpPr>
        <p:spPr bwMode="auto">
          <a:xfrm>
            <a:off x="-2925643" y="-385537"/>
            <a:ext cx="3380990" cy="4488957"/>
          </a:xfrm>
          <a:custGeom>
            <a:avLst/>
            <a:gdLst>
              <a:gd name="T0" fmla="*/ 1033 w 1277"/>
              <a:gd name="T1" fmla="*/ 820 h 1694"/>
              <a:gd name="T2" fmla="*/ 1233 w 1277"/>
              <a:gd name="T3" fmla="*/ 1020 h 1694"/>
              <a:gd name="T4" fmla="*/ 1277 w 1277"/>
              <a:gd name="T5" fmla="*/ 1045 h 1694"/>
              <a:gd name="T6" fmla="*/ 404 w 1277"/>
              <a:gd name="T7" fmla="*/ 171 h 1694"/>
              <a:gd name="T8" fmla="*/ 365 w 1277"/>
              <a:gd name="T9" fmla="*/ 153 h 1694"/>
              <a:gd name="T10" fmla="*/ 250 w 1277"/>
              <a:gd name="T11" fmla="*/ 37 h 1694"/>
              <a:gd name="T12" fmla="*/ 116 w 1277"/>
              <a:gd name="T13" fmla="*/ 37 h 1694"/>
              <a:gd name="T14" fmla="*/ 116 w 1277"/>
              <a:gd name="T15" fmla="*/ 170 h 1694"/>
              <a:gd name="T16" fmla="*/ 419 w 1277"/>
              <a:gd name="T17" fmla="*/ 473 h 1694"/>
              <a:gd name="T18" fmla="*/ 433 w 1277"/>
              <a:gd name="T19" fmla="*/ 550 h 1694"/>
              <a:gd name="T20" fmla="*/ 407 w 1277"/>
              <a:gd name="T21" fmla="*/ 587 h 1694"/>
              <a:gd name="T22" fmla="*/ 403 w 1277"/>
              <a:gd name="T23" fmla="*/ 590 h 1694"/>
              <a:gd name="T24" fmla="*/ 403 w 1277"/>
              <a:gd name="T25" fmla="*/ 724 h 1694"/>
              <a:gd name="T26" fmla="*/ 445 w 1277"/>
              <a:gd name="T27" fmla="*/ 765 h 1694"/>
              <a:gd name="T28" fmla="*/ 445 w 1277"/>
              <a:gd name="T29" fmla="*/ 899 h 1694"/>
              <a:gd name="T30" fmla="*/ 312 w 1277"/>
              <a:gd name="T31" fmla="*/ 899 h 1694"/>
              <a:gd name="T32" fmla="*/ 170 w 1277"/>
              <a:gd name="T33" fmla="*/ 757 h 1694"/>
              <a:gd name="T34" fmla="*/ 37 w 1277"/>
              <a:gd name="T35" fmla="*/ 757 h 1694"/>
              <a:gd name="T36" fmla="*/ 37 w 1277"/>
              <a:gd name="T37" fmla="*/ 890 h 1694"/>
              <a:gd name="T38" fmla="*/ 553 w 1277"/>
              <a:gd name="T39" fmla="*/ 1407 h 1694"/>
              <a:gd name="T40" fmla="*/ 687 w 1277"/>
              <a:gd name="T41" fmla="*/ 1407 h 1694"/>
              <a:gd name="T42" fmla="*/ 692 w 1277"/>
              <a:gd name="T43" fmla="*/ 1401 h 1694"/>
              <a:gd name="T44" fmla="*/ 726 w 1277"/>
              <a:gd name="T45" fmla="*/ 1377 h 1694"/>
              <a:gd name="T46" fmla="*/ 806 w 1277"/>
              <a:gd name="T47" fmla="*/ 1393 h 1694"/>
              <a:gd name="T48" fmla="*/ 1070 w 1277"/>
              <a:gd name="T49" fmla="*/ 1657 h 1694"/>
              <a:gd name="T50" fmla="*/ 1203 w 1277"/>
              <a:gd name="T51" fmla="*/ 1657 h 1694"/>
              <a:gd name="T52" fmla="*/ 1203 w 1277"/>
              <a:gd name="T53" fmla="*/ 1523 h 1694"/>
              <a:gd name="T54" fmla="*/ 1037 w 1277"/>
              <a:gd name="T55" fmla="*/ 1358 h 1694"/>
              <a:gd name="T56" fmla="*/ 1024 w 1277"/>
              <a:gd name="T57" fmla="*/ 1281 h 1694"/>
              <a:gd name="T58" fmla="*/ 1057 w 1277"/>
              <a:gd name="T59" fmla="*/ 1236 h 1694"/>
              <a:gd name="T60" fmla="*/ 1057 w 1277"/>
              <a:gd name="T61" fmla="*/ 1236 h 1694"/>
              <a:gd name="T62" fmla="*/ 1053 w 1277"/>
              <a:gd name="T63" fmla="*/ 1107 h 1694"/>
              <a:gd name="T64" fmla="*/ 899 w 1277"/>
              <a:gd name="T65" fmla="*/ 953 h 1694"/>
              <a:gd name="T66" fmla="*/ 899 w 1277"/>
              <a:gd name="T67" fmla="*/ 820 h 1694"/>
              <a:gd name="T68" fmla="*/ 1033 w 1277"/>
              <a:gd name="T69" fmla="*/ 82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77" h="1694">
                <a:moveTo>
                  <a:pt x="1033" y="820"/>
                </a:moveTo>
                <a:cubicBezTo>
                  <a:pt x="1233" y="1020"/>
                  <a:pt x="1233" y="1020"/>
                  <a:pt x="1233" y="1020"/>
                </a:cubicBezTo>
                <a:cubicBezTo>
                  <a:pt x="1245" y="1033"/>
                  <a:pt x="1261" y="1041"/>
                  <a:pt x="1277" y="1045"/>
                </a:cubicBezTo>
                <a:cubicBezTo>
                  <a:pt x="404" y="171"/>
                  <a:pt x="404" y="171"/>
                  <a:pt x="404" y="171"/>
                </a:cubicBezTo>
                <a:cubicBezTo>
                  <a:pt x="392" y="169"/>
                  <a:pt x="379" y="164"/>
                  <a:pt x="365" y="153"/>
                </a:cubicBezTo>
                <a:cubicBezTo>
                  <a:pt x="250" y="37"/>
                  <a:pt x="250" y="37"/>
                  <a:pt x="250" y="37"/>
                </a:cubicBezTo>
                <a:cubicBezTo>
                  <a:pt x="213" y="0"/>
                  <a:pt x="153" y="0"/>
                  <a:pt x="116" y="37"/>
                </a:cubicBezTo>
                <a:cubicBezTo>
                  <a:pt x="80" y="74"/>
                  <a:pt x="80" y="133"/>
                  <a:pt x="116" y="170"/>
                </a:cubicBezTo>
                <a:cubicBezTo>
                  <a:pt x="419" y="473"/>
                  <a:pt x="419" y="473"/>
                  <a:pt x="419" y="473"/>
                </a:cubicBezTo>
                <a:cubicBezTo>
                  <a:pt x="446" y="506"/>
                  <a:pt x="439" y="536"/>
                  <a:pt x="433" y="550"/>
                </a:cubicBezTo>
                <a:cubicBezTo>
                  <a:pt x="424" y="569"/>
                  <a:pt x="418" y="575"/>
                  <a:pt x="407" y="587"/>
                </a:cubicBezTo>
                <a:cubicBezTo>
                  <a:pt x="406" y="588"/>
                  <a:pt x="405" y="589"/>
                  <a:pt x="403" y="590"/>
                </a:cubicBezTo>
                <a:cubicBezTo>
                  <a:pt x="367" y="627"/>
                  <a:pt x="367" y="687"/>
                  <a:pt x="403" y="724"/>
                </a:cubicBezTo>
                <a:cubicBezTo>
                  <a:pt x="445" y="765"/>
                  <a:pt x="445" y="765"/>
                  <a:pt x="445" y="765"/>
                </a:cubicBezTo>
                <a:cubicBezTo>
                  <a:pt x="482" y="802"/>
                  <a:pt x="482" y="862"/>
                  <a:pt x="445" y="899"/>
                </a:cubicBezTo>
                <a:cubicBezTo>
                  <a:pt x="408" y="936"/>
                  <a:pt x="349" y="936"/>
                  <a:pt x="312" y="899"/>
                </a:cubicBezTo>
                <a:cubicBezTo>
                  <a:pt x="170" y="757"/>
                  <a:pt x="170" y="757"/>
                  <a:pt x="170" y="757"/>
                </a:cubicBezTo>
                <a:cubicBezTo>
                  <a:pt x="133" y="720"/>
                  <a:pt x="74" y="720"/>
                  <a:pt x="37" y="757"/>
                </a:cubicBezTo>
                <a:cubicBezTo>
                  <a:pt x="0" y="794"/>
                  <a:pt x="0" y="854"/>
                  <a:pt x="37" y="890"/>
                </a:cubicBezTo>
                <a:cubicBezTo>
                  <a:pt x="553" y="1407"/>
                  <a:pt x="553" y="1407"/>
                  <a:pt x="553" y="1407"/>
                </a:cubicBezTo>
                <a:cubicBezTo>
                  <a:pt x="590" y="1444"/>
                  <a:pt x="650" y="1444"/>
                  <a:pt x="687" y="1407"/>
                </a:cubicBezTo>
                <a:cubicBezTo>
                  <a:pt x="688" y="1405"/>
                  <a:pt x="690" y="1403"/>
                  <a:pt x="692" y="1401"/>
                </a:cubicBezTo>
                <a:cubicBezTo>
                  <a:pt x="702" y="1391"/>
                  <a:pt x="709" y="1386"/>
                  <a:pt x="726" y="1377"/>
                </a:cubicBezTo>
                <a:cubicBezTo>
                  <a:pt x="741" y="1371"/>
                  <a:pt x="772" y="1364"/>
                  <a:pt x="806" y="1393"/>
                </a:cubicBezTo>
                <a:cubicBezTo>
                  <a:pt x="1070" y="1657"/>
                  <a:pt x="1070" y="1657"/>
                  <a:pt x="1070" y="1657"/>
                </a:cubicBezTo>
                <a:cubicBezTo>
                  <a:pt x="1107" y="1694"/>
                  <a:pt x="1166" y="1694"/>
                  <a:pt x="1203" y="1657"/>
                </a:cubicBezTo>
                <a:cubicBezTo>
                  <a:pt x="1240" y="1620"/>
                  <a:pt x="1240" y="1560"/>
                  <a:pt x="1203" y="1523"/>
                </a:cubicBezTo>
                <a:cubicBezTo>
                  <a:pt x="1037" y="1358"/>
                  <a:pt x="1037" y="1358"/>
                  <a:pt x="1037" y="1358"/>
                </a:cubicBezTo>
                <a:cubicBezTo>
                  <a:pt x="1011" y="1324"/>
                  <a:pt x="1017" y="1296"/>
                  <a:pt x="1024" y="1281"/>
                </a:cubicBezTo>
                <a:cubicBezTo>
                  <a:pt x="1034" y="1258"/>
                  <a:pt x="1041" y="1254"/>
                  <a:pt x="1057" y="1236"/>
                </a:cubicBezTo>
                <a:cubicBezTo>
                  <a:pt x="1057" y="1236"/>
                  <a:pt x="1057" y="1236"/>
                  <a:pt x="1057" y="1236"/>
                </a:cubicBezTo>
                <a:cubicBezTo>
                  <a:pt x="1090" y="1199"/>
                  <a:pt x="1088" y="1142"/>
                  <a:pt x="1053" y="1107"/>
                </a:cubicBezTo>
                <a:cubicBezTo>
                  <a:pt x="899" y="953"/>
                  <a:pt x="899" y="953"/>
                  <a:pt x="899" y="953"/>
                </a:cubicBezTo>
                <a:cubicBezTo>
                  <a:pt x="863" y="916"/>
                  <a:pt x="863" y="857"/>
                  <a:pt x="899" y="820"/>
                </a:cubicBezTo>
                <a:cubicBezTo>
                  <a:pt x="936" y="783"/>
                  <a:pt x="996" y="783"/>
                  <a:pt x="1033" y="820"/>
                </a:cubicBezTo>
                <a:close/>
              </a:path>
            </a:pathLst>
          </a:custGeom>
          <a:pattFill prst="pct90">
            <a:fgClr>
              <a:schemeClr val="accent1"/>
            </a:fgClr>
            <a:bgClr>
              <a:schemeClr val="accent1">
                <a:lumMod val="20000"/>
                <a:lumOff val="80000"/>
              </a:schemeClr>
            </a:bgClr>
          </a:pattFill>
          <a:ln>
            <a:noFill/>
          </a:ln>
          <a:extLst/>
        </p:spPr>
        <p:txBody>
          <a:bodyPr vert="horz" wrap="square" lIns="91440" tIns="45720" rIns="91440" bIns="45720" numCol="1" anchor="t" anchorCtr="0" compatLnSpc="1">
            <a:prstTxWarp prst="textNoShape">
              <a:avLst/>
            </a:prstTxWarp>
          </a:bodyPr>
          <a:lstStyle/>
          <a:p>
            <a:endParaRPr lang="en-US"/>
          </a:p>
        </p:txBody>
      </p:sp>
      <p:sp>
        <p:nvSpPr>
          <p:cNvPr id="12" name="Freeform 6"/>
          <p:cNvSpPr>
            <a:spLocks/>
          </p:cNvSpPr>
          <p:nvPr/>
        </p:nvSpPr>
        <p:spPr bwMode="auto">
          <a:xfrm>
            <a:off x="620273" y="4397327"/>
            <a:ext cx="4222538" cy="4746920"/>
          </a:xfrm>
          <a:custGeom>
            <a:avLst/>
            <a:gdLst>
              <a:gd name="T0" fmla="*/ 182 w 1595"/>
              <a:gd name="T1" fmla="*/ 1 h 1791"/>
              <a:gd name="T2" fmla="*/ 276 w 1595"/>
              <a:gd name="T3" fmla="*/ 95 h 1791"/>
              <a:gd name="T4" fmla="*/ 276 w 1595"/>
              <a:gd name="T5" fmla="*/ 223 h 1791"/>
              <a:gd name="T6" fmla="*/ 148 w 1595"/>
              <a:gd name="T7" fmla="*/ 223 h 1791"/>
              <a:gd name="T8" fmla="*/ 162 w 1595"/>
              <a:gd name="T9" fmla="*/ 237 h 1791"/>
              <a:gd name="T10" fmla="*/ 35 w 1595"/>
              <a:gd name="T11" fmla="*/ 237 h 1791"/>
              <a:gd name="T12" fmla="*/ 35 w 1595"/>
              <a:gd name="T13" fmla="*/ 365 h 1791"/>
              <a:gd name="T14" fmla="*/ 61 w 1595"/>
              <a:gd name="T15" fmla="*/ 390 h 1791"/>
              <a:gd name="T16" fmla="*/ 68 w 1595"/>
              <a:gd name="T17" fmla="*/ 398 h 1791"/>
              <a:gd name="T18" fmla="*/ 1209 w 1595"/>
              <a:gd name="T19" fmla="*/ 1540 h 1791"/>
              <a:gd name="T20" fmla="*/ 1217 w 1595"/>
              <a:gd name="T21" fmla="*/ 1547 h 1791"/>
              <a:gd name="T22" fmla="*/ 1426 w 1595"/>
              <a:gd name="T23" fmla="*/ 1756 h 1791"/>
              <a:gd name="T24" fmla="*/ 1554 w 1595"/>
              <a:gd name="T25" fmla="*/ 1756 h 1791"/>
              <a:gd name="T26" fmla="*/ 1554 w 1595"/>
              <a:gd name="T27" fmla="*/ 1628 h 1791"/>
              <a:gd name="T28" fmla="*/ 1544 w 1595"/>
              <a:gd name="T29" fmla="*/ 1618 h 1791"/>
              <a:gd name="T30" fmla="*/ 1532 w 1595"/>
              <a:gd name="T31" fmla="*/ 1546 h 1791"/>
              <a:gd name="T32" fmla="*/ 1557 w 1595"/>
              <a:gd name="T33" fmla="*/ 1510 h 1791"/>
              <a:gd name="T34" fmla="*/ 1560 w 1595"/>
              <a:gd name="T35" fmla="*/ 1507 h 1791"/>
              <a:gd name="T36" fmla="*/ 1560 w 1595"/>
              <a:gd name="T37" fmla="*/ 1379 h 1791"/>
              <a:gd name="T38" fmla="*/ 1273 w 1595"/>
              <a:gd name="T39" fmla="*/ 1092 h 1791"/>
              <a:gd name="T40" fmla="*/ 1262 w 1595"/>
              <a:gd name="T41" fmla="*/ 1079 h 1791"/>
              <a:gd name="T42" fmla="*/ 183 w 1595"/>
              <a:gd name="T43" fmla="*/ 0 h 1791"/>
              <a:gd name="T44" fmla="*/ 182 w 1595"/>
              <a:gd name="T45" fmla="*/ 1 h 1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95" h="1791">
                <a:moveTo>
                  <a:pt x="182" y="1"/>
                </a:moveTo>
                <a:cubicBezTo>
                  <a:pt x="276" y="95"/>
                  <a:pt x="276" y="95"/>
                  <a:pt x="276" y="95"/>
                </a:cubicBezTo>
                <a:cubicBezTo>
                  <a:pt x="311" y="130"/>
                  <a:pt x="311" y="188"/>
                  <a:pt x="276" y="223"/>
                </a:cubicBezTo>
                <a:cubicBezTo>
                  <a:pt x="241" y="258"/>
                  <a:pt x="184" y="258"/>
                  <a:pt x="148" y="223"/>
                </a:cubicBezTo>
                <a:cubicBezTo>
                  <a:pt x="162" y="237"/>
                  <a:pt x="162" y="237"/>
                  <a:pt x="162" y="237"/>
                </a:cubicBezTo>
                <a:cubicBezTo>
                  <a:pt x="127" y="202"/>
                  <a:pt x="70" y="202"/>
                  <a:pt x="35" y="237"/>
                </a:cubicBezTo>
                <a:cubicBezTo>
                  <a:pt x="0" y="272"/>
                  <a:pt x="0" y="329"/>
                  <a:pt x="35" y="365"/>
                </a:cubicBezTo>
                <a:cubicBezTo>
                  <a:pt x="61" y="390"/>
                  <a:pt x="61" y="390"/>
                  <a:pt x="61" y="390"/>
                </a:cubicBezTo>
                <a:cubicBezTo>
                  <a:pt x="63" y="393"/>
                  <a:pt x="66" y="396"/>
                  <a:pt x="68" y="398"/>
                </a:cubicBezTo>
                <a:cubicBezTo>
                  <a:pt x="1209" y="1540"/>
                  <a:pt x="1209" y="1540"/>
                  <a:pt x="1209" y="1540"/>
                </a:cubicBezTo>
                <a:cubicBezTo>
                  <a:pt x="1212" y="1542"/>
                  <a:pt x="1215" y="1544"/>
                  <a:pt x="1217" y="1547"/>
                </a:cubicBezTo>
                <a:cubicBezTo>
                  <a:pt x="1426" y="1756"/>
                  <a:pt x="1426" y="1756"/>
                  <a:pt x="1426" y="1756"/>
                </a:cubicBezTo>
                <a:cubicBezTo>
                  <a:pt x="1462" y="1791"/>
                  <a:pt x="1519" y="1791"/>
                  <a:pt x="1554" y="1756"/>
                </a:cubicBezTo>
                <a:cubicBezTo>
                  <a:pt x="1589" y="1721"/>
                  <a:pt x="1589" y="1664"/>
                  <a:pt x="1554" y="1628"/>
                </a:cubicBezTo>
                <a:cubicBezTo>
                  <a:pt x="1544" y="1618"/>
                  <a:pt x="1544" y="1618"/>
                  <a:pt x="1544" y="1618"/>
                </a:cubicBezTo>
                <a:cubicBezTo>
                  <a:pt x="1520" y="1587"/>
                  <a:pt x="1526" y="1559"/>
                  <a:pt x="1532" y="1546"/>
                </a:cubicBezTo>
                <a:cubicBezTo>
                  <a:pt x="1540" y="1527"/>
                  <a:pt x="1546" y="1522"/>
                  <a:pt x="1557" y="1510"/>
                </a:cubicBezTo>
                <a:cubicBezTo>
                  <a:pt x="1558" y="1509"/>
                  <a:pt x="1559" y="1508"/>
                  <a:pt x="1560" y="1507"/>
                </a:cubicBezTo>
                <a:cubicBezTo>
                  <a:pt x="1595" y="1472"/>
                  <a:pt x="1595" y="1415"/>
                  <a:pt x="1560" y="1379"/>
                </a:cubicBezTo>
                <a:cubicBezTo>
                  <a:pt x="1273" y="1092"/>
                  <a:pt x="1273" y="1092"/>
                  <a:pt x="1273" y="1092"/>
                </a:cubicBezTo>
                <a:cubicBezTo>
                  <a:pt x="1269" y="1088"/>
                  <a:pt x="1265" y="1083"/>
                  <a:pt x="1262" y="1079"/>
                </a:cubicBezTo>
                <a:cubicBezTo>
                  <a:pt x="183" y="0"/>
                  <a:pt x="183" y="0"/>
                  <a:pt x="183" y="0"/>
                </a:cubicBezTo>
                <a:lnTo>
                  <a:pt x="182" y="1"/>
                </a:lnTo>
                <a:close/>
              </a:path>
            </a:pathLst>
          </a:custGeom>
          <a:gradFill>
            <a:gsLst>
              <a:gs pos="38000">
                <a:schemeClr val="accent2"/>
              </a:gs>
              <a:gs pos="100000">
                <a:schemeClr val="accent2">
                  <a:lumMod val="60000"/>
                  <a:lumOff val="40000"/>
                </a:schemeClr>
              </a:gs>
            </a:gsLst>
            <a:lin ang="5400000" scaled="1"/>
          </a:gradFill>
          <a:ln>
            <a:noFill/>
          </a:ln>
          <a:extLst/>
        </p:spPr>
        <p:txBody>
          <a:bodyPr vert="horz" wrap="square" lIns="91440" tIns="45720" rIns="91440" bIns="45720" numCol="1" anchor="t" anchorCtr="0" compatLnSpc="1">
            <a:prstTxWarp prst="textNoShape">
              <a:avLst/>
            </a:prstTxWarp>
          </a:bodyPr>
          <a:lstStyle/>
          <a:p>
            <a:endParaRPr lang="en-US"/>
          </a:p>
        </p:txBody>
      </p:sp>
      <p:sp>
        <p:nvSpPr>
          <p:cNvPr id="13" name="Freeform 8"/>
          <p:cNvSpPr>
            <a:spLocks/>
          </p:cNvSpPr>
          <p:nvPr/>
        </p:nvSpPr>
        <p:spPr bwMode="auto">
          <a:xfrm>
            <a:off x="1482964" y="-1119248"/>
            <a:ext cx="5355878" cy="4875899"/>
          </a:xfrm>
          <a:custGeom>
            <a:avLst/>
            <a:gdLst>
              <a:gd name="T0" fmla="*/ 1986 w 2023"/>
              <a:gd name="T1" fmla="*/ 1669 h 1840"/>
              <a:gd name="T2" fmla="*/ 1121 w 2023"/>
              <a:gd name="T3" fmla="*/ 804 h 1840"/>
              <a:gd name="T4" fmla="*/ 1107 w 2023"/>
              <a:gd name="T5" fmla="*/ 727 h 1840"/>
              <a:gd name="T6" fmla="*/ 1131 w 2023"/>
              <a:gd name="T7" fmla="*/ 692 h 1840"/>
              <a:gd name="T8" fmla="*/ 1137 w 2023"/>
              <a:gd name="T9" fmla="*/ 687 h 1840"/>
              <a:gd name="T10" fmla="*/ 1137 w 2023"/>
              <a:gd name="T11" fmla="*/ 553 h 1840"/>
              <a:gd name="T12" fmla="*/ 620 w 2023"/>
              <a:gd name="T13" fmla="*/ 37 h 1840"/>
              <a:gd name="T14" fmla="*/ 487 w 2023"/>
              <a:gd name="T15" fmla="*/ 37 h 1840"/>
              <a:gd name="T16" fmla="*/ 487 w 2023"/>
              <a:gd name="T17" fmla="*/ 170 h 1840"/>
              <a:gd name="T18" fmla="*/ 645 w 2023"/>
              <a:gd name="T19" fmla="*/ 328 h 1840"/>
              <a:gd name="T20" fmla="*/ 645 w 2023"/>
              <a:gd name="T21" fmla="*/ 462 h 1840"/>
              <a:gd name="T22" fmla="*/ 512 w 2023"/>
              <a:gd name="T23" fmla="*/ 462 h 1840"/>
              <a:gd name="T24" fmla="*/ 170 w 2023"/>
              <a:gd name="T25" fmla="*/ 120 h 1840"/>
              <a:gd name="T26" fmla="*/ 37 w 2023"/>
              <a:gd name="T27" fmla="*/ 120 h 1840"/>
              <a:gd name="T28" fmla="*/ 37 w 2023"/>
              <a:gd name="T29" fmla="*/ 253 h 1840"/>
              <a:gd name="T30" fmla="*/ 1336 w 2023"/>
              <a:gd name="T31" fmla="*/ 1553 h 1840"/>
              <a:gd name="T32" fmla="*/ 1470 w 2023"/>
              <a:gd name="T33" fmla="*/ 1553 h 1840"/>
              <a:gd name="T34" fmla="*/ 1475 w 2023"/>
              <a:gd name="T35" fmla="*/ 1547 h 1840"/>
              <a:gd name="T36" fmla="*/ 1510 w 2023"/>
              <a:gd name="T37" fmla="*/ 1523 h 1840"/>
              <a:gd name="T38" fmla="*/ 1587 w 2023"/>
              <a:gd name="T39" fmla="*/ 1537 h 1840"/>
              <a:gd name="T40" fmla="*/ 1853 w 2023"/>
              <a:gd name="T41" fmla="*/ 1803 h 1840"/>
              <a:gd name="T42" fmla="*/ 1986 w 2023"/>
              <a:gd name="T43" fmla="*/ 1803 h 1840"/>
              <a:gd name="T44" fmla="*/ 1986 w 2023"/>
              <a:gd name="T45" fmla="*/ 1669 h 1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23" h="1840">
                <a:moveTo>
                  <a:pt x="1986" y="1669"/>
                </a:moveTo>
                <a:cubicBezTo>
                  <a:pt x="1121" y="804"/>
                  <a:pt x="1121" y="804"/>
                  <a:pt x="1121" y="804"/>
                </a:cubicBezTo>
                <a:cubicBezTo>
                  <a:pt x="1094" y="770"/>
                  <a:pt x="1100" y="741"/>
                  <a:pt x="1107" y="727"/>
                </a:cubicBezTo>
                <a:cubicBezTo>
                  <a:pt x="1115" y="709"/>
                  <a:pt x="1121" y="703"/>
                  <a:pt x="1131" y="692"/>
                </a:cubicBezTo>
                <a:cubicBezTo>
                  <a:pt x="1133" y="690"/>
                  <a:pt x="1135" y="688"/>
                  <a:pt x="1137" y="687"/>
                </a:cubicBezTo>
                <a:cubicBezTo>
                  <a:pt x="1173" y="650"/>
                  <a:pt x="1173" y="590"/>
                  <a:pt x="1137" y="553"/>
                </a:cubicBezTo>
                <a:cubicBezTo>
                  <a:pt x="620" y="37"/>
                  <a:pt x="620" y="37"/>
                  <a:pt x="620" y="37"/>
                </a:cubicBezTo>
                <a:cubicBezTo>
                  <a:pt x="583" y="0"/>
                  <a:pt x="524" y="0"/>
                  <a:pt x="487" y="37"/>
                </a:cubicBezTo>
                <a:cubicBezTo>
                  <a:pt x="450" y="74"/>
                  <a:pt x="450" y="133"/>
                  <a:pt x="487" y="170"/>
                </a:cubicBezTo>
                <a:cubicBezTo>
                  <a:pt x="645" y="328"/>
                  <a:pt x="645" y="328"/>
                  <a:pt x="645" y="328"/>
                </a:cubicBezTo>
                <a:cubicBezTo>
                  <a:pt x="682" y="365"/>
                  <a:pt x="682" y="425"/>
                  <a:pt x="645" y="462"/>
                </a:cubicBezTo>
                <a:cubicBezTo>
                  <a:pt x="608" y="498"/>
                  <a:pt x="549" y="498"/>
                  <a:pt x="512" y="462"/>
                </a:cubicBezTo>
                <a:cubicBezTo>
                  <a:pt x="170" y="120"/>
                  <a:pt x="170" y="120"/>
                  <a:pt x="170" y="120"/>
                </a:cubicBezTo>
                <a:cubicBezTo>
                  <a:pt x="133" y="83"/>
                  <a:pt x="74" y="83"/>
                  <a:pt x="37" y="120"/>
                </a:cubicBezTo>
                <a:cubicBezTo>
                  <a:pt x="0" y="157"/>
                  <a:pt x="0" y="217"/>
                  <a:pt x="37" y="253"/>
                </a:cubicBezTo>
                <a:cubicBezTo>
                  <a:pt x="1336" y="1553"/>
                  <a:pt x="1336" y="1553"/>
                  <a:pt x="1336" y="1553"/>
                </a:cubicBezTo>
                <a:cubicBezTo>
                  <a:pt x="1373" y="1590"/>
                  <a:pt x="1433" y="1590"/>
                  <a:pt x="1470" y="1553"/>
                </a:cubicBezTo>
                <a:cubicBezTo>
                  <a:pt x="1472" y="1551"/>
                  <a:pt x="1473" y="1549"/>
                  <a:pt x="1475" y="1547"/>
                </a:cubicBezTo>
                <a:cubicBezTo>
                  <a:pt x="1486" y="1537"/>
                  <a:pt x="1492" y="1531"/>
                  <a:pt x="1510" y="1523"/>
                </a:cubicBezTo>
                <a:cubicBezTo>
                  <a:pt x="1524" y="1517"/>
                  <a:pt x="1553" y="1510"/>
                  <a:pt x="1587" y="1537"/>
                </a:cubicBezTo>
                <a:cubicBezTo>
                  <a:pt x="1853" y="1803"/>
                  <a:pt x="1853" y="1803"/>
                  <a:pt x="1853" y="1803"/>
                </a:cubicBezTo>
                <a:cubicBezTo>
                  <a:pt x="1890" y="1840"/>
                  <a:pt x="1949" y="1840"/>
                  <a:pt x="1986" y="1803"/>
                </a:cubicBezTo>
                <a:cubicBezTo>
                  <a:pt x="2023" y="1766"/>
                  <a:pt x="2023" y="1706"/>
                  <a:pt x="1986" y="1669"/>
                </a:cubicBezTo>
                <a:close/>
              </a:path>
            </a:pathLst>
          </a:custGeom>
          <a:gradFill>
            <a:gsLst>
              <a:gs pos="41000">
                <a:schemeClr val="accent2"/>
              </a:gs>
              <a:gs pos="100000">
                <a:schemeClr val="accent2">
                  <a:lumMod val="60000"/>
                  <a:lumOff val="40000"/>
                </a:schemeClr>
              </a:gs>
            </a:gsLst>
            <a:lin ang="5400000" scaled="1"/>
          </a:gradFill>
          <a:ln>
            <a:noFill/>
          </a:ln>
          <a:extLst/>
        </p:spPr>
        <p:txBody>
          <a:bodyPr vert="horz" wrap="square" lIns="91440" tIns="45720" rIns="91440" bIns="45720" numCol="1" anchor="t" anchorCtr="0" compatLnSpc="1">
            <a:prstTxWarp prst="textNoShape">
              <a:avLst/>
            </a:prstTxWarp>
          </a:bodyPr>
          <a:lstStyle/>
          <a:p>
            <a:endParaRPr lang="en-US"/>
          </a:p>
        </p:txBody>
      </p:sp>
      <p:sp>
        <p:nvSpPr>
          <p:cNvPr id="14" name="Freeform 9"/>
          <p:cNvSpPr>
            <a:spLocks/>
          </p:cNvSpPr>
          <p:nvPr/>
        </p:nvSpPr>
        <p:spPr bwMode="auto">
          <a:xfrm>
            <a:off x="-849262" y="-1609799"/>
            <a:ext cx="1917798" cy="1915683"/>
          </a:xfrm>
          <a:custGeom>
            <a:avLst/>
            <a:gdLst>
              <a:gd name="T0" fmla="*/ 687 w 724"/>
              <a:gd name="T1" fmla="*/ 686 h 723"/>
              <a:gd name="T2" fmla="*/ 553 w 724"/>
              <a:gd name="T3" fmla="*/ 686 h 723"/>
              <a:gd name="T4" fmla="*/ 37 w 724"/>
              <a:gd name="T5" fmla="*/ 170 h 723"/>
              <a:gd name="T6" fmla="*/ 37 w 724"/>
              <a:gd name="T7" fmla="*/ 37 h 723"/>
              <a:gd name="T8" fmla="*/ 37 w 724"/>
              <a:gd name="T9" fmla="*/ 37 h 723"/>
              <a:gd name="T10" fmla="*/ 170 w 724"/>
              <a:gd name="T11" fmla="*/ 37 h 723"/>
              <a:gd name="T12" fmla="*/ 687 w 724"/>
              <a:gd name="T13" fmla="*/ 553 h 723"/>
              <a:gd name="T14" fmla="*/ 687 w 724"/>
              <a:gd name="T15" fmla="*/ 686 h 7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4" h="723">
                <a:moveTo>
                  <a:pt x="687" y="686"/>
                </a:moveTo>
                <a:cubicBezTo>
                  <a:pt x="650" y="723"/>
                  <a:pt x="590" y="723"/>
                  <a:pt x="553" y="686"/>
                </a:cubicBezTo>
                <a:cubicBezTo>
                  <a:pt x="37" y="170"/>
                  <a:pt x="37" y="170"/>
                  <a:pt x="37" y="170"/>
                </a:cubicBezTo>
                <a:cubicBezTo>
                  <a:pt x="0" y="133"/>
                  <a:pt x="0" y="74"/>
                  <a:pt x="37" y="37"/>
                </a:cubicBezTo>
                <a:cubicBezTo>
                  <a:pt x="37" y="37"/>
                  <a:pt x="37" y="37"/>
                  <a:pt x="37" y="37"/>
                </a:cubicBezTo>
                <a:cubicBezTo>
                  <a:pt x="74" y="0"/>
                  <a:pt x="134" y="0"/>
                  <a:pt x="170" y="37"/>
                </a:cubicBezTo>
                <a:cubicBezTo>
                  <a:pt x="687" y="553"/>
                  <a:pt x="687" y="553"/>
                  <a:pt x="687" y="553"/>
                </a:cubicBezTo>
                <a:cubicBezTo>
                  <a:pt x="724" y="590"/>
                  <a:pt x="724" y="650"/>
                  <a:pt x="687" y="686"/>
                </a:cubicBezTo>
                <a:close/>
              </a:path>
            </a:pathLst>
          </a:custGeom>
          <a:gradFill>
            <a:gsLst>
              <a:gs pos="0">
                <a:schemeClr val="accent2"/>
              </a:gs>
              <a:gs pos="100000">
                <a:schemeClr val="accent2">
                  <a:lumMod val="75000"/>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5"/>
          <p:cNvSpPr>
            <a:spLocks/>
          </p:cNvSpPr>
          <p:nvPr/>
        </p:nvSpPr>
        <p:spPr bwMode="auto">
          <a:xfrm>
            <a:off x="-1940314" y="-1301089"/>
            <a:ext cx="4414951" cy="3989950"/>
          </a:xfrm>
          <a:custGeom>
            <a:avLst/>
            <a:gdLst>
              <a:gd name="T0" fmla="*/ 1631 w 1667"/>
              <a:gd name="T1" fmla="*/ 1470 h 1506"/>
              <a:gd name="T2" fmla="*/ 1631 w 1667"/>
              <a:gd name="T3" fmla="*/ 1336 h 1506"/>
              <a:gd name="T4" fmla="*/ 331 w 1667"/>
              <a:gd name="T5" fmla="*/ 37 h 1506"/>
              <a:gd name="T6" fmla="*/ 198 w 1667"/>
              <a:gd name="T7" fmla="*/ 37 h 1506"/>
              <a:gd name="T8" fmla="*/ 198 w 1667"/>
              <a:gd name="T9" fmla="*/ 170 h 1506"/>
              <a:gd name="T10" fmla="*/ 377 w 1667"/>
              <a:gd name="T11" fmla="*/ 350 h 1506"/>
              <a:gd name="T12" fmla="*/ 377 w 1667"/>
              <a:gd name="T13" fmla="*/ 483 h 1506"/>
              <a:gd name="T14" fmla="*/ 244 w 1667"/>
              <a:gd name="T15" fmla="*/ 483 h 1506"/>
              <a:gd name="T16" fmla="*/ 111 w 1667"/>
              <a:gd name="T17" fmla="*/ 483 h 1506"/>
              <a:gd name="T18" fmla="*/ 106 w 1667"/>
              <a:gd name="T19" fmla="*/ 489 h 1506"/>
              <a:gd name="T20" fmla="*/ 71 w 1667"/>
              <a:gd name="T21" fmla="*/ 513 h 1506"/>
              <a:gd name="T22" fmla="*/ 0 w 1667"/>
              <a:gd name="T23" fmla="*/ 503 h 1506"/>
              <a:gd name="T24" fmla="*/ 872 w 1667"/>
              <a:gd name="T25" fmla="*/ 1375 h 1506"/>
              <a:gd name="T26" fmla="*/ 994 w 1667"/>
              <a:gd name="T27" fmla="*/ 1366 h 1506"/>
              <a:gd name="T28" fmla="*/ 994 w 1667"/>
              <a:gd name="T29" fmla="*/ 1233 h 1506"/>
              <a:gd name="T30" fmla="*/ 961 w 1667"/>
              <a:gd name="T31" fmla="*/ 1199 h 1506"/>
              <a:gd name="T32" fmla="*/ 961 w 1667"/>
              <a:gd name="T33" fmla="*/ 1066 h 1506"/>
              <a:gd name="T34" fmla="*/ 1094 w 1667"/>
              <a:gd name="T35" fmla="*/ 1066 h 1506"/>
              <a:gd name="T36" fmla="*/ 1497 w 1667"/>
              <a:gd name="T37" fmla="*/ 1470 h 1506"/>
              <a:gd name="T38" fmla="*/ 1631 w 1667"/>
              <a:gd name="T39" fmla="*/ 1470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67" h="1506">
                <a:moveTo>
                  <a:pt x="1631" y="1470"/>
                </a:moveTo>
                <a:cubicBezTo>
                  <a:pt x="1667" y="1433"/>
                  <a:pt x="1667" y="1373"/>
                  <a:pt x="1631" y="1336"/>
                </a:cubicBezTo>
                <a:cubicBezTo>
                  <a:pt x="331" y="37"/>
                  <a:pt x="331" y="37"/>
                  <a:pt x="331" y="37"/>
                </a:cubicBezTo>
                <a:cubicBezTo>
                  <a:pt x="294" y="0"/>
                  <a:pt x="235" y="0"/>
                  <a:pt x="198" y="37"/>
                </a:cubicBezTo>
                <a:cubicBezTo>
                  <a:pt x="161" y="74"/>
                  <a:pt x="161" y="133"/>
                  <a:pt x="198" y="170"/>
                </a:cubicBezTo>
                <a:cubicBezTo>
                  <a:pt x="377" y="350"/>
                  <a:pt x="377" y="350"/>
                  <a:pt x="377" y="350"/>
                </a:cubicBezTo>
                <a:cubicBezTo>
                  <a:pt x="414" y="386"/>
                  <a:pt x="414" y="446"/>
                  <a:pt x="377" y="483"/>
                </a:cubicBezTo>
                <a:cubicBezTo>
                  <a:pt x="341" y="520"/>
                  <a:pt x="281" y="520"/>
                  <a:pt x="244" y="483"/>
                </a:cubicBezTo>
                <a:cubicBezTo>
                  <a:pt x="207" y="446"/>
                  <a:pt x="148" y="446"/>
                  <a:pt x="111" y="483"/>
                </a:cubicBezTo>
                <a:cubicBezTo>
                  <a:pt x="109" y="485"/>
                  <a:pt x="107" y="487"/>
                  <a:pt x="106" y="489"/>
                </a:cubicBezTo>
                <a:cubicBezTo>
                  <a:pt x="95" y="499"/>
                  <a:pt x="89" y="505"/>
                  <a:pt x="71" y="513"/>
                </a:cubicBezTo>
                <a:cubicBezTo>
                  <a:pt x="57" y="519"/>
                  <a:pt x="31" y="525"/>
                  <a:pt x="0" y="503"/>
                </a:cubicBezTo>
                <a:cubicBezTo>
                  <a:pt x="872" y="1375"/>
                  <a:pt x="872" y="1375"/>
                  <a:pt x="872" y="1375"/>
                </a:cubicBezTo>
                <a:cubicBezTo>
                  <a:pt x="909" y="1402"/>
                  <a:pt x="961" y="1399"/>
                  <a:pt x="994" y="1366"/>
                </a:cubicBezTo>
                <a:cubicBezTo>
                  <a:pt x="1031" y="1329"/>
                  <a:pt x="1031" y="1269"/>
                  <a:pt x="994" y="1233"/>
                </a:cubicBezTo>
                <a:cubicBezTo>
                  <a:pt x="961" y="1199"/>
                  <a:pt x="961" y="1199"/>
                  <a:pt x="961" y="1199"/>
                </a:cubicBezTo>
                <a:cubicBezTo>
                  <a:pt x="924" y="1163"/>
                  <a:pt x="924" y="1103"/>
                  <a:pt x="961" y="1066"/>
                </a:cubicBezTo>
                <a:cubicBezTo>
                  <a:pt x="997" y="1029"/>
                  <a:pt x="1057" y="1029"/>
                  <a:pt x="1094" y="1066"/>
                </a:cubicBezTo>
                <a:cubicBezTo>
                  <a:pt x="1497" y="1470"/>
                  <a:pt x="1497" y="1470"/>
                  <a:pt x="1497" y="1470"/>
                </a:cubicBezTo>
                <a:cubicBezTo>
                  <a:pt x="1534" y="1506"/>
                  <a:pt x="1594" y="1506"/>
                  <a:pt x="1631" y="1470"/>
                </a:cubicBezTo>
                <a:close/>
              </a:path>
            </a:pathLst>
          </a:custGeom>
          <a:gradFill>
            <a:gsLst>
              <a:gs pos="0">
                <a:schemeClr val="accent2"/>
              </a:gs>
              <a:gs pos="100000">
                <a:schemeClr val="accent2">
                  <a:lumMod val="75000"/>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245456" y="-467330"/>
            <a:ext cx="5118351" cy="7803141"/>
          </a:xfrm>
          <a:prstGeom prst="rect">
            <a:avLst/>
          </a:prstGeom>
          <a:effectLst/>
        </p:spPr>
      </p:pic>
      <p:sp>
        <p:nvSpPr>
          <p:cNvPr id="19" name="Title 7"/>
          <p:cNvSpPr txBox="1">
            <a:spLocks/>
          </p:cNvSpPr>
          <p:nvPr/>
        </p:nvSpPr>
        <p:spPr>
          <a:xfrm>
            <a:off x="7036054" y="1133856"/>
            <a:ext cx="4787180" cy="121270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Nevis" panose="02000800000000000000" pitchFamily="2" charset="0"/>
                <a:ea typeface="+mj-ea"/>
                <a:cs typeface="+mj-cs"/>
              </a:defRPr>
            </a:lvl1pPr>
          </a:lstStyle>
          <a:p>
            <a:r>
              <a:rPr lang="en-US" dirty="0">
                <a:latin typeface="+mj-lt"/>
              </a:rPr>
              <a:t>The Best</a:t>
            </a:r>
          </a:p>
          <a:p>
            <a:r>
              <a:rPr lang="en-US" dirty="0">
                <a:latin typeface="+mj-lt"/>
              </a:rPr>
              <a:t>Performance</a:t>
            </a:r>
            <a:endParaRPr lang="id-ID" dirty="0">
              <a:latin typeface="+mj-lt"/>
            </a:endParaRPr>
          </a:p>
        </p:txBody>
      </p:sp>
      <p:sp>
        <p:nvSpPr>
          <p:cNvPr id="20" name="TextBox 19"/>
          <p:cNvSpPr txBox="1"/>
          <p:nvPr/>
        </p:nvSpPr>
        <p:spPr>
          <a:xfrm>
            <a:off x="7036055" y="2465656"/>
            <a:ext cx="4787180" cy="1061829"/>
          </a:xfrm>
          <a:prstGeom prst="rect">
            <a:avLst/>
          </a:prstGeom>
          <a:noFill/>
        </p:spPr>
        <p:txBody>
          <a:bodyPr wrap="square" rtlCol="0">
            <a:spAutoFit/>
          </a:bodyPr>
          <a:lstStyle/>
          <a:p>
            <a:pPr>
              <a:lnSpc>
                <a:spcPct val="150000"/>
              </a:lnSpc>
            </a:pPr>
            <a:r>
              <a:rPr lang="id-ID" sz="1400" b="1" dirty="0"/>
              <a:t>Suitable for all categories </a:t>
            </a:r>
            <a:r>
              <a:rPr lang="id-ID" sz="1400" dirty="0"/>
              <a:t>business and personal presentation, eaque ipsa quae ab illo inventore veritatis et quasi architecto beatae vitae dicta sunt explicabo.</a:t>
            </a:r>
          </a:p>
        </p:txBody>
      </p:sp>
      <p:sp>
        <p:nvSpPr>
          <p:cNvPr id="21" name="Oval 20"/>
          <p:cNvSpPr/>
          <p:nvPr/>
        </p:nvSpPr>
        <p:spPr>
          <a:xfrm>
            <a:off x="7119581" y="3772245"/>
            <a:ext cx="620297" cy="62029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tx1"/>
              </a:solidFill>
            </a:endParaRPr>
          </a:p>
        </p:txBody>
      </p:sp>
      <p:sp>
        <p:nvSpPr>
          <p:cNvPr id="22" name="Oval 21"/>
          <p:cNvSpPr/>
          <p:nvPr/>
        </p:nvSpPr>
        <p:spPr>
          <a:xfrm>
            <a:off x="7119581" y="4859285"/>
            <a:ext cx="620297" cy="62029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tx1"/>
              </a:solidFill>
            </a:endParaRPr>
          </a:p>
        </p:txBody>
      </p:sp>
      <p:sp>
        <p:nvSpPr>
          <p:cNvPr id="23" name="Oval 22"/>
          <p:cNvSpPr/>
          <p:nvPr/>
        </p:nvSpPr>
        <p:spPr>
          <a:xfrm>
            <a:off x="9612933" y="3772245"/>
            <a:ext cx="620297" cy="62029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tx1"/>
              </a:solidFill>
            </a:endParaRPr>
          </a:p>
        </p:txBody>
      </p:sp>
      <p:sp>
        <p:nvSpPr>
          <p:cNvPr id="24" name="Oval 23"/>
          <p:cNvSpPr/>
          <p:nvPr/>
        </p:nvSpPr>
        <p:spPr>
          <a:xfrm>
            <a:off x="9612933" y="4859285"/>
            <a:ext cx="620297" cy="62029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tx1"/>
              </a:solidFill>
            </a:endParaRPr>
          </a:p>
        </p:txBody>
      </p:sp>
      <p:sp>
        <p:nvSpPr>
          <p:cNvPr id="25" name="TextBox 24"/>
          <p:cNvSpPr txBox="1"/>
          <p:nvPr/>
        </p:nvSpPr>
        <p:spPr>
          <a:xfrm>
            <a:off x="7775576" y="3907985"/>
            <a:ext cx="1322798" cy="318100"/>
          </a:xfrm>
          <a:prstGeom prst="rect">
            <a:avLst/>
          </a:prstGeom>
          <a:noFill/>
        </p:spPr>
        <p:txBody>
          <a:bodyPr wrap="none" rtlCol="0">
            <a:spAutoFit/>
          </a:bodyPr>
          <a:lstStyle/>
          <a:p>
            <a:r>
              <a:rPr lang="id-ID" sz="1467" dirty="0">
                <a:latin typeface="+mj-lt"/>
              </a:rPr>
              <a:t>High Security</a:t>
            </a:r>
          </a:p>
        </p:txBody>
      </p:sp>
      <p:sp>
        <p:nvSpPr>
          <p:cNvPr id="26" name="TextBox 25"/>
          <p:cNvSpPr txBox="1"/>
          <p:nvPr/>
        </p:nvSpPr>
        <p:spPr>
          <a:xfrm>
            <a:off x="7775575" y="4995025"/>
            <a:ext cx="896399" cy="318100"/>
          </a:xfrm>
          <a:prstGeom prst="rect">
            <a:avLst/>
          </a:prstGeom>
          <a:noFill/>
        </p:spPr>
        <p:txBody>
          <a:bodyPr wrap="none" rtlCol="0">
            <a:spAutoFit/>
          </a:bodyPr>
          <a:lstStyle/>
          <a:p>
            <a:r>
              <a:rPr lang="id-ID" sz="1467" dirty="0">
                <a:latin typeface="+mj-lt"/>
              </a:rPr>
              <a:t>Backlink</a:t>
            </a:r>
          </a:p>
        </p:txBody>
      </p:sp>
      <p:sp>
        <p:nvSpPr>
          <p:cNvPr id="27" name="TextBox 26"/>
          <p:cNvSpPr txBox="1"/>
          <p:nvPr/>
        </p:nvSpPr>
        <p:spPr>
          <a:xfrm>
            <a:off x="10271330" y="3907985"/>
            <a:ext cx="1343638" cy="318100"/>
          </a:xfrm>
          <a:prstGeom prst="rect">
            <a:avLst/>
          </a:prstGeom>
          <a:noFill/>
        </p:spPr>
        <p:txBody>
          <a:bodyPr wrap="none" rtlCol="0">
            <a:spAutoFit/>
          </a:bodyPr>
          <a:lstStyle/>
          <a:p>
            <a:r>
              <a:rPr lang="id-ID" sz="1467" dirty="0">
                <a:latin typeface="+mj-lt"/>
              </a:rPr>
              <a:t>Customizable</a:t>
            </a:r>
          </a:p>
        </p:txBody>
      </p:sp>
      <p:sp>
        <p:nvSpPr>
          <p:cNvPr id="28" name="TextBox 27"/>
          <p:cNvSpPr txBox="1"/>
          <p:nvPr/>
        </p:nvSpPr>
        <p:spPr>
          <a:xfrm>
            <a:off x="10271330" y="4995025"/>
            <a:ext cx="1221809" cy="318100"/>
          </a:xfrm>
          <a:prstGeom prst="rect">
            <a:avLst/>
          </a:prstGeom>
          <a:noFill/>
        </p:spPr>
        <p:txBody>
          <a:bodyPr wrap="none" rtlCol="0">
            <a:spAutoFit/>
          </a:bodyPr>
          <a:lstStyle/>
          <a:p>
            <a:r>
              <a:rPr lang="id-ID" sz="1467" dirty="0">
                <a:latin typeface="+mj-lt"/>
              </a:rPr>
              <a:t>Full Support</a:t>
            </a:r>
          </a:p>
        </p:txBody>
      </p:sp>
      <p:sp>
        <p:nvSpPr>
          <p:cNvPr id="29" name="Freeform 20"/>
          <p:cNvSpPr>
            <a:spLocks noEditPoints="1"/>
          </p:cNvSpPr>
          <p:nvPr/>
        </p:nvSpPr>
        <p:spPr bwMode="auto">
          <a:xfrm>
            <a:off x="9731659" y="4978010"/>
            <a:ext cx="382843" cy="382843"/>
          </a:xfrm>
          <a:custGeom>
            <a:avLst/>
            <a:gdLst>
              <a:gd name="T0" fmla="*/ 188 w 220"/>
              <a:gd name="T1" fmla="*/ 32 h 220"/>
              <a:gd name="T2" fmla="*/ 110 w 220"/>
              <a:gd name="T3" fmla="*/ 0 h 220"/>
              <a:gd name="T4" fmla="*/ 32 w 220"/>
              <a:gd name="T5" fmla="*/ 32 h 220"/>
              <a:gd name="T6" fmla="*/ 0 w 220"/>
              <a:gd name="T7" fmla="*/ 110 h 220"/>
              <a:gd name="T8" fmla="*/ 32 w 220"/>
              <a:gd name="T9" fmla="*/ 188 h 220"/>
              <a:gd name="T10" fmla="*/ 110 w 220"/>
              <a:gd name="T11" fmla="*/ 220 h 220"/>
              <a:gd name="T12" fmla="*/ 188 w 220"/>
              <a:gd name="T13" fmla="*/ 188 h 220"/>
              <a:gd name="T14" fmla="*/ 220 w 220"/>
              <a:gd name="T15" fmla="*/ 110 h 220"/>
              <a:gd name="T16" fmla="*/ 188 w 220"/>
              <a:gd name="T17" fmla="*/ 32 h 220"/>
              <a:gd name="T18" fmla="*/ 71 w 220"/>
              <a:gd name="T19" fmla="*/ 149 h 220"/>
              <a:gd name="T20" fmla="*/ 71 w 220"/>
              <a:gd name="T21" fmla="*/ 70 h 220"/>
              <a:gd name="T22" fmla="*/ 110 w 220"/>
              <a:gd name="T23" fmla="*/ 54 h 220"/>
              <a:gd name="T24" fmla="*/ 150 w 220"/>
              <a:gd name="T25" fmla="*/ 70 h 220"/>
              <a:gd name="T26" fmla="*/ 166 w 220"/>
              <a:gd name="T27" fmla="*/ 110 h 220"/>
              <a:gd name="T28" fmla="*/ 150 w 220"/>
              <a:gd name="T29" fmla="*/ 149 h 220"/>
              <a:gd name="T30" fmla="*/ 110 w 220"/>
              <a:gd name="T31" fmla="*/ 166 h 220"/>
              <a:gd name="T32" fmla="*/ 71 w 220"/>
              <a:gd name="T33" fmla="*/ 149 h 220"/>
              <a:gd name="T34" fmla="*/ 175 w 220"/>
              <a:gd name="T35" fmla="*/ 135 h 220"/>
              <a:gd name="T36" fmla="*/ 180 w 220"/>
              <a:gd name="T37" fmla="*/ 110 h 220"/>
              <a:gd name="T38" fmla="*/ 176 w 220"/>
              <a:gd name="T39" fmla="*/ 89 h 220"/>
              <a:gd name="T40" fmla="*/ 197 w 220"/>
              <a:gd name="T41" fmla="*/ 68 h 220"/>
              <a:gd name="T42" fmla="*/ 207 w 220"/>
              <a:gd name="T43" fmla="*/ 110 h 220"/>
              <a:gd name="T44" fmla="*/ 195 w 220"/>
              <a:gd name="T45" fmla="*/ 155 h 220"/>
              <a:gd name="T46" fmla="*/ 175 w 220"/>
              <a:gd name="T47" fmla="*/ 135 h 220"/>
              <a:gd name="T48" fmla="*/ 152 w 220"/>
              <a:gd name="T49" fmla="*/ 23 h 220"/>
              <a:gd name="T50" fmla="*/ 132 w 220"/>
              <a:gd name="T51" fmla="*/ 44 h 220"/>
              <a:gd name="T52" fmla="*/ 110 w 220"/>
              <a:gd name="T53" fmla="*/ 41 h 220"/>
              <a:gd name="T54" fmla="*/ 85 w 220"/>
              <a:gd name="T55" fmla="*/ 45 h 220"/>
              <a:gd name="T56" fmla="*/ 65 w 220"/>
              <a:gd name="T57" fmla="*/ 25 h 220"/>
              <a:gd name="T58" fmla="*/ 110 w 220"/>
              <a:gd name="T59" fmla="*/ 14 h 220"/>
              <a:gd name="T60" fmla="*/ 152 w 220"/>
              <a:gd name="T61" fmla="*/ 23 h 220"/>
              <a:gd name="T62" fmla="*/ 22 w 220"/>
              <a:gd name="T63" fmla="*/ 71 h 220"/>
              <a:gd name="T64" fmla="*/ 43 w 220"/>
              <a:gd name="T65" fmla="*/ 92 h 220"/>
              <a:gd name="T66" fmla="*/ 44 w 220"/>
              <a:gd name="T67" fmla="*/ 131 h 220"/>
              <a:gd name="T68" fmla="*/ 23 w 220"/>
              <a:gd name="T69" fmla="*/ 152 h 220"/>
              <a:gd name="T70" fmla="*/ 14 w 220"/>
              <a:gd name="T71" fmla="*/ 110 h 220"/>
              <a:gd name="T72" fmla="*/ 22 w 220"/>
              <a:gd name="T73" fmla="*/ 71 h 220"/>
              <a:gd name="T74" fmla="*/ 68 w 220"/>
              <a:gd name="T75" fmla="*/ 197 h 220"/>
              <a:gd name="T76" fmla="*/ 89 w 220"/>
              <a:gd name="T77" fmla="*/ 176 h 220"/>
              <a:gd name="T78" fmla="*/ 110 w 220"/>
              <a:gd name="T79" fmla="*/ 179 h 220"/>
              <a:gd name="T80" fmla="*/ 128 w 220"/>
              <a:gd name="T81" fmla="*/ 177 h 220"/>
              <a:gd name="T82" fmla="*/ 149 w 220"/>
              <a:gd name="T83" fmla="*/ 198 h 220"/>
              <a:gd name="T84" fmla="*/ 110 w 220"/>
              <a:gd name="T85" fmla="*/ 206 h 220"/>
              <a:gd name="T86" fmla="*/ 68 w 220"/>
              <a:gd name="T87" fmla="*/ 197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20" h="220">
                <a:moveTo>
                  <a:pt x="188" y="32"/>
                </a:moveTo>
                <a:cubicBezTo>
                  <a:pt x="167" y="11"/>
                  <a:pt x="140" y="0"/>
                  <a:pt x="110" y="0"/>
                </a:cubicBezTo>
                <a:cubicBezTo>
                  <a:pt x="81" y="0"/>
                  <a:pt x="53" y="11"/>
                  <a:pt x="32" y="32"/>
                </a:cubicBezTo>
                <a:cubicBezTo>
                  <a:pt x="12" y="53"/>
                  <a:pt x="0" y="81"/>
                  <a:pt x="0" y="110"/>
                </a:cubicBezTo>
                <a:cubicBezTo>
                  <a:pt x="0" y="139"/>
                  <a:pt x="12" y="167"/>
                  <a:pt x="32" y="188"/>
                </a:cubicBezTo>
                <a:cubicBezTo>
                  <a:pt x="53" y="208"/>
                  <a:pt x="81" y="220"/>
                  <a:pt x="110" y="220"/>
                </a:cubicBezTo>
                <a:cubicBezTo>
                  <a:pt x="140" y="220"/>
                  <a:pt x="167" y="208"/>
                  <a:pt x="188" y="188"/>
                </a:cubicBezTo>
                <a:cubicBezTo>
                  <a:pt x="209" y="167"/>
                  <a:pt x="220" y="139"/>
                  <a:pt x="220" y="110"/>
                </a:cubicBezTo>
                <a:cubicBezTo>
                  <a:pt x="220" y="81"/>
                  <a:pt x="209" y="53"/>
                  <a:pt x="188" y="32"/>
                </a:cubicBezTo>
                <a:close/>
                <a:moveTo>
                  <a:pt x="71" y="149"/>
                </a:moveTo>
                <a:cubicBezTo>
                  <a:pt x="49" y="128"/>
                  <a:pt x="49" y="92"/>
                  <a:pt x="71" y="70"/>
                </a:cubicBezTo>
                <a:cubicBezTo>
                  <a:pt x="81" y="60"/>
                  <a:pt x="95" y="54"/>
                  <a:pt x="110" y="54"/>
                </a:cubicBezTo>
                <a:cubicBezTo>
                  <a:pt x="125" y="54"/>
                  <a:pt x="139" y="60"/>
                  <a:pt x="150" y="70"/>
                </a:cubicBezTo>
                <a:cubicBezTo>
                  <a:pt x="160" y="81"/>
                  <a:pt x="166" y="95"/>
                  <a:pt x="166" y="110"/>
                </a:cubicBezTo>
                <a:cubicBezTo>
                  <a:pt x="166" y="125"/>
                  <a:pt x="160" y="139"/>
                  <a:pt x="150" y="149"/>
                </a:cubicBezTo>
                <a:cubicBezTo>
                  <a:pt x="139" y="160"/>
                  <a:pt x="125" y="166"/>
                  <a:pt x="110" y="166"/>
                </a:cubicBezTo>
                <a:cubicBezTo>
                  <a:pt x="95" y="166"/>
                  <a:pt x="81" y="160"/>
                  <a:pt x="71" y="149"/>
                </a:cubicBezTo>
                <a:close/>
                <a:moveTo>
                  <a:pt x="175" y="135"/>
                </a:moveTo>
                <a:cubicBezTo>
                  <a:pt x="178" y="127"/>
                  <a:pt x="180" y="119"/>
                  <a:pt x="180" y="110"/>
                </a:cubicBezTo>
                <a:cubicBezTo>
                  <a:pt x="180" y="103"/>
                  <a:pt x="178" y="95"/>
                  <a:pt x="176" y="89"/>
                </a:cubicBezTo>
                <a:cubicBezTo>
                  <a:pt x="197" y="68"/>
                  <a:pt x="197" y="68"/>
                  <a:pt x="197" y="68"/>
                </a:cubicBezTo>
                <a:cubicBezTo>
                  <a:pt x="203" y="81"/>
                  <a:pt x="207" y="95"/>
                  <a:pt x="207" y="110"/>
                </a:cubicBezTo>
                <a:cubicBezTo>
                  <a:pt x="207" y="126"/>
                  <a:pt x="203" y="142"/>
                  <a:pt x="195" y="155"/>
                </a:cubicBezTo>
                <a:lnTo>
                  <a:pt x="175" y="135"/>
                </a:lnTo>
                <a:close/>
                <a:moveTo>
                  <a:pt x="152" y="23"/>
                </a:moveTo>
                <a:cubicBezTo>
                  <a:pt x="132" y="44"/>
                  <a:pt x="132" y="44"/>
                  <a:pt x="132" y="44"/>
                </a:cubicBezTo>
                <a:cubicBezTo>
                  <a:pt x="125" y="42"/>
                  <a:pt x="118" y="41"/>
                  <a:pt x="110" y="41"/>
                </a:cubicBezTo>
                <a:cubicBezTo>
                  <a:pt x="102" y="41"/>
                  <a:pt x="93" y="42"/>
                  <a:pt x="85" y="45"/>
                </a:cubicBezTo>
                <a:cubicBezTo>
                  <a:pt x="65" y="25"/>
                  <a:pt x="65" y="25"/>
                  <a:pt x="65" y="25"/>
                </a:cubicBezTo>
                <a:cubicBezTo>
                  <a:pt x="79" y="17"/>
                  <a:pt x="94" y="14"/>
                  <a:pt x="110" y="14"/>
                </a:cubicBezTo>
                <a:cubicBezTo>
                  <a:pt x="125" y="14"/>
                  <a:pt x="139" y="17"/>
                  <a:pt x="152" y="23"/>
                </a:cubicBezTo>
                <a:close/>
                <a:moveTo>
                  <a:pt x="22" y="71"/>
                </a:moveTo>
                <a:cubicBezTo>
                  <a:pt x="43" y="92"/>
                  <a:pt x="43" y="92"/>
                  <a:pt x="43" y="92"/>
                </a:cubicBezTo>
                <a:cubicBezTo>
                  <a:pt x="40" y="105"/>
                  <a:pt x="40" y="119"/>
                  <a:pt x="44" y="131"/>
                </a:cubicBezTo>
                <a:cubicBezTo>
                  <a:pt x="23" y="152"/>
                  <a:pt x="23" y="152"/>
                  <a:pt x="23" y="152"/>
                </a:cubicBezTo>
                <a:cubicBezTo>
                  <a:pt x="17" y="139"/>
                  <a:pt x="14" y="125"/>
                  <a:pt x="14" y="110"/>
                </a:cubicBezTo>
                <a:cubicBezTo>
                  <a:pt x="14" y="96"/>
                  <a:pt x="17" y="83"/>
                  <a:pt x="22" y="71"/>
                </a:cubicBezTo>
                <a:close/>
                <a:moveTo>
                  <a:pt x="68" y="197"/>
                </a:moveTo>
                <a:cubicBezTo>
                  <a:pt x="89" y="176"/>
                  <a:pt x="89" y="176"/>
                  <a:pt x="89" y="176"/>
                </a:cubicBezTo>
                <a:cubicBezTo>
                  <a:pt x="96" y="178"/>
                  <a:pt x="103" y="179"/>
                  <a:pt x="110" y="179"/>
                </a:cubicBezTo>
                <a:cubicBezTo>
                  <a:pt x="116" y="179"/>
                  <a:pt x="122" y="178"/>
                  <a:pt x="128" y="177"/>
                </a:cubicBezTo>
                <a:cubicBezTo>
                  <a:pt x="149" y="198"/>
                  <a:pt x="149" y="198"/>
                  <a:pt x="149" y="198"/>
                </a:cubicBezTo>
                <a:cubicBezTo>
                  <a:pt x="137" y="204"/>
                  <a:pt x="124" y="206"/>
                  <a:pt x="110" y="206"/>
                </a:cubicBezTo>
                <a:cubicBezTo>
                  <a:pt x="95" y="206"/>
                  <a:pt x="81" y="203"/>
                  <a:pt x="68" y="197"/>
                </a:cubicBezTo>
                <a:close/>
              </a:path>
            </a:pathLst>
          </a:custGeom>
          <a:solidFill>
            <a:schemeClr val="bg2"/>
          </a:solidFill>
          <a:ln>
            <a:noFill/>
          </a:ln>
        </p:spPr>
        <p:txBody>
          <a:bodyPr vert="horz" wrap="square" lIns="121920" tIns="60960" rIns="121920" bIns="60960" numCol="1" anchor="t" anchorCtr="0" compatLnSpc="1">
            <a:prstTxWarp prst="textNoShape">
              <a:avLst/>
            </a:prstTxWarp>
          </a:bodyPr>
          <a:lstStyle/>
          <a:p>
            <a:endParaRPr lang="id-ID" sz="2400"/>
          </a:p>
        </p:txBody>
      </p:sp>
      <p:grpSp>
        <p:nvGrpSpPr>
          <p:cNvPr id="30" name="Group 29"/>
          <p:cNvGrpSpPr/>
          <p:nvPr/>
        </p:nvGrpSpPr>
        <p:grpSpPr>
          <a:xfrm>
            <a:off x="7221346" y="5107270"/>
            <a:ext cx="416765" cy="124323"/>
            <a:chOff x="5043488" y="4575175"/>
            <a:chExt cx="936626" cy="279400"/>
          </a:xfrm>
          <a:solidFill>
            <a:schemeClr val="bg2"/>
          </a:solidFill>
        </p:grpSpPr>
        <p:sp>
          <p:nvSpPr>
            <p:cNvPr id="31" name="Freeform 24"/>
            <p:cNvSpPr>
              <a:spLocks/>
            </p:cNvSpPr>
            <p:nvPr/>
          </p:nvSpPr>
          <p:spPr bwMode="auto">
            <a:xfrm>
              <a:off x="5043488" y="4575175"/>
              <a:ext cx="420688" cy="279400"/>
            </a:xfrm>
            <a:custGeom>
              <a:avLst/>
              <a:gdLst>
                <a:gd name="T0" fmla="*/ 103 w 111"/>
                <a:gd name="T1" fmla="*/ 50 h 71"/>
                <a:gd name="T2" fmla="*/ 95 w 111"/>
                <a:gd name="T3" fmla="*/ 55 h 71"/>
                <a:gd name="T4" fmla="*/ 16 w 111"/>
                <a:gd name="T5" fmla="*/ 55 h 71"/>
                <a:gd name="T6" fmla="*/ 16 w 111"/>
                <a:gd name="T7" fmla="*/ 16 h 71"/>
                <a:gd name="T8" fmla="*/ 95 w 111"/>
                <a:gd name="T9" fmla="*/ 16 h 71"/>
                <a:gd name="T10" fmla="*/ 103 w 111"/>
                <a:gd name="T11" fmla="*/ 22 h 71"/>
                <a:gd name="T12" fmla="*/ 111 w 111"/>
                <a:gd name="T13" fmla="*/ 14 h 71"/>
                <a:gd name="T14" fmla="*/ 97 w 111"/>
                <a:gd name="T15" fmla="*/ 0 h 71"/>
                <a:gd name="T16" fmla="*/ 14 w 111"/>
                <a:gd name="T17" fmla="*/ 0 h 71"/>
                <a:gd name="T18" fmla="*/ 0 w 111"/>
                <a:gd name="T19" fmla="*/ 14 h 71"/>
                <a:gd name="T20" fmla="*/ 0 w 111"/>
                <a:gd name="T21" fmla="*/ 58 h 71"/>
                <a:gd name="T22" fmla="*/ 14 w 111"/>
                <a:gd name="T23" fmla="*/ 71 h 71"/>
                <a:gd name="T24" fmla="*/ 97 w 111"/>
                <a:gd name="T25" fmla="*/ 71 h 71"/>
                <a:gd name="T26" fmla="*/ 111 w 111"/>
                <a:gd name="T27" fmla="*/ 58 h 71"/>
                <a:gd name="T28" fmla="*/ 103 w 111"/>
                <a:gd name="T29" fmla="*/ 5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1" h="71">
                  <a:moveTo>
                    <a:pt x="103" y="50"/>
                  </a:moveTo>
                  <a:cubicBezTo>
                    <a:pt x="99" y="50"/>
                    <a:pt x="96" y="52"/>
                    <a:pt x="95" y="55"/>
                  </a:cubicBezTo>
                  <a:cubicBezTo>
                    <a:pt x="16" y="55"/>
                    <a:pt x="16" y="55"/>
                    <a:pt x="16" y="55"/>
                  </a:cubicBezTo>
                  <a:cubicBezTo>
                    <a:pt x="16" y="16"/>
                    <a:pt x="16" y="16"/>
                    <a:pt x="16" y="16"/>
                  </a:cubicBezTo>
                  <a:cubicBezTo>
                    <a:pt x="95" y="16"/>
                    <a:pt x="95" y="16"/>
                    <a:pt x="95" y="16"/>
                  </a:cubicBezTo>
                  <a:cubicBezTo>
                    <a:pt x="96" y="19"/>
                    <a:pt x="99" y="22"/>
                    <a:pt x="103" y="22"/>
                  </a:cubicBezTo>
                  <a:cubicBezTo>
                    <a:pt x="107" y="22"/>
                    <a:pt x="111" y="18"/>
                    <a:pt x="111" y="14"/>
                  </a:cubicBezTo>
                  <a:cubicBezTo>
                    <a:pt x="111" y="6"/>
                    <a:pt x="105" y="0"/>
                    <a:pt x="97" y="0"/>
                  </a:cubicBezTo>
                  <a:cubicBezTo>
                    <a:pt x="14" y="0"/>
                    <a:pt x="14" y="0"/>
                    <a:pt x="14" y="0"/>
                  </a:cubicBezTo>
                  <a:cubicBezTo>
                    <a:pt x="6" y="0"/>
                    <a:pt x="0" y="6"/>
                    <a:pt x="0" y="14"/>
                  </a:cubicBezTo>
                  <a:cubicBezTo>
                    <a:pt x="0" y="58"/>
                    <a:pt x="0" y="58"/>
                    <a:pt x="0" y="58"/>
                  </a:cubicBezTo>
                  <a:cubicBezTo>
                    <a:pt x="0" y="65"/>
                    <a:pt x="6" y="71"/>
                    <a:pt x="14" y="71"/>
                  </a:cubicBezTo>
                  <a:cubicBezTo>
                    <a:pt x="97" y="71"/>
                    <a:pt x="97" y="71"/>
                    <a:pt x="97" y="71"/>
                  </a:cubicBezTo>
                  <a:cubicBezTo>
                    <a:pt x="105" y="71"/>
                    <a:pt x="111" y="65"/>
                    <a:pt x="111" y="58"/>
                  </a:cubicBezTo>
                  <a:cubicBezTo>
                    <a:pt x="111" y="53"/>
                    <a:pt x="107" y="50"/>
                    <a:pt x="103"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32" name="Freeform 25"/>
            <p:cNvSpPr>
              <a:spLocks/>
            </p:cNvSpPr>
            <p:nvPr/>
          </p:nvSpPr>
          <p:spPr bwMode="auto">
            <a:xfrm>
              <a:off x="5559426" y="4575175"/>
              <a:ext cx="420688" cy="279400"/>
            </a:xfrm>
            <a:custGeom>
              <a:avLst/>
              <a:gdLst>
                <a:gd name="T0" fmla="*/ 97 w 111"/>
                <a:gd name="T1" fmla="*/ 0 h 71"/>
                <a:gd name="T2" fmla="*/ 14 w 111"/>
                <a:gd name="T3" fmla="*/ 0 h 71"/>
                <a:gd name="T4" fmla="*/ 0 w 111"/>
                <a:gd name="T5" fmla="*/ 14 h 71"/>
                <a:gd name="T6" fmla="*/ 8 w 111"/>
                <a:gd name="T7" fmla="*/ 22 h 71"/>
                <a:gd name="T8" fmla="*/ 16 w 111"/>
                <a:gd name="T9" fmla="*/ 16 h 71"/>
                <a:gd name="T10" fmla="*/ 95 w 111"/>
                <a:gd name="T11" fmla="*/ 16 h 71"/>
                <a:gd name="T12" fmla="*/ 95 w 111"/>
                <a:gd name="T13" fmla="*/ 55 h 71"/>
                <a:gd name="T14" fmla="*/ 16 w 111"/>
                <a:gd name="T15" fmla="*/ 55 h 71"/>
                <a:gd name="T16" fmla="*/ 8 w 111"/>
                <a:gd name="T17" fmla="*/ 50 h 71"/>
                <a:gd name="T18" fmla="*/ 0 w 111"/>
                <a:gd name="T19" fmla="*/ 58 h 71"/>
                <a:gd name="T20" fmla="*/ 14 w 111"/>
                <a:gd name="T21" fmla="*/ 71 h 71"/>
                <a:gd name="T22" fmla="*/ 97 w 111"/>
                <a:gd name="T23" fmla="*/ 71 h 71"/>
                <a:gd name="T24" fmla="*/ 111 w 111"/>
                <a:gd name="T25" fmla="*/ 58 h 71"/>
                <a:gd name="T26" fmla="*/ 111 w 111"/>
                <a:gd name="T27" fmla="*/ 14 h 71"/>
                <a:gd name="T28" fmla="*/ 97 w 11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1" h="71">
                  <a:moveTo>
                    <a:pt x="97" y="0"/>
                  </a:moveTo>
                  <a:cubicBezTo>
                    <a:pt x="14" y="0"/>
                    <a:pt x="14" y="0"/>
                    <a:pt x="14" y="0"/>
                  </a:cubicBezTo>
                  <a:cubicBezTo>
                    <a:pt x="7" y="0"/>
                    <a:pt x="0" y="6"/>
                    <a:pt x="0" y="14"/>
                  </a:cubicBezTo>
                  <a:cubicBezTo>
                    <a:pt x="0" y="18"/>
                    <a:pt x="4" y="22"/>
                    <a:pt x="8" y="22"/>
                  </a:cubicBezTo>
                  <a:cubicBezTo>
                    <a:pt x="12" y="22"/>
                    <a:pt x="15" y="19"/>
                    <a:pt x="16" y="16"/>
                  </a:cubicBezTo>
                  <a:cubicBezTo>
                    <a:pt x="95" y="16"/>
                    <a:pt x="95" y="16"/>
                    <a:pt x="95" y="16"/>
                  </a:cubicBezTo>
                  <a:cubicBezTo>
                    <a:pt x="95" y="55"/>
                    <a:pt x="95" y="55"/>
                    <a:pt x="95" y="55"/>
                  </a:cubicBezTo>
                  <a:cubicBezTo>
                    <a:pt x="16" y="55"/>
                    <a:pt x="16" y="55"/>
                    <a:pt x="16" y="55"/>
                  </a:cubicBezTo>
                  <a:cubicBezTo>
                    <a:pt x="15" y="52"/>
                    <a:pt x="12" y="50"/>
                    <a:pt x="8" y="50"/>
                  </a:cubicBezTo>
                  <a:cubicBezTo>
                    <a:pt x="4" y="50"/>
                    <a:pt x="0" y="53"/>
                    <a:pt x="0" y="58"/>
                  </a:cubicBezTo>
                  <a:cubicBezTo>
                    <a:pt x="0" y="65"/>
                    <a:pt x="7" y="71"/>
                    <a:pt x="14" y="71"/>
                  </a:cubicBezTo>
                  <a:cubicBezTo>
                    <a:pt x="97" y="71"/>
                    <a:pt x="97" y="71"/>
                    <a:pt x="97" y="71"/>
                  </a:cubicBezTo>
                  <a:cubicBezTo>
                    <a:pt x="105" y="71"/>
                    <a:pt x="111" y="65"/>
                    <a:pt x="111" y="58"/>
                  </a:cubicBezTo>
                  <a:cubicBezTo>
                    <a:pt x="111" y="14"/>
                    <a:pt x="111" y="14"/>
                    <a:pt x="111" y="14"/>
                  </a:cubicBezTo>
                  <a:cubicBezTo>
                    <a:pt x="111" y="6"/>
                    <a:pt x="105" y="0"/>
                    <a:pt x="9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33" name="Freeform 26"/>
            <p:cNvSpPr>
              <a:spLocks/>
            </p:cNvSpPr>
            <p:nvPr/>
          </p:nvSpPr>
          <p:spPr bwMode="auto">
            <a:xfrm>
              <a:off x="5335588" y="4684713"/>
              <a:ext cx="349250" cy="63500"/>
            </a:xfrm>
            <a:custGeom>
              <a:avLst/>
              <a:gdLst>
                <a:gd name="T0" fmla="*/ 0 w 92"/>
                <a:gd name="T1" fmla="*/ 8 h 16"/>
                <a:gd name="T2" fmla="*/ 8 w 92"/>
                <a:gd name="T3" fmla="*/ 16 h 16"/>
                <a:gd name="T4" fmla="*/ 84 w 92"/>
                <a:gd name="T5" fmla="*/ 16 h 16"/>
                <a:gd name="T6" fmla="*/ 92 w 92"/>
                <a:gd name="T7" fmla="*/ 8 h 16"/>
                <a:gd name="T8" fmla="*/ 84 w 92"/>
                <a:gd name="T9" fmla="*/ 0 h 16"/>
                <a:gd name="T10" fmla="*/ 8 w 92"/>
                <a:gd name="T11" fmla="*/ 0 h 16"/>
                <a:gd name="T12" fmla="*/ 0 w 92"/>
                <a:gd name="T13" fmla="*/ 8 h 16"/>
              </a:gdLst>
              <a:ahLst/>
              <a:cxnLst>
                <a:cxn ang="0">
                  <a:pos x="T0" y="T1"/>
                </a:cxn>
                <a:cxn ang="0">
                  <a:pos x="T2" y="T3"/>
                </a:cxn>
                <a:cxn ang="0">
                  <a:pos x="T4" y="T5"/>
                </a:cxn>
                <a:cxn ang="0">
                  <a:pos x="T6" y="T7"/>
                </a:cxn>
                <a:cxn ang="0">
                  <a:pos x="T8" y="T9"/>
                </a:cxn>
                <a:cxn ang="0">
                  <a:pos x="T10" y="T11"/>
                </a:cxn>
                <a:cxn ang="0">
                  <a:pos x="T12" y="T13"/>
                </a:cxn>
              </a:cxnLst>
              <a:rect l="0" t="0" r="r" b="b"/>
              <a:pathLst>
                <a:path w="92" h="16">
                  <a:moveTo>
                    <a:pt x="0" y="8"/>
                  </a:moveTo>
                  <a:cubicBezTo>
                    <a:pt x="0" y="12"/>
                    <a:pt x="4" y="16"/>
                    <a:pt x="8" y="16"/>
                  </a:cubicBezTo>
                  <a:cubicBezTo>
                    <a:pt x="84" y="16"/>
                    <a:pt x="84" y="16"/>
                    <a:pt x="84" y="16"/>
                  </a:cubicBezTo>
                  <a:cubicBezTo>
                    <a:pt x="89" y="16"/>
                    <a:pt x="92" y="12"/>
                    <a:pt x="92" y="8"/>
                  </a:cubicBezTo>
                  <a:cubicBezTo>
                    <a:pt x="92" y="3"/>
                    <a:pt x="89" y="0"/>
                    <a:pt x="84" y="0"/>
                  </a:cubicBezTo>
                  <a:cubicBezTo>
                    <a:pt x="8" y="0"/>
                    <a:pt x="8" y="0"/>
                    <a:pt x="8" y="0"/>
                  </a:cubicBezTo>
                  <a:cubicBezTo>
                    <a:pt x="4" y="0"/>
                    <a:pt x="0" y="3"/>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grpSp>
      <p:grpSp>
        <p:nvGrpSpPr>
          <p:cNvPr id="34" name="Group 33"/>
          <p:cNvGrpSpPr/>
          <p:nvPr/>
        </p:nvGrpSpPr>
        <p:grpSpPr>
          <a:xfrm>
            <a:off x="7289325" y="3911691"/>
            <a:ext cx="280809" cy="341404"/>
            <a:chOff x="5884862" y="4960937"/>
            <a:chExt cx="301626" cy="366713"/>
          </a:xfrm>
          <a:solidFill>
            <a:schemeClr val="bg2"/>
          </a:solidFill>
        </p:grpSpPr>
        <p:sp>
          <p:nvSpPr>
            <p:cNvPr id="35" name="Freeform 30"/>
            <p:cNvSpPr>
              <a:spLocks noEditPoints="1"/>
            </p:cNvSpPr>
            <p:nvPr/>
          </p:nvSpPr>
          <p:spPr bwMode="auto">
            <a:xfrm>
              <a:off x="5884862" y="4960937"/>
              <a:ext cx="301626" cy="366713"/>
            </a:xfrm>
            <a:custGeom>
              <a:avLst/>
              <a:gdLst>
                <a:gd name="T0" fmla="*/ 138 w 151"/>
                <a:gd name="T1" fmla="*/ 64 h 185"/>
                <a:gd name="T2" fmla="*/ 138 w 151"/>
                <a:gd name="T3" fmla="*/ 62 h 185"/>
                <a:gd name="T4" fmla="*/ 76 w 151"/>
                <a:gd name="T5" fmla="*/ 0 h 185"/>
                <a:gd name="T6" fmla="*/ 14 w 151"/>
                <a:gd name="T7" fmla="*/ 62 h 185"/>
                <a:gd name="T8" fmla="*/ 14 w 151"/>
                <a:gd name="T9" fmla="*/ 64 h 185"/>
                <a:gd name="T10" fmla="*/ 0 w 151"/>
                <a:gd name="T11" fmla="*/ 88 h 185"/>
                <a:gd name="T12" fmla="*/ 0 w 151"/>
                <a:gd name="T13" fmla="*/ 157 h 185"/>
                <a:gd name="T14" fmla="*/ 28 w 151"/>
                <a:gd name="T15" fmla="*/ 185 h 185"/>
                <a:gd name="T16" fmla="*/ 123 w 151"/>
                <a:gd name="T17" fmla="*/ 185 h 185"/>
                <a:gd name="T18" fmla="*/ 151 w 151"/>
                <a:gd name="T19" fmla="*/ 157 h 185"/>
                <a:gd name="T20" fmla="*/ 151 w 151"/>
                <a:gd name="T21" fmla="*/ 88 h 185"/>
                <a:gd name="T22" fmla="*/ 138 w 151"/>
                <a:gd name="T23" fmla="*/ 64 h 185"/>
                <a:gd name="T24" fmla="*/ 76 w 151"/>
                <a:gd name="T25" fmla="*/ 16 h 185"/>
                <a:gd name="T26" fmla="*/ 122 w 151"/>
                <a:gd name="T27" fmla="*/ 60 h 185"/>
                <a:gd name="T28" fmla="*/ 30 w 151"/>
                <a:gd name="T29" fmla="*/ 60 h 185"/>
                <a:gd name="T30" fmla="*/ 76 w 151"/>
                <a:gd name="T31" fmla="*/ 16 h 185"/>
                <a:gd name="T32" fmla="*/ 135 w 151"/>
                <a:gd name="T33" fmla="*/ 157 h 185"/>
                <a:gd name="T34" fmla="*/ 123 w 151"/>
                <a:gd name="T35" fmla="*/ 169 h 185"/>
                <a:gd name="T36" fmla="*/ 28 w 151"/>
                <a:gd name="T37" fmla="*/ 169 h 185"/>
                <a:gd name="T38" fmla="*/ 16 w 151"/>
                <a:gd name="T39" fmla="*/ 157 h 185"/>
                <a:gd name="T40" fmla="*/ 16 w 151"/>
                <a:gd name="T41" fmla="*/ 88 h 185"/>
                <a:gd name="T42" fmla="*/ 28 w 151"/>
                <a:gd name="T43" fmla="*/ 76 h 185"/>
                <a:gd name="T44" fmla="*/ 123 w 151"/>
                <a:gd name="T45" fmla="*/ 76 h 185"/>
                <a:gd name="T46" fmla="*/ 135 w 151"/>
                <a:gd name="T47" fmla="*/ 88 h 185"/>
                <a:gd name="T48" fmla="*/ 135 w 151"/>
                <a:gd name="T49" fmla="*/ 157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1" h="185">
                  <a:moveTo>
                    <a:pt x="138" y="64"/>
                  </a:moveTo>
                  <a:cubicBezTo>
                    <a:pt x="138" y="64"/>
                    <a:pt x="138" y="63"/>
                    <a:pt x="138" y="62"/>
                  </a:cubicBezTo>
                  <a:cubicBezTo>
                    <a:pt x="138" y="28"/>
                    <a:pt x="110" y="0"/>
                    <a:pt x="76" y="0"/>
                  </a:cubicBezTo>
                  <a:cubicBezTo>
                    <a:pt x="42" y="0"/>
                    <a:pt x="14" y="28"/>
                    <a:pt x="14" y="62"/>
                  </a:cubicBezTo>
                  <a:cubicBezTo>
                    <a:pt x="14" y="63"/>
                    <a:pt x="14" y="64"/>
                    <a:pt x="14" y="64"/>
                  </a:cubicBezTo>
                  <a:cubicBezTo>
                    <a:pt x="6" y="69"/>
                    <a:pt x="0" y="78"/>
                    <a:pt x="0" y="88"/>
                  </a:cubicBezTo>
                  <a:cubicBezTo>
                    <a:pt x="0" y="157"/>
                    <a:pt x="0" y="157"/>
                    <a:pt x="0" y="157"/>
                  </a:cubicBezTo>
                  <a:cubicBezTo>
                    <a:pt x="0" y="173"/>
                    <a:pt x="13" y="185"/>
                    <a:pt x="28" y="185"/>
                  </a:cubicBezTo>
                  <a:cubicBezTo>
                    <a:pt x="123" y="185"/>
                    <a:pt x="123" y="185"/>
                    <a:pt x="123" y="185"/>
                  </a:cubicBezTo>
                  <a:cubicBezTo>
                    <a:pt x="139" y="185"/>
                    <a:pt x="151" y="173"/>
                    <a:pt x="151" y="157"/>
                  </a:cubicBezTo>
                  <a:cubicBezTo>
                    <a:pt x="151" y="88"/>
                    <a:pt x="151" y="88"/>
                    <a:pt x="151" y="88"/>
                  </a:cubicBezTo>
                  <a:cubicBezTo>
                    <a:pt x="151" y="78"/>
                    <a:pt x="146" y="69"/>
                    <a:pt x="138" y="64"/>
                  </a:cubicBezTo>
                  <a:close/>
                  <a:moveTo>
                    <a:pt x="76" y="16"/>
                  </a:moveTo>
                  <a:cubicBezTo>
                    <a:pt x="101" y="16"/>
                    <a:pt x="121" y="36"/>
                    <a:pt x="122" y="60"/>
                  </a:cubicBezTo>
                  <a:cubicBezTo>
                    <a:pt x="30" y="60"/>
                    <a:pt x="30" y="60"/>
                    <a:pt x="30" y="60"/>
                  </a:cubicBezTo>
                  <a:cubicBezTo>
                    <a:pt x="31" y="36"/>
                    <a:pt x="51" y="16"/>
                    <a:pt x="76" y="16"/>
                  </a:cubicBezTo>
                  <a:close/>
                  <a:moveTo>
                    <a:pt x="135" y="157"/>
                  </a:moveTo>
                  <a:cubicBezTo>
                    <a:pt x="135" y="164"/>
                    <a:pt x="130" y="169"/>
                    <a:pt x="123" y="169"/>
                  </a:cubicBezTo>
                  <a:cubicBezTo>
                    <a:pt x="28" y="169"/>
                    <a:pt x="28" y="169"/>
                    <a:pt x="28" y="169"/>
                  </a:cubicBezTo>
                  <a:cubicBezTo>
                    <a:pt x="22" y="169"/>
                    <a:pt x="16" y="164"/>
                    <a:pt x="16" y="157"/>
                  </a:cubicBezTo>
                  <a:cubicBezTo>
                    <a:pt x="16" y="88"/>
                    <a:pt x="16" y="88"/>
                    <a:pt x="16" y="88"/>
                  </a:cubicBezTo>
                  <a:cubicBezTo>
                    <a:pt x="16" y="82"/>
                    <a:pt x="22" y="76"/>
                    <a:pt x="28" y="76"/>
                  </a:cubicBezTo>
                  <a:cubicBezTo>
                    <a:pt x="123" y="76"/>
                    <a:pt x="123" y="76"/>
                    <a:pt x="123" y="76"/>
                  </a:cubicBezTo>
                  <a:cubicBezTo>
                    <a:pt x="130" y="76"/>
                    <a:pt x="135" y="82"/>
                    <a:pt x="135" y="88"/>
                  </a:cubicBezTo>
                  <a:lnTo>
                    <a:pt x="135" y="1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36" name="Freeform 31"/>
            <p:cNvSpPr>
              <a:spLocks/>
            </p:cNvSpPr>
            <p:nvPr/>
          </p:nvSpPr>
          <p:spPr bwMode="auto">
            <a:xfrm>
              <a:off x="6007100" y="5159375"/>
              <a:ext cx="58738" cy="109538"/>
            </a:xfrm>
            <a:custGeom>
              <a:avLst/>
              <a:gdLst>
                <a:gd name="T0" fmla="*/ 30 w 30"/>
                <a:gd name="T1" fmla="*/ 15 h 55"/>
                <a:gd name="T2" fmla="*/ 15 w 30"/>
                <a:gd name="T3" fmla="*/ 0 h 55"/>
                <a:gd name="T4" fmla="*/ 0 w 30"/>
                <a:gd name="T5" fmla="*/ 15 h 55"/>
                <a:gd name="T6" fmla="*/ 6 w 30"/>
                <a:gd name="T7" fmla="*/ 27 h 55"/>
                <a:gd name="T8" fmla="*/ 3 w 30"/>
                <a:gd name="T9" fmla="*/ 53 h 55"/>
                <a:gd name="T10" fmla="*/ 3 w 30"/>
                <a:gd name="T11" fmla="*/ 55 h 55"/>
                <a:gd name="T12" fmla="*/ 5 w 30"/>
                <a:gd name="T13" fmla="*/ 55 h 55"/>
                <a:gd name="T14" fmla="*/ 25 w 30"/>
                <a:gd name="T15" fmla="*/ 55 h 55"/>
                <a:gd name="T16" fmla="*/ 25 w 30"/>
                <a:gd name="T17" fmla="*/ 55 h 55"/>
                <a:gd name="T18" fmla="*/ 27 w 30"/>
                <a:gd name="T19" fmla="*/ 53 h 55"/>
                <a:gd name="T20" fmla="*/ 27 w 30"/>
                <a:gd name="T21" fmla="*/ 53 h 55"/>
                <a:gd name="T22" fmla="*/ 24 w 30"/>
                <a:gd name="T23" fmla="*/ 27 h 55"/>
                <a:gd name="T24" fmla="*/ 30 w 30"/>
                <a:gd name="T25" fmla="*/ 15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0" h="55">
                  <a:moveTo>
                    <a:pt x="30" y="15"/>
                  </a:moveTo>
                  <a:cubicBezTo>
                    <a:pt x="30" y="7"/>
                    <a:pt x="23" y="0"/>
                    <a:pt x="15" y="0"/>
                  </a:cubicBezTo>
                  <a:cubicBezTo>
                    <a:pt x="7" y="0"/>
                    <a:pt x="0" y="7"/>
                    <a:pt x="0" y="15"/>
                  </a:cubicBezTo>
                  <a:cubicBezTo>
                    <a:pt x="0" y="20"/>
                    <a:pt x="2" y="24"/>
                    <a:pt x="6" y="27"/>
                  </a:cubicBezTo>
                  <a:cubicBezTo>
                    <a:pt x="3" y="53"/>
                    <a:pt x="3" y="53"/>
                    <a:pt x="3" y="53"/>
                  </a:cubicBezTo>
                  <a:cubicBezTo>
                    <a:pt x="3" y="54"/>
                    <a:pt x="3" y="54"/>
                    <a:pt x="3" y="55"/>
                  </a:cubicBezTo>
                  <a:cubicBezTo>
                    <a:pt x="4" y="55"/>
                    <a:pt x="4" y="55"/>
                    <a:pt x="5" y="55"/>
                  </a:cubicBezTo>
                  <a:cubicBezTo>
                    <a:pt x="25" y="55"/>
                    <a:pt x="25" y="55"/>
                    <a:pt x="25" y="55"/>
                  </a:cubicBezTo>
                  <a:cubicBezTo>
                    <a:pt x="25" y="55"/>
                    <a:pt x="25" y="55"/>
                    <a:pt x="25" y="55"/>
                  </a:cubicBezTo>
                  <a:cubicBezTo>
                    <a:pt x="26" y="55"/>
                    <a:pt x="27" y="54"/>
                    <a:pt x="27" y="53"/>
                  </a:cubicBezTo>
                  <a:cubicBezTo>
                    <a:pt x="27" y="53"/>
                    <a:pt x="27" y="53"/>
                    <a:pt x="27" y="53"/>
                  </a:cubicBezTo>
                  <a:cubicBezTo>
                    <a:pt x="24" y="27"/>
                    <a:pt x="24" y="27"/>
                    <a:pt x="24" y="27"/>
                  </a:cubicBezTo>
                  <a:cubicBezTo>
                    <a:pt x="28" y="24"/>
                    <a:pt x="30" y="20"/>
                    <a:pt x="3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grpSp>
      <p:sp>
        <p:nvSpPr>
          <p:cNvPr id="37" name="Freeform 35"/>
          <p:cNvSpPr>
            <a:spLocks noEditPoints="1"/>
          </p:cNvSpPr>
          <p:nvPr/>
        </p:nvSpPr>
        <p:spPr bwMode="auto">
          <a:xfrm>
            <a:off x="9731659" y="3891338"/>
            <a:ext cx="382843" cy="382107"/>
          </a:xfrm>
          <a:custGeom>
            <a:avLst/>
            <a:gdLst>
              <a:gd name="T0" fmla="*/ 194 w 217"/>
              <a:gd name="T1" fmla="*/ 23 h 217"/>
              <a:gd name="T2" fmla="*/ 140 w 217"/>
              <a:gd name="T3" fmla="*/ 0 h 217"/>
              <a:gd name="T4" fmla="*/ 85 w 217"/>
              <a:gd name="T5" fmla="*/ 23 h 217"/>
              <a:gd name="T6" fmla="*/ 81 w 217"/>
              <a:gd name="T7" fmla="*/ 126 h 217"/>
              <a:gd name="T8" fmla="*/ 68 w 217"/>
              <a:gd name="T9" fmla="*/ 139 h 217"/>
              <a:gd name="T10" fmla="*/ 49 w 217"/>
              <a:gd name="T11" fmla="*/ 143 h 217"/>
              <a:gd name="T12" fmla="*/ 7 w 217"/>
              <a:gd name="T13" fmla="*/ 185 h 217"/>
              <a:gd name="T14" fmla="*/ 7 w 217"/>
              <a:gd name="T15" fmla="*/ 210 h 217"/>
              <a:gd name="T16" fmla="*/ 7 w 217"/>
              <a:gd name="T17" fmla="*/ 210 h 217"/>
              <a:gd name="T18" fmla="*/ 32 w 217"/>
              <a:gd name="T19" fmla="*/ 210 h 217"/>
              <a:gd name="T20" fmla="*/ 74 w 217"/>
              <a:gd name="T21" fmla="*/ 168 h 217"/>
              <a:gd name="T22" fmla="*/ 78 w 217"/>
              <a:gd name="T23" fmla="*/ 148 h 217"/>
              <a:gd name="T24" fmla="*/ 90 w 217"/>
              <a:gd name="T25" fmla="*/ 136 h 217"/>
              <a:gd name="T26" fmla="*/ 140 w 217"/>
              <a:gd name="T27" fmla="*/ 154 h 217"/>
              <a:gd name="T28" fmla="*/ 194 w 217"/>
              <a:gd name="T29" fmla="*/ 131 h 217"/>
              <a:gd name="T30" fmla="*/ 217 w 217"/>
              <a:gd name="T31" fmla="*/ 77 h 217"/>
              <a:gd name="T32" fmla="*/ 194 w 217"/>
              <a:gd name="T33" fmla="*/ 23 h 217"/>
              <a:gd name="T34" fmla="*/ 183 w 217"/>
              <a:gd name="T35" fmla="*/ 120 h 217"/>
              <a:gd name="T36" fmla="*/ 140 w 217"/>
              <a:gd name="T37" fmla="*/ 138 h 217"/>
              <a:gd name="T38" fmla="*/ 97 w 217"/>
              <a:gd name="T39" fmla="*/ 120 h 217"/>
              <a:gd name="T40" fmla="*/ 97 w 217"/>
              <a:gd name="T41" fmla="*/ 34 h 217"/>
              <a:gd name="T42" fmla="*/ 140 w 217"/>
              <a:gd name="T43" fmla="*/ 16 h 217"/>
              <a:gd name="T44" fmla="*/ 183 w 217"/>
              <a:gd name="T45" fmla="*/ 34 h 217"/>
              <a:gd name="T46" fmla="*/ 201 w 217"/>
              <a:gd name="T47" fmla="*/ 77 h 217"/>
              <a:gd name="T48" fmla="*/ 183 w 217"/>
              <a:gd name="T49" fmla="*/ 120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7" h="217">
                <a:moveTo>
                  <a:pt x="194" y="23"/>
                </a:moveTo>
                <a:cubicBezTo>
                  <a:pt x="180" y="8"/>
                  <a:pt x="160" y="0"/>
                  <a:pt x="140" y="0"/>
                </a:cubicBezTo>
                <a:cubicBezTo>
                  <a:pt x="119" y="0"/>
                  <a:pt x="100" y="8"/>
                  <a:pt x="85" y="23"/>
                </a:cubicBezTo>
                <a:cubicBezTo>
                  <a:pt x="57" y="51"/>
                  <a:pt x="56" y="96"/>
                  <a:pt x="81" y="126"/>
                </a:cubicBezTo>
                <a:cubicBezTo>
                  <a:pt x="68" y="139"/>
                  <a:pt x="68" y="139"/>
                  <a:pt x="68" y="139"/>
                </a:cubicBezTo>
                <a:cubicBezTo>
                  <a:pt x="62" y="136"/>
                  <a:pt x="54" y="137"/>
                  <a:pt x="49" y="143"/>
                </a:cubicBezTo>
                <a:cubicBezTo>
                  <a:pt x="7" y="185"/>
                  <a:pt x="7" y="185"/>
                  <a:pt x="7" y="185"/>
                </a:cubicBezTo>
                <a:cubicBezTo>
                  <a:pt x="0" y="192"/>
                  <a:pt x="0" y="203"/>
                  <a:pt x="7" y="210"/>
                </a:cubicBezTo>
                <a:cubicBezTo>
                  <a:pt x="7" y="210"/>
                  <a:pt x="7" y="210"/>
                  <a:pt x="7" y="210"/>
                </a:cubicBezTo>
                <a:cubicBezTo>
                  <a:pt x="14" y="217"/>
                  <a:pt x="25" y="217"/>
                  <a:pt x="32" y="210"/>
                </a:cubicBezTo>
                <a:cubicBezTo>
                  <a:pt x="74" y="168"/>
                  <a:pt x="74" y="168"/>
                  <a:pt x="74" y="168"/>
                </a:cubicBezTo>
                <a:cubicBezTo>
                  <a:pt x="79" y="162"/>
                  <a:pt x="81" y="155"/>
                  <a:pt x="78" y="148"/>
                </a:cubicBezTo>
                <a:cubicBezTo>
                  <a:pt x="90" y="136"/>
                  <a:pt x="90" y="136"/>
                  <a:pt x="90" y="136"/>
                </a:cubicBezTo>
                <a:cubicBezTo>
                  <a:pt x="104" y="147"/>
                  <a:pt x="122" y="154"/>
                  <a:pt x="140" y="154"/>
                </a:cubicBezTo>
                <a:cubicBezTo>
                  <a:pt x="160" y="154"/>
                  <a:pt x="180" y="146"/>
                  <a:pt x="194" y="131"/>
                </a:cubicBezTo>
                <a:cubicBezTo>
                  <a:pt x="209" y="117"/>
                  <a:pt x="217" y="97"/>
                  <a:pt x="217" y="77"/>
                </a:cubicBezTo>
                <a:cubicBezTo>
                  <a:pt x="217" y="56"/>
                  <a:pt x="209" y="37"/>
                  <a:pt x="194" y="23"/>
                </a:cubicBezTo>
                <a:close/>
                <a:moveTo>
                  <a:pt x="183" y="120"/>
                </a:moveTo>
                <a:cubicBezTo>
                  <a:pt x="171" y="132"/>
                  <a:pt x="156" y="138"/>
                  <a:pt x="140" y="138"/>
                </a:cubicBezTo>
                <a:cubicBezTo>
                  <a:pt x="124" y="138"/>
                  <a:pt x="108" y="132"/>
                  <a:pt x="97" y="120"/>
                </a:cubicBezTo>
                <a:cubicBezTo>
                  <a:pt x="73" y="96"/>
                  <a:pt x="73" y="58"/>
                  <a:pt x="97" y="34"/>
                </a:cubicBezTo>
                <a:cubicBezTo>
                  <a:pt x="108" y="22"/>
                  <a:pt x="124" y="16"/>
                  <a:pt x="140" y="16"/>
                </a:cubicBezTo>
                <a:cubicBezTo>
                  <a:pt x="156" y="16"/>
                  <a:pt x="171" y="22"/>
                  <a:pt x="183" y="34"/>
                </a:cubicBezTo>
                <a:cubicBezTo>
                  <a:pt x="194" y="45"/>
                  <a:pt x="201" y="61"/>
                  <a:pt x="201" y="77"/>
                </a:cubicBezTo>
                <a:cubicBezTo>
                  <a:pt x="201" y="93"/>
                  <a:pt x="194" y="109"/>
                  <a:pt x="183" y="120"/>
                </a:cubicBezTo>
                <a:close/>
              </a:path>
            </a:pathLst>
          </a:custGeom>
          <a:solidFill>
            <a:schemeClr val="bg2"/>
          </a:solidFill>
          <a:ln>
            <a:noFill/>
          </a:ln>
        </p:spPr>
        <p:txBody>
          <a:bodyPr vert="horz" wrap="square" lIns="121920" tIns="60960" rIns="121920" bIns="60960" numCol="1" anchor="t" anchorCtr="0" compatLnSpc="1">
            <a:prstTxWarp prst="textNoShape">
              <a:avLst/>
            </a:prstTxWarp>
          </a:bodyPr>
          <a:lstStyle/>
          <a:p>
            <a:endParaRPr lang="id-ID" sz="2400"/>
          </a:p>
        </p:txBody>
      </p:sp>
      <p:pic>
        <p:nvPicPr>
          <p:cNvPr id="16" name="Picture Placeholder 15">
            <a:extLst>
              <a:ext uri="{FF2B5EF4-FFF2-40B4-BE49-F238E27FC236}">
                <a16:creationId xmlns:a16="http://schemas.microsoft.com/office/drawing/2014/main" id="{695FDCE9-E3F7-4689-912B-FFC81077C6C1}"/>
              </a:ext>
            </a:extLst>
          </p:cNvPr>
          <p:cNvPicPr>
            <a:picLocks noGrp="1" noChangeAspect="1"/>
          </p:cNvPicPr>
          <p:nvPr>
            <p:ph type="pic" sz="quarter" idx="12"/>
          </p:nvPr>
        </p:nvPicPr>
        <p:blipFill>
          <a:blip r:embed="rId3">
            <a:extLst>
              <a:ext uri="{28A0092B-C50C-407E-A947-70E740481C1C}">
                <a14:useLocalDpi xmlns:a14="http://schemas.microsoft.com/office/drawing/2010/main" val="0"/>
              </a:ext>
            </a:extLst>
          </a:blip>
          <a:srcRect t="15219" b="15219"/>
          <a:stretch>
            <a:fillRect/>
          </a:stretch>
        </p:blipFill>
        <p:spPr/>
      </p:pic>
    </p:spTree>
    <p:extLst>
      <p:ext uri="{BB962C8B-B14F-4D97-AF65-F5344CB8AC3E}">
        <p14:creationId xmlns:p14="http://schemas.microsoft.com/office/powerpoint/2010/main" val="34609117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down)">
                                      <p:cBhvr>
                                        <p:cTn id="10" dur="500"/>
                                        <p:tgtEl>
                                          <p:spTgt spid="6"/>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down)">
                                      <p:cBhvr>
                                        <p:cTn id="13" dur="500"/>
                                        <p:tgtEl>
                                          <p:spTgt spid="7"/>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down)">
                                      <p:cBhvr>
                                        <p:cTn id="16" dur="500"/>
                                        <p:tgtEl>
                                          <p:spTgt spid="8"/>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down)">
                                      <p:cBhvr>
                                        <p:cTn id="19" dur="500"/>
                                        <p:tgtEl>
                                          <p:spTgt spid="9"/>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down)">
                                      <p:cBhvr>
                                        <p:cTn id="22" dur="500"/>
                                        <p:tgtEl>
                                          <p:spTgt spid="10"/>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down)">
                                      <p:cBhvr>
                                        <p:cTn id="25" dur="500"/>
                                        <p:tgtEl>
                                          <p:spTgt spid="11"/>
                                        </p:tgtEl>
                                      </p:cBhvr>
                                    </p:animEffect>
                                  </p:childTnLst>
                                </p:cTn>
                              </p:par>
                              <p:par>
                                <p:cTn id="26" presetID="22" presetClass="entr" presetSubtype="1"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up)">
                                      <p:cBhvr>
                                        <p:cTn id="28" dur="500"/>
                                        <p:tgtEl>
                                          <p:spTgt spid="12"/>
                                        </p:tgtEl>
                                      </p:cBhvr>
                                    </p:animEffect>
                                  </p:childTnLst>
                                </p:cTn>
                              </p:par>
                              <p:par>
                                <p:cTn id="29" presetID="22" presetClass="entr" presetSubtype="1"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500"/>
                                        <p:tgtEl>
                                          <p:spTgt spid="13"/>
                                        </p:tgtEl>
                                      </p:cBhvr>
                                    </p:animEffect>
                                  </p:childTnLst>
                                </p:cTn>
                              </p:par>
                              <p:par>
                                <p:cTn id="32" presetID="22" presetClass="entr" presetSubtype="1" fill="hold" grpId="0" nodeType="with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wipe(up)">
                                      <p:cBhvr>
                                        <p:cTn id="34" dur="500"/>
                                        <p:tgtEl>
                                          <p:spTgt spid="14"/>
                                        </p:tgtEl>
                                      </p:cBhvr>
                                    </p:animEffect>
                                  </p:childTnLst>
                                </p:cTn>
                              </p:par>
                              <p:par>
                                <p:cTn id="35" presetID="22" presetClass="entr" presetSubtype="1" fill="hold" grpId="0" nodeType="with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wipe(up)">
                                      <p:cBhvr>
                                        <p:cTn id="37" dur="500"/>
                                        <p:tgtEl>
                                          <p:spTgt spid="15"/>
                                        </p:tgtEl>
                                      </p:cBhvr>
                                    </p:animEffect>
                                  </p:childTnLst>
                                </p:cTn>
                              </p:par>
                            </p:childTnLst>
                          </p:cTn>
                        </p:par>
                        <p:par>
                          <p:cTn id="38" fill="hold">
                            <p:stCondLst>
                              <p:cond delay="500"/>
                            </p:stCondLst>
                            <p:childTnLst>
                              <p:par>
                                <p:cTn id="39" presetID="2" presetClass="entr" presetSubtype="8" fill="hold" nodeType="afterEffect">
                                  <p:stCondLst>
                                    <p:cond delay="0"/>
                                  </p:stCondLst>
                                  <p:childTnLst>
                                    <p:set>
                                      <p:cBhvr>
                                        <p:cTn id="40" dur="1" fill="hold">
                                          <p:stCondLst>
                                            <p:cond delay="0"/>
                                          </p:stCondLst>
                                        </p:cTn>
                                        <p:tgtEl>
                                          <p:spTgt spid="3"/>
                                        </p:tgtEl>
                                        <p:attrNameLst>
                                          <p:attrName>style.visibility</p:attrName>
                                        </p:attrNameLst>
                                      </p:cBhvr>
                                      <p:to>
                                        <p:strVal val="visible"/>
                                      </p:to>
                                    </p:set>
                                    <p:anim calcmode="lin" valueType="num">
                                      <p:cBhvr additive="base">
                                        <p:cTn id="41" dur="500" fill="hold"/>
                                        <p:tgtEl>
                                          <p:spTgt spid="3"/>
                                        </p:tgtEl>
                                        <p:attrNameLst>
                                          <p:attrName>ppt_x</p:attrName>
                                        </p:attrNameLst>
                                      </p:cBhvr>
                                      <p:tavLst>
                                        <p:tav tm="0">
                                          <p:val>
                                            <p:strVal val="0-#ppt_w/2"/>
                                          </p:val>
                                        </p:tav>
                                        <p:tav tm="100000">
                                          <p:val>
                                            <p:strVal val="#ppt_x"/>
                                          </p:val>
                                        </p:tav>
                                      </p:tavLst>
                                    </p:anim>
                                    <p:anim calcmode="lin" valueType="num">
                                      <p:cBhvr additive="base">
                                        <p:cTn id="42" dur="500" fill="hold"/>
                                        <p:tgtEl>
                                          <p:spTgt spid="3"/>
                                        </p:tgtEl>
                                        <p:attrNameLst>
                                          <p:attrName>ppt_y</p:attrName>
                                        </p:attrNameLst>
                                      </p:cBhvr>
                                      <p:tavLst>
                                        <p:tav tm="0">
                                          <p:val>
                                            <p:strVal val="#ppt_y"/>
                                          </p:val>
                                        </p:tav>
                                        <p:tav tm="100000">
                                          <p:val>
                                            <p:strVal val="#ppt_y"/>
                                          </p:val>
                                        </p:tav>
                                      </p:tavLst>
                                    </p:anim>
                                  </p:childTnLst>
                                </p:cTn>
                              </p:par>
                            </p:childTnLst>
                          </p:cTn>
                        </p:par>
                        <p:par>
                          <p:cTn id="43" fill="hold">
                            <p:stCondLst>
                              <p:cond delay="1000"/>
                            </p:stCondLst>
                            <p:childTnLst>
                              <p:par>
                                <p:cTn id="44" presetID="10" presetClass="entr" presetSubtype="0" fill="hold" grpId="0" nodeType="after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fade">
                                      <p:cBhvr>
                                        <p:cTn id="46" dur="500"/>
                                        <p:tgtEl>
                                          <p:spTgt spid="19"/>
                                        </p:tgtEl>
                                      </p:cBhvr>
                                    </p:animEffect>
                                  </p:childTnLst>
                                </p:cTn>
                              </p:par>
                            </p:childTnLst>
                          </p:cTn>
                        </p:par>
                        <p:par>
                          <p:cTn id="47" fill="hold">
                            <p:stCondLst>
                              <p:cond delay="1500"/>
                            </p:stCondLst>
                            <p:childTnLst>
                              <p:par>
                                <p:cTn id="48" presetID="10" presetClass="entr" presetSubtype="0" fill="hold" grpId="0" nodeType="afterEffect">
                                  <p:stCondLst>
                                    <p:cond delay="0"/>
                                  </p:stCondLst>
                                  <p:childTnLst>
                                    <p:set>
                                      <p:cBhvr>
                                        <p:cTn id="49" dur="1" fill="hold">
                                          <p:stCondLst>
                                            <p:cond delay="0"/>
                                          </p:stCondLst>
                                        </p:cTn>
                                        <p:tgtEl>
                                          <p:spTgt spid="20"/>
                                        </p:tgtEl>
                                        <p:attrNameLst>
                                          <p:attrName>style.visibility</p:attrName>
                                        </p:attrNameLst>
                                      </p:cBhvr>
                                      <p:to>
                                        <p:strVal val="visible"/>
                                      </p:to>
                                    </p:set>
                                    <p:animEffect transition="in" filter="fade">
                                      <p:cBhvr>
                                        <p:cTn id="50" dur="500"/>
                                        <p:tgtEl>
                                          <p:spTgt spid="20"/>
                                        </p:tgtEl>
                                      </p:cBhvr>
                                    </p:animEffect>
                                  </p:childTnLst>
                                </p:cTn>
                              </p:par>
                            </p:childTnLst>
                          </p:cTn>
                        </p:par>
                        <p:par>
                          <p:cTn id="51" fill="hold">
                            <p:stCondLst>
                              <p:cond delay="2000"/>
                            </p:stCondLst>
                            <p:childTnLst>
                              <p:par>
                                <p:cTn id="52" presetID="53" presetClass="entr" presetSubtype="16" fill="hold" grpId="0" nodeType="afterEffect">
                                  <p:stCondLst>
                                    <p:cond delay="0"/>
                                  </p:stCondLst>
                                  <p:childTnLst>
                                    <p:set>
                                      <p:cBhvr>
                                        <p:cTn id="53" dur="1" fill="hold">
                                          <p:stCondLst>
                                            <p:cond delay="0"/>
                                          </p:stCondLst>
                                        </p:cTn>
                                        <p:tgtEl>
                                          <p:spTgt spid="21"/>
                                        </p:tgtEl>
                                        <p:attrNameLst>
                                          <p:attrName>style.visibility</p:attrName>
                                        </p:attrNameLst>
                                      </p:cBhvr>
                                      <p:to>
                                        <p:strVal val="visible"/>
                                      </p:to>
                                    </p:set>
                                    <p:anim calcmode="lin" valueType="num">
                                      <p:cBhvr>
                                        <p:cTn id="54" dur="500" fill="hold"/>
                                        <p:tgtEl>
                                          <p:spTgt spid="21"/>
                                        </p:tgtEl>
                                        <p:attrNameLst>
                                          <p:attrName>ppt_w</p:attrName>
                                        </p:attrNameLst>
                                      </p:cBhvr>
                                      <p:tavLst>
                                        <p:tav tm="0">
                                          <p:val>
                                            <p:fltVal val="0"/>
                                          </p:val>
                                        </p:tav>
                                        <p:tav tm="100000">
                                          <p:val>
                                            <p:strVal val="#ppt_w"/>
                                          </p:val>
                                        </p:tav>
                                      </p:tavLst>
                                    </p:anim>
                                    <p:anim calcmode="lin" valueType="num">
                                      <p:cBhvr>
                                        <p:cTn id="55" dur="500" fill="hold"/>
                                        <p:tgtEl>
                                          <p:spTgt spid="21"/>
                                        </p:tgtEl>
                                        <p:attrNameLst>
                                          <p:attrName>ppt_h</p:attrName>
                                        </p:attrNameLst>
                                      </p:cBhvr>
                                      <p:tavLst>
                                        <p:tav tm="0">
                                          <p:val>
                                            <p:fltVal val="0"/>
                                          </p:val>
                                        </p:tav>
                                        <p:tav tm="100000">
                                          <p:val>
                                            <p:strVal val="#ppt_h"/>
                                          </p:val>
                                        </p:tav>
                                      </p:tavLst>
                                    </p:anim>
                                    <p:animEffect transition="in" filter="fade">
                                      <p:cBhvr>
                                        <p:cTn id="56" dur="500"/>
                                        <p:tgtEl>
                                          <p:spTgt spid="21"/>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22"/>
                                        </p:tgtEl>
                                        <p:attrNameLst>
                                          <p:attrName>style.visibility</p:attrName>
                                        </p:attrNameLst>
                                      </p:cBhvr>
                                      <p:to>
                                        <p:strVal val="visible"/>
                                      </p:to>
                                    </p:set>
                                    <p:anim calcmode="lin" valueType="num">
                                      <p:cBhvr>
                                        <p:cTn id="59" dur="500" fill="hold"/>
                                        <p:tgtEl>
                                          <p:spTgt spid="22"/>
                                        </p:tgtEl>
                                        <p:attrNameLst>
                                          <p:attrName>ppt_w</p:attrName>
                                        </p:attrNameLst>
                                      </p:cBhvr>
                                      <p:tavLst>
                                        <p:tav tm="0">
                                          <p:val>
                                            <p:fltVal val="0"/>
                                          </p:val>
                                        </p:tav>
                                        <p:tav tm="100000">
                                          <p:val>
                                            <p:strVal val="#ppt_w"/>
                                          </p:val>
                                        </p:tav>
                                      </p:tavLst>
                                    </p:anim>
                                    <p:anim calcmode="lin" valueType="num">
                                      <p:cBhvr>
                                        <p:cTn id="60" dur="500" fill="hold"/>
                                        <p:tgtEl>
                                          <p:spTgt spid="22"/>
                                        </p:tgtEl>
                                        <p:attrNameLst>
                                          <p:attrName>ppt_h</p:attrName>
                                        </p:attrNameLst>
                                      </p:cBhvr>
                                      <p:tavLst>
                                        <p:tav tm="0">
                                          <p:val>
                                            <p:fltVal val="0"/>
                                          </p:val>
                                        </p:tav>
                                        <p:tav tm="100000">
                                          <p:val>
                                            <p:strVal val="#ppt_h"/>
                                          </p:val>
                                        </p:tav>
                                      </p:tavLst>
                                    </p:anim>
                                    <p:animEffect transition="in" filter="fade">
                                      <p:cBhvr>
                                        <p:cTn id="61" dur="500"/>
                                        <p:tgtEl>
                                          <p:spTgt spid="22"/>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23"/>
                                        </p:tgtEl>
                                        <p:attrNameLst>
                                          <p:attrName>style.visibility</p:attrName>
                                        </p:attrNameLst>
                                      </p:cBhvr>
                                      <p:to>
                                        <p:strVal val="visible"/>
                                      </p:to>
                                    </p:set>
                                    <p:anim calcmode="lin" valueType="num">
                                      <p:cBhvr>
                                        <p:cTn id="64" dur="500" fill="hold"/>
                                        <p:tgtEl>
                                          <p:spTgt spid="23"/>
                                        </p:tgtEl>
                                        <p:attrNameLst>
                                          <p:attrName>ppt_w</p:attrName>
                                        </p:attrNameLst>
                                      </p:cBhvr>
                                      <p:tavLst>
                                        <p:tav tm="0">
                                          <p:val>
                                            <p:fltVal val="0"/>
                                          </p:val>
                                        </p:tav>
                                        <p:tav tm="100000">
                                          <p:val>
                                            <p:strVal val="#ppt_w"/>
                                          </p:val>
                                        </p:tav>
                                      </p:tavLst>
                                    </p:anim>
                                    <p:anim calcmode="lin" valueType="num">
                                      <p:cBhvr>
                                        <p:cTn id="65" dur="500" fill="hold"/>
                                        <p:tgtEl>
                                          <p:spTgt spid="23"/>
                                        </p:tgtEl>
                                        <p:attrNameLst>
                                          <p:attrName>ppt_h</p:attrName>
                                        </p:attrNameLst>
                                      </p:cBhvr>
                                      <p:tavLst>
                                        <p:tav tm="0">
                                          <p:val>
                                            <p:fltVal val="0"/>
                                          </p:val>
                                        </p:tav>
                                        <p:tav tm="100000">
                                          <p:val>
                                            <p:strVal val="#ppt_h"/>
                                          </p:val>
                                        </p:tav>
                                      </p:tavLst>
                                    </p:anim>
                                    <p:animEffect transition="in" filter="fade">
                                      <p:cBhvr>
                                        <p:cTn id="66" dur="500"/>
                                        <p:tgtEl>
                                          <p:spTgt spid="23"/>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24"/>
                                        </p:tgtEl>
                                        <p:attrNameLst>
                                          <p:attrName>style.visibility</p:attrName>
                                        </p:attrNameLst>
                                      </p:cBhvr>
                                      <p:to>
                                        <p:strVal val="visible"/>
                                      </p:to>
                                    </p:set>
                                    <p:anim calcmode="lin" valueType="num">
                                      <p:cBhvr>
                                        <p:cTn id="69" dur="500" fill="hold"/>
                                        <p:tgtEl>
                                          <p:spTgt spid="24"/>
                                        </p:tgtEl>
                                        <p:attrNameLst>
                                          <p:attrName>ppt_w</p:attrName>
                                        </p:attrNameLst>
                                      </p:cBhvr>
                                      <p:tavLst>
                                        <p:tav tm="0">
                                          <p:val>
                                            <p:fltVal val="0"/>
                                          </p:val>
                                        </p:tav>
                                        <p:tav tm="100000">
                                          <p:val>
                                            <p:strVal val="#ppt_w"/>
                                          </p:val>
                                        </p:tav>
                                      </p:tavLst>
                                    </p:anim>
                                    <p:anim calcmode="lin" valueType="num">
                                      <p:cBhvr>
                                        <p:cTn id="70" dur="500" fill="hold"/>
                                        <p:tgtEl>
                                          <p:spTgt spid="24"/>
                                        </p:tgtEl>
                                        <p:attrNameLst>
                                          <p:attrName>ppt_h</p:attrName>
                                        </p:attrNameLst>
                                      </p:cBhvr>
                                      <p:tavLst>
                                        <p:tav tm="0">
                                          <p:val>
                                            <p:fltVal val="0"/>
                                          </p:val>
                                        </p:tav>
                                        <p:tav tm="100000">
                                          <p:val>
                                            <p:strVal val="#ppt_h"/>
                                          </p:val>
                                        </p:tav>
                                      </p:tavLst>
                                    </p:anim>
                                    <p:animEffect transition="in" filter="fade">
                                      <p:cBhvr>
                                        <p:cTn id="71" dur="500"/>
                                        <p:tgtEl>
                                          <p:spTgt spid="24"/>
                                        </p:tgtEl>
                                      </p:cBhvr>
                                    </p:animEffect>
                                  </p:childTnLst>
                                </p:cTn>
                              </p:par>
                            </p:childTnLst>
                          </p:cTn>
                        </p:par>
                        <p:par>
                          <p:cTn id="72" fill="hold">
                            <p:stCondLst>
                              <p:cond delay="2500"/>
                            </p:stCondLst>
                            <p:childTnLst>
                              <p:par>
                                <p:cTn id="73" presetID="53" presetClass="entr" presetSubtype="16" fill="hold" nodeType="afterEffect">
                                  <p:stCondLst>
                                    <p:cond delay="0"/>
                                  </p:stCondLst>
                                  <p:childTnLst>
                                    <p:set>
                                      <p:cBhvr>
                                        <p:cTn id="74" dur="1" fill="hold">
                                          <p:stCondLst>
                                            <p:cond delay="0"/>
                                          </p:stCondLst>
                                        </p:cTn>
                                        <p:tgtEl>
                                          <p:spTgt spid="30"/>
                                        </p:tgtEl>
                                        <p:attrNameLst>
                                          <p:attrName>style.visibility</p:attrName>
                                        </p:attrNameLst>
                                      </p:cBhvr>
                                      <p:to>
                                        <p:strVal val="visible"/>
                                      </p:to>
                                    </p:set>
                                    <p:anim calcmode="lin" valueType="num">
                                      <p:cBhvr>
                                        <p:cTn id="75" dur="500" fill="hold"/>
                                        <p:tgtEl>
                                          <p:spTgt spid="30"/>
                                        </p:tgtEl>
                                        <p:attrNameLst>
                                          <p:attrName>ppt_w</p:attrName>
                                        </p:attrNameLst>
                                      </p:cBhvr>
                                      <p:tavLst>
                                        <p:tav tm="0">
                                          <p:val>
                                            <p:fltVal val="0"/>
                                          </p:val>
                                        </p:tav>
                                        <p:tav tm="100000">
                                          <p:val>
                                            <p:strVal val="#ppt_w"/>
                                          </p:val>
                                        </p:tav>
                                      </p:tavLst>
                                    </p:anim>
                                    <p:anim calcmode="lin" valueType="num">
                                      <p:cBhvr>
                                        <p:cTn id="76" dur="500" fill="hold"/>
                                        <p:tgtEl>
                                          <p:spTgt spid="30"/>
                                        </p:tgtEl>
                                        <p:attrNameLst>
                                          <p:attrName>ppt_h</p:attrName>
                                        </p:attrNameLst>
                                      </p:cBhvr>
                                      <p:tavLst>
                                        <p:tav tm="0">
                                          <p:val>
                                            <p:fltVal val="0"/>
                                          </p:val>
                                        </p:tav>
                                        <p:tav tm="100000">
                                          <p:val>
                                            <p:strVal val="#ppt_h"/>
                                          </p:val>
                                        </p:tav>
                                      </p:tavLst>
                                    </p:anim>
                                    <p:animEffect transition="in" filter="fade">
                                      <p:cBhvr>
                                        <p:cTn id="77" dur="500"/>
                                        <p:tgtEl>
                                          <p:spTgt spid="30"/>
                                        </p:tgtEl>
                                      </p:cBhvr>
                                    </p:animEffect>
                                  </p:childTnLst>
                                </p:cTn>
                              </p:par>
                              <p:par>
                                <p:cTn id="78" presetID="53" presetClass="entr" presetSubtype="16" fill="hold" nodeType="withEffect">
                                  <p:stCondLst>
                                    <p:cond delay="0"/>
                                  </p:stCondLst>
                                  <p:childTnLst>
                                    <p:set>
                                      <p:cBhvr>
                                        <p:cTn id="79" dur="1" fill="hold">
                                          <p:stCondLst>
                                            <p:cond delay="0"/>
                                          </p:stCondLst>
                                        </p:cTn>
                                        <p:tgtEl>
                                          <p:spTgt spid="34"/>
                                        </p:tgtEl>
                                        <p:attrNameLst>
                                          <p:attrName>style.visibility</p:attrName>
                                        </p:attrNameLst>
                                      </p:cBhvr>
                                      <p:to>
                                        <p:strVal val="visible"/>
                                      </p:to>
                                    </p:set>
                                    <p:anim calcmode="lin" valueType="num">
                                      <p:cBhvr>
                                        <p:cTn id="80" dur="500" fill="hold"/>
                                        <p:tgtEl>
                                          <p:spTgt spid="34"/>
                                        </p:tgtEl>
                                        <p:attrNameLst>
                                          <p:attrName>ppt_w</p:attrName>
                                        </p:attrNameLst>
                                      </p:cBhvr>
                                      <p:tavLst>
                                        <p:tav tm="0">
                                          <p:val>
                                            <p:fltVal val="0"/>
                                          </p:val>
                                        </p:tav>
                                        <p:tav tm="100000">
                                          <p:val>
                                            <p:strVal val="#ppt_w"/>
                                          </p:val>
                                        </p:tav>
                                      </p:tavLst>
                                    </p:anim>
                                    <p:anim calcmode="lin" valueType="num">
                                      <p:cBhvr>
                                        <p:cTn id="81" dur="500" fill="hold"/>
                                        <p:tgtEl>
                                          <p:spTgt spid="34"/>
                                        </p:tgtEl>
                                        <p:attrNameLst>
                                          <p:attrName>ppt_h</p:attrName>
                                        </p:attrNameLst>
                                      </p:cBhvr>
                                      <p:tavLst>
                                        <p:tav tm="0">
                                          <p:val>
                                            <p:fltVal val="0"/>
                                          </p:val>
                                        </p:tav>
                                        <p:tav tm="100000">
                                          <p:val>
                                            <p:strVal val="#ppt_h"/>
                                          </p:val>
                                        </p:tav>
                                      </p:tavLst>
                                    </p:anim>
                                    <p:animEffect transition="in" filter="fade">
                                      <p:cBhvr>
                                        <p:cTn id="82" dur="500"/>
                                        <p:tgtEl>
                                          <p:spTgt spid="34"/>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29"/>
                                        </p:tgtEl>
                                        <p:attrNameLst>
                                          <p:attrName>style.visibility</p:attrName>
                                        </p:attrNameLst>
                                      </p:cBhvr>
                                      <p:to>
                                        <p:strVal val="visible"/>
                                      </p:to>
                                    </p:set>
                                    <p:anim calcmode="lin" valueType="num">
                                      <p:cBhvr>
                                        <p:cTn id="85" dur="500" fill="hold"/>
                                        <p:tgtEl>
                                          <p:spTgt spid="29"/>
                                        </p:tgtEl>
                                        <p:attrNameLst>
                                          <p:attrName>ppt_w</p:attrName>
                                        </p:attrNameLst>
                                      </p:cBhvr>
                                      <p:tavLst>
                                        <p:tav tm="0">
                                          <p:val>
                                            <p:fltVal val="0"/>
                                          </p:val>
                                        </p:tav>
                                        <p:tav tm="100000">
                                          <p:val>
                                            <p:strVal val="#ppt_w"/>
                                          </p:val>
                                        </p:tav>
                                      </p:tavLst>
                                    </p:anim>
                                    <p:anim calcmode="lin" valueType="num">
                                      <p:cBhvr>
                                        <p:cTn id="86" dur="500" fill="hold"/>
                                        <p:tgtEl>
                                          <p:spTgt spid="29"/>
                                        </p:tgtEl>
                                        <p:attrNameLst>
                                          <p:attrName>ppt_h</p:attrName>
                                        </p:attrNameLst>
                                      </p:cBhvr>
                                      <p:tavLst>
                                        <p:tav tm="0">
                                          <p:val>
                                            <p:fltVal val="0"/>
                                          </p:val>
                                        </p:tav>
                                        <p:tav tm="100000">
                                          <p:val>
                                            <p:strVal val="#ppt_h"/>
                                          </p:val>
                                        </p:tav>
                                      </p:tavLst>
                                    </p:anim>
                                    <p:animEffect transition="in" filter="fade">
                                      <p:cBhvr>
                                        <p:cTn id="87" dur="500"/>
                                        <p:tgtEl>
                                          <p:spTgt spid="29"/>
                                        </p:tgtEl>
                                      </p:cBhvr>
                                    </p:animEffect>
                                  </p:childTnLst>
                                </p:cTn>
                              </p:par>
                              <p:par>
                                <p:cTn id="88" presetID="53" presetClass="entr" presetSubtype="16" fill="hold" grpId="0" nodeType="withEffect">
                                  <p:stCondLst>
                                    <p:cond delay="0"/>
                                  </p:stCondLst>
                                  <p:childTnLst>
                                    <p:set>
                                      <p:cBhvr>
                                        <p:cTn id="89" dur="1" fill="hold">
                                          <p:stCondLst>
                                            <p:cond delay="0"/>
                                          </p:stCondLst>
                                        </p:cTn>
                                        <p:tgtEl>
                                          <p:spTgt spid="37"/>
                                        </p:tgtEl>
                                        <p:attrNameLst>
                                          <p:attrName>style.visibility</p:attrName>
                                        </p:attrNameLst>
                                      </p:cBhvr>
                                      <p:to>
                                        <p:strVal val="visible"/>
                                      </p:to>
                                    </p:set>
                                    <p:anim calcmode="lin" valueType="num">
                                      <p:cBhvr>
                                        <p:cTn id="90" dur="500" fill="hold"/>
                                        <p:tgtEl>
                                          <p:spTgt spid="37"/>
                                        </p:tgtEl>
                                        <p:attrNameLst>
                                          <p:attrName>ppt_w</p:attrName>
                                        </p:attrNameLst>
                                      </p:cBhvr>
                                      <p:tavLst>
                                        <p:tav tm="0">
                                          <p:val>
                                            <p:fltVal val="0"/>
                                          </p:val>
                                        </p:tav>
                                        <p:tav tm="100000">
                                          <p:val>
                                            <p:strVal val="#ppt_w"/>
                                          </p:val>
                                        </p:tav>
                                      </p:tavLst>
                                    </p:anim>
                                    <p:anim calcmode="lin" valueType="num">
                                      <p:cBhvr>
                                        <p:cTn id="91" dur="500" fill="hold"/>
                                        <p:tgtEl>
                                          <p:spTgt spid="37"/>
                                        </p:tgtEl>
                                        <p:attrNameLst>
                                          <p:attrName>ppt_h</p:attrName>
                                        </p:attrNameLst>
                                      </p:cBhvr>
                                      <p:tavLst>
                                        <p:tav tm="0">
                                          <p:val>
                                            <p:fltVal val="0"/>
                                          </p:val>
                                        </p:tav>
                                        <p:tav tm="100000">
                                          <p:val>
                                            <p:strVal val="#ppt_h"/>
                                          </p:val>
                                        </p:tav>
                                      </p:tavLst>
                                    </p:anim>
                                    <p:animEffect transition="in" filter="fade">
                                      <p:cBhvr>
                                        <p:cTn id="92" dur="500"/>
                                        <p:tgtEl>
                                          <p:spTgt spid="37"/>
                                        </p:tgtEl>
                                      </p:cBhvr>
                                    </p:animEffect>
                                  </p:childTnLst>
                                </p:cTn>
                              </p:par>
                            </p:childTnLst>
                          </p:cTn>
                        </p:par>
                        <p:par>
                          <p:cTn id="93" fill="hold">
                            <p:stCondLst>
                              <p:cond delay="3000"/>
                            </p:stCondLst>
                            <p:childTnLst>
                              <p:par>
                                <p:cTn id="94" presetID="10" presetClass="entr" presetSubtype="0" fill="hold" grpId="0" nodeType="afterEffect">
                                  <p:stCondLst>
                                    <p:cond delay="0"/>
                                  </p:stCondLst>
                                  <p:childTnLst>
                                    <p:set>
                                      <p:cBhvr>
                                        <p:cTn id="95" dur="1" fill="hold">
                                          <p:stCondLst>
                                            <p:cond delay="0"/>
                                          </p:stCondLst>
                                        </p:cTn>
                                        <p:tgtEl>
                                          <p:spTgt spid="25"/>
                                        </p:tgtEl>
                                        <p:attrNameLst>
                                          <p:attrName>style.visibility</p:attrName>
                                        </p:attrNameLst>
                                      </p:cBhvr>
                                      <p:to>
                                        <p:strVal val="visible"/>
                                      </p:to>
                                    </p:set>
                                    <p:animEffect transition="in" filter="fade">
                                      <p:cBhvr>
                                        <p:cTn id="96" dur="500"/>
                                        <p:tgtEl>
                                          <p:spTgt spid="25"/>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26"/>
                                        </p:tgtEl>
                                        <p:attrNameLst>
                                          <p:attrName>style.visibility</p:attrName>
                                        </p:attrNameLst>
                                      </p:cBhvr>
                                      <p:to>
                                        <p:strVal val="visible"/>
                                      </p:to>
                                    </p:set>
                                    <p:animEffect transition="in" filter="fade">
                                      <p:cBhvr>
                                        <p:cTn id="99" dur="500"/>
                                        <p:tgtEl>
                                          <p:spTgt spid="26"/>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27"/>
                                        </p:tgtEl>
                                        <p:attrNameLst>
                                          <p:attrName>style.visibility</p:attrName>
                                        </p:attrNameLst>
                                      </p:cBhvr>
                                      <p:to>
                                        <p:strVal val="visible"/>
                                      </p:to>
                                    </p:set>
                                    <p:animEffect transition="in" filter="fade">
                                      <p:cBhvr>
                                        <p:cTn id="102" dur="500"/>
                                        <p:tgtEl>
                                          <p:spTgt spid="27"/>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28"/>
                                        </p:tgtEl>
                                        <p:attrNameLst>
                                          <p:attrName>style.visibility</p:attrName>
                                        </p:attrNameLst>
                                      </p:cBhvr>
                                      <p:to>
                                        <p:strVal val="visible"/>
                                      </p:to>
                                    </p:set>
                                    <p:animEffect transition="in" filter="fade">
                                      <p:cBhvr>
                                        <p:cTn id="105"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9" grpId="0"/>
      <p:bldP spid="20" grpId="0"/>
      <p:bldP spid="21" grpId="0" animBg="1"/>
      <p:bldP spid="22" grpId="0" animBg="1"/>
      <p:bldP spid="23" grpId="0" animBg="1"/>
      <p:bldP spid="24" grpId="0" animBg="1"/>
      <p:bldP spid="25" grpId="0"/>
      <p:bldP spid="26" grpId="0"/>
      <p:bldP spid="27" grpId="0"/>
      <p:bldP spid="28" grpId="0"/>
      <p:bldP spid="29" grpId="0" animBg="1"/>
      <p:bldP spid="3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7"/>
          <p:cNvSpPr>
            <a:spLocks/>
          </p:cNvSpPr>
          <p:nvPr/>
        </p:nvSpPr>
        <p:spPr bwMode="auto">
          <a:xfrm rot="2700000">
            <a:off x="4430718" y="1762997"/>
            <a:ext cx="8681021" cy="2945898"/>
          </a:xfrm>
          <a:custGeom>
            <a:avLst/>
            <a:gdLst>
              <a:gd name="T0" fmla="*/ 1878 w 2476"/>
              <a:gd name="T1" fmla="*/ 0 h 839"/>
              <a:gd name="T2" fmla="*/ 2256 w 2476"/>
              <a:gd name="T3" fmla="*/ 0 h 839"/>
              <a:gd name="T4" fmla="*/ 2256 w 2476"/>
              <a:gd name="T5" fmla="*/ 0 h 839"/>
              <a:gd name="T6" fmla="*/ 567 w 2476"/>
              <a:gd name="T7" fmla="*/ 0 h 839"/>
              <a:gd name="T8" fmla="*/ 567 w 2476"/>
              <a:gd name="T9" fmla="*/ 0 h 839"/>
              <a:gd name="T10" fmla="*/ 84 w 2476"/>
              <a:gd name="T11" fmla="*/ 0 h 839"/>
              <a:gd name="T12" fmla="*/ 0 w 2476"/>
              <a:gd name="T13" fmla="*/ 84 h 839"/>
              <a:gd name="T14" fmla="*/ 84 w 2476"/>
              <a:gd name="T15" fmla="*/ 168 h 839"/>
              <a:gd name="T16" fmla="*/ 672 w 2476"/>
              <a:gd name="T17" fmla="*/ 168 h 839"/>
              <a:gd name="T18" fmla="*/ 756 w 2476"/>
              <a:gd name="T19" fmla="*/ 252 h 839"/>
              <a:gd name="T20" fmla="*/ 672 w 2476"/>
              <a:gd name="T21" fmla="*/ 336 h 839"/>
              <a:gd name="T22" fmla="*/ 420 w 2476"/>
              <a:gd name="T23" fmla="*/ 336 h 839"/>
              <a:gd name="T24" fmla="*/ 336 w 2476"/>
              <a:gd name="T25" fmla="*/ 420 h 839"/>
              <a:gd name="T26" fmla="*/ 420 w 2476"/>
              <a:gd name="T27" fmla="*/ 503 h 839"/>
              <a:gd name="T28" fmla="*/ 703 w 2476"/>
              <a:gd name="T29" fmla="*/ 503 h 839"/>
              <a:gd name="T30" fmla="*/ 787 w 2476"/>
              <a:gd name="T31" fmla="*/ 587 h 839"/>
              <a:gd name="T32" fmla="*/ 703 w 2476"/>
              <a:gd name="T33" fmla="*/ 671 h 839"/>
              <a:gd name="T34" fmla="*/ 567 w 2476"/>
              <a:gd name="T35" fmla="*/ 671 h 839"/>
              <a:gd name="T36" fmla="*/ 483 w 2476"/>
              <a:gd name="T37" fmla="*/ 755 h 839"/>
              <a:gd name="T38" fmla="*/ 567 w 2476"/>
              <a:gd name="T39" fmla="*/ 839 h 839"/>
              <a:gd name="T40" fmla="*/ 2120 w 2476"/>
              <a:gd name="T41" fmla="*/ 839 h 839"/>
              <a:gd name="T42" fmla="*/ 2203 w 2476"/>
              <a:gd name="T43" fmla="*/ 755 h 839"/>
              <a:gd name="T44" fmla="*/ 2203 w 2476"/>
              <a:gd name="T45" fmla="*/ 749 h 839"/>
              <a:gd name="T46" fmla="*/ 2210 w 2476"/>
              <a:gd name="T47" fmla="*/ 712 h 839"/>
              <a:gd name="T48" fmla="*/ 2277 w 2476"/>
              <a:gd name="T49" fmla="*/ 671 h 839"/>
              <a:gd name="T50" fmla="*/ 2392 w 2476"/>
              <a:gd name="T51" fmla="*/ 671 h 839"/>
              <a:gd name="T52" fmla="*/ 2476 w 2476"/>
              <a:gd name="T53" fmla="*/ 587 h 839"/>
              <a:gd name="T54" fmla="*/ 2392 w 2476"/>
              <a:gd name="T55" fmla="*/ 503 h 839"/>
              <a:gd name="T56" fmla="*/ 2214 w 2476"/>
              <a:gd name="T57" fmla="*/ 503 h 839"/>
              <a:gd name="T58" fmla="*/ 2148 w 2476"/>
              <a:gd name="T59" fmla="*/ 463 h 839"/>
              <a:gd name="T60" fmla="*/ 2141 w 2476"/>
              <a:gd name="T61" fmla="*/ 413 h 839"/>
              <a:gd name="T62" fmla="*/ 2140 w 2476"/>
              <a:gd name="T63" fmla="*/ 414 h 839"/>
              <a:gd name="T64" fmla="*/ 2057 w 2476"/>
              <a:gd name="T65" fmla="*/ 336 h 839"/>
              <a:gd name="T66" fmla="*/ 1574 w 2476"/>
              <a:gd name="T67" fmla="*/ 336 h 839"/>
              <a:gd name="T68" fmla="*/ 1490 w 2476"/>
              <a:gd name="T69" fmla="*/ 252 h 839"/>
              <a:gd name="T70" fmla="*/ 1574 w 2476"/>
              <a:gd name="T71" fmla="*/ 168 h 839"/>
              <a:gd name="T72" fmla="*/ 1721 w 2476"/>
              <a:gd name="T73" fmla="*/ 168 h 839"/>
              <a:gd name="T74" fmla="*/ 1805 w 2476"/>
              <a:gd name="T75" fmla="*/ 84 h 839"/>
              <a:gd name="T76" fmla="*/ 1805 w 2476"/>
              <a:gd name="T77" fmla="*/ 83 h 839"/>
              <a:gd name="T78" fmla="*/ 1812 w 2476"/>
              <a:gd name="T79" fmla="*/ 41 h 839"/>
              <a:gd name="T80" fmla="*/ 1878 w 2476"/>
              <a:gd name="T81" fmla="*/ 0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76" h="839">
                <a:moveTo>
                  <a:pt x="1878" y="0"/>
                </a:moveTo>
                <a:cubicBezTo>
                  <a:pt x="2256" y="0"/>
                  <a:pt x="2256" y="0"/>
                  <a:pt x="2256" y="0"/>
                </a:cubicBezTo>
                <a:cubicBezTo>
                  <a:pt x="2256" y="0"/>
                  <a:pt x="2256" y="0"/>
                  <a:pt x="2256" y="0"/>
                </a:cubicBezTo>
                <a:cubicBezTo>
                  <a:pt x="567" y="0"/>
                  <a:pt x="567" y="0"/>
                  <a:pt x="567" y="0"/>
                </a:cubicBezTo>
                <a:cubicBezTo>
                  <a:pt x="567" y="0"/>
                  <a:pt x="567" y="0"/>
                  <a:pt x="567" y="0"/>
                </a:cubicBezTo>
                <a:cubicBezTo>
                  <a:pt x="84" y="0"/>
                  <a:pt x="84" y="0"/>
                  <a:pt x="84" y="0"/>
                </a:cubicBezTo>
                <a:cubicBezTo>
                  <a:pt x="38" y="0"/>
                  <a:pt x="0" y="37"/>
                  <a:pt x="0" y="84"/>
                </a:cubicBezTo>
                <a:cubicBezTo>
                  <a:pt x="0" y="130"/>
                  <a:pt x="38" y="168"/>
                  <a:pt x="84" y="168"/>
                </a:cubicBezTo>
                <a:cubicBezTo>
                  <a:pt x="672" y="168"/>
                  <a:pt x="672" y="168"/>
                  <a:pt x="672" y="168"/>
                </a:cubicBezTo>
                <a:cubicBezTo>
                  <a:pt x="718" y="168"/>
                  <a:pt x="756" y="205"/>
                  <a:pt x="756" y="252"/>
                </a:cubicBezTo>
                <a:cubicBezTo>
                  <a:pt x="756" y="298"/>
                  <a:pt x="718" y="336"/>
                  <a:pt x="672" y="336"/>
                </a:cubicBezTo>
                <a:cubicBezTo>
                  <a:pt x="420" y="336"/>
                  <a:pt x="420" y="336"/>
                  <a:pt x="420" y="336"/>
                </a:cubicBezTo>
                <a:cubicBezTo>
                  <a:pt x="374" y="336"/>
                  <a:pt x="336" y="373"/>
                  <a:pt x="336" y="420"/>
                </a:cubicBezTo>
                <a:cubicBezTo>
                  <a:pt x="336" y="466"/>
                  <a:pt x="374" y="503"/>
                  <a:pt x="420" y="503"/>
                </a:cubicBezTo>
                <a:cubicBezTo>
                  <a:pt x="703" y="503"/>
                  <a:pt x="703" y="503"/>
                  <a:pt x="703" y="503"/>
                </a:cubicBezTo>
                <a:cubicBezTo>
                  <a:pt x="750" y="503"/>
                  <a:pt x="787" y="541"/>
                  <a:pt x="787" y="587"/>
                </a:cubicBezTo>
                <a:cubicBezTo>
                  <a:pt x="787" y="634"/>
                  <a:pt x="750" y="671"/>
                  <a:pt x="703" y="671"/>
                </a:cubicBezTo>
                <a:cubicBezTo>
                  <a:pt x="567" y="671"/>
                  <a:pt x="567" y="671"/>
                  <a:pt x="567" y="671"/>
                </a:cubicBezTo>
                <a:cubicBezTo>
                  <a:pt x="521" y="671"/>
                  <a:pt x="483" y="709"/>
                  <a:pt x="483" y="755"/>
                </a:cubicBezTo>
                <a:cubicBezTo>
                  <a:pt x="483" y="802"/>
                  <a:pt x="521" y="839"/>
                  <a:pt x="567" y="839"/>
                </a:cubicBezTo>
                <a:cubicBezTo>
                  <a:pt x="2120" y="839"/>
                  <a:pt x="2120" y="839"/>
                  <a:pt x="2120" y="839"/>
                </a:cubicBezTo>
                <a:cubicBezTo>
                  <a:pt x="2166" y="839"/>
                  <a:pt x="2203" y="802"/>
                  <a:pt x="2203" y="755"/>
                </a:cubicBezTo>
                <a:cubicBezTo>
                  <a:pt x="2203" y="753"/>
                  <a:pt x="2203" y="751"/>
                  <a:pt x="2203" y="749"/>
                </a:cubicBezTo>
                <a:cubicBezTo>
                  <a:pt x="2204" y="736"/>
                  <a:pt x="2204" y="728"/>
                  <a:pt x="2210" y="712"/>
                </a:cubicBezTo>
                <a:cubicBezTo>
                  <a:pt x="2216" y="698"/>
                  <a:pt x="2232" y="673"/>
                  <a:pt x="2277" y="671"/>
                </a:cubicBezTo>
                <a:cubicBezTo>
                  <a:pt x="2392" y="671"/>
                  <a:pt x="2392" y="671"/>
                  <a:pt x="2392" y="671"/>
                </a:cubicBezTo>
                <a:cubicBezTo>
                  <a:pt x="2439" y="671"/>
                  <a:pt x="2476" y="634"/>
                  <a:pt x="2476" y="587"/>
                </a:cubicBezTo>
                <a:cubicBezTo>
                  <a:pt x="2476" y="541"/>
                  <a:pt x="2439" y="503"/>
                  <a:pt x="2392" y="503"/>
                </a:cubicBezTo>
                <a:cubicBezTo>
                  <a:pt x="2214" y="503"/>
                  <a:pt x="2214" y="503"/>
                  <a:pt x="2214" y="503"/>
                </a:cubicBezTo>
                <a:cubicBezTo>
                  <a:pt x="2170" y="502"/>
                  <a:pt x="2153" y="477"/>
                  <a:pt x="2148" y="463"/>
                </a:cubicBezTo>
                <a:cubicBezTo>
                  <a:pt x="2140" y="442"/>
                  <a:pt x="2142" y="435"/>
                  <a:pt x="2141" y="413"/>
                </a:cubicBezTo>
                <a:cubicBezTo>
                  <a:pt x="2140" y="414"/>
                  <a:pt x="2140" y="414"/>
                  <a:pt x="2140" y="414"/>
                </a:cubicBezTo>
                <a:cubicBezTo>
                  <a:pt x="2137" y="370"/>
                  <a:pt x="2101" y="336"/>
                  <a:pt x="2057" y="336"/>
                </a:cubicBezTo>
                <a:cubicBezTo>
                  <a:pt x="1574" y="336"/>
                  <a:pt x="1574" y="336"/>
                  <a:pt x="1574" y="336"/>
                </a:cubicBezTo>
                <a:cubicBezTo>
                  <a:pt x="1528" y="336"/>
                  <a:pt x="1490" y="298"/>
                  <a:pt x="1490" y="252"/>
                </a:cubicBezTo>
                <a:cubicBezTo>
                  <a:pt x="1490" y="205"/>
                  <a:pt x="1528" y="168"/>
                  <a:pt x="1574" y="168"/>
                </a:cubicBezTo>
                <a:cubicBezTo>
                  <a:pt x="1721" y="168"/>
                  <a:pt x="1721" y="168"/>
                  <a:pt x="1721" y="168"/>
                </a:cubicBezTo>
                <a:cubicBezTo>
                  <a:pt x="1767" y="168"/>
                  <a:pt x="1805" y="130"/>
                  <a:pt x="1805" y="84"/>
                </a:cubicBezTo>
                <a:cubicBezTo>
                  <a:pt x="1805" y="83"/>
                  <a:pt x="1805" y="83"/>
                  <a:pt x="1805" y="83"/>
                </a:cubicBezTo>
                <a:cubicBezTo>
                  <a:pt x="1805" y="66"/>
                  <a:pt x="1805" y="59"/>
                  <a:pt x="1812" y="41"/>
                </a:cubicBezTo>
                <a:cubicBezTo>
                  <a:pt x="1817" y="26"/>
                  <a:pt x="1834" y="2"/>
                  <a:pt x="1878" y="0"/>
                </a:cubicBezTo>
                <a:close/>
              </a:path>
            </a:pathLst>
          </a:custGeom>
          <a:pattFill prst="wdUpDiag">
            <a:fgClr>
              <a:schemeClr val="accent1"/>
            </a:fgClr>
            <a:bgClr>
              <a:schemeClr val="accent1">
                <a:lumMod val="60000"/>
                <a:lumOff val="40000"/>
              </a:schemeClr>
            </a:bgClr>
          </a:pattFill>
          <a:ln>
            <a:noFill/>
          </a:ln>
        </p:spPr>
        <p:txBody>
          <a:bodyPr vert="horz" wrap="square" lIns="91440" tIns="45720" rIns="91440" bIns="45720" numCol="1" anchor="t" anchorCtr="0" compatLnSpc="1">
            <a:prstTxWarp prst="textNoShape">
              <a:avLst/>
            </a:prstTxWarp>
          </a:bodyPr>
          <a:lstStyle/>
          <a:p>
            <a:endParaRPr lang="en-US"/>
          </a:p>
        </p:txBody>
      </p:sp>
      <p:sp>
        <p:nvSpPr>
          <p:cNvPr id="6" name="Freeform 5"/>
          <p:cNvSpPr>
            <a:spLocks/>
          </p:cNvSpPr>
          <p:nvPr/>
        </p:nvSpPr>
        <p:spPr bwMode="auto">
          <a:xfrm rot="2700000">
            <a:off x="7200203" y="1766389"/>
            <a:ext cx="7211926" cy="1186578"/>
          </a:xfrm>
          <a:custGeom>
            <a:avLst/>
            <a:gdLst>
              <a:gd name="T0" fmla="*/ 176 w 2057"/>
              <a:gd name="T1" fmla="*/ 0 h 338"/>
              <a:gd name="T2" fmla="*/ 143 w 2057"/>
              <a:gd name="T3" fmla="*/ 0 h 338"/>
              <a:gd name="T4" fmla="*/ 59 w 2057"/>
              <a:gd name="T5" fmla="*/ 84 h 338"/>
              <a:gd name="T6" fmla="*/ 143 w 2057"/>
              <a:gd name="T7" fmla="*/ 168 h 338"/>
              <a:gd name="T8" fmla="*/ 124 w 2057"/>
              <a:gd name="T9" fmla="*/ 168 h 338"/>
              <a:gd name="T10" fmla="*/ 208 w 2057"/>
              <a:gd name="T11" fmla="*/ 252 h 338"/>
              <a:gd name="T12" fmla="*/ 124 w 2057"/>
              <a:gd name="T13" fmla="*/ 336 h 338"/>
              <a:gd name="T14" fmla="*/ 0 w 2057"/>
              <a:gd name="T15" fmla="*/ 336 h 338"/>
              <a:gd name="T16" fmla="*/ 0 w 2057"/>
              <a:gd name="T17" fmla="*/ 338 h 338"/>
              <a:gd name="T18" fmla="*/ 1420 w 2057"/>
              <a:gd name="T19" fmla="*/ 338 h 338"/>
              <a:gd name="T20" fmla="*/ 1435 w 2057"/>
              <a:gd name="T21" fmla="*/ 336 h 338"/>
              <a:gd name="T22" fmla="*/ 1813 w 2057"/>
              <a:gd name="T23" fmla="*/ 336 h 338"/>
              <a:gd name="T24" fmla="*/ 1897 w 2057"/>
              <a:gd name="T25" fmla="*/ 252 h 338"/>
              <a:gd name="T26" fmla="*/ 1897 w 2057"/>
              <a:gd name="T27" fmla="*/ 248 h 338"/>
              <a:gd name="T28" fmla="*/ 1904 w 2057"/>
              <a:gd name="T29" fmla="*/ 208 h 338"/>
              <a:gd name="T30" fmla="*/ 1959 w 2057"/>
              <a:gd name="T31" fmla="*/ 168 h 338"/>
              <a:gd name="T32" fmla="*/ 1973 w 2057"/>
              <a:gd name="T33" fmla="*/ 168 h 338"/>
              <a:gd name="T34" fmla="*/ 2057 w 2057"/>
              <a:gd name="T35" fmla="*/ 84 h 338"/>
              <a:gd name="T36" fmla="*/ 1973 w 2057"/>
              <a:gd name="T37" fmla="*/ 0 h 338"/>
              <a:gd name="T38" fmla="*/ 1698 w 2057"/>
              <a:gd name="T39" fmla="*/ 0 h 338"/>
              <a:gd name="T40" fmla="*/ 1688 w 2057"/>
              <a:gd name="T41" fmla="*/ 0 h 338"/>
              <a:gd name="T42" fmla="*/ 186 w 2057"/>
              <a:gd name="T43" fmla="*/ 0 h 338"/>
              <a:gd name="T44" fmla="*/ 176 w 2057"/>
              <a:gd name="T45" fmla="*/ 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57" h="338">
                <a:moveTo>
                  <a:pt x="176" y="0"/>
                </a:moveTo>
                <a:cubicBezTo>
                  <a:pt x="143" y="0"/>
                  <a:pt x="143" y="0"/>
                  <a:pt x="143" y="0"/>
                </a:cubicBezTo>
                <a:cubicBezTo>
                  <a:pt x="96" y="0"/>
                  <a:pt x="59" y="38"/>
                  <a:pt x="59" y="84"/>
                </a:cubicBezTo>
                <a:cubicBezTo>
                  <a:pt x="59" y="130"/>
                  <a:pt x="96" y="168"/>
                  <a:pt x="143" y="168"/>
                </a:cubicBezTo>
                <a:cubicBezTo>
                  <a:pt x="124" y="168"/>
                  <a:pt x="124" y="168"/>
                  <a:pt x="124" y="168"/>
                </a:cubicBezTo>
                <a:cubicBezTo>
                  <a:pt x="170" y="168"/>
                  <a:pt x="208" y="206"/>
                  <a:pt x="208" y="252"/>
                </a:cubicBezTo>
                <a:cubicBezTo>
                  <a:pt x="208" y="298"/>
                  <a:pt x="170" y="336"/>
                  <a:pt x="124" y="336"/>
                </a:cubicBezTo>
                <a:cubicBezTo>
                  <a:pt x="0" y="336"/>
                  <a:pt x="0" y="336"/>
                  <a:pt x="0" y="336"/>
                </a:cubicBezTo>
                <a:cubicBezTo>
                  <a:pt x="0" y="338"/>
                  <a:pt x="0" y="338"/>
                  <a:pt x="0" y="338"/>
                </a:cubicBezTo>
                <a:cubicBezTo>
                  <a:pt x="1420" y="338"/>
                  <a:pt x="1420" y="338"/>
                  <a:pt x="1420" y="338"/>
                </a:cubicBezTo>
                <a:cubicBezTo>
                  <a:pt x="1425" y="337"/>
                  <a:pt x="1430" y="336"/>
                  <a:pt x="1435" y="336"/>
                </a:cubicBezTo>
                <a:cubicBezTo>
                  <a:pt x="1813" y="336"/>
                  <a:pt x="1813" y="336"/>
                  <a:pt x="1813" y="336"/>
                </a:cubicBezTo>
                <a:cubicBezTo>
                  <a:pt x="1859" y="336"/>
                  <a:pt x="1897" y="298"/>
                  <a:pt x="1897" y="252"/>
                </a:cubicBezTo>
                <a:cubicBezTo>
                  <a:pt x="1897" y="251"/>
                  <a:pt x="1897" y="249"/>
                  <a:pt x="1897" y="248"/>
                </a:cubicBezTo>
                <a:cubicBezTo>
                  <a:pt x="1897" y="233"/>
                  <a:pt x="1897" y="225"/>
                  <a:pt x="1904" y="208"/>
                </a:cubicBezTo>
                <a:cubicBezTo>
                  <a:pt x="1909" y="195"/>
                  <a:pt x="1923" y="173"/>
                  <a:pt x="1959" y="168"/>
                </a:cubicBezTo>
                <a:cubicBezTo>
                  <a:pt x="1973" y="168"/>
                  <a:pt x="1973" y="168"/>
                  <a:pt x="1973" y="168"/>
                </a:cubicBezTo>
                <a:cubicBezTo>
                  <a:pt x="2019" y="168"/>
                  <a:pt x="2057" y="130"/>
                  <a:pt x="2057" y="84"/>
                </a:cubicBezTo>
                <a:cubicBezTo>
                  <a:pt x="2057" y="38"/>
                  <a:pt x="2019" y="0"/>
                  <a:pt x="1973" y="0"/>
                </a:cubicBezTo>
                <a:cubicBezTo>
                  <a:pt x="1698" y="0"/>
                  <a:pt x="1698" y="0"/>
                  <a:pt x="1698" y="0"/>
                </a:cubicBezTo>
                <a:cubicBezTo>
                  <a:pt x="1694" y="0"/>
                  <a:pt x="1691" y="0"/>
                  <a:pt x="1688" y="0"/>
                </a:cubicBezTo>
                <a:cubicBezTo>
                  <a:pt x="186" y="0"/>
                  <a:pt x="186" y="0"/>
                  <a:pt x="186" y="0"/>
                </a:cubicBezTo>
                <a:cubicBezTo>
                  <a:pt x="183" y="0"/>
                  <a:pt x="180" y="0"/>
                  <a:pt x="176"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7" name="Freeform 6"/>
          <p:cNvSpPr>
            <a:spLocks/>
          </p:cNvSpPr>
          <p:nvPr/>
        </p:nvSpPr>
        <p:spPr bwMode="auto">
          <a:xfrm rot="2700000">
            <a:off x="8379690" y="974571"/>
            <a:ext cx="6610932" cy="1186578"/>
          </a:xfrm>
          <a:custGeom>
            <a:avLst/>
            <a:gdLst>
              <a:gd name="T0" fmla="*/ 1870 w 1886"/>
              <a:gd name="T1" fmla="*/ 336 h 338"/>
              <a:gd name="T2" fmla="*/ 1595 w 1886"/>
              <a:gd name="T3" fmla="*/ 336 h 338"/>
              <a:gd name="T4" fmla="*/ 1511 w 1886"/>
              <a:gd name="T5" fmla="*/ 252 h 338"/>
              <a:gd name="T6" fmla="*/ 1595 w 1886"/>
              <a:gd name="T7" fmla="*/ 168 h 338"/>
              <a:gd name="T8" fmla="*/ 1637 w 1886"/>
              <a:gd name="T9" fmla="*/ 168 h 338"/>
              <a:gd name="T10" fmla="*/ 1720 w 1886"/>
              <a:gd name="T11" fmla="*/ 84 h 338"/>
              <a:gd name="T12" fmla="*/ 1637 w 1886"/>
              <a:gd name="T13" fmla="*/ 0 h 338"/>
              <a:gd name="T14" fmla="*/ 84 w 1886"/>
              <a:gd name="T15" fmla="*/ 0 h 338"/>
              <a:gd name="T16" fmla="*/ 0 w 1886"/>
              <a:gd name="T17" fmla="*/ 84 h 338"/>
              <a:gd name="T18" fmla="*/ 84 w 1886"/>
              <a:gd name="T19" fmla="*/ 168 h 338"/>
              <a:gd name="T20" fmla="*/ 73 w 1886"/>
              <a:gd name="T21" fmla="*/ 168 h 338"/>
              <a:gd name="T22" fmla="*/ 157 w 1886"/>
              <a:gd name="T23" fmla="*/ 252 h 338"/>
              <a:gd name="T24" fmla="*/ 73 w 1886"/>
              <a:gd name="T25" fmla="*/ 336 h 338"/>
              <a:gd name="T26" fmla="*/ 40 w 1886"/>
              <a:gd name="T27" fmla="*/ 336 h 338"/>
              <a:gd name="T28" fmla="*/ 23 w 1886"/>
              <a:gd name="T29" fmla="*/ 338 h 338"/>
              <a:gd name="T30" fmla="*/ 1886 w 1886"/>
              <a:gd name="T31" fmla="*/ 338 h 338"/>
              <a:gd name="T32" fmla="*/ 1870 w 1886"/>
              <a:gd name="T33" fmla="*/ 336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86" h="338">
                <a:moveTo>
                  <a:pt x="1870" y="336"/>
                </a:moveTo>
                <a:cubicBezTo>
                  <a:pt x="1595" y="336"/>
                  <a:pt x="1595" y="336"/>
                  <a:pt x="1595" y="336"/>
                </a:cubicBezTo>
                <a:cubicBezTo>
                  <a:pt x="1548" y="336"/>
                  <a:pt x="1511" y="299"/>
                  <a:pt x="1511" y="252"/>
                </a:cubicBezTo>
                <a:cubicBezTo>
                  <a:pt x="1511" y="206"/>
                  <a:pt x="1548" y="168"/>
                  <a:pt x="1595" y="168"/>
                </a:cubicBezTo>
                <a:cubicBezTo>
                  <a:pt x="1637" y="168"/>
                  <a:pt x="1637" y="168"/>
                  <a:pt x="1637" y="168"/>
                </a:cubicBezTo>
                <a:cubicBezTo>
                  <a:pt x="1683" y="168"/>
                  <a:pt x="1720" y="131"/>
                  <a:pt x="1720" y="84"/>
                </a:cubicBezTo>
                <a:cubicBezTo>
                  <a:pt x="1720" y="38"/>
                  <a:pt x="1683" y="0"/>
                  <a:pt x="1637" y="0"/>
                </a:cubicBezTo>
                <a:cubicBezTo>
                  <a:pt x="84" y="0"/>
                  <a:pt x="84" y="0"/>
                  <a:pt x="84" y="0"/>
                </a:cubicBezTo>
                <a:cubicBezTo>
                  <a:pt x="37" y="0"/>
                  <a:pt x="0" y="38"/>
                  <a:pt x="0" y="84"/>
                </a:cubicBezTo>
                <a:cubicBezTo>
                  <a:pt x="0" y="131"/>
                  <a:pt x="37" y="168"/>
                  <a:pt x="84" y="168"/>
                </a:cubicBezTo>
                <a:cubicBezTo>
                  <a:pt x="73" y="168"/>
                  <a:pt x="73" y="168"/>
                  <a:pt x="73" y="168"/>
                </a:cubicBezTo>
                <a:cubicBezTo>
                  <a:pt x="120" y="168"/>
                  <a:pt x="157" y="206"/>
                  <a:pt x="157" y="252"/>
                </a:cubicBezTo>
                <a:cubicBezTo>
                  <a:pt x="157" y="299"/>
                  <a:pt x="120" y="336"/>
                  <a:pt x="73" y="336"/>
                </a:cubicBezTo>
                <a:cubicBezTo>
                  <a:pt x="40" y="336"/>
                  <a:pt x="40" y="336"/>
                  <a:pt x="40" y="336"/>
                </a:cubicBezTo>
                <a:cubicBezTo>
                  <a:pt x="34" y="336"/>
                  <a:pt x="28" y="337"/>
                  <a:pt x="23" y="338"/>
                </a:cubicBezTo>
                <a:cubicBezTo>
                  <a:pt x="1886" y="338"/>
                  <a:pt x="1886" y="338"/>
                  <a:pt x="1886" y="338"/>
                </a:cubicBezTo>
                <a:cubicBezTo>
                  <a:pt x="1881" y="337"/>
                  <a:pt x="1875" y="336"/>
                  <a:pt x="1870" y="336"/>
                </a:cubicBezTo>
                <a:close/>
              </a:path>
            </a:pathLst>
          </a:custGeom>
          <a:pattFill prst="pct90">
            <a:fgClr>
              <a:schemeClr val="accent1"/>
            </a:fgClr>
            <a:bgClr>
              <a:schemeClr val="accent1">
                <a:lumMod val="20000"/>
                <a:lumOff val="80000"/>
              </a:schemeClr>
            </a:bgClr>
          </a:patt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8"/>
          <p:cNvSpPr>
            <a:spLocks/>
          </p:cNvSpPr>
          <p:nvPr/>
        </p:nvSpPr>
        <p:spPr bwMode="auto">
          <a:xfrm rot="2700000">
            <a:off x="10752024" y="5309685"/>
            <a:ext cx="3184754" cy="590720"/>
          </a:xfrm>
          <a:custGeom>
            <a:avLst/>
            <a:gdLst>
              <a:gd name="T0" fmla="*/ 909 w 909"/>
              <a:gd name="T1" fmla="*/ 84 h 168"/>
              <a:gd name="T2" fmla="*/ 825 w 909"/>
              <a:gd name="T3" fmla="*/ 0 h 168"/>
              <a:gd name="T4" fmla="*/ 84 w 909"/>
              <a:gd name="T5" fmla="*/ 0 h 168"/>
              <a:gd name="T6" fmla="*/ 0 w 909"/>
              <a:gd name="T7" fmla="*/ 84 h 168"/>
              <a:gd name="T8" fmla="*/ 0 w 909"/>
              <a:gd name="T9" fmla="*/ 84 h 168"/>
              <a:gd name="T10" fmla="*/ 84 w 909"/>
              <a:gd name="T11" fmla="*/ 168 h 168"/>
              <a:gd name="T12" fmla="*/ 825 w 909"/>
              <a:gd name="T13" fmla="*/ 168 h 168"/>
              <a:gd name="T14" fmla="*/ 909 w 909"/>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9" h="168">
                <a:moveTo>
                  <a:pt x="909" y="84"/>
                </a:moveTo>
                <a:cubicBezTo>
                  <a:pt x="909" y="38"/>
                  <a:pt x="871" y="0"/>
                  <a:pt x="825" y="0"/>
                </a:cubicBezTo>
                <a:cubicBezTo>
                  <a:pt x="84" y="0"/>
                  <a:pt x="84" y="0"/>
                  <a:pt x="84" y="0"/>
                </a:cubicBezTo>
                <a:cubicBezTo>
                  <a:pt x="37" y="0"/>
                  <a:pt x="0" y="38"/>
                  <a:pt x="0" y="84"/>
                </a:cubicBezTo>
                <a:cubicBezTo>
                  <a:pt x="0" y="84"/>
                  <a:pt x="0" y="84"/>
                  <a:pt x="0" y="84"/>
                </a:cubicBezTo>
                <a:cubicBezTo>
                  <a:pt x="0" y="131"/>
                  <a:pt x="37" y="168"/>
                  <a:pt x="84" y="168"/>
                </a:cubicBezTo>
                <a:cubicBezTo>
                  <a:pt x="825" y="168"/>
                  <a:pt x="825" y="168"/>
                  <a:pt x="825" y="168"/>
                </a:cubicBezTo>
                <a:cubicBezTo>
                  <a:pt x="871" y="168"/>
                  <a:pt x="909" y="131"/>
                  <a:pt x="909" y="84"/>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Freeform 10"/>
          <p:cNvSpPr>
            <a:spLocks/>
          </p:cNvSpPr>
          <p:nvPr/>
        </p:nvSpPr>
        <p:spPr bwMode="auto">
          <a:xfrm rot="2700000">
            <a:off x="6723905" y="5079417"/>
            <a:ext cx="2645400" cy="588152"/>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8" y="0"/>
                  <a:pt x="0" y="38"/>
                  <a:pt x="0" y="84"/>
                </a:cubicBezTo>
                <a:cubicBezTo>
                  <a:pt x="0" y="84"/>
                  <a:pt x="0" y="84"/>
                  <a:pt x="0" y="84"/>
                </a:cubicBezTo>
                <a:cubicBezTo>
                  <a:pt x="0" y="131"/>
                  <a:pt x="38" y="168"/>
                  <a:pt x="84" y="168"/>
                </a:cubicBezTo>
                <a:cubicBezTo>
                  <a:pt x="670" y="168"/>
                  <a:pt x="670" y="168"/>
                  <a:pt x="670" y="168"/>
                </a:cubicBezTo>
                <a:cubicBezTo>
                  <a:pt x="716" y="168"/>
                  <a:pt x="754" y="131"/>
                  <a:pt x="754" y="84"/>
                </a:cubicBezTo>
                <a:close/>
              </a:path>
            </a:pathLst>
          </a:custGeom>
          <a:gradFill flip="none" rotWithShape="1">
            <a:gsLst>
              <a:gs pos="38000">
                <a:schemeClr val="accent2"/>
              </a:gs>
              <a:gs pos="100000">
                <a:schemeClr val="accent2">
                  <a:lumMod val="60000"/>
                  <a:lumOff val="40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nvGrpSpPr>
          <p:cNvPr id="10" name="Group 9"/>
          <p:cNvGrpSpPr/>
          <p:nvPr/>
        </p:nvGrpSpPr>
        <p:grpSpPr>
          <a:xfrm rot="2700000">
            <a:off x="11672869" y="1382401"/>
            <a:ext cx="3457001" cy="621541"/>
            <a:chOff x="8535869" y="365125"/>
            <a:chExt cx="3103265" cy="557942"/>
          </a:xfrm>
          <a:gradFill>
            <a:gsLst>
              <a:gs pos="52000">
                <a:schemeClr val="accent2"/>
              </a:gs>
              <a:gs pos="100000">
                <a:schemeClr val="accent2">
                  <a:lumMod val="60000"/>
                  <a:lumOff val="40000"/>
                </a:schemeClr>
              </a:gs>
            </a:gsLst>
            <a:lin ang="0" scaled="1"/>
          </a:gradFill>
        </p:grpSpPr>
        <p:sp>
          <p:nvSpPr>
            <p:cNvPr id="11" name="Freeform 11"/>
            <p:cNvSpPr>
              <a:spLocks/>
            </p:cNvSpPr>
            <p:nvPr/>
          </p:nvSpPr>
          <p:spPr bwMode="auto">
            <a:xfrm>
              <a:off x="9266728" y="365125"/>
              <a:ext cx="2372406" cy="530275"/>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7" y="0"/>
                    <a:pt x="0" y="38"/>
                    <a:pt x="0" y="84"/>
                  </a:cubicBezTo>
                  <a:cubicBezTo>
                    <a:pt x="0" y="84"/>
                    <a:pt x="0" y="84"/>
                    <a:pt x="0" y="84"/>
                  </a:cubicBezTo>
                  <a:cubicBezTo>
                    <a:pt x="0" y="130"/>
                    <a:pt x="37" y="168"/>
                    <a:pt x="84" y="168"/>
                  </a:cubicBezTo>
                  <a:cubicBezTo>
                    <a:pt x="670" y="168"/>
                    <a:pt x="670" y="168"/>
                    <a:pt x="670" y="168"/>
                  </a:cubicBezTo>
                  <a:cubicBezTo>
                    <a:pt x="716" y="168"/>
                    <a:pt x="754" y="130"/>
                    <a:pt x="754" y="8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 name="Oval 14"/>
            <p:cNvSpPr>
              <a:spLocks noChangeArrowheads="1"/>
            </p:cNvSpPr>
            <p:nvPr/>
          </p:nvSpPr>
          <p:spPr bwMode="auto">
            <a:xfrm>
              <a:off x="8535869" y="372041"/>
              <a:ext cx="548720" cy="551026"/>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grpSp>
      <p:pic>
        <p:nvPicPr>
          <p:cNvPr id="13" name="Picture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98280" y="152288"/>
            <a:ext cx="4298619" cy="6553425"/>
          </a:xfrm>
          <a:prstGeom prst="rect">
            <a:avLst/>
          </a:prstGeom>
          <a:effectLst/>
        </p:spPr>
      </p:pic>
      <p:sp>
        <p:nvSpPr>
          <p:cNvPr id="15" name="Shape 514"/>
          <p:cNvSpPr/>
          <p:nvPr/>
        </p:nvSpPr>
        <p:spPr>
          <a:xfrm>
            <a:off x="706227" y="1133290"/>
            <a:ext cx="4355491" cy="640050"/>
          </a:xfrm>
          <a:prstGeom prst="rect">
            <a:avLst/>
          </a:prstGeom>
          <a:ln w="3175">
            <a:miter lim="400000"/>
          </a:ln>
          <a:extLst>
            <a:ext uri="{C572A759-6A51-4108-AA02-DFA0A04FC94B}">
              <ma14:wrappingTextBoxFlag xmlns:ma14="http://schemas.microsoft.com/office/mac/drawingml/2011/main" xmlns="" val="1"/>
            </a:ext>
          </a:extLst>
        </p:spPr>
        <p:txBody>
          <a:bodyPr wrap="none" lIns="34990" tIns="34990" rIns="34990" bIns="34990" anchor="ctr">
            <a:spAutoFit/>
          </a:bodyPr>
          <a:lstStyle>
            <a:lvl1pPr>
              <a:lnSpc>
                <a:spcPct val="90000"/>
              </a:lnSpc>
              <a:defRPr sz="4200">
                <a:latin typeface="TeX Gyre Adventor"/>
                <a:ea typeface="TeX Gyre Adventor"/>
                <a:cs typeface="TeX Gyre Adventor"/>
                <a:sym typeface="TeX Gyre Adventor"/>
              </a:defRPr>
            </a:lvl1pPr>
          </a:lstStyle>
          <a:p>
            <a:pPr lvl="0">
              <a:defRPr sz="1800"/>
            </a:pPr>
            <a:r>
              <a:rPr lang="en-US" sz="4000" dirty="0">
                <a:latin typeface="+mj-lt"/>
              </a:rPr>
              <a:t>Our Performance</a:t>
            </a:r>
            <a:endParaRPr sz="4000" dirty="0">
              <a:latin typeface="+mj-lt"/>
            </a:endParaRPr>
          </a:p>
        </p:txBody>
      </p:sp>
      <p:sp>
        <p:nvSpPr>
          <p:cNvPr id="17" name="Shape 517"/>
          <p:cNvSpPr/>
          <p:nvPr/>
        </p:nvSpPr>
        <p:spPr>
          <a:xfrm>
            <a:off x="747581" y="1762501"/>
            <a:ext cx="4446826" cy="969496"/>
          </a:xfrm>
          <a:prstGeom prst="rect">
            <a:avLst/>
          </a:prstGeom>
          <a:ln w="3175">
            <a:miter lim="400000"/>
          </a:ln>
          <a:extLst>
            <a:ext uri="{C572A759-6A51-4108-AA02-DFA0A04FC94B}">
              <ma14:wrappingTextBoxFlag xmlns:ma14="http://schemas.microsoft.com/office/mac/drawingml/2011/main" xmlns="" val="1"/>
            </a:ext>
          </a:extLst>
        </p:spPr>
        <p:txBody>
          <a:bodyPr wrap="square" lIns="0" tIns="0" rIns="0" bIns="0">
            <a:spAutoFit/>
          </a:bodyPr>
          <a:lstStyle>
            <a:lvl1pPr algn="l">
              <a:lnSpc>
                <a:spcPct val="120000"/>
              </a:lnSpc>
              <a:defRPr sz="2400">
                <a:solidFill>
                  <a:srgbClr val="A6AAA9"/>
                </a:solidFill>
                <a:latin typeface="Raleway Regular"/>
                <a:ea typeface="Raleway Regular"/>
                <a:cs typeface="Raleway Regular"/>
                <a:sym typeface="Raleway Regular"/>
              </a:defRPr>
            </a:lvl1pPr>
          </a:lstStyle>
          <a:p>
            <a:pPr algn="just">
              <a:lnSpc>
                <a:spcPct val="150000"/>
              </a:lnSpc>
            </a:pPr>
            <a:r>
              <a:rPr lang="id-ID" sz="1400" dirty="0">
                <a:solidFill>
                  <a:schemeClr val="tx1"/>
                </a:solidFill>
                <a:latin typeface="+mn-lt"/>
              </a:rPr>
              <a:t>Suitable for all categories business and personal presentation</a:t>
            </a:r>
            <a:r>
              <a:rPr lang="id-ID" sz="1400" b="1" dirty="0">
                <a:solidFill>
                  <a:schemeClr val="tx1"/>
                </a:solidFill>
                <a:latin typeface="+mn-lt"/>
              </a:rPr>
              <a:t>,</a:t>
            </a:r>
            <a:r>
              <a:rPr lang="id-ID" sz="1400" dirty="0">
                <a:solidFill>
                  <a:schemeClr val="tx1"/>
                </a:solidFill>
                <a:latin typeface="+mn-lt"/>
              </a:rPr>
              <a:t> eaque ipsa quae ab illo inventore veritatis et quasi architecto beatae vitae dicta sunt explicabo. </a:t>
            </a:r>
          </a:p>
        </p:txBody>
      </p:sp>
      <p:sp>
        <p:nvSpPr>
          <p:cNvPr id="36" name="Rectangle: Rounded Corners 35"/>
          <p:cNvSpPr/>
          <p:nvPr/>
        </p:nvSpPr>
        <p:spPr>
          <a:xfrm>
            <a:off x="797351" y="3313492"/>
            <a:ext cx="4397055" cy="338637"/>
          </a:xfrm>
          <a:prstGeom prst="roundRect">
            <a:avLst/>
          </a:prstGeom>
          <a:pattFill prst="ltUpDiag">
            <a:fgClr>
              <a:schemeClr val="tx1">
                <a:lumMod val="60000"/>
                <a:lumOff val="40000"/>
              </a:schemeClr>
            </a:fgClr>
            <a:bgClr>
              <a:schemeClr val="bg1"/>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Rounded Corners 36"/>
          <p:cNvSpPr/>
          <p:nvPr/>
        </p:nvSpPr>
        <p:spPr>
          <a:xfrm>
            <a:off x="797351" y="3313492"/>
            <a:ext cx="4038246" cy="338637"/>
          </a:xfrm>
          <a:prstGeom prst="roundRect">
            <a:avLst/>
          </a:prstGeom>
          <a:pattFill prst="pct90">
            <a:fgClr>
              <a:schemeClr val="accent1"/>
            </a:fgClr>
            <a:bgClr>
              <a:schemeClr val="accent1">
                <a:lumMod val="60000"/>
                <a:lumOff val="40000"/>
              </a:schemeClr>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p:cNvSpPr txBox="1"/>
          <p:nvPr/>
        </p:nvSpPr>
        <p:spPr>
          <a:xfrm>
            <a:off x="764389" y="2911126"/>
            <a:ext cx="742511" cy="307777"/>
          </a:xfrm>
          <a:prstGeom prst="rect">
            <a:avLst/>
          </a:prstGeom>
          <a:noFill/>
        </p:spPr>
        <p:txBody>
          <a:bodyPr wrap="none" rtlCol="0">
            <a:spAutoFit/>
          </a:bodyPr>
          <a:lstStyle/>
          <a:p>
            <a:r>
              <a:rPr lang="en-US" sz="1400" dirty="0">
                <a:latin typeface="+mj-lt"/>
              </a:rPr>
              <a:t>Speed</a:t>
            </a:r>
            <a:endParaRPr lang="id-ID" sz="1400" dirty="0">
              <a:latin typeface="+mj-lt"/>
            </a:endParaRPr>
          </a:p>
        </p:txBody>
      </p:sp>
      <p:sp>
        <p:nvSpPr>
          <p:cNvPr id="39" name="Rectangle: Rounded Corners 38"/>
          <p:cNvSpPr/>
          <p:nvPr/>
        </p:nvSpPr>
        <p:spPr>
          <a:xfrm>
            <a:off x="797351" y="4272608"/>
            <a:ext cx="4397055" cy="338637"/>
          </a:xfrm>
          <a:prstGeom prst="roundRect">
            <a:avLst/>
          </a:prstGeom>
          <a:pattFill prst="ltUpDiag">
            <a:fgClr>
              <a:schemeClr val="tx1">
                <a:lumMod val="60000"/>
                <a:lumOff val="40000"/>
              </a:schemeClr>
            </a:fgClr>
            <a:bgClr>
              <a:schemeClr val="bg1"/>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Rounded Corners 39"/>
          <p:cNvSpPr/>
          <p:nvPr/>
        </p:nvSpPr>
        <p:spPr>
          <a:xfrm>
            <a:off x="797351" y="4272608"/>
            <a:ext cx="3039325" cy="338637"/>
          </a:xfrm>
          <a:prstGeom prst="roundRect">
            <a:avLst/>
          </a:prstGeom>
          <a:pattFill prst="pct90">
            <a:fgClr>
              <a:schemeClr val="accent2"/>
            </a:fgClr>
            <a:bgClr>
              <a:schemeClr val="accent2">
                <a:lumMod val="60000"/>
                <a:lumOff val="40000"/>
              </a:schemeClr>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p:cNvSpPr txBox="1"/>
          <p:nvPr/>
        </p:nvSpPr>
        <p:spPr>
          <a:xfrm>
            <a:off x="764389" y="3870242"/>
            <a:ext cx="946093" cy="307777"/>
          </a:xfrm>
          <a:prstGeom prst="rect">
            <a:avLst/>
          </a:prstGeom>
          <a:noFill/>
        </p:spPr>
        <p:txBody>
          <a:bodyPr wrap="none" rtlCol="0">
            <a:spAutoFit/>
          </a:bodyPr>
          <a:lstStyle/>
          <a:p>
            <a:r>
              <a:rPr lang="en-US" sz="1400" dirty="0">
                <a:latin typeface="+mj-lt"/>
              </a:rPr>
              <a:t>Distance</a:t>
            </a:r>
            <a:endParaRPr lang="id-ID" sz="1400" dirty="0">
              <a:latin typeface="+mj-lt"/>
            </a:endParaRPr>
          </a:p>
        </p:txBody>
      </p:sp>
      <p:sp>
        <p:nvSpPr>
          <p:cNvPr id="42" name="Rectangle: Rounded Corners 41"/>
          <p:cNvSpPr/>
          <p:nvPr/>
        </p:nvSpPr>
        <p:spPr>
          <a:xfrm>
            <a:off x="797351" y="5249362"/>
            <a:ext cx="4397055" cy="338637"/>
          </a:xfrm>
          <a:prstGeom prst="roundRect">
            <a:avLst/>
          </a:prstGeom>
          <a:pattFill prst="ltUpDiag">
            <a:fgClr>
              <a:schemeClr val="tx1">
                <a:lumMod val="60000"/>
                <a:lumOff val="40000"/>
              </a:schemeClr>
            </a:fgClr>
            <a:bgClr>
              <a:schemeClr val="bg1"/>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Rounded Corners 42"/>
          <p:cNvSpPr/>
          <p:nvPr/>
        </p:nvSpPr>
        <p:spPr>
          <a:xfrm>
            <a:off x="797351" y="5249362"/>
            <a:ext cx="2007401" cy="338637"/>
          </a:xfrm>
          <a:prstGeom prst="roundRect">
            <a:avLst/>
          </a:prstGeom>
          <a:pattFill prst="pct90">
            <a:fgClr>
              <a:schemeClr val="accent3"/>
            </a:fgClr>
            <a:bgClr>
              <a:schemeClr val="accent2">
                <a:lumMod val="40000"/>
                <a:lumOff val="60000"/>
              </a:schemeClr>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p:cNvSpPr txBox="1"/>
          <p:nvPr/>
        </p:nvSpPr>
        <p:spPr>
          <a:xfrm>
            <a:off x="764389" y="4846997"/>
            <a:ext cx="901209" cy="307777"/>
          </a:xfrm>
          <a:prstGeom prst="rect">
            <a:avLst/>
          </a:prstGeom>
          <a:noFill/>
        </p:spPr>
        <p:txBody>
          <a:bodyPr wrap="none" rtlCol="0">
            <a:spAutoFit/>
          </a:bodyPr>
          <a:lstStyle/>
          <a:p>
            <a:r>
              <a:rPr lang="en-US" sz="1400" dirty="0">
                <a:latin typeface="+mj-lt"/>
              </a:rPr>
              <a:t>Calories</a:t>
            </a:r>
            <a:endParaRPr lang="id-ID" sz="1400" dirty="0">
              <a:latin typeface="+mj-lt"/>
            </a:endParaRPr>
          </a:p>
        </p:txBody>
      </p:sp>
      <p:pic>
        <p:nvPicPr>
          <p:cNvPr id="4" name="Picture Placeholder 3">
            <a:extLst>
              <a:ext uri="{FF2B5EF4-FFF2-40B4-BE49-F238E27FC236}">
                <a16:creationId xmlns:a16="http://schemas.microsoft.com/office/drawing/2014/main" id="{51ACABD9-5A18-40F9-BF4F-ADBDC03F2216}"/>
              </a:ext>
            </a:extLst>
          </p:cNvPr>
          <p:cNvPicPr>
            <a:picLocks noGrp="1" noChangeAspect="1"/>
          </p:cNvPicPr>
          <p:nvPr>
            <p:ph type="pic" sz="quarter" idx="12"/>
          </p:nvPr>
        </p:nvPicPr>
        <p:blipFill>
          <a:blip r:embed="rId3">
            <a:extLst>
              <a:ext uri="{28A0092B-C50C-407E-A947-70E740481C1C}">
                <a14:useLocalDpi xmlns:a14="http://schemas.microsoft.com/office/drawing/2010/main" val="0"/>
              </a:ext>
            </a:extLst>
          </a:blip>
          <a:srcRect t="1814" b="1814"/>
          <a:stretch>
            <a:fillRect/>
          </a:stretch>
        </p:blipFill>
        <p:spPr/>
      </p:pic>
    </p:spTree>
    <p:extLst>
      <p:ext uri="{BB962C8B-B14F-4D97-AF65-F5344CB8AC3E}">
        <p14:creationId xmlns:p14="http://schemas.microsoft.com/office/powerpoint/2010/main" val="6719152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up)">
                                      <p:cBhvr>
                                        <p:cTn id="10" dur="500"/>
                                        <p:tgtEl>
                                          <p:spTgt spid="6"/>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down)">
                                      <p:cBhvr>
                                        <p:cTn id="13" dur="500"/>
                                        <p:tgtEl>
                                          <p:spTgt spid="7"/>
                                        </p:tgtEl>
                                      </p:cBhvr>
                                    </p:animEffect>
                                  </p:childTnLst>
                                </p:cTn>
                              </p:par>
                              <p:par>
                                <p:cTn id="14" presetID="22" presetClass="entr" presetSubtype="1"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up)">
                                      <p:cBhvr>
                                        <p:cTn id="16" dur="500"/>
                                        <p:tgtEl>
                                          <p:spTgt spid="8"/>
                                        </p:tgtEl>
                                      </p:cBhvr>
                                    </p:animEffect>
                                  </p:childTnLst>
                                </p:cTn>
                              </p:par>
                              <p:par>
                                <p:cTn id="17" presetID="22" presetClass="entr" presetSubtype="1"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up)">
                                      <p:cBhvr>
                                        <p:cTn id="19" dur="500"/>
                                        <p:tgtEl>
                                          <p:spTgt spid="9"/>
                                        </p:tgtEl>
                                      </p:cBhvr>
                                    </p:animEffect>
                                  </p:childTnLst>
                                </p:cTn>
                              </p:par>
                              <p:par>
                                <p:cTn id="20" presetID="22" presetClass="entr" presetSubtype="1" fill="hold"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up)">
                                      <p:cBhvr>
                                        <p:cTn id="22" dur="500"/>
                                        <p:tgtEl>
                                          <p:spTgt spid="10"/>
                                        </p:tgtEl>
                                      </p:cBhvr>
                                    </p:animEffect>
                                  </p:childTnLst>
                                </p:cTn>
                              </p:par>
                            </p:childTnLst>
                          </p:cTn>
                        </p:par>
                        <p:par>
                          <p:cTn id="23" fill="hold">
                            <p:stCondLst>
                              <p:cond delay="500"/>
                            </p:stCondLst>
                            <p:childTnLst>
                              <p:par>
                                <p:cTn id="24" presetID="2" presetClass="entr" presetSubtype="2" fill="hold" nodeType="after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500" fill="hold"/>
                                        <p:tgtEl>
                                          <p:spTgt spid="13"/>
                                        </p:tgtEl>
                                        <p:attrNameLst>
                                          <p:attrName>ppt_x</p:attrName>
                                        </p:attrNameLst>
                                      </p:cBhvr>
                                      <p:tavLst>
                                        <p:tav tm="0">
                                          <p:val>
                                            <p:strVal val="1+#ppt_w/2"/>
                                          </p:val>
                                        </p:tav>
                                        <p:tav tm="100000">
                                          <p:val>
                                            <p:strVal val="#ppt_x"/>
                                          </p:val>
                                        </p:tav>
                                      </p:tavLst>
                                    </p:anim>
                                    <p:anim calcmode="lin" valueType="num">
                                      <p:cBhvr additive="base">
                                        <p:cTn id="27" dur="500" fill="hold"/>
                                        <p:tgtEl>
                                          <p:spTgt spid="13"/>
                                        </p:tgtEl>
                                        <p:attrNameLst>
                                          <p:attrName>ppt_y</p:attrName>
                                        </p:attrNameLst>
                                      </p:cBhvr>
                                      <p:tavLst>
                                        <p:tav tm="0">
                                          <p:val>
                                            <p:strVal val="#ppt_y"/>
                                          </p:val>
                                        </p:tav>
                                        <p:tav tm="100000">
                                          <p:val>
                                            <p:strVal val="#ppt_y"/>
                                          </p:val>
                                        </p:tav>
                                      </p:tavLst>
                                    </p:anim>
                                  </p:childTnLst>
                                </p:cTn>
                              </p:par>
                            </p:childTnLst>
                          </p:cTn>
                        </p:par>
                        <p:par>
                          <p:cTn id="28" fill="hold">
                            <p:stCondLst>
                              <p:cond delay="1000"/>
                            </p:stCondLst>
                            <p:childTnLst>
                              <p:par>
                                <p:cTn id="29" presetID="10" presetClass="entr" presetSubtype="0"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500"/>
                                        <p:tgtEl>
                                          <p:spTgt spid="15"/>
                                        </p:tgtEl>
                                      </p:cBhvr>
                                    </p:animEffect>
                                  </p:childTnLst>
                                </p:cTn>
                              </p:par>
                            </p:childTnLst>
                          </p:cTn>
                        </p:par>
                        <p:par>
                          <p:cTn id="32" fill="hold">
                            <p:stCondLst>
                              <p:cond delay="1500"/>
                            </p:stCondLst>
                            <p:childTnLst>
                              <p:par>
                                <p:cTn id="33" presetID="10" presetClass="entr" presetSubtype="0"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500"/>
                                        <p:tgtEl>
                                          <p:spTgt spid="17"/>
                                        </p:tgtEl>
                                      </p:cBhvr>
                                    </p:animEffect>
                                  </p:childTnLst>
                                </p:cTn>
                              </p:par>
                            </p:childTnLst>
                          </p:cTn>
                        </p:par>
                        <p:par>
                          <p:cTn id="36" fill="hold">
                            <p:stCondLst>
                              <p:cond delay="2000"/>
                            </p:stCondLst>
                            <p:childTnLst>
                              <p:par>
                                <p:cTn id="37" presetID="10" presetClass="entr" presetSubtype="0" fill="hold" grpId="0" nodeType="afterEffect">
                                  <p:stCondLst>
                                    <p:cond delay="0"/>
                                  </p:stCondLst>
                                  <p:childTnLst>
                                    <p:set>
                                      <p:cBhvr>
                                        <p:cTn id="38" dur="1" fill="hold">
                                          <p:stCondLst>
                                            <p:cond delay="0"/>
                                          </p:stCondLst>
                                        </p:cTn>
                                        <p:tgtEl>
                                          <p:spTgt spid="38"/>
                                        </p:tgtEl>
                                        <p:attrNameLst>
                                          <p:attrName>style.visibility</p:attrName>
                                        </p:attrNameLst>
                                      </p:cBhvr>
                                      <p:to>
                                        <p:strVal val="visible"/>
                                      </p:to>
                                    </p:set>
                                    <p:animEffect transition="in" filter="fade">
                                      <p:cBhvr>
                                        <p:cTn id="39" dur="500"/>
                                        <p:tgtEl>
                                          <p:spTgt spid="38"/>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41"/>
                                        </p:tgtEl>
                                        <p:attrNameLst>
                                          <p:attrName>style.visibility</p:attrName>
                                        </p:attrNameLst>
                                      </p:cBhvr>
                                      <p:to>
                                        <p:strVal val="visible"/>
                                      </p:to>
                                    </p:set>
                                    <p:animEffect transition="in" filter="fade">
                                      <p:cBhvr>
                                        <p:cTn id="42" dur="500"/>
                                        <p:tgtEl>
                                          <p:spTgt spid="41"/>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44"/>
                                        </p:tgtEl>
                                        <p:attrNameLst>
                                          <p:attrName>style.visibility</p:attrName>
                                        </p:attrNameLst>
                                      </p:cBhvr>
                                      <p:to>
                                        <p:strVal val="visible"/>
                                      </p:to>
                                    </p:set>
                                    <p:animEffect transition="in" filter="fade">
                                      <p:cBhvr>
                                        <p:cTn id="45" dur="500"/>
                                        <p:tgtEl>
                                          <p:spTgt spid="44"/>
                                        </p:tgtEl>
                                      </p:cBhvr>
                                    </p:animEffect>
                                  </p:childTnLst>
                                </p:cTn>
                              </p:par>
                            </p:childTnLst>
                          </p:cTn>
                        </p:par>
                        <p:par>
                          <p:cTn id="46" fill="hold">
                            <p:stCondLst>
                              <p:cond delay="2500"/>
                            </p:stCondLst>
                            <p:childTnLst>
                              <p:par>
                                <p:cTn id="47" presetID="22" presetClass="entr" presetSubtype="8" fill="hold" grpId="0" nodeType="afterEffect">
                                  <p:stCondLst>
                                    <p:cond delay="0"/>
                                  </p:stCondLst>
                                  <p:childTnLst>
                                    <p:set>
                                      <p:cBhvr>
                                        <p:cTn id="48" dur="1" fill="hold">
                                          <p:stCondLst>
                                            <p:cond delay="0"/>
                                          </p:stCondLst>
                                        </p:cTn>
                                        <p:tgtEl>
                                          <p:spTgt spid="36"/>
                                        </p:tgtEl>
                                        <p:attrNameLst>
                                          <p:attrName>style.visibility</p:attrName>
                                        </p:attrNameLst>
                                      </p:cBhvr>
                                      <p:to>
                                        <p:strVal val="visible"/>
                                      </p:to>
                                    </p:set>
                                    <p:animEffect transition="in" filter="wipe(left)">
                                      <p:cBhvr>
                                        <p:cTn id="49" dur="500"/>
                                        <p:tgtEl>
                                          <p:spTgt spid="36"/>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39"/>
                                        </p:tgtEl>
                                        <p:attrNameLst>
                                          <p:attrName>style.visibility</p:attrName>
                                        </p:attrNameLst>
                                      </p:cBhvr>
                                      <p:to>
                                        <p:strVal val="visible"/>
                                      </p:to>
                                    </p:set>
                                    <p:animEffect transition="in" filter="wipe(left)">
                                      <p:cBhvr>
                                        <p:cTn id="52" dur="500"/>
                                        <p:tgtEl>
                                          <p:spTgt spid="39"/>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2"/>
                                        </p:tgtEl>
                                        <p:attrNameLst>
                                          <p:attrName>style.visibility</p:attrName>
                                        </p:attrNameLst>
                                      </p:cBhvr>
                                      <p:to>
                                        <p:strVal val="visible"/>
                                      </p:to>
                                    </p:set>
                                    <p:animEffect transition="in" filter="wipe(left)">
                                      <p:cBhvr>
                                        <p:cTn id="55" dur="500"/>
                                        <p:tgtEl>
                                          <p:spTgt spid="42"/>
                                        </p:tgtEl>
                                      </p:cBhvr>
                                    </p:animEffect>
                                  </p:childTnLst>
                                </p:cTn>
                              </p:par>
                            </p:childTnLst>
                          </p:cTn>
                        </p:par>
                        <p:par>
                          <p:cTn id="56" fill="hold">
                            <p:stCondLst>
                              <p:cond delay="3000"/>
                            </p:stCondLst>
                            <p:childTnLst>
                              <p:par>
                                <p:cTn id="57" presetID="22" presetClass="entr" presetSubtype="8" fill="hold" grpId="0" nodeType="afterEffect">
                                  <p:stCondLst>
                                    <p:cond delay="0"/>
                                  </p:stCondLst>
                                  <p:childTnLst>
                                    <p:set>
                                      <p:cBhvr>
                                        <p:cTn id="58" dur="1" fill="hold">
                                          <p:stCondLst>
                                            <p:cond delay="0"/>
                                          </p:stCondLst>
                                        </p:cTn>
                                        <p:tgtEl>
                                          <p:spTgt spid="37"/>
                                        </p:tgtEl>
                                        <p:attrNameLst>
                                          <p:attrName>style.visibility</p:attrName>
                                        </p:attrNameLst>
                                      </p:cBhvr>
                                      <p:to>
                                        <p:strVal val="visible"/>
                                      </p:to>
                                    </p:set>
                                    <p:animEffect transition="in" filter="wipe(left)">
                                      <p:cBhvr>
                                        <p:cTn id="59" dur="500"/>
                                        <p:tgtEl>
                                          <p:spTgt spid="37"/>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40"/>
                                        </p:tgtEl>
                                        <p:attrNameLst>
                                          <p:attrName>style.visibility</p:attrName>
                                        </p:attrNameLst>
                                      </p:cBhvr>
                                      <p:to>
                                        <p:strVal val="visible"/>
                                      </p:to>
                                    </p:set>
                                    <p:animEffect transition="in" filter="wipe(left)">
                                      <p:cBhvr>
                                        <p:cTn id="62" dur="500"/>
                                        <p:tgtEl>
                                          <p:spTgt spid="40"/>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43"/>
                                        </p:tgtEl>
                                        <p:attrNameLst>
                                          <p:attrName>style.visibility</p:attrName>
                                        </p:attrNameLst>
                                      </p:cBhvr>
                                      <p:to>
                                        <p:strVal val="visible"/>
                                      </p:to>
                                    </p:set>
                                    <p:animEffect transition="in" filter="wipe(left)">
                                      <p:cBhvr>
                                        <p:cTn id="65"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5" grpId="0" animBg="1"/>
      <p:bldP spid="17" grpId="0" animBg="1"/>
      <p:bldP spid="36" grpId="0" animBg="1"/>
      <p:bldP spid="37" grpId="0" animBg="1"/>
      <p:bldP spid="38" grpId="0"/>
      <p:bldP spid="39" grpId="0" animBg="1"/>
      <p:bldP spid="40" grpId="0" animBg="1"/>
      <p:bldP spid="41" grpId="0"/>
      <p:bldP spid="42" grpId="0" animBg="1"/>
      <p:bldP spid="43" grpId="0" animBg="1"/>
      <p:bldP spid="4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8093070" y="-1628776"/>
            <a:ext cx="5000626" cy="6179005"/>
            <a:chOff x="8093070" y="-1628776"/>
            <a:chExt cx="5000626" cy="6179005"/>
          </a:xfrm>
        </p:grpSpPr>
        <p:sp>
          <p:nvSpPr>
            <p:cNvPr id="6" name="Freeform 5"/>
            <p:cNvSpPr>
              <a:spLocks/>
            </p:cNvSpPr>
            <p:nvPr/>
          </p:nvSpPr>
          <p:spPr bwMode="auto">
            <a:xfrm rot="10800000">
              <a:off x="9942963" y="4164466"/>
              <a:ext cx="384175" cy="385763"/>
            </a:xfrm>
            <a:custGeom>
              <a:avLst/>
              <a:gdLst>
                <a:gd name="T0" fmla="*/ 118 w 144"/>
                <a:gd name="T1" fmla="*/ 26 h 144"/>
                <a:gd name="T2" fmla="*/ 118 w 144"/>
                <a:gd name="T3" fmla="*/ 119 h 144"/>
                <a:gd name="T4" fmla="*/ 26 w 144"/>
                <a:gd name="T5" fmla="*/ 119 h 144"/>
                <a:gd name="T6" fmla="*/ 26 w 144"/>
                <a:gd name="T7" fmla="*/ 26 h 144"/>
                <a:gd name="T8" fmla="*/ 118 w 144"/>
                <a:gd name="T9" fmla="*/ 26 h 144"/>
              </a:gdLst>
              <a:ahLst/>
              <a:cxnLst>
                <a:cxn ang="0">
                  <a:pos x="T0" y="T1"/>
                </a:cxn>
                <a:cxn ang="0">
                  <a:pos x="T2" y="T3"/>
                </a:cxn>
                <a:cxn ang="0">
                  <a:pos x="T4" y="T5"/>
                </a:cxn>
                <a:cxn ang="0">
                  <a:pos x="T6" y="T7"/>
                </a:cxn>
                <a:cxn ang="0">
                  <a:pos x="T8" y="T9"/>
                </a:cxn>
              </a:cxnLst>
              <a:rect l="0" t="0" r="r" b="b"/>
              <a:pathLst>
                <a:path w="144" h="144">
                  <a:moveTo>
                    <a:pt x="118" y="26"/>
                  </a:moveTo>
                  <a:cubicBezTo>
                    <a:pt x="144" y="52"/>
                    <a:pt x="144" y="93"/>
                    <a:pt x="118" y="119"/>
                  </a:cubicBezTo>
                  <a:cubicBezTo>
                    <a:pt x="93" y="144"/>
                    <a:pt x="51" y="144"/>
                    <a:pt x="26" y="119"/>
                  </a:cubicBezTo>
                  <a:cubicBezTo>
                    <a:pt x="0" y="93"/>
                    <a:pt x="0" y="52"/>
                    <a:pt x="26" y="26"/>
                  </a:cubicBezTo>
                  <a:cubicBezTo>
                    <a:pt x="51" y="0"/>
                    <a:pt x="93" y="0"/>
                    <a:pt x="118" y="26"/>
                  </a:cubicBezTo>
                  <a:close/>
                </a:path>
              </a:pathLst>
            </a:custGeom>
            <a:gradFill>
              <a:gsLst>
                <a:gs pos="0">
                  <a:schemeClr val="accent2">
                    <a:lumMod val="60000"/>
                    <a:lumOff val="40000"/>
                  </a:schemeClr>
                </a:gs>
                <a:gs pos="36000">
                  <a:schemeClr val="accent2"/>
                </a:gs>
              </a:gsLst>
              <a:lin ang="10800000" scaled="1"/>
            </a:gradFill>
            <a:ln>
              <a:noFill/>
            </a:ln>
          </p:spPr>
          <p:txBody>
            <a:bodyPr vert="horz" wrap="square" lIns="91440" tIns="45720" rIns="91440" bIns="45720" numCol="1" anchor="t" anchorCtr="0" compatLnSpc="1">
              <a:prstTxWarp prst="textNoShape">
                <a:avLst/>
              </a:prstTxWarp>
            </a:bodyPr>
            <a:lstStyle/>
            <a:p>
              <a:endParaRPr lang="en-US"/>
            </a:p>
          </p:txBody>
        </p:sp>
        <p:grpSp>
          <p:nvGrpSpPr>
            <p:cNvPr id="2" name="Group 1"/>
            <p:cNvGrpSpPr/>
            <p:nvPr/>
          </p:nvGrpSpPr>
          <p:grpSpPr>
            <a:xfrm>
              <a:off x="8093070" y="-1628776"/>
              <a:ext cx="5000626" cy="5770563"/>
              <a:chOff x="8093070" y="-1628776"/>
              <a:chExt cx="5000626" cy="5770563"/>
            </a:xfrm>
          </p:grpSpPr>
          <p:sp>
            <p:nvSpPr>
              <p:cNvPr id="7" name="Freeform 6"/>
              <p:cNvSpPr>
                <a:spLocks/>
              </p:cNvSpPr>
              <p:nvPr/>
            </p:nvSpPr>
            <p:spPr bwMode="auto">
              <a:xfrm rot="10800000">
                <a:off x="8370882" y="1708150"/>
                <a:ext cx="385763" cy="384175"/>
              </a:xfrm>
              <a:custGeom>
                <a:avLst/>
                <a:gdLst>
                  <a:gd name="T0" fmla="*/ 118 w 144"/>
                  <a:gd name="T1" fmla="*/ 26 h 144"/>
                  <a:gd name="T2" fmla="*/ 118 w 144"/>
                  <a:gd name="T3" fmla="*/ 119 h 144"/>
                  <a:gd name="T4" fmla="*/ 25 w 144"/>
                  <a:gd name="T5" fmla="*/ 119 h 144"/>
                  <a:gd name="T6" fmla="*/ 25 w 144"/>
                  <a:gd name="T7" fmla="*/ 26 h 144"/>
                  <a:gd name="T8" fmla="*/ 118 w 144"/>
                  <a:gd name="T9" fmla="*/ 26 h 144"/>
                </a:gdLst>
                <a:ahLst/>
                <a:cxnLst>
                  <a:cxn ang="0">
                    <a:pos x="T0" y="T1"/>
                  </a:cxn>
                  <a:cxn ang="0">
                    <a:pos x="T2" y="T3"/>
                  </a:cxn>
                  <a:cxn ang="0">
                    <a:pos x="T4" y="T5"/>
                  </a:cxn>
                  <a:cxn ang="0">
                    <a:pos x="T6" y="T7"/>
                  </a:cxn>
                  <a:cxn ang="0">
                    <a:pos x="T8" y="T9"/>
                  </a:cxn>
                </a:cxnLst>
                <a:rect l="0" t="0" r="r" b="b"/>
                <a:pathLst>
                  <a:path w="144" h="144">
                    <a:moveTo>
                      <a:pt x="118" y="26"/>
                    </a:moveTo>
                    <a:cubicBezTo>
                      <a:pt x="144" y="51"/>
                      <a:pt x="144" y="93"/>
                      <a:pt x="118" y="119"/>
                    </a:cubicBezTo>
                    <a:cubicBezTo>
                      <a:pt x="92" y="144"/>
                      <a:pt x="51" y="144"/>
                      <a:pt x="25" y="119"/>
                    </a:cubicBezTo>
                    <a:cubicBezTo>
                      <a:pt x="0" y="93"/>
                      <a:pt x="0" y="51"/>
                      <a:pt x="25" y="26"/>
                    </a:cubicBezTo>
                    <a:cubicBezTo>
                      <a:pt x="51" y="0"/>
                      <a:pt x="92" y="0"/>
                      <a:pt x="118" y="26"/>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7"/>
              <p:cNvSpPr>
                <a:spLocks/>
              </p:cNvSpPr>
              <p:nvPr/>
            </p:nvSpPr>
            <p:spPr bwMode="auto">
              <a:xfrm rot="10800000">
                <a:off x="9332908" y="3227387"/>
                <a:ext cx="882650" cy="881063"/>
              </a:xfrm>
              <a:custGeom>
                <a:avLst/>
                <a:gdLst>
                  <a:gd name="T0" fmla="*/ 304 w 330"/>
                  <a:gd name="T1" fmla="*/ 26 h 330"/>
                  <a:gd name="T2" fmla="*/ 304 w 330"/>
                  <a:gd name="T3" fmla="*/ 119 h 330"/>
                  <a:gd name="T4" fmla="*/ 119 w 330"/>
                  <a:gd name="T5" fmla="*/ 304 h 330"/>
                  <a:gd name="T6" fmla="*/ 26 w 330"/>
                  <a:gd name="T7" fmla="*/ 304 h 330"/>
                  <a:gd name="T8" fmla="*/ 26 w 330"/>
                  <a:gd name="T9" fmla="*/ 304 h 330"/>
                  <a:gd name="T10" fmla="*/ 26 w 330"/>
                  <a:gd name="T11" fmla="*/ 211 h 330"/>
                  <a:gd name="T12" fmla="*/ 212 w 330"/>
                  <a:gd name="T13" fmla="*/ 26 h 330"/>
                  <a:gd name="T14" fmla="*/ 304 w 330"/>
                  <a:gd name="T15" fmla="*/ 26 h 3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0" h="330">
                    <a:moveTo>
                      <a:pt x="304" y="26"/>
                    </a:moveTo>
                    <a:cubicBezTo>
                      <a:pt x="330" y="52"/>
                      <a:pt x="330" y="93"/>
                      <a:pt x="304" y="119"/>
                    </a:cubicBezTo>
                    <a:cubicBezTo>
                      <a:pt x="119" y="304"/>
                      <a:pt x="119" y="304"/>
                      <a:pt x="119" y="304"/>
                    </a:cubicBezTo>
                    <a:cubicBezTo>
                      <a:pt x="93" y="330"/>
                      <a:pt x="52" y="330"/>
                      <a:pt x="26" y="304"/>
                    </a:cubicBezTo>
                    <a:cubicBezTo>
                      <a:pt x="26" y="304"/>
                      <a:pt x="26" y="304"/>
                      <a:pt x="26" y="304"/>
                    </a:cubicBezTo>
                    <a:cubicBezTo>
                      <a:pt x="0" y="279"/>
                      <a:pt x="0" y="237"/>
                      <a:pt x="26" y="211"/>
                    </a:cubicBezTo>
                    <a:cubicBezTo>
                      <a:pt x="212" y="26"/>
                      <a:pt x="212" y="26"/>
                      <a:pt x="212" y="26"/>
                    </a:cubicBezTo>
                    <a:cubicBezTo>
                      <a:pt x="237" y="0"/>
                      <a:pt x="279" y="0"/>
                      <a:pt x="304" y="26"/>
                    </a:cubicBezTo>
                    <a:close/>
                  </a:path>
                </a:pathLst>
              </a:custGeom>
              <a:gradFill>
                <a:gsLst>
                  <a:gs pos="0">
                    <a:schemeClr val="accent2">
                      <a:lumMod val="60000"/>
                      <a:lumOff val="40000"/>
                    </a:schemeClr>
                  </a:gs>
                  <a:gs pos="36000">
                    <a:schemeClr val="accent2"/>
                  </a:gs>
                </a:gsLst>
                <a:lin ang="108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9" name="Freeform 8"/>
              <p:cNvSpPr>
                <a:spLocks/>
              </p:cNvSpPr>
              <p:nvPr/>
            </p:nvSpPr>
            <p:spPr bwMode="auto">
              <a:xfrm rot="10800000">
                <a:off x="8093070" y="2482850"/>
                <a:ext cx="882650" cy="879475"/>
              </a:xfrm>
              <a:custGeom>
                <a:avLst/>
                <a:gdLst>
                  <a:gd name="T0" fmla="*/ 304 w 330"/>
                  <a:gd name="T1" fmla="*/ 25 h 329"/>
                  <a:gd name="T2" fmla="*/ 304 w 330"/>
                  <a:gd name="T3" fmla="*/ 118 h 329"/>
                  <a:gd name="T4" fmla="*/ 119 w 330"/>
                  <a:gd name="T5" fmla="*/ 304 h 329"/>
                  <a:gd name="T6" fmla="*/ 26 w 330"/>
                  <a:gd name="T7" fmla="*/ 304 h 329"/>
                  <a:gd name="T8" fmla="*/ 26 w 330"/>
                  <a:gd name="T9" fmla="*/ 304 h 329"/>
                  <a:gd name="T10" fmla="*/ 26 w 330"/>
                  <a:gd name="T11" fmla="*/ 211 h 329"/>
                  <a:gd name="T12" fmla="*/ 212 w 330"/>
                  <a:gd name="T13" fmla="*/ 25 h 329"/>
                  <a:gd name="T14" fmla="*/ 304 w 330"/>
                  <a:gd name="T15" fmla="*/ 25 h 3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0" h="329">
                    <a:moveTo>
                      <a:pt x="304" y="25"/>
                    </a:moveTo>
                    <a:cubicBezTo>
                      <a:pt x="330" y="51"/>
                      <a:pt x="330" y="92"/>
                      <a:pt x="304" y="118"/>
                    </a:cubicBezTo>
                    <a:cubicBezTo>
                      <a:pt x="119" y="304"/>
                      <a:pt x="119" y="304"/>
                      <a:pt x="119" y="304"/>
                    </a:cubicBezTo>
                    <a:cubicBezTo>
                      <a:pt x="93" y="329"/>
                      <a:pt x="52" y="329"/>
                      <a:pt x="26" y="304"/>
                    </a:cubicBezTo>
                    <a:cubicBezTo>
                      <a:pt x="26" y="304"/>
                      <a:pt x="26" y="304"/>
                      <a:pt x="26" y="304"/>
                    </a:cubicBezTo>
                    <a:cubicBezTo>
                      <a:pt x="0" y="278"/>
                      <a:pt x="0" y="236"/>
                      <a:pt x="26" y="211"/>
                    </a:cubicBezTo>
                    <a:cubicBezTo>
                      <a:pt x="212" y="25"/>
                      <a:pt x="212" y="25"/>
                      <a:pt x="212" y="25"/>
                    </a:cubicBezTo>
                    <a:cubicBezTo>
                      <a:pt x="237" y="0"/>
                      <a:pt x="279" y="0"/>
                      <a:pt x="304" y="25"/>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Freeform 9"/>
              <p:cNvSpPr>
                <a:spLocks/>
              </p:cNvSpPr>
              <p:nvPr/>
            </p:nvSpPr>
            <p:spPr bwMode="auto">
              <a:xfrm rot="10800000">
                <a:off x="8318495" y="-1628776"/>
                <a:ext cx="4775201" cy="5770563"/>
              </a:xfrm>
              <a:custGeom>
                <a:avLst/>
                <a:gdLst>
                  <a:gd name="T0" fmla="*/ 207 w 1787"/>
                  <a:gd name="T1" fmla="*/ 1024 h 2158"/>
                  <a:gd name="T2" fmla="*/ 70 w 1787"/>
                  <a:gd name="T3" fmla="*/ 1254 h 2158"/>
                  <a:gd name="T4" fmla="*/ 171 w 1787"/>
                  <a:gd name="T5" fmla="*/ 1337 h 2158"/>
                  <a:gd name="T6" fmla="*/ 413 w 1787"/>
                  <a:gd name="T7" fmla="*/ 1097 h 2158"/>
                  <a:gd name="T8" fmla="*/ 590 w 1787"/>
                  <a:gd name="T9" fmla="*/ 1012 h 2158"/>
                  <a:gd name="T10" fmla="*/ 564 w 1787"/>
                  <a:gd name="T11" fmla="*/ 1131 h 2158"/>
                  <a:gd name="T12" fmla="*/ 664 w 1787"/>
                  <a:gd name="T13" fmla="*/ 1216 h 2158"/>
                  <a:gd name="T14" fmla="*/ 787 w 1787"/>
                  <a:gd name="T15" fmla="*/ 1186 h 2158"/>
                  <a:gd name="T16" fmla="*/ 606 w 1787"/>
                  <a:gd name="T17" fmla="*/ 1461 h 2158"/>
                  <a:gd name="T18" fmla="*/ 705 w 1787"/>
                  <a:gd name="T19" fmla="*/ 1546 h 2158"/>
                  <a:gd name="T20" fmla="*/ 769 w 1787"/>
                  <a:gd name="T21" fmla="*/ 1483 h 2158"/>
                  <a:gd name="T22" fmla="*/ 1135 w 1787"/>
                  <a:gd name="T23" fmla="*/ 1210 h 2158"/>
                  <a:gd name="T24" fmla="*/ 978 w 1787"/>
                  <a:gd name="T25" fmla="*/ 1459 h 2158"/>
                  <a:gd name="T26" fmla="*/ 1076 w 1787"/>
                  <a:gd name="T27" fmla="*/ 1546 h 2158"/>
                  <a:gd name="T28" fmla="*/ 1239 w 1787"/>
                  <a:gd name="T29" fmla="*/ 1476 h 2158"/>
                  <a:gd name="T30" fmla="*/ 766 w 1787"/>
                  <a:gd name="T31" fmla="*/ 2043 h 2158"/>
                  <a:gd name="T32" fmla="*/ 861 w 1787"/>
                  <a:gd name="T33" fmla="*/ 2133 h 2158"/>
                  <a:gd name="T34" fmla="*/ 1761 w 1787"/>
                  <a:gd name="T35" fmla="*/ 1140 h 2158"/>
                  <a:gd name="T36" fmla="*/ 1465 w 1787"/>
                  <a:gd name="T37" fmla="*/ 1343 h 2158"/>
                  <a:gd name="T38" fmla="*/ 1372 w 1787"/>
                  <a:gd name="T39" fmla="*/ 1250 h 2158"/>
                  <a:gd name="T40" fmla="*/ 1633 w 1787"/>
                  <a:gd name="T41" fmla="*/ 896 h 2158"/>
                  <a:gd name="T42" fmla="*/ 1378 w 1787"/>
                  <a:gd name="T43" fmla="*/ 1059 h 2158"/>
                  <a:gd name="T44" fmla="*/ 1285 w 1787"/>
                  <a:gd name="T45" fmla="*/ 966 h 2158"/>
                  <a:gd name="T46" fmla="*/ 1541 w 1787"/>
                  <a:gd name="T47" fmla="*/ 618 h 2158"/>
                  <a:gd name="T48" fmla="*/ 1134 w 1787"/>
                  <a:gd name="T49" fmla="*/ 931 h 2158"/>
                  <a:gd name="T50" fmla="*/ 1041 w 1787"/>
                  <a:gd name="T51" fmla="*/ 838 h 2158"/>
                  <a:gd name="T52" fmla="*/ 1227 w 1787"/>
                  <a:gd name="T53" fmla="*/ 560 h 2158"/>
                  <a:gd name="T54" fmla="*/ 1047 w 1787"/>
                  <a:gd name="T55" fmla="*/ 647 h 2158"/>
                  <a:gd name="T56" fmla="*/ 954 w 1787"/>
                  <a:gd name="T57" fmla="*/ 554 h 2158"/>
                  <a:gd name="T58" fmla="*/ 1070 w 1787"/>
                  <a:gd name="T59" fmla="*/ 345 h 2158"/>
                  <a:gd name="T60" fmla="*/ 710 w 1787"/>
                  <a:gd name="T61" fmla="*/ 612 h 2158"/>
                  <a:gd name="T62" fmla="*/ 467 w 1787"/>
                  <a:gd name="T63" fmla="*/ 763 h 2158"/>
                  <a:gd name="T64" fmla="*/ 618 w 1787"/>
                  <a:gd name="T65" fmla="*/ 519 h 2158"/>
                  <a:gd name="T66" fmla="*/ 1018 w 1787"/>
                  <a:gd name="T67" fmla="*/ 26 h 2158"/>
                  <a:gd name="T68" fmla="*/ 26 w 1787"/>
                  <a:gd name="T69" fmla="*/ 925 h 2158"/>
                  <a:gd name="T70" fmla="*/ 118 w 1787"/>
                  <a:gd name="T71" fmla="*/ 1018 h 2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87" h="2158">
                    <a:moveTo>
                      <a:pt x="114" y="1024"/>
                    </a:moveTo>
                    <a:cubicBezTo>
                      <a:pt x="140" y="998"/>
                      <a:pt x="182" y="998"/>
                      <a:pt x="207" y="1024"/>
                    </a:cubicBezTo>
                    <a:cubicBezTo>
                      <a:pt x="233" y="1050"/>
                      <a:pt x="233" y="1091"/>
                      <a:pt x="207" y="1117"/>
                    </a:cubicBezTo>
                    <a:cubicBezTo>
                      <a:pt x="70" y="1254"/>
                      <a:pt x="70" y="1254"/>
                      <a:pt x="70" y="1254"/>
                    </a:cubicBezTo>
                    <a:cubicBezTo>
                      <a:pt x="52" y="1280"/>
                      <a:pt x="55" y="1315"/>
                      <a:pt x="78" y="1337"/>
                    </a:cubicBezTo>
                    <a:cubicBezTo>
                      <a:pt x="103" y="1363"/>
                      <a:pt x="145" y="1363"/>
                      <a:pt x="171" y="1337"/>
                    </a:cubicBezTo>
                    <a:cubicBezTo>
                      <a:pt x="420" y="1088"/>
                      <a:pt x="420" y="1088"/>
                      <a:pt x="420" y="1088"/>
                    </a:cubicBezTo>
                    <a:cubicBezTo>
                      <a:pt x="417" y="1091"/>
                      <a:pt x="415" y="1094"/>
                      <a:pt x="413" y="1097"/>
                    </a:cubicBezTo>
                    <a:cubicBezTo>
                      <a:pt x="497" y="1012"/>
                      <a:pt x="497" y="1012"/>
                      <a:pt x="497" y="1012"/>
                    </a:cubicBezTo>
                    <a:cubicBezTo>
                      <a:pt x="523" y="987"/>
                      <a:pt x="564" y="987"/>
                      <a:pt x="590" y="1012"/>
                    </a:cubicBezTo>
                    <a:cubicBezTo>
                      <a:pt x="616" y="1038"/>
                      <a:pt x="616" y="1080"/>
                      <a:pt x="590" y="1105"/>
                    </a:cubicBezTo>
                    <a:cubicBezTo>
                      <a:pt x="564" y="1131"/>
                      <a:pt x="564" y="1131"/>
                      <a:pt x="564" y="1131"/>
                    </a:cubicBezTo>
                    <a:cubicBezTo>
                      <a:pt x="546" y="1157"/>
                      <a:pt x="548" y="1193"/>
                      <a:pt x="571" y="1216"/>
                    </a:cubicBezTo>
                    <a:cubicBezTo>
                      <a:pt x="597" y="1241"/>
                      <a:pt x="638" y="1241"/>
                      <a:pt x="664" y="1216"/>
                    </a:cubicBezTo>
                    <a:cubicBezTo>
                      <a:pt x="694" y="1186"/>
                      <a:pt x="694" y="1186"/>
                      <a:pt x="694" y="1186"/>
                    </a:cubicBezTo>
                    <a:cubicBezTo>
                      <a:pt x="720" y="1161"/>
                      <a:pt x="762" y="1161"/>
                      <a:pt x="787" y="1186"/>
                    </a:cubicBezTo>
                    <a:cubicBezTo>
                      <a:pt x="813" y="1212"/>
                      <a:pt x="813" y="1253"/>
                      <a:pt x="787" y="1279"/>
                    </a:cubicBezTo>
                    <a:cubicBezTo>
                      <a:pt x="606" y="1461"/>
                      <a:pt x="606" y="1461"/>
                      <a:pt x="606" y="1461"/>
                    </a:cubicBezTo>
                    <a:cubicBezTo>
                      <a:pt x="586" y="1486"/>
                      <a:pt x="588" y="1523"/>
                      <a:pt x="612" y="1546"/>
                    </a:cubicBezTo>
                    <a:cubicBezTo>
                      <a:pt x="637" y="1572"/>
                      <a:pt x="679" y="1572"/>
                      <a:pt x="705" y="1546"/>
                    </a:cubicBezTo>
                    <a:cubicBezTo>
                      <a:pt x="774" y="1477"/>
                      <a:pt x="774" y="1477"/>
                      <a:pt x="774" y="1477"/>
                    </a:cubicBezTo>
                    <a:cubicBezTo>
                      <a:pt x="772" y="1479"/>
                      <a:pt x="771" y="1481"/>
                      <a:pt x="769" y="1483"/>
                    </a:cubicBezTo>
                    <a:cubicBezTo>
                      <a:pt x="1042" y="1210"/>
                      <a:pt x="1042" y="1210"/>
                      <a:pt x="1042" y="1210"/>
                    </a:cubicBezTo>
                    <a:cubicBezTo>
                      <a:pt x="1068" y="1184"/>
                      <a:pt x="1109" y="1184"/>
                      <a:pt x="1135" y="1210"/>
                    </a:cubicBezTo>
                    <a:cubicBezTo>
                      <a:pt x="1161" y="1235"/>
                      <a:pt x="1161" y="1277"/>
                      <a:pt x="1135" y="1302"/>
                    </a:cubicBezTo>
                    <a:cubicBezTo>
                      <a:pt x="978" y="1459"/>
                      <a:pt x="978" y="1459"/>
                      <a:pt x="978" y="1459"/>
                    </a:cubicBezTo>
                    <a:cubicBezTo>
                      <a:pt x="958" y="1485"/>
                      <a:pt x="959" y="1522"/>
                      <a:pt x="983" y="1546"/>
                    </a:cubicBezTo>
                    <a:cubicBezTo>
                      <a:pt x="1009" y="1572"/>
                      <a:pt x="1051" y="1572"/>
                      <a:pt x="1076" y="1546"/>
                    </a:cubicBezTo>
                    <a:cubicBezTo>
                      <a:pt x="1147" y="1476"/>
                      <a:pt x="1147" y="1476"/>
                      <a:pt x="1147" y="1476"/>
                    </a:cubicBezTo>
                    <a:cubicBezTo>
                      <a:pt x="1172" y="1451"/>
                      <a:pt x="1214" y="1451"/>
                      <a:pt x="1239" y="1476"/>
                    </a:cubicBezTo>
                    <a:cubicBezTo>
                      <a:pt x="1265" y="1502"/>
                      <a:pt x="1265" y="1543"/>
                      <a:pt x="1239" y="1569"/>
                    </a:cubicBezTo>
                    <a:cubicBezTo>
                      <a:pt x="766" y="2043"/>
                      <a:pt x="766" y="2043"/>
                      <a:pt x="766" y="2043"/>
                    </a:cubicBezTo>
                    <a:cubicBezTo>
                      <a:pt x="743" y="2068"/>
                      <a:pt x="744" y="2108"/>
                      <a:pt x="769" y="2133"/>
                    </a:cubicBezTo>
                    <a:cubicBezTo>
                      <a:pt x="794" y="2158"/>
                      <a:pt x="836" y="2158"/>
                      <a:pt x="861" y="2133"/>
                    </a:cubicBezTo>
                    <a:cubicBezTo>
                      <a:pt x="1761" y="1233"/>
                      <a:pt x="1761" y="1233"/>
                      <a:pt x="1761" y="1233"/>
                    </a:cubicBezTo>
                    <a:cubicBezTo>
                      <a:pt x="1787" y="1207"/>
                      <a:pt x="1787" y="1166"/>
                      <a:pt x="1761" y="1140"/>
                    </a:cubicBezTo>
                    <a:cubicBezTo>
                      <a:pt x="1735" y="1114"/>
                      <a:pt x="1694" y="1114"/>
                      <a:pt x="1668" y="1140"/>
                    </a:cubicBezTo>
                    <a:cubicBezTo>
                      <a:pt x="1465" y="1343"/>
                      <a:pt x="1465" y="1343"/>
                      <a:pt x="1465" y="1343"/>
                    </a:cubicBezTo>
                    <a:cubicBezTo>
                      <a:pt x="1439" y="1369"/>
                      <a:pt x="1398" y="1369"/>
                      <a:pt x="1372" y="1343"/>
                    </a:cubicBezTo>
                    <a:cubicBezTo>
                      <a:pt x="1347" y="1318"/>
                      <a:pt x="1347" y="1276"/>
                      <a:pt x="1372" y="1250"/>
                    </a:cubicBezTo>
                    <a:cubicBezTo>
                      <a:pt x="1633" y="989"/>
                      <a:pt x="1633" y="989"/>
                      <a:pt x="1633" y="989"/>
                    </a:cubicBezTo>
                    <a:cubicBezTo>
                      <a:pt x="1659" y="963"/>
                      <a:pt x="1659" y="922"/>
                      <a:pt x="1633" y="896"/>
                    </a:cubicBezTo>
                    <a:cubicBezTo>
                      <a:pt x="1608" y="871"/>
                      <a:pt x="1566" y="871"/>
                      <a:pt x="1541" y="896"/>
                    </a:cubicBezTo>
                    <a:cubicBezTo>
                      <a:pt x="1378" y="1059"/>
                      <a:pt x="1378" y="1059"/>
                      <a:pt x="1378" y="1059"/>
                    </a:cubicBezTo>
                    <a:cubicBezTo>
                      <a:pt x="1352" y="1084"/>
                      <a:pt x="1311" y="1084"/>
                      <a:pt x="1285" y="1059"/>
                    </a:cubicBezTo>
                    <a:cubicBezTo>
                      <a:pt x="1259" y="1033"/>
                      <a:pt x="1259" y="992"/>
                      <a:pt x="1285" y="966"/>
                    </a:cubicBezTo>
                    <a:cubicBezTo>
                      <a:pt x="1541" y="711"/>
                      <a:pt x="1541" y="711"/>
                      <a:pt x="1541" y="711"/>
                    </a:cubicBezTo>
                    <a:cubicBezTo>
                      <a:pt x="1566" y="685"/>
                      <a:pt x="1566" y="643"/>
                      <a:pt x="1541" y="618"/>
                    </a:cubicBezTo>
                    <a:cubicBezTo>
                      <a:pt x="1515" y="592"/>
                      <a:pt x="1473" y="592"/>
                      <a:pt x="1448" y="618"/>
                    </a:cubicBezTo>
                    <a:cubicBezTo>
                      <a:pt x="1134" y="931"/>
                      <a:pt x="1134" y="931"/>
                      <a:pt x="1134" y="931"/>
                    </a:cubicBezTo>
                    <a:cubicBezTo>
                      <a:pt x="1109" y="957"/>
                      <a:pt x="1067" y="957"/>
                      <a:pt x="1041" y="931"/>
                    </a:cubicBezTo>
                    <a:cubicBezTo>
                      <a:pt x="1016" y="905"/>
                      <a:pt x="1016" y="864"/>
                      <a:pt x="1041" y="838"/>
                    </a:cubicBezTo>
                    <a:cubicBezTo>
                      <a:pt x="1227" y="652"/>
                      <a:pt x="1227" y="652"/>
                      <a:pt x="1227" y="652"/>
                    </a:cubicBezTo>
                    <a:cubicBezTo>
                      <a:pt x="1253" y="627"/>
                      <a:pt x="1253" y="585"/>
                      <a:pt x="1227" y="560"/>
                    </a:cubicBezTo>
                    <a:cubicBezTo>
                      <a:pt x="1201" y="534"/>
                      <a:pt x="1160" y="534"/>
                      <a:pt x="1134" y="560"/>
                    </a:cubicBezTo>
                    <a:cubicBezTo>
                      <a:pt x="1047" y="647"/>
                      <a:pt x="1047" y="647"/>
                      <a:pt x="1047" y="647"/>
                    </a:cubicBezTo>
                    <a:cubicBezTo>
                      <a:pt x="1021" y="672"/>
                      <a:pt x="980" y="672"/>
                      <a:pt x="954" y="647"/>
                    </a:cubicBezTo>
                    <a:cubicBezTo>
                      <a:pt x="929" y="621"/>
                      <a:pt x="929" y="579"/>
                      <a:pt x="954" y="554"/>
                    </a:cubicBezTo>
                    <a:cubicBezTo>
                      <a:pt x="1070" y="438"/>
                      <a:pt x="1070" y="438"/>
                      <a:pt x="1070" y="438"/>
                    </a:cubicBezTo>
                    <a:cubicBezTo>
                      <a:pt x="1096" y="412"/>
                      <a:pt x="1096" y="370"/>
                      <a:pt x="1070" y="345"/>
                    </a:cubicBezTo>
                    <a:cubicBezTo>
                      <a:pt x="1045" y="319"/>
                      <a:pt x="1003" y="319"/>
                      <a:pt x="977" y="345"/>
                    </a:cubicBezTo>
                    <a:cubicBezTo>
                      <a:pt x="710" y="612"/>
                      <a:pt x="710" y="612"/>
                      <a:pt x="710" y="612"/>
                    </a:cubicBezTo>
                    <a:cubicBezTo>
                      <a:pt x="560" y="763"/>
                      <a:pt x="560" y="763"/>
                      <a:pt x="560" y="763"/>
                    </a:cubicBezTo>
                    <a:cubicBezTo>
                      <a:pt x="534" y="788"/>
                      <a:pt x="492" y="788"/>
                      <a:pt x="467" y="763"/>
                    </a:cubicBezTo>
                    <a:cubicBezTo>
                      <a:pt x="441" y="737"/>
                      <a:pt x="441" y="696"/>
                      <a:pt x="467" y="670"/>
                    </a:cubicBezTo>
                    <a:cubicBezTo>
                      <a:pt x="618" y="519"/>
                      <a:pt x="618" y="519"/>
                      <a:pt x="618" y="519"/>
                    </a:cubicBezTo>
                    <a:cubicBezTo>
                      <a:pt x="1018" y="118"/>
                      <a:pt x="1018" y="118"/>
                      <a:pt x="1018" y="118"/>
                    </a:cubicBezTo>
                    <a:cubicBezTo>
                      <a:pt x="1044" y="93"/>
                      <a:pt x="1044" y="51"/>
                      <a:pt x="1018" y="26"/>
                    </a:cubicBezTo>
                    <a:cubicBezTo>
                      <a:pt x="992" y="0"/>
                      <a:pt x="951" y="0"/>
                      <a:pt x="925" y="26"/>
                    </a:cubicBezTo>
                    <a:cubicBezTo>
                      <a:pt x="26" y="925"/>
                      <a:pt x="26" y="925"/>
                      <a:pt x="26" y="925"/>
                    </a:cubicBezTo>
                    <a:cubicBezTo>
                      <a:pt x="0" y="951"/>
                      <a:pt x="0" y="993"/>
                      <a:pt x="26" y="1018"/>
                    </a:cubicBezTo>
                    <a:cubicBezTo>
                      <a:pt x="51" y="1044"/>
                      <a:pt x="93" y="1044"/>
                      <a:pt x="118" y="1018"/>
                    </a:cubicBezTo>
                    <a:lnTo>
                      <a:pt x="114" y="1024"/>
                    </a:lnTo>
                    <a:close/>
                  </a:path>
                </a:pathLst>
              </a:custGeom>
              <a:pattFill prst="pct90">
                <a:fgClr>
                  <a:schemeClr val="accent1"/>
                </a:fgClr>
                <a:bgClr>
                  <a:schemeClr val="accent1">
                    <a:lumMod val="20000"/>
                    <a:lumOff val="80000"/>
                  </a:schemeClr>
                </a:bgClr>
              </a:pattFill>
              <a:ln>
                <a:noFill/>
              </a:ln>
            </p:spPr>
            <p:txBody>
              <a:bodyPr vert="horz" wrap="square" lIns="91440" tIns="45720" rIns="91440" bIns="45720" numCol="1" anchor="t" anchorCtr="0" compatLnSpc="1">
                <a:prstTxWarp prst="textNoShape">
                  <a:avLst/>
                </a:prstTxWarp>
              </a:bodyPr>
              <a:lstStyle/>
              <a:p>
                <a:endParaRPr lang="en-US" dirty="0"/>
              </a:p>
            </p:txBody>
          </p:sp>
        </p:grpSp>
      </p:grpSp>
      <p:sp>
        <p:nvSpPr>
          <p:cNvPr id="11" name="Title 10"/>
          <p:cNvSpPr>
            <a:spLocks noGrp="1"/>
          </p:cNvSpPr>
          <p:nvPr>
            <p:ph type="title"/>
          </p:nvPr>
        </p:nvSpPr>
        <p:spPr/>
        <p:txBody>
          <a:bodyPr/>
          <a:lstStyle/>
          <a:p>
            <a:pPr algn="l"/>
            <a:r>
              <a:rPr lang="en-US" dirty="0"/>
              <a:t>Our Portfolio</a:t>
            </a:r>
          </a:p>
        </p:txBody>
      </p:sp>
      <p:sp>
        <p:nvSpPr>
          <p:cNvPr id="23" name="TextBox 22"/>
          <p:cNvSpPr txBox="1"/>
          <p:nvPr/>
        </p:nvSpPr>
        <p:spPr>
          <a:xfrm>
            <a:off x="1153185" y="4605647"/>
            <a:ext cx="1830354" cy="338554"/>
          </a:xfrm>
          <a:prstGeom prst="rect">
            <a:avLst/>
          </a:prstGeom>
          <a:noFill/>
        </p:spPr>
        <p:txBody>
          <a:bodyPr wrap="square" rtlCol="0">
            <a:spAutoFit/>
          </a:bodyPr>
          <a:lstStyle/>
          <a:p>
            <a:pPr algn="ctr"/>
            <a:r>
              <a:rPr lang="id-ID" sz="1600" dirty="0">
                <a:latin typeface="+mj-lt"/>
              </a:rPr>
              <a:t>Description</a:t>
            </a:r>
            <a:endParaRPr lang="en-US" sz="1600" dirty="0">
              <a:latin typeface="+mj-lt"/>
            </a:endParaRPr>
          </a:p>
        </p:txBody>
      </p:sp>
      <p:sp>
        <p:nvSpPr>
          <p:cNvPr id="24" name="Content Placeholder 19"/>
          <p:cNvSpPr txBox="1">
            <a:spLocks/>
          </p:cNvSpPr>
          <p:nvPr/>
        </p:nvSpPr>
        <p:spPr>
          <a:xfrm>
            <a:off x="561494" y="4835029"/>
            <a:ext cx="3013736" cy="1266021"/>
          </a:xfrm>
          <a:prstGeom prst="rect">
            <a:avLst/>
          </a:prstGeom>
          <a:no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spcBef>
                <a:spcPts val="0"/>
              </a:spcBef>
              <a:buNone/>
            </a:pPr>
            <a:r>
              <a:rPr lang="en-US" sz="1200" dirty="0"/>
              <a:t>Contrary to It has roots in a piece of classical Latin literature from 45 BC. Contrary to popular in a piece of literature from 45 BC. </a:t>
            </a:r>
            <a:endParaRPr lang="en-US" sz="1200" b="1" dirty="0">
              <a:latin typeface="Signika Negative" pitchFamily="2" charset="0"/>
            </a:endParaRPr>
          </a:p>
          <a:p>
            <a:pPr marL="0" indent="0" algn="ctr">
              <a:lnSpc>
                <a:spcPct val="150000"/>
              </a:lnSpc>
              <a:spcBef>
                <a:spcPts val="0"/>
              </a:spcBef>
              <a:buNone/>
            </a:pPr>
            <a:endParaRPr lang="id-ID" sz="1200" dirty="0"/>
          </a:p>
        </p:txBody>
      </p:sp>
      <p:sp>
        <p:nvSpPr>
          <p:cNvPr id="25" name="TextBox 24"/>
          <p:cNvSpPr txBox="1"/>
          <p:nvPr/>
        </p:nvSpPr>
        <p:spPr>
          <a:xfrm>
            <a:off x="5171023" y="4605647"/>
            <a:ext cx="1830354" cy="338554"/>
          </a:xfrm>
          <a:prstGeom prst="rect">
            <a:avLst/>
          </a:prstGeom>
          <a:noFill/>
        </p:spPr>
        <p:txBody>
          <a:bodyPr wrap="square" rtlCol="0">
            <a:spAutoFit/>
          </a:bodyPr>
          <a:lstStyle/>
          <a:p>
            <a:pPr algn="ctr"/>
            <a:r>
              <a:rPr lang="id-ID" sz="1600" dirty="0">
                <a:latin typeface="+mj-lt"/>
              </a:rPr>
              <a:t>Description</a:t>
            </a:r>
            <a:endParaRPr lang="en-US" sz="1600" dirty="0">
              <a:latin typeface="+mj-lt"/>
            </a:endParaRPr>
          </a:p>
        </p:txBody>
      </p:sp>
      <p:sp>
        <p:nvSpPr>
          <p:cNvPr id="26" name="Content Placeholder 19"/>
          <p:cNvSpPr txBox="1">
            <a:spLocks/>
          </p:cNvSpPr>
          <p:nvPr/>
        </p:nvSpPr>
        <p:spPr>
          <a:xfrm>
            <a:off x="4579332" y="4835029"/>
            <a:ext cx="3013736" cy="1266021"/>
          </a:xfrm>
          <a:prstGeom prst="rect">
            <a:avLst/>
          </a:prstGeom>
          <a:no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spcBef>
                <a:spcPts val="0"/>
              </a:spcBef>
              <a:buNone/>
            </a:pPr>
            <a:r>
              <a:rPr lang="en-US" sz="1200" dirty="0"/>
              <a:t>Contrary to It has roots in a piece of classical Latin literature from 45 BC. Contrary to popular in a piece of literature from 45 BC. </a:t>
            </a:r>
            <a:endParaRPr lang="en-US" sz="1200" b="1" dirty="0">
              <a:latin typeface="Signika Negative" pitchFamily="2" charset="0"/>
            </a:endParaRPr>
          </a:p>
          <a:p>
            <a:pPr marL="0" indent="0" algn="ctr">
              <a:lnSpc>
                <a:spcPct val="150000"/>
              </a:lnSpc>
              <a:spcBef>
                <a:spcPts val="0"/>
              </a:spcBef>
              <a:buNone/>
            </a:pPr>
            <a:endParaRPr lang="id-ID" sz="1200" dirty="0"/>
          </a:p>
        </p:txBody>
      </p:sp>
      <p:sp>
        <p:nvSpPr>
          <p:cNvPr id="27" name="TextBox 26"/>
          <p:cNvSpPr txBox="1"/>
          <p:nvPr/>
        </p:nvSpPr>
        <p:spPr>
          <a:xfrm>
            <a:off x="9054627" y="4605647"/>
            <a:ext cx="1830354" cy="338554"/>
          </a:xfrm>
          <a:prstGeom prst="rect">
            <a:avLst/>
          </a:prstGeom>
          <a:noFill/>
        </p:spPr>
        <p:txBody>
          <a:bodyPr wrap="square" rtlCol="0">
            <a:spAutoFit/>
          </a:bodyPr>
          <a:lstStyle/>
          <a:p>
            <a:pPr algn="ctr"/>
            <a:r>
              <a:rPr lang="id-ID" sz="1600" dirty="0">
                <a:latin typeface="+mj-lt"/>
              </a:rPr>
              <a:t>Description</a:t>
            </a:r>
            <a:endParaRPr lang="en-US" sz="1600" dirty="0">
              <a:latin typeface="+mj-lt"/>
            </a:endParaRPr>
          </a:p>
        </p:txBody>
      </p:sp>
      <p:sp>
        <p:nvSpPr>
          <p:cNvPr id="28" name="Content Placeholder 19"/>
          <p:cNvSpPr txBox="1">
            <a:spLocks/>
          </p:cNvSpPr>
          <p:nvPr/>
        </p:nvSpPr>
        <p:spPr>
          <a:xfrm>
            <a:off x="8462936" y="4835029"/>
            <a:ext cx="3013736" cy="1266021"/>
          </a:xfrm>
          <a:prstGeom prst="rect">
            <a:avLst/>
          </a:prstGeom>
          <a:no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spcBef>
                <a:spcPts val="0"/>
              </a:spcBef>
              <a:buNone/>
            </a:pPr>
            <a:r>
              <a:rPr lang="en-US" sz="1200" dirty="0"/>
              <a:t>Contrary to It has roots in a piece of classical Latin literature from 45 BC. Contrary to popular in a piece of literature from 45 BC. </a:t>
            </a:r>
            <a:endParaRPr lang="en-US" sz="1200" b="1" dirty="0">
              <a:latin typeface="Signika Negative" pitchFamily="2" charset="0"/>
            </a:endParaRPr>
          </a:p>
          <a:p>
            <a:pPr marL="0" indent="0" algn="ctr">
              <a:lnSpc>
                <a:spcPct val="150000"/>
              </a:lnSpc>
              <a:spcBef>
                <a:spcPts val="0"/>
              </a:spcBef>
              <a:buNone/>
            </a:pPr>
            <a:endParaRPr lang="id-ID" sz="1200" dirty="0"/>
          </a:p>
        </p:txBody>
      </p:sp>
      <p:pic>
        <p:nvPicPr>
          <p:cNvPr id="12" name="Picture Placeholder 11">
            <a:extLst>
              <a:ext uri="{FF2B5EF4-FFF2-40B4-BE49-F238E27FC236}">
                <a16:creationId xmlns:a16="http://schemas.microsoft.com/office/drawing/2014/main" id="{8E1991B7-1AB8-4526-9AEB-FDD33CE1A7FF}"/>
              </a:ext>
            </a:extLst>
          </p:cNvPr>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a:stretch>
            <a:fillRect/>
          </a:stretch>
        </p:blipFill>
        <p:spPr/>
      </p:pic>
      <p:pic>
        <p:nvPicPr>
          <p:cNvPr id="16" name="Picture Placeholder 15">
            <a:extLst>
              <a:ext uri="{FF2B5EF4-FFF2-40B4-BE49-F238E27FC236}">
                <a16:creationId xmlns:a16="http://schemas.microsoft.com/office/drawing/2014/main" id="{AB305CC7-8E1C-44A6-8DF5-BD29E7D7EF54}"/>
              </a:ext>
            </a:extLst>
          </p:cNvPr>
          <p:cNvPicPr>
            <a:picLocks noGrp="1" noChangeAspect="1"/>
          </p:cNvPicPr>
          <p:nvPr>
            <p:ph type="pic" sz="quarter" idx="15"/>
          </p:nvPr>
        </p:nvPicPr>
        <p:blipFill>
          <a:blip r:embed="rId2">
            <a:extLst>
              <a:ext uri="{28A0092B-C50C-407E-A947-70E740481C1C}">
                <a14:useLocalDpi xmlns:a14="http://schemas.microsoft.com/office/drawing/2010/main" val="0"/>
              </a:ext>
            </a:extLst>
          </a:blip>
          <a:srcRect l="31" r="31"/>
          <a:stretch>
            <a:fillRect/>
          </a:stretch>
        </p:blipFill>
        <p:spPr/>
      </p:pic>
      <p:pic>
        <p:nvPicPr>
          <p:cNvPr id="18" name="Picture Placeholder 17">
            <a:extLst>
              <a:ext uri="{FF2B5EF4-FFF2-40B4-BE49-F238E27FC236}">
                <a16:creationId xmlns:a16="http://schemas.microsoft.com/office/drawing/2014/main" id="{515ED134-AB6A-4A43-B6D8-38AB5FEA4C92}"/>
              </a:ext>
            </a:extLst>
          </p:cNvPr>
          <p:cNvPicPr>
            <a:picLocks noGrp="1" noChangeAspect="1"/>
          </p:cNvPicPr>
          <p:nvPr>
            <p:ph type="pic" sz="quarter" idx="16"/>
          </p:nvPr>
        </p:nvPicPr>
        <p:blipFill>
          <a:blip r:embed="rId2">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28824100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1000"/>
                                        <p:tgtEl>
                                          <p:spTgt spid="23"/>
                                        </p:tgtEl>
                                      </p:cBhvr>
                                    </p:animEffect>
                                    <p:anim calcmode="lin" valueType="num">
                                      <p:cBhvr>
                                        <p:cTn id="12" dur="1000" fill="hold"/>
                                        <p:tgtEl>
                                          <p:spTgt spid="23"/>
                                        </p:tgtEl>
                                        <p:attrNameLst>
                                          <p:attrName>ppt_x</p:attrName>
                                        </p:attrNameLst>
                                      </p:cBhvr>
                                      <p:tavLst>
                                        <p:tav tm="0">
                                          <p:val>
                                            <p:strVal val="#ppt_x"/>
                                          </p:val>
                                        </p:tav>
                                        <p:tav tm="100000">
                                          <p:val>
                                            <p:strVal val="#ppt_x"/>
                                          </p:val>
                                        </p:tav>
                                      </p:tavLst>
                                    </p:anim>
                                    <p:anim calcmode="lin" valueType="num">
                                      <p:cBhvr>
                                        <p:cTn id="13" dur="1000" fill="hold"/>
                                        <p:tgtEl>
                                          <p:spTgt spid="23"/>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fade">
                                      <p:cBhvr>
                                        <p:cTn id="16" dur="1000"/>
                                        <p:tgtEl>
                                          <p:spTgt spid="25"/>
                                        </p:tgtEl>
                                      </p:cBhvr>
                                    </p:animEffect>
                                    <p:anim calcmode="lin" valueType="num">
                                      <p:cBhvr>
                                        <p:cTn id="17" dur="1000" fill="hold"/>
                                        <p:tgtEl>
                                          <p:spTgt spid="25"/>
                                        </p:tgtEl>
                                        <p:attrNameLst>
                                          <p:attrName>ppt_x</p:attrName>
                                        </p:attrNameLst>
                                      </p:cBhvr>
                                      <p:tavLst>
                                        <p:tav tm="0">
                                          <p:val>
                                            <p:strVal val="#ppt_x"/>
                                          </p:val>
                                        </p:tav>
                                        <p:tav tm="100000">
                                          <p:val>
                                            <p:strVal val="#ppt_x"/>
                                          </p:val>
                                        </p:tav>
                                      </p:tavLst>
                                    </p:anim>
                                    <p:anim calcmode="lin" valueType="num">
                                      <p:cBhvr>
                                        <p:cTn id="18" dur="1000" fill="hold"/>
                                        <p:tgtEl>
                                          <p:spTgt spid="25"/>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fade">
                                      <p:cBhvr>
                                        <p:cTn id="21" dur="1000"/>
                                        <p:tgtEl>
                                          <p:spTgt spid="27"/>
                                        </p:tgtEl>
                                      </p:cBhvr>
                                    </p:animEffect>
                                    <p:anim calcmode="lin" valueType="num">
                                      <p:cBhvr>
                                        <p:cTn id="22" dur="1000" fill="hold"/>
                                        <p:tgtEl>
                                          <p:spTgt spid="27"/>
                                        </p:tgtEl>
                                        <p:attrNameLst>
                                          <p:attrName>ppt_x</p:attrName>
                                        </p:attrNameLst>
                                      </p:cBhvr>
                                      <p:tavLst>
                                        <p:tav tm="0">
                                          <p:val>
                                            <p:strVal val="#ppt_x"/>
                                          </p:val>
                                        </p:tav>
                                        <p:tav tm="100000">
                                          <p:val>
                                            <p:strVal val="#ppt_x"/>
                                          </p:val>
                                        </p:tav>
                                      </p:tavLst>
                                    </p:anim>
                                    <p:anim calcmode="lin" valueType="num">
                                      <p:cBhvr>
                                        <p:cTn id="23" dur="1000" fill="hold"/>
                                        <p:tgtEl>
                                          <p:spTgt spid="27"/>
                                        </p:tgtEl>
                                        <p:attrNameLst>
                                          <p:attrName>ppt_y</p:attrName>
                                        </p:attrNameLst>
                                      </p:cBhvr>
                                      <p:tavLst>
                                        <p:tav tm="0">
                                          <p:val>
                                            <p:strVal val="#ppt_y+.1"/>
                                          </p:val>
                                        </p:tav>
                                        <p:tav tm="100000">
                                          <p:val>
                                            <p:strVal val="#ppt_y"/>
                                          </p:val>
                                        </p:tav>
                                      </p:tavLst>
                                    </p:anim>
                                  </p:childTnLst>
                                </p:cTn>
                              </p:par>
                            </p:childTnLst>
                          </p:cTn>
                        </p:par>
                        <p:par>
                          <p:cTn id="24" fill="hold">
                            <p:stCondLst>
                              <p:cond delay="1500"/>
                            </p:stCondLst>
                            <p:childTnLst>
                              <p:par>
                                <p:cTn id="25" presetID="42" presetClass="entr" presetSubtype="0"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fade">
                                      <p:cBhvr>
                                        <p:cTn id="27" dur="500"/>
                                        <p:tgtEl>
                                          <p:spTgt spid="24"/>
                                        </p:tgtEl>
                                      </p:cBhvr>
                                    </p:animEffect>
                                    <p:anim calcmode="lin" valueType="num">
                                      <p:cBhvr>
                                        <p:cTn id="28" dur="500" fill="hold"/>
                                        <p:tgtEl>
                                          <p:spTgt spid="24"/>
                                        </p:tgtEl>
                                        <p:attrNameLst>
                                          <p:attrName>ppt_x</p:attrName>
                                        </p:attrNameLst>
                                      </p:cBhvr>
                                      <p:tavLst>
                                        <p:tav tm="0">
                                          <p:val>
                                            <p:strVal val="#ppt_x"/>
                                          </p:val>
                                        </p:tav>
                                        <p:tav tm="100000">
                                          <p:val>
                                            <p:strVal val="#ppt_x"/>
                                          </p:val>
                                        </p:tav>
                                      </p:tavLst>
                                    </p:anim>
                                    <p:anim calcmode="lin" valueType="num">
                                      <p:cBhvr>
                                        <p:cTn id="29" dur="500" fill="hold"/>
                                        <p:tgtEl>
                                          <p:spTgt spid="24"/>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fade">
                                      <p:cBhvr>
                                        <p:cTn id="32" dur="500"/>
                                        <p:tgtEl>
                                          <p:spTgt spid="26"/>
                                        </p:tgtEl>
                                      </p:cBhvr>
                                    </p:animEffect>
                                    <p:anim calcmode="lin" valueType="num">
                                      <p:cBhvr>
                                        <p:cTn id="33" dur="500" fill="hold"/>
                                        <p:tgtEl>
                                          <p:spTgt spid="26"/>
                                        </p:tgtEl>
                                        <p:attrNameLst>
                                          <p:attrName>ppt_x</p:attrName>
                                        </p:attrNameLst>
                                      </p:cBhvr>
                                      <p:tavLst>
                                        <p:tav tm="0">
                                          <p:val>
                                            <p:strVal val="#ppt_x"/>
                                          </p:val>
                                        </p:tav>
                                        <p:tav tm="100000">
                                          <p:val>
                                            <p:strVal val="#ppt_x"/>
                                          </p:val>
                                        </p:tav>
                                      </p:tavLst>
                                    </p:anim>
                                    <p:anim calcmode="lin" valueType="num">
                                      <p:cBhvr>
                                        <p:cTn id="34" dur="500" fill="hold"/>
                                        <p:tgtEl>
                                          <p:spTgt spid="26"/>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8"/>
                                        </p:tgtEl>
                                        <p:attrNameLst>
                                          <p:attrName>style.visibility</p:attrName>
                                        </p:attrNameLst>
                                      </p:cBhvr>
                                      <p:to>
                                        <p:strVal val="visible"/>
                                      </p:to>
                                    </p:set>
                                    <p:animEffect transition="in" filter="fade">
                                      <p:cBhvr>
                                        <p:cTn id="37" dur="500"/>
                                        <p:tgtEl>
                                          <p:spTgt spid="28"/>
                                        </p:tgtEl>
                                      </p:cBhvr>
                                    </p:animEffect>
                                    <p:anim calcmode="lin" valueType="num">
                                      <p:cBhvr>
                                        <p:cTn id="38" dur="500" fill="hold"/>
                                        <p:tgtEl>
                                          <p:spTgt spid="28"/>
                                        </p:tgtEl>
                                        <p:attrNameLst>
                                          <p:attrName>ppt_x</p:attrName>
                                        </p:attrNameLst>
                                      </p:cBhvr>
                                      <p:tavLst>
                                        <p:tav tm="0">
                                          <p:val>
                                            <p:strVal val="#ppt_x"/>
                                          </p:val>
                                        </p:tav>
                                        <p:tav tm="100000">
                                          <p:val>
                                            <p:strVal val="#ppt_x"/>
                                          </p:val>
                                        </p:tav>
                                      </p:tavLst>
                                    </p:anim>
                                    <p:anim calcmode="lin" valueType="num">
                                      <p:cBhvr>
                                        <p:cTn id="39" dur="5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p:bldP spid="26" grpId="0"/>
      <p:bldP spid="27" grpId="0"/>
      <p:bldP spid="2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7268BE84-02A9-473B-B491-1CEA67D4E35E}"/>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21875" b="21875"/>
          <a:stretch>
            <a:fillRect/>
          </a:stretch>
        </p:blipFill>
        <p:spPr/>
      </p:pic>
      <p:sp>
        <p:nvSpPr>
          <p:cNvPr id="36" name="Freeform 7"/>
          <p:cNvSpPr>
            <a:spLocks/>
          </p:cNvSpPr>
          <p:nvPr/>
        </p:nvSpPr>
        <p:spPr bwMode="auto">
          <a:xfrm>
            <a:off x="-3657600" y="3248093"/>
            <a:ext cx="8414300" cy="2855387"/>
          </a:xfrm>
          <a:custGeom>
            <a:avLst/>
            <a:gdLst>
              <a:gd name="T0" fmla="*/ 1878 w 2476"/>
              <a:gd name="T1" fmla="*/ 0 h 839"/>
              <a:gd name="T2" fmla="*/ 2256 w 2476"/>
              <a:gd name="T3" fmla="*/ 0 h 839"/>
              <a:gd name="T4" fmla="*/ 2256 w 2476"/>
              <a:gd name="T5" fmla="*/ 0 h 839"/>
              <a:gd name="T6" fmla="*/ 567 w 2476"/>
              <a:gd name="T7" fmla="*/ 0 h 839"/>
              <a:gd name="T8" fmla="*/ 567 w 2476"/>
              <a:gd name="T9" fmla="*/ 0 h 839"/>
              <a:gd name="T10" fmla="*/ 84 w 2476"/>
              <a:gd name="T11" fmla="*/ 0 h 839"/>
              <a:gd name="T12" fmla="*/ 0 w 2476"/>
              <a:gd name="T13" fmla="*/ 84 h 839"/>
              <a:gd name="T14" fmla="*/ 84 w 2476"/>
              <a:gd name="T15" fmla="*/ 168 h 839"/>
              <a:gd name="T16" fmla="*/ 672 w 2476"/>
              <a:gd name="T17" fmla="*/ 168 h 839"/>
              <a:gd name="T18" fmla="*/ 756 w 2476"/>
              <a:gd name="T19" fmla="*/ 252 h 839"/>
              <a:gd name="T20" fmla="*/ 672 w 2476"/>
              <a:gd name="T21" fmla="*/ 336 h 839"/>
              <a:gd name="T22" fmla="*/ 420 w 2476"/>
              <a:gd name="T23" fmla="*/ 336 h 839"/>
              <a:gd name="T24" fmla="*/ 336 w 2476"/>
              <a:gd name="T25" fmla="*/ 420 h 839"/>
              <a:gd name="T26" fmla="*/ 420 w 2476"/>
              <a:gd name="T27" fmla="*/ 503 h 839"/>
              <a:gd name="T28" fmla="*/ 703 w 2476"/>
              <a:gd name="T29" fmla="*/ 503 h 839"/>
              <a:gd name="T30" fmla="*/ 787 w 2476"/>
              <a:gd name="T31" fmla="*/ 587 h 839"/>
              <a:gd name="T32" fmla="*/ 703 w 2476"/>
              <a:gd name="T33" fmla="*/ 671 h 839"/>
              <a:gd name="T34" fmla="*/ 567 w 2476"/>
              <a:gd name="T35" fmla="*/ 671 h 839"/>
              <a:gd name="T36" fmla="*/ 483 w 2476"/>
              <a:gd name="T37" fmla="*/ 755 h 839"/>
              <a:gd name="T38" fmla="*/ 567 w 2476"/>
              <a:gd name="T39" fmla="*/ 839 h 839"/>
              <a:gd name="T40" fmla="*/ 2120 w 2476"/>
              <a:gd name="T41" fmla="*/ 839 h 839"/>
              <a:gd name="T42" fmla="*/ 2203 w 2476"/>
              <a:gd name="T43" fmla="*/ 755 h 839"/>
              <a:gd name="T44" fmla="*/ 2203 w 2476"/>
              <a:gd name="T45" fmla="*/ 749 h 839"/>
              <a:gd name="T46" fmla="*/ 2210 w 2476"/>
              <a:gd name="T47" fmla="*/ 712 h 839"/>
              <a:gd name="T48" fmla="*/ 2277 w 2476"/>
              <a:gd name="T49" fmla="*/ 671 h 839"/>
              <a:gd name="T50" fmla="*/ 2392 w 2476"/>
              <a:gd name="T51" fmla="*/ 671 h 839"/>
              <a:gd name="T52" fmla="*/ 2476 w 2476"/>
              <a:gd name="T53" fmla="*/ 587 h 839"/>
              <a:gd name="T54" fmla="*/ 2392 w 2476"/>
              <a:gd name="T55" fmla="*/ 503 h 839"/>
              <a:gd name="T56" fmla="*/ 2214 w 2476"/>
              <a:gd name="T57" fmla="*/ 503 h 839"/>
              <a:gd name="T58" fmla="*/ 2148 w 2476"/>
              <a:gd name="T59" fmla="*/ 463 h 839"/>
              <a:gd name="T60" fmla="*/ 2141 w 2476"/>
              <a:gd name="T61" fmla="*/ 413 h 839"/>
              <a:gd name="T62" fmla="*/ 2140 w 2476"/>
              <a:gd name="T63" fmla="*/ 414 h 839"/>
              <a:gd name="T64" fmla="*/ 2057 w 2476"/>
              <a:gd name="T65" fmla="*/ 336 h 839"/>
              <a:gd name="T66" fmla="*/ 1574 w 2476"/>
              <a:gd name="T67" fmla="*/ 336 h 839"/>
              <a:gd name="T68" fmla="*/ 1490 w 2476"/>
              <a:gd name="T69" fmla="*/ 252 h 839"/>
              <a:gd name="T70" fmla="*/ 1574 w 2476"/>
              <a:gd name="T71" fmla="*/ 168 h 839"/>
              <a:gd name="T72" fmla="*/ 1721 w 2476"/>
              <a:gd name="T73" fmla="*/ 168 h 839"/>
              <a:gd name="T74" fmla="*/ 1805 w 2476"/>
              <a:gd name="T75" fmla="*/ 84 h 839"/>
              <a:gd name="T76" fmla="*/ 1805 w 2476"/>
              <a:gd name="T77" fmla="*/ 83 h 839"/>
              <a:gd name="T78" fmla="*/ 1812 w 2476"/>
              <a:gd name="T79" fmla="*/ 41 h 839"/>
              <a:gd name="T80" fmla="*/ 1878 w 2476"/>
              <a:gd name="T81" fmla="*/ 0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76" h="839">
                <a:moveTo>
                  <a:pt x="1878" y="0"/>
                </a:moveTo>
                <a:cubicBezTo>
                  <a:pt x="2256" y="0"/>
                  <a:pt x="2256" y="0"/>
                  <a:pt x="2256" y="0"/>
                </a:cubicBezTo>
                <a:cubicBezTo>
                  <a:pt x="2256" y="0"/>
                  <a:pt x="2256" y="0"/>
                  <a:pt x="2256" y="0"/>
                </a:cubicBezTo>
                <a:cubicBezTo>
                  <a:pt x="567" y="0"/>
                  <a:pt x="567" y="0"/>
                  <a:pt x="567" y="0"/>
                </a:cubicBezTo>
                <a:cubicBezTo>
                  <a:pt x="567" y="0"/>
                  <a:pt x="567" y="0"/>
                  <a:pt x="567" y="0"/>
                </a:cubicBezTo>
                <a:cubicBezTo>
                  <a:pt x="84" y="0"/>
                  <a:pt x="84" y="0"/>
                  <a:pt x="84" y="0"/>
                </a:cubicBezTo>
                <a:cubicBezTo>
                  <a:pt x="38" y="0"/>
                  <a:pt x="0" y="37"/>
                  <a:pt x="0" y="84"/>
                </a:cubicBezTo>
                <a:cubicBezTo>
                  <a:pt x="0" y="130"/>
                  <a:pt x="38" y="168"/>
                  <a:pt x="84" y="168"/>
                </a:cubicBezTo>
                <a:cubicBezTo>
                  <a:pt x="672" y="168"/>
                  <a:pt x="672" y="168"/>
                  <a:pt x="672" y="168"/>
                </a:cubicBezTo>
                <a:cubicBezTo>
                  <a:pt x="718" y="168"/>
                  <a:pt x="756" y="205"/>
                  <a:pt x="756" y="252"/>
                </a:cubicBezTo>
                <a:cubicBezTo>
                  <a:pt x="756" y="298"/>
                  <a:pt x="718" y="336"/>
                  <a:pt x="672" y="336"/>
                </a:cubicBezTo>
                <a:cubicBezTo>
                  <a:pt x="420" y="336"/>
                  <a:pt x="420" y="336"/>
                  <a:pt x="420" y="336"/>
                </a:cubicBezTo>
                <a:cubicBezTo>
                  <a:pt x="374" y="336"/>
                  <a:pt x="336" y="373"/>
                  <a:pt x="336" y="420"/>
                </a:cubicBezTo>
                <a:cubicBezTo>
                  <a:pt x="336" y="466"/>
                  <a:pt x="374" y="503"/>
                  <a:pt x="420" y="503"/>
                </a:cubicBezTo>
                <a:cubicBezTo>
                  <a:pt x="703" y="503"/>
                  <a:pt x="703" y="503"/>
                  <a:pt x="703" y="503"/>
                </a:cubicBezTo>
                <a:cubicBezTo>
                  <a:pt x="750" y="503"/>
                  <a:pt x="787" y="541"/>
                  <a:pt x="787" y="587"/>
                </a:cubicBezTo>
                <a:cubicBezTo>
                  <a:pt x="787" y="634"/>
                  <a:pt x="750" y="671"/>
                  <a:pt x="703" y="671"/>
                </a:cubicBezTo>
                <a:cubicBezTo>
                  <a:pt x="567" y="671"/>
                  <a:pt x="567" y="671"/>
                  <a:pt x="567" y="671"/>
                </a:cubicBezTo>
                <a:cubicBezTo>
                  <a:pt x="521" y="671"/>
                  <a:pt x="483" y="709"/>
                  <a:pt x="483" y="755"/>
                </a:cubicBezTo>
                <a:cubicBezTo>
                  <a:pt x="483" y="802"/>
                  <a:pt x="521" y="839"/>
                  <a:pt x="567" y="839"/>
                </a:cubicBezTo>
                <a:cubicBezTo>
                  <a:pt x="2120" y="839"/>
                  <a:pt x="2120" y="839"/>
                  <a:pt x="2120" y="839"/>
                </a:cubicBezTo>
                <a:cubicBezTo>
                  <a:pt x="2166" y="839"/>
                  <a:pt x="2203" y="802"/>
                  <a:pt x="2203" y="755"/>
                </a:cubicBezTo>
                <a:cubicBezTo>
                  <a:pt x="2203" y="753"/>
                  <a:pt x="2203" y="751"/>
                  <a:pt x="2203" y="749"/>
                </a:cubicBezTo>
                <a:cubicBezTo>
                  <a:pt x="2204" y="736"/>
                  <a:pt x="2204" y="728"/>
                  <a:pt x="2210" y="712"/>
                </a:cubicBezTo>
                <a:cubicBezTo>
                  <a:pt x="2216" y="698"/>
                  <a:pt x="2232" y="673"/>
                  <a:pt x="2277" y="671"/>
                </a:cubicBezTo>
                <a:cubicBezTo>
                  <a:pt x="2392" y="671"/>
                  <a:pt x="2392" y="671"/>
                  <a:pt x="2392" y="671"/>
                </a:cubicBezTo>
                <a:cubicBezTo>
                  <a:pt x="2439" y="671"/>
                  <a:pt x="2476" y="634"/>
                  <a:pt x="2476" y="587"/>
                </a:cubicBezTo>
                <a:cubicBezTo>
                  <a:pt x="2476" y="541"/>
                  <a:pt x="2439" y="503"/>
                  <a:pt x="2392" y="503"/>
                </a:cubicBezTo>
                <a:cubicBezTo>
                  <a:pt x="2214" y="503"/>
                  <a:pt x="2214" y="503"/>
                  <a:pt x="2214" y="503"/>
                </a:cubicBezTo>
                <a:cubicBezTo>
                  <a:pt x="2170" y="502"/>
                  <a:pt x="2153" y="477"/>
                  <a:pt x="2148" y="463"/>
                </a:cubicBezTo>
                <a:cubicBezTo>
                  <a:pt x="2140" y="442"/>
                  <a:pt x="2142" y="435"/>
                  <a:pt x="2141" y="413"/>
                </a:cubicBezTo>
                <a:cubicBezTo>
                  <a:pt x="2140" y="414"/>
                  <a:pt x="2140" y="414"/>
                  <a:pt x="2140" y="414"/>
                </a:cubicBezTo>
                <a:cubicBezTo>
                  <a:pt x="2137" y="370"/>
                  <a:pt x="2101" y="336"/>
                  <a:pt x="2057" y="336"/>
                </a:cubicBezTo>
                <a:cubicBezTo>
                  <a:pt x="1574" y="336"/>
                  <a:pt x="1574" y="336"/>
                  <a:pt x="1574" y="336"/>
                </a:cubicBezTo>
                <a:cubicBezTo>
                  <a:pt x="1528" y="336"/>
                  <a:pt x="1490" y="298"/>
                  <a:pt x="1490" y="252"/>
                </a:cubicBezTo>
                <a:cubicBezTo>
                  <a:pt x="1490" y="205"/>
                  <a:pt x="1528" y="168"/>
                  <a:pt x="1574" y="168"/>
                </a:cubicBezTo>
                <a:cubicBezTo>
                  <a:pt x="1721" y="168"/>
                  <a:pt x="1721" y="168"/>
                  <a:pt x="1721" y="168"/>
                </a:cubicBezTo>
                <a:cubicBezTo>
                  <a:pt x="1767" y="168"/>
                  <a:pt x="1805" y="130"/>
                  <a:pt x="1805" y="84"/>
                </a:cubicBezTo>
                <a:cubicBezTo>
                  <a:pt x="1805" y="83"/>
                  <a:pt x="1805" y="83"/>
                  <a:pt x="1805" y="83"/>
                </a:cubicBezTo>
                <a:cubicBezTo>
                  <a:pt x="1805" y="66"/>
                  <a:pt x="1805" y="59"/>
                  <a:pt x="1812" y="41"/>
                </a:cubicBezTo>
                <a:cubicBezTo>
                  <a:pt x="1817" y="26"/>
                  <a:pt x="1834" y="2"/>
                  <a:pt x="1878" y="0"/>
                </a:cubicBezTo>
                <a:close/>
              </a:path>
            </a:pathLst>
          </a:custGeom>
          <a:pattFill prst="wdUpDiag">
            <a:fgClr>
              <a:schemeClr val="accent1"/>
            </a:fgClr>
            <a:bgClr>
              <a:schemeClr val="accent1">
                <a:lumMod val="60000"/>
                <a:lumOff val="40000"/>
              </a:schemeClr>
            </a:bgClr>
          </a:pattFill>
          <a:ln>
            <a:noFill/>
          </a:ln>
        </p:spPr>
        <p:txBody>
          <a:bodyPr vert="horz" wrap="square" lIns="91440" tIns="45720" rIns="91440" bIns="45720" numCol="1" anchor="t" anchorCtr="0" compatLnSpc="1">
            <a:prstTxWarp prst="textNoShape">
              <a:avLst/>
            </a:prstTxWarp>
          </a:bodyPr>
          <a:lstStyle/>
          <a:p>
            <a:endParaRPr lang="en-US" dirty="0"/>
          </a:p>
        </p:txBody>
      </p:sp>
      <p:sp>
        <p:nvSpPr>
          <p:cNvPr id="34" name="Freeform 5"/>
          <p:cNvSpPr>
            <a:spLocks/>
          </p:cNvSpPr>
          <p:nvPr/>
        </p:nvSpPr>
        <p:spPr bwMode="auto">
          <a:xfrm>
            <a:off x="-2151491" y="2105441"/>
            <a:ext cx="6990342" cy="1150121"/>
          </a:xfrm>
          <a:custGeom>
            <a:avLst/>
            <a:gdLst>
              <a:gd name="T0" fmla="*/ 176 w 2057"/>
              <a:gd name="T1" fmla="*/ 0 h 338"/>
              <a:gd name="T2" fmla="*/ 143 w 2057"/>
              <a:gd name="T3" fmla="*/ 0 h 338"/>
              <a:gd name="T4" fmla="*/ 59 w 2057"/>
              <a:gd name="T5" fmla="*/ 84 h 338"/>
              <a:gd name="T6" fmla="*/ 143 w 2057"/>
              <a:gd name="T7" fmla="*/ 168 h 338"/>
              <a:gd name="T8" fmla="*/ 124 w 2057"/>
              <a:gd name="T9" fmla="*/ 168 h 338"/>
              <a:gd name="T10" fmla="*/ 208 w 2057"/>
              <a:gd name="T11" fmla="*/ 252 h 338"/>
              <a:gd name="T12" fmla="*/ 124 w 2057"/>
              <a:gd name="T13" fmla="*/ 336 h 338"/>
              <a:gd name="T14" fmla="*/ 0 w 2057"/>
              <a:gd name="T15" fmla="*/ 336 h 338"/>
              <a:gd name="T16" fmla="*/ 0 w 2057"/>
              <a:gd name="T17" fmla="*/ 338 h 338"/>
              <a:gd name="T18" fmla="*/ 1420 w 2057"/>
              <a:gd name="T19" fmla="*/ 338 h 338"/>
              <a:gd name="T20" fmla="*/ 1435 w 2057"/>
              <a:gd name="T21" fmla="*/ 336 h 338"/>
              <a:gd name="T22" fmla="*/ 1813 w 2057"/>
              <a:gd name="T23" fmla="*/ 336 h 338"/>
              <a:gd name="T24" fmla="*/ 1897 w 2057"/>
              <a:gd name="T25" fmla="*/ 252 h 338"/>
              <a:gd name="T26" fmla="*/ 1897 w 2057"/>
              <a:gd name="T27" fmla="*/ 248 h 338"/>
              <a:gd name="T28" fmla="*/ 1904 w 2057"/>
              <a:gd name="T29" fmla="*/ 208 h 338"/>
              <a:gd name="T30" fmla="*/ 1959 w 2057"/>
              <a:gd name="T31" fmla="*/ 168 h 338"/>
              <a:gd name="T32" fmla="*/ 1973 w 2057"/>
              <a:gd name="T33" fmla="*/ 168 h 338"/>
              <a:gd name="T34" fmla="*/ 2057 w 2057"/>
              <a:gd name="T35" fmla="*/ 84 h 338"/>
              <a:gd name="T36" fmla="*/ 1973 w 2057"/>
              <a:gd name="T37" fmla="*/ 0 h 338"/>
              <a:gd name="T38" fmla="*/ 1698 w 2057"/>
              <a:gd name="T39" fmla="*/ 0 h 338"/>
              <a:gd name="T40" fmla="*/ 1688 w 2057"/>
              <a:gd name="T41" fmla="*/ 0 h 338"/>
              <a:gd name="T42" fmla="*/ 186 w 2057"/>
              <a:gd name="T43" fmla="*/ 0 h 338"/>
              <a:gd name="T44" fmla="*/ 176 w 2057"/>
              <a:gd name="T45" fmla="*/ 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57" h="338">
                <a:moveTo>
                  <a:pt x="176" y="0"/>
                </a:moveTo>
                <a:cubicBezTo>
                  <a:pt x="143" y="0"/>
                  <a:pt x="143" y="0"/>
                  <a:pt x="143" y="0"/>
                </a:cubicBezTo>
                <a:cubicBezTo>
                  <a:pt x="96" y="0"/>
                  <a:pt x="59" y="38"/>
                  <a:pt x="59" y="84"/>
                </a:cubicBezTo>
                <a:cubicBezTo>
                  <a:pt x="59" y="130"/>
                  <a:pt x="96" y="168"/>
                  <a:pt x="143" y="168"/>
                </a:cubicBezTo>
                <a:cubicBezTo>
                  <a:pt x="124" y="168"/>
                  <a:pt x="124" y="168"/>
                  <a:pt x="124" y="168"/>
                </a:cubicBezTo>
                <a:cubicBezTo>
                  <a:pt x="170" y="168"/>
                  <a:pt x="208" y="206"/>
                  <a:pt x="208" y="252"/>
                </a:cubicBezTo>
                <a:cubicBezTo>
                  <a:pt x="208" y="298"/>
                  <a:pt x="170" y="336"/>
                  <a:pt x="124" y="336"/>
                </a:cubicBezTo>
                <a:cubicBezTo>
                  <a:pt x="0" y="336"/>
                  <a:pt x="0" y="336"/>
                  <a:pt x="0" y="336"/>
                </a:cubicBezTo>
                <a:cubicBezTo>
                  <a:pt x="0" y="338"/>
                  <a:pt x="0" y="338"/>
                  <a:pt x="0" y="338"/>
                </a:cubicBezTo>
                <a:cubicBezTo>
                  <a:pt x="1420" y="338"/>
                  <a:pt x="1420" y="338"/>
                  <a:pt x="1420" y="338"/>
                </a:cubicBezTo>
                <a:cubicBezTo>
                  <a:pt x="1425" y="337"/>
                  <a:pt x="1430" y="336"/>
                  <a:pt x="1435" y="336"/>
                </a:cubicBezTo>
                <a:cubicBezTo>
                  <a:pt x="1813" y="336"/>
                  <a:pt x="1813" y="336"/>
                  <a:pt x="1813" y="336"/>
                </a:cubicBezTo>
                <a:cubicBezTo>
                  <a:pt x="1859" y="336"/>
                  <a:pt x="1897" y="298"/>
                  <a:pt x="1897" y="252"/>
                </a:cubicBezTo>
                <a:cubicBezTo>
                  <a:pt x="1897" y="251"/>
                  <a:pt x="1897" y="249"/>
                  <a:pt x="1897" y="248"/>
                </a:cubicBezTo>
                <a:cubicBezTo>
                  <a:pt x="1897" y="233"/>
                  <a:pt x="1897" y="225"/>
                  <a:pt x="1904" y="208"/>
                </a:cubicBezTo>
                <a:cubicBezTo>
                  <a:pt x="1909" y="195"/>
                  <a:pt x="1923" y="173"/>
                  <a:pt x="1959" y="168"/>
                </a:cubicBezTo>
                <a:cubicBezTo>
                  <a:pt x="1973" y="168"/>
                  <a:pt x="1973" y="168"/>
                  <a:pt x="1973" y="168"/>
                </a:cubicBezTo>
                <a:cubicBezTo>
                  <a:pt x="2019" y="168"/>
                  <a:pt x="2057" y="130"/>
                  <a:pt x="2057" y="84"/>
                </a:cubicBezTo>
                <a:cubicBezTo>
                  <a:pt x="2057" y="38"/>
                  <a:pt x="2019" y="0"/>
                  <a:pt x="1973" y="0"/>
                </a:cubicBezTo>
                <a:cubicBezTo>
                  <a:pt x="1698" y="0"/>
                  <a:pt x="1698" y="0"/>
                  <a:pt x="1698" y="0"/>
                </a:cubicBezTo>
                <a:cubicBezTo>
                  <a:pt x="1694" y="0"/>
                  <a:pt x="1691" y="0"/>
                  <a:pt x="1688" y="0"/>
                </a:cubicBezTo>
                <a:cubicBezTo>
                  <a:pt x="186" y="0"/>
                  <a:pt x="186" y="0"/>
                  <a:pt x="186" y="0"/>
                </a:cubicBezTo>
                <a:cubicBezTo>
                  <a:pt x="183" y="0"/>
                  <a:pt x="180" y="0"/>
                  <a:pt x="176"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35" name="Freeform 6"/>
          <p:cNvSpPr>
            <a:spLocks/>
          </p:cNvSpPr>
          <p:nvPr/>
        </p:nvSpPr>
        <p:spPr bwMode="auto">
          <a:xfrm>
            <a:off x="-1800481" y="960300"/>
            <a:ext cx="6407813" cy="1150121"/>
          </a:xfrm>
          <a:custGeom>
            <a:avLst/>
            <a:gdLst>
              <a:gd name="T0" fmla="*/ 1870 w 1886"/>
              <a:gd name="T1" fmla="*/ 336 h 338"/>
              <a:gd name="T2" fmla="*/ 1595 w 1886"/>
              <a:gd name="T3" fmla="*/ 336 h 338"/>
              <a:gd name="T4" fmla="*/ 1511 w 1886"/>
              <a:gd name="T5" fmla="*/ 252 h 338"/>
              <a:gd name="T6" fmla="*/ 1595 w 1886"/>
              <a:gd name="T7" fmla="*/ 168 h 338"/>
              <a:gd name="T8" fmla="*/ 1637 w 1886"/>
              <a:gd name="T9" fmla="*/ 168 h 338"/>
              <a:gd name="T10" fmla="*/ 1720 w 1886"/>
              <a:gd name="T11" fmla="*/ 84 h 338"/>
              <a:gd name="T12" fmla="*/ 1637 w 1886"/>
              <a:gd name="T13" fmla="*/ 0 h 338"/>
              <a:gd name="T14" fmla="*/ 84 w 1886"/>
              <a:gd name="T15" fmla="*/ 0 h 338"/>
              <a:gd name="T16" fmla="*/ 0 w 1886"/>
              <a:gd name="T17" fmla="*/ 84 h 338"/>
              <a:gd name="T18" fmla="*/ 84 w 1886"/>
              <a:gd name="T19" fmla="*/ 168 h 338"/>
              <a:gd name="T20" fmla="*/ 73 w 1886"/>
              <a:gd name="T21" fmla="*/ 168 h 338"/>
              <a:gd name="T22" fmla="*/ 157 w 1886"/>
              <a:gd name="T23" fmla="*/ 252 h 338"/>
              <a:gd name="T24" fmla="*/ 73 w 1886"/>
              <a:gd name="T25" fmla="*/ 336 h 338"/>
              <a:gd name="T26" fmla="*/ 40 w 1886"/>
              <a:gd name="T27" fmla="*/ 336 h 338"/>
              <a:gd name="T28" fmla="*/ 23 w 1886"/>
              <a:gd name="T29" fmla="*/ 338 h 338"/>
              <a:gd name="T30" fmla="*/ 1886 w 1886"/>
              <a:gd name="T31" fmla="*/ 338 h 338"/>
              <a:gd name="T32" fmla="*/ 1870 w 1886"/>
              <a:gd name="T33" fmla="*/ 336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86" h="338">
                <a:moveTo>
                  <a:pt x="1870" y="336"/>
                </a:moveTo>
                <a:cubicBezTo>
                  <a:pt x="1595" y="336"/>
                  <a:pt x="1595" y="336"/>
                  <a:pt x="1595" y="336"/>
                </a:cubicBezTo>
                <a:cubicBezTo>
                  <a:pt x="1548" y="336"/>
                  <a:pt x="1511" y="299"/>
                  <a:pt x="1511" y="252"/>
                </a:cubicBezTo>
                <a:cubicBezTo>
                  <a:pt x="1511" y="206"/>
                  <a:pt x="1548" y="168"/>
                  <a:pt x="1595" y="168"/>
                </a:cubicBezTo>
                <a:cubicBezTo>
                  <a:pt x="1637" y="168"/>
                  <a:pt x="1637" y="168"/>
                  <a:pt x="1637" y="168"/>
                </a:cubicBezTo>
                <a:cubicBezTo>
                  <a:pt x="1683" y="168"/>
                  <a:pt x="1720" y="131"/>
                  <a:pt x="1720" y="84"/>
                </a:cubicBezTo>
                <a:cubicBezTo>
                  <a:pt x="1720" y="38"/>
                  <a:pt x="1683" y="0"/>
                  <a:pt x="1637" y="0"/>
                </a:cubicBezTo>
                <a:cubicBezTo>
                  <a:pt x="84" y="0"/>
                  <a:pt x="84" y="0"/>
                  <a:pt x="84" y="0"/>
                </a:cubicBezTo>
                <a:cubicBezTo>
                  <a:pt x="37" y="0"/>
                  <a:pt x="0" y="38"/>
                  <a:pt x="0" y="84"/>
                </a:cubicBezTo>
                <a:cubicBezTo>
                  <a:pt x="0" y="131"/>
                  <a:pt x="37" y="168"/>
                  <a:pt x="84" y="168"/>
                </a:cubicBezTo>
                <a:cubicBezTo>
                  <a:pt x="73" y="168"/>
                  <a:pt x="73" y="168"/>
                  <a:pt x="73" y="168"/>
                </a:cubicBezTo>
                <a:cubicBezTo>
                  <a:pt x="120" y="168"/>
                  <a:pt x="157" y="206"/>
                  <a:pt x="157" y="252"/>
                </a:cubicBezTo>
                <a:cubicBezTo>
                  <a:pt x="157" y="299"/>
                  <a:pt x="120" y="336"/>
                  <a:pt x="73" y="336"/>
                </a:cubicBezTo>
                <a:cubicBezTo>
                  <a:pt x="40" y="336"/>
                  <a:pt x="40" y="336"/>
                  <a:pt x="40" y="336"/>
                </a:cubicBezTo>
                <a:cubicBezTo>
                  <a:pt x="34" y="336"/>
                  <a:pt x="28" y="337"/>
                  <a:pt x="23" y="338"/>
                </a:cubicBezTo>
                <a:cubicBezTo>
                  <a:pt x="1886" y="338"/>
                  <a:pt x="1886" y="338"/>
                  <a:pt x="1886" y="338"/>
                </a:cubicBezTo>
                <a:cubicBezTo>
                  <a:pt x="1881" y="337"/>
                  <a:pt x="1875" y="336"/>
                  <a:pt x="1870" y="336"/>
                </a:cubicBezTo>
                <a:close/>
              </a:path>
            </a:pathLst>
          </a:custGeom>
          <a:pattFill prst="pct90">
            <a:fgClr>
              <a:schemeClr val="accent1"/>
            </a:fgClr>
            <a:bgClr>
              <a:schemeClr val="accent1">
                <a:lumMod val="20000"/>
                <a:lumOff val="80000"/>
              </a:schemeClr>
            </a:bgClr>
          </a:pattFill>
          <a:ln>
            <a:noFill/>
          </a:ln>
        </p:spPr>
        <p:txBody>
          <a:bodyPr vert="horz" wrap="square" lIns="91440" tIns="45720" rIns="91440" bIns="45720" numCol="1" anchor="t" anchorCtr="0" compatLnSpc="1">
            <a:prstTxWarp prst="textNoShape">
              <a:avLst/>
            </a:prstTxWarp>
          </a:bodyPr>
          <a:lstStyle/>
          <a:p>
            <a:endParaRPr lang="en-US" dirty="0"/>
          </a:p>
        </p:txBody>
      </p:sp>
      <p:sp>
        <p:nvSpPr>
          <p:cNvPr id="37" name="Freeform 8"/>
          <p:cNvSpPr>
            <a:spLocks/>
          </p:cNvSpPr>
          <p:nvPr/>
        </p:nvSpPr>
        <p:spPr bwMode="auto">
          <a:xfrm>
            <a:off x="3078819" y="3564252"/>
            <a:ext cx="3086904" cy="572570"/>
          </a:xfrm>
          <a:custGeom>
            <a:avLst/>
            <a:gdLst>
              <a:gd name="T0" fmla="*/ 909 w 909"/>
              <a:gd name="T1" fmla="*/ 84 h 168"/>
              <a:gd name="T2" fmla="*/ 825 w 909"/>
              <a:gd name="T3" fmla="*/ 0 h 168"/>
              <a:gd name="T4" fmla="*/ 84 w 909"/>
              <a:gd name="T5" fmla="*/ 0 h 168"/>
              <a:gd name="T6" fmla="*/ 0 w 909"/>
              <a:gd name="T7" fmla="*/ 84 h 168"/>
              <a:gd name="T8" fmla="*/ 0 w 909"/>
              <a:gd name="T9" fmla="*/ 84 h 168"/>
              <a:gd name="T10" fmla="*/ 84 w 909"/>
              <a:gd name="T11" fmla="*/ 168 h 168"/>
              <a:gd name="T12" fmla="*/ 825 w 909"/>
              <a:gd name="T13" fmla="*/ 168 h 168"/>
              <a:gd name="T14" fmla="*/ 909 w 909"/>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9" h="168">
                <a:moveTo>
                  <a:pt x="909" y="84"/>
                </a:moveTo>
                <a:cubicBezTo>
                  <a:pt x="909" y="38"/>
                  <a:pt x="871" y="0"/>
                  <a:pt x="825" y="0"/>
                </a:cubicBezTo>
                <a:cubicBezTo>
                  <a:pt x="84" y="0"/>
                  <a:pt x="84" y="0"/>
                  <a:pt x="84" y="0"/>
                </a:cubicBezTo>
                <a:cubicBezTo>
                  <a:pt x="37" y="0"/>
                  <a:pt x="0" y="38"/>
                  <a:pt x="0" y="84"/>
                </a:cubicBezTo>
                <a:cubicBezTo>
                  <a:pt x="0" y="84"/>
                  <a:pt x="0" y="84"/>
                  <a:pt x="0" y="84"/>
                </a:cubicBezTo>
                <a:cubicBezTo>
                  <a:pt x="0" y="131"/>
                  <a:pt x="37" y="168"/>
                  <a:pt x="84" y="168"/>
                </a:cubicBezTo>
                <a:cubicBezTo>
                  <a:pt x="825" y="168"/>
                  <a:pt x="825" y="168"/>
                  <a:pt x="825" y="168"/>
                </a:cubicBezTo>
                <a:cubicBezTo>
                  <a:pt x="871" y="168"/>
                  <a:pt x="909" y="131"/>
                  <a:pt x="909" y="84"/>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39" name="Freeform 10"/>
          <p:cNvSpPr>
            <a:spLocks/>
          </p:cNvSpPr>
          <p:nvPr/>
        </p:nvSpPr>
        <p:spPr bwMode="auto">
          <a:xfrm>
            <a:off x="235880" y="6352424"/>
            <a:ext cx="2564121" cy="570082"/>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8" y="0"/>
                  <a:pt x="0" y="38"/>
                  <a:pt x="0" y="84"/>
                </a:cubicBezTo>
                <a:cubicBezTo>
                  <a:pt x="0" y="84"/>
                  <a:pt x="0" y="84"/>
                  <a:pt x="0" y="84"/>
                </a:cubicBezTo>
                <a:cubicBezTo>
                  <a:pt x="0" y="131"/>
                  <a:pt x="38" y="168"/>
                  <a:pt x="84" y="168"/>
                </a:cubicBezTo>
                <a:cubicBezTo>
                  <a:pt x="670" y="168"/>
                  <a:pt x="670" y="168"/>
                  <a:pt x="670" y="168"/>
                </a:cubicBezTo>
                <a:cubicBezTo>
                  <a:pt x="716" y="168"/>
                  <a:pt x="754" y="131"/>
                  <a:pt x="754" y="84"/>
                </a:cubicBezTo>
                <a:close/>
              </a:path>
            </a:pathLst>
          </a:custGeom>
          <a:gradFill flip="none" rotWithShape="1">
            <a:gsLst>
              <a:gs pos="38000">
                <a:schemeClr val="accent2"/>
              </a:gs>
              <a:gs pos="100000">
                <a:schemeClr val="accent2">
                  <a:lumMod val="60000"/>
                  <a:lumOff val="40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en-US" dirty="0"/>
          </a:p>
        </p:txBody>
      </p:sp>
      <p:grpSp>
        <p:nvGrpSpPr>
          <p:cNvPr id="46" name="Group 45"/>
          <p:cNvGrpSpPr/>
          <p:nvPr/>
        </p:nvGrpSpPr>
        <p:grpSpPr>
          <a:xfrm>
            <a:off x="990179" y="143764"/>
            <a:ext cx="3350785" cy="602444"/>
            <a:chOff x="8535869" y="365125"/>
            <a:chExt cx="3103265" cy="557942"/>
          </a:xfrm>
          <a:gradFill>
            <a:gsLst>
              <a:gs pos="52000">
                <a:schemeClr val="accent2"/>
              </a:gs>
              <a:gs pos="100000">
                <a:schemeClr val="accent2">
                  <a:lumMod val="60000"/>
                  <a:lumOff val="40000"/>
                </a:schemeClr>
              </a:gs>
            </a:gsLst>
            <a:lin ang="0" scaled="1"/>
          </a:gradFill>
        </p:grpSpPr>
        <p:sp>
          <p:nvSpPr>
            <p:cNvPr id="40" name="Freeform 11"/>
            <p:cNvSpPr>
              <a:spLocks/>
            </p:cNvSpPr>
            <p:nvPr/>
          </p:nvSpPr>
          <p:spPr bwMode="auto">
            <a:xfrm>
              <a:off x="9266728" y="365125"/>
              <a:ext cx="2372406" cy="530275"/>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7" y="0"/>
                    <a:pt x="0" y="38"/>
                    <a:pt x="0" y="84"/>
                  </a:cubicBezTo>
                  <a:cubicBezTo>
                    <a:pt x="0" y="84"/>
                    <a:pt x="0" y="84"/>
                    <a:pt x="0" y="84"/>
                  </a:cubicBezTo>
                  <a:cubicBezTo>
                    <a:pt x="0" y="130"/>
                    <a:pt x="37" y="168"/>
                    <a:pt x="84" y="168"/>
                  </a:cubicBezTo>
                  <a:cubicBezTo>
                    <a:pt x="670" y="168"/>
                    <a:pt x="670" y="168"/>
                    <a:pt x="670" y="168"/>
                  </a:cubicBezTo>
                  <a:cubicBezTo>
                    <a:pt x="716" y="168"/>
                    <a:pt x="754" y="130"/>
                    <a:pt x="754" y="8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43" name="Oval 14"/>
            <p:cNvSpPr>
              <a:spLocks noChangeArrowheads="1"/>
            </p:cNvSpPr>
            <p:nvPr/>
          </p:nvSpPr>
          <p:spPr bwMode="auto">
            <a:xfrm>
              <a:off x="8535869" y="372041"/>
              <a:ext cx="548720" cy="551026"/>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dirty="0"/>
            </a:p>
          </p:txBody>
        </p:sp>
      </p:grpSp>
      <p:sp>
        <p:nvSpPr>
          <p:cNvPr id="44" name="Oval 15"/>
          <p:cNvSpPr>
            <a:spLocks noChangeArrowheads="1"/>
          </p:cNvSpPr>
          <p:nvPr/>
        </p:nvSpPr>
        <p:spPr bwMode="auto">
          <a:xfrm rot="18900000">
            <a:off x="-40449" y="1868944"/>
            <a:ext cx="3403062" cy="3410530"/>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47" name="TextBox 46"/>
          <p:cNvSpPr txBox="1"/>
          <p:nvPr/>
        </p:nvSpPr>
        <p:spPr>
          <a:xfrm>
            <a:off x="329876" y="2851301"/>
            <a:ext cx="2662411" cy="1561929"/>
          </a:xfrm>
          <a:prstGeom prst="rect">
            <a:avLst/>
          </a:prstGeom>
          <a:noFill/>
        </p:spPr>
        <p:txBody>
          <a:bodyPr wrap="none" rtlCol="0">
            <a:spAutoFit/>
          </a:bodyPr>
          <a:lstStyle/>
          <a:p>
            <a:pPr algn="ctr"/>
            <a:r>
              <a:rPr lang="en-US" sz="4400" dirty="0">
                <a:solidFill>
                  <a:schemeClr val="bg2"/>
                </a:solidFill>
                <a:latin typeface="+mj-lt"/>
                <a:ea typeface="Open Sans Light" panose="020B0306030504020204" pitchFamily="34" charset="0"/>
                <a:cs typeface="Open Sans Light" panose="020B0306030504020204" pitchFamily="34" charset="0"/>
              </a:rPr>
              <a:t>SECTION</a:t>
            </a:r>
          </a:p>
          <a:p>
            <a:pPr algn="ctr"/>
            <a:r>
              <a:rPr lang="en-US" sz="4400" dirty="0">
                <a:solidFill>
                  <a:schemeClr val="bg2"/>
                </a:solidFill>
                <a:latin typeface="+mj-lt"/>
                <a:ea typeface="Open Sans Light" panose="020B0306030504020204" pitchFamily="34" charset="0"/>
                <a:cs typeface="Open Sans Light" panose="020B0306030504020204" pitchFamily="34" charset="0"/>
              </a:rPr>
              <a:t>BREAK</a:t>
            </a:r>
          </a:p>
        </p:txBody>
      </p:sp>
    </p:spTree>
    <p:extLst>
      <p:ext uri="{BB962C8B-B14F-4D97-AF65-F5344CB8AC3E}">
        <p14:creationId xmlns:p14="http://schemas.microsoft.com/office/powerpoint/2010/main" val="31905587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500" fill="hold"/>
                                        <p:tgtEl>
                                          <p:spTgt spid="36"/>
                                        </p:tgtEl>
                                        <p:attrNameLst>
                                          <p:attrName>ppt_x</p:attrName>
                                        </p:attrNameLst>
                                      </p:cBhvr>
                                      <p:tavLst>
                                        <p:tav tm="0">
                                          <p:val>
                                            <p:strVal val="0-#ppt_w/2"/>
                                          </p:val>
                                        </p:tav>
                                        <p:tav tm="100000">
                                          <p:val>
                                            <p:strVal val="#ppt_x"/>
                                          </p:val>
                                        </p:tav>
                                      </p:tavLst>
                                    </p:anim>
                                    <p:anim calcmode="lin" valueType="num">
                                      <p:cBhvr additive="base">
                                        <p:cTn id="8" dur="500" fill="hold"/>
                                        <p:tgtEl>
                                          <p:spTgt spid="36"/>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cBhvr additive="base">
                                        <p:cTn id="11" dur="500" fill="hold"/>
                                        <p:tgtEl>
                                          <p:spTgt spid="34"/>
                                        </p:tgtEl>
                                        <p:attrNameLst>
                                          <p:attrName>ppt_x</p:attrName>
                                        </p:attrNameLst>
                                      </p:cBhvr>
                                      <p:tavLst>
                                        <p:tav tm="0">
                                          <p:val>
                                            <p:strVal val="1+#ppt_w/2"/>
                                          </p:val>
                                        </p:tav>
                                        <p:tav tm="100000">
                                          <p:val>
                                            <p:strVal val="#ppt_x"/>
                                          </p:val>
                                        </p:tav>
                                      </p:tavLst>
                                    </p:anim>
                                    <p:anim calcmode="lin" valueType="num">
                                      <p:cBhvr additive="base">
                                        <p:cTn id="12" dur="500" fill="hold"/>
                                        <p:tgtEl>
                                          <p:spTgt spid="34"/>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cBhvr additive="base">
                                        <p:cTn id="15" dur="500" fill="hold"/>
                                        <p:tgtEl>
                                          <p:spTgt spid="35"/>
                                        </p:tgtEl>
                                        <p:attrNameLst>
                                          <p:attrName>ppt_x</p:attrName>
                                        </p:attrNameLst>
                                      </p:cBhvr>
                                      <p:tavLst>
                                        <p:tav tm="0">
                                          <p:val>
                                            <p:strVal val="0-#ppt_w/2"/>
                                          </p:val>
                                        </p:tav>
                                        <p:tav tm="100000">
                                          <p:val>
                                            <p:strVal val="#ppt_x"/>
                                          </p:val>
                                        </p:tav>
                                      </p:tavLst>
                                    </p:anim>
                                    <p:anim calcmode="lin" valueType="num">
                                      <p:cBhvr additive="base">
                                        <p:cTn id="16" dur="500" fill="hold"/>
                                        <p:tgtEl>
                                          <p:spTgt spid="35"/>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37"/>
                                        </p:tgtEl>
                                        <p:attrNameLst>
                                          <p:attrName>style.visibility</p:attrName>
                                        </p:attrNameLst>
                                      </p:cBhvr>
                                      <p:to>
                                        <p:strVal val="visible"/>
                                      </p:to>
                                    </p:set>
                                    <p:anim calcmode="lin" valueType="num">
                                      <p:cBhvr additive="base">
                                        <p:cTn id="19" dur="500" fill="hold"/>
                                        <p:tgtEl>
                                          <p:spTgt spid="37"/>
                                        </p:tgtEl>
                                        <p:attrNameLst>
                                          <p:attrName>ppt_x</p:attrName>
                                        </p:attrNameLst>
                                      </p:cBhvr>
                                      <p:tavLst>
                                        <p:tav tm="0">
                                          <p:val>
                                            <p:strVal val="1+#ppt_w/2"/>
                                          </p:val>
                                        </p:tav>
                                        <p:tav tm="100000">
                                          <p:val>
                                            <p:strVal val="#ppt_x"/>
                                          </p:val>
                                        </p:tav>
                                      </p:tavLst>
                                    </p:anim>
                                    <p:anim calcmode="lin" valueType="num">
                                      <p:cBhvr additive="base">
                                        <p:cTn id="20" dur="500" fill="hold"/>
                                        <p:tgtEl>
                                          <p:spTgt spid="37"/>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39"/>
                                        </p:tgtEl>
                                        <p:attrNameLst>
                                          <p:attrName>style.visibility</p:attrName>
                                        </p:attrNameLst>
                                      </p:cBhvr>
                                      <p:to>
                                        <p:strVal val="visible"/>
                                      </p:to>
                                    </p:set>
                                    <p:anim calcmode="lin" valueType="num">
                                      <p:cBhvr additive="base">
                                        <p:cTn id="23" dur="500" fill="hold"/>
                                        <p:tgtEl>
                                          <p:spTgt spid="39"/>
                                        </p:tgtEl>
                                        <p:attrNameLst>
                                          <p:attrName>ppt_x</p:attrName>
                                        </p:attrNameLst>
                                      </p:cBhvr>
                                      <p:tavLst>
                                        <p:tav tm="0">
                                          <p:val>
                                            <p:strVal val="1+#ppt_w/2"/>
                                          </p:val>
                                        </p:tav>
                                        <p:tav tm="100000">
                                          <p:val>
                                            <p:strVal val="#ppt_x"/>
                                          </p:val>
                                        </p:tav>
                                      </p:tavLst>
                                    </p:anim>
                                    <p:anim calcmode="lin" valueType="num">
                                      <p:cBhvr additive="base">
                                        <p:cTn id="24" dur="500" fill="hold"/>
                                        <p:tgtEl>
                                          <p:spTgt spid="39"/>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46"/>
                                        </p:tgtEl>
                                        <p:attrNameLst>
                                          <p:attrName>style.visibility</p:attrName>
                                        </p:attrNameLst>
                                      </p:cBhvr>
                                      <p:to>
                                        <p:strVal val="visible"/>
                                      </p:to>
                                    </p:set>
                                    <p:anim calcmode="lin" valueType="num">
                                      <p:cBhvr additive="base">
                                        <p:cTn id="27" dur="500" fill="hold"/>
                                        <p:tgtEl>
                                          <p:spTgt spid="46"/>
                                        </p:tgtEl>
                                        <p:attrNameLst>
                                          <p:attrName>ppt_x</p:attrName>
                                        </p:attrNameLst>
                                      </p:cBhvr>
                                      <p:tavLst>
                                        <p:tav tm="0">
                                          <p:val>
                                            <p:strVal val="1+#ppt_w/2"/>
                                          </p:val>
                                        </p:tav>
                                        <p:tav tm="100000">
                                          <p:val>
                                            <p:strVal val="#ppt_x"/>
                                          </p:val>
                                        </p:tav>
                                      </p:tavLst>
                                    </p:anim>
                                    <p:anim calcmode="lin" valueType="num">
                                      <p:cBhvr additive="base">
                                        <p:cTn id="28" dur="500" fill="hold"/>
                                        <p:tgtEl>
                                          <p:spTgt spid="46"/>
                                        </p:tgtEl>
                                        <p:attrNameLst>
                                          <p:attrName>ppt_y</p:attrName>
                                        </p:attrNameLst>
                                      </p:cBhvr>
                                      <p:tavLst>
                                        <p:tav tm="0">
                                          <p:val>
                                            <p:strVal val="#ppt_y"/>
                                          </p:val>
                                        </p:tav>
                                        <p:tav tm="100000">
                                          <p:val>
                                            <p:strVal val="#ppt_y"/>
                                          </p:val>
                                        </p:tav>
                                      </p:tavLst>
                                    </p:anim>
                                  </p:childTnLst>
                                </p:cTn>
                              </p:par>
                            </p:childTnLst>
                          </p:cTn>
                        </p:par>
                        <p:par>
                          <p:cTn id="29" fill="hold">
                            <p:stCondLst>
                              <p:cond delay="500"/>
                            </p:stCondLst>
                            <p:childTnLst>
                              <p:par>
                                <p:cTn id="30" presetID="53" presetClass="entr" presetSubtype="16" fill="hold" grpId="0" nodeType="afterEffect">
                                  <p:stCondLst>
                                    <p:cond delay="0"/>
                                  </p:stCondLst>
                                  <p:childTnLst>
                                    <p:set>
                                      <p:cBhvr>
                                        <p:cTn id="31" dur="1" fill="hold">
                                          <p:stCondLst>
                                            <p:cond delay="0"/>
                                          </p:stCondLst>
                                        </p:cTn>
                                        <p:tgtEl>
                                          <p:spTgt spid="44"/>
                                        </p:tgtEl>
                                        <p:attrNameLst>
                                          <p:attrName>style.visibility</p:attrName>
                                        </p:attrNameLst>
                                      </p:cBhvr>
                                      <p:to>
                                        <p:strVal val="visible"/>
                                      </p:to>
                                    </p:set>
                                    <p:anim calcmode="lin" valueType="num">
                                      <p:cBhvr>
                                        <p:cTn id="32" dur="500" fill="hold"/>
                                        <p:tgtEl>
                                          <p:spTgt spid="44"/>
                                        </p:tgtEl>
                                        <p:attrNameLst>
                                          <p:attrName>ppt_w</p:attrName>
                                        </p:attrNameLst>
                                      </p:cBhvr>
                                      <p:tavLst>
                                        <p:tav tm="0">
                                          <p:val>
                                            <p:fltVal val="0"/>
                                          </p:val>
                                        </p:tav>
                                        <p:tav tm="100000">
                                          <p:val>
                                            <p:strVal val="#ppt_w"/>
                                          </p:val>
                                        </p:tav>
                                      </p:tavLst>
                                    </p:anim>
                                    <p:anim calcmode="lin" valueType="num">
                                      <p:cBhvr>
                                        <p:cTn id="33" dur="500" fill="hold"/>
                                        <p:tgtEl>
                                          <p:spTgt spid="44"/>
                                        </p:tgtEl>
                                        <p:attrNameLst>
                                          <p:attrName>ppt_h</p:attrName>
                                        </p:attrNameLst>
                                      </p:cBhvr>
                                      <p:tavLst>
                                        <p:tav tm="0">
                                          <p:val>
                                            <p:fltVal val="0"/>
                                          </p:val>
                                        </p:tav>
                                        <p:tav tm="100000">
                                          <p:val>
                                            <p:strVal val="#ppt_h"/>
                                          </p:val>
                                        </p:tav>
                                      </p:tavLst>
                                    </p:anim>
                                    <p:animEffect transition="in" filter="fade">
                                      <p:cBhvr>
                                        <p:cTn id="34" dur="500"/>
                                        <p:tgtEl>
                                          <p:spTgt spid="44"/>
                                        </p:tgtEl>
                                      </p:cBhvr>
                                    </p:animEffect>
                                  </p:childTnLst>
                                </p:cTn>
                              </p:par>
                            </p:childTnLst>
                          </p:cTn>
                        </p:par>
                        <p:par>
                          <p:cTn id="35" fill="hold">
                            <p:stCondLst>
                              <p:cond delay="1000"/>
                            </p:stCondLst>
                            <p:childTnLst>
                              <p:par>
                                <p:cTn id="36" presetID="10" presetClass="entr" presetSubtype="0" fill="hold" nodeType="afterEffect">
                                  <p:stCondLst>
                                    <p:cond delay="0"/>
                                  </p:stCondLst>
                                  <p:childTnLst>
                                    <p:set>
                                      <p:cBhvr>
                                        <p:cTn id="37" dur="1" fill="hold">
                                          <p:stCondLst>
                                            <p:cond delay="0"/>
                                          </p:stCondLst>
                                        </p:cTn>
                                        <p:tgtEl>
                                          <p:spTgt spid="47">
                                            <p:txEl>
                                              <p:pRg st="0" end="0"/>
                                            </p:txEl>
                                          </p:spTgt>
                                        </p:tgtEl>
                                        <p:attrNameLst>
                                          <p:attrName>style.visibility</p:attrName>
                                        </p:attrNameLst>
                                      </p:cBhvr>
                                      <p:to>
                                        <p:strVal val="visible"/>
                                      </p:to>
                                    </p:set>
                                    <p:animEffect transition="in" filter="fade">
                                      <p:cBhvr>
                                        <p:cTn id="38" dur="500"/>
                                        <p:tgtEl>
                                          <p:spTgt spid="47">
                                            <p:txEl>
                                              <p:pRg st="0" end="0"/>
                                            </p:txEl>
                                          </p:spTgt>
                                        </p:tgtEl>
                                      </p:cBhvr>
                                    </p:animEffect>
                                  </p:childTnLst>
                                </p:cTn>
                              </p:par>
                            </p:childTnLst>
                          </p:cTn>
                        </p:par>
                        <p:par>
                          <p:cTn id="39" fill="hold">
                            <p:stCondLst>
                              <p:cond delay="1500"/>
                            </p:stCondLst>
                            <p:childTnLst>
                              <p:par>
                                <p:cTn id="40" presetID="10" presetClass="entr" presetSubtype="0" fill="hold" nodeType="afterEffect">
                                  <p:stCondLst>
                                    <p:cond delay="0"/>
                                  </p:stCondLst>
                                  <p:childTnLst>
                                    <p:set>
                                      <p:cBhvr>
                                        <p:cTn id="41" dur="1" fill="hold">
                                          <p:stCondLst>
                                            <p:cond delay="0"/>
                                          </p:stCondLst>
                                        </p:cTn>
                                        <p:tgtEl>
                                          <p:spTgt spid="47">
                                            <p:txEl>
                                              <p:pRg st="1" end="1"/>
                                            </p:txEl>
                                          </p:spTgt>
                                        </p:tgtEl>
                                        <p:attrNameLst>
                                          <p:attrName>style.visibility</p:attrName>
                                        </p:attrNameLst>
                                      </p:cBhvr>
                                      <p:to>
                                        <p:strVal val="visible"/>
                                      </p:to>
                                    </p:set>
                                    <p:animEffect transition="in" filter="fade">
                                      <p:cBhvr>
                                        <p:cTn id="42" dur="500"/>
                                        <p:tgtEl>
                                          <p:spTgt spid="4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4" grpId="0" animBg="1"/>
      <p:bldP spid="35" grpId="0" animBg="1"/>
      <p:bldP spid="37" grpId="0" animBg="1"/>
      <p:bldP spid="39" grpId="0" animBg="1"/>
      <p:bldP spid="4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Group 36"/>
          <p:cNvGrpSpPr/>
          <p:nvPr/>
        </p:nvGrpSpPr>
        <p:grpSpPr>
          <a:xfrm rot="10800000">
            <a:off x="-1095125" y="2155647"/>
            <a:ext cx="5000626" cy="6179005"/>
            <a:chOff x="8245470" y="-1476376"/>
            <a:chExt cx="5000626" cy="6179005"/>
          </a:xfrm>
        </p:grpSpPr>
        <p:sp>
          <p:nvSpPr>
            <p:cNvPr id="38" name="Freeform 5"/>
            <p:cNvSpPr>
              <a:spLocks/>
            </p:cNvSpPr>
            <p:nvPr/>
          </p:nvSpPr>
          <p:spPr bwMode="auto">
            <a:xfrm rot="10800000">
              <a:off x="10095363" y="4316866"/>
              <a:ext cx="384175" cy="385763"/>
            </a:xfrm>
            <a:custGeom>
              <a:avLst/>
              <a:gdLst>
                <a:gd name="T0" fmla="*/ 118 w 144"/>
                <a:gd name="T1" fmla="*/ 26 h 144"/>
                <a:gd name="T2" fmla="*/ 118 w 144"/>
                <a:gd name="T3" fmla="*/ 119 h 144"/>
                <a:gd name="T4" fmla="*/ 26 w 144"/>
                <a:gd name="T5" fmla="*/ 119 h 144"/>
                <a:gd name="T6" fmla="*/ 26 w 144"/>
                <a:gd name="T7" fmla="*/ 26 h 144"/>
                <a:gd name="T8" fmla="*/ 118 w 144"/>
                <a:gd name="T9" fmla="*/ 26 h 144"/>
              </a:gdLst>
              <a:ahLst/>
              <a:cxnLst>
                <a:cxn ang="0">
                  <a:pos x="T0" y="T1"/>
                </a:cxn>
                <a:cxn ang="0">
                  <a:pos x="T2" y="T3"/>
                </a:cxn>
                <a:cxn ang="0">
                  <a:pos x="T4" y="T5"/>
                </a:cxn>
                <a:cxn ang="0">
                  <a:pos x="T6" y="T7"/>
                </a:cxn>
                <a:cxn ang="0">
                  <a:pos x="T8" y="T9"/>
                </a:cxn>
              </a:cxnLst>
              <a:rect l="0" t="0" r="r" b="b"/>
              <a:pathLst>
                <a:path w="144" h="144">
                  <a:moveTo>
                    <a:pt x="118" y="26"/>
                  </a:moveTo>
                  <a:cubicBezTo>
                    <a:pt x="144" y="52"/>
                    <a:pt x="144" y="93"/>
                    <a:pt x="118" y="119"/>
                  </a:cubicBezTo>
                  <a:cubicBezTo>
                    <a:pt x="93" y="144"/>
                    <a:pt x="51" y="144"/>
                    <a:pt x="26" y="119"/>
                  </a:cubicBezTo>
                  <a:cubicBezTo>
                    <a:pt x="0" y="93"/>
                    <a:pt x="0" y="52"/>
                    <a:pt x="26" y="26"/>
                  </a:cubicBezTo>
                  <a:cubicBezTo>
                    <a:pt x="51" y="0"/>
                    <a:pt x="93" y="0"/>
                    <a:pt x="118" y="26"/>
                  </a:cubicBezTo>
                  <a:close/>
                </a:path>
              </a:pathLst>
            </a:custGeom>
            <a:gradFill>
              <a:gsLst>
                <a:gs pos="0">
                  <a:schemeClr val="accent2">
                    <a:lumMod val="60000"/>
                    <a:lumOff val="40000"/>
                  </a:schemeClr>
                </a:gs>
                <a:gs pos="36000">
                  <a:schemeClr val="accent2"/>
                </a:gs>
              </a:gsLst>
              <a:lin ang="108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39" name="Freeform 6"/>
            <p:cNvSpPr>
              <a:spLocks/>
            </p:cNvSpPr>
            <p:nvPr/>
          </p:nvSpPr>
          <p:spPr bwMode="auto">
            <a:xfrm rot="10800000">
              <a:off x="8523282" y="1860550"/>
              <a:ext cx="385763" cy="384175"/>
            </a:xfrm>
            <a:custGeom>
              <a:avLst/>
              <a:gdLst>
                <a:gd name="T0" fmla="*/ 118 w 144"/>
                <a:gd name="T1" fmla="*/ 26 h 144"/>
                <a:gd name="T2" fmla="*/ 118 w 144"/>
                <a:gd name="T3" fmla="*/ 119 h 144"/>
                <a:gd name="T4" fmla="*/ 25 w 144"/>
                <a:gd name="T5" fmla="*/ 119 h 144"/>
                <a:gd name="T6" fmla="*/ 25 w 144"/>
                <a:gd name="T7" fmla="*/ 26 h 144"/>
                <a:gd name="T8" fmla="*/ 118 w 144"/>
                <a:gd name="T9" fmla="*/ 26 h 144"/>
              </a:gdLst>
              <a:ahLst/>
              <a:cxnLst>
                <a:cxn ang="0">
                  <a:pos x="T0" y="T1"/>
                </a:cxn>
                <a:cxn ang="0">
                  <a:pos x="T2" y="T3"/>
                </a:cxn>
                <a:cxn ang="0">
                  <a:pos x="T4" y="T5"/>
                </a:cxn>
                <a:cxn ang="0">
                  <a:pos x="T6" y="T7"/>
                </a:cxn>
                <a:cxn ang="0">
                  <a:pos x="T8" y="T9"/>
                </a:cxn>
              </a:cxnLst>
              <a:rect l="0" t="0" r="r" b="b"/>
              <a:pathLst>
                <a:path w="144" h="144">
                  <a:moveTo>
                    <a:pt x="118" y="26"/>
                  </a:moveTo>
                  <a:cubicBezTo>
                    <a:pt x="144" y="51"/>
                    <a:pt x="144" y="93"/>
                    <a:pt x="118" y="119"/>
                  </a:cubicBezTo>
                  <a:cubicBezTo>
                    <a:pt x="92" y="144"/>
                    <a:pt x="51" y="144"/>
                    <a:pt x="25" y="119"/>
                  </a:cubicBezTo>
                  <a:cubicBezTo>
                    <a:pt x="0" y="93"/>
                    <a:pt x="0" y="51"/>
                    <a:pt x="25" y="26"/>
                  </a:cubicBezTo>
                  <a:cubicBezTo>
                    <a:pt x="51" y="0"/>
                    <a:pt x="92" y="0"/>
                    <a:pt x="118" y="26"/>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8"/>
            <p:cNvSpPr>
              <a:spLocks/>
            </p:cNvSpPr>
            <p:nvPr/>
          </p:nvSpPr>
          <p:spPr bwMode="auto">
            <a:xfrm rot="10800000">
              <a:off x="8245470" y="2635250"/>
              <a:ext cx="882650" cy="879475"/>
            </a:xfrm>
            <a:custGeom>
              <a:avLst/>
              <a:gdLst>
                <a:gd name="T0" fmla="*/ 304 w 330"/>
                <a:gd name="T1" fmla="*/ 25 h 329"/>
                <a:gd name="T2" fmla="*/ 304 w 330"/>
                <a:gd name="T3" fmla="*/ 118 h 329"/>
                <a:gd name="T4" fmla="*/ 119 w 330"/>
                <a:gd name="T5" fmla="*/ 304 h 329"/>
                <a:gd name="T6" fmla="*/ 26 w 330"/>
                <a:gd name="T7" fmla="*/ 304 h 329"/>
                <a:gd name="T8" fmla="*/ 26 w 330"/>
                <a:gd name="T9" fmla="*/ 304 h 329"/>
                <a:gd name="T10" fmla="*/ 26 w 330"/>
                <a:gd name="T11" fmla="*/ 211 h 329"/>
                <a:gd name="T12" fmla="*/ 212 w 330"/>
                <a:gd name="T13" fmla="*/ 25 h 329"/>
                <a:gd name="T14" fmla="*/ 304 w 330"/>
                <a:gd name="T15" fmla="*/ 25 h 3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0" h="329">
                  <a:moveTo>
                    <a:pt x="304" y="25"/>
                  </a:moveTo>
                  <a:cubicBezTo>
                    <a:pt x="330" y="51"/>
                    <a:pt x="330" y="92"/>
                    <a:pt x="304" y="118"/>
                  </a:cubicBezTo>
                  <a:cubicBezTo>
                    <a:pt x="119" y="304"/>
                    <a:pt x="119" y="304"/>
                    <a:pt x="119" y="304"/>
                  </a:cubicBezTo>
                  <a:cubicBezTo>
                    <a:pt x="93" y="329"/>
                    <a:pt x="52" y="329"/>
                    <a:pt x="26" y="304"/>
                  </a:cubicBezTo>
                  <a:cubicBezTo>
                    <a:pt x="26" y="304"/>
                    <a:pt x="26" y="304"/>
                    <a:pt x="26" y="304"/>
                  </a:cubicBezTo>
                  <a:cubicBezTo>
                    <a:pt x="0" y="278"/>
                    <a:pt x="0" y="236"/>
                    <a:pt x="26" y="211"/>
                  </a:cubicBezTo>
                  <a:cubicBezTo>
                    <a:pt x="212" y="25"/>
                    <a:pt x="212" y="25"/>
                    <a:pt x="212" y="25"/>
                  </a:cubicBezTo>
                  <a:cubicBezTo>
                    <a:pt x="237" y="0"/>
                    <a:pt x="279" y="0"/>
                    <a:pt x="304" y="25"/>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9"/>
            <p:cNvSpPr>
              <a:spLocks/>
            </p:cNvSpPr>
            <p:nvPr/>
          </p:nvSpPr>
          <p:spPr bwMode="auto">
            <a:xfrm rot="10800000">
              <a:off x="8470895" y="-1476376"/>
              <a:ext cx="4775201" cy="5770563"/>
            </a:xfrm>
            <a:custGeom>
              <a:avLst/>
              <a:gdLst>
                <a:gd name="T0" fmla="*/ 207 w 1787"/>
                <a:gd name="T1" fmla="*/ 1024 h 2158"/>
                <a:gd name="T2" fmla="*/ 70 w 1787"/>
                <a:gd name="T3" fmla="*/ 1254 h 2158"/>
                <a:gd name="T4" fmla="*/ 171 w 1787"/>
                <a:gd name="T5" fmla="*/ 1337 h 2158"/>
                <a:gd name="T6" fmla="*/ 413 w 1787"/>
                <a:gd name="T7" fmla="*/ 1097 h 2158"/>
                <a:gd name="T8" fmla="*/ 590 w 1787"/>
                <a:gd name="T9" fmla="*/ 1012 h 2158"/>
                <a:gd name="T10" fmla="*/ 564 w 1787"/>
                <a:gd name="T11" fmla="*/ 1131 h 2158"/>
                <a:gd name="T12" fmla="*/ 664 w 1787"/>
                <a:gd name="T13" fmla="*/ 1216 h 2158"/>
                <a:gd name="T14" fmla="*/ 787 w 1787"/>
                <a:gd name="T15" fmla="*/ 1186 h 2158"/>
                <a:gd name="T16" fmla="*/ 606 w 1787"/>
                <a:gd name="T17" fmla="*/ 1461 h 2158"/>
                <a:gd name="T18" fmla="*/ 705 w 1787"/>
                <a:gd name="T19" fmla="*/ 1546 h 2158"/>
                <a:gd name="T20" fmla="*/ 769 w 1787"/>
                <a:gd name="T21" fmla="*/ 1483 h 2158"/>
                <a:gd name="T22" fmla="*/ 1135 w 1787"/>
                <a:gd name="T23" fmla="*/ 1210 h 2158"/>
                <a:gd name="T24" fmla="*/ 978 w 1787"/>
                <a:gd name="T25" fmla="*/ 1459 h 2158"/>
                <a:gd name="T26" fmla="*/ 1076 w 1787"/>
                <a:gd name="T27" fmla="*/ 1546 h 2158"/>
                <a:gd name="T28" fmla="*/ 1239 w 1787"/>
                <a:gd name="T29" fmla="*/ 1476 h 2158"/>
                <a:gd name="T30" fmla="*/ 766 w 1787"/>
                <a:gd name="T31" fmla="*/ 2043 h 2158"/>
                <a:gd name="T32" fmla="*/ 861 w 1787"/>
                <a:gd name="T33" fmla="*/ 2133 h 2158"/>
                <a:gd name="T34" fmla="*/ 1761 w 1787"/>
                <a:gd name="T35" fmla="*/ 1140 h 2158"/>
                <a:gd name="T36" fmla="*/ 1465 w 1787"/>
                <a:gd name="T37" fmla="*/ 1343 h 2158"/>
                <a:gd name="T38" fmla="*/ 1372 w 1787"/>
                <a:gd name="T39" fmla="*/ 1250 h 2158"/>
                <a:gd name="T40" fmla="*/ 1633 w 1787"/>
                <a:gd name="T41" fmla="*/ 896 h 2158"/>
                <a:gd name="T42" fmla="*/ 1378 w 1787"/>
                <a:gd name="T43" fmla="*/ 1059 h 2158"/>
                <a:gd name="T44" fmla="*/ 1285 w 1787"/>
                <a:gd name="T45" fmla="*/ 966 h 2158"/>
                <a:gd name="T46" fmla="*/ 1541 w 1787"/>
                <a:gd name="T47" fmla="*/ 618 h 2158"/>
                <a:gd name="T48" fmla="*/ 1134 w 1787"/>
                <a:gd name="T49" fmla="*/ 931 h 2158"/>
                <a:gd name="T50" fmla="*/ 1041 w 1787"/>
                <a:gd name="T51" fmla="*/ 838 h 2158"/>
                <a:gd name="T52" fmla="*/ 1227 w 1787"/>
                <a:gd name="T53" fmla="*/ 560 h 2158"/>
                <a:gd name="T54" fmla="*/ 1047 w 1787"/>
                <a:gd name="T55" fmla="*/ 647 h 2158"/>
                <a:gd name="T56" fmla="*/ 954 w 1787"/>
                <a:gd name="T57" fmla="*/ 554 h 2158"/>
                <a:gd name="T58" fmla="*/ 1070 w 1787"/>
                <a:gd name="T59" fmla="*/ 345 h 2158"/>
                <a:gd name="T60" fmla="*/ 710 w 1787"/>
                <a:gd name="T61" fmla="*/ 612 h 2158"/>
                <a:gd name="T62" fmla="*/ 467 w 1787"/>
                <a:gd name="T63" fmla="*/ 763 h 2158"/>
                <a:gd name="T64" fmla="*/ 618 w 1787"/>
                <a:gd name="T65" fmla="*/ 519 h 2158"/>
                <a:gd name="T66" fmla="*/ 1018 w 1787"/>
                <a:gd name="T67" fmla="*/ 26 h 2158"/>
                <a:gd name="T68" fmla="*/ 26 w 1787"/>
                <a:gd name="T69" fmla="*/ 925 h 2158"/>
                <a:gd name="T70" fmla="*/ 118 w 1787"/>
                <a:gd name="T71" fmla="*/ 1018 h 2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87" h="2158">
                  <a:moveTo>
                    <a:pt x="114" y="1024"/>
                  </a:moveTo>
                  <a:cubicBezTo>
                    <a:pt x="140" y="998"/>
                    <a:pt x="182" y="998"/>
                    <a:pt x="207" y="1024"/>
                  </a:cubicBezTo>
                  <a:cubicBezTo>
                    <a:pt x="233" y="1050"/>
                    <a:pt x="233" y="1091"/>
                    <a:pt x="207" y="1117"/>
                  </a:cubicBezTo>
                  <a:cubicBezTo>
                    <a:pt x="70" y="1254"/>
                    <a:pt x="70" y="1254"/>
                    <a:pt x="70" y="1254"/>
                  </a:cubicBezTo>
                  <a:cubicBezTo>
                    <a:pt x="52" y="1280"/>
                    <a:pt x="55" y="1315"/>
                    <a:pt x="78" y="1337"/>
                  </a:cubicBezTo>
                  <a:cubicBezTo>
                    <a:pt x="103" y="1363"/>
                    <a:pt x="145" y="1363"/>
                    <a:pt x="171" y="1337"/>
                  </a:cubicBezTo>
                  <a:cubicBezTo>
                    <a:pt x="420" y="1088"/>
                    <a:pt x="420" y="1088"/>
                    <a:pt x="420" y="1088"/>
                  </a:cubicBezTo>
                  <a:cubicBezTo>
                    <a:pt x="417" y="1091"/>
                    <a:pt x="415" y="1094"/>
                    <a:pt x="413" y="1097"/>
                  </a:cubicBezTo>
                  <a:cubicBezTo>
                    <a:pt x="497" y="1012"/>
                    <a:pt x="497" y="1012"/>
                    <a:pt x="497" y="1012"/>
                  </a:cubicBezTo>
                  <a:cubicBezTo>
                    <a:pt x="523" y="987"/>
                    <a:pt x="564" y="987"/>
                    <a:pt x="590" y="1012"/>
                  </a:cubicBezTo>
                  <a:cubicBezTo>
                    <a:pt x="616" y="1038"/>
                    <a:pt x="616" y="1080"/>
                    <a:pt x="590" y="1105"/>
                  </a:cubicBezTo>
                  <a:cubicBezTo>
                    <a:pt x="564" y="1131"/>
                    <a:pt x="564" y="1131"/>
                    <a:pt x="564" y="1131"/>
                  </a:cubicBezTo>
                  <a:cubicBezTo>
                    <a:pt x="546" y="1157"/>
                    <a:pt x="548" y="1193"/>
                    <a:pt x="571" y="1216"/>
                  </a:cubicBezTo>
                  <a:cubicBezTo>
                    <a:pt x="597" y="1241"/>
                    <a:pt x="638" y="1241"/>
                    <a:pt x="664" y="1216"/>
                  </a:cubicBezTo>
                  <a:cubicBezTo>
                    <a:pt x="694" y="1186"/>
                    <a:pt x="694" y="1186"/>
                    <a:pt x="694" y="1186"/>
                  </a:cubicBezTo>
                  <a:cubicBezTo>
                    <a:pt x="720" y="1161"/>
                    <a:pt x="762" y="1161"/>
                    <a:pt x="787" y="1186"/>
                  </a:cubicBezTo>
                  <a:cubicBezTo>
                    <a:pt x="813" y="1212"/>
                    <a:pt x="813" y="1253"/>
                    <a:pt x="787" y="1279"/>
                  </a:cubicBezTo>
                  <a:cubicBezTo>
                    <a:pt x="606" y="1461"/>
                    <a:pt x="606" y="1461"/>
                    <a:pt x="606" y="1461"/>
                  </a:cubicBezTo>
                  <a:cubicBezTo>
                    <a:pt x="586" y="1486"/>
                    <a:pt x="588" y="1523"/>
                    <a:pt x="612" y="1546"/>
                  </a:cubicBezTo>
                  <a:cubicBezTo>
                    <a:pt x="637" y="1572"/>
                    <a:pt x="679" y="1572"/>
                    <a:pt x="705" y="1546"/>
                  </a:cubicBezTo>
                  <a:cubicBezTo>
                    <a:pt x="774" y="1477"/>
                    <a:pt x="774" y="1477"/>
                    <a:pt x="774" y="1477"/>
                  </a:cubicBezTo>
                  <a:cubicBezTo>
                    <a:pt x="772" y="1479"/>
                    <a:pt x="771" y="1481"/>
                    <a:pt x="769" y="1483"/>
                  </a:cubicBezTo>
                  <a:cubicBezTo>
                    <a:pt x="1042" y="1210"/>
                    <a:pt x="1042" y="1210"/>
                    <a:pt x="1042" y="1210"/>
                  </a:cubicBezTo>
                  <a:cubicBezTo>
                    <a:pt x="1068" y="1184"/>
                    <a:pt x="1109" y="1184"/>
                    <a:pt x="1135" y="1210"/>
                  </a:cubicBezTo>
                  <a:cubicBezTo>
                    <a:pt x="1161" y="1235"/>
                    <a:pt x="1161" y="1277"/>
                    <a:pt x="1135" y="1302"/>
                  </a:cubicBezTo>
                  <a:cubicBezTo>
                    <a:pt x="978" y="1459"/>
                    <a:pt x="978" y="1459"/>
                    <a:pt x="978" y="1459"/>
                  </a:cubicBezTo>
                  <a:cubicBezTo>
                    <a:pt x="958" y="1485"/>
                    <a:pt x="959" y="1522"/>
                    <a:pt x="983" y="1546"/>
                  </a:cubicBezTo>
                  <a:cubicBezTo>
                    <a:pt x="1009" y="1572"/>
                    <a:pt x="1051" y="1572"/>
                    <a:pt x="1076" y="1546"/>
                  </a:cubicBezTo>
                  <a:cubicBezTo>
                    <a:pt x="1147" y="1476"/>
                    <a:pt x="1147" y="1476"/>
                    <a:pt x="1147" y="1476"/>
                  </a:cubicBezTo>
                  <a:cubicBezTo>
                    <a:pt x="1172" y="1451"/>
                    <a:pt x="1214" y="1451"/>
                    <a:pt x="1239" y="1476"/>
                  </a:cubicBezTo>
                  <a:cubicBezTo>
                    <a:pt x="1265" y="1502"/>
                    <a:pt x="1265" y="1543"/>
                    <a:pt x="1239" y="1569"/>
                  </a:cubicBezTo>
                  <a:cubicBezTo>
                    <a:pt x="766" y="2043"/>
                    <a:pt x="766" y="2043"/>
                    <a:pt x="766" y="2043"/>
                  </a:cubicBezTo>
                  <a:cubicBezTo>
                    <a:pt x="743" y="2068"/>
                    <a:pt x="744" y="2108"/>
                    <a:pt x="769" y="2133"/>
                  </a:cubicBezTo>
                  <a:cubicBezTo>
                    <a:pt x="794" y="2158"/>
                    <a:pt x="836" y="2158"/>
                    <a:pt x="861" y="2133"/>
                  </a:cubicBezTo>
                  <a:cubicBezTo>
                    <a:pt x="1761" y="1233"/>
                    <a:pt x="1761" y="1233"/>
                    <a:pt x="1761" y="1233"/>
                  </a:cubicBezTo>
                  <a:cubicBezTo>
                    <a:pt x="1787" y="1207"/>
                    <a:pt x="1787" y="1166"/>
                    <a:pt x="1761" y="1140"/>
                  </a:cubicBezTo>
                  <a:cubicBezTo>
                    <a:pt x="1735" y="1114"/>
                    <a:pt x="1694" y="1114"/>
                    <a:pt x="1668" y="1140"/>
                  </a:cubicBezTo>
                  <a:cubicBezTo>
                    <a:pt x="1465" y="1343"/>
                    <a:pt x="1465" y="1343"/>
                    <a:pt x="1465" y="1343"/>
                  </a:cubicBezTo>
                  <a:cubicBezTo>
                    <a:pt x="1439" y="1369"/>
                    <a:pt x="1398" y="1369"/>
                    <a:pt x="1372" y="1343"/>
                  </a:cubicBezTo>
                  <a:cubicBezTo>
                    <a:pt x="1347" y="1318"/>
                    <a:pt x="1347" y="1276"/>
                    <a:pt x="1372" y="1250"/>
                  </a:cubicBezTo>
                  <a:cubicBezTo>
                    <a:pt x="1633" y="989"/>
                    <a:pt x="1633" y="989"/>
                    <a:pt x="1633" y="989"/>
                  </a:cubicBezTo>
                  <a:cubicBezTo>
                    <a:pt x="1659" y="963"/>
                    <a:pt x="1659" y="922"/>
                    <a:pt x="1633" y="896"/>
                  </a:cubicBezTo>
                  <a:cubicBezTo>
                    <a:pt x="1608" y="871"/>
                    <a:pt x="1566" y="871"/>
                    <a:pt x="1541" y="896"/>
                  </a:cubicBezTo>
                  <a:cubicBezTo>
                    <a:pt x="1378" y="1059"/>
                    <a:pt x="1378" y="1059"/>
                    <a:pt x="1378" y="1059"/>
                  </a:cubicBezTo>
                  <a:cubicBezTo>
                    <a:pt x="1352" y="1084"/>
                    <a:pt x="1311" y="1084"/>
                    <a:pt x="1285" y="1059"/>
                  </a:cubicBezTo>
                  <a:cubicBezTo>
                    <a:pt x="1259" y="1033"/>
                    <a:pt x="1259" y="992"/>
                    <a:pt x="1285" y="966"/>
                  </a:cubicBezTo>
                  <a:cubicBezTo>
                    <a:pt x="1541" y="711"/>
                    <a:pt x="1541" y="711"/>
                    <a:pt x="1541" y="711"/>
                  </a:cubicBezTo>
                  <a:cubicBezTo>
                    <a:pt x="1566" y="685"/>
                    <a:pt x="1566" y="643"/>
                    <a:pt x="1541" y="618"/>
                  </a:cubicBezTo>
                  <a:cubicBezTo>
                    <a:pt x="1515" y="592"/>
                    <a:pt x="1473" y="592"/>
                    <a:pt x="1448" y="618"/>
                  </a:cubicBezTo>
                  <a:cubicBezTo>
                    <a:pt x="1134" y="931"/>
                    <a:pt x="1134" y="931"/>
                    <a:pt x="1134" y="931"/>
                  </a:cubicBezTo>
                  <a:cubicBezTo>
                    <a:pt x="1109" y="957"/>
                    <a:pt x="1067" y="957"/>
                    <a:pt x="1041" y="931"/>
                  </a:cubicBezTo>
                  <a:cubicBezTo>
                    <a:pt x="1016" y="905"/>
                    <a:pt x="1016" y="864"/>
                    <a:pt x="1041" y="838"/>
                  </a:cubicBezTo>
                  <a:cubicBezTo>
                    <a:pt x="1227" y="652"/>
                    <a:pt x="1227" y="652"/>
                    <a:pt x="1227" y="652"/>
                  </a:cubicBezTo>
                  <a:cubicBezTo>
                    <a:pt x="1253" y="627"/>
                    <a:pt x="1253" y="585"/>
                    <a:pt x="1227" y="560"/>
                  </a:cubicBezTo>
                  <a:cubicBezTo>
                    <a:pt x="1201" y="534"/>
                    <a:pt x="1160" y="534"/>
                    <a:pt x="1134" y="560"/>
                  </a:cubicBezTo>
                  <a:cubicBezTo>
                    <a:pt x="1047" y="647"/>
                    <a:pt x="1047" y="647"/>
                    <a:pt x="1047" y="647"/>
                  </a:cubicBezTo>
                  <a:cubicBezTo>
                    <a:pt x="1021" y="672"/>
                    <a:pt x="980" y="672"/>
                    <a:pt x="954" y="647"/>
                  </a:cubicBezTo>
                  <a:cubicBezTo>
                    <a:pt x="929" y="621"/>
                    <a:pt x="929" y="579"/>
                    <a:pt x="954" y="554"/>
                  </a:cubicBezTo>
                  <a:cubicBezTo>
                    <a:pt x="1070" y="438"/>
                    <a:pt x="1070" y="438"/>
                    <a:pt x="1070" y="438"/>
                  </a:cubicBezTo>
                  <a:cubicBezTo>
                    <a:pt x="1096" y="412"/>
                    <a:pt x="1096" y="370"/>
                    <a:pt x="1070" y="345"/>
                  </a:cubicBezTo>
                  <a:cubicBezTo>
                    <a:pt x="1045" y="319"/>
                    <a:pt x="1003" y="319"/>
                    <a:pt x="977" y="345"/>
                  </a:cubicBezTo>
                  <a:cubicBezTo>
                    <a:pt x="710" y="612"/>
                    <a:pt x="710" y="612"/>
                    <a:pt x="710" y="612"/>
                  </a:cubicBezTo>
                  <a:cubicBezTo>
                    <a:pt x="560" y="763"/>
                    <a:pt x="560" y="763"/>
                    <a:pt x="560" y="763"/>
                  </a:cubicBezTo>
                  <a:cubicBezTo>
                    <a:pt x="534" y="788"/>
                    <a:pt x="492" y="788"/>
                    <a:pt x="467" y="763"/>
                  </a:cubicBezTo>
                  <a:cubicBezTo>
                    <a:pt x="441" y="737"/>
                    <a:pt x="441" y="696"/>
                    <a:pt x="467" y="670"/>
                  </a:cubicBezTo>
                  <a:cubicBezTo>
                    <a:pt x="618" y="519"/>
                    <a:pt x="618" y="519"/>
                    <a:pt x="618" y="519"/>
                  </a:cubicBezTo>
                  <a:cubicBezTo>
                    <a:pt x="1018" y="118"/>
                    <a:pt x="1018" y="118"/>
                    <a:pt x="1018" y="118"/>
                  </a:cubicBezTo>
                  <a:cubicBezTo>
                    <a:pt x="1044" y="93"/>
                    <a:pt x="1044" y="51"/>
                    <a:pt x="1018" y="26"/>
                  </a:cubicBezTo>
                  <a:cubicBezTo>
                    <a:pt x="992" y="0"/>
                    <a:pt x="951" y="0"/>
                    <a:pt x="925" y="26"/>
                  </a:cubicBezTo>
                  <a:cubicBezTo>
                    <a:pt x="26" y="925"/>
                    <a:pt x="26" y="925"/>
                    <a:pt x="26" y="925"/>
                  </a:cubicBezTo>
                  <a:cubicBezTo>
                    <a:pt x="0" y="951"/>
                    <a:pt x="0" y="993"/>
                    <a:pt x="26" y="1018"/>
                  </a:cubicBezTo>
                  <a:cubicBezTo>
                    <a:pt x="51" y="1044"/>
                    <a:pt x="93" y="1044"/>
                    <a:pt x="118" y="1018"/>
                  </a:cubicBezTo>
                  <a:lnTo>
                    <a:pt x="114" y="1024"/>
                  </a:lnTo>
                  <a:close/>
                </a:path>
              </a:pathLst>
            </a:custGeom>
            <a:pattFill prst="pct90">
              <a:fgClr>
                <a:schemeClr val="accent1"/>
              </a:fgClr>
              <a:bgClr>
                <a:schemeClr val="accent1">
                  <a:lumMod val="20000"/>
                  <a:lumOff val="80000"/>
                </a:schemeClr>
              </a:bgClr>
            </a:pattFill>
            <a:ln>
              <a:noFill/>
            </a:ln>
          </p:spPr>
          <p:txBody>
            <a:bodyPr vert="horz" wrap="square" lIns="91440" tIns="45720" rIns="91440" bIns="45720" numCol="1" anchor="t" anchorCtr="0" compatLnSpc="1">
              <a:prstTxWarp prst="textNoShape">
                <a:avLst/>
              </a:prstTxWarp>
            </a:bodyPr>
            <a:lstStyle/>
            <a:p>
              <a:endParaRPr lang="en-US" dirty="0"/>
            </a:p>
          </p:txBody>
        </p:sp>
      </p:grpSp>
      <p:sp>
        <p:nvSpPr>
          <p:cNvPr id="42" name="Oval 41"/>
          <p:cNvSpPr/>
          <p:nvPr/>
        </p:nvSpPr>
        <p:spPr>
          <a:xfrm>
            <a:off x="700750" y="3248911"/>
            <a:ext cx="2407618" cy="2407618"/>
          </a:xfrm>
          <a:prstGeom prst="ellipse">
            <a:avLst/>
          </a:prstGeom>
          <a:solidFill>
            <a:schemeClr val="accent1"/>
          </a:solidFill>
          <a:ln w="57150">
            <a:solidFill>
              <a:schemeClr val="bg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2491264" y="1815543"/>
            <a:ext cx="2407618" cy="2407618"/>
          </a:xfrm>
          <a:prstGeom prst="ellipse">
            <a:avLst/>
          </a:prstGeom>
          <a:solidFill>
            <a:schemeClr val="accent2"/>
          </a:solidFill>
          <a:ln w="57150">
            <a:solidFill>
              <a:schemeClr val="bg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p:cNvSpPr/>
          <p:nvPr/>
        </p:nvSpPr>
        <p:spPr>
          <a:xfrm>
            <a:off x="3998195" y="3248911"/>
            <a:ext cx="2407618" cy="2407618"/>
          </a:xfrm>
          <a:prstGeom prst="ellipse">
            <a:avLst/>
          </a:prstGeom>
          <a:solidFill>
            <a:schemeClr val="accent3"/>
          </a:solidFill>
          <a:ln w="57150">
            <a:solidFill>
              <a:schemeClr val="bg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p:cNvSpPr/>
          <p:nvPr/>
        </p:nvSpPr>
        <p:spPr>
          <a:xfrm>
            <a:off x="5793914" y="1815543"/>
            <a:ext cx="2407618" cy="2407618"/>
          </a:xfrm>
          <a:prstGeom prst="ellipse">
            <a:avLst/>
          </a:prstGeom>
          <a:solidFill>
            <a:schemeClr val="accent4"/>
          </a:solidFill>
          <a:ln w="57150">
            <a:solidFill>
              <a:schemeClr val="bg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Oval 46"/>
          <p:cNvSpPr/>
          <p:nvPr/>
        </p:nvSpPr>
        <p:spPr>
          <a:xfrm>
            <a:off x="7293119" y="3248911"/>
            <a:ext cx="2407618" cy="2407618"/>
          </a:xfrm>
          <a:prstGeom prst="ellipse">
            <a:avLst/>
          </a:prstGeom>
          <a:solidFill>
            <a:schemeClr val="accent5"/>
          </a:solidFill>
          <a:ln w="57150">
            <a:solidFill>
              <a:schemeClr val="bg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p:cNvSpPr/>
          <p:nvPr/>
        </p:nvSpPr>
        <p:spPr>
          <a:xfrm>
            <a:off x="9083633" y="1815543"/>
            <a:ext cx="2407618" cy="2407618"/>
          </a:xfrm>
          <a:prstGeom prst="ellipse">
            <a:avLst/>
          </a:prstGeom>
          <a:solidFill>
            <a:schemeClr val="accent6"/>
          </a:solidFill>
          <a:ln w="57150">
            <a:solidFill>
              <a:schemeClr val="bg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Freeform 5"/>
          <p:cNvSpPr>
            <a:spLocks noEditPoints="1"/>
          </p:cNvSpPr>
          <p:nvPr/>
        </p:nvSpPr>
        <p:spPr bwMode="auto">
          <a:xfrm>
            <a:off x="1890932" y="3682637"/>
            <a:ext cx="770048" cy="770048"/>
          </a:xfrm>
          <a:custGeom>
            <a:avLst/>
            <a:gdLst>
              <a:gd name="T0" fmla="*/ 175 w 176"/>
              <a:gd name="T1" fmla="*/ 85 h 176"/>
              <a:gd name="T2" fmla="*/ 144 w 176"/>
              <a:gd name="T3" fmla="*/ 54 h 176"/>
              <a:gd name="T4" fmla="*/ 144 w 176"/>
              <a:gd name="T5" fmla="*/ 12 h 176"/>
              <a:gd name="T6" fmla="*/ 140 w 176"/>
              <a:gd name="T7" fmla="*/ 8 h 176"/>
              <a:gd name="T8" fmla="*/ 116 w 176"/>
              <a:gd name="T9" fmla="*/ 8 h 176"/>
              <a:gd name="T10" fmla="*/ 112 w 176"/>
              <a:gd name="T11" fmla="*/ 12 h 176"/>
              <a:gd name="T12" fmla="*/ 112 w 176"/>
              <a:gd name="T13" fmla="*/ 22 h 176"/>
              <a:gd name="T14" fmla="*/ 91 w 176"/>
              <a:gd name="T15" fmla="*/ 1 h 176"/>
              <a:gd name="T16" fmla="*/ 88 w 176"/>
              <a:gd name="T17" fmla="*/ 0 h 176"/>
              <a:gd name="T18" fmla="*/ 85 w 176"/>
              <a:gd name="T19" fmla="*/ 1 h 176"/>
              <a:gd name="T20" fmla="*/ 1 w 176"/>
              <a:gd name="T21" fmla="*/ 85 h 176"/>
              <a:gd name="T22" fmla="*/ 0 w 176"/>
              <a:gd name="T23" fmla="*/ 88 h 176"/>
              <a:gd name="T24" fmla="*/ 4 w 176"/>
              <a:gd name="T25" fmla="*/ 92 h 176"/>
              <a:gd name="T26" fmla="*/ 7 w 176"/>
              <a:gd name="T27" fmla="*/ 91 h 176"/>
              <a:gd name="T28" fmla="*/ 24 w 176"/>
              <a:gd name="T29" fmla="*/ 74 h 176"/>
              <a:gd name="T30" fmla="*/ 24 w 176"/>
              <a:gd name="T31" fmla="*/ 172 h 176"/>
              <a:gd name="T32" fmla="*/ 28 w 176"/>
              <a:gd name="T33" fmla="*/ 176 h 176"/>
              <a:gd name="T34" fmla="*/ 148 w 176"/>
              <a:gd name="T35" fmla="*/ 176 h 176"/>
              <a:gd name="T36" fmla="*/ 152 w 176"/>
              <a:gd name="T37" fmla="*/ 172 h 176"/>
              <a:gd name="T38" fmla="*/ 152 w 176"/>
              <a:gd name="T39" fmla="*/ 74 h 176"/>
              <a:gd name="T40" fmla="*/ 169 w 176"/>
              <a:gd name="T41" fmla="*/ 91 h 176"/>
              <a:gd name="T42" fmla="*/ 172 w 176"/>
              <a:gd name="T43" fmla="*/ 92 h 176"/>
              <a:gd name="T44" fmla="*/ 176 w 176"/>
              <a:gd name="T45" fmla="*/ 88 h 176"/>
              <a:gd name="T46" fmla="*/ 175 w 176"/>
              <a:gd name="T47" fmla="*/ 85 h 176"/>
              <a:gd name="T48" fmla="*/ 120 w 176"/>
              <a:gd name="T49" fmla="*/ 16 h 176"/>
              <a:gd name="T50" fmla="*/ 136 w 176"/>
              <a:gd name="T51" fmla="*/ 16 h 176"/>
              <a:gd name="T52" fmla="*/ 136 w 176"/>
              <a:gd name="T53" fmla="*/ 46 h 176"/>
              <a:gd name="T54" fmla="*/ 120 w 176"/>
              <a:gd name="T55" fmla="*/ 30 h 176"/>
              <a:gd name="T56" fmla="*/ 120 w 176"/>
              <a:gd name="T57" fmla="*/ 16 h 176"/>
              <a:gd name="T58" fmla="*/ 64 w 176"/>
              <a:gd name="T59" fmla="*/ 168 h 176"/>
              <a:gd name="T60" fmla="*/ 32 w 176"/>
              <a:gd name="T61" fmla="*/ 168 h 176"/>
              <a:gd name="T62" fmla="*/ 32 w 176"/>
              <a:gd name="T63" fmla="*/ 160 h 176"/>
              <a:gd name="T64" fmla="*/ 64 w 176"/>
              <a:gd name="T65" fmla="*/ 160 h 176"/>
              <a:gd name="T66" fmla="*/ 64 w 176"/>
              <a:gd name="T67" fmla="*/ 168 h 176"/>
              <a:gd name="T68" fmla="*/ 104 w 176"/>
              <a:gd name="T69" fmla="*/ 168 h 176"/>
              <a:gd name="T70" fmla="*/ 72 w 176"/>
              <a:gd name="T71" fmla="*/ 168 h 176"/>
              <a:gd name="T72" fmla="*/ 72 w 176"/>
              <a:gd name="T73" fmla="*/ 104 h 176"/>
              <a:gd name="T74" fmla="*/ 104 w 176"/>
              <a:gd name="T75" fmla="*/ 104 h 176"/>
              <a:gd name="T76" fmla="*/ 104 w 176"/>
              <a:gd name="T77" fmla="*/ 168 h 176"/>
              <a:gd name="T78" fmla="*/ 144 w 176"/>
              <a:gd name="T79" fmla="*/ 168 h 176"/>
              <a:gd name="T80" fmla="*/ 112 w 176"/>
              <a:gd name="T81" fmla="*/ 168 h 176"/>
              <a:gd name="T82" fmla="*/ 112 w 176"/>
              <a:gd name="T83" fmla="*/ 160 h 176"/>
              <a:gd name="T84" fmla="*/ 144 w 176"/>
              <a:gd name="T85" fmla="*/ 160 h 176"/>
              <a:gd name="T86" fmla="*/ 144 w 176"/>
              <a:gd name="T87" fmla="*/ 168 h 176"/>
              <a:gd name="T88" fmla="*/ 144 w 176"/>
              <a:gd name="T89" fmla="*/ 152 h 176"/>
              <a:gd name="T90" fmla="*/ 112 w 176"/>
              <a:gd name="T91" fmla="*/ 152 h 176"/>
              <a:gd name="T92" fmla="*/ 112 w 176"/>
              <a:gd name="T93" fmla="*/ 100 h 176"/>
              <a:gd name="T94" fmla="*/ 108 w 176"/>
              <a:gd name="T95" fmla="*/ 96 h 176"/>
              <a:gd name="T96" fmla="*/ 68 w 176"/>
              <a:gd name="T97" fmla="*/ 96 h 176"/>
              <a:gd name="T98" fmla="*/ 64 w 176"/>
              <a:gd name="T99" fmla="*/ 100 h 176"/>
              <a:gd name="T100" fmla="*/ 64 w 176"/>
              <a:gd name="T101" fmla="*/ 152 h 176"/>
              <a:gd name="T102" fmla="*/ 32 w 176"/>
              <a:gd name="T103" fmla="*/ 152 h 176"/>
              <a:gd name="T104" fmla="*/ 32 w 176"/>
              <a:gd name="T105" fmla="*/ 66 h 176"/>
              <a:gd name="T106" fmla="*/ 88 w 176"/>
              <a:gd name="T107" fmla="*/ 10 h 176"/>
              <a:gd name="T108" fmla="*/ 144 w 176"/>
              <a:gd name="T109" fmla="*/ 66 h 176"/>
              <a:gd name="T110" fmla="*/ 144 w 176"/>
              <a:gd name="T111" fmla="*/ 152 h 176"/>
              <a:gd name="T112" fmla="*/ 92 w 176"/>
              <a:gd name="T113" fmla="*/ 144 h 176"/>
              <a:gd name="T114" fmla="*/ 96 w 176"/>
              <a:gd name="T115" fmla="*/ 140 h 176"/>
              <a:gd name="T116" fmla="*/ 92 w 176"/>
              <a:gd name="T117" fmla="*/ 136 h 176"/>
              <a:gd name="T118" fmla="*/ 88 w 176"/>
              <a:gd name="T119" fmla="*/ 140 h 176"/>
              <a:gd name="T120" fmla="*/ 92 w 176"/>
              <a:gd name="T121" fmla="*/ 14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 h="176">
                <a:moveTo>
                  <a:pt x="175" y="85"/>
                </a:moveTo>
                <a:cubicBezTo>
                  <a:pt x="144" y="54"/>
                  <a:pt x="144" y="54"/>
                  <a:pt x="144" y="54"/>
                </a:cubicBezTo>
                <a:cubicBezTo>
                  <a:pt x="144" y="12"/>
                  <a:pt x="144" y="12"/>
                  <a:pt x="144" y="12"/>
                </a:cubicBezTo>
                <a:cubicBezTo>
                  <a:pt x="144" y="10"/>
                  <a:pt x="142" y="8"/>
                  <a:pt x="140" y="8"/>
                </a:cubicBezTo>
                <a:cubicBezTo>
                  <a:pt x="116" y="8"/>
                  <a:pt x="116" y="8"/>
                  <a:pt x="116" y="8"/>
                </a:cubicBezTo>
                <a:cubicBezTo>
                  <a:pt x="114" y="8"/>
                  <a:pt x="112" y="10"/>
                  <a:pt x="112" y="12"/>
                </a:cubicBezTo>
                <a:cubicBezTo>
                  <a:pt x="112" y="22"/>
                  <a:pt x="112" y="22"/>
                  <a:pt x="112" y="22"/>
                </a:cubicBezTo>
                <a:cubicBezTo>
                  <a:pt x="91" y="1"/>
                  <a:pt x="91" y="1"/>
                  <a:pt x="91" y="1"/>
                </a:cubicBezTo>
                <a:cubicBezTo>
                  <a:pt x="90" y="0"/>
                  <a:pt x="89" y="0"/>
                  <a:pt x="88" y="0"/>
                </a:cubicBezTo>
                <a:cubicBezTo>
                  <a:pt x="87" y="0"/>
                  <a:pt x="86" y="0"/>
                  <a:pt x="85" y="1"/>
                </a:cubicBezTo>
                <a:cubicBezTo>
                  <a:pt x="1" y="85"/>
                  <a:pt x="1" y="85"/>
                  <a:pt x="1" y="85"/>
                </a:cubicBezTo>
                <a:cubicBezTo>
                  <a:pt x="0" y="86"/>
                  <a:pt x="0" y="87"/>
                  <a:pt x="0" y="88"/>
                </a:cubicBezTo>
                <a:cubicBezTo>
                  <a:pt x="0" y="90"/>
                  <a:pt x="2" y="92"/>
                  <a:pt x="4" y="92"/>
                </a:cubicBezTo>
                <a:cubicBezTo>
                  <a:pt x="5" y="92"/>
                  <a:pt x="6" y="92"/>
                  <a:pt x="7" y="91"/>
                </a:cubicBezTo>
                <a:cubicBezTo>
                  <a:pt x="24" y="74"/>
                  <a:pt x="24" y="74"/>
                  <a:pt x="24" y="74"/>
                </a:cubicBezTo>
                <a:cubicBezTo>
                  <a:pt x="24" y="172"/>
                  <a:pt x="24" y="172"/>
                  <a:pt x="24" y="172"/>
                </a:cubicBezTo>
                <a:cubicBezTo>
                  <a:pt x="24" y="174"/>
                  <a:pt x="26" y="176"/>
                  <a:pt x="28" y="176"/>
                </a:cubicBezTo>
                <a:cubicBezTo>
                  <a:pt x="148" y="176"/>
                  <a:pt x="148" y="176"/>
                  <a:pt x="148" y="176"/>
                </a:cubicBezTo>
                <a:cubicBezTo>
                  <a:pt x="150" y="176"/>
                  <a:pt x="152" y="174"/>
                  <a:pt x="152" y="172"/>
                </a:cubicBezTo>
                <a:cubicBezTo>
                  <a:pt x="152" y="74"/>
                  <a:pt x="152" y="74"/>
                  <a:pt x="152" y="74"/>
                </a:cubicBezTo>
                <a:cubicBezTo>
                  <a:pt x="169" y="91"/>
                  <a:pt x="169" y="91"/>
                  <a:pt x="169" y="91"/>
                </a:cubicBezTo>
                <a:cubicBezTo>
                  <a:pt x="170" y="92"/>
                  <a:pt x="171" y="92"/>
                  <a:pt x="172" y="92"/>
                </a:cubicBezTo>
                <a:cubicBezTo>
                  <a:pt x="174" y="92"/>
                  <a:pt x="176" y="90"/>
                  <a:pt x="176" y="88"/>
                </a:cubicBezTo>
                <a:cubicBezTo>
                  <a:pt x="176" y="87"/>
                  <a:pt x="176" y="86"/>
                  <a:pt x="175" y="85"/>
                </a:cubicBezTo>
                <a:moveTo>
                  <a:pt x="120" y="16"/>
                </a:moveTo>
                <a:cubicBezTo>
                  <a:pt x="136" y="16"/>
                  <a:pt x="136" y="16"/>
                  <a:pt x="136" y="16"/>
                </a:cubicBezTo>
                <a:cubicBezTo>
                  <a:pt x="136" y="46"/>
                  <a:pt x="136" y="46"/>
                  <a:pt x="136" y="46"/>
                </a:cubicBezTo>
                <a:cubicBezTo>
                  <a:pt x="120" y="30"/>
                  <a:pt x="120" y="30"/>
                  <a:pt x="120" y="30"/>
                </a:cubicBezTo>
                <a:lnTo>
                  <a:pt x="120" y="16"/>
                </a:lnTo>
                <a:close/>
                <a:moveTo>
                  <a:pt x="64" y="168"/>
                </a:moveTo>
                <a:cubicBezTo>
                  <a:pt x="32" y="168"/>
                  <a:pt x="32" y="168"/>
                  <a:pt x="32" y="168"/>
                </a:cubicBezTo>
                <a:cubicBezTo>
                  <a:pt x="32" y="160"/>
                  <a:pt x="32" y="160"/>
                  <a:pt x="32" y="160"/>
                </a:cubicBezTo>
                <a:cubicBezTo>
                  <a:pt x="64" y="160"/>
                  <a:pt x="64" y="160"/>
                  <a:pt x="64" y="160"/>
                </a:cubicBezTo>
                <a:lnTo>
                  <a:pt x="64" y="168"/>
                </a:lnTo>
                <a:close/>
                <a:moveTo>
                  <a:pt x="104" y="168"/>
                </a:moveTo>
                <a:cubicBezTo>
                  <a:pt x="72" y="168"/>
                  <a:pt x="72" y="168"/>
                  <a:pt x="72" y="168"/>
                </a:cubicBezTo>
                <a:cubicBezTo>
                  <a:pt x="72" y="104"/>
                  <a:pt x="72" y="104"/>
                  <a:pt x="72" y="104"/>
                </a:cubicBezTo>
                <a:cubicBezTo>
                  <a:pt x="104" y="104"/>
                  <a:pt x="104" y="104"/>
                  <a:pt x="104" y="104"/>
                </a:cubicBezTo>
                <a:lnTo>
                  <a:pt x="104" y="168"/>
                </a:lnTo>
                <a:close/>
                <a:moveTo>
                  <a:pt x="144" y="168"/>
                </a:moveTo>
                <a:cubicBezTo>
                  <a:pt x="112" y="168"/>
                  <a:pt x="112" y="168"/>
                  <a:pt x="112" y="168"/>
                </a:cubicBezTo>
                <a:cubicBezTo>
                  <a:pt x="112" y="160"/>
                  <a:pt x="112" y="160"/>
                  <a:pt x="112" y="160"/>
                </a:cubicBezTo>
                <a:cubicBezTo>
                  <a:pt x="144" y="160"/>
                  <a:pt x="144" y="160"/>
                  <a:pt x="144" y="160"/>
                </a:cubicBezTo>
                <a:lnTo>
                  <a:pt x="144" y="168"/>
                </a:lnTo>
                <a:close/>
                <a:moveTo>
                  <a:pt x="144" y="152"/>
                </a:moveTo>
                <a:cubicBezTo>
                  <a:pt x="112" y="152"/>
                  <a:pt x="112" y="152"/>
                  <a:pt x="112" y="152"/>
                </a:cubicBezTo>
                <a:cubicBezTo>
                  <a:pt x="112" y="100"/>
                  <a:pt x="112" y="100"/>
                  <a:pt x="112" y="100"/>
                </a:cubicBezTo>
                <a:cubicBezTo>
                  <a:pt x="112" y="98"/>
                  <a:pt x="110" y="96"/>
                  <a:pt x="108" y="96"/>
                </a:cubicBezTo>
                <a:cubicBezTo>
                  <a:pt x="68" y="96"/>
                  <a:pt x="68" y="96"/>
                  <a:pt x="68" y="96"/>
                </a:cubicBezTo>
                <a:cubicBezTo>
                  <a:pt x="66" y="96"/>
                  <a:pt x="64" y="98"/>
                  <a:pt x="64" y="100"/>
                </a:cubicBezTo>
                <a:cubicBezTo>
                  <a:pt x="64" y="152"/>
                  <a:pt x="64" y="152"/>
                  <a:pt x="64" y="152"/>
                </a:cubicBezTo>
                <a:cubicBezTo>
                  <a:pt x="32" y="152"/>
                  <a:pt x="32" y="152"/>
                  <a:pt x="32" y="152"/>
                </a:cubicBezTo>
                <a:cubicBezTo>
                  <a:pt x="32" y="66"/>
                  <a:pt x="32" y="66"/>
                  <a:pt x="32" y="66"/>
                </a:cubicBezTo>
                <a:cubicBezTo>
                  <a:pt x="88" y="10"/>
                  <a:pt x="88" y="10"/>
                  <a:pt x="88" y="10"/>
                </a:cubicBezTo>
                <a:cubicBezTo>
                  <a:pt x="144" y="66"/>
                  <a:pt x="144" y="66"/>
                  <a:pt x="144" y="66"/>
                </a:cubicBezTo>
                <a:lnTo>
                  <a:pt x="144" y="152"/>
                </a:lnTo>
                <a:close/>
                <a:moveTo>
                  <a:pt x="92" y="144"/>
                </a:moveTo>
                <a:cubicBezTo>
                  <a:pt x="94" y="144"/>
                  <a:pt x="96" y="142"/>
                  <a:pt x="96" y="140"/>
                </a:cubicBezTo>
                <a:cubicBezTo>
                  <a:pt x="96" y="138"/>
                  <a:pt x="94" y="136"/>
                  <a:pt x="92" y="136"/>
                </a:cubicBezTo>
                <a:cubicBezTo>
                  <a:pt x="90" y="136"/>
                  <a:pt x="88" y="138"/>
                  <a:pt x="88" y="140"/>
                </a:cubicBezTo>
                <a:cubicBezTo>
                  <a:pt x="88" y="142"/>
                  <a:pt x="90" y="144"/>
                  <a:pt x="92" y="144"/>
                </a:cubicBezTo>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1" name="Freeform 6"/>
          <p:cNvSpPr>
            <a:spLocks noEditPoints="1"/>
          </p:cNvSpPr>
          <p:nvPr/>
        </p:nvSpPr>
        <p:spPr bwMode="auto">
          <a:xfrm>
            <a:off x="6971042" y="2170393"/>
            <a:ext cx="770048" cy="770048"/>
          </a:xfrm>
          <a:custGeom>
            <a:avLst/>
            <a:gdLst>
              <a:gd name="T0" fmla="*/ 144 w 176"/>
              <a:gd name="T1" fmla="*/ 88 h 176"/>
              <a:gd name="T2" fmla="*/ 152 w 176"/>
              <a:gd name="T3" fmla="*/ 88 h 176"/>
              <a:gd name="T4" fmla="*/ 60 w 176"/>
              <a:gd name="T5" fmla="*/ 136 h 176"/>
              <a:gd name="T6" fmla="*/ 56 w 176"/>
              <a:gd name="T7" fmla="*/ 143 h 176"/>
              <a:gd name="T8" fmla="*/ 60 w 176"/>
              <a:gd name="T9" fmla="*/ 136 h 176"/>
              <a:gd name="T10" fmla="*/ 33 w 176"/>
              <a:gd name="T11" fmla="*/ 120 h 176"/>
              <a:gd name="T12" fmla="*/ 40 w 176"/>
              <a:gd name="T13" fmla="*/ 116 h 176"/>
              <a:gd name="T14" fmla="*/ 56 w 176"/>
              <a:gd name="T15" fmla="*/ 33 h 176"/>
              <a:gd name="T16" fmla="*/ 60 w 176"/>
              <a:gd name="T17" fmla="*/ 40 h 176"/>
              <a:gd name="T18" fmla="*/ 56 w 176"/>
              <a:gd name="T19" fmla="*/ 33 h 176"/>
              <a:gd name="T20" fmla="*/ 24 w 176"/>
              <a:gd name="T21" fmla="*/ 88 h 176"/>
              <a:gd name="T22" fmla="*/ 32 w 176"/>
              <a:gd name="T23" fmla="*/ 88 h 176"/>
              <a:gd name="T24" fmla="*/ 116 w 176"/>
              <a:gd name="T25" fmla="*/ 40 h 176"/>
              <a:gd name="T26" fmla="*/ 120 w 176"/>
              <a:gd name="T27" fmla="*/ 33 h 176"/>
              <a:gd name="T28" fmla="*/ 116 w 176"/>
              <a:gd name="T29" fmla="*/ 40 h 176"/>
              <a:gd name="T30" fmla="*/ 33 w 176"/>
              <a:gd name="T31" fmla="*/ 56 h 176"/>
              <a:gd name="T32" fmla="*/ 40 w 176"/>
              <a:gd name="T33" fmla="*/ 60 h 176"/>
              <a:gd name="T34" fmla="*/ 142 w 176"/>
              <a:gd name="T35" fmla="*/ 115 h 176"/>
              <a:gd name="T36" fmla="*/ 138 w 176"/>
              <a:gd name="T37" fmla="*/ 121 h 176"/>
              <a:gd name="T38" fmla="*/ 142 w 176"/>
              <a:gd name="T39" fmla="*/ 115 h 176"/>
              <a:gd name="T40" fmla="*/ 84 w 176"/>
              <a:gd name="T41" fmla="*/ 148 h 176"/>
              <a:gd name="T42" fmla="*/ 92 w 176"/>
              <a:gd name="T43" fmla="*/ 148 h 176"/>
              <a:gd name="T44" fmla="*/ 138 w 176"/>
              <a:gd name="T45" fmla="*/ 55 h 176"/>
              <a:gd name="T46" fmla="*/ 142 w 176"/>
              <a:gd name="T47" fmla="*/ 61 h 176"/>
              <a:gd name="T48" fmla="*/ 138 w 176"/>
              <a:gd name="T49" fmla="*/ 55 h 176"/>
              <a:gd name="T50" fmla="*/ 103 w 176"/>
              <a:gd name="T51" fmla="*/ 84 h 176"/>
              <a:gd name="T52" fmla="*/ 92 w 176"/>
              <a:gd name="T53" fmla="*/ 28 h 176"/>
              <a:gd name="T54" fmla="*/ 84 w 176"/>
              <a:gd name="T55" fmla="*/ 28 h 176"/>
              <a:gd name="T56" fmla="*/ 72 w 176"/>
              <a:gd name="T57" fmla="*/ 88 h 176"/>
              <a:gd name="T58" fmla="*/ 103 w 176"/>
              <a:gd name="T59" fmla="*/ 92 h 176"/>
              <a:gd name="T60" fmla="*/ 128 w 176"/>
              <a:gd name="T61" fmla="*/ 88 h 176"/>
              <a:gd name="T62" fmla="*/ 88 w 176"/>
              <a:gd name="T63" fmla="*/ 96 h 176"/>
              <a:gd name="T64" fmla="*/ 88 w 176"/>
              <a:gd name="T65" fmla="*/ 80 h 176"/>
              <a:gd name="T66" fmla="*/ 88 w 176"/>
              <a:gd name="T67" fmla="*/ 96 h 176"/>
              <a:gd name="T68" fmla="*/ 115 w 176"/>
              <a:gd name="T69" fmla="*/ 142 h 176"/>
              <a:gd name="T70" fmla="*/ 121 w 176"/>
              <a:gd name="T71" fmla="*/ 138 h 176"/>
              <a:gd name="T72" fmla="*/ 88 w 176"/>
              <a:gd name="T73" fmla="*/ 0 h 176"/>
              <a:gd name="T74" fmla="*/ 88 w 176"/>
              <a:gd name="T75" fmla="*/ 176 h 176"/>
              <a:gd name="T76" fmla="*/ 88 w 176"/>
              <a:gd name="T77" fmla="*/ 0 h 176"/>
              <a:gd name="T78" fmla="*/ 8 w 176"/>
              <a:gd name="T79" fmla="*/ 88 h 176"/>
              <a:gd name="T80" fmla="*/ 168 w 176"/>
              <a:gd name="T81" fmla="*/ 8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6" h="176">
                <a:moveTo>
                  <a:pt x="148" y="84"/>
                </a:moveTo>
                <a:cubicBezTo>
                  <a:pt x="146" y="84"/>
                  <a:pt x="144" y="86"/>
                  <a:pt x="144" y="88"/>
                </a:cubicBezTo>
                <a:cubicBezTo>
                  <a:pt x="144" y="90"/>
                  <a:pt x="146" y="92"/>
                  <a:pt x="148" y="92"/>
                </a:cubicBezTo>
                <a:cubicBezTo>
                  <a:pt x="150" y="92"/>
                  <a:pt x="152" y="90"/>
                  <a:pt x="152" y="88"/>
                </a:cubicBezTo>
                <a:cubicBezTo>
                  <a:pt x="152" y="86"/>
                  <a:pt x="150" y="84"/>
                  <a:pt x="148" y="84"/>
                </a:cubicBezTo>
                <a:moveTo>
                  <a:pt x="60" y="136"/>
                </a:moveTo>
                <a:cubicBezTo>
                  <a:pt x="58" y="135"/>
                  <a:pt x="56" y="136"/>
                  <a:pt x="55" y="138"/>
                </a:cubicBezTo>
                <a:cubicBezTo>
                  <a:pt x="53" y="140"/>
                  <a:pt x="54" y="142"/>
                  <a:pt x="56" y="143"/>
                </a:cubicBezTo>
                <a:cubicBezTo>
                  <a:pt x="58" y="145"/>
                  <a:pt x="60" y="144"/>
                  <a:pt x="61" y="142"/>
                </a:cubicBezTo>
                <a:cubicBezTo>
                  <a:pt x="63" y="140"/>
                  <a:pt x="62" y="138"/>
                  <a:pt x="60" y="136"/>
                </a:cubicBezTo>
                <a:moveTo>
                  <a:pt x="34" y="115"/>
                </a:moveTo>
                <a:cubicBezTo>
                  <a:pt x="32" y="116"/>
                  <a:pt x="31" y="118"/>
                  <a:pt x="33" y="120"/>
                </a:cubicBezTo>
                <a:cubicBezTo>
                  <a:pt x="34" y="122"/>
                  <a:pt x="36" y="123"/>
                  <a:pt x="38" y="121"/>
                </a:cubicBezTo>
                <a:cubicBezTo>
                  <a:pt x="40" y="120"/>
                  <a:pt x="41" y="118"/>
                  <a:pt x="40" y="116"/>
                </a:cubicBezTo>
                <a:cubicBezTo>
                  <a:pt x="38" y="114"/>
                  <a:pt x="36" y="113"/>
                  <a:pt x="34" y="115"/>
                </a:cubicBezTo>
                <a:moveTo>
                  <a:pt x="56" y="33"/>
                </a:moveTo>
                <a:cubicBezTo>
                  <a:pt x="54" y="34"/>
                  <a:pt x="53" y="36"/>
                  <a:pt x="55" y="38"/>
                </a:cubicBezTo>
                <a:cubicBezTo>
                  <a:pt x="56" y="40"/>
                  <a:pt x="58" y="41"/>
                  <a:pt x="60" y="40"/>
                </a:cubicBezTo>
                <a:cubicBezTo>
                  <a:pt x="62" y="38"/>
                  <a:pt x="63" y="36"/>
                  <a:pt x="61" y="34"/>
                </a:cubicBezTo>
                <a:cubicBezTo>
                  <a:pt x="60" y="32"/>
                  <a:pt x="58" y="31"/>
                  <a:pt x="56" y="33"/>
                </a:cubicBezTo>
                <a:moveTo>
                  <a:pt x="28" y="84"/>
                </a:moveTo>
                <a:cubicBezTo>
                  <a:pt x="26" y="84"/>
                  <a:pt x="24" y="86"/>
                  <a:pt x="24" y="88"/>
                </a:cubicBezTo>
                <a:cubicBezTo>
                  <a:pt x="24" y="90"/>
                  <a:pt x="26" y="92"/>
                  <a:pt x="28" y="92"/>
                </a:cubicBezTo>
                <a:cubicBezTo>
                  <a:pt x="30" y="92"/>
                  <a:pt x="32" y="90"/>
                  <a:pt x="32" y="88"/>
                </a:cubicBezTo>
                <a:cubicBezTo>
                  <a:pt x="32" y="86"/>
                  <a:pt x="30" y="84"/>
                  <a:pt x="28" y="84"/>
                </a:cubicBezTo>
                <a:moveTo>
                  <a:pt x="116" y="40"/>
                </a:moveTo>
                <a:cubicBezTo>
                  <a:pt x="118" y="41"/>
                  <a:pt x="120" y="40"/>
                  <a:pt x="121" y="38"/>
                </a:cubicBezTo>
                <a:cubicBezTo>
                  <a:pt x="123" y="36"/>
                  <a:pt x="122" y="34"/>
                  <a:pt x="120" y="33"/>
                </a:cubicBezTo>
                <a:cubicBezTo>
                  <a:pt x="118" y="31"/>
                  <a:pt x="116" y="32"/>
                  <a:pt x="115" y="34"/>
                </a:cubicBezTo>
                <a:cubicBezTo>
                  <a:pt x="113" y="36"/>
                  <a:pt x="114" y="38"/>
                  <a:pt x="116" y="40"/>
                </a:cubicBezTo>
                <a:moveTo>
                  <a:pt x="38" y="55"/>
                </a:moveTo>
                <a:cubicBezTo>
                  <a:pt x="36" y="53"/>
                  <a:pt x="34" y="54"/>
                  <a:pt x="33" y="56"/>
                </a:cubicBezTo>
                <a:cubicBezTo>
                  <a:pt x="31" y="58"/>
                  <a:pt x="32" y="60"/>
                  <a:pt x="34" y="61"/>
                </a:cubicBezTo>
                <a:cubicBezTo>
                  <a:pt x="36" y="63"/>
                  <a:pt x="38" y="62"/>
                  <a:pt x="40" y="60"/>
                </a:cubicBezTo>
                <a:cubicBezTo>
                  <a:pt x="41" y="58"/>
                  <a:pt x="40" y="56"/>
                  <a:pt x="38" y="55"/>
                </a:cubicBezTo>
                <a:moveTo>
                  <a:pt x="142" y="115"/>
                </a:moveTo>
                <a:cubicBezTo>
                  <a:pt x="140" y="113"/>
                  <a:pt x="138" y="114"/>
                  <a:pt x="137" y="116"/>
                </a:cubicBezTo>
                <a:cubicBezTo>
                  <a:pt x="135" y="118"/>
                  <a:pt x="136" y="120"/>
                  <a:pt x="138" y="121"/>
                </a:cubicBezTo>
                <a:cubicBezTo>
                  <a:pt x="140" y="123"/>
                  <a:pt x="142" y="122"/>
                  <a:pt x="143" y="120"/>
                </a:cubicBezTo>
                <a:cubicBezTo>
                  <a:pt x="145" y="118"/>
                  <a:pt x="144" y="116"/>
                  <a:pt x="142" y="115"/>
                </a:cubicBezTo>
                <a:moveTo>
                  <a:pt x="88" y="144"/>
                </a:moveTo>
                <a:cubicBezTo>
                  <a:pt x="86" y="144"/>
                  <a:pt x="84" y="146"/>
                  <a:pt x="84" y="148"/>
                </a:cubicBezTo>
                <a:cubicBezTo>
                  <a:pt x="84" y="150"/>
                  <a:pt x="86" y="152"/>
                  <a:pt x="88" y="152"/>
                </a:cubicBezTo>
                <a:cubicBezTo>
                  <a:pt x="90" y="152"/>
                  <a:pt x="92" y="150"/>
                  <a:pt x="92" y="148"/>
                </a:cubicBezTo>
                <a:cubicBezTo>
                  <a:pt x="92" y="146"/>
                  <a:pt x="90" y="144"/>
                  <a:pt x="88" y="144"/>
                </a:cubicBezTo>
                <a:moveTo>
                  <a:pt x="138" y="55"/>
                </a:moveTo>
                <a:cubicBezTo>
                  <a:pt x="136" y="56"/>
                  <a:pt x="135" y="58"/>
                  <a:pt x="137" y="60"/>
                </a:cubicBezTo>
                <a:cubicBezTo>
                  <a:pt x="138" y="62"/>
                  <a:pt x="140" y="63"/>
                  <a:pt x="142" y="61"/>
                </a:cubicBezTo>
                <a:cubicBezTo>
                  <a:pt x="144" y="60"/>
                  <a:pt x="145" y="58"/>
                  <a:pt x="143" y="56"/>
                </a:cubicBezTo>
                <a:cubicBezTo>
                  <a:pt x="142" y="54"/>
                  <a:pt x="140" y="53"/>
                  <a:pt x="138" y="55"/>
                </a:cubicBezTo>
                <a:moveTo>
                  <a:pt x="124" y="84"/>
                </a:moveTo>
                <a:cubicBezTo>
                  <a:pt x="103" y="84"/>
                  <a:pt x="103" y="84"/>
                  <a:pt x="103" y="84"/>
                </a:cubicBezTo>
                <a:cubicBezTo>
                  <a:pt x="102" y="78"/>
                  <a:pt x="98" y="74"/>
                  <a:pt x="92" y="73"/>
                </a:cubicBezTo>
                <a:cubicBezTo>
                  <a:pt x="92" y="28"/>
                  <a:pt x="92" y="28"/>
                  <a:pt x="92" y="28"/>
                </a:cubicBezTo>
                <a:cubicBezTo>
                  <a:pt x="92" y="26"/>
                  <a:pt x="90" y="24"/>
                  <a:pt x="88" y="24"/>
                </a:cubicBezTo>
                <a:cubicBezTo>
                  <a:pt x="86" y="24"/>
                  <a:pt x="84" y="26"/>
                  <a:pt x="84" y="28"/>
                </a:cubicBezTo>
                <a:cubicBezTo>
                  <a:pt x="84" y="73"/>
                  <a:pt x="84" y="73"/>
                  <a:pt x="84" y="73"/>
                </a:cubicBezTo>
                <a:cubicBezTo>
                  <a:pt x="77" y="74"/>
                  <a:pt x="72" y="81"/>
                  <a:pt x="72" y="88"/>
                </a:cubicBezTo>
                <a:cubicBezTo>
                  <a:pt x="72" y="97"/>
                  <a:pt x="79" y="104"/>
                  <a:pt x="88" y="104"/>
                </a:cubicBezTo>
                <a:cubicBezTo>
                  <a:pt x="95" y="104"/>
                  <a:pt x="102" y="99"/>
                  <a:pt x="103" y="92"/>
                </a:cubicBezTo>
                <a:cubicBezTo>
                  <a:pt x="124" y="92"/>
                  <a:pt x="124" y="92"/>
                  <a:pt x="124" y="92"/>
                </a:cubicBezTo>
                <a:cubicBezTo>
                  <a:pt x="126" y="92"/>
                  <a:pt x="128" y="90"/>
                  <a:pt x="128" y="88"/>
                </a:cubicBezTo>
                <a:cubicBezTo>
                  <a:pt x="128" y="86"/>
                  <a:pt x="126" y="84"/>
                  <a:pt x="124" y="84"/>
                </a:cubicBezTo>
                <a:moveTo>
                  <a:pt x="88" y="96"/>
                </a:moveTo>
                <a:cubicBezTo>
                  <a:pt x="84" y="96"/>
                  <a:pt x="80" y="92"/>
                  <a:pt x="80" y="88"/>
                </a:cubicBezTo>
                <a:cubicBezTo>
                  <a:pt x="80" y="84"/>
                  <a:pt x="84" y="80"/>
                  <a:pt x="88" y="80"/>
                </a:cubicBezTo>
                <a:cubicBezTo>
                  <a:pt x="92" y="80"/>
                  <a:pt x="96" y="84"/>
                  <a:pt x="96" y="88"/>
                </a:cubicBezTo>
                <a:cubicBezTo>
                  <a:pt x="96" y="92"/>
                  <a:pt x="92" y="96"/>
                  <a:pt x="88" y="96"/>
                </a:cubicBezTo>
                <a:moveTo>
                  <a:pt x="116" y="136"/>
                </a:moveTo>
                <a:cubicBezTo>
                  <a:pt x="114" y="138"/>
                  <a:pt x="113" y="140"/>
                  <a:pt x="115" y="142"/>
                </a:cubicBezTo>
                <a:cubicBezTo>
                  <a:pt x="116" y="144"/>
                  <a:pt x="118" y="145"/>
                  <a:pt x="120" y="143"/>
                </a:cubicBezTo>
                <a:cubicBezTo>
                  <a:pt x="122" y="142"/>
                  <a:pt x="123" y="140"/>
                  <a:pt x="121" y="138"/>
                </a:cubicBezTo>
                <a:cubicBezTo>
                  <a:pt x="120" y="136"/>
                  <a:pt x="118" y="135"/>
                  <a:pt x="116" y="136"/>
                </a:cubicBezTo>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path>
            </a:pathLst>
          </a:custGeom>
          <a:solidFill>
            <a:schemeClr val="accent4">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2" name="Freeform 8"/>
          <p:cNvSpPr>
            <a:spLocks noEditPoints="1"/>
          </p:cNvSpPr>
          <p:nvPr/>
        </p:nvSpPr>
        <p:spPr bwMode="auto">
          <a:xfrm>
            <a:off x="3835594" y="2107284"/>
            <a:ext cx="556570" cy="770048"/>
          </a:xfrm>
          <a:custGeom>
            <a:avLst/>
            <a:gdLst>
              <a:gd name="T0" fmla="*/ 64 w 128"/>
              <a:gd name="T1" fmla="*/ 104 h 176"/>
              <a:gd name="T2" fmla="*/ 48 w 128"/>
              <a:gd name="T3" fmla="*/ 120 h 176"/>
              <a:gd name="T4" fmla="*/ 52 w 128"/>
              <a:gd name="T5" fmla="*/ 131 h 176"/>
              <a:gd name="T6" fmla="*/ 52 w 128"/>
              <a:gd name="T7" fmla="*/ 132 h 176"/>
              <a:gd name="T8" fmla="*/ 64 w 128"/>
              <a:gd name="T9" fmla="*/ 144 h 176"/>
              <a:gd name="T10" fmla="*/ 76 w 128"/>
              <a:gd name="T11" fmla="*/ 132 h 176"/>
              <a:gd name="T12" fmla="*/ 76 w 128"/>
              <a:gd name="T13" fmla="*/ 131 h 176"/>
              <a:gd name="T14" fmla="*/ 80 w 128"/>
              <a:gd name="T15" fmla="*/ 120 h 176"/>
              <a:gd name="T16" fmla="*/ 64 w 128"/>
              <a:gd name="T17" fmla="*/ 104 h 176"/>
              <a:gd name="T18" fmla="*/ 68 w 128"/>
              <a:gd name="T19" fmla="*/ 127 h 176"/>
              <a:gd name="T20" fmla="*/ 68 w 128"/>
              <a:gd name="T21" fmla="*/ 132 h 176"/>
              <a:gd name="T22" fmla="*/ 64 w 128"/>
              <a:gd name="T23" fmla="*/ 136 h 176"/>
              <a:gd name="T24" fmla="*/ 60 w 128"/>
              <a:gd name="T25" fmla="*/ 132 h 176"/>
              <a:gd name="T26" fmla="*/ 60 w 128"/>
              <a:gd name="T27" fmla="*/ 127 h 176"/>
              <a:gd name="T28" fmla="*/ 56 w 128"/>
              <a:gd name="T29" fmla="*/ 120 h 176"/>
              <a:gd name="T30" fmla="*/ 64 w 128"/>
              <a:gd name="T31" fmla="*/ 112 h 176"/>
              <a:gd name="T32" fmla="*/ 72 w 128"/>
              <a:gd name="T33" fmla="*/ 120 h 176"/>
              <a:gd name="T34" fmla="*/ 68 w 128"/>
              <a:gd name="T35" fmla="*/ 127 h 176"/>
              <a:gd name="T36" fmla="*/ 112 w 128"/>
              <a:gd name="T37" fmla="*/ 72 h 176"/>
              <a:gd name="T38" fmla="*/ 112 w 128"/>
              <a:gd name="T39" fmla="*/ 48 h 176"/>
              <a:gd name="T40" fmla="*/ 64 w 128"/>
              <a:gd name="T41" fmla="*/ 0 h 176"/>
              <a:gd name="T42" fmla="*/ 16 w 128"/>
              <a:gd name="T43" fmla="*/ 48 h 176"/>
              <a:gd name="T44" fmla="*/ 16 w 128"/>
              <a:gd name="T45" fmla="*/ 72 h 176"/>
              <a:gd name="T46" fmla="*/ 0 w 128"/>
              <a:gd name="T47" fmla="*/ 88 h 176"/>
              <a:gd name="T48" fmla="*/ 0 w 128"/>
              <a:gd name="T49" fmla="*/ 160 h 176"/>
              <a:gd name="T50" fmla="*/ 16 w 128"/>
              <a:gd name="T51" fmla="*/ 176 h 176"/>
              <a:gd name="T52" fmla="*/ 112 w 128"/>
              <a:gd name="T53" fmla="*/ 176 h 176"/>
              <a:gd name="T54" fmla="*/ 128 w 128"/>
              <a:gd name="T55" fmla="*/ 160 h 176"/>
              <a:gd name="T56" fmla="*/ 128 w 128"/>
              <a:gd name="T57" fmla="*/ 88 h 176"/>
              <a:gd name="T58" fmla="*/ 112 w 128"/>
              <a:gd name="T59" fmla="*/ 72 h 176"/>
              <a:gd name="T60" fmla="*/ 24 w 128"/>
              <a:gd name="T61" fmla="*/ 48 h 176"/>
              <a:gd name="T62" fmla="*/ 64 w 128"/>
              <a:gd name="T63" fmla="*/ 8 h 176"/>
              <a:gd name="T64" fmla="*/ 104 w 128"/>
              <a:gd name="T65" fmla="*/ 48 h 176"/>
              <a:gd name="T66" fmla="*/ 104 w 128"/>
              <a:gd name="T67" fmla="*/ 72 h 176"/>
              <a:gd name="T68" fmla="*/ 24 w 128"/>
              <a:gd name="T69" fmla="*/ 72 h 176"/>
              <a:gd name="T70" fmla="*/ 24 w 128"/>
              <a:gd name="T71" fmla="*/ 48 h 176"/>
              <a:gd name="T72" fmla="*/ 120 w 128"/>
              <a:gd name="T73" fmla="*/ 160 h 176"/>
              <a:gd name="T74" fmla="*/ 112 w 128"/>
              <a:gd name="T75" fmla="*/ 168 h 176"/>
              <a:gd name="T76" fmla="*/ 16 w 128"/>
              <a:gd name="T77" fmla="*/ 168 h 176"/>
              <a:gd name="T78" fmla="*/ 8 w 128"/>
              <a:gd name="T79" fmla="*/ 160 h 176"/>
              <a:gd name="T80" fmla="*/ 8 w 128"/>
              <a:gd name="T81" fmla="*/ 88 h 176"/>
              <a:gd name="T82" fmla="*/ 16 w 128"/>
              <a:gd name="T83" fmla="*/ 80 h 176"/>
              <a:gd name="T84" fmla="*/ 112 w 128"/>
              <a:gd name="T85" fmla="*/ 80 h 176"/>
              <a:gd name="T86" fmla="*/ 120 w 128"/>
              <a:gd name="T87" fmla="*/ 88 h 176"/>
              <a:gd name="T88" fmla="*/ 120 w 128"/>
              <a:gd name="T89" fmla="*/ 1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8" h="176">
                <a:moveTo>
                  <a:pt x="64" y="104"/>
                </a:moveTo>
                <a:cubicBezTo>
                  <a:pt x="55" y="104"/>
                  <a:pt x="48" y="111"/>
                  <a:pt x="48" y="120"/>
                </a:cubicBezTo>
                <a:cubicBezTo>
                  <a:pt x="48" y="124"/>
                  <a:pt x="50" y="128"/>
                  <a:pt x="52" y="131"/>
                </a:cubicBezTo>
                <a:cubicBezTo>
                  <a:pt x="52" y="131"/>
                  <a:pt x="52" y="132"/>
                  <a:pt x="52" y="132"/>
                </a:cubicBezTo>
                <a:cubicBezTo>
                  <a:pt x="52" y="139"/>
                  <a:pt x="57" y="144"/>
                  <a:pt x="64" y="144"/>
                </a:cubicBezTo>
                <a:cubicBezTo>
                  <a:pt x="71" y="144"/>
                  <a:pt x="76" y="139"/>
                  <a:pt x="76" y="132"/>
                </a:cubicBezTo>
                <a:cubicBezTo>
                  <a:pt x="76" y="132"/>
                  <a:pt x="76" y="131"/>
                  <a:pt x="76" y="131"/>
                </a:cubicBezTo>
                <a:cubicBezTo>
                  <a:pt x="78" y="128"/>
                  <a:pt x="80" y="124"/>
                  <a:pt x="80" y="120"/>
                </a:cubicBezTo>
                <a:cubicBezTo>
                  <a:pt x="80" y="111"/>
                  <a:pt x="73" y="104"/>
                  <a:pt x="64" y="104"/>
                </a:cubicBezTo>
                <a:moveTo>
                  <a:pt x="68" y="127"/>
                </a:moveTo>
                <a:cubicBezTo>
                  <a:pt x="68" y="132"/>
                  <a:pt x="68" y="132"/>
                  <a:pt x="68" y="132"/>
                </a:cubicBezTo>
                <a:cubicBezTo>
                  <a:pt x="68" y="134"/>
                  <a:pt x="66" y="136"/>
                  <a:pt x="64" y="136"/>
                </a:cubicBezTo>
                <a:cubicBezTo>
                  <a:pt x="62" y="136"/>
                  <a:pt x="60" y="134"/>
                  <a:pt x="60" y="132"/>
                </a:cubicBezTo>
                <a:cubicBezTo>
                  <a:pt x="60" y="127"/>
                  <a:pt x="60" y="127"/>
                  <a:pt x="60" y="127"/>
                </a:cubicBezTo>
                <a:cubicBezTo>
                  <a:pt x="58" y="126"/>
                  <a:pt x="56" y="123"/>
                  <a:pt x="56" y="120"/>
                </a:cubicBezTo>
                <a:cubicBezTo>
                  <a:pt x="56" y="116"/>
                  <a:pt x="60" y="112"/>
                  <a:pt x="64" y="112"/>
                </a:cubicBezTo>
                <a:cubicBezTo>
                  <a:pt x="68" y="112"/>
                  <a:pt x="72" y="116"/>
                  <a:pt x="72" y="120"/>
                </a:cubicBezTo>
                <a:cubicBezTo>
                  <a:pt x="72" y="123"/>
                  <a:pt x="70" y="126"/>
                  <a:pt x="68" y="127"/>
                </a:cubicBezTo>
                <a:moveTo>
                  <a:pt x="112" y="72"/>
                </a:moveTo>
                <a:cubicBezTo>
                  <a:pt x="112" y="48"/>
                  <a:pt x="112" y="48"/>
                  <a:pt x="112" y="48"/>
                </a:cubicBezTo>
                <a:cubicBezTo>
                  <a:pt x="112" y="21"/>
                  <a:pt x="91" y="0"/>
                  <a:pt x="64" y="0"/>
                </a:cubicBezTo>
                <a:cubicBezTo>
                  <a:pt x="37" y="0"/>
                  <a:pt x="16" y="21"/>
                  <a:pt x="16" y="48"/>
                </a:cubicBezTo>
                <a:cubicBezTo>
                  <a:pt x="16" y="72"/>
                  <a:pt x="16" y="72"/>
                  <a:pt x="16" y="72"/>
                </a:cubicBezTo>
                <a:cubicBezTo>
                  <a:pt x="7" y="72"/>
                  <a:pt x="0" y="79"/>
                  <a:pt x="0" y="88"/>
                </a:cubicBezTo>
                <a:cubicBezTo>
                  <a:pt x="0" y="160"/>
                  <a:pt x="0" y="160"/>
                  <a:pt x="0" y="160"/>
                </a:cubicBezTo>
                <a:cubicBezTo>
                  <a:pt x="0" y="169"/>
                  <a:pt x="7" y="176"/>
                  <a:pt x="16" y="176"/>
                </a:cubicBezTo>
                <a:cubicBezTo>
                  <a:pt x="112" y="176"/>
                  <a:pt x="112" y="176"/>
                  <a:pt x="112" y="176"/>
                </a:cubicBezTo>
                <a:cubicBezTo>
                  <a:pt x="121" y="176"/>
                  <a:pt x="128" y="169"/>
                  <a:pt x="128" y="160"/>
                </a:cubicBezTo>
                <a:cubicBezTo>
                  <a:pt x="128" y="88"/>
                  <a:pt x="128" y="88"/>
                  <a:pt x="128" y="88"/>
                </a:cubicBezTo>
                <a:cubicBezTo>
                  <a:pt x="128" y="79"/>
                  <a:pt x="121" y="72"/>
                  <a:pt x="112" y="72"/>
                </a:cubicBezTo>
                <a:moveTo>
                  <a:pt x="24" y="48"/>
                </a:moveTo>
                <a:cubicBezTo>
                  <a:pt x="24" y="26"/>
                  <a:pt x="42" y="8"/>
                  <a:pt x="64" y="8"/>
                </a:cubicBezTo>
                <a:cubicBezTo>
                  <a:pt x="86" y="8"/>
                  <a:pt x="104" y="26"/>
                  <a:pt x="104" y="48"/>
                </a:cubicBezTo>
                <a:cubicBezTo>
                  <a:pt x="104" y="72"/>
                  <a:pt x="104" y="72"/>
                  <a:pt x="104" y="72"/>
                </a:cubicBezTo>
                <a:cubicBezTo>
                  <a:pt x="24" y="72"/>
                  <a:pt x="24" y="72"/>
                  <a:pt x="24" y="72"/>
                </a:cubicBezTo>
                <a:lnTo>
                  <a:pt x="24" y="48"/>
                </a:lnTo>
                <a:close/>
                <a:moveTo>
                  <a:pt x="120" y="160"/>
                </a:moveTo>
                <a:cubicBezTo>
                  <a:pt x="120" y="164"/>
                  <a:pt x="116" y="168"/>
                  <a:pt x="112" y="168"/>
                </a:cubicBezTo>
                <a:cubicBezTo>
                  <a:pt x="16" y="168"/>
                  <a:pt x="16" y="168"/>
                  <a:pt x="16" y="168"/>
                </a:cubicBezTo>
                <a:cubicBezTo>
                  <a:pt x="12" y="168"/>
                  <a:pt x="8" y="164"/>
                  <a:pt x="8" y="160"/>
                </a:cubicBezTo>
                <a:cubicBezTo>
                  <a:pt x="8" y="88"/>
                  <a:pt x="8" y="88"/>
                  <a:pt x="8" y="88"/>
                </a:cubicBezTo>
                <a:cubicBezTo>
                  <a:pt x="8" y="84"/>
                  <a:pt x="12" y="80"/>
                  <a:pt x="16" y="80"/>
                </a:cubicBezTo>
                <a:cubicBezTo>
                  <a:pt x="112" y="80"/>
                  <a:pt x="112" y="80"/>
                  <a:pt x="112" y="80"/>
                </a:cubicBezTo>
                <a:cubicBezTo>
                  <a:pt x="116" y="80"/>
                  <a:pt x="120" y="84"/>
                  <a:pt x="120" y="88"/>
                </a:cubicBezTo>
                <a:lnTo>
                  <a:pt x="120" y="160"/>
                </a:lnTo>
                <a:close/>
              </a:path>
            </a:pathLst>
          </a:custGeom>
          <a:solidFill>
            <a:schemeClr val="accent2">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3" name="Freeform 17"/>
          <p:cNvSpPr>
            <a:spLocks noEditPoints="1"/>
          </p:cNvSpPr>
          <p:nvPr/>
        </p:nvSpPr>
        <p:spPr bwMode="auto">
          <a:xfrm>
            <a:off x="5294769" y="3629941"/>
            <a:ext cx="629000" cy="770048"/>
          </a:xfrm>
          <a:custGeom>
            <a:avLst/>
            <a:gdLst>
              <a:gd name="T0" fmla="*/ 28 w 144"/>
              <a:gd name="T1" fmla="*/ 88 h 176"/>
              <a:gd name="T2" fmla="*/ 76 w 144"/>
              <a:gd name="T3" fmla="*/ 88 h 176"/>
              <a:gd name="T4" fmla="*/ 80 w 144"/>
              <a:gd name="T5" fmla="*/ 84 h 176"/>
              <a:gd name="T6" fmla="*/ 76 w 144"/>
              <a:gd name="T7" fmla="*/ 80 h 176"/>
              <a:gd name="T8" fmla="*/ 28 w 144"/>
              <a:gd name="T9" fmla="*/ 80 h 176"/>
              <a:gd name="T10" fmla="*/ 24 w 144"/>
              <a:gd name="T11" fmla="*/ 84 h 176"/>
              <a:gd name="T12" fmla="*/ 28 w 144"/>
              <a:gd name="T13" fmla="*/ 88 h 176"/>
              <a:gd name="T14" fmla="*/ 28 w 144"/>
              <a:gd name="T15" fmla="*/ 112 h 176"/>
              <a:gd name="T16" fmla="*/ 116 w 144"/>
              <a:gd name="T17" fmla="*/ 112 h 176"/>
              <a:gd name="T18" fmla="*/ 120 w 144"/>
              <a:gd name="T19" fmla="*/ 108 h 176"/>
              <a:gd name="T20" fmla="*/ 116 w 144"/>
              <a:gd name="T21" fmla="*/ 104 h 176"/>
              <a:gd name="T22" fmla="*/ 28 w 144"/>
              <a:gd name="T23" fmla="*/ 104 h 176"/>
              <a:gd name="T24" fmla="*/ 24 w 144"/>
              <a:gd name="T25" fmla="*/ 108 h 176"/>
              <a:gd name="T26" fmla="*/ 28 w 144"/>
              <a:gd name="T27" fmla="*/ 112 h 176"/>
              <a:gd name="T28" fmla="*/ 28 w 144"/>
              <a:gd name="T29" fmla="*/ 136 h 176"/>
              <a:gd name="T30" fmla="*/ 100 w 144"/>
              <a:gd name="T31" fmla="*/ 136 h 176"/>
              <a:gd name="T32" fmla="*/ 104 w 144"/>
              <a:gd name="T33" fmla="*/ 132 h 176"/>
              <a:gd name="T34" fmla="*/ 100 w 144"/>
              <a:gd name="T35" fmla="*/ 128 h 176"/>
              <a:gd name="T36" fmla="*/ 28 w 144"/>
              <a:gd name="T37" fmla="*/ 128 h 176"/>
              <a:gd name="T38" fmla="*/ 24 w 144"/>
              <a:gd name="T39" fmla="*/ 132 h 176"/>
              <a:gd name="T40" fmla="*/ 28 w 144"/>
              <a:gd name="T41" fmla="*/ 136 h 176"/>
              <a:gd name="T42" fmla="*/ 136 w 144"/>
              <a:gd name="T43" fmla="*/ 24 h 176"/>
              <a:gd name="T44" fmla="*/ 104 w 144"/>
              <a:gd name="T45" fmla="*/ 24 h 176"/>
              <a:gd name="T46" fmla="*/ 104 w 144"/>
              <a:gd name="T47" fmla="*/ 16 h 176"/>
              <a:gd name="T48" fmla="*/ 96 w 144"/>
              <a:gd name="T49" fmla="*/ 8 h 176"/>
              <a:gd name="T50" fmla="*/ 80 w 144"/>
              <a:gd name="T51" fmla="*/ 8 h 176"/>
              <a:gd name="T52" fmla="*/ 72 w 144"/>
              <a:gd name="T53" fmla="*/ 0 h 176"/>
              <a:gd name="T54" fmla="*/ 64 w 144"/>
              <a:gd name="T55" fmla="*/ 8 h 176"/>
              <a:gd name="T56" fmla="*/ 48 w 144"/>
              <a:gd name="T57" fmla="*/ 8 h 176"/>
              <a:gd name="T58" fmla="*/ 40 w 144"/>
              <a:gd name="T59" fmla="*/ 16 h 176"/>
              <a:gd name="T60" fmla="*/ 40 w 144"/>
              <a:gd name="T61" fmla="*/ 24 h 176"/>
              <a:gd name="T62" fmla="*/ 8 w 144"/>
              <a:gd name="T63" fmla="*/ 24 h 176"/>
              <a:gd name="T64" fmla="*/ 0 w 144"/>
              <a:gd name="T65" fmla="*/ 32 h 176"/>
              <a:gd name="T66" fmla="*/ 0 w 144"/>
              <a:gd name="T67" fmla="*/ 168 h 176"/>
              <a:gd name="T68" fmla="*/ 8 w 144"/>
              <a:gd name="T69" fmla="*/ 176 h 176"/>
              <a:gd name="T70" fmla="*/ 136 w 144"/>
              <a:gd name="T71" fmla="*/ 176 h 176"/>
              <a:gd name="T72" fmla="*/ 144 w 144"/>
              <a:gd name="T73" fmla="*/ 168 h 176"/>
              <a:gd name="T74" fmla="*/ 144 w 144"/>
              <a:gd name="T75" fmla="*/ 32 h 176"/>
              <a:gd name="T76" fmla="*/ 136 w 144"/>
              <a:gd name="T77" fmla="*/ 24 h 176"/>
              <a:gd name="T78" fmla="*/ 48 w 144"/>
              <a:gd name="T79" fmla="*/ 16 h 176"/>
              <a:gd name="T80" fmla="*/ 96 w 144"/>
              <a:gd name="T81" fmla="*/ 16 h 176"/>
              <a:gd name="T82" fmla="*/ 96 w 144"/>
              <a:gd name="T83" fmla="*/ 32 h 176"/>
              <a:gd name="T84" fmla="*/ 48 w 144"/>
              <a:gd name="T85" fmla="*/ 32 h 176"/>
              <a:gd name="T86" fmla="*/ 48 w 144"/>
              <a:gd name="T87" fmla="*/ 16 h 176"/>
              <a:gd name="T88" fmla="*/ 136 w 144"/>
              <a:gd name="T89" fmla="*/ 168 h 176"/>
              <a:gd name="T90" fmla="*/ 8 w 144"/>
              <a:gd name="T91" fmla="*/ 168 h 176"/>
              <a:gd name="T92" fmla="*/ 8 w 144"/>
              <a:gd name="T93" fmla="*/ 56 h 176"/>
              <a:gd name="T94" fmla="*/ 136 w 144"/>
              <a:gd name="T95" fmla="*/ 56 h 176"/>
              <a:gd name="T96" fmla="*/ 136 w 144"/>
              <a:gd name="T97" fmla="*/ 168 h 176"/>
              <a:gd name="T98" fmla="*/ 136 w 144"/>
              <a:gd name="T99" fmla="*/ 48 h 176"/>
              <a:gd name="T100" fmla="*/ 8 w 144"/>
              <a:gd name="T101" fmla="*/ 48 h 176"/>
              <a:gd name="T102" fmla="*/ 8 w 144"/>
              <a:gd name="T103" fmla="*/ 32 h 176"/>
              <a:gd name="T104" fmla="*/ 40 w 144"/>
              <a:gd name="T105" fmla="*/ 32 h 176"/>
              <a:gd name="T106" fmla="*/ 48 w 144"/>
              <a:gd name="T107" fmla="*/ 40 h 176"/>
              <a:gd name="T108" fmla="*/ 96 w 144"/>
              <a:gd name="T109" fmla="*/ 40 h 176"/>
              <a:gd name="T110" fmla="*/ 104 w 144"/>
              <a:gd name="T111" fmla="*/ 32 h 176"/>
              <a:gd name="T112" fmla="*/ 136 w 144"/>
              <a:gd name="T113" fmla="*/ 32 h 176"/>
              <a:gd name="T114" fmla="*/ 136 w 144"/>
              <a:gd name="T115" fmla="*/ 4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44" h="176">
                <a:moveTo>
                  <a:pt x="28" y="88"/>
                </a:moveTo>
                <a:cubicBezTo>
                  <a:pt x="76" y="88"/>
                  <a:pt x="76" y="88"/>
                  <a:pt x="76" y="88"/>
                </a:cubicBezTo>
                <a:cubicBezTo>
                  <a:pt x="78" y="88"/>
                  <a:pt x="80" y="86"/>
                  <a:pt x="80" y="84"/>
                </a:cubicBezTo>
                <a:cubicBezTo>
                  <a:pt x="80" y="82"/>
                  <a:pt x="78" y="80"/>
                  <a:pt x="76" y="80"/>
                </a:cubicBezTo>
                <a:cubicBezTo>
                  <a:pt x="28" y="80"/>
                  <a:pt x="28" y="80"/>
                  <a:pt x="28" y="80"/>
                </a:cubicBezTo>
                <a:cubicBezTo>
                  <a:pt x="26" y="80"/>
                  <a:pt x="24" y="82"/>
                  <a:pt x="24" y="84"/>
                </a:cubicBezTo>
                <a:cubicBezTo>
                  <a:pt x="24" y="86"/>
                  <a:pt x="26" y="88"/>
                  <a:pt x="28" y="88"/>
                </a:cubicBezTo>
                <a:moveTo>
                  <a:pt x="28" y="112"/>
                </a:moveTo>
                <a:cubicBezTo>
                  <a:pt x="116" y="112"/>
                  <a:pt x="116" y="112"/>
                  <a:pt x="116" y="112"/>
                </a:cubicBezTo>
                <a:cubicBezTo>
                  <a:pt x="118" y="112"/>
                  <a:pt x="120" y="110"/>
                  <a:pt x="120" y="108"/>
                </a:cubicBezTo>
                <a:cubicBezTo>
                  <a:pt x="120" y="106"/>
                  <a:pt x="118" y="104"/>
                  <a:pt x="116" y="104"/>
                </a:cubicBezTo>
                <a:cubicBezTo>
                  <a:pt x="28" y="104"/>
                  <a:pt x="28" y="104"/>
                  <a:pt x="28" y="104"/>
                </a:cubicBezTo>
                <a:cubicBezTo>
                  <a:pt x="26" y="104"/>
                  <a:pt x="24" y="106"/>
                  <a:pt x="24" y="108"/>
                </a:cubicBezTo>
                <a:cubicBezTo>
                  <a:pt x="24" y="110"/>
                  <a:pt x="26" y="112"/>
                  <a:pt x="28" y="112"/>
                </a:cubicBezTo>
                <a:moveTo>
                  <a:pt x="28" y="136"/>
                </a:moveTo>
                <a:cubicBezTo>
                  <a:pt x="100" y="136"/>
                  <a:pt x="100" y="136"/>
                  <a:pt x="100" y="136"/>
                </a:cubicBezTo>
                <a:cubicBezTo>
                  <a:pt x="102" y="136"/>
                  <a:pt x="104" y="134"/>
                  <a:pt x="104" y="132"/>
                </a:cubicBezTo>
                <a:cubicBezTo>
                  <a:pt x="104" y="130"/>
                  <a:pt x="102" y="128"/>
                  <a:pt x="100" y="128"/>
                </a:cubicBezTo>
                <a:cubicBezTo>
                  <a:pt x="28" y="128"/>
                  <a:pt x="28" y="128"/>
                  <a:pt x="28" y="128"/>
                </a:cubicBezTo>
                <a:cubicBezTo>
                  <a:pt x="26" y="128"/>
                  <a:pt x="24" y="130"/>
                  <a:pt x="24" y="132"/>
                </a:cubicBezTo>
                <a:cubicBezTo>
                  <a:pt x="24" y="134"/>
                  <a:pt x="26" y="136"/>
                  <a:pt x="28" y="136"/>
                </a:cubicBezTo>
                <a:moveTo>
                  <a:pt x="136" y="24"/>
                </a:moveTo>
                <a:cubicBezTo>
                  <a:pt x="104" y="24"/>
                  <a:pt x="104" y="24"/>
                  <a:pt x="104" y="24"/>
                </a:cubicBezTo>
                <a:cubicBezTo>
                  <a:pt x="104" y="16"/>
                  <a:pt x="104" y="16"/>
                  <a:pt x="104" y="16"/>
                </a:cubicBezTo>
                <a:cubicBezTo>
                  <a:pt x="104" y="12"/>
                  <a:pt x="100" y="8"/>
                  <a:pt x="96" y="8"/>
                </a:cubicBezTo>
                <a:cubicBezTo>
                  <a:pt x="80" y="8"/>
                  <a:pt x="80" y="8"/>
                  <a:pt x="80" y="8"/>
                </a:cubicBezTo>
                <a:cubicBezTo>
                  <a:pt x="80" y="4"/>
                  <a:pt x="76" y="0"/>
                  <a:pt x="72" y="0"/>
                </a:cubicBezTo>
                <a:cubicBezTo>
                  <a:pt x="68" y="0"/>
                  <a:pt x="64" y="4"/>
                  <a:pt x="64" y="8"/>
                </a:cubicBezTo>
                <a:cubicBezTo>
                  <a:pt x="48" y="8"/>
                  <a:pt x="48" y="8"/>
                  <a:pt x="48" y="8"/>
                </a:cubicBezTo>
                <a:cubicBezTo>
                  <a:pt x="44" y="8"/>
                  <a:pt x="40" y="12"/>
                  <a:pt x="40" y="16"/>
                </a:cubicBezTo>
                <a:cubicBezTo>
                  <a:pt x="40" y="24"/>
                  <a:pt x="40" y="24"/>
                  <a:pt x="40" y="24"/>
                </a:cubicBezTo>
                <a:cubicBezTo>
                  <a:pt x="8" y="24"/>
                  <a:pt x="8" y="24"/>
                  <a:pt x="8" y="24"/>
                </a:cubicBezTo>
                <a:cubicBezTo>
                  <a:pt x="4" y="24"/>
                  <a:pt x="0" y="28"/>
                  <a:pt x="0" y="32"/>
                </a:cubicBezTo>
                <a:cubicBezTo>
                  <a:pt x="0" y="168"/>
                  <a:pt x="0" y="168"/>
                  <a:pt x="0" y="168"/>
                </a:cubicBezTo>
                <a:cubicBezTo>
                  <a:pt x="0" y="172"/>
                  <a:pt x="4" y="176"/>
                  <a:pt x="8" y="176"/>
                </a:cubicBezTo>
                <a:cubicBezTo>
                  <a:pt x="136" y="176"/>
                  <a:pt x="136" y="176"/>
                  <a:pt x="136" y="176"/>
                </a:cubicBezTo>
                <a:cubicBezTo>
                  <a:pt x="140" y="176"/>
                  <a:pt x="144" y="172"/>
                  <a:pt x="144" y="168"/>
                </a:cubicBezTo>
                <a:cubicBezTo>
                  <a:pt x="144" y="32"/>
                  <a:pt x="144" y="32"/>
                  <a:pt x="144" y="32"/>
                </a:cubicBezTo>
                <a:cubicBezTo>
                  <a:pt x="144" y="28"/>
                  <a:pt x="140" y="24"/>
                  <a:pt x="136" y="24"/>
                </a:cubicBezTo>
                <a:moveTo>
                  <a:pt x="48" y="16"/>
                </a:moveTo>
                <a:cubicBezTo>
                  <a:pt x="96" y="16"/>
                  <a:pt x="96" y="16"/>
                  <a:pt x="96" y="16"/>
                </a:cubicBezTo>
                <a:cubicBezTo>
                  <a:pt x="96" y="32"/>
                  <a:pt x="96" y="32"/>
                  <a:pt x="96" y="32"/>
                </a:cubicBezTo>
                <a:cubicBezTo>
                  <a:pt x="48" y="32"/>
                  <a:pt x="48" y="32"/>
                  <a:pt x="48" y="32"/>
                </a:cubicBezTo>
                <a:lnTo>
                  <a:pt x="48" y="16"/>
                </a:lnTo>
                <a:close/>
                <a:moveTo>
                  <a:pt x="136" y="168"/>
                </a:moveTo>
                <a:cubicBezTo>
                  <a:pt x="8" y="168"/>
                  <a:pt x="8" y="168"/>
                  <a:pt x="8" y="168"/>
                </a:cubicBezTo>
                <a:cubicBezTo>
                  <a:pt x="8" y="56"/>
                  <a:pt x="8" y="56"/>
                  <a:pt x="8" y="56"/>
                </a:cubicBezTo>
                <a:cubicBezTo>
                  <a:pt x="136" y="56"/>
                  <a:pt x="136" y="56"/>
                  <a:pt x="136" y="56"/>
                </a:cubicBezTo>
                <a:lnTo>
                  <a:pt x="136" y="168"/>
                </a:lnTo>
                <a:close/>
                <a:moveTo>
                  <a:pt x="136" y="48"/>
                </a:moveTo>
                <a:cubicBezTo>
                  <a:pt x="8" y="48"/>
                  <a:pt x="8" y="48"/>
                  <a:pt x="8" y="48"/>
                </a:cubicBezTo>
                <a:cubicBezTo>
                  <a:pt x="8" y="32"/>
                  <a:pt x="8" y="32"/>
                  <a:pt x="8" y="32"/>
                </a:cubicBezTo>
                <a:cubicBezTo>
                  <a:pt x="40" y="32"/>
                  <a:pt x="40" y="32"/>
                  <a:pt x="40" y="32"/>
                </a:cubicBezTo>
                <a:cubicBezTo>
                  <a:pt x="40" y="36"/>
                  <a:pt x="44" y="40"/>
                  <a:pt x="48" y="40"/>
                </a:cubicBezTo>
                <a:cubicBezTo>
                  <a:pt x="96" y="40"/>
                  <a:pt x="96" y="40"/>
                  <a:pt x="96" y="40"/>
                </a:cubicBezTo>
                <a:cubicBezTo>
                  <a:pt x="100" y="40"/>
                  <a:pt x="104" y="36"/>
                  <a:pt x="104" y="32"/>
                </a:cubicBezTo>
                <a:cubicBezTo>
                  <a:pt x="136" y="32"/>
                  <a:pt x="136" y="32"/>
                  <a:pt x="136" y="32"/>
                </a:cubicBezTo>
                <a:lnTo>
                  <a:pt x="136" y="48"/>
                </a:lnTo>
                <a:close/>
              </a:path>
            </a:pathLst>
          </a:custGeom>
          <a:solidFill>
            <a:schemeClr val="accent3">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4" name="Freeform 30"/>
          <p:cNvSpPr>
            <a:spLocks noEditPoints="1"/>
          </p:cNvSpPr>
          <p:nvPr/>
        </p:nvSpPr>
        <p:spPr bwMode="auto">
          <a:xfrm>
            <a:off x="8468456" y="3718074"/>
            <a:ext cx="770048" cy="770048"/>
          </a:xfrm>
          <a:custGeom>
            <a:avLst/>
            <a:gdLst>
              <a:gd name="T0" fmla="*/ 144 w 176"/>
              <a:gd name="T1" fmla="*/ 0 h 176"/>
              <a:gd name="T2" fmla="*/ 121 w 176"/>
              <a:gd name="T3" fmla="*/ 9 h 176"/>
              <a:gd name="T4" fmla="*/ 13 w 176"/>
              <a:gd name="T5" fmla="*/ 117 h 176"/>
              <a:gd name="T6" fmla="*/ 0 w 176"/>
              <a:gd name="T7" fmla="*/ 176 h 176"/>
              <a:gd name="T8" fmla="*/ 59 w 176"/>
              <a:gd name="T9" fmla="*/ 163 h 176"/>
              <a:gd name="T10" fmla="*/ 167 w 176"/>
              <a:gd name="T11" fmla="*/ 55 h 176"/>
              <a:gd name="T12" fmla="*/ 176 w 176"/>
              <a:gd name="T13" fmla="*/ 32 h 176"/>
              <a:gd name="T14" fmla="*/ 144 w 176"/>
              <a:gd name="T15" fmla="*/ 0 h 176"/>
              <a:gd name="T16" fmla="*/ 52 w 176"/>
              <a:gd name="T17" fmla="*/ 155 h 176"/>
              <a:gd name="T18" fmla="*/ 24 w 176"/>
              <a:gd name="T19" fmla="*/ 162 h 176"/>
              <a:gd name="T20" fmla="*/ 24 w 176"/>
              <a:gd name="T21" fmla="*/ 152 h 176"/>
              <a:gd name="T22" fmla="*/ 14 w 176"/>
              <a:gd name="T23" fmla="*/ 152 h 176"/>
              <a:gd name="T24" fmla="*/ 21 w 176"/>
              <a:gd name="T25" fmla="*/ 124 h 176"/>
              <a:gd name="T26" fmla="*/ 52 w 176"/>
              <a:gd name="T27" fmla="*/ 124 h 176"/>
              <a:gd name="T28" fmla="*/ 52 w 176"/>
              <a:gd name="T29" fmla="*/ 155 h 176"/>
              <a:gd name="T30" fmla="*/ 60 w 176"/>
              <a:gd name="T31" fmla="*/ 150 h 176"/>
              <a:gd name="T32" fmla="*/ 60 w 176"/>
              <a:gd name="T33" fmla="*/ 120 h 176"/>
              <a:gd name="T34" fmla="*/ 56 w 176"/>
              <a:gd name="T35" fmla="*/ 116 h 176"/>
              <a:gd name="T36" fmla="*/ 26 w 176"/>
              <a:gd name="T37" fmla="*/ 116 h 176"/>
              <a:gd name="T38" fmla="*/ 112 w 176"/>
              <a:gd name="T39" fmla="*/ 30 h 176"/>
              <a:gd name="T40" fmla="*/ 146 w 176"/>
              <a:gd name="T41" fmla="*/ 64 h 176"/>
              <a:gd name="T42" fmla="*/ 60 w 176"/>
              <a:gd name="T43" fmla="*/ 150 h 176"/>
              <a:gd name="T44" fmla="*/ 161 w 176"/>
              <a:gd name="T45" fmla="*/ 49 h 176"/>
              <a:gd name="T46" fmla="*/ 152 w 176"/>
              <a:gd name="T47" fmla="*/ 58 h 176"/>
              <a:gd name="T48" fmla="*/ 118 w 176"/>
              <a:gd name="T49" fmla="*/ 24 h 176"/>
              <a:gd name="T50" fmla="*/ 127 w 176"/>
              <a:gd name="T51" fmla="*/ 15 h 176"/>
              <a:gd name="T52" fmla="*/ 144 w 176"/>
              <a:gd name="T53" fmla="*/ 8 h 176"/>
              <a:gd name="T54" fmla="*/ 168 w 176"/>
              <a:gd name="T55" fmla="*/ 32 h 176"/>
              <a:gd name="T56" fmla="*/ 161 w 176"/>
              <a:gd name="T57" fmla="*/ 4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6" h="176">
                <a:moveTo>
                  <a:pt x="144" y="0"/>
                </a:moveTo>
                <a:cubicBezTo>
                  <a:pt x="135" y="0"/>
                  <a:pt x="127" y="4"/>
                  <a:pt x="121" y="9"/>
                </a:cubicBezTo>
                <a:cubicBezTo>
                  <a:pt x="13" y="117"/>
                  <a:pt x="13" y="117"/>
                  <a:pt x="13" y="117"/>
                </a:cubicBezTo>
                <a:cubicBezTo>
                  <a:pt x="0" y="176"/>
                  <a:pt x="0" y="176"/>
                  <a:pt x="0" y="176"/>
                </a:cubicBezTo>
                <a:cubicBezTo>
                  <a:pt x="59" y="163"/>
                  <a:pt x="59" y="163"/>
                  <a:pt x="59" y="163"/>
                </a:cubicBezTo>
                <a:cubicBezTo>
                  <a:pt x="167" y="55"/>
                  <a:pt x="167" y="55"/>
                  <a:pt x="167" y="55"/>
                </a:cubicBezTo>
                <a:cubicBezTo>
                  <a:pt x="172" y="49"/>
                  <a:pt x="176" y="41"/>
                  <a:pt x="176" y="32"/>
                </a:cubicBezTo>
                <a:cubicBezTo>
                  <a:pt x="176" y="14"/>
                  <a:pt x="162" y="0"/>
                  <a:pt x="144" y="0"/>
                </a:cubicBezTo>
                <a:moveTo>
                  <a:pt x="52" y="155"/>
                </a:moveTo>
                <a:cubicBezTo>
                  <a:pt x="24" y="162"/>
                  <a:pt x="24" y="162"/>
                  <a:pt x="24" y="162"/>
                </a:cubicBezTo>
                <a:cubicBezTo>
                  <a:pt x="24" y="152"/>
                  <a:pt x="24" y="152"/>
                  <a:pt x="24" y="152"/>
                </a:cubicBezTo>
                <a:cubicBezTo>
                  <a:pt x="14" y="152"/>
                  <a:pt x="14" y="152"/>
                  <a:pt x="14" y="152"/>
                </a:cubicBezTo>
                <a:cubicBezTo>
                  <a:pt x="21" y="124"/>
                  <a:pt x="21" y="124"/>
                  <a:pt x="21" y="124"/>
                </a:cubicBezTo>
                <a:cubicBezTo>
                  <a:pt x="52" y="124"/>
                  <a:pt x="52" y="124"/>
                  <a:pt x="52" y="124"/>
                </a:cubicBezTo>
                <a:lnTo>
                  <a:pt x="52" y="155"/>
                </a:lnTo>
                <a:close/>
                <a:moveTo>
                  <a:pt x="60" y="150"/>
                </a:moveTo>
                <a:cubicBezTo>
                  <a:pt x="60" y="120"/>
                  <a:pt x="60" y="120"/>
                  <a:pt x="60" y="120"/>
                </a:cubicBezTo>
                <a:cubicBezTo>
                  <a:pt x="60" y="118"/>
                  <a:pt x="58" y="116"/>
                  <a:pt x="56" y="116"/>
                </a:cubicBezTo>
                <a:cubicBezTo>
                  <a:pt x="26" y="116"/>
                  <a:pt x="26" y="116"/>
                  <a:pt x="26" y="116"/>
                </a:cubicBezTo>
                <a:cubicBezTo>
                  <a:pt x="112" y="30"/>
                  <a:pt x="112" y="30"/>
                  <a:pt x="112" y="30"/>
                </a:cubicBezTo>
                <a:cubicBezTo>
                  <a:pt x="146" y="64"/>
                  <a:pt x="146" y="64"/>
                  <a:pt x="146" y="64"/>
                </a:cubicBezTo>
                <a:lnTo>
                  <a:pt x="60" y="150"/>
                </a:lnTo>
                <a:close/>
                <a:moveTo>
                  <a:pt x="161" y="49"/>
                </a:moveTo>
                <a:cubicBezTo>
                  <a:pt x="152" y="58"/>
                  <a:pt x="152" y="58"/>
                  <a:pt x="152" y="58"/>
                </a:cubicBezTo>
                <a:cubicBezTo>
                  <a:pt x="118" y="24"/>
                  <a:pt x="118" y="24"/>
                  <a:pt x="118" y="24"/>
                </a:cubicBezTo>
                <a:cubicBezTo>
                  <a:pt x="127" y="15"/>
                  <a:pt x="127" y="15"/>
                  <a:pt x="127" y="15"/>
                </a:cubicBezTo>
                <a:cubicBezTo>
                  <a:pt x="127" y="15"/>
                  <a:pt x="134" y="8"/>
                  <a:pt x="144" y="8"/>
                </a:cubicBezTo>
                <a:cubicBezTo>
                  <a:pt x="157" y="8"/>
                  <a:pt x="168" y="19"/>
                  <a:pt x="168" y="32"/>
                </a:cubicBezTo>
                <a:cubicBezTo>
                  <a:pt x="168" y="39"/>
                  <a:pt x="165" y="45"/>
                  <a:pt x="161" y="49"/>
                </a:cubicBezTo>
              </a:path>
            </a:pathLst>
          </a:custGeom>
          <a:solidFill>
            <a:schemeClr val="accent4">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5" name="Freeform 47"/>
          <p:cNvSpPr>
            <a:spLocks noEditPoints="1"/>
          </p:cNvSpPr>
          <p:nvPr/>
        </p:nvSpPr>
        <p:spPr bwMode="auto">
          <a:xfrm>
            <a:off x="10237426" y="2235789"/>
            <a:ext cx="770048" cy="770048"/>
          </a:xfrm>
          <a:custGeom>
            <a:avLst/>
            <a:gdLst>
              <a:gd name="T0" fmla="*/ 64 w 176"/>
              <a:gd name="T1" fmla="*/ 32 h 176"/>
              <a:gd name="T2" fmla="*/ 67 w 176"/>
              <a:gd name="T3" fmla="*/ 31 h 176"/>
              <a:gd name="T4" fmla="*/ 84 w 176"/>
              <a:gd name="T5" fmla="*/ 14 h 176"/>
              <a:gd name="T6" fmla="*/ 84 w 176"/>
              <a:gd name="T7" fmla="*/ 124 h 176"/>
              <a:gd name="T8" fmla="*/ 84 w 176"/>
              <a:gd name="T9" fmla="*/ 124 h 176"/>
              <a:gd name="T10" fmla="*/ 88 w 176"/>
              <a:gd name="T11" fmla="*/ 128 h 176"/>
              <a:gd name="T12" fmla="*/ 92 w 176"/>
              <a:gd name="T13" fmla="*/ 124 h 176"/>
              <a:gd name="T14" fmla="*/ 92 w 176"/>
              <a:gd name="T15" fmla="*/ 14 h 176"/>
              <a:gd name="T16" fmla="*/ 109 w 176"/>
              <a:gd name="T17" fmla="*/ 31 h 176"/>
              <a:gd name="T18" fmla="*/ 112 w 176"/>
              <a:gd name="T19" fmla="*/ 32 h 176"/>
              <a:gd name="T20" fmla="*/ 116 w 176"/>
              <a:gd name="T21" fmla="*/ 28 h 176"/>
              <a:gd name="T22" fmla="*/ 115 w 176"/>
              <a:gd name="T23" fmla="*/ 25 h 176"/>
              <a:gd name="T24" fmla="*/ 91 w 176"/>
              <a:gd name="T25" fmla="*/ 1 h 176"/>
              <a:gd name="T26" fmla="*/ 88 w 176"/>
              <a:gd name="T27" fmla="*/ 0 h 176"/>
              <a:gd name="T28" fmla="*/ 85 w 176"/>
              <a:gd name="T29" fmla="*/ 1 h 176"/>
              <a:gd name="T30" fmla="*/ 61 w 176"/>
              <a:gd name="T31" fmla="*/ 25 h 176"/>
              <a:gd name="T32" fmla="*/ 60 w 176"/>
              <a:gd name="T33" fmla="*/ 28 h 176"/>
              <a:gd name="T34" fmla="*/ 64 w 176"/>
              <a:gd name="T35" fmla="*/ 32 h 176"/>
              <a:gd name="T36" fmla="*/ 168 w 176"/>
              <a:gd name="T37" fmla="*/ 40 h 176"/>
              <a:gd name="T38" fmla="*/ 104 w 176"/>
              <a:gd name="T39" fmla="*/ 40 h 176"/>
              <a:gd name="T40" fmla="*/ 100 w 176"/>
              <a:gd name="T41" fmla="*/ 44 h 176"/>
              <a:gd name="T42" fmla="*/ 104 w 176"/>
              <a:gd name="T43" fmla="*/ 48 h 176"/>
              <a:gd name="T44" fmla="*/ 168 w 176"/>
              <a:gd name="T45" fmla="*/ 48 h 176"/>
              <a:gd name="T46" fmla="*/ 168 w 176"/>
              <a:gd name="T47" fmla="*/ 64 h 176"/>
              <a:gd name="T48" fmla="*/ 104 w 176"/>
              <a:gd name="T49" fmla="*/ 64 h 176"/>
              <a:gd name="T50" fmla="*/ 100 w 176"/>
              <a:gd name="T51" fmla="*/ 68 h 176"/>
              <a:gd name="T52" fmla="*/ 104 w 176"/>
              <a:gd name="T53" fmla="*/ 72 h 176"/>
              <a:gd name="T54" fmla="*/ 152 w 176"/>
              <a:gd name="T55" fmla="*/ 72 h 176"/>
              <a:gd name="T56" fmla="*/ 152 w 176"/>
              <a:gd name="T57" fmla="*/ 168 h 176"/>
              <a:gd name="T58" fmla="*/ 24 w 176"/>
              <a:gd name="T59" fmla="*/ 168 h 176"/>
              <a:gd name="T60" fmla="*/ 24 w 176"/>
              <a:gd name="T61" fmla="*/ 72 h 176"/>
              <a:gd name="T62" fmla="*/ 72 w 176"/>
              <a:gd name="T63" fmla="*/ 72 h 176"/>
              <a:gd name="T64" fmla="*/ 76 w 176"/>
              <a:gd name="T65" fmla="*/ 68 h 176"/>
              <a:gd name="T66" fmla="*/ 72 w 176"/>
              <a:gd name="T67" fmla="*/ 64 h 176"/>
              <a:gd name="T68" fmla="*/ 8 w 176"/>
              <a:gd name="T69" fmla="*/ 64 h 176"/>
              <a:gd name="T70" fmla="*/ 8 w 176"/>
              <a:gd name="T71" fmla="*/ 48 h 176"/>
              <a:gd name="T72" fmla="*/ 72 w 176"/>
              <a:gd name="T73" fmla="*/ 48 h 176"/>
              <a:gd name="T74" fmla="*/ 76 w 176"/>
              <a:gd name="T75" fmla="*/ 44 h 176"/>
              <a:gd name="T76" fmla="*/ 72 w 176"/>
              <a:gd name="T77" fmla="*/ 40 h 176"/>
              <a:gd name="T78" fmla="*/ 8 w 176"/>
              <a:gd name="T79" fmla="*/ 40 h 176"/>
              <a:gd name="T80" fmla="*/ 0 w 176"/>
              <a:gd name="T81" fmla="*/ 48 h 176"/>
              <a:gd name="T82" fmla="*/ 0 w 176"/>
              <a:gd name="T83" fmla="*/ 64 h 176"/>
              <a:gd name="T84" fmla="*/ 8 w 176"/>
              <a:gd name="T85" fmla="*/ 72 h 176"/>
              <a:gd name="T86" fmla="*/ 16 w 176"/>
              <a:gd name="T87" fmla="*/ 72 h 176"/>
              <a:gd name="T88" fmla="*/ 16 w 176"/>
              <a:gd name="T89" fmla="*/ 168 h 176"/>
              <a:gd name="T90" fmla="*/ 24 w 176"/>
              <a:gd name="T91" fmla="*/ 176 h 176"/>
              <a:gd name="T92" fmla="*/ 152 w 176"/>
              <a:gd name="T93" fmla="*/ 176 h 176"/>
              <a:gd name="T94" fmla="*/ 160 w 176"/>
              <a:gd name="T95" fmla="*/ 168 h 176"/>
              <a:gd name="T96" fmla="*/ 160 w 176"/>
              <a:gd name="T97" fmla="*/ 72 h 176"/>
              <a:gd name="T98" fmla="*/ 168 w 176"/>
              <a:gd name="T99" fmla="*/ 72 h 176"/>
              <a:gd name="T100" fmla="*/ 176 w 176"/>
              <a:gd name="T101" fmla="*/ 64 h 176"/>
              <a:gd name="T102" fmla="*/ 176 w 176"/>
              <a:gd name="T103" fmla="*/ 48 h 176"/>
              <a:gd name="T104" fmla="*/ 168 w 176"/>
              <a:gd name="T105" fmla="*/ 4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176">
                <a:moveTo>
                  <a:pt x="64" y="32"/>
                </a:moveTo>
                <a:cubicBezTo>
                  <a:pt x="65" y="32"/>
                  <a:pt x="66" y="32"/>
                  <a:pt x="67" y="31"/>
                </a:cubicBezTo>
                <a:cubicBezTo>
                  <a:pt x="84" y="14"/>
                  <a:pt x="84" y="14"/>
                  <a:pt x="84" y="14"/>
                </a:cubicBezTo>
                <a:cubicBezTo>
                  <a:pt x="84" y="124"/>
                  <a:pt x="84" y="124"/>
                  <a:pt x="84" y="124"/>
                </a:cubicBezTo>
                <a:cubicBezTo>
                  <a:pt x="84" y="124"/>
                  <a:pt x="84" y="124"/>
                  <a:pt x="84" y="124"/>
                </a:cubicBezTo>
                <a:cubicBezTo>
                  <a:pt x="84" y="126"/>
                  <a:pt x="86" y="128"/>
                  <a:pt x="88" y="128"/>
                </a:cubicBezTo>
                <a:cubicBezTo>
                  <a:pt x="90" y="128"/>
                  <a:pt x="92" y="126"/>
                  <a:pt x="92" y="124"/>
                </a:cubicBezTo>
                <a:cubicBezTo>
                  <a:pt x="92" y="14"/>
                  <a:pt x="92" y="14"/>
                  <a:pt x="92" y="14"/>
                </a:cubicBezTo>
                <a:cubicBezTo>
                  <a:pt x="109" y="31"/>
                  <a:pt x="109" y="31"/>
                  <a:pt x="109" y="31"/>
                </a:cubicBezTo>
                <a:cubicBezTo>
                  <a:pt x="110" y="32"/>
                  <a:pt x="111" y="32"/>
                  <a:pt x="112" y="32"/>
                </a:cubicBezTo>
                <a:cubicBezTo>
                  <a:pt x="114" y="32"/>
                  <a:pt x="116" y="30"/>
                  <a:pt x="116" y="28"/>
                </a:cubicBezTo>
                <a:cubicBezTo>
                  <a:pt x="116" y="27"/>
                  <a:pt x="116" y="26"/>
                  <a:pt x="115" y="25"/>
                </a:cubicBezTo>
                <a:cubicBezTo>
                  <a:pt x="91" y="1"/>
                  <a:pt x="91" y="1"/>
                  <a:pt x="91" y="1"/>
                </a:cubicBezTo>
                <a:cubicBezTo>
                  <a:pt x="90" y="0"/>
                  <a:pt x="89" y="0"/>
                  <a:pt x="88" y="0"/>
                </a:cubicBezTo>
                <a:cubicBezTo>
                  <a:pt x="87" y="0"/>
                  <a:pt x="86" y="0"/>
                  <a:pt x="85" y="1"/>
                </a:cubicBezTo>
                <a:cubicBezTo>
                  <a:pt x="61" y="25"/>
                  <a:pt x="61" y="25"/>
                  <a:pt x="61" y="25"/>
                </a:cubicBezTo>
                <a:cubicBezTo>
                  <a:pt x="60" y="26"/>
                  <a:pt x="60" y="27"/>
                  <a:pt x="60" y="28"/>
                </a:cubicBezTo>
                <a:cubicBezTo>
                  <a:pt x="60" y="30"/>
                  <a:pt x="62" y="32"/>
                  <a:pt x="64" y="32"/>
                </a:cubicBezTo>
                <a:moveTo>
                  <a:pt x="168" y="40"/>
                </a:moveTo>
                <a:cubicBezTo>
                  <a:pt x="104" y="40"/>
                  <a:pt x="104" y="40"/>
                  <a:pt x="104" y="40"/>
                </a:cubicBezTo>
                <a:cubicBezTo>
                  <a:pt x="102" y="40"/>
                  <a:pt x="100" y="42"/>
                  <a:pt x="100" y="44"/>
                </a:cubicBezTo>
                <a:cubicBezTo>
                  <a:pt x="100" y="46"/>
                  <a:pt x="102" y="48"/>
                  <a:pt x="104" y="48"/>
                </a:cubicBezTo>
                <a:cubicBezTo>
                  <a:pt x="168" y="48"/>
                  <a:pt x="168" y="48"/>
                  <a:pt x="168" y="48"/>
                </a:cubicBezTo>
                <a:cubicBezTo>
                  <a:pt x="168" y="64"/>
                  <a:pt x="168" y="64"/>
                  <a:pt x="168" y="64"/>
                </a:cubicBezTo>
                <a:cubicBezTo>
                  <a:pt x="104" y="64"/>
                  <a:pt x="104" y="64"/>
                  <a:pt x="104" y="64"/>
                </a:cubicBezTo>
                <a:cubicBezTo>
                  <a:pt x="102" y="64"/>
                  <a:pt x="100" y="66"/>
                  <a:pt x="100" y="68"/>
                </a:cubicBezTo>
                <a:cubicBezTo>
                  <a:pt x="100" y="70"/>
                  <a:pt x="102" y="72"/>
                  <a:pt x="104" y="72"/>
                </a:cubicBezTo>
                <a:cubicBezTo>
                  <a:pt x="152" y="72"/>
                  <a:pt x="152" y="72"/>
                  <a:pt x="152" y="72"/>
                </a:cubicBezTo>
                <a:cubicBezTo>
                  <a:pt x="152" y="168"/>
                  <a:pt x="152" y="168"/>
                  <a:pt x="152" y="168"/>
                </a:cubicBezTo>
                <a:cubicBezTo>
                  <a:pt x="24" y="168"/>
                  <a:pt x="24" y="168"/>
                  <a:pt x="24" y="168"/>
                </a:cubicBezTo>
                <a:cubicBezTo>
                  <a:pt x="24" y="72"/>
                  <a:pt x="24" y="72"/>
                  <a:pt x="24" y="72"/>
                </a:cubicBezTo>
                <a:cubicBezTo>
                  <a:pt x="72" y="72"/>
                  <a:pt x="72" y="72"/>
                  <a:pt x="72" y="72"/>
                </a:cubicBezTo>
                <a:cubicBezTo>
                  <a:pt x="74" y="72"/>
                  <a:pt x="76" y="70"/>
                  <a:pt x="76" y="68"/>
                </a:cubicBezTo>
                <a:cubicBezTo>
                  <a:pt x="76" y="66"/>
                  <a:pt x="74" y="64"/>
                  <a:pt x="72" y="64"/>
                </a:cubicBezTo>
                <a:cubicBezTo>
                  <a:pt x="8" y="64"/>
                  <a:pt x="8" y="64"/>
                  <a:pt x="8" y="64"/>
                </a:cubicBezTo>
                <a:cubicBezTo>
                  <a:pt x="8" y="48"/>
                  <a:pt x="8" y="48"/>
                  <a:pt x="8" y="48"/>
                </a:cubicBezTo>
                <a:cubicBezTo>
                  <a:pt x="72" y="48"/>
                  <a:pt x="72" y="48"/>
                  <a:pt x="72" y="48"/>
                </a:cubicBezTo>
                <a:cubicBezTo>
                  <a:pt x="74" y="48"/>
                  <a:pt x="76" y="46"/>
                  <a:pt x="76" y="44"/>
                </a:cubicBezTo>
                <a:cubicBezTo>
                  <a:pt x="76" y="42"/>
                  <a:pt x="74" y="40"/>
                  <a:pt x="72" y="40"/>
                </a:cubicBezTo>
                <a:cubicBezTo>
                  <a:pt x="8" y="40"/>
                  <a:pt x="8" y="40"/>
                  <a:pt x="8" y="40"/>
                </a:cubicBezTo>
                <a:cubicBezTo>
                  <a:pt x="4" y="40"/>
                  <a:pt x="0" y="44"/>
                  <a:pt x="0" y="48"/>
                </a:cubicBezTo>
                <a:cubicBezTo>
                  <a:pt x="0" y="64"/>
                  <a:pt x="0" y="64"/>
                  <a:pt x="0" y="64"/>
                </a:cubicBezTo>
                <a:cubicBezTo>
                  <a:pt x="0" y="68"/>
                  <a:pt x="4" y="72"/>
                  <a:pt x="8" y="72"/>
                </a:cubicBezTo>
                <a:cubicBezTo>
                  <a:pt x="16" y="72"/>
                  <a:pt x="16" y="72"/>
                  <a:pt x="16" y="72"/>
                </a:cubicBezTo>
                <a:cubicBezTo>
                  <a:pt x="16" y="168"/>
                  <a:pt x="16" y="168"/>
                  <a:pt x="16" y="168"/>
                </a:cubicBezTo>
                <a:cubicBezTo>
                  <a:pt x="16" y="172"/>
                  <a:pt x="20" y="176"/>
                  <a:pt x="24" y="176"/>
                </a:cubicBezTo>
                <a:cubicBezTo>
                  <a:pt x="152" y="176"/>
                  <a:pt x="152" y="176"/>
                  <a:pt x="152" y="176"/>
                </a:cubicBezTo>
                <a:cubicBezTo>
                  <a:pt x="156" y="176"/>
                  <a:pt x="160" y="172"/>
                  <a:pt x="160" y="168"/>
                </a:cubicBezTo>
                <a:cubicBezTo>
                  <a:pt x="160" y="72"/>
                  <a:pt x="160" y="72"/>
                  <a:pt x="160" y="72"/>
                </a:cubicBezTo>
                <a:cubicBezTo>
                  <a:pt x="168" y="72"/>
                  <a:pt x="168" y="72"/>
                  <a:pt x="168" y="72"/>
                </a:cubicBezTo>
                <a:cubicBezTo>
                  <a:pt x="172" y="72"/>
                  <a:pt x="176" y="68"/>
                  <a:pt x="176" y="64"/>
                </a:cubicBezTo>
                <a:cubicBezTo>
                  <a:pt x="176" y="48"/>
                  <a:pt x="176" y="48"/>
                  <a:pt x="176" y="48"/>
                </a:cubicBezTo>
                <a:cubicBezTo>
                  <a:pt x="176" y="44"/>
                  <a:pt x="172" y="40"/>
                  <a:pt x="168" y="40"/>
                </a:cubicBezTo>
              </a:path>
            </a:pathLst>
          </a:custGeom>
          <a:solidFill>
            <a:schemeClr val="accent6">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5" name="TextBox 54"/>
          <p:cNvSpPr txBox="1"/>
          <p:nvPr/>
        </p:nvSpPr>
        <p:spPr>
          <a:xfrm>
            <a:off x="905727" y="3867575"/>
            <a:ext cx="933269" cy="338554"/>
          </a:xfrm>
          <a:prstGeom prst="rect">
            <a:avLst/>
          </a:prstGeom>
          <a:noFill/>
        </p:spPr>
        <p:txBody>
          <a:bodyPr wrap="none" rtlCol="0">
            <a:spAutoFit/>
          </a:bodyPr>
          <a:lstStyle/>
          <a:p>
            <a:r>
              <a:rPr lang="en-US" sz="1600" dirty="0">
                <a:solidFill>
                  <a:schemeClr val="bg2"/>
                </a:solidFill>
                <a:latin typeface="+mj-lt"/>
              </a:rPr>
              <a:t>Step 01</a:t>
            </a:r>
            <a:endParaRPr lang="id-ID" sz="1600" dirty="0">
              <a:solidFill>
                <a:schemeClr val="bg2"/>
              </a:solidFill>
              <a:latin typeface="+mj-lt"/>
            </a:endParaRPr>
          </a:p>
        </p:txBody>
      </p:sp>
      <p:sp>
        <p:nvSpPr>
          <p:cNvPr id="56" name="Rectangle 55"/>
          <p:cNvSpPr/>
          <p:nvPr/>
        </p:nvSpPr>
        <p:spPr>
          <a:xfrm>
            <a:off x="905728" y="4130625"/>
            <a:ext cx="2040248" cy="923330"/>
          </a:xfrm>
          <a:prstGeom prst="rect">
            <a:avLst/>
          </a:prstGeom>
        </p:spPr>
        <p:txBody>
          <a:bodyPr wrap="square">
            <a:spAutoFit/>
          </a:bodyPr>
          <a:lstStyle/>
          <a:p>
            <a:pPr algn="just">
              <a:lnSpc>
                <a:spcPct val="150000"/>
              </a:lnSpc>
            </a:pPr>
            <a:r>
              <a:rPr lang="id-ID" sz="1200" dirty="0">
                <a:solidFill>
                  <a:schemeClr val="bg2"/>
                </a:solidFill>
              </a:rPr>
              <a:t>Cras vitae est a orci finibus porta.  ac varius ipsum, vel eleifenerat. </a:t>
            </a:r>
          </a:p>
        </p:txBody>
      </p:sp>
      <p:sp>
        <p:nvSpPr>
          <p:cNvPr id="57" name="TextBox 56"/>
          <p:cNvSpPr txBox="1"/>
          <p:nvPr/>
        </p:nvSpPr>
        <p:spPr>
          <a:xfrm>
            <a:off x="2715242" y="2401528"/>
            <a:ext cx="968535" cy="338554"/>
          </a:xfrm>
          <a:prstGeom prst="rect">
            <a:avLst/>
          </a:prstGeom>
          <a:noFill/>
        </p:spPr>
        <p:txBody>
          <a:bodyPr wrap="none" rtlCol="0">
            <a:spAutoFit/>
          </a:bodyPr>
          <a:lstStyle/>
          <a:p>
            <a:r>
              <a:rPr lang="en-US" sz="1600" dirty="0">
                <a:solidFill>
                  <a:schemeClr val="bg2"/>
                </a:solidFill>
                <a:latin typeface="+mj-lt"/>
              </a:rPr>
              <a:t>Step 02</a:t>
            </a:r>
            <a:endParaRPr lang="id-ID" sz="1600" dirty="0">
              <a:solidFill>
                <a:schemeClr val="bg2"/>
              </a:solidFill>
              <a:latin typeface="+mj-lt"/>
            </a:endParaRPr>
          </a:p>
        </p:txBody>
      </p:sp>
      <p:sp>
        <p:nvSpPr>
          <p:cNvPr id="58" name="Rectangle 57"/>
          <p:cNvSpPr/>
          <p:nvPr/>
        </p:nvSpPr>
        <p:spPr>
          <a:xfrm>
            <a:off x="2715243" y="2664578"/>
            <a:ext cx="2040248" cy="923330"/>
          </a:xfrm>
          <a:prstGeom prst="rect">
            <a:avLst/>
          </a:prstGeom>
        </p:spPr>
        <p:txBody>
          <a:bodyPr wrap="square">
            <a:spAutoFit/>
          </a:bodyPr>
          <a:lstStyle/>
          <a:p>
            <a:pPr algn="just">
              <a:lnSpc>
                <a:spcPct val="150000"/>
              </a:lnSpc>
            </a:pPr>
            <a:r>
              <a:rPr lang="id-ID" sz="1200" dirty="0">
                <a:solidFill>
                  <a:schemeClr val="bg2"/>
                </a:solidFill>
              </a:rPr>
              <a:t>Cras vitae est a orci finibus porta.  ac varius ipsum, vel eleifenerat. </a:t>
            </a:r>
          </a:p>
        </p:txBody>
      </p:sp>
      <p:sp>
        <p:nvSpPr>
          <p:cNvPr id="59" name="TextBox 58"/>
          <p:cNvSpPr txBox="1"/>
          <p:nvPr/>
        </p:nvSpPr>
        <p:spPr>
          <a:xfrm>
            <a:off x="4217411" y="3867575"/>
            <a:ext cx="979755" cy="338554"/>
          </a:xfrm>
          <a:prstGeom prst="rect">
            <a:avLst/>
          </a:prstGeom>
          <a:noFill/>
        </p:spPr>
        <p:txBody>
          <a:bodyPr wrap="none" rtlCol="0">
            <a:spAutoFit/>
          </a:bodyPr>
          <a:lstStyle/>
          <a:p>
            <a:r>
              <a:rPr lang="en-US" sz="1600" dirty="0">
                <a:solidFill>
                  <a:schemeClr val="bg2"/>
                </a:solidFill>
                <a:latin typeface="+mj-lt"/>
              </a:rPr>
              <a:t>Step 03</a:t>
            </a:r>
            <a:endParaRPr lang="id-ID" sz="1600" dirty="0">
              <a:solidFill>
                <a:schemeClr val="bg2"/>
              </a:solidFill>
              <a:latin typeface="+mj-lt"/>
            </a:endParaRPr>
          </a:p>
        </p:txBody>
      </p:sp>
      <p:sp>
        <p:nvSpPr>
          <p:cNvPr id="60" name="Rectangle 59"/>
          <p:cNvSpPr/>
          <p:nvPr/>
        </p:nvSpPr>
        <p:spPr>
          <a:xfrm>
            <a:off x="4217412" y="4130625"/>
            <a:ext cx="2040248" cy="923330"/>
          </a:xfrm>
          <a:prstGeom prst="rect">
            <a:avLst/>
          </a:prstGeom>
        </p:spPr>
        <p:txBody>
          <a:bodyPr wrap="square">
            <a:spAutoFit/>
          </a:bodyPr>
          <a:lstStyle/>
          <a:p>
            <a:pPr algn="just">
              <a:lnSpc>
                <a:spcPct val="150000"/>
              </a:lnSpc>
            </a:pPr>
            <a:r>
              <a:rPr lang="id-ID" sz="1200" dirty="0">
                <a:solidFill>
                  <a:schemeClr val="bg2"/>
                </a:solidFill>
              </a:rPr>
              <a:t>Cras vitae est a orci finibus porta.  ac varius ipsum, vel eleifenerat. </a:t>
            </a:r>
          </a:p>
        </p:txBody>
      </p:sp>
      <p:sp>
        <p:nvSpPr>
          <p:cNvPr id="61" name="TextBox 60"/>
          <p:cNvSpPr txBox="1"/>
          <p:nvPr/>
        </p:nvSpPr>
        <p:spPr>
          <a:xfrm>
            <a:off x="6026926" y="2401528"/>
            <a:ext cx="979755" cy="338554"/>
          </a:xfrm>
          <a:prstGeom prst="rect">
            <a:avLst/>
          </a:prstGeom>
          <a:noFill/>
        </p:spPr>
        <p:txBody>
          <a:bodyPr wrap="none" rtlCol="0">
            <a:spAutoFit/>
          </a:bodyPr>
          <a:lstStyle/>
          <a:p>
            <a:r>
              <a:rPr lang="en-US" sz="1600" dirty="0">
                <a:solidFill>
                  <a:schemeClr val="bg2"/>
                </a:solidFill>
                <a:latin typeface="+mj-lt"/>
              </a:rPr>
              <a:t>Step 04</a:t>
            </a:r>
            <a:endParaRPr lang="id-ID" sz="1600" dirty="0">
              <a:solidFill>
                <a:schemeClr val="bg2"/>
              </a:solidFill>
              <a:latin typeface="+mj-lt"/>
            </a:endParaRPr>
          </a:p>
        </p:txBody>
      </p:sp>
      <p:sp>
        <p:nvSpPr>
          <p:cNvPr id="62" name="Rectangle 61"/>
          <p:cNvSpPr/>
          <p:nvPr/>
        </p:nvSpPr>
        <p:spPr>
          <a:xfrm>
            <a:off x="6026927" y="2664578"/>
            <a:ext cx="2040248" cy="923330"/>
          </a:xfrm>
          <a:prstGeom prst="rect">
            <a:avLst/>
          </a:prstGeom>
        </p:spPr>
        <p:txBody>
          <a:bodyPr wrap="square">
            <a:spAutoFit/>
          </a:bodyPr>
          <a:lstStyle/>
          <a:p>
            <a:pPr algn="just">
              <a:lnSpc>
                <a:spcPct val="150000"/>
              </a:lnSpc>
            </a:pPr>
            <a:r>
              <a:rPr lang="id-ID" sz="1200" dirty="0">
                <a:solidFill>
                  <a:schemeClr val="bg2"/>
                </a:solidFill>
              </a:rPr>
              <a:t>Cras vitae est a orci finibus porta.  ac varius ipsum, vel eleifenerat. </a:t>
            </a:r>
          </a:p>
        </p:txBody>
      </p:sp>
      <p:sp>
        <p:nvSpPr>
          <p:cNvPr id="63" name="TextBox 62"/>
          <p:cNvSpPr txBox="1"/>
          <p:nvPr/>
        </p:nvSpPr>
        <p:spPr>
          <a:xfrm>
            <a:off x="7499921" y="3857415"/>
            <a:ext cx="968535" cy="338554"/>
          </a:xfrm>
          <a:prstGeom prst="rect">
            <a:avLst/>
          </a:prstGeom>
          <a:noFill/>
        </p:spPr>
        <p:txBody>
          <a:bodyPr wrap="none" rtlCol="0">
            <a:spAutoFit/>
          </a:bodyPr>
          <a:lstStyle/>
          <a:p>
            <a:r>
              <a:rPr lang="en-US" sz="1600" dirty="0">
                <a:solidFill>
                  <a:schemeClr val="bg2"/>
                </a:solidFill>
                <a:latin typeface="+mj-lt"/>
              </a:rPr>
              <a:t>Step 05</a:t>
            </a:r>
            <a:endParaRPr lang="id-ID" sz="1600" dirty="0">
              <a:solidFill>
                <a:schemeClr val="bg2"/>
              </a:solidFill>
              <a:latin typeface="+mj-lt"/>
            </a:endParaRPr>
          </a:p>
        </p:txBody>
      </p:sp>
      <p:sp>
        <p:nvSpPr>
          <p:cNvPr id="64" name="Rectangle 63"/>
          <p:cNvSpPr/>
          <p:nvPr/>
        </p:nvSpPr>
        <p:spPr>
          <a:xfrm>
            <a:off x="7499922" y="4120465"/>
            <a:ext cx="2040248" cy="923330"/>
          </a:xfrm>
          <a:prstGeom prst="rect">
            <a:avLst/>
          </a:prstGeom>
        </p:spPr>
        <p:txBody>
          <a:bodyPr wrap="square">
            <a:spAutoFit/>
          </a:bodyPr>
          <a:lstStyle/>
          <a:p>
            <a:pPr algn="just">
              <a:lnSpc>
                <a:spcPct val="150000"/>
              </a:lnSpc>
            </a:pPr>
            <a:r>
              <a:rPr lang="id-ID" sz="1200" dirty="0">
                <a:solidFill>
                  <a:schemeClr val="bg2"/>
                </a:solidFill>
              </a:rPr>
              <a:t>Cras vitae est a orci finibus porta.  ac varius ipsum, vel eleifenerat. </a:t>
            </a:r>
          </a:p>
        </p:txBody>
      </p:sp>
      <p:sp>
        <p:nvSpPr>
          <p:cNvPr id="65" name="TextBox 64"/>
          <p:cNvSpPr txBox="1"/>
          <p:nvPr/>
        </p:nvSpPr>
        <p:spPr>
          <a:xfrm>
            <a:off x="9309436" y="2391368"/>
            <a:ext cx="978153" cy="338554"/>
          </a:xfrm>
          <a:prstGeom prst="rect">
            <a:avLst/>
          </a:prstGeom>
          <a:noFill/>
        </p:spPr>
        <p:txBody>
          <a:bodyPr wrap="none" rtlCol="0">
            <a:spAutoFit/>
          </a:bodyPr>
          <a:lstStyle/>
          <a:p>
            <a:r>
              <a:rPr lang="en-US" sz="1600" dirty="0">
                <a:solidFill>
                  <a:schemeClr val="bg2"/>
                </a:solidFill>
                <a:latin typeface="+mj-lt"/>
              </a:rPr>
              <a:t>Step 06</a:t>
            </a:r>
            <a:endParaRPr lang="id-ID" sz="1600" dirty="0">
              <a:solidFill>
                <a:schemeClr val="bg2"/>
              </a:solidFill>
              <a:latin typeface="+mj-lt"/>
            </a:endParaRPr>
          </a:p>
        </p:txBody>
      </p:sp>
      <p:sp>
        <p:nvSpPr>
          <p:cNvPr id="66" name="Rectangle 65"/>
          <p:cNvSpPr/>
          <p:nvPr/>
        </p:nvSpPr>
        <p:spPr>
          <a:xfrm>
            <a:off x="9309437" y="2654418"/>
            <a:ext cx="2040248" cy="923330"/>
          </a:xfrm>
          <a:prstGeom prst="rect">
            <a:avLst/>
          </a:prstGeom>
        </p:spPr>
        <p:txBody>
          <a:bodyPr wrap="square">
            <a:spAutoFit/>
          </a:bodyPr>
          <a:lstStyle/>
          <a:p>
            <a:pPr algn="just">
              <a:lnSpc>
                <a:spcPct val="150000"/>
              </a:lnSpc>
            </a:pPr>
            <a:r>
              <a:rPr lang="id-ID" sz="1200" dirty="0">
                <a:solidFill>
                  <a:schemeClr val="bg2"/>
                </a:solidFill>
              </a:rPr>
              <a:t>Cras vitae est a orci finibus porta.  ac varius ipsum, vel eleifenerat. </a:t>
            </a:r>
          </a:p>
        </p:txBody>
      </p:sp>
      <p:sp>
        <p:nvSpPr>
          <p:cNvPr id="67" name="Arc 66"/>
          <p:cNvSpPr/>
          <p:nvPr/>
        </p:nvSpPr>
        <p:spPr>
          <a:xfrm rot="17050300">
            <a:off x="2307771" y="1681141"/>
            <a:ext cx="2783859" cy="2783859"/>
          </a:xfrm>
          <a:prstGeom prst="arc">
            <a:avLst/>
          </a:prstGeom>
          <a:ln w="31750">
            <a:solidFill>
              <a:schemeClr val="tx1">
                <a:lumMod val="85000"/>
                <a:lumOff val="1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68" name="Arc 67"/>
          <p:cNvSpPr/>
          <p:nvPr/>
        </p:nvSpPr>
        <p:spPr>
          <a:xfrm rot="11700000" flipH="1">
            <a:off x="525984" y="3127267"/>
            <a:ext cx="2783859" cy="2783859"/>
          </a:xfrm>
          <a:prstGeom prst="arc">
            <a:avLst/>
          </a:prstGeom>
          <a:ln w="31750">
            <a:solidFill>
              <a:schemeClr val="tx1">
                <a:lumMod val="85000"/>
                <a:lumOff val="1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69" name="Arc 68"/>
          <p:cNvSpPr/>
          <p:nvPr/>
        </p:nvSpPr>
        <p:spPr>
          <a:xfrm rot="17050300">
            <a:off x="5585734" y="1724320"/>
            <a:ext cx="2783859" cy="2783859"/>
          </a:xfrm>
          <a:prstGeom prst="arc">
            <a:avLst/>
          </a:prstGeom>
          <a:ln w="31750">
            <a:solidFill>
              <a:schemeClr val="tx1">
                <a:lumMod val="85000"/>
                <a:lumOff val="1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70" name="Arc 69"/>
          <p:cNvSpPr/>
          <p:nvPr/>
        </p:nvSpPr>
        <p:spPr>
          <a:xfrm rot="11700000" flipH="1">
            <a:off x="3803947" y="3170446"/>
            <a:ext cx="2783859" cy="2783859"/>
          </a:xfrm>
          <a:prstGeom prst="arc">
            <a:avLst/>
          </a:prstGeom>
          <a:ln w="31750">
            <a:solidFill>
              <a:schemeClr val="tx1">
                <a:lumMod val="85000"/>
                <a:lumOff val="1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71" name="Arc 70"/>
          <p:cNvSpPr/>
          <p:nvPr/>
        </p:nvSpPr>
        <p:spPr>
          <a:xfrm rot="17050300">
            <a:off x="8881771" y="1653795"/>
            <a:ext cx="2783859" cy="2783859"/>
          </a:xfrm>
          <a:prstGeom prst="arc">
            <a:avLst/>
          </a:prstGeom>
          <a:ln w="31750">
            <a:solidFill>
              <a:schemeClr val="tx1">
                <a:lumMod val="85000"/>
                <a:lumOff val="1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72" name="Arc 71"/>
          <p:cNvSpPr/>
          <p:nvPr/>
        </p:nvSpPr>
        <p:spPr>
          <a:xfrm rot="11700000" flipH="1">
            <a:off x="7110144" y="3089761"/>
            <a:ext cx="2783859" cy="2783859"/>
          </a:xfrm>
          <a:prstGeom prst="arc">
            <a:avLst/>
          </a:prstGeom>
          <a:ln w="31750">
            <a:solidFill>
              <a:schemeClr val="tx1">
                <a:lumMod val="85000"/>
                <a:lumOff val="1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87" name="Title 86"/>
          <p:cNvSpPr>
            <a:spLocks noGrp="1"/>
          </p:cNvSpPr>
          <p:nvPr>
            <p:ph type="title"/>
          </p:nvPr>
        </p:nvSpPr>
        <p:spPr/>
        <p:txBody>
          <a:bodyPr/>
          <a:lstStyle/>
          <a:p>
            <a:r>
              <a:rPr lang="en-US" dirty="0"/>
              <a:t>Flowchart</a:t>
            </a:r>
          </a:p>
        </p:txBody>
      </p:sp>
    </p:spTree>
    <p:extLst>
      <p:ext uri="{BB962C8B-B14F-4D97-AF65-F5344CB8AC3E}">
        <p14:creationId xmlns:p14="http://schemas.microsoft.com/office/powerpoint/2010/main" val="15201300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0-#ppt_w/2"/>
                                          </p:val>
                                        </p:tav>
                                        <p:tav tm="100000">
                                          <p:val>
                                            <p:strVal val="#ppt_x"/>
                                          </p:val>
                                        </p:tav>
                                      </p:tavLst>
                                    </p:anim>
                                    <p:anim calcmode="lin" valueType="num">
                                      <p:cBhvr additive="base">
                                        <p:cTn id="8" dur="500" fill="hold"/>
                                        <p:tgtEl>
                                          <p:spTgt spid="3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7" presetClass="entr" presetSubtype="0" fill="hold" grpId="0" nodeType="afterEffect">
                                  <p:stCondLst>
                                    <p:cond delay="0"/>
                                  </p:stCondLst>
                                  <p:childTnLst>
                                    <p:set>
                                      <p:cBhvr>
                                        <p:cTn id="11" dur="1" fill="hold">
                                          <p:stCondLst>
                                            <p:cond delay="0"/>
                                          </p:stCondLst>
                                        </p:cTn>
                                        <p:tgtEl>
                                          <p:spTgt spid="42"/>
                                        </p:tgtEl>
                                        <p:attrNameLst>
                                          <p:attrName>style.visibility</p:attrName>
                                        </p:attrNameLst>
                                      </p:cBhvr>
                                      <p:to>
                                        <p:strVal val="visible"/>
                                      </p:to>
                                    </p:set>
                                    <p:animEffect transition="in" filter="fade">
                                      <p:cBhvr>
                                        <p:cTn id="12" dur="750"/>
                                        <p:tgtEl>
                                          <p:spTgt spid="42"/>
                                        </p:tgtEl>
                                      </p:cBhvr>
                                    </p:animEffect>
                                    <p:anim calcmode="lin" valueType="num">
                                      <p:cBhvr>
                                        <p:cTn id="13" dur="750" fill="hold"/>
                                        <p:tgtEl>
                                          <p:spTgt spid="42"/>
                                        </p:tgtEl>
                                        <p:attrNameLst>
                                          <p:attrName>ppt_x</p:attrName>
                                        </p:attrNameLst>
                                      </p:cBhvr>
                                      <p:tavLst>
                                        <p:tav tm="0">
                                          <p:val>
                                            <p:strVal val="#ppt_x"/>
                                          </p:val>
                                        </p:tav>
                                        <p:tav tm="100000">
                                          <p:val>
                                            <p:strVal val="#ppt_x"/>
                                          </p:val>
                                        </p:tav>
                                      </p:tavLst>
                                    </p:anim>
                                    <p:anim calcmode="lin" valueType="num">
                                      <p:cBhvr>
                                        <p:cTn id="14" dur="750" fill="hold"/>
                                        <p:tgtEl>
                                          <p:spTgt spid="42"/>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fade">
                                      <p:cBhvr>
                                        <p:cTn id="17" dur="750"/>
                                        <p:tgtEl>
                                          <p:spTgt spid="44"/>
                                        </p:tgtEl>
                                      </p:cBhvr>
                                    </p:animEffect>
                                    <p:anim calcmode="lin" valueType="num">
                                      <p:cBhvr>
                                        <p:cTn id="18" dur="750" fill="hold"/>
                                        <p:tgtEl>
                                          <p:spTgt spid="44"/>
                                        </p:tgtEl>
                                        <p:attrNameLst>
                                          <p:attrName>ppt_x</p:attrName>
                                        </p:attrNameLst>
                                      </p:cBhvr>
                                      <p:tavLst>
                                        <p:tav tm="0">
                                          <p:val>
                                            <p:strVal val="#ppt_x"/>
                                          </p:val>
                                        </p:tav>
                                        <p:tav tm="100000">
                                          <p:val>
                                            <p:strVal val="#ppt_x"/>
                                          </p:val>
                                        </p:tav>
                                      </p:tavLst>
                                    </p:anim>
                                    <p:anim calcmode="lin" valueType="num">
                                      <p:cBhvr>
                                        <p:cTn id="19" dur="750" fill="hold"/>
                                        <p:tgtEl>
                                          <p:spTgt spid="44"/>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0"/>
                                  </p:stCondLst>
                                  <p:childTnLst>
                                    <p:set>
                                      <p:cBhvr>
                                        <p:cTn id="21" dur="1" fill="hold">
                                          <p:stCondLst>
                                            <p:cond delay="0"/>
                                          </p:stCondLst>
                                        </p:cTn>
                                        <p:tgtEl>
                                          <p:spTgt spid="45"/>
                                        </p:tgtEl>
                                        <p:attrNameLst>
                                          <p:attrName>style.visibility</p:attrName>
                                        </p:attrNameLst>
                                      </p:cBhvr>
                                      <p:to>
                                        <p:strVal val="visible"/>
                                      </p:to>
                                    </p:set>
                                    <p:animEffect transition="in" filter="fade">
                                      <p:cBhvr>
                                        <p:cTn id="22" dur="750"/>
                                        <p:tgtEl>
                                          <p:spTgt spid="45"/>
                                        </p:tgtEl>
                                      </p:cBhvr>
                                    </p:animEffect>
                                    <p:anim calcmode="lin" valueType="num">
                                      <p:cBhvr>
                                        <p:cTn id="23" dur="750" fill="hold"/>
                                        <p:tgtEl>
                                          <p:spTgt spid="45"/>
                                        </p:tgtEl>
                                        <p:attrNameLst>
                                          <p:attrName>ppt_x</p:attrName>
                                        </p:attrNameLst>
                                      </p:cBhvr>
                                      <p:tavLst>
                                        <p:tav tm="0">
                                          <p:val>
                                            <p:strVal val="#ppt_x"/>
                                          </p:val>
                                        </p:tav>
                                        <p:tav tm="100000">
                                          <p:val>
                                            <p:strVal val="#ppt_x"/>
                                          </p:val>
                                        </p:tav>
                                      </p:tavLst>
                                    </p:anim>
                                    <p:anim calcmode="lin" valueType="num">
                                      <p:cBhvr>
                                        <p:cTn id="24" dur="750" fill="hold"/>
                                        <p:tgtEl>
                                          <p:spTgt spid="45"/>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6"/>
                                        </p:tgtEl>
                                        <p:attrNameLst>
                                          <p:attrName>style.visibility</p:attrName>
                                        </p:attrNameLst>
                                      </p:cBhvr>
                                      <p:to>
                                        <p:strVal val="visible"/>
                                      </p:to>
                                    </p:set>
                                    <p:animEffect transition="in" filter="fade">
                                      <p:cBhvr>
                                        <p:cTn id="27" dur="750"/>
                                        <p:tgtEl>
                                          <p:spTgt spid="46"/>
                                        </p:tgtEl>
                                      </p:cBhvr>
                                    </p:animEffect>
                                    <p:anim calcmode="lin" valueType="num">
                                      <p:cBhvr>
                                        <p:cTn id="28" dur="750" fill="hold"/>
                                        <p:tgtEl>
                                          <p:spTgt spid="46"/>
                                        </p:tgtEl>
                                        <p:attrNameLst>
                                          <p:attrName>ppt_x</p:attrName>
                                        </p:attrNameLst>
                                      </p:cBhvr>
                                      <p:tavLst>
                                        <p:tav tm="0">
                                          <p:val>
                                            <p:strVal val="#ppt_x"/>
                                          </p:val>
                                        </p:tav>
                                        <p:tav tm="100000">
                                          <p:val>
                                            <p:strVal val="#ppt_x"/>
                                          </p:val>
                                        </p:tav>
                                      </p:tavLst>
                                    </p:anim>
                                    <p:anim calcmode="lin" valueType="num">
                                      <p:cBhvr>
                                        <p:cTn id="29" dur="750" fill="hold"/>
                                        <p:tgtEl>
                                          <p:spTgt spid="46"/>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0"/>
                                  </p:stCondLst>
                                  <p:childTnLst>
                                    <p:set>
                                      <p:cBhvr>
                                        <p:cTn id="31" dur="1" fill="hold">
                                          <p:stCondLst>
                                            <p:cond delay="0"/>
                                          </p:stCondLst>
                                        </p:cTn>
                                        <p:tgtEl>
                                          <p:spTgt spid="47"/>
                                        </p:tgtEl>
                                        <p:attrNameLst>
                                          <p:attrName>style.visibility</p:attrName>
                                        </p:attrNameLst>
                                      </p:cBhvr>
                                      <p:to>
                                        <p:strVal val="visible"/>
                                      </p:to>
                                    </p:set>
                                    <p:animEffect transition="in" filter="fade">
                                      <p:cBhvr>
                                        <p:cTn id="32" dur="750"/>
                                        <p:tgtEl>
                                          <p:spTgt spid="47"/>
                                        </p:tgtEl>
                                      </p:cBhvr>
                                    </p:animEffect>
                                    <p:anim calcmode="lin" valueType="num">
                                      <p:cBhvr>
                                        <p:cTn id="33" dur="750" fill="hold"/>
                                        <p:tgtEl>
                                          <p:spTgt spid="47"/>
                                        </p:tgtEl>
                                        <p:attrNameLst>
                                          <p:attrName>ppt_x</p:attrName>
                                        </p:attrNameLst>
                                      </p:cBhvr>
                                      <p:tavLst>
                                        <p:tav tm="0">
                                          <p:val>
                                            <p:strVal val="#ppt_x"/>
                                          </p:val>
                                        </p:tav>
                                        <p:tav tm="100000">
                                          <p:val>
                                            <p:strVal val="#ppt_x"/>
                                          </p:val>
                                        </p:tav>
                                      </p:tavLst>
                                    </p:anim>
                                    <p:anim calcmode="lin" valueType="num">
                                      <p:cBhvr>
                                        <p:cTn id="34" dur="750" fill="hold"/>
                                        <p:tgtEl>
                                          <p:spTgt spid="47"/>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8"/>
                                        </p:tgtEl>
                                        <p:attrNameLst>
                                          <p:attrName>style.visibility</p:attrName>
                                        </p:attrNameLst>
                                      </p:cBhvr>
                                      <p:to>
                                        <p:strVal val="visible"/>
                                      </p:to>
                                    </p:set>
                                    <p:animEffect transition="in" filter="fade">
                                      <p:cBhvr>
                                        <p:cTn id="37" dur="750"/>
                                        <p:tgtEl>
                                          <p:spTgt spid="48"/>
                                        </p:tgtEl>
                                      </p:cBhvr>
                                    </p:animEffect>
                                    <p:anim calcmode="lin" valueType="num">
                                      <p:cBhvr>
                                        <p:cTn id="38" dur="750" fill="hold"/>
                                        <p:tgtEl>
                                          <p:spTgt spid="48"/>
                                        </p:tgtEl>
                                        <p:attrNameLst>
                                          <p:attrName>ppt_x</p:attrName>
                                        </p:attrNameLst>
                                      </p:cBhvr>
                                      <p:tavLst>
                                        <p:tav tm="0">
                                          <p:val>
                                            <p:strVal val="#ppt_x"/>
                                          </p:val>
                                        </p:tav>
                                        <p:tav tm="100000">
                                          <p:val>
                                            <p:strVal val="#ppt_x"/>
                                          </p:val>
                                        </p:tav>
                                      </p:tavLst>
                                    </p:anim>
                                    <p:anim calcmode="lin" valueType="num">
                                      <p:cBhvr>
                                        <p:cTn id="39" dur="750" fill="hold"/>
                                        <p:tgtEl>
                                          <p:spTgt spid="48"/>
                                        </p:tgtEl>
                                        <p:attrNameLst>
                                          <p:attrName>ppt_y</p:attrName>
                                        </p:attrNameLst>
                                      </p:cBhvr>
                                      <p:tavLst>
                                        <p:tav tm="0">
                                          <p:val>
                                            <p:strVal val="#ppt_y+.1"/>
                                          </p:val>
                                        </p:tav>
                                        <p:tav tm="100000">
                                          <p:val>
                                            <p:strVal val="#ppt_y"/>
                                          </p:val>
                                        </p:tav>
                                      </p:tavLst>
                                    </p:anim>
                                  </p:childTnLst>
                                </p:cTn>
                              </p:par>
                            </p:childTnLst>
                          </p:cTn>
                        </p:par>
                        <p:par>
                          <p:cTn id="40" fill="hold">
                            <p:stCondLst>
                              <p:cond delay="1250"/>
                            </p:stCondLst>
                            <p:childTnLst>
                              <p:par>
                                <p:cTn id="41" presetID="47" presetClass="entr" presetSubtype="0" fill="hold" grpId="0" nodeType="afterEffect">
                                  <p:stCondLst>
                                    <p:cond delay="0"/>
                                  </p:stCondLst>
                                  <p:childTnLst>
                                    <p:set>
                                      <p:cBhvr>
                                        <p:cTn id="42" dur="1" fill="hold">
                                          <p:stCondLst>
                                            <p:cond delay="0"/>
                                          </p:stCondLst>
                                        </p:cTn>
                                        <p:tgtEl>
                                          <p:spTgt spid="55"/>
                                        </p:tgtEl>
                                        <p:attrNameLst>
                                          <p:attrName>style.visibility</p:attrName>
                                        </p:attrNameLst>
                                      </p:cBhvr>
                                      <p:to>
                                        <p:strVal val="visible"/>
                                      </p:to>
                                    </p:set>
                                    <p:animEffect transition="in" filter="fade">
                                      <p:cBhvr>
                                        <p:cTn id="43" dur="750"/>
                                        <p:tgtEl>
                                          <p:spTgt spid="55"/>
                                        </p:tgtEl>
                                      </p:cBhvr>
                                    </p:animEffect>
                                    <p:anim calcmode="lin" valueType="num">
                                      <p:cBhvr>
                                        <p:cTn id="44" dur="750" fill="hold"/>
                                        <p:tgtEl>
                                          <p:spTgt spid="55"/>
                                        </p:tgtEl>
                                        <p:attrNameLst>
                                          <p:attrName>ppt_x</p:attrName>
                                        </p:attrNameLst>
                                      </p:cBhvr>
                                      <p:tavLst>
                                        <p:tav tm="0">
                                          <p:val>
                                            <p:strVal val="#ppt_x"/>
                                          </p:val>
                                        </p:tav>
                                        <p:tav tm="100000">
                                          <p:val>
                                            <p:strVal val="#ppt_x"/>
                                          </p:val>
                                        </p:tav>
                                      </p:tavLst>
                                    </p:anim>
                                    <p:anim calcmode="lin" valueType="num">
                                      <p:cBhvr>
                                        <p:cTn id="45" dur="750" fill="hold"/>
                                        <p:tgtEl>
                                          <p:spTgt spid="55"/>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56">
                                            <p:txEl>
                                              <p:pRg st="0" end="0"/>
                                            </p:txEl>
                                          </p:spTgt>
                                        </p:tgtEl>
                                        <p:attrNameLst>
                                          <p:attrName>style.visibility</p:attrName>
                                        </p:attrNameLst>
                                      </p:cBhvr>
                                      <p:to>
                                        <p:strVal val="visible"/>
                                      </p:to>
                                    </p:set>
                                    <p:animEffect transition="in" filter="fade">
                                      <p:cBhvr>
                                        <p:cTn id="48" dur="750"/>
                                        <p:tgtEl>
                                          <p:spTgt spid="56">
                                            <p:txEl>
                                              <p:pRg st="0" end="0"/>
                                            </p:txEl>
                                          </p:spTgt>
                                        </p:tgtEl>
                                      </p:cBhvr>
                                    </p:animEffect>
                                    <p:anim calcmode="lin" valueType="num">
                                      <p:cBhvr>
                                        <p:cTn id="49" dur="750" fill="hold"/>
                                        <p:tgtEl>
                                          <p:spTgt spid="56">
                                            <p:txEl>
                                              <p:pRg st="0" end="0"/>
                                            </p:txEl>
                                          </p:spTgt>
                                        </p:tgtEl>
                                        <p:attrNameLst>
                                          <p:attrName>ppt_x</p:attrName>
                                        </p:attrNameLst>
                                      </p:cBhvr>
                                      <p:tavLst>
                                        <p:tav tm="0">
                                          <p:val>
                                            <p:strVal val="#ppt_x"/>
                                          </p:val>
                                        </p:tav>
                                        <p:tav tm="100000">
                                          <p:val>
                                            <p:strVal val="#ppt_x"/>
                                          </p:val>
                                        </p:tav>
                                      </p:tavLst>
                                    </p:anim>
                                    <p:anim calcmode="lin" valueType="num">
                                      <p:cBhvr>
                                        <p:cTn id="50" dur="750" fill="hold"/>
                                        <p:tgtEl>
                                          <p:spTgt spid="56">
                                            <p:txEl>
                                              <p:pRg st="0" end="0"/>
                                            </p:txEl>
                                          </p:spTgt>
                                        </p:tgtEl>
                                        <p:attrNameLst>
                                          <p:attrName>ppt_y</p:attrName>
                                        </p:attrNameLst>
                                      </p:cBhvr>
                                      <p:tavLst>
                                        <p:tav tm="0">
                                          <p:val>
                                            <p:strVal val="#ppt_y+.1"/>
                                          </p:val>
                                        </p:tav>
                                        <p:tav tm="100000">
                                          <p:val>
                                            <p:strVal val="#ppt_y"/>
                                          </p:val>
                                        </p:tav>
                                      </p:tavLst>
                                    </p:anim>
                                  </p:childTnLst>
                                </p:cTn>
                              </p:par>
                              <p:par>
                                <p:cTn id="51" presetID="47" presetClass="entr" presetSubtype="0" fill="hold" grpId="0" nodeType="withEffect">
                                  <p:stCondLst>
                                    <p:cond delay="0"/>
                                  </p:stCondLst>
                                  <p:childTnLst>
                                    <p:set>
                                      <p:cBhvr>
                                        <p:cTn id="52" dur="1" fill="hold">
                                          <p:stCondLst>
                                            <p:cond delay="0"/>
                                          </p:stCondLst>
                                        </p:cTn>
                                        <p:tgtEl>
                                          <p:spTgt spid="57"/>
                                        </p:tgtEl>
                                        <p:attrNameLst>
                                          <p:attrName>style.visibility</p:attrName>
                                        </p:attrNameLst>
                                      </p:cBhvr>
                                      <p:to>
                                        <p:strVal val="visible"/>
                                      </p:to>
                                    </p:set>
                                    <p:animEffect transition="in" filter="fade">
                                      <p:cBhvr>
                                        <p:cTn id="53" dur="750"/>
                                        <p:tgtEl>
                                          <p:spTgt spid="57"/>
                                        </p:tgtEl>
                                      </p:cBhvr>
                                    </p:animEffect>
                                    <p:anim calcmode="lin" valueType="num">
                                      <p:cBhvr>
                                        <p:cTn id="54" dur="750" fill="hold"/>
                                        <p:tgtEl>
                                          <p:spTgt spid="57"/>
                                        </p:tgtEl>
                                        <p:attrNameLst>
                                          <p:attrName>ppt_x</p:attrName>
                                        </p:attrNameLst>
                                      </p:cBhvr>
                                      <p:tavLst>
                                        <p:tav tm="0">
                                          <p:val>
                                            <p:strVal val="#ppt_x"/>
                                          </p:val>
                                        </p:tav>
                                        <p:tav tm="100000">
                                          <p:val>
                                            <p:strVal val="#ppt_x"/>
                                          </p:val>
                                        </p:tav>
                                      </p:tavLst>
                                    </p:anim>
                                    <p:anim calcmode="lin" valueType="num">
                                      <p:cBhvr>
                                        <p:cTn id="55" dur="750" fill="hold"/>
                                        <p:tgtEl>
                                          <p:spTgt spid="57"/>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58">
                                            <p:txEl>
                                              <p:pRg st="0" end="0"/>
                                            </p:txEl>
                                          </p:spTgt>
                                        </p:tgtEl>
                                        <p:attrNameLst>
                                          <p:attrName>style.visibility</p:attrName>
                                        </p:attrNameLst>
                                      </p:cBhvr>
                                      <p:to>
                                        <p:strVal val="visible"/>
                                      </p:to>
                                    </p:set>
                                    <p:animEffect transition="in" filter="fade">
                                      <p:cBhvr>
                                        <p:cTn id="58" dur="750"/>
                                        <p:tgtEl>
                                          <p:spTgt spid="58">
                                            <p:txEl>
                                              <p:pRg st="0" end="0"/>
                                            </p:txEl>
                                          </p:spTgt>
                                        </p:tgtEl>
                                      </p:cBhvr>
                                    </p:animEffect>
                                    <p:anim calcmode="lin" valueType="num">
                                      <p:cBhvr>
                                        <p:cTn id="59" dur="750" fill="hold"/>
                                        <p:tgtEl>
                                          <p:spTgt spid="58">
                                            <p:txEl>
                                              <p:pRg st="0" end="0"/>
                                            </p:txEl>
                                          </p:spTgt>
                                        </p:tgtEl>
                                        <p:attrNameLst>
                                          <p:attrName>ppt_x</p:attrName>
                                        </p:attrNameLst>
                                      </p:cBhvr>
                                      <p:tavLst>
                                        <p:tav tm="0">
                                          <p:val>
                                            <p:strVal val="#ppt_x"/>
                                          </p:val>
                                        </p:tav>
                                        <p:tav tm="100000">
                                          <p:val>
                                            <p:strVal val="#ppt_x"/>
                                          </p:val>
                                        </p:tav>
                                      </p:tavLst>
                                    </p:anim>
                                    <p:anim calcmode="lin" valueType="num">
                                      <p:cBhvr>
                                        <p:cTn id="60" dur="750" fill="hold"/>
                                        <p:tgtEl>
                                          <p:spTgt spid="58">
                                            <p:txEl>
                                              <p:pRg st="0" end="0"/>
                                            </p:txEl>
                                          </p:spTgt>
                                        </p:tgtEl>
                                        <p:attrNameLst>
                                          <p:attrName>ppt_y</p:attrName>
                                        </p:attrNameLst>
                                      </p:cBhvr>
                                      <p:tavLst>
                                        <p:tav tm="0">
                                          <p:val>
                                            <p:strVal val="#ppt_y+.1"/>
                                          </p:val>
                                        </p:tav>
                                        <p:tav tm="100000">
                                          <p:val>
                                            <p:strVal val="#ppt_y"/>
                                          </p:val>
                                        </p:tav>
                                      </p:tavLst>
                                    </p:anim>
                                  </p:childTnLst>
                                </p:cTn>
                              </p:par>
                              <p:par>
                                <p:cTn id="61" presetID="47" presetClass="entr" presetSubtype="0" fill="hold" grpId="0" nodeType="withEffect">
                                  <p:stCondLst>
                                    <p:cond delay="0"/>
                                  </p:stCondLst>
                                  <p:childTnLst>
                                    <p:set>
                                      <p:cBhvr>
                                        <p:cTn id="62" dur="1" fill="hold">
                                          <p:stCondLst>
                                            <p:cond delay="0"/>
                                          </p:stCondLst>
                                        </p:cTn>
                                        <p:tgtEl>
                                          <p:spTgt spid="59"/>
                                        </p:tgtEl>
                                        <p:attrNameLst>
                                          <p:attrName>style.visibility</p:attrName>
                                        </p:attrNameLst>
                                      </p:cBhvr>
                                      <p:to>
                                        <p:strVal val="visible"/>
                                      </p:to>
                                    </p:set>
                                    <p:animEffect transition="in" filter="fade">
                                      <p:cBhvr>
                                        <p:cTn id="63" dur="750"/>
                                        <p:tgtEl>
                                          <p:spTgt spid="59"/>
                                        </p:tgtEl>
                                      </p:cBhvr>
                                    </p:animEffect>
                                    <p:anim calcmode="lin" valueType="num">
                                      <p:cBhvr>
                                        <p:cTn id="64" dur="750" fill="hold"/>
                                        <p:tgtEl>
                                          <p:spTgt spid="59"/>
                                        </p:tgtEl>
                                        <p:attrNameLst>
                                          <p:attrName>ppt_x</p:attrName>
                                        </p:attrNameLst>
                                      </p:cBhvr>
                                      <p:tavLst>
                                        <p:tav tm="0">
                                          <p:val>
                                            <p:strVal val="#ppt_x"/>
                                          </p:val>
                                        </p:tav>
                                        <p:tav tm="100000">
                                          <p:val>
                                            <p:strVal val="#ppt_x"/>
                                          </p:val>
                                        </p:tav>
                                      </p:tavLst>
                                    </p:anim>
                                    <p:anim calcmode="lin" valueType="num">
                                      <p:cBhvr>
                                        <p:cTn id="65" dur="750" fill="hold"/>
                                        <p:tgtEl>
                                          <p:spTgt spid="59"/>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60">
                                            <p:txEl>
                                              <p:pRg st="0" end="0"/>
                                            </p:txEl>
                                          </p:spTgt>
                                        </p:tgtEl>
                                        <p:attrNameLst>
                                          <p:attrName>style.visibility</p:attrName>
                                        </p:attrNameLst>
                                      </p:cBhvr>
                                      <p:to>
                                        <p:strVal val="visible"/>
                                      </p:to>
                                    </p:set>
                                    <p:animEffect transition="in" filter="fade">
                                      <p:cBhvr>
                                        <p:cTn id="68" dur="750"/>
                                        <p:tgtEl>
                                          <p:spTgt spid="60">
                                            <p:txEl>
                                              <p:pRg st="0" end="0"/>
                                            </p:txEl>
                                          </p:spTgt>
                                        </p:tgtEl>
                                      </p:cBhvr>
                                    </p:animEffect>
                                    <p:anim calcmode="lin" valueType="num">
                                      <p:cBhvr>
                                        <p:cTn id="69" dur="750" fill="hold"/>
                                        <p:tgtEl>
                                          <p:spTgt spid="60">
                                            <p:txEl>
                                              <p:pRg st="0" end="0"/>
                                            </p:txEl>
                                          </p:spTgt>
                                        </p:tgtEl>
                                        <p:attrNameLst>
                                          <p:attrName>ppt_x</p:attrName>
                                        </p:attrNameLst>
                                      </p:cBhvr>
                                      <p:tavLst>
                                        <p:tav tm="0">
                                          <p:val>
                                            <p:strVal val="#ppt_x"/>
                                          </p:val>
                                        </p:tav>
                                        <p:tav tm="100000">
                                          <p:val>
                                            <p:strVal val="#ppt_x"/>
                                          </p:val>
                                        </p:tav>
                                      </p:tavLst>
                                    </p:anim>
                                    <p:anim calcmode="lin" valueType="num">
                                      <p:cBhvr>
                                        <p:cTn id="70" dur="750" fill="hold"/>
                                        <p:tgtEl>
                                          <p:spTgt spid="60">
                                            <p:txEl>
                                              <p:pRg st="0" end="0"/>
                                            </p:txEl>
                                          </p:spTgt>
                                        </p:tgtEl>
                                        <p:attrNameLst>
                                          <p:attrName>ppt_y</p:attrName>
                                        </p:attrNameLst>
                                      </p:cBhvr>
                                      <p:tavLst>
                                        <p:tav tm="0">
                                          <p:val>
                                            <p:strVal val="#ppt_y+.1"/>
                                          </p:val>
                                        </p:tav>
                                        <p:tav tm="100000">
                                          <p:val>
                                            <p:strVal val="#ppt_y"/>
                                          </p:val>
                                        </p:tav>
                                      </p:tavLst>
                                    </p:anim>
                                  </p:childTnLst>
                                </p:cTn>
                              </p:par>
                              <p:par>
                                <p:cTn id="71" presetID="47" presetClass="entr" presetSubtype="0" fill="hold" grpId="0" nodeType="withEffect">
                                  <p:stCondLst>
                                    <p:cond delay="0"/>
                                  </p:stCondLst>
                                  <p:childTnLst>
                                    <p:set>
                                      <p:cBhvr>
                                        <p:cTn id="72" dur="1" fill="hold">
                                          <p:stCondLst>
                                            <p:cond delay="0"/>
                                          </p:stCondLst>
                                        </p:cTn>
                                        <p:tgtEl>
                                          <p:spTgt spid="61"/>
                                        </p:tgtEl>
                                        <p:attrNameLst>
                                          <p:attrName>style.visibility</p:attrName>
                                        </p:attrNameLst>
                                      </p:cBhvr>
                                      <p:to>
                                        <p:strVal val="visible"/>
                                      </p:to>
                                    </p:set>
                                    <p:animEffect transition="in" filter="fade">
                                      <p:cBhvr>
                                        <p:cTn id="73" dur="750"/>
                                        <p:tgtEl>
                                          <p:spTgt spid="61"/>
                                        </p:tgtEl>
                                      </p:cBhvr>
                                    </p:animEffect>
                                    <p:anim calcmode="lin" valueType="num">
                                      <p:cBhvr>
                                        <p:cTn id="74" dur="750" fill="hold"/>
                                        <p:tgtEl>
                                          <p:spTgt spid="61"/>
                                        </p:tgtEl>
                                        <p:attrNameLst>
                                          <p:attrName>ppt_x</p:attrName>
                                        </p:attrNameLst>
                                      </p:cBhvr>
                                      <p:tavLst>
                                        <p:tav tm="0">
                                          <p:val>
                                            <p:strVal val="#ppt_x"/>
                                          </p:val>
                                        </p:tav>
                                        <p:tav tm="100000">
                                          <p:val>
                                            <p:strVal val="#ppt_x"/>
                                          </p:val>
                                        </p:tav>
                                      </p:tavLst>
                                    </p:anim>
                                    <p:anim calcmode="lin" valueType="num">
                                      <p:cBhvr>
                                        <p:cTn id="75" dur="750" fill="hold"/>
                                        <p:tgtEl>
                                          <p:spTgt spid="61"/>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62">
                                            <p:txEl>
                                              <p:pRg st="0" end="0"/>
                                            </p:txEl>
                                          </p:spTgt>
                                        </p:tgtEl>
                                        <p:attrNameLst>
                                          <p:attrName>style.visibility</p:attrName>
                                        </p:attrNameLst>
                                      </p:cBhvr>
                                      <p:to>
                                        <p:strVal val="visible"/>
                                      </p:to>
                                    </p:set>
                                    <p:animEffect transition="in" filter="fade">
                                      <p:cBhvr>
                                        <p:cTn id="78" dur="750"/>
                                        <p:tgtEl>
                                          <p:spTgt spid="62">
                                            <p:txEl>
                                              <p:pRg st="0" end="0"/>
                                            </p:txEl>
                                          </p:spTgt>
                                        </p:tgtEl>
                                      </p:cBhvr>
                                    </p:animEffect>
                                    <p:anim calcmode="lin" valueType="num">
                                      <p:cBhvr>
                                        <p:cTn id="79" dur="750" fill="hold"/>
                                        <p:tgtEl>
                                          <p:spTgt spid="62">
                                            <p:txEl>
                                              <p:pRg st="0" end="0"/>
                                            </p:txEl>
                                          </p:spTgt>
                                        </p:tgtEl>
                                        <p:attrNameLst>
                                          <p:attrName>ppt_x</p:attrName>
                                        </p:attrNameLst>
                                      </p:cBhvr>
                                      <p:tavLst>
                                        <p:tav tm="0">
                                          <p:val>
                                            <p:strVal val="#ppt_x"/>
                                          </p:val>
                                        </p:tav>
                                        <p:tav tm="100000">
                                          <p:val>
                                            <p:strVal val="#ppt_x"/>
                                          </p:val>
                                        </p:tav>
                                      </p:tavLst>
                                    </p:anim>
                                    <p:anim calcmode="lin" valueType="num">
                                      <p:cBhvr>
                                        <p:cTn id="80" dur="750" fill="hold"/>
                                        <p:tgtEl>
                                          <p:spTgt spid="62">
                                            <p:txEl>
                                              <p:pRg st="0" end="0"/>
                                            </p:txEl>
                                          </p:spTgt>
                                        </p:tgtEl>
                                        <p:attrNameLst>
                                          <p:attrName>ppt_y</p:attrName>
                                        </p:attrNameLst>
                                      </p:cBhvr>
                                      <p:tavLst>
                                        <p:tav tm="0">
                                          <p:val>
                                            <p:strVal val="#ppt_y+.1"/>
                                          </p:val>
                                        </p:tav>
                                        <p:tav tm="100000">
                                          <p:val>
                                            <p:strVal val="#ppt_y"/>
                                          </p:val>
                                        </p:tav>
                                      </p:tavLst>
                                    </p:anim>
                                  </p:childTnLst>
                                </p:cTn>
                              </p:par>
                              <p:par>
                                <p:cTn id="81" presetID="47" presetClass="entr" presetSubtype="0" fill="hold" grpId="0" nodeType="withEffect">
                                  <p:stCondLst>
                                    <p:cond delay="0"/>
                                  </p:stCondLst>
                                  <p:childTnLst>
                                    <p:set>
                                      <p:cBhvr>
                                        <p:cTn id="82" dur="1" fill="hold">
                                          <p:stCondLst>
                                            <p:cond delay="0"/>
                                          </p:stCondLst>
                                        </p:cTn>
                                        <p:tgtEl>
                                          <p:spTgt spid="63"/>
                                        </p:tgtEl>
                                        <p:attrNameLst>
                                          <p:attrName>style.visibility</p:attrName>
                                        </p:attrNameLst>
                                      </p:cBhvr>
                                      <p:to>
                                        <p:strVal val="visible"/>
                                      </p:to>
                                    </p:set>
                                    <p:animEffect transition="in" filter="fade">
                                      <p:cBhvr>
                                        <p:cTn id="83" dur="750"/>
                                        <p:tgtEl>
                                          <p:spTgt spid="63"/>
                                        </p:tgtEl>
                                      </p:cBhvr>
                                    </p:animEffect>
                                    <p:anim calcmode="lin" valueType="num">
                                      <p:cBhvr>
                                        <p:cTn id="84" dur="750" fill="hold"/>
                                        <p:tgtEl>
                                          <p:spTgt spid="63"/>
                                        </p:tgtEl>
                                        <p:attrNameLst>
                                          <p:attrName>ppt_x</p:attrName>
                                        </p:attrNameLst>
                                      </p:cBhvr>
                                      <p:tavLst>
                                        <p:tav tm="0">
                                          <p:val>
                                            <p:strVal val="#ppt_x"/>
                                          </p:val>
                                        </p:tav>
                                        <p:tav tm="100000">
                                          <p:val>
                                            <p:strVal val="#ppt_x"/>
                                          </p:val>
                                        </p:tav>
                                      </p:tavLst>
                                    </p:anim>
                                    <p:anim calcmode="lin" valueType="num">
                                      <p:cBhvr>
                                        <p:cTn id="85" dur="750" fill="hold"/>
                                        <p:tgtEl>
                                          <p:spTgt spid="63"/>
                                        </p:tgtEl>
                                        <p:attrNameLst>
                                          <p:attrName>ppt_y</p:attrName>
                                        </p:attrNameLst>
                                      </p:cBhvr>
                                      <p:tavLst>
                                        <p:tav tm="0">
                                          <p:val>
                                            <p:strVal val="#ppt_y-.1"/>
                                          </p:val>
                                        </p:tav>
                                        <p:tav tm="100000">
                                          <p:val>
                                            <p:strVal val="#ppt_y"/>
                                          </p:val>
                                        </p:tav>
                                      </p:tavLst>
                                    </p:anim>
                                  </p:childTnLst>
                                </p:cTn>
                              </p:par>
                              <p:par>
                                <p:cTn id="86" presetID="42" presetClass="entr" presetSubtype="0" fill="hold" grpId="0" nodeType="withEffect">
                                  <p:stCondLst>
                                    <p:cond delay="0"/>
                                  </p:stCondLst>
                                  <p:childTnLst>
                                    <p:set>
                                      <p:cBhvr>
                                        <p:cTn id="87" dur="1" fill="hold">
                                          <p:stCondLst>
                                            <p:cond delay="0"/>
                                          </p:stCondLst>
                                        </p:cTn>
                                        <p:tgtEl>
                                          <p:spTgt spid="64">
                                            <p:txEl>
                                              <p:pRg st="0" end="0"/>
                                            </p:txEl>
                                          </p:spTgt>
                                        </p:tgtEl>
                                        <p:attrNameLst>
                                          <p:attrName>style.visibility</p:attrName>
                                        </p:attrNameLst>
                                      </p:cBhvr>
                                      <p:to>
                                        <p:strVal val="visible"/>
                                      </p:to>
                                    </p:set>
                                    <p:animEffect transition="in" filter="fade">
                                      <p:cBhvr>
                                        <p:cTn id="88" dur="750"/>
                                        <p:tgtEl>
                                          <p:spTgt spid="64">
                                            <p:txEl>
                                              <p:pRg st="0" end="0"/>
                                            </p:txEl>
                                          </p:spTgt>
                                        </p:tgtEl>
                                      </p:cBhvr>
                                    </p:animEffect>
                                    <p:anim calcmode="lin" valueType="num">
                                      <p:cBhvr>
                                        <p:cTn id="89" dur="750" fill="hold"/>
                                        <p:tgtEl>
                                          <p:spTgt spid="64">
                                            <p:txEl>
                                              <p:pRg st="0" end="0"/>
                                            </p:txEl>
                                          </p:spTgt>
                                        </p:tgtEl>
                                        <p:attrNameLst>
                                          <p:attrName>ppt_x</p:attrName>
                                        </p:attrNameLst>
                                      </p:cBhvr>
                                      <p:tavLst>
                                        <p:tav tm="0">
                                          <p:val>
                                            <p:strVal val="#ppt_x"/>
                                          </p:val>
                                        </p:tav>
                                        <p:tav tm="100000">
                                          <p:val>
                                            <p:strVal val="#ppt_x"/>
                                          </p:val>
                                        </p:tav>
                                      </p:tavLst>
                                    </p:anim>
                                    <p:anim calcmode="lin" valueType="num">
                                      <p:cBhvr>
                                        <p:cTn id="90" dur="750" fill="hold"/>
                                        <p:tgtEl>
                                          <p:spTgt spid="64">
                                            <p:txEl>
                                              <p:pRg st="0" end="0"/>
                                            </p:txEl>
                                          </p:spTgt>
                                        </p:tgtEl>
                                        <p:attrNameLst>
                                          <p:attrName>ppt_y</p:attrName>
                                        </p:attrNameLst>
                                      </p:cBhvr>
                                      <p:tavLst>
                                        <p:tav tm="0">
                                          <p:val>
                                            <p:strVal val="#ppt_y+.1"/>
                                          </p:val>
                                        </p:tav>
                                        <p:tav tm="100000">
                                          <p:val>
                                            <p:strVal val="#ppt_y"/>
                                          </p:val>
                                        </p:tav>
                                      </p:tavLst>
                                    </p:anim>
                                  </p:childTnLst>
                                </p:cTn>
                              </p:par>
                              <p:par>
                                <p:cTn id="91" presetID="47" presetClass="entr" presetSubtype="0" fill="hold" grpId="0" nodeType="withEffect">
                                  <p:stCondLst>
                                    <p:cond delay="0"/>
                                  </p:stCondLst>
                                  <p:childTnLst>
                                    <p:set>
                                      <p:cBhvr>
                                        <p:cTn id="92" dur="1" fill="hold">
                                          <p:stCondLst>
                                            <p:cond delay="0"/>
                                          </p:stCondLst>
                                        </p:cTn>
                                        <p:tgtEl>
                                          <p:spTgt spid="65"/>
                                        </p:tgtEl>
                                        <p:attrNameLst>
                                          <p:attrName>style.visibility</p:attrName>
                                        </p:attrNameLst>
                                      </p:cBhvr>
                                      <p:to>
                                        <p:strVal val="visible"/>
                                      </p:to>
                                    </p:set>
                                    <p:animEffect transition="in" filter="fade">
                                      <p:cBhvr>
                                        <p:cTn id="93" dur="750"/>
                                        <p:tgtEl>
                                          <p:spTgt spid="65"/>
                                        </p:tgtEl>
                                      </p:cBhvr>
                                    </p:animEffect>
                                    <p:anim calcmode="lin" valueType="num">
                                      <p:cBhvr>
                                        <p:cTn id="94" dur="750" fill="hold"/>
                                        <p:tgtEl>
                                          <p:spTgt spid="65"/>
                                        </p:tgtEl>
                                        <p:attrNameLst>
                                          <p:attrName>ppt_x</p:attrName>
                                        </p:attrNameLst>
                                      </p:cBhvr>
                                      <p:tavLst>
                                        <p:tav tm="0">
                                          <p:val>
                                            <p:strVal val="#ppt_x"/>
                                          </p:val>
                                        </p:tav>
                                        <p:tav tm="100000">
                                          <p:val>
                                            <p:strVal val="#ppt_x"/>
                                          </p:val>
                                        </p:tav>
                                      </p:tavLst>
                                    </p:anim>
                                    <p:anim calcmode="lin" valueType="num">
                                      <p:cBhvr>
                                        <p:cTn id="95" dur="750" fill="hold"/>
                                        <p:tgtEl>
                                          <p:spTgt spid="65"/>
                                        </p:tgtEl>
                                        <p:attrNameLst>
                                          <p:attrName>ppt_y</p:attrName>
                                        </p:attrNameLst>
                                      </p:cBhvr>
                                      <p:tavLst>
                                        <p:tav tm="0">
                                          <p:val>
                                            <p:strVal val="#ppt_y-.1"/>
                                          </p:val>
                                        </p:tav>
                                        <p:tav tm="100000">
                                          <p:val>
                                            <p:strVal val="#ppt_y"/>
                                          </p:val>
                                        </p:tav>
                                      </p:tavLst>
                                    </p:anim>
                                  </p:childTnLst>
                                </p:cTn>
                              </p:par>
                              <p:par>
                                <p:cTn id="96" presetID="42" presetClass="entr" presetSubtype="0" fill="hold" grpId="0" nodeType="withEffect">
                                  <p:stCondLst>
                                    <p:cond delay="0"/>
                                  </p:stCondLst>
                                  <p:childTnLst>
                                    <p:set>
                                      <p:cBhvr>
                                        <p:cTn id="97" dur="1" fill="hold">
                                          <p:stCondLst>
                                            <p:cond delay="0"/>
                                          </p:stCondLst>
                                        </p:cTn>
                                        <p:tgtEl>
                                          <p:spTgt spid="66">
                                            <p:txEl>
                                              <p:pRg st="0" end="0"/>
                                            </p:txEl>
                                          </p:spTgt>
                                        </p:tgtEl>
                                        <p:attrNameLst>
                                          <p:attrName>style.visibility</p:attrName>
                                        </p:attrNameLst>
                                      </p:cBhvr>
                                      <p:to>
                                        <p:strVal val="visible"/>
                                      </p:to>
                                    </p:set>
                                    <p:animEffect transition="in" filter="fade">
                                      <p:cBhvr>
                                        <p:cTn id="98" dur="750"/>
                                        <p:tgtEl>
                                          <p:spTgt spid="66">
                                            <p:txEl>
                                              <p:pRg st="0" end="0"/>
                                            </p:txEl>
                                          </p:spTgt>
                                        </p:tgtEl>
                                      </p:cBhvr>
                                    </p:animEffect>
                                    <p:anim calcmode="lin" valueType="num">
                                      <p:cBhvr>
                                        <p:cTn id="99" dur="750" fill="hold"/>
                                        <p:tgtEl>
                                          <p:spTgt spid="66">
                                            <p:txEl>
                                              <p:pRg st="0" end="0"/>
                                            </p:txEl>
                                          </p:spTgt>
                                        </p:tgtEl>
                                        <p:attrNameLst>
                                          <p:attrName>ppt_x</p:attrName>
                                        </p:attrNameLst>
                                      </p:cBhvr>
                                      <p:tavLst>
                                        <p:tav tm="0">
                                          <p:val>
                                            <p:strVal val="#ppt_x"/>
                                          </p:val>
                                        </p:tav>
                                        <p:tav tm="100000">
                                          <p:val>
                                            <p:strVal val="#ppt_x"/>
                                          </p:val>
                                        </p:tav>
                                      </p:tavLst>
                                    </p:anim>
                                    <p:anim calcmode="lin" valueType="num">
                                      <p:cBhvr>
                                        <p:cTn id="100" dur="750" fill="hold"/>
                                        <p:tgtEl>
                                          <p:spTgt spid="66">
                                            <p:txEl>
                                              <p:pRg st="0" end="0"/>
                                            </p:txEl>
                                          </p:spTgt>
                                        </p:tgtEl>
                                        <p:attrNameLst>
                                          <p:attrName>ppt_y</p:attrName>
                                        </p:attrNameLst>
                                      </p:cBhvr>
                                      <p:tavLst>
                                        <p:tav tm="0">
                                          <p:val>
                                            <p:strVal val="#ppt_y+.1"/>
                                          </p:val>
                                        </p:tav>
                                        <p:tav tm="100000">
                                          <p:val>
                                            <p:strVal val="#ppt_y"/>
                                          </p:val>
                                        </p:tav>
                                      </p:tavLst>
                                    </p:anim>
                                  </p:childTnLst>
                                </p:cTn>
                              </p:par>
                            </p:childTnLst>
                          </p:cTn>
                        </p:par>
                        <p:par>
                          <p:cTn id="101" fill="hold">
                            <p:stCondLst>
                              <p:cond delay="2000"/>
                            </p:stCondLst>
                            <p:childTnLst>
                              <p:par>
                                <p:cTn id="102" presetID="22" presetClass="entr" presetSubtype="8" fill="hold" grpId="0" nodeType="afterEffect">
                                  <p:stCondLst>
                                    <p:cond delay="0"/>
                                  </p:stCondLst>
                                  <p:childTnLst>
                                    <p:set>
                                      <p:cBhvr>
                                        <p:cTn id="103" dur="1" fill="hold">
                                          <p:stCondLst>
                                            <p:cond delay="0"/>
                                          </p:stCondLst>
                                        </p:cTn>
                                        <p:tgtEl>
                                          <p:spTgt spid="68"/>
                                        </p:tgtEl>
                                        <p:attrNameLst>
                                          <p:attrName>style.visibility</p:attrName>
                                        </p:attrNameLst>
                                      </p:cBhvr>
                                      <p:to>
                                        <p:strVal val="visible"/>
                                      </p:to>
                                    </p:set>
                                    <p:animEffect transition="in" filter="wipe(left)">
                                      <p:cBhvr>
                                        <p:cTn id="104" dur="500"/>
                                        <p:tgtEl>
                                          <p:spTgt spid="68"/>
                                        </p:tgtEl>
                                      </p:cBhvr>
                                    </p:animEffect>
                                  </p:childTnLst>
                                </p:cTn>
                              </p:par>
                              <p:par>
                                <p:cTn id="105" presetID="22" presetClass="entr" presetSubtype="8" fill="hold" grpId="0" nodeType="withEffect">
                                  <p:stCondLst>
                                    <p:cond delay="0"/>
                                  </p:stCondLst>
                                  <p:childTnLst>
                                    <p:set>
                                      <p:cBhvr>
                                        <p:cTn id="106" dur="1" fill="hold">
                                          <p:stCondLst>
                                            <p:cond delay="0"/>
                                          </p:stCondLst>
                                        </p:cTn>
                                        <p:tgtEl>
                                          <p:spTgt spid="67"/>
                                        </p:tgtEl>
                                        <p:attrNameLst>
                                          <p:attrName>style.visibility</p:attrName>
                                        </p:attrNameLst>
                                      </p:cBhvr>
                                      <p:to>
                                        <p:strVal val="visible"/>
                                      </p:to>
                                    </p:set>
                                    <p:animEffect transition="in" filter="wipe(left)">
                                      <p:cBhvr>
                                        <p:cTn id="107" dur="500"/>
                                        <p:tgtEl>
                                          <p:spTgt spid="67"/>
                                        </p:tgtEl>
                                      </p:cBhvr>
                                    </p:animEffect>
                                  </p:childTnLst>
                                </p:cTn>
                              </p:par>
                              <p:par>
                                <p:cTn id="108" presetID="22" presetClass="entr" presetSubtype="8" fill="hold" grpId="0" nodeType="withEffect">
                                  <p:stCondLst>
                                    <p:cond delay="0"/>
                                  </p:stCondLst>
                                  <p:childTnLst>
                                    <p:set>
                                      <p:cBhvr>
                                        <p:cTn id="109" dur="1" fill="hold">
                                          <p:stCondLst>
                                            <p:cond delay="0"/>
                                          </p:stCondLst>
                                        </p:cTn>
                                        <p:tgtEl>
                                          <p:spTgt spid="70"/>
                                        </p:tgtEl>
                                        <p:attrNameLst>
                                          <p:attrName>style.visibility</p:attrName>
                                        </p:attrNameLst>
                                      </p:cBhvr>
                                      <p:to>
                                        <p:strVal val="visible"/>
                                      </p:to>
                                    </p:set>
                                    <p:animEffect transition="in" filter="wipe(left)">
                                      <p:cBhvr>
                                        <p:cTn id="110" dur="500"/>
                                        <p:tgtEl>
                                          <p:spTgt spid="70"/>
                                        </p:tgtEl>
                                      </p:cBhvr>
                                    </p:animEffect>
                                  </p:childTnLst>
                                </p:cTn>
                              </p:par>
                              <p:par>
                                <p:cTn id="111" presetID="22" presetClass="entr" presetSubtype="8" fill="hold" grpId="0" nodeType="withEffect">
                                  <p:stCondLst>
                                    <p:cond delay="0"/>
                                  </p:stCondLst>
                                  <p:childTnLst>
                                    <p:set>
                                      <p:cBhvr>
                                        <p:cTn id="112" dur="1" fill="hold">
                                          <p:stCondLst>
                                            <p:cond delay="0"/>
                                          </p:stCondLst>
                                        </p:cTn>
                                        <p:tgtEl>
                                          <p:spTgt spid="69"/>
                                        </p:tgtEl>
                                        <p:attrNameLst>
                                          <p:attrName>style.visibility</p:attrName>
                                        </p:attrNameLst>
                                      </p:cBhvr>
                                      <p:to>
                                        <p:strVal val="visible"/>
                                      </p:to>
                                    </p:set>
                                    <p:animEffect transition="in" filter="wipe(left)">
                                      <p:cBhvr>
                                        <p:cTn id="113" dur="500"/>
                                        <p:tgtEl>
                                          <p:spTgt spid="69"/>
                                        </p:tgtEl>
                                      </p:cBhvr>
                                    </p:animEffect>
                                  </p:childTnLst>
                                </p:cTn>
                              </p:par>
                              <p:par>
                                <p:cTn id="114" presetID="22" presetClass="entr" presetSubtype="8" fill="hold" grpId="0" nodeType="withEffect">
                                  <p:stCondLst>
                                    <p:cond delay="0"/>
                                  </p:stCondLst>
                                  <p:childTnLst>
                                    <p:set>
                                      <p:cBhvr>
                                        <p:cTn id="115" dur="1" fill="hold">
                                          <p:stCondLst>
                                            <p:cond delay="0"/>
                                          </p:stCondLst>
                                        </p:cTn>
                                        <p:tgtEl>
                                          <p:spTgt spid="72"/>
                                        </p:tgtEl>
                                        <p:attrNameLst>
                                          <p:attrName>style.visibility</p:attrName>
                                        </p:attrNameLst>
                                      </p:cBhvr>
                                      <p:to>
                                        <p:strVal val="visible"/>
                                      </p:to>
                                    </p:set>
                                    <p:animEffect transition="in" filter="wipe(left)">
                                      <p:cBhvr>
                                        <p:cTn id="116" dur="500"/>
                                        <p:tgtEl>
                                          <p:spTgt spid="72"/>
                                        </p:tgtEl>
                                      </p:cBhvr>
                                    </p:animEffect>
                                  </p:childTnLst>
                                </p:cTn>
                              </p:par>
                              <p:par>
                                <p:cTn id="117" presetID="22" presetClass="entr" presetSubtype="8" fill="hold" grpId="0" nodeType="withEffect">
                                  <p:stCondLst>
                                    <p:cond delay="0"/>
                                  </p:stCondLst>
                                  <p:childTnLst>
                                    <p:set>
                                      <p:cBhvr>
                                        <p:cTn id="118" dur="1" fill="hold">
                                          <p:stCondLst>
                                            <p:cond delay="0"/>
                                          </p:stCondLst>
                                        </p:cTn>
                                        <p:tgtEl>
                                          <p:spTgt spid="71"/>
                                        </p:tgtEl>
                                        <p:attrNameLst>
                                          <p:attrName>style.visibility</p:attrName>
                                        </p:attrNameLst>
                                      </p:cBhvr>
                                      <p:to>
                                        <p:strVal val="visible"/>
                                      </p:to>
                                    </p:set>
                                    <p:animEffect transition="in" filter="wipe(left)">
                                      <p:cBhvr>
                                        <p:cTn id="119" dur="500"/>
                                        <p:tgtEl>
                                          <p:spTgt spid="71"/>
                                        </p:tgtEl>
                                      </p:cBhvr>
                                    </p:animEffect>
                                  </p:childTnLst>
                                </p:cTn>
                              </p:par>
                            </p:childTnLst>
                          </p:cTn>
                        </p:par>
                        <p:par>
                          <p:cTn id="120" fill="hold">
                            <p:stCondLst>
                              <p:cond delay="2500"/>
                            </p:stCondLst>
                            <p:childTnLst>
                              <p:par>
                                <p:cTn id="121" presetID="53" presetClass="entr" presetSubtype="16" fill="hold" grpId="0" nodeType="afterEffect">
                                  <p:stCondLst>
                                    <p:cond delay="0"/>
                                  </p:stCondLst>
                                  <p:childTnLst>
                                    <p:set>
                                      <p:cBhvr>
                                        <p:cTn id="122" dur="1" fill="hold">
                                          <p:stCondLst>
                                            <p:cond delay="0"/>
                                          </p:stCondLst>
                                        </p:cTn>
                                        <p:tgtEl>
                                          <p:spTgt spid="80"/>
                                        </p:tgtEl>
                                        <p:attrNameLst>
                                          <p:attrName>style.visibility</p:attrName>
                                        </p:attrNameLst>
                                      </p:cBhvr>
                                      <p:to>
                                        <p:strVal val="visible"/>
                                      </p:to>
                                    </p:set>
                                    <p:anim calcmode="lin" valueType="num">
                                      <p:cBhvr>
                                        <p:cTn id="123" dur="500" fill="hold"/>
                                        <p:tgtEl>
                                          <p:spTgt spid="80"/>
                                        </p:tgtEl>
                                        <p:attrNameLst>
                                          <p:attrName>ppt_w</p:attrName>
                                        </p:attrNameLst>
                                      </p:cBhvr>
                                      <p:tavLst>
                                        <p:tav tm="0">
                                          <p:val>
                                            <p:fltVal val="0"/>
                                          </p:val>
                                        </p:tav>
                                        <p:tav tm="100000">
                                          <p:val>
                                            <p:strVal val="#ppt_w"/>
                                          </p:val>
                                        </p:tav>
                                      </p:tavLst>
                                    </p:anim>
                                    <p:anim calcmode="lin" valueType="num">
                                      <p:cBhvr>
                                        <p:cTn id="124" dur="500" fill="hold"/>
                                        <p:tgtEl>
                                          <p:spTgt spid="80"/>
                                        </p:tgtEl>
                                        <p:attrNameLst>
                                          <p:attrName>ppt_h</p:attrName>
                                        </p:attrNameLst>
                                      </p:cBhvr>
                                      <p:tavLst>
                                        <p:tav tm="0">
                                          <p:val>
                                            <p:fltVal val="0"/>
                                          </p:val>
                                        </p:tav>
                                        <p:tav tm="100000">
                                          <p:val>
                                            <p:strVal val="#ppt_h"/>
                                          </p:val>
                                        </p:tav>
                                      </p:tavLst>
                                    </p:anim>
                                    <p:animEffect transition="in" filter="fade">
                                      <p:cBhvr>
                                        <p:cTn id="125" dur="500"/>
                                        <p:tgtEl>
                                          <p:spTgt spid="80"/>
                                        </p:tgtEl>
                                      </p:cBhvr>
                                    </p:animEffect>
                                  </p:childTnLst>
                                </p:cTn>
                              </p:par>
                              <p:par>
                                <p:cTn id="126" presetID="53" presetClass="entr" presetSubtype="16" fill="hold" grpId="0" nodeType="withEffect">
                                  <p:stCondLst>
                                    <p:cond delay="0"/>
                                  </p:stCondLst>
                                  <p:childTnLst>
                                    <p:set>
                                      <p:cBhvr>
                                        <p:cTn id="127" dur="1" fill="hold">
                                          <p:stCondLst>
                                            <p:cond delay="0"/>
                                          </p:stCondLst>
                                        </p:cTn>
                                        <p:tgtEl>
                                          <p:spTgt spid="81"/>
                                        </p:tgtEl>
                                        <p:attrNameLst>
                                          <p:attrName>style.visibility</p:attrName>
                                        </p:attrNameLst>
                                      </p:cBhvr>
                                      <p:to>
                                        <p:strVal val="visible"/>
                                      </p:to>
                                    </p:set>
                                    <p:anim calcmode="lin" valueType="num">
                                      <p:cBhvr>
                                        <p:cTn id="128" dur="500" fill="hold"/>
                                        <p:tgtEl>
                                          <p:spTgt spid="81"/>
                                        </p:tgtEl>
                                        <p:attrNameLst>
                                          <p:attrName>ppt_w</p:attrName>
                                        </p:attrNameLst>
                                      </p:cBhvr>
                                      <p:tavLst>
                                        <p:tav tm="0">
                                          <p:val>
                                            <p:fltVal val="0"/>
                                          </p:val>
                                        </p:tav>
                                        <p:tav tm="100000">
                                          <p:val>
                                            <p:strVal val="#ppt_w"/>
                                          </p:val>
                                        </p:tav>
                                      </p:tavLst>
                                    </p:anim>
                                    <p:anim calcmode="lin" valueType="num">
                                      <p:cBhvr>
                                        <p:cTn id="129" dur="500" fill="hold"/>
                                        <p:tgtEl>
                                          <p:spTgt spid="81"/>
                                        </p:tgtEl>
                                        <p:attrNameLst>
                                          <p:attrName>ppt_h</p:attrName>
                                        </p:attrNameLst>
                                      </p:cBhvr>
                                      <p:tavLst>
                                        <p:tav tm="0">
                                          <p:val>
                                            <p:fltVal val="0"/>
                                          </p:val>
                                        </p:tav>
                                        <p:tav tm="100000">
                                          <p:val>
                                            <p:strVal val="#ppt_h"/>
                                          </p:val>
                                        </p:tav>
                                      </p:tavLst>
                                    </p:anim>
                                    <p:animEffect transition="in" filter="fade">
                                      <p:cBhvr>
                                        <p:cTn id="130" dur="500"/>
                                        <p:tgtEl>
                                          <p:spTgt spid="81"/>
                                        </p:tgtEl>
                                      </p:cBhvr>
                                    </p:animEffect>
                                  </p:childTnLst>
                                </p:cTn>
                              </p:par>
                              <p:par>
                                <p:cTn id="131" presetID="53" presetClass="entr" presetSubtype="16" fill="hold" grpId="0" nodeType="withEffect">
                                  <p:stCondLst>
                                    <p:cond delay="0"/>
                                  </p:stCondLst>
                                  <p:childTnLst>
                                    <p:set>
                                      <p:cBhvr>
                                        <p:cTn id="132" dur="1" fill="hold">
                                          <p:stCondLst>
                                            <p:cond delay="0"/>
                                          </p:stCondLst>
                                        </p:cTn>
                                        <p:tgtEl>
                                          <p:spTgt spid="82"/>
                                        </p:tgtEl>
                                        <p:attrNameLst>
                                          <p:attrName>style.visibility</p:attrName>
                                        </p:attrNameLst>
                                      </p:cBhvr>
                                      <p:to>
                                        <p:strVal val="visible"/>
                                      </p:to>
                                    </p:set>
                                    <p:anim calcmode="lin" valueType="num">
                                      <p:cBhvr>
                                        <p:cTn id="133" dur="500" fill="hold"/>
                                        <p:tgtEl>
                                          <p:spTgt spid="82"/>
                                        </p:tgtEl>
                                        <p:attrNameLst>
                                          <p:attrName>ppt_w</p:attrName>
                                        </p:attrNameLst>
                                      </p:cBhvr>
                                      <p:tavLst>
                                        <p:tav tm="0">
                                          <p:val>
                                            <p:fltVal val="0"/>
                                          </p:val>
                                        </p:tav>
                                        <p:tav tm="100000">
                                          <p:val>
                                            <p:strVal val="#ppt_w"/>
                                          </p:val>
                                        </p:tav>
                                      </p:tavLst>
                                    </p:anim>
                                    <p:anim calcmode="lin" valueType="num">
                                      <p:cBhvr>
                                        <p:cTn id="134" dur="500" fill="hold"/>
                                        <p:tgtEl>
                                          <p:spTgt spid="82"/>
                                        </p:tgtEl>
                                        <p:attrNameLst>
                                          <p:attrName>ppt_h</p:attrName>
                                        </p:attrNameLst>
                                      </p:cBhvr>
                                      <p:tavLst>
                                        <p:tav tm="0">
                                          <p:val>
                                            <p:fltVal val="0"/>
                                          </p:val>
                                        </p:tav>
                                        <p:tav tm="100000">
                                          <p:val>
                                            <p:strVal val="#ppt_h"/>
                                          </p:val>
                                        </p:tav>
                                      </p:tavLst>
                                    </p:anim>
                                    <p:animEffect transition="in" filter="fade">
                                      <p:cBhvr>
                                        <p:cTn id="135" dur="500"/>
                                        <p:tgtEl>
                                          <p:spTgt spid="82"/>
                                        </p:tgtEl>
                                      </p:cBhvr>
                                    </p:animEffect>
                                  </p:childTnLst>
                                </p:cTn>
                              </p:par>
                              <p:par>
                                <p:cTn id="136" presetID="53" presetClass="entr" presetSubtype="16" fill="hold" grpId="0" nodeType="withEffect">
                                  <p:stCondLst>
                                    <p:cond delay="0"/>
                                  </p:stCondLst>
                                  <p:childTnLst>
                                    <p:set>
                                      <p:cBhvr>
                                        <p:cTn id="137" dur="1" fill="hold">
                                          <p:stCondLst>
                                            <p:cond delay="0"/>
                                          </p:stCondLst>
                                        </p:cTn>
                                        <p:tgtEl>
                                          <p:spTgt spid="83"/>
                                        </p:tgtEl>
                                        <p:attrNameLst>
                                          <p:attrName>style.visibility</p:attrName>
                                        </p:attrNameLst>
                                      </p:cBhvr>
                                      <p:to>
                                        <p:strVal val="visible"/>
                                      </p:to>
                                    </p:set>
                                    <p:anim calcmode="lin" valueType="num">
                                      <p:cBhvr>
                                        <p:cTn id="138" dur="500" fill="hold"/>
                                        <p:tgtEl>
                                          <p:spTgt spid="83"/>
                                        </p:tgtEl>
                                        <p:attrNameLst>
                                          <p:attrName>ppt_w</p:attrName>
                                        </p:attrNameLst>
                                      </p:cBhvr>
                                      <p:tavLst>
                                        <p:tav tm="0">
                                          <p:val>
                                            <p:fltVal val="0"/>
                                          </p:val>
                                        </p:tav>
                                        <p:tav tm="100000">
                                          <p:val>
                                            <p:strVal val="#ppt_w"/>
                                          </p:val>
                                        </p:tav>
                                      </p:tavLst>
                                    </p:anim>
                                    <p:anim calcmode="lin" valueType="num">
                                      <p:cBhvr>
                                        <p:cTn id="139" dur="500" fill="hold"/>
                                        <p:tgtEl>
                                          <p:spTgt spid="83"/>
                                        </p:tgtEl>
                                        <p:attrNameLst>
                                          <p:attrName>ppt_h</p:attrName>
                                        </p:attrNameLst>
                                      </p:cBhvr>
                                      <p:tavLst>
                                        <p:tav tm="0">
                                          <p:val>
                                            <p:fltVal val="0"/>
                                          </p:val>
                                        </p:tav>
                                        <p:tav tm="100000">
                                          <p:val>
                                            <p:strVal val="#ppt_h"/>
                                          </p:val>
                                        </p:tav>
                                      </p:tavLst>
                                    </p:anim>
                                    <p:animEffect transition="in" filter="fade">
                                      <p:cBhvr>
                                        <p:cTn id="140" dur="500"/>
                                        <p:tgtEl>
                                          <p:spTgt spid="83"/>
                                        </p:tgtEl>
                                      </p:cBhvr>
                                    </p:animEffect>
                                  </p:childTnLst>
                                </p:cTn>
                              </p:par>
                              <p:par>
                                <p:cTn id="141" presetID="53" presetClass="entr" presetSubtype="16" fill="hold" grpId="0" nodeType="withEffect">
                                  <p:stCondLst>
                                    <p:cond delay="0"/>
                                  </p:stCondLst>
                                  <p:childTnLst>
                                    <p:set>
                                      <p:cBhvr>
                                        <p:cTn id="142" dur="1" fill="hold">
                                          <p:stCondLst>
                                            <p:cond delay="0"/>
                                          </p:stCondLst>
                                        </p:cTn>
                                        <p:tgtEl>
                                          <p:spTgt spid="84"/>
                                        </p:tgtEl>
                                        <p:attrNameLst>
                                          <p:attrName>style.visibility</p:attrName>
                                        </p:attrNameLst>
                                      </p:cBhvr>
                                      <p:to>
                                        <p:strVal val="visible"/>
                                      </p:to>
                                    </p:set>
                                    <p:anim calcmode="lin" valueType="num">
                                      <p:cBhvr>
                                        <p:cTn id="143" dur="500" fill="hold"/>
                                        <p:tgtEl>
                                          <p:spTgt spid="84"/>
                                        </p:tgtEl>
                                        <p:attrNameLst>
                                          <p:attrName>ppt_w</p:attrName>
                                        </p:attrNameLst>
                                      </p:cBhvr>
                                      <p:tavLst>
                                        <p:tav tm="0">
                                          <p:val>
                                            <p:fltVal val="0"/>
                                          </p:val>
                                        </p:tav>
                                        <p:tav tm="100000">
                                          <p:val>
                                            <p:strVal val="#ppt_w"/>
                                          </p:val>
                                        </p:tav>
                                      </p:tavLst>
                                    </p:anim>
                                    <p:anim calcmode="lin" valueType="num">
                                      <p:cBhvr>
                                        <p:cTn id="144" dur="500" fill="hold"/>
                                        <p:tgtEl>
                                          <p:spTgt spid="84"/>
                                        </p:tgtEl>
                                        <p:attrNameLst>
                                          <p:attrName>ppt_h</p:attrName>
                                        </p:attrNameLst>
                                      </p:cBhvr>
                                      <p:tavLst>
                                        <p:tav tm="0">
                                          <p:val>
                                            <p:fltVal val="0"/>
                                          </p:val>
                                        </p:tav>
                                        <p:tav tm="100000">
                                          <p:val>
                                            <p:strVal val="#ppt_h"/>
                                          </p:val>
                                        </p:tav>
                                      </p:tavLst>
                                    </p:anim>
                                    <p:animEffect transition="in" filter="fade">
                                      <p:cBhvr>
                                        <p:cTn id="145" dur="500"/>
                                        <p:tgtEl>
                                          <p:spTgt spid="84"/>
                                        </p:tgtEl>
                                      </p:cBhvr>
                                    </p:animEffect>
                                  </p:childTnLst>
                                </p:cTn>
                              </p:par>
                              <p:par>
                                <p:cTn id="146" presetID="53" presetClass="entr" presetSubtype="16" fill="hold" grpId="0" nodeType="withEffect">
                                  <p:stCondLst>
                                    <p:cond delay="0"/>
                                  </p:stCondLst>
                                  <p:childTnLst>
                                    <p:set>
                                      <p:cBhvr>
                                        <p:cTn id="147" dur="1" fill="hold">
                                          <p:stCondLst>
                                            <p:cond delay="0"/>
                                          </p:stCondLst>
                                        </p:cTn>
                                        <p:tgtEl>
                                          <p:spTgt spid="85"/>
                                        </p:tgtEl>
                                        <p:attrNameLst>
                                          <p:attrName>style.visibility</p:attrName>
                                        </p:attrNameLst>
                                      </p:cBhvr>
                                      <p:to>
                                        <p:strVal val="visible"/>
                                      </p:to>
                                    </p:set>
                                    <p:anim calcmode="lin" valueType="num">
                                      <p:cBhvr>
                                        <p:cTn id="148" dur="500" fill="hold"/>
                                        <p:tgtEl>
                                          <p:spTgt spid="85"/>
                                        </p:tgtEl>
                                        <p:attrNameLst>
                                          <p:attrName>ppt_w</p:attrName>
                                        </p:attrNameLst>
                                      </p:cBhvr>
                                      <p:tavLst>
                                        <p:tav tm="0">
                                          <p:val>
                                            <p:fltVal val="0"/>
                                          </p:val>
                                        </p:tav>
                                        <p:tav tm="100000">
                                          <p:val>
                                            <p:strVal val="#ppt_w"/>
                                          </p:val>
                                        </p:tav>
                                      </p:tavLst>
                                    </p:anim>
                                    <p:anim calcmode="lin" valueType="num">
                                      <p:cBhvr>
                                        <p:cTn id="149" dur="500" fill="hold"/>
                                        <p:tgtEl>
                                          <p:spTgt spid="85"/>
                                        </p:tgtEl>
                                        <p:attrNameLst>
                                          <p:attrName>ppt_h</p:attrName>
                                        </p:attrNameLst>
                                      </p:cBhvr>
                                      <p:tavLst>
                                        <p:tav tm="0">
                                          <p:val>
                                            <p:fltVal val="0"/>
                                          </p:val>
                                        </p:tav>
                                        <p:tav tm="100000">
                                          <p:val>
                                            <p:strVal val="#ppt_h"/>
                                          </p:val>
                                        </p:tav>
                                      </p:tavLst>
                                    </p:anim>
                                    <p:animEffect transition="in" filter="fade">
                                      <p:cBhvr>
                                        <p:cTn id="150"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4" grpId="0" animBg="1"/>
      <p:bldP spid="45" grpId="0" animBg="1"/>
      <p:bldP spid="46" grpId="0" animBg="1"/>
      <p:bldP spid="47" grpId="0" animBg="1"/>
      <p:bldP spid="48" grpId="0" animBg="1"/>
      <p:bldP spid="80" grpId="0" animBg="1"/>
      <p:bldP spid="81" grpId="0" animBg="1"/>
      <p:bldP spid="82" grpId="0" animBg="1"/>
      <p:bldP spid="83" grpId="0" animBg="1"/>
      <p:bldP spid="84" grpId="0" animBg="1"/>
      <p:bldP spid="85" grpId="0" animBg="1"/>
      <p:bldP spid="55" grpId="0"/>
      <p:bldP spid="56" grpId="0" build="p"/>
      <p:bldP spid="57" grpId="0"/>
      <p:bldP spid="58" grpId="0" build="p"/>
      <p:bldP spid="59" grpId="0"/>
      <p:bldP spid="60" grpId="0" build="p"/>
      <p:bldP spid="61" grpId="0"/>
      <p:bldP spid="62" grpId="0" build="p"/>
      <p:bldP spid="63" grpId="0"/>
      <p:bldP spid="64" grpId="0" build="p"/>
      <p:bldP spid="65" grpId="0"/>
      <p:bldP spid="66" grpId="0" build="p"/>
      <p:bldP spid="67" grpId="0" animBg="1"/>
      <p:bldP spid="68" grpId="0" animBg="1"/>
      <p:bldP spid="69" grpId="0" animBg="1"/>
      <p:bldP spid="70" grpId="0" animBg="1"/>
      <p:bldP spid="71" grpId="0" animBg="1"/>
      <p:bldP spid="7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7" name="Group 56"/>
          <p:cNvGrpSpPr/>
          <p:nvPr/>
        </p:nvGrpSpPr>
        <p:grpSpPr>
          <a:xfrm>
            <a:off x="8691685" y="2300257"/>
            <a:ext cx="509757" cy="3119848"/>
            <a:chOff x="4350352" y="2210578"/>
            <a:chExt cx="509757" cy="3119848"/>
          </a:xfrm>
          <a:solidFill>
            <a:schemeClr val="tx1">
              <a:lumMod val="50000"/>
              <a:lumOff val="50000"/>
              <a:alpha val="65000"/>
            </a:schemeClr>
          </a:solidFill>
        </p:grpSpPr>
        <p:sp>
          <p:nvSpPr>
            <p:cNvPr id="58" name="Rectangle 57"/>
            <p:cNvSpPr>
              <a:spLocks noChangeArrowheads="1"/>
            </p:cNvSpPr>
            <p:nvPr/>
          </p:nvSpPr>
          <p:spPr bwMode="auto">
            <a:xfrm>
              <a:off x="4350352" y="3773130"/>
              <a:ext cx="509757" cy="700696"/>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59" name="Rectangle 58"/>
            <p:cNvSpPr>
              <a:spLocks noChangeArrowheads="1"/>
            </p:cNvSpPr>
            <p:nvPr/>
          </p:nvSpPr>
          <p:spPr bwMode="auto">
            <a:xfrm>
              <a:off x="4350352" y="2974337"/>
              <a:ext cx="509757" cy="781276"/>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60" name="Freeform 58"/>
            <p:cNvSpPr>
              <a:spLocks/>
            </p:cNvSpPr>
            <p:nvPr/>
          </p:nvSpPr>
          <p:spPr bwMode="auto">
            <a:xfrm>
              <a:off x="4350352"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61" name="Freeform 59"/>
            <p:cNvSpPr>
              <a:spLocks/>
            </p:cNvSpPr>
            <p:nvPr/>
          </p:nvSpPr>
          <p:spPr bwMode="auto">
            <a:xfrm>
              <a:off x="4350352"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62" name="Group 61"/>
          <p:cNvGrpSpPr/>
          <p:nvPr/>
        </p:nvGrpSpPr>
        <p:grpSpPr>
          <a:xfrm>
            <a:off x="8562813" y="2300257"/>
            <a:ext cx="764932" cy="3119846"/>
            <a:chOff x="4221011" y="2210578"/>
            <a:chExt cx="764932" cy="3119846"/>
          </a:xfrm>
          <a:solidFill>
            <a:schemeClr val="accent3"/>
          </a:solidFill>
        </p:grpSpPr>
        <p:sp>
          <p:nvSpPr>
            <p:cNvPr id="63" name="Rectangle 62"/>
            <p:cNvSpPr>
              <a:spLocks noChangeArrowheads="1"/>
            </p:cNvSpPr>
            <p:nvPr/>
          </p:nvSpPr>
          <p:spPr bwMode="auto">
            <a:xfrm>
              <a:off x="4348600" y="2508374"/>
              <a:ext cx="509757" cy="2551606"/>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64" name="Freeform 62"/>
            <p:cNvSpPr>
              <a:spLocks/>
            </p:cNvSpPr>
            <p:nvPr/>
          </p:nvSpPr>
          <p:spPr bwMode="auto">
            <a:xfrm>
              <a:off x="4348601" y="2210578"/>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nvGrpSpPr>
            <p:cNvPr id="65" name="Group 64"/>
            <p:cNvGrpSpPr/>
            <p:nvPr/>
          </p:nvGrpSpPr>
          <p:grpSpPr>
            <a:xfrm>
              <a:off x="4221011" y="5009856"/>
              <a:ext cx="764932" cy="320568"/>
              <a:chOff x="7812240" y="4117494"/>
              <a:chExt cx="693213" cy="290513"/>
            </a:xfrm>
            <a:grpFill/>
          </p:grpSpPr>
          <p:sp>
            <p:nvSpPr>
              <p:cNvPr id="66" name="Freeform 64"/>
              <p:cNvSpPr>
                <a:spLocks/>
              </p:cNvSpPr>
              <p:nvPr/>
            </p:nvSpPr>
            <p:spPr bwMode="auto">
              <a:xfrm>
                <a:off x="8156203"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65"/>
              <p:cNvSpPr>
                <a:spLocks/>
              </p:cNvSpPr>
              <p:nvPr/>
            </p:nvSpPr>
            <p:spPr bwMode="auto">
              <a:xfrm>
                <a:off x="7929453"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Freeform 66"/>
              <p:cNvSpPr>
                <a:spLocks/>
              </p:cNvSpPr>
              <p:nvPr/>
            </p:nvSpPr>
            <p:spPr bwMode="auto">
              <a:xfrm flipH="1">
                <a:off x="7812240"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
        <p:nvSpPr>
          <p:cNvPr id="132" name="Title 131"/>
          <p:cNvSpPr>
            <a:spLocks noGrp="1"/>
          </p:cNvSpPr>
          <p:nvPr>
            <p:ph type="title"/>
          </p:nvPr>
        </p:nvSpPr>
        <p:spPr>
          <a:xfrm>
            <a:off x="838200" y="365125"/>
            <a:ext cx="10515600" cy="1325563"/>
          </a:xfrm>
        </p:spPr>
        <p:txBody>
          <a:bodyPr/>
          <a:lstStyle/>
          <a:p>
            <a:r>
              <a:rPr lang="en-US" dirty="0"/>
              <a:t>Custom Chart</a:t>
            </a:r>
          </a:p>
        </p:txBody>
      </p:sp>
      <p:grpSp>
        <p:nvGrpSpPr>
          <p:cNvPr id="6" name="Group 5"/>
          <p:cNvGrpSpPr/>
          <p:nvPr/>
        </p:nvGrpSpPr>
        <p:grpSpPr>
          <a:xfrm>
            <a:off x="5803005" y="2300257"/>
            <a:ext cx="509757" cy="3119848"/>
            <a:chOff x="1461672" y="2210578"/>
            <a:chExt cx="509757" cy="3119848"/>
          </a:xfrm>
          <a:solidFill>
            <a:schemeClr val="tx1">
              <a:lumMod val="50000"/>
              <a:lumOff val="50000"/>
              <a:alpha val="65000"/>
            </a:schemeClr>
          </a:solidFill>
        </p:grpSpPr>
        <p:sp>
          <p:nvSpPr>
            <p:cNvPr id="7" name="Rectangle 6"/>
            <p:cNvSpPr>
              <a:spLocks noChangeArrowheads="1"/>
            </p:cNvSpPr>
            <p:nvPr/>
          </p:nvSpPr>
          <p:spPr bwMode="auto">
            <a:xfrm>
              <a:off x="1461672" y="3773130"/>
              <a:ext cx="509757" cy="700696"/>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8" name="Rectangle 7"/>
            <p:cNvSpPr>
              <a:spLocks noChangeArrowheads="1"/>
            </p:cNvSpPr>
            <p:nvPr/>
          </p:nvSpPr>
          <p:spPr bwMode="auto">
            <a:xfrm>
              <a:off x="1461672" y="2974337"/>
              <a:ext cx="509757" cy="781276"/>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9" name="Freeform 7"/>
            <p:cNvSpPr>
              <a:spLocks/>
            </p:cNvSpPr>
            <p:nvPr/>
          </p:nvSpPr>
          <p:spPr bwMode="auto">
            <a:xfrm>
              <a:off x="1461672"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10" name="Freeform 8"/>
            <p:cNvSpPr>
              <a:spLocks/>
            </p:cNvSpPr>
            <p:nvPr/>
          </p:nvSpPr>
          <p:spPr bwMode="auto">
            <a:xfrm>
              <a:off x="1461672"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sp>
        <p:nvSpPr>
          <p:cNvPr id="11" name="Freeform 9"/>
          <p:cNvSpPr>
            <a:spLocks/>
          </p:cNvSpPr>
          <p:nvPr/>
        </p:nvSpPr>
        <p:spPr bwMode="auto">
          <a:xfrm>
            <a:off x="5798336" y="4221379"/>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91440" tIns="45720" rIns="91440" bIns="45720" numCol="1" anchor="t" anchorCtr="0" compatLnSpc="1">
            <a:prstTxWarp prst="textNoShape">
              <a:avLst/>
            </a:prstTxWarp>
          </a:bodyPr>
          <a:lstStyle/>
          <a:p>
            <a:endParaRPr lang="id-ID">
              <a:solidFill>
                <a:schemeClr val="bg2"/>
              </a:solidFill>
            </a:endParaRPr>
          </a:p>
        </p:txBody>
      </p:sp>
      <p:grpSp>
        <p:nvGrpSpPr>
          <p:cNvPr id="12" name="Group 11"/>
          <p:cNvGrpSpPr/>
          <p:nvPr/>
        </p:nvGrpSpPr>
        <p:grpSpPr>
          <a:xfrm>
            <a:off x="5801253" y="4265708"/>
            <a:ext cx="637344" cy="1154395"/>
            <a:chOff x="806257" y="3985529"/>
            <a:chExt cx="637344" cy="1154395"/>
          </a:xfrm>
          <a:solidFill>
            <a:schemeClr val="tx2">
              <a:lumMod val="60000"/>
              <a:lumOff val="40000"/>
            </a:schemeClr>
          </a:solidFill>
        </p:grpSpPr>
        <p:grpSp>
          <p:nvGrpSpPr>
            <p:cNvPr id="13" name="Group 12"/>
            <p:cNvGrpSpPr/>
            <p:nvPr/>
          </p:nvGrpSpPr>
          <p:grpSpPr>
            <a:xfrm>
              <a:off x="808009" y="4819356"/>
              <a:ext cx="635592" cy="320568"/>
              <a:chOff x="5311610" y="4117494"/>
              <a:chExt cx="576000" cy="290513"/>
            </a:xfrm>
            <a:grpFill/>
          </p:grpSpPr>
          <p:sp>
            <p:nvSpPr>
              <p:cNvPr id="16" name="Freeform 14"/>
              <p:cNvSpPr>
                <a:spLocks/>
              </p:cNvSpPr>
              <p:nvPr/>
            </p:nvSpPr>
            <p:spPr bwMode="auto">
              <a:xfrm>
                <a:off x="5538360"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15"/>
              <p:cNvSpPr>
                <a:spLocks/>
              </p:cNvSpPr>
              <p:nvPr/>
            </p:nvSpPr>
            <p:spPr bwMode="auto">
              <a:xfrm>
                <a:off x="5311610"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4" name="Rectangle 13"/>
            <p:cNvSpPr>
              <a:spLocks noChangeArrowheads="1"/>
            </p:cNvSpPr>
            <p:nvPr/>
          </p:nvSpPr>
          <p:spPr bwMode="auto">
            <a:xfrm>
              <a:off x="806257" y="4283326"/>
              <a:ext cx="509757" cy="586154"/>
            </a:xfrm>
            <a:prstGeom prst="rect">
              <a:avLst/>
            </a:prstGeom>
            <a:grpFill/>
            <a:ln>
              <a:noFill/>
            </a:ln>
          </p:spPr>
          <p:txBody>
            <a:bodyPr vert="horz" wrap="square" lIns="91440" tIns="45720" rIns="91440" bIns="45720" numCol="1" anchor="t" anchorCtr="0" compatLnSpc="1">
              <a:prstTxWarp prst="textNoShape">
                <a:avLst/>
              </a:prstTxWarp>
            </a:bodyPr>
            <a:lstStyle/>
            <a:p>
              <a:endParaRPr lang="id-ID" dirty="0"/>
            </a:p>
          </p:txBody>
        </p:sp>
        <p:sp>
          <p:nvSpPr>
            <p:cNvPr id="15" name="Freeform 13"/>
            <p:cNvSpPr>
              <a:spLocks/>
            </p:cNvSpPr>
            <p:nvPr/>
          </p:nvSpPr>
          <p:spPr bwMode="auto">
            <a:xfrm>
              <a:off x="806258" y="3985529"/>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18" name="Group 17"/>
          <p:cNvGrpSpPr/>
          <p:nvPr/>
        </p:nvGrpSpPr>
        <p:grpSpPr>
          <a:xfrm>
            <a:off x="6533493" y="2300257"/>
            <a:ext cx="509757" cy="3119848"/>
            <a:chOff x="2192160" y="2210578"/>
            <a:chExt cx="509757" cy="3119848"/>
          </a:xfrm>
          <a:solidFill>
            <a:schemeClr val="tx1">
              <a:lumMod val="50000"/>
              <a:lumOff val="50000"/>
              <a:alpha val="65000"/>
            </a:schemeClr>
          </a:solidFill>
        </p:grpSpPr>
        <p:sp>
          <p:nvSpPr>
            <p:cNvPr id="19" name="Rectangle 18"/>
            <p:cNvSpPr>
              <a:spLocks noChangeArrowheads="1"/>
            </p:cNvSpPr>
            <p:nvPr/>
          </p:nvSpPr>
          <p:spPr bwMode="auto">
            <a:xfrm>
              <a:off x="2192160" y="3773130"/>
              <a:ext cx="509757" cy="700696"/>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20" name="Rectangle 19"/>
            <p:cNvSpPr>
              <a:spLocks noChangeArrowheads="1"/>
            </p:cNvSpPr>
            <p:nvPr/>
          </p:nvSpPr>
          <p:spPr bwMode="auto">
            <a:xfrm>
              <a:off x="2192160" y="2974337"/>
              <a:ext cx="509757" cy="781276"/>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21" name="Freeform 19"/>
            <p:cNvSpPr>
              <a:spLocks/>
            </p:cNvSpPr>
            <p:nvPr/>
          </p:nvSpPr>
          <p:spPr bwMode="auto">
            <a:xfrm>
              <a:off x="2192160"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22" name="Freeform 20"/>
            <p:cNvSpPr>
              <a:spLocks/>
            </p:cNvSpPr>
            <p:nvPr/>
          </p:nvSpPr>
          <p:spPr bwMode="auto">
            <a:xfrm>
              <a:off x="2192160"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sp>
        <p:nvSpPr>
          <p:cNvPr id="23" name="Freeform 21"/>
          <p:cNvSpPr>
            <a:spLocks/>
          </p:cNvSpPr>
          <p:nvPr/>
        </p:nvSpPr>
        <p:spPr bwMode="auto">
          <a:xfrm>
            <a:off x="6528824" y="4620985"/>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91440" tIns="45720" rIns="91440" bIns="45720" numCol="1" anchor="t" anchorCtr="0" compatLnSpc="1">
            <a:prstTxWarp prst="textNoShape">
              <a:avLst/>
            </a:prstTxWarp>
          </a:bodyPr>
          <a:lstStyle/>
          <a:p>
            <a:endParaRPr lang="id-ID">
              <a:solidFill>
                <a:schemeClr val="bg2"/>
              </a:solidFill>
            </a:endParaRPr>
          </a:p>
        </p:txBody>
      </p:sp>
      <p:grpSp>
        <p:nvGrpSpPr>
          <p:cNvPr id="24" name="Group 23"/>
          <p:cNvGrpSpPr/>
          <p:nvPr/>
        </p:nvGrpSpPr>
        <p:grpSpPr>
          <a:xfrm>
            <a:off x="6404152" y="4665315"/>
            <a:ext cx="764932" cy="754788"/>
            <a:chOff x="1409156" y="4385136"/>
            <a:chExt cx="764932" cy="754788"/>
          </a:xfrm>
          <a:solidFill>
            <a:schemeClr val="tx2">
              <a:lumMod val="75000"/>
            </a:schemeClr>
          </a:solidFill>
        </p:grpSpPr>
        <p:sp>
          <p:nvSpPr>
            <p:cNvPr id="25" name="Rectangle 24"/>
            <p:cNvSpPr>
              <a:spLocks noChangeArrowheads="1"/>
            </p:cNvSpPr>
            <p:nvPr/>
          </p:nvSpPr>
          <p:spPr bwMode="auto">
            <a:xfrm>
              <a:off x="1536745" y="4671028"/>
              <a:ext cx="509757" cy="198451"/>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26" name="Freeform 24"/>
            <p:cNvSpPr>
              <a:spLocks/>
            </p:cNvSpPr>
            <p:nvPr/>
          </p:nvSpPr>
          <p:spPr bwMode="auto">
            <a:xfrm>
              <a:off x="1536746" y="4385136"/>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nvGrpSpPr>
            <p:cNvPr id="27" name="Group 26"/>
            <p:cNvGrpSpPr/>
            <p:nvPr/>
          </p:nvGrpSpPr>
          <p:grpSpPr>
            <a:xfrm>
              <a:off x="1409156" y="4819356"/>
              <a:ext cx="764932" cy="320568"/>
              <a:chOff x="5856396" y="4117494"/>
              <a:chExt cx="693213" cy="290513"/>
            </a:xfrm>
            <a:grpFill/>
          </p:grpSpPr>
          <p:sp>
            <p:nvSpPr>
              <p:cNvPr id="28" name="Freeform 26"/>
              <p:cNvSpPr>
                <a:spLocks/>
              </p:cNvSpPr>
              <p:nvPr/>
            </p:nvSpPr>
            <p:spPr bwMode="auto">
              <a:xfrm>
                <a:off x="6200359"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 name="Freeform 27"/>
              <p:cNvSpPr>
                <a:spLocks/>
              </p:cNvSpPr>
              <p:nvPr/>
            </p:nvSpPr>
            <p:spPr bwMode="auto">
              <a:xfrm>
                <a:off x="5973609"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28"/>
              <p:cNvSpPr>
                <a:spLocks/>
              </p:cNvSpPr>
              <p:nvPr/>
            </p:nvSpPr>
            <p:spPr bwMode="auto">
              <a:xfrm flipH="1">
                <a:off x="5856396"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31" name="Group 30"/>
          <p:cNvGrpSpPr/>
          <p:nvPr/>
        </p:nvGrpSpPr>
        <p:grpSpPr>
          <a:xfrm>
            <a:off x="7254643" y="2300257"/>
            <a:ext cx="509757" cy="3119848"/>
            <a:chOff x="2913310" y="2210578"/>
            <a:chExt cx="509757" cy="3119848"/>
          </a:xfrm>
          <a:solidFill>
            <a:schemeClr val="tx1">
              <a:lumMod val="50000"/>
              <a:lumOff val="50000"/>
              <a:alpha val="65000"/>
            </a:schemeClr>
          </a:solidFill>
        </p:grpSpPr>
        <p:sp>
          <p:nvSpPr>
            <p:cNvPr id="32" name="Rectangle 31"/>
            <p:cNvSpPr>
              <a:spLocks noChangeArrowheads="1"/>
            </p:cNvSpPr>
            <p:nvPr/>
          </p:nvSpPr>
          <p:spPr bwMode="auto">
            <a:xfrm>
              <a:off x="2913310" y="3773130"/>
              <a:ext cx="509757" cy="700696"/>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33" name="Rectangle 32"/>
            <p:cNvSpPr>
              <a:spLocks noChangeArrowheads="1"/>
            </p:cNvSpPr>
            <p:nvPr/>
          </p:nvSpPr>
          <p:spPr bwMode="auto">
            <a:xfrm>
              <a:off x="2913310" y="2974337"/>
              <a:ext cx="509757" cy="781276"/>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34" name="Freeform 32"/>
            <p:cNvSpPr>
              <a:spLocks/>
            </p:cNvSpPr>
            <p:nvPr/>
          </p:nvSpPr>
          <p:spPr bwMode="auto">
            <a:xfrm>
              <a:off x="2913310"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35" name="Freeform 33"/>
            <p:cNvSpPr>
              <a:spLocks/>
            </p:cNvSpPr>
            <p:nvPr/>
          </p:nvSpPr>
          <p:spPr bwMode="auto">
            <a:xfrm>
              <a:off x="2913310"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sp>
        <p:nvSpPr>
          <p:cNvPr id="36" name="Freeform 34"/>
          <p:cNvSpPr>
            <a:spLocks/>
          </p:cNvSpPr>
          <p:nvPr/>
        </p:nvSpPr>
        <p:spPr bwMode="auto">
          <a:xfrm>
            <a:off x="7249974" y="3691870"/>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91440" tIns="45720" rIns="91440" bIns="45720" numCol="1" anchor="t" anchorCtr="0" compatLnSpc="1">
            <a:prstTxWarp prst="textNoShape">
              <a:avLst/>
            </a:prstTxWarp>
          </a:bodyPr>
          <a:lstStyle/>
          <a:p>
            <a:endParaRPr lang="id-ID">
              <a:solidFill>
                <a:schemeClr val="bg2"/>
              </a:solidFill>
            </a:endParaRPr>
          </a:p>
        </p:txBody>
      </p:sp>
      <p:grpSp>
        <p:nvGrpSpPr>
          <p:cNvPr id="37" name="Group 36"/>
          <p:cNvGrpSpPr/>
          <p:nvPr/>
        </p:nvGrpSpPr>
        <p:grpSpPr>
          <a:xfrm>
            <a:off x="7125303" y="3736199"/>
            <a:ext cx="764932" cy="1683904"/>
            <a:chOff x="2130307" y="3456020"/>
            <a:chExt cx="764932" cy="1683904"/>
          </a:xfrm>
          <a:solidFill>
            <a:schemeClr val="accent1"/>
          </a:solidFill>
        </p:grpSpPr>
        <p:sp>
          <p:nvSpPr>
            <p:cNvPr id="38" name="Rectangle 37"/>
            <p:cNvSpPr>
              <a:spLocks noChangeArrowheads="1"/>
            </p:cNvSpPr>
            <p:nvPr/>
          </p:nvSpPr>
          <p:spPr bwMode="auto">
            <a:xfrm>
              <a:off x="2257894" y="3753816"/>
              <a:ext cx="509757" cy="1115664"/>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39" name="Freeform 37"/>
            <p:cNvSpPr>
              <a:spLocks/>
            </p:cNvSpPr>
            <p:nvPr/>
          </p:nvSpPr>
          <p:spPr bwMode="auto">
            <a:xfrm>
              <a:off x="2257895" y="3456020"/>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nvGrpSpPr>
            <p:cNvPr id="40" name="Group 39"/>
            <p:cNvGrpSpPr/>
            <p:nvPr/>
          </p:nvGrpSpPr>
          <p:grpSpPr>
            <a:xfrm>
              <a:off x="2130307" y="4819356"/>
              <a:ext cx="764932" cy="320568"/>
              <a:chOff x="6509932" y="4117494"/>
              <a:chExt cx="693213" cy="290513"/>
            </a:xfrm>
            <a:grpFill/>
          </p:grpSpPr>
          <p:sp>
            <p:nvSpPr>
              <p:cNvPr id="41" name="Freeform 39"/>
              <p:cNvSpPr>
                <a:spLocks/>
              </p:cNvSpPr>
              <p:nvPr/>
            </p:nvSpPr>
            <p:spPr bwMode="auto">
              <a:xfrm>
                <a:off x="6853895"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40"/>
              <p:cNvSpPr>
                <a:spLocks/>
              </p:cNvSpPr>
              <p:nvPr/>
            </p:nvSpPr>
            <p:spPr bwMode="auto">
              <a:xfrm>
                <a:off x="6627145"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41"/>
              <p:cNvSpPr>
                <a:spLocks/>
              </p:cNvSpPr>
              <p:nvPr/>
            </p:nvSpPr>
            <p:spPr bwMode="auto">
              <a:xfrm flipH="1">
                <a:off x="6509932"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44" name="Group 43"/>
          <p:cNvGrpSpPr/>
          <p:nvPr/>
        </p:nvGrpSpPr>
        <p:grpSpPr>
          <a:xfrm>
            <a:off x="7974040" y="2300257"/>
            <a:ext cx="509757" cy="3119848"/>
            <a:chOff x="3632707" y="2210578"/>
            <a:chExt cx="509757" cy="3119848"/>
          </a:xfrm>
          <a:solidFill>
            <a:schemeClr val="tx1">
              <a:lumMod val="50000"/>
              <a:lumOff val="50000"/>
              <a:alpha val="65000"/>
            </a:schemeClr>
          </a:solidFill>
        </p:grpSpPr>
        <p:sp>
          <p:nvSpPr>
            <p:cNvPr id="45" name="Rectangle 44"/>
            <p:cNvSpPr>
              <a:spLocks noChangeArrowheads="1"/>
            </p:cNvSpPr>
            <p:nvPr/>
          </p:nvSpPr>
          <p:spPr bwMode="auto">
            <a:xfrm>
              <a:off x="3632707" y="3773130"/>
              <a:ext cx="509757" cy="700696"/>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46" name="Rectangle 45"/>
            <p:cNvSpPr>
              <a:spLocks noChangeArrowheads="1"/>
            </p:cNvSpPr>
            <p:nvPr/>
          </p:nvSpPr>
          <p:spPr bwMode="auto">
            <a:xfrm>
              <a:off x="3632707" y="2974337"/>
              <a:ext cx="509757" cy="781276"/>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47" name="Freeform 45"/>
            <p:cNvSpPr>
              <a:spLocks/>
            </p:cNvSpPr>
            <p:nvPr/>
          </p:nvSpPr>
          <p:spPr bwMode="auto">
            <a:xfrm>
              <a:off x="3632707"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48" name="Freeform 46"/>
            <p:cNvSpPr>
              <a:spLocks/>
            </p:cNvSpPr>
            <p:nvPr/>
          </p:nvSpPr>
          <p:spPr bwMode="auto">
            <a:xfrm>
              <a:off x="3632707"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sp>
        <p:nvSpPr>
          <p:cNvPr id="49" name="Freeform 47"/>
          <p:cNvSpPr>
            <a:spLocks/>
          </p:cNvSpPr>
          <p:nvPr/>
        </p:nvSpPr>
        <p:spPr bwMode="auto">
          <a:xfrm>
            <a:off x="7969371" y="2991389"/>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91440" tIns="45720" rIns="91440" bIns="45720" numCol="1" anchor="t" anchorCtr="0" compatLnSpc="1">
            <a:prstTxWarp prst="textNoShape">
              <a:avLst/>
            </a:prstTxWarp>
          </a:bodyPr>
          <a:lstStyle/>
          <a:p>
            <a:endParaRPr lang="id-ID">
              <a:solidFill>
                <a:schemeClr val="bg2"/>
              </a:solidFill>
            </a:endParaRPr>
          </a:p>
        </p:txBody>
      </p:sp>
      <p:grpSp>
        <p:nvGrpSpPr>
          <p:cNvPr id="50" name="Group 49"/>
          <p:cNvGrpSpPr/>
          <p:nvPr/>
        </p:nvGrpSpPr>
        <p:grpSpPr>
          <a:xfrm>
            <a:off x="7844700" y="3035718"/>
            <a:ext cx="764932" cy="2384385"/>
            <a:chOff x="2849704" y="2755539"/>
            <a:chExt cx="764932" cy="2384385"/>
          </a:xfrm>
          <a:solidFill>
            <a:schemeClr val="accent2"/>
          </a:solidFill>
        </p:grpSpPr>
        <p:sp>
          <p:nvSpPr>
            <p:cNvPr id="51" name="Rectangle 50"/>
            <p:cNvSpPr>
              <a:spLocks noChangeArrowheads="1"/>
            </p:cNvSpPr>
            <p:nvPr/>
          </p:nvSpPr>
          <p:spPr bwMode="auto">
            <a:xfrm>
              <a:off x="2977292" y="3053336"/>
              <a:ext cx="509757" cy="1816144"/>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52" name="Freeform 50"/>
            <p:cNvSpPr>
              <a:spLocks/>
            </p:cNvSpPr>
            <p:nvPr/>
          </p:nvSpPr>
          <p:spPr bwMode="auto">
            <a:xfrm>
              <a:off x="2977293" y="2755539"/>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nvGrpSpPr>
            <p:cNvPr id="53" name="Group 52"/>
            <p:cNvGrpSpPr/>
            <p:nvPr/>
          </p:nvGrpSpPr>
          <p:grpSpPr>
            <a:xfrm>
              <a:off x="2849704" y="4819356"/>
              <a:ext cx="764932" cy="320568"/>
              <a:chOff x="7161880" y="4117494"/>
              <a:chExt cx="693213" cy="290513"/>
            </a:xfrm>
            <a:grpFill/>
          </p:grpSpPr>
          <p:sp>
            <p:nvSpPr>
              <p:cNvPr id="54" name="Freeform 52"/>
              <p:cNvSpPr>
                <a:spLocks/>
              </p:cNvSpPr>
              <p:nvPr/>
            </p:nvSpPr>
            <p:spPr bwMode="auto">
              <a:xfrm>
                <a:off x="7505843"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 name="Freeform 53"/>
              <p:cNvSpPr>
                <a:spLocks/>
              </p:cNvSpPr>
              <p:nvPr/>
            </p:nvSpPr>
            <p:spPr bwMode="auto">
              <a:xfrm>
                <a:off x="7279093"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Freeform 54"/>
              <p:cNvSpPr>
                <a:spLocks/>
              </p:cNvSpPr>
              <p:nvPr/>
            </p:nvSpPr>
            <p:spPr bwMode="auto">
              <a:xfrm flipH="1">
                <a:off x="7161880"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69" name="Group 68"/>
          <p:cNvGrpSpPr/>
          <p:nvPr/>
        </p:nvGrpSpPr>
        <p:grpSpPr>
          <a:xfrm>
            <a:off x="9412835" y="2300257"/>
            <a:ext cx="509757" cy="3119848"/>
            <a:chOff x="5071502" y="2210578"/>
            <a:chExt cx="509757" cy="3119848"/>
          </a:xfrm>
          <a:solidFill>
            <a:schemeClr val="tx1">
              <a:lumMod val="50000"/>
              <a:lumOff val="50000"/>
              <a:alpha val="65000"/>
            </a:schemeClr>
          </a:solidFill>
        </p:grpSpPr>
        <p:sp>
          <p:nvSpPr>
            <p:cNvPr id="70" name="Rectangle 69"/>
            <p:cNvSpPr>
              <a:spLocks noChangeArrowheads="1"/>
            </p:cNvSpPr>
            <p:nvPr/>
          </p:nvSpPr>
          <p:spPr bwMode="auto">
            <a:xfrm>
              <a:off x="5071502" y="3773130"/>
              <a:ext cx="509757" cy="700696"/>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71" name="Rectangle 70"/>
            <p:cNvSpPr>
              <a:spLocks noChangeArrowheads="1"/>
            </p:cNvSpPr>
            <p:nvPr/>
          </p:nvSpPr>
          <p:spPr bwMode="auto">
            <a:xfrm>
              <a:off x="5071502" y="2974337"/>
              <a:ext cx="509757" cy="781276"/>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72" name="Freeform 70"/>
            <p:cNvSpPr>
              <a:spLocks/>
            </p:cNvSpPr>
            <p:nvPr/>
          </p:nvSpPr>
          <p:spPr bwMode="auto">
            <a:xfrm>
              <a:off x="5071502"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73" name="Freeform 71"/>
            <p:cNvSpPr>
              <a:spLocks/>
            </p:cNvSpPr>
            <p:nvPr/>
          </p:nvSpPr>
          <p:spPr bwMode="auto">
            <a:xfrm>
              <a:off x="5071502"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sp>
        <p:nvSpPr>
          <p:cNvPr id="74" name="Freeform 72"/>
          <p:cNvSpPr>
            <a:spLocks/>
          </p:cNvSpPr>
          <p:nvPr/>
        </p:nvSpPr>
        <p:spPr bwMode="auto">
          <a:xfrm>
            <a:off x="9408166" y="3366460"/>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91440" tIns="45720" rIns="91440" bIns="45720" numCol="1" anchor="t" anchorCtr="0" compatLnSpc="1">
            <a:prstTxWarp prst="textNoShape">
              <a:avLst/>
            </a:prstTxWarp>
          </a:bodyPr>
          <a:lstStyle/>
          <a:p>
            <a:endParaRPr lang="id-ID">
              <a:solidFill>
                <a:schemeClr val="bg2"/>
              </a:solidFill>
            </a:endParaRPr>
          </a:p>
        </p:txBody>
      </p:sp>
      <p:grpSp>
        <p:nvGrpSpPr>
          <p:cNvPr id="75" name="Group 74"/>
          <p:cNvGrpSpPr/>
          <p:nvPr/>
        </p:nvGrpSpPr>
        <p:grpSpPr>
          <a:xfrm>
            <a:off x="9283495" y="3410789"/>
            <a:ext cx="764932" cy="2009314"/>
            <a:chOff x="4288499" y="3130610"/>
            <a:chExt cx="764932" cy="2009314"/>
          </a:xfrm>
          <a:solidFill>
            <a:schemeClr val="accent4"/>
          </a:solidFill>
        </p:grpSpPr>
        <p:sp>
          <p:nvSpPr>
            <p:cNvPr id="76" name="Rectangle 75"/>
            <p:cNvSpPr>
              <a:spLocks noChangeArrowheads="1"/>
            </p:cNvSpPr>
            <p:nvPr/>
          </p:nvSpPr>
          <p:spPr bwMode="auto">
            <a:xfrm>
              <a:off x="4416086" y="3428406"/>
              <a:ext cx="509757" cy="1441073"/>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77" name="Freeform 75"/>
            <p:cNvSpPr>
              <a:spLocks/>
            </p:cNvSpPr>
            <p:nvPr/>
          </p:nvSpPr>
          <p:spPr bwMode="auto">
            <a:xfrm>
              <a:off x="4416086" y="3130610"/>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nvGrpSpPr>
            <p:cNvPr id="78" name="Group 77"/>
            <p:cNvGrpSpPr/>
            <p:nvPr/>
          </p:nvGrpSpPr>
          <p:grpSpPr>
            <a:xfrm>
              <a:off x="4288499" y="4819356"/>
              <a:ext cx="764932" cy="320568"/>
              <a:chOff x="8465776" y="4117494"/>
              <a:chExt cx="693213" cy="290513"/>
            </a:xfrm>
            <a:grpFill/>
          </p:grpSpPr>
          <p:sp>
            <p:nvSpPr>
              <p:cNvPr id="79" name="Freeform 77"/>
              <p:cNvSpPr>
                <a:spLocks/>
              </p:cNvSpPr>
              <p:nvPr/>
            </p:nvSpPr>
            <p:spPr bwMode="auto">
              <a:xfrm>
                <a:off x="8809739"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78"/>
              <p:cNvSpPr>
                <a:spLocks/>
              </p:cNvSpPr>
              <p:nvPr/>
            </p:nvSpPr>
            <p:spPr bwMode="auto">
              <a:xfrm>
                <a:off x="8582989"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79"/>
              <p:cNvSpPr>
                <a:spLocks/>
              </p:cNvSpPr>
              <p:nvPr/>
            </p:nvSpPr>
            <p:spPr bwMode="auto">
              <a:xfrm flipH="1">
                <a:off x="8465776"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82" name="Group 81"/>
          <p:cNvGrpSpPr/>
          <p:nvPr/>
        </p:nvGrpSpPr>
        <p:grpSpPr>
          <a:xfrm>
            <a:off x="10132232" y="2300257"/>
            <a:ext cx="509757" cy="3119848"/>
            <a:chOff x="5790899" y="2210578"/>
            <a:chExt cx="509757" cy="3119848"/>
          </a:xfrm>
          <a:solidFill>
            <a:schemeClr val="tx1">
              <a:lumMod val="50000"/>
              <a:lumOff val="50000"/>
              <a:alpha val="65000"/>
            </a:schemeClr>
          </a:solidFill>
        </p:grpSpPr>
        <p:sp>
          <p:nvSpPr>
            <p:cNvPr id="83" name="Rectangle 82"/>
            <p:cNvSpPr>
              <a:spLocks noChangeArrowheads="1"/>
            </p:cNvSpPr>
            <p:nvPr/>
          </p:nvSpPr>
          <p:spPr bwMode="auto">
            <a:xfrm>
              <a:off x="5790899" y="3773130"/>
              <a:ext cx="509757" cy="700696"/>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84" name="Rectangle 83"/>
            <p:cNvSpPr>
              <a:spLocks noChangeArrowheads="1"/>
            </p:cNvSpPr>
            <p:nvPr/>
          </p:nvSpPr>
          <p:spPr bwMode="auto">
            <a:xfrm>
              <a:off x="5790899" y="2974337"/>
              <a:ext cx="509757" cy="781276"/>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85" name="Freeform 83"/>
            <p:cNvSpPr>
              <a:spLocks/>
            </p:cNvSpPr>
            <p:nvPr/>
          </p:nvSpPr>
          <p:spPr bwMode="auto">
            <a:xfrm>
              <a:off x="5790899"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86" name="Freeform 84"/>
            <p:cNvSpPr>
              <a:spLocks/>
            </p:cNvSpPr>
            <p:nvPr/>
          </p:nvSpPr>
          <p:spPr bwMode="auto">
            <a:xfrm>
              <a:off x="5790899"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sp>
        <p:nvSpPr>
          <p:cNvPr id="87" name="Freeform 85"/>
          <p:cNvSpPr>
            <a:spLocks/>
          </p:cNvSpPr>
          <p:nvPr/>
        </p:nvSpPr>
        <p:spPr bwMode="auto">
          <a:xfrm>
            <a:off x="10127563" y="2721890"/>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91440" tIns="45720" rIns="91440" bIns="45720" numCol="1" anchor="t" anchorCtr="0" compatLnSpc="1">
            <a:prstTxWarp prst="textNoShape">
              <a:avLst/>
            </a:prstTxWarp>
          </a:bodyPr>
          <a:lstStyle/>
          <a:p>
            <a:endParaRPr lang="id-ID">
              <a:solidFill>
                <a:schemeClr val="bg2"/>
              </a:solidFill>
            </a:endParaRPr>
          </a:p>
        </p:txBody>
      </p:sp>
      <p:grpSp>
        <p:nvGrpSpPr>
          <p:cNvPr id="88" name="Group 87"/>
          <p:cNvGrpSpPr/>
          <p:nvPr/>
        </p:nvGrpSpPr>
        <p:grpSpPr>
          <a:xfrm>
            <a:off x="10002892" y="2766219"/>
            <a:ext cx="764932" cy="2653884"/>
            <a:chOff x="5007896" y="2486040"/>
            <a:chExt cx="764932" cy="2653884"/>
          </a:xfrm>
          <a:solidFill>
            <a:schemeClr val="accent5"/>
          </a:solidFill>
        </p:grpSpPr>
        <p:sp>
          <p:nvSpPr>
            <p:cNvPr id="89" name="Rectangle 88"/>
            <p:cNvSpPr>
              <a:spLocks noChangeArrowheads="1"/>
            </p:cNvSpPr>
            <p:nvPr/>
          </p:nvSpPr>
          <p:spPr bwMode="auto">
            <a:xfrm>
              <a:off x="5135484" y="2768069"/>
              <a:ext cx="509757" cy="2101409"/>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90" name="Freeform 88"/>
            <p:cNvSpPr>
              <a:spLocks/>
            </p:cNvSpPr>
            <p:nvPr/>
          </p:nvSpPr>
          <p:spPr bwMode="auto">
            <a:xfrm>
              <a:off x="5135485" y="2486040"/>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nvGrpSpPr>
            <p:cNvPr id="91" name="Group 90"/>
            <p:cNvGrpSpPr/>
            <p:nvPr/>
          </p:nvGrpSpPr>
          <p:grpSpPr>
            <a:xfrm>
              <a:off x="5007896" y="4819356"/>
              <a:ext cx="764932" cy="320568"/>
              <a:chOff x="9117724" y="4117494"/>
              <a:chExt cx="693213" cy="290513"/>
            </a:xfrm>
            <a:grpFill/>
          </p:grpSpPr>
          <p:sp>
            <p:nvSpPr>
              <p:cNvPr id="92" name="Freeform 90"/>
              <p:cNvSpPr>
                <a:spLocks/>
              </p:cNvSpPr>
              <p:nvPr/>
            </p:nvSpPr>
            <p:spPr bwMode="auto">
              <a:xfrm>
                <a:off x="9461687"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3" name="Freeform 91"/>
              <p:cNvSpPr>
                <a:spLocks/>
              </p:cNvSpPr>
              <p:nvPr/>
            </p:nvSpPr>
            <p:spPr bwMode="auto">
              <a:xfrm>
                <a:off x="9234937"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4" name="Freeform 92"/>
              <p:cNvSpPr>
                <a:spLocks/>
              </p:cNvSpPr>
              <p:nvPr/>
            </p:nvSpPr>
            <p:spPr bwMode="auto">
              <a:xfrm flipH="1">
                <a:off x="9117724"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95" name="Group 94"/>
          <p:cNvGrpSpPr/>
          <p:nvPr/>
        </p:nvGrpSpPr>
        <p:grpSpPr>
          <a:xfrm>
            <a:off x="10844043" y="2300257"/>
            <a:ext cx="509757" cy="3119848"/>
            <a:chOff x="6502710" y="2210578"/>
            <a:chExt cx="509757" cy="3119848"/>
          </a:xfrm>
          <a:solidFill>
            <a:schemeClr val="tx1">
              <a:lumMod val="50000"/>
              <a:lumOff val="50000"/>
              <a:alpha val="65000"/>
            </a:schemeClr>
          </a:solidFill>
        </p:grpSpPr>
        <p:sp>
          <p:nvSpPr>
            <p:cNvPr id="96" name="Rectangle 95"/>
            <p:cNvSpPr>
              <a:spLocks noChangeArrowheads="1"/>
            </p:cNvSpPr>
            <p:nvPr/>
          </p:nvSpPr>
          <p:spPr bwMode="auto">
            <a:xfrm>
              <a:off x="6502710" y="3773130"/>
              <a:ext cx="509757" cy="700696"/>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97" name="Rectangle 96"/>
            <p:cNvSpPr>
              <a:spLocks noChangeArrowheads="1"/>
            </p:cNvSpPr>
            <p:nvPr/>
          </p:nvSpPr>
          <p:spPr bwMode="auto">
            <a:xfrm>
              <a:off x="6502710" y="2974337"/>
              <a:ext cx="509757" cy="781276"/>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98" name="Freeform 96"/>
            <p:cNvSpPr>
              <a:spLocks/>
            </p:cNvSpPr>
            <p:nvPr/>
          </p:nvSpPr>
          <p:spPr bwMode="auto">
            <a:xfrm>
              <a:off x="6502710"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99" name="Freeform 97"/>
            <p:cNvSpPr>
              <a:spLocks/>
            </p:cNvSpPr>
            <p:nvPr/>
          </p:nvSpPr>
          <p:spPr bwMode="auto">
            <a:xfrm>
              <a:off x="6502710"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sp>
        <p:nvSpPr>
          <p:cNvPr id="100" name="Freeform 98"/>
          <p:cNvSpPr>
            <a:spLocks/>
          </p:cNvSpPr>
          <p:nvPr/>
        </p:nvSpPr>
        <p:spPr bwMode="auto">
          <a:xfrm>
            <a:off x="10839374" y="3871729"/>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91440" tIns="45720" rIns="91440" bIns="45720" numCol="1" anchor="t" anchorCtr="0" compatLnSpc="1">
            <a:prstTxWarp prst="textNoShape">
              <a:avLst/>
            </a:prstTxWarp>
          </a:bodyPr>
          <a:lstStyle/>
          <a:p>
            <a:endParaRPr lang="id-ID">
              <a:solidFill>
                <a:schemeClr val="bg2"/>
              </a:solidFill>
            </a:endParaRPr>
          </a:p>
        </p:txBody>
      </p:sp>
      <p:grpSp>
        <p:nvGrpSpPr>
          <p:cNvPr id="101" name="Group 100"/>
          <p:cNvGrpSpPr/>
          <p:nvPr/>
        </p:nvGrpSpPr>
        <p:grpSpPr>
          <a:xfrm>
            <a:off x="10714703" y="3916058"/>
            <a:ext cx="637345" cy="1504045"/>
            <a:chOff x="5719707" y="3635879"/>
            <a:chExt cx="637345" cy="1504045"/>
          </a:xfrm>
          <a:solidFill>
            <a:schemeClr val="accent6"/>
          </a:solidFill>
        </p:grpSpPr>
        <p:sp>
          <p:nvSpPr>
            <p:cNvPr id="102" name="Rectangle 101"/>
            <p:cNvSpPr>
              <a:spLocks noChangeArrowheads="1"/>
            </p:cNvSpPr>
            <p:nvPr/>
          </p:nvSpPr>
          <p:spPr bwMode="auto">
            <a:xfrm>
              <a:off x="5847295" y="3906864"/>
              <a:ext cx="509757" cy="962617"/>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103" name="Freeform 101"/>
            <p:cNvSpPr>
              <a:spLocks/>
            </p:cNvSpPr>
            <p:nvPr/>
          </p:nvSpPr>
          <p:spPr bwMode="auto">
            <a:xfrm>
              <a:off x="5847296" y="3635879"/>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nvGrpSpPr>
            <p:cNvPr id="104" name="Group 103"/>
            <p:cNvGrpSpPr/>
            <p:nvPr/>
          </p:nvGrpSpPr>
          <p:grpSpPr>
            <a:xfrm>
              <a:off x="5719707" y="4819356"/>
              <a:ext cx="637344" cy="320568"/>
              <a:chOff x="9762797" y="4117494"/>
              <a:chExt cx="577588" cy="290513"/>
            </a:xfrm>
            <a:grpFill/>
          </p:grpSpPr>
          <p:sp>
            <p:nvSpPr>
              <p:cNvPr id="105" name="Freeform 103"/>
              <p:cNvSpPr>
                <a:spLocks/>
              </p:cNvSpPr>
              <p:nvPr/>
            </p:nvSpPr>
            <p:spPr bwMode="auto">
              <a:xfrm>
                <a:off x="9880010"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6" name="Freeform 104"/>
              <p:cNvSpPr>
                <a:spLocks/>
              </p:cNvSpPr>
              <p:nvPr/>
            </p:nvSpPr>
            <p:spPr bwMode="auto">
              <a:xfrm flipH="1">
                <a:off x="9762797"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cxnSp>
        <p:nvCxnSpPr>
          <p:cNvPr id="107" name="Straight Connector 106"/>
          <p:cNvCxnSpPr/>
          <p:nvPr/>
        </p:nvCxnSpPr>
        <p:spPr>
          <a:xfrm>
            <a:off x="5798335" y="5580667"/>
            <a:ext cx="5550794" cy="0"/>
          </a:xfrm>
          <a:prstGeom prst="line">
            <a:avLst/>
          </a:prstGeom>
          <a:ln w="19050">
            <a:solidFill>
              <a:schemeClr val="bg2">
                <a:lumMod val="9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108" name="Oval 107"/>
          <p:cNvSpPr/>
          <p:nvPr/>
        </p:nvSpPr>
        <p:spPr>
          <a:xfrm>
            <a:off x="5997521" y="5533290"/>
            <a:ext cx="111384" cy="111384"/>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9" name="Oval 108"/>
          <p:cNvSpPr/>
          <p:nvPr/>
        </p:nvSpPr>
        <p:spPr>
          <a:xfrm>
            <a:off x="6728008" y="5533290"/>
            <a:ext cx="111384" cy="111384"/>
          </a:xfrm>
          <a:prstGeom prst="ellips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0" name="Oval 109"/>
          <p:cNvSpPr/>
          <p:nvPr/>
        </p:nvSpPr>
        <p:spPr>
          <a:xfrm>
            <a:off x="7458497" y="5533290"/>
            <a:ext cx="111384" cy="11138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1" name="Oval 110"/>
          <p:cNvSpPr/>
          <p:nvPr/>
        </p:nvSpPr>
        <p:spPr>
          <a:xfrm>
            <a:off x="8168555" y="5533290"/>
            <a:ext cx="111384" cy="11138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2" name="Oval 111"/>
          <p:cNvSpPr/>
          <p:nvPr/>
        </p:nvSpPr>
        <p:spPr>
          <a:xfrm>
            <a:off x="8886200" y="5533290"/>
            <a:ext cx="111384" cy="11138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3" name="Oval 112"/>
          <p:cNvSpPr/>
          <p:nvPr/>
        </p:nvSpPr>
        <p:spPr>
          <a:xfrm>
            <a:off x="9607350" y="5533290"/>
            <a:ext cx="111384" cy="11138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4" name="Oval 113"/>
          <p:cNvSpPr/>
          <p:nvPr/>
        </p:nvSpPr>
        <p:spPr>
          <a:xfrm>
            <a:off x="10328500" y="5533290"/>
            <a:ext cx="111384" cy="11138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5" name="Oval 114"/>
          <p:cNvSpPr/>
          <p:nvPr/>
        </p:nvSpPr>
        <p:spPr>
          <a:xfrm>
            <a:off x="11038558" y="5533290"/>
            <a:ext cx="111384" cy="11138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6" name="TextBox 115"/>
          <p:cNvSpPr txBox="1"/>
          <p:nvPr/>
        </p:nvSpPr>
        <p:spPr>
          <a:xfrm>
            <a:off x="5829433" y="4344058"/>
            <a:ext cx="447558" cy="538609"/>
          </a:xfrm>
          <a:prstGeom prst="rect">
            <a:avLst/>
          </a:prstGeom>
          <a:noFill/>
        </p:spPr>
        <p:txBody>
          <a:bodyPr wrap="none" rtlCol="0">
            <a:spAutoFit/>
          </a:bodyPr>
          <a:lstStyle/>
          <a:p>
            <a:pPr algn="ctr"/>
            <a:r>
              <a:rPr lang="id-ID" b="1" dirty="0">
                <a:solidFill>
                  <a:schemeClr val="bg2"/>
                </a:solidFill>
              </a:rPr>
              <a:t>20</a:t>
            </a:r>
          </a:p>
          <a:p>
            <a:pPr algn="ctr"/>
            <a:r>
              <a:rPr lang="id-ID" sz="1100" dirty="0">
                <a:solidFill>
                  <a:schemeClr val="bg2"/>
                </a:solidFill>
              </a:rPr>
              <a:t>%</a:t>
            </a:r>
          </a:p>
        </p:txBody>
      </p:sp>
      <p:sp>
        <p:nvSpPr>
          <p:cNvPr id="117" name="TextBox 116"/>
          <p:cNvSpPr txBox="1"/>
          <p:nvPr/>
        </p:nvSpPr>
        <p:spPr>
          <a:xfrm>
            <a:off x="6570663" y="4784852"/>
            <a:ext cx="447558" cy="538609"/>
          </a:xfrm>
          <a:prstGeom prst="rect">
            <a:avLst/>
          </a:prstGeom>
          <a:noFill/>
        </p:spPr>
        <p:txBody>
          <a:bodyPr wrap="none" rtlCol="0">
            <a:spAutoFit/>
          </a:bodyPr>
          <a:lstStyle/>
          <a:p>
            <a:pPr algn="ctr"/>
            <a:r>
              <a:rPr lang="id-ID" b="1" dirty="0">
                <a:solidFill>
                  <a:schemeClr val="bg2"/>
                </a:solidFill>
              </a:rPr>
              <a:t>10</a:t>
            </a:r>
          </a:p>
          <a:p>
            <a:pPr algn="ctr"/>
            <a:r>
              <a:rPr lang="id-ID" sz="1100" dirty="0">
                <a:solidFill>
                  <a:schemeClr val="bg2"/>
                </a:solidFill>
              </a:rPr>
              <a:t>%</a:t>
            </a:r>
          </a:p>
        </p:txBody>
      </p:sp>
      <p:sp>
        <p:nvSpPr>
          <p:cNvPr id="118" name="TextBox 117"/>
          <p:cNvSpPr txBox="1"/>
          <p:nvPr/>
        </p:nvSpPr>
        <p:spPr>
          <a:xfrm>
            <a:off x="7285609" y="3848725"/>
            <a:ext cx="447558" cy="538609"/>
          </a:xfrm>
          <a:prstGeom prst="rect">
            <a:avLst/>
          </a:prstGeom>
          <a:noFill/>
        </p:spPr>
        <p:txBody>
          <a:bodyPr wrap="none" rtlCol="0">
            <a:spAutoFit/>
          </a:bodyPr>
          <a:lstStyle/>
          <a:p>
            <a:pPr algn="ctr"/>
            <a:r>
              <a:rPr lang="id-ID" b="1" dirty="0">
                <a:solidFill>
                  <a:schemeClr val="bg2"/>
                </a:solidFill>
              </a:rPr>
              <a:t>45</a:t>
            </a:r>
          </a:p>
          <a:p>
            <a:pPr algn="ctr"/>
            <a:r>
              <a:rPr lang="id-ID" sz="1100" dirty="0">
                <a:solidFill>
                  <a:schemeClr val="bg2"/>
                </a:solidFill>
              </a:rPr>
              <a:t>%</a:t>
            </a:r>
          </a:p>
        </p:txBody>
      </p:sp>
      <p:sp>
        <p:nvSpPr>
          <p:cNvPr id="119" name="TextBox 118"/>
          <p:cNvSpPr txBox="1"/>
          <p:nvPr/>
        </p:nvSpPr>
        <p:spPr>
          <a:xfrm>
            <a:off x="7999268" y="3169141"/>
            <a:ext cx="447558" cy="538609"/>
          </a:xfrm>
          <a:prstGeom prst="rect">
            <a:avLst/>
          </a:prstGeom>
          <a:noFill/>
        </p:spPr>
        <p:txBody>
          <a:bodyPr wrap="none" rtlCol="0">
            <a:spAutoFit/>
          </a:bodyPr>
          <a:lstStyle/>
          <a:p>
            <a:pPr algn="ctr"/>
            <a:r>
              <a:rPr lang="id-ID" b="1" dirty="0">
                <a:solidFill>
                  <a:schemeClr val="bg2"/>
                </a:solidFill>
              </a:rPr>
              <a:t>75</a:t>
            </a:r>
          </a:p>
          <a:p>
            <a:pPr algn="ctr"/>
            <a:r>
              <a:rPr lang="id-ID" sz="1100" dirty="0">
                <a:solidFill>
                  <a:schemeClr val="bg2"/>
                </a:solidFill>
              </a:rPr>
              <a:t>%</a:t>
            </a:r>
          </a:p>
        </p:txBody>
      </p:sp>
      <p:sp>
        <p:nvSpPr>
          <p:cNvPr id="120" name="TextBox 119"/>
          <p:cNvSpPr txBox="1"/>
          <p:nvPr/>
        </p:nvSpPr>
        <p:spPr>
          <a:xfrm>
            <a:off x="8656817" y="2424722"/>
            <a:ext cx="579005" cy="538609"/>
          </a:xfrm>
          <a:prstGeom prst="rect">
            <a:avLst/>
          </a:prstGeom>
          <a:noFill/>
        </p:spPr>
        <p:txBody>
          <a:bodyPr wrap="none" rtlCol="0">
            <a:spAutoFit/>
          </a:bodyPr>
          <a:lstStyle/>
          <a:p>
            <a:pPr algn="ctr"/>
            <a:r>
              <a:rPr lang="id-ID" b="1" dirty="0">
                <a:solidFill>
                  <a:schemeClr val="bg2"/>
                </a:solidFill>
              </a:rPr>
              <a:t>100</a:t>
            </a:r>
          </a:p>
          <a:p>
            <a:pPr algn="ctr"/>
            <a:r>
              <a:rPr lang="id-ID" sz="1100" dirty="0">
                <a:solidFill>
                  <a:schemeClr val="bg2"/>
                </a:solidFill>
              </a:rPr>
              <a:t>%</a:t>
            </a:r>
          </a:p>
        </p:txBody>
      </p:sp>
      <p:sp>
        <p:nvSpPr>
          <p:cNvPr id="121" name="TextBox 120"/>
          <p:cNvSpPr txBox="1"/>
          <p:nvPr/>
        </p:nvSpPr>
        <p:spPr>
          <a:xfrm>
            <a:off x="10161077" y="2889200"/>
            <a:ext cx="447558" cy="538609"/>
          </a:xfrm>
          <a:prstGeom prst="rect">
            <a:avLst/>
          </a:prstGeom>
          <a:noFill/>
        </p:spPr>
        <p:txBody>
          <a:bodyPr wrap="none" rtlCol="0">
            <a:spAutoFit/>
          </a:bodyPr>
          <a:lstStyle/>
          <a:p>
            <a:pPr algn="ctr"/>
            <a:r>
              <a:rPr lang="id-ID" b="1" dirty="0">
                <a:solidFill>
                  <a:schemeClr val="bg2"/>
                </a:solidFill>
              </a:rPr>
              <a:t>85</a:t>
            </a:r>
          </a:p>
          <a:p>
            <a:pPr algn="ctr"/>
            <a:r>
              <a:rPr lang="id-ID" sz="1100" dirty="0">
                <a:solidFill>
                  <a:schemeClr val="bg2"/>
                </a:solidFill>
              </a:rPr>
              <a:t>%</a:t>
            </a:r>
          </a:p>
        </p:txBody>
      </p:sp>
      <p:sp>
        <p:nvSpPr>
          <p:cNvPr id="122" name="TextBox 121"/>
          <p:cNvSpPr txBox="1"/>
          <p:nvPr/>
        </p:nvSpPr>
        <p:spPr>
          <a:xfrm>
            <a:off x="9450150" y="3587928"/>
            <a:ext cx="447558" cy="538609"/>
          </a:xfrm>
          <a:prstGeom prst="rect">
            <a:avLst/>
          </a:prstGeom>
          <a:noFill/>
        </p:spPr>
        <p:txBody>
          <a:bodyPr wrap="none" rtlCol="0">
            <a:spAutoFit/>
          </a:bodyPr>
          <a:lstStyle/>
          <a:p>
            <a:pPr algn="ctr"/>
            <a:r>
              <a:rPr lang="id-ID" b="1" dirty="0">
                <a:solidFill>
                  <a:schemeClr val="bg2"/>
                </a:solidFill>
              </a:rPr>
              <a:t>55</a:t>
            </a:r>
          </a:p>
          <a:p>
            <a:pPr algn="ctr"/>
            <a:r>
              <a:rPr lang="id-ID" sz="1100" dirty="0">
                <a:solidFill>
                  <a:schemeClr val="bg2"/>
                </a:solidFill>
              </a:rPr>
              <a:t>%</a:t>
            </a:r>
          </a:p>
        </p:txBody>
      </p:sp>
      <p:sp>
        <p:nvSpPr>
          <p:cNvPr id="123" name="TextBox 122"/>
          <p:cNvSpPr txBox="1"/>
          <p:nvPr/>
        </p:nvSpPr>
        <p:spPr>
          <a:xfrm>
            <a:off x="10870471" y="4040196"/>
            <a:ext cx="447558" cy="538609"/>
          </a:xfrm>
          <a:prstGeom prst="rect">
            <a:avLst/>
          </a:prstGeom>
          <a:noFill/>
        </p:spPr>
        <p:txBody>
          <a:bodyPr wrap="none" rtlCol="0">
            <a:spAutoFit/>
          </a:bodyPr>
          <a:lstStyle/>
          <a:p>
            <a:pPr algn="ctr"/>
            <a:r>
              <a:rPr lang="id-ID" b="1" dirty="0">
                <a:solidFill>
                  <a:schemeClr val="bg2"/>
                </a:solidFill>
              </a:rPr>
              <a:t>40</a:t>
            </a:r>
          </a:p>
          <a:p>
            <a:pPr algn="ctr"/>
            <a:r>
              <a:rPr lang="id-ID" sz="1100" dirty="0">
                <a:solidFill>
                  <a:schemeClr val="bg2"/>
                </a:solidFill>
              </a:rPr>
              <a:t>%</a:t>
            </a:r>
          </a:p>
        </p:txBody>
      </p:sp>
      <p:sp>
        <p:nvSpPr>
          <p:cNvPr id="124" name="TextBox 123"/>
          <p:cNvSpPr txBox="1"/>
          <p:nvPr/>
        </p:nvSpPr>
        <p:spPr>
          <a:xfrm>
            <a:off x="10838029" y="5691939"/>
            <a:ext cx="498855" cy="276999"/>
          </a:xfrm>
          <a:prstGeom prst="rect">
            <a:avLst/>
          </a:prstGeom>
          <a:noFill/>
        </p:spPr>
        <p:txBody>
          <a:bodyPr wrap="none" rtlCol="0">
            <a:spAutoFit/>
          </a:bodyPr>
          <a:lstStyle/>
          <a:p>
            <a:r>
              <a:rPr lang="id-ID" sz="1200" dirty="0"/>
              <a:t>2015</a:t>
            </a:r>
          </a:p>
        </p:txBody>
      </p:sp>
      <p:sp>
        <p:nvSpPr>
          <p:cNvPr id="125" name="TextBox 124"/>
          <p:cNvSpPr txBox="1"/>
          <p:nvPr/>
        </p:nvSpPr>
        <p:spPr>
          <a:xfrm>
            <a:off x="10112296" y="5691939"/>
            <a:ext cx="498855" cy="276999"/>
          </a:xfrm>
          <a:prstGeom prst="rect">
            <a:avLst/>
          </a:prstGeom>
          <a:noFill/>
        </p:spPr>
        <p:txBody>
          <a:bodyPr wrap="none" rtlCol="0">
            <a:spAutoFit/>
          </a:bodyPr>
          <a:lstStyle/>
          <a:p>
            <a:r>
              <a:rPr lang="id-ID" sz="1200" dirty="0"/>
              <a:t>2014</a:t>
            </a:r>
          </a:p>
        </p:txBody>
      </p:sp>
      <p:sp>
        <p:nvSpPr>
          <p:cNvPr id="126" name="TextBox 125"/>
          <p:cNvSpPr txBox="1"/>
          <p:nvPr/>
        </p:nvSpPr>
        <p:spPr>
          <a:xfrm>
            <a:off x="9412189" y="5691939"/>
            <a:ext cx="498855" cy="276999"/>
          </a:xfrm>
          <a:prstGeom prst="rect">
            <a:avLst/>
          </a:prstGeom>
          <a:noFill/>
        </p:spPr>
        <p:txBody>
          <a:bodyPr wrap="none" rtlCol="0">
            <a:spAutoFit/>
          </a:bodyPr>
          <a:lstStyle/>
          <a:p>
            <a:r>
              <a:rPr lang="id-ID" sz="1200" dirty="0"/>
              <a:t>2013</a:t>
            </a:r>
          </a:p>
        </p:txBody>
      </p:sp>
      <p:sp>
        <p:nvSpPr>
          <p:cNvPr id="127" name="TextBox 126"/>
          <p:cNvSpPr txBox="1"/>
          <p:nvPr/>
        </p:nvSpPr>
        <p:spPr>
          <a:xfrm>
            <a:off x="8690237" y="5691939"/>
            <a:ext cx="498855" cy="276999"/>
          </a:xfrm>
          <a:prstGeom prst="rect">
            <a:avLst/>
          </a:prstGeom>
          <a:noFill/>
        </p:spPr>
        <p:txBody>
          <a:bodyPr wrap="none" rtlCol="0">
            <a:spAutoFit/>
          </a:bodyPr>
          <a:lstStyle/>
          <a:p>
            <a:r>
              <a:rPr lang="id-ID" sz="1200" dirty="0"/>
              <a:t>2012</a:t>
            </a:r>
          </a:p>
        </p:txBody>
      </p:sp>
      <p:sp>
        <p:nvSpPr>
          <p:cNvPr id="128" name="TextBox 127"/>
          <p:cNvSpPr txBox="1"/>
          <p:nvPr/>
        </p:nvSpPr>
        <p:spPr>
          <a:xfrm>
            <a:off x="7968285" y="5691939"/>
            <a:ext cx="498855" cy="276999"/>
          </a:xfrm>
          <a:prstGeom prst="rect">
            <a:avLst/>
          </a:prstGeom>
          <a:noFill/>
        </p:spPr>
        <p:txBody>
          <a:bodyPr wrap="none" rtlCol="0">
            <a:spAutoFit/>
          </a:bodyPr>
          <a:lstStyle/>
          <a:p>
            <a:r>
              <a:rPr lang="id-ID" sz="1200" dirty="0"/>
              <a:t>2011</a:t>
            </a:r>
          </a:p>
        </p:txBody>
      </p:sp>
      <p:sp>
        <p:nvSpPr>
          <p:cNvPr id="129" name="TextBox 128"/>
          <p:cNvSpPr txBox="1"/>
          <p:nvPr/>
        </p:nvSpPr>
        <p:spPr>
          <a:xfrm>
            <a:off x="7256099" y="5691940"/>
            <a:ext cx="498855" cy="276999"/>
          </a:xfrm>
          <a:prstGeom prst="rect">
            <a:avLst/>
          </a:prstGeom>
          <a:noFill/>
        </p:spPr>
        <p:txBody>
          <a:bodyPr wrap="none" rtlCol="0">
            <a:spAutoFit/>
          </a:bodyPr>
          <a:lstStyle/>
          <a:p>
            <a:r>
              <a:rPr lang="id-ID" sz="1200" dirty="0"/>
              <a:t>2010</a:t>
            </a:r>
          </a:p>
        </p:txBody>
      </p:sp>
      <p:sp>
        <p:nvSpPr>
          <p:cNvPr id="130" name="TextBox 129"/>
          <p:cNvSpPr txBox="1"/>
          <p:nvPr/>
        </p:nvSpPr>
        <p:spPr>
          <a:xfrm>
            <a:off x="6537010" y="5691931"/>
            <a:ext cx="498855" cy="276999"/>
          </a:xfrm>
          <a:prstGeom prst="rect">
            <a:avLst/>
          </a:prstGeom>
          <a:noFill/>
        </p:spPr>
        <p:txBody>
          <a:bodyPr wrap="none" rtlCol="0">
            <a:spAutoFit/>
          </a:bodyPr>
          <a:lstStyle/>
          <a:p>
            <a:r>
              <a:rPr lang="id-ID" sz="1200" dirty="0"/>
              <a:t>2009</a:t>
            </a:r>
          </a:p>
        </p:txBody>
      </p:sp>
      <p:sp>
        <p:nvSpPr>
          <p:cNvPr id="131" name="TextBox 130"/>
          <p:cNvSpPr txBox="1"/>
          <p:nvPr/>
        </p:nvSpPr>
        <p:spPr>
          <a:xfrm>
            <a:off x="5811018" y="5691927"/>
            <a:ext cx="498855" cy="276999"/>
          </a:xfrm>
          <a:prstGeom prst="rect">
            <a:avLst/>
          </a:prstGeom>
          <a:noFill/>
        </p:spPr>
        <p:txBody>
          <a:bodyPr wrap="none" rtlCol="0">
            <a:spAutoFit/>
          </a:bodyPr>
          <a:lstStyle/>
          <a:p>
            <a:r>
              <a:rPr lang="id-ID" sz="1200" dirty="0"/>
              <a:t>2008</a:t>
            </a:r>
          </a:p>
        </p:txBody>
      </p:sp>
      <p:grpSp>
        <p:nvGrpSpPr>
          <p:cNvPr id="134" name="Group 133"/>
          <p:cNvGrpSpPr/>
          <p:nvPr/>
        </p:nvGrpSpPr>
        <p:grpSpPr>
          <a:xfrm rot="16200000">
            <a:off x="-1753622" y="-2674829"/>
            <a:ext cx="4775201" cy="5770563"/>
            <a:chOff x="8470895" y="-1476376"/>
            <a:chExt cx="4775201" cy="5770563"/>
          </a:xfrm>
        </p:grpSpPr>
        <p:sp>
          <p:nvSpPr>
            <p:cNvPr id="135" name="Freeform 5"/>
            <p:cNvSpPr>
              <a:spLocks/>
            </p:cNvSpPr>
            <p:nvPr/>
          </p:nvSpPr>
          <p:spPr bwMode="auto">
            <a:xfrm rot="10800000">
              <a:off x="9541877" y="2829438"/>
              <a:ext cx="384175" cy="385763"/>
            </a:xfrm>
            <a:custGeom>
              <a:avLst/>
              <a:gdLst>
                <a:gd name="T0" fmla="*/ 118 w 144"/>
                <a:gd name="T1" fmla="*/ 26 h 144"/>
                <a:gd name="T2" fmla="*/ 118 w 144"/>
                <a:gd name="T3" fmla="*/ 119 h 144"/>
                <a:gd name="T4" fmla="*/ 26 w 144"/>
                <a:gd name="T5" fmla="*/ 119 h 144"/>
                <a:gd name="T6" fmla="*/ 26 w 144"/>
                <a:gd name="T7" fmla="*/ 26 h 144"/>
                <a:gd name="T8" fmla="*/ 118 w 144"/>
                <a:gd name="T9" fmla="*/ 26 h 144"/>
              </a:gdLst>
              <a:ahLst/>
              <a:cxnLst>
                <a:cxn ang="0">
                  <a:pos x="T0" y="T1"/>
                </a:cxn>
                <a:cxn ang="0">
                  <a:pos x="T2" y="T3"/>
                </a:cxn>
                <a:cxn ang="0">
                  <a:pos x="T4" y="T5"/>
                </a:cxn>
                <a:cxn ang="0">
                  <a:pos x="T6" y="T7"/>
                </a:cxn>
                <a:cxn ang="0">
                  <a:pos x="T8" y="T9"/>
                </a:cxn>
              </a:cxnLst>
              <a:rect l="0" t="0" r="r" b="b"/>
              <a:pathLst>
                <a:path w="144" h="144">
                  <a:moveTo>
                    <a:pt x="118" y="26"/>
                  </a:moveTo>
                  <a:cubicBezTo>
                    <a:pt x="144" y="52"/>
                    <a:pt x="144" y="93"/>
                    <a:pt x="118" y="119"/>
                  </a:cubicBezTo>
                  <a:cubicBezTo>
                    <a:pt x="93" y="144"/>
                    <a:pt x="51" y="144"/>
                    <a:pt x="26" y="119"/>
                  </a:cubicBezTo>
                  <a:cubicBezTo>
                    <a:pt x="0" y="93"/>
                    <a:pt x="0" y="52"/>
                    <a:pt x="26" y="26"/>
                  </a:cubicBezTo>
                  <a:cubicBezTo>
                    <a:pt x="51" y="0"/>
                    <a:pt x="93" y="0"/>
                    <a:pt x="118" y="26"/>
                  </a:cubicBezTo>
                  <a:close/>
                </a:path>
              </a:pathLst>
            </a:custGeom>
            <a:gradFill>
              <a:gsLst>
                <a:gs pos="0">
                  <a:schemeClr val="accent2">
                    <a:lumMod val="60000"/>
                    <a:lumOff val="40000"/>
                  </a:schemeClr>
                </a:gs>
                <a:gs pos="36000">
                  <a:schemeClr val="accent2"/>
                </a:gs>
              </a:gsLst>
              <a:lin ang="108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136" name="Freeform 6"/>
            <p:cNvSpPr>
              <a:spLocks/>
            </p:cNvSpPr>
            <p:nvPr/>
          </p:nvSpPr>
          <p:spPr bwMode="auto">
            <a:xfrm rot="10800000">
              <a:off x="8523282" y="1860550"/>
              <a:ext cx="385763" cy="384175"/>
            </a:xfrm>
            <a:custGeom>
              <a:avLst/>
              <a:gdLst>
                <a:gd name="T0" fmla="*/ 118 w 144"/>
                <a:gd name="T1" fmla="*/ 26 h 144"/>
                <a:gd name="T2" fmla="*/ 118 w 144"/>
                <a:gd name="T3" fmla="*/ 119 h 144"/>
                <a:gd name="T4" fmla="*/ 25 w 144"/>
                <a:gd name="T5" fmla="*/ 119 h 144"/>
                <a:gd name="T6" fmla="*/ 25 w 144"/>
                <a:gd name="T7" fmla="*/ 26 h 144"/>
                <a:gd name="T8" fmla="*/ 118 w 144"/>
                <a:gd name="T9" fmla="*/ 26 h 144"/>
              </a:gdLst>
              <a:ahLst/>
              <a:cxnLst>
                <a:cxn ang="0">
                  <a:pos x="T0" y="T1"/>
                </a:cxn>
                <a:cxn ang="0">
                  <a:pos x="T2" y="T3"/>
                </a:cxn>
                <a:cxn ang="0">
                  <a:pos x="T4" y="T5"/>
                </a:cxn>
                <a:cxn ang="0">
                  <a:pos x="T6" y="T7"/>
                </a:cxn>
                <a:cxn ang="0">
                  <a:pos x="T8" y="T9"/>
                </a:cxn>
              </a:cxnLst>
              <a:rect l="0" t="0" r="r" b="b"/>
              <a:pathLst>
                <a:path w="144" h="144">
                  <a:moveTo>
                    <a:pt x="118" y="26"/>
                  </a:moveTo>
                  <a:cubicBezTo>
                    <a:pt x="144" y="51"/>
                    <a:pt x="144" y="93"/>
                    <a:pt x="118" y="119"/>
                  </a:cubicBezTo>
                  <a:cubicBezTo>
                    <a:pt x="92" y="144"/>
                    <a:pt x="51" y="144"/>
                    <a:pt x="25" y="119"/>
                  </a:cubicBezTo>
                  <a:cubicBezTo>
                    <a:pt x="0" y="93"/>
                    <a:pt x="0" y="51"/>
                    <a:pt x="25" y="26"/>
                  </a:cubicBezTo>
                  <a:cubicBezTo>
                    <a:pt x="51" y="0"/>
                    <a:pt x="92" y="0"/>
                    <a:pt x="118" y="26"/>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38" name="Freeform 9"/>
            <p:cNvSpPr>
              <a:spLocks/>
            </p:cNvSpPr>
            <p:nvPr/>
          </p:nvSpPr>
          <p:spPr bwMode="auto">
            <a:xfrm rot="10800000">
              <a:off x="8470895" y="-1476376"/>
              <a:ext cx="4775201" cy="5770563"/>
            </a:xfrm>
            <a:custGeom>
              <a:avLst/>
              <a:gdLst>
                <a:gd name="T0" fmla="*/ 207 w 1787"/>
                <a:gd name="T1" fmla="*/ 1024 h 2158"/>
                <a:gd name="T2" fmla="*/ 70 w 1787"/>
                <a:gd name="T3" fmla="*/ 1254 h 2158"/>
                <a:gd name="T4" fmla="*/ 171 w 1787"/>
                <a:gd name="T5" fmla="*/ 1337 h 2158"/>
                <a:gd name="T6" fmla="*/ 413 w 1787"/>
                <a:gd name="T7" fmla="*/ 1097 h 2158"/>
                <a:gd name="T8" fmla="*/ 590 w 1787"/>
                <a:gd name="T9" fmla="*/ 1012 h 2158"/>
                <a:gd name="T10" fmla="*/ 564 w 1787"/>
                <a:gd name="T11" fmla="*/ 1131 h 2158"/>
                <a:gd name="T12" fmla="*/ 664 w 1787"/>
                <a:gd name="T13" fmla="*/ 1216 h 2158"/>
                <a:gd name="T14" fmla="*/ 787 w 1787"/>
                <a:gd name="T15" fmla="*/ 1186 h 2158"/>
                <a:gd name="T16" fmla="*/ 606 w 1787"/>
                <a:gd name="T17" fmla="*/ 1461 h 2158"/>
                <a:gd name="T18" fmla="*/ 705 w 1787"/>
                <a:gd name="T19" fmla="*/ 1546 h 2158"/>
                <a:gd name="T20" fmla="*/ 769 w 1787"/>
                <a:gd name="T21" fmla="*/ 1483 h 2158"/>
                <a:gd name="T22" fmla="*/ 1135 w 1787"/>
                <a:gd name="T23" fmla="*/ 1210 h 2158"/>
                <a:gd name="T24" fmla="*/ 978 w 1787"/>
                <a:gd name="T25" fmla="*/ 1459 h 2158"/>
                <a:gd name="T26" fmla="*/ 1076 w 1787"/>
                <a:gd name="T27" fmla="*/ 1546 h 2158"/>
                <a:gd name="T28" fmla="*/ 1239 w 1787"/>
                <a:gd name="T29" fmla="*/ 1476 h 2158"/>
                <a:gd name="T30" fmla="*/ 766 w 1787"/>
                <a:gd name="T31" fmla="*/ 2043 h 2158"/>
                <a:gd name="T32" fmla="*/ 861 w 1787"/>
                <a:gd name="T33" fmla="*/ 2133 h 2158"/>
                <a:gd name="T34" fmla="*/ 1761 w 1787"/>
                <a:gd name="T35" fmla="*/ 1140 h 2158"/>
                <a:gd name="T36" fmla="*/ 1465 w 1787"/>
                <a:gd name="T37" fmla="*/ 1343 h 2158"/>
                <a:gd name="T38" fmla="*/ 1372 w 1787"/>
                <a:gd name="T39" fmla="*/ 1250 h 2158"/>
                <a:gd name="T40" fmla="*/ 1633 w 1787"/>
                <a:gd name="T41" fmla="*/ 896 h 2158"/>
                <a:gd name="T42" fmla="*/ 1378 w 1787"/>
                <a:gd name="T43" fmla="*/ 1059 h 2158"/>
                <a:gd name="T44" fmla="*/ 1285 w 1787"/>
                <a:gd name="T45" fmla="*/ 966 h 2158"/>
                <a:gd name="T46" fmla="*/ 1541 w 1787"/>
                <a:gd name="T47" fmla="*/ 618 h 2158"/>
                <a:gd name="T48" fmla="*/ 1134 w 1787"/>
                <a:gd name="T49" fmla="*/ 931 h 2158"/>
                <a:gd name="T50" fmla="*/ 1041 w 1787"/>
                <a:gd name="T51" fmla="*/ 838 h 2158"/>
                <a:gd name="T52" fmla="*/ 1227 w 1787"/>
                <a:gd name="T53" fmla="*/ 560 h 2158"/>
                <a:gd name="T54" fmla="*/ 1047 w 1787"/>
                <a:gd name="T55" fmla="*/ 647 h 2158"/>
                <a:gd name="T56" fmla="*/ 954 w 1787"/>
                <a:gd name="T57" fmla="*/ 554 h 2158"/>
                <a:gd name="T58" fmla="*/ 1070 w 1787"/>
                <a:gd name="T59" fmla="*/ 345 h 2158"/>
                <a:gd name="T60" fmla="*/ 710 w 1787"/>
                <a:gd name="T61" fmla="*/ 612 h 2158"/>
                <a:gd name="T62" fmla="*/ 467 w 1787"/>
                <a:gd name="T63" fmla="*/ 763 h 2158"/>
                <a:gd name="T64" fmla="*/ 618 w 1787"/>
                <a:gd name="T65" fmla="*/ 519 h 2158"/>
                <a:gd name="T66" fmla="*/ 1018 w 1787"/>
                <a:gd name="T67" fmla="*/ 26 h 2158"/>
                <a:gd name="T68" fmla="*/ 26 w 1787"/>
                <a:gd name="T69" fmla="*/ 925 h 2158"/>
                <a:gd name="T70" fmla="*/ 118 w 1787"/>
                <a:gd name="T71" fmla="*/ 1018 h 2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87" h="2158">
                  <a:moveTo>
                    <a:pt x="114" y="1024"/>
                  </a:moveTo>
                  <a:cubicBezTo>
                    <a:pt x="140" y="998"/>
                    <a:pt x="182" y="998"/>
                    <a:pt x="207" y="1024"/>
                  </a:cubicBezTo>
                  <a:cubicBezTo>
                    <a:pt x="233" y="1050"/>
                    <a:pt x="233" y="1091"/>
                    <a:pt x="207" y="1117"/>
                  </a:cubicBezTo>
                  <a:cubicBezTo>
                    <a:pt x="70" y="1254"/>
                    <a:pt x="70" y="1254"/>
                    <a:pt x="70" y="1254"/>
                  </a:cubicBezTo>
                  <a:cubicBezTo>
                    <a:pt x="52" y="1280"/>
                    <a:pt x="55" y="1315"/>
                    <a:pt x="78" y="1337"/>
                  </a:cubicBezTo>
                  <a:cubicBezTo>
                    <a:pt x="103" y="1363"/>
                    <a:pt x="145" y="1363"/>
                    <a:pt x="171" y="1337"/>
                  </a:cubicBezTo>
                  <a:cubicBezTo>
                    <a:pt x="420" y="1088"/>
                    <a:pt x="420" y="1088"/>
                    <a:pt x="420" y="1088"/>
                  </a:cubicBezTo>
                  <a:cubicBezTo>
                    <a:pt x="417" y="1091"/>
                    <a:pt x="415" y="1094"/>
                    <a:pt x="413" y="1097"/>
                  </a:cubicBezTo>
                  <a:cubicBezTo>
                    <a:pt x="497" y="1012"/>
                    <a:pt x="497" y="1012"/>
                    <a:pt x="497" y="1012"/>
                  </a:cubicBezTo>
                  <a:cubicBezTo>
                    <a:pt x="523" y="987"/>
                    <a:pt x="564" y="987"/>
                    <a:pt x="590" y="1012"/>
                  </a:cubicBezTo>
                  <a:cubicBezTo>
                    <a:pt x="616" y="1038"/>
                    <a:pt x="616" y="1080"/>
                    <a:pt x="590" y="1105"/>
                  </a:cubicBezTo>
                  <a:cubicBezTo>
                    <a:pt x="564" y="1131"/>
                    <a:pt x="564" y="1131"/>
                    <a:pt x="564" y="1131"/>
                  </a:cubicBezTo>
                  <a:cubicBezTo>
                    <a:pt x="546" y="1157"/>
                    <a:pt x="548" y="1193"/>
                    <a:pt x="571" y="1216"/>
                  </a:cubicBezTo>
                  <a:cubicBezTo>
                    <a:pt x="597" y="1241"/>
                    <a:pt x="638" y="1241"/>
                    <a:pt x="664" y="1216"/>
                  </a:cubicBezTo>
                  <a:cubicBezTo>
                    <a:pt x="694" y="1186"/>
                    <a:pt x="694" y="1186"/>
                    <a:pt x="694" y="1186"/>
                  </a:cubicBezTo>
                  <a:cubicBezTo>
                    <a:pt x="720" y="1161"/>
                    <a:pt x="762" y="1161"/>
                    <a:pt x="787" y="1186"/>
                  </a:cubicBezTo>
                  <a:cubicBezTo>
                    <a:pt x="813" y="1212"/>
                    <a:pt x="813" y="1253"/>
                    <a:pt x="787" y="1279"/>
                  </a:cubicBezTo>
                  <a:cubicBezTo>
                    <a:pt x="606" y="1461"/>
                    <a:pt x="606" y="1461"/>
                    <a:pt x="606" y="1461"/>
                  </a:cubicBezTo>
                  <a:cubicBezTo>
                    <a:pt x="586" y="1486"/>
                    <a:pt x="588" y="1523"/>
                    <a:pt x="612" y="1546"/>
                  </a:cubicBezTo>
                  <a:cubicBezTo>
                    <a:pt x="637" y="1572"/>
                    <a:pt x="679" y="1572"/>
                    <a:pt x="705" y="1546"/>
                  </a:cubicBezTo>
                  <a:cubicBezTo>
                    <a:pt x="774" y="1477"/>
                    <a:pt x="774" y="1477"/>
                    <a:pt x="774" y="1477"/>
                  </a:cubicBezTo>
                  <a:cubicBezTo>
                    <a:pt x="772" y="1479"/>
                    <a:pt x="771" y="1481"/>
                    <a:pt x="769" y="1483"/>
                  </a:cubicBezTo>
                  <a:cubicBezTo>
                    <a:pt x="1042" y="1210"/>
                    <a:pt x="1042" y="1210"/>
                    <a:pt x="1042" y="1210"/>
                  </a:cubicBezTo>
                  <a:cubicBezTo>
                    <a:pt x="1068" y="1184"/>
                    <a:pt x="1109" y="1184"/>
                    <a:pt x="1135" y="1210"/>
                  </a:cubicBezTo>
                  <a:cubicBezTo>
                    <a:pt x="1161" y="1235"/>
                    <a:pt x="1161" y="1277"/>
                    <a:pt x="1135" y="1302"/>
                  </a:cubicBezTo>
                  <a:cubicBezTo>
                    <a:pt x="978" y="1459"/>
                    <a:pt x="978" y="1459"/>
                    <a:pt x="978" y="1459"/>
                  </a:cubicBezTo>
                  <a:cubicBezTo>
                    <a:pt x="958" y="1485"/>
                    <a:pt x="959" y="1522"/>
                    <a:pt x="983" y="1546"/>
                  </a:cubicBezTo>
                  <a:cubicBezTo>
                    <a:pt x="1009" y="1572"/>
                    <a:pt x="1051" y="1572"/>
                    <a:pt x="1076" y="1546"/>
                  </a:cubicBezTo>
                  <a:cubicBezTo>
                    <a:pt x="1147" y="1476"/>
                    <a:pt x="1147" y="1476"/>
                    <a:pt x="1147" y="1476"/>
                  </a:cubicBezTo>
                  <a:cubicBezTo>
                    <a:pt x="1172" y="1451"/>
                    <a:pt x="1214" y="1451"/>
                    <a:pt x="1239" y="1476"/>
                  </a:cubicBezTo>
                  <a:cubicBezTo>
                    <a:pt x="1265" y="1502"/>
                    <a:pt x="1265" y="1543"/>
                    <a:pt x="1239" y="1569"/>
                  </a:cubicBezTo>
                  <a:cubicBezTo>
                    <a:pt x="766" y="2043"/>
                    <a:pt x="766" y="2043"/>
                    <a:pt x="766" y="2043"/>
                  </a:cubicBezTo>
                  <a:cubicBezTo>
                    <a:pt x="743" y="2068"/>
                    <a:pt x="744" y="2108"/>
                    <a:pt x="769" y="2133"/>
                  </a:cubicBezTo>
                  <a:cubicBezTo>
                    <a:pt x="794" y="2158"/>
                    <a:pt x="836" y="2158"/>
                    <a:pt x="861" y="2133"/>
                  </a:cubicBezTo>
                  <a:cubicBezTo>
                    <a:pt x="1761" y="1233"/>
                    <a:pt x="1761" y="1233"/>
                    <a:pt x="1761" y="1233"/>
                  </a:cubicBezTo>
                  <a:cubicBezTo>
                    <a:pt x="1787" y="1207"/>
                    <a:pt x="1787" y="1166"/>
                    <a:pt x="1761" y="1140"/>
                  </a:cubicBezTo>
                  <a:cubicBezTo>
                    <a:pt x="1735" y="1114"/>
                    <a:pt x="1694" y="1114"/>
                    <a:pt x="1668" y="1140"/>
                  </a:cubicBezTo>
                  <a:cubicBezTo>
                    <a:pt x="1465" y="1343"/>
                    <a:pt x="1465" y="1343"/>
                    <a:pt x="1465" y="1343"/>
                  </a:cubicBezTo>
                  <a:cubicBezTo>
                    <a:pt x="1439" y="1369"/>
                    <a:pt x="1398" y="1369"/>
                    <a:pt x="1372" y="1343"/>
                  </a:cubicBezTo>
                  <a:cubicBezTo>
                    <a:pt x="1347" y="1318"/>
                    <a:pt x="1347" y="1276"/>
                    <a:pt x="1372" y="1250"/>
                  </a:cubicBezTo>
                  <a:cubicBezTo>
                    <a:pt x="1633" y="989"/>
                    <a:pt x="1633" y="989"/>
                    <a:pt x="1633" y="989"/>
                  </a:cubicBezTo>
                  <a:cubicBezTo>
                    <a:pt x="1659" y="963"/>
                    <a:pt x="1659" y="922"/>
                    <a:pt x="1633" y="896"/>
                  </a:cubicBezTo>
                  <a:cubicBezTo>
                    <a:pt x="1608" y="871"/>
                    <a:pt x="1566" y="871"/>
                    <a:pt x="1541" y="896"/>
                  </a:cubicBezTo>
                  <a:cubicBezTo>
                    <a:pt x="1378" y="1059"/>
                    <a:pt x="1378" y="1059"/>
                    <a:pt x="1378" y="1059"/>
                  </a:cubicBezTo>
                  <a:cubicBezTo>
                    <a:pt x="1352" y="1084"/>
                    <a:pt x="1311" y="1084"/>
                    <a:pt x="1285" y="1059"/>
                  </a:cubicBezTo>
                  <a:cubicBezTo>
                    <a:pt x="1259" y="1033"/>
                    <a:pt x="1259" y="992"/>
                    <a:pt x="1285" y="966"/>
                  </a:cubicBezTo>
                  <a:cubicBezTo>
                    <a:pt x="1541" y="711"/>
                    <a:pt x="1541" y="711"/>
                    <a:pt x="1541" y="711"/>
                  </a:cubicBezTo>
                  <a:cubicBezTo>
                    <a:pt x="1566" y="685"/>
                    <a:pt x="1566" y="643"/>
                    <a:pt x="1541" y="618"/>
                  </a:cubicBezTo>
                  <a:cubicBezTo>
                    <a:pt x="1515" y="592"/>
                    <a:pt x="1473" y="592"/>
                    <a:pt x="1448" y="618"/>
                  </a:cubicBezTo>
                  <a:cubicBezTo>
                    <a:pt x="1134" y="931"/>
                    <a:pt x="1134" y="931"/>
                    <a:pt x="1134" y="931"/>
                  </a:cubicBezTo>
                  <a:cubicBezTo>
                    <a:pt x="1109" y="957"/>
                    <a:pt x="1067" y="957"/>
                    <a:pt x="1041" y="931"/>
                  </a:cubicBezTo>
                  <a:cubicBezTo>
                    <a:pt x="1016" y="905"/>
                    <a:pt x="1016" y="864"/>
                    <a:pt x="1041" y="838"/>
                  </a:cubicBezTo>
                  <a:cubicBezTo>
                    <a:pt x="1227" y="652"/>
                    <a:pt x="1227" y="652"/>
                    <a:pt x="1227" y="652"/>
                  </a:cubicBezTo>
                  <a:cubicBezTo>
                    <a:pt x="1253" y="627"/>
                    <a:pt x="1253" y="585"/>
                    <a:pt x="1227" y="560"/>
                  </a:cubicBezTo>
                  <a:cubicBezTo>
                    <a:pt x="1201" y="534"/>
                    <a:pt x="1160" y="534"/>
                    <a:pt x="1134" y="560"/>
                  </a:cubicBezTo>
                  <a:cubicBezTo>
                    <a:pt x="1047" y="647"/>
                    <a:pt x="1047" y="647"/>
                    <a:pt x="1047" y="647"/>
                  </a:cubicBezTo>
                  <a:cubicBezTo>
                    <a:pt x="1021" y="672"/>
                    <a:pt x="980" y="672"/>
                    <a:pt x="954" y="647"/>
                  </a:cubicBezTo>
                  <a:cubicBezTo>
                    <a:pt x="929" y="621"/>
                    <a:pt x="929" y="579"/>
                    <a:pt x="954" y="554"/>
                  </a:cubicBezTo>
                  <a:cubicBezTo>
                    <a:pt x="1070" y="438"/>
                    <a:pt x="1070" y="438"/>
                    <a:pt x="1070" y="438"/>
                  </a:cubicBezTo>
                  <a:cubicBezTo>
                    <a:pt x="1096" y="412"/>
                    <a:pt x="1096" y="370"/>
                    <a:pt x="1070" y="345"/>
                  </a:cubicBezTo>
                  <a:cubicBezTo>
                    <a:pt x="1045" y="319"/>
                    <a:pt x="1003" y="319"/>
                    <a:pt x="977" y="345"/>
                  </a:cubicBezTo>
                  <a:cubicBezTo>
                    <a:pt x="710" y="612"/>
                    <a:pt x="710" y="612"/>
                    <a:pt x="710" y="612"/>
                  </a:cubicBezTo>
                  <a:cubicBezTo>
                    <a:pt x="560" y="763"/>
                    <a:pt x="560" y="763"/>
                    <a:pt x="560" y="763"/>
                  </a:cubicBezTo>
                  <a:cubicBezTo>
                    <a:pt x="534" y="788"/>
                    <a:pt x="492" y="788"/>
                    <a:pt x="467" y="763"/>
                  </a:cubicBezTo>
                  <a:cubicBezTo>
                    <a:pt x="441" y="737"/>
                    <a:pt x="441" y="696"/>
                    <a:pt x="467" y="670"/>
                  </a:cubicBezTo>
                  <a:cubicBezTo>
                    <a:pt x="618" y="519"/>
                    <a:pt x="618" y="519"/>
                    <a:pt x="618" y="519"/>
                  </a:cubicBezTo>
                  <a:cubicBezTo>
                    <a:pt x="1018" y="118"/>
                    <a:pt x="1018" y="118"/>
                    <a:pt x="1018" y="118"/>
                  </a:cubicBezTo>
                  <a:cubicBezTo>
                    <a:pt x="1044" y="93"/>
                    <a:pt x="1044" y="51"/>
                    <a:pt x="1018" y="26"/>
                  </a:cubicBezTo>
                  <a:cubicBezTo>
                    <a:pt x="992" y="0"/>
                    <a:pt x="951" y="0"/>
                    <a:pt x="925" y="26"/>
                  </a:cubicBezTo>
                  <a:cubicBezTo>
                    <a:pt x="26" y="925"/>
                    <a:pt x="26" y="925"/>
                    <a:pt x="26" y="925"/>
                  </a:cubicBezTo>
                  <a:cubicBezTo>
                    <a:pt x="0" y="951"/>
                    <a:pt x="0" y="993"/>
                    <a:pt x="26" y="1018"/>
                  </a:cubicBezTo>
                  <a:cubicBezTo>
                    <a:pt x="51" y="1044"/>
                    <a:pt x="93" y="1044"/>
                    <a:pt x="118" y="1018"/>
                  </a:cubicBezTo>
                  <a:lnTo>
                    <a:pt x="114" y="1024"/>
                  </a:lnTo>
                  <a:close/>
                </a:path>
              </a:pathLst>
            </a:custGeom>
            <a:pattFill prst="pct90">
              <a:fgClr>
                <a:schemeClr val="accent1"/>
              </a:fgClr>
              <a:bgClr>
                <a:schemeClr val="accent1">
                  <a:lumMod val="20000"/>
                  <a:lumOff val="80000"/>
                </a:schemeClr>
              </a:bgClr>
            </a:pattFill>
            <a:ln>
              <a:noFill/>
            </a:ln>
          </p:spPr>
          <p:txBody>
            <a:bodyPr vert="horz" wrap="square" lIns="91440" tIns="45720" rIns="91440" bIns="45720" numCol="1" anchor="t" anchorCtr="0" compatLnSpc="1">
              <a:prstTxWarp prst="textNoShape">
                <a:avLst/>
              </a:prstTxWarp>
            </a:bodyPr>
            <a:lstStyle/>
            <a:p>
              <a:endParaRPr lang="en-US" dirty="0"/>
            </a:p>
          </p:txBody>
        </p:sp>
      </p:grpSp>
      <p:sp>
        <p:nvSpPr>
          <p:cNvPr id="139" name="TextBox 138"/>
          <p:cNvSpPr txBox="1"/>
          <p:nvPr/>
        </p:nvSpPr>
        <p:spPr>
          <a:xfrm>
            <a:off x="640683" y="3801780"/>
            <a:ext cx="4572625" cy="2031325"/>
          </a:xfrm>
          <a:prstGeom prst="rect">
            <a:avLst/>
          </a:prstGeom>
          <a:noFill/>
        </p:spPr>
        <p:txBody>
          <a:bodyPr wrap="square" rtlCol="0">
            <a:spAutoFit/>
          </a:bodyPr>
          <a:lstStyle/>
          <a:p>
            <a:pPr algn="just">
              <a:lnSpc>
                <a:spcPct val="150000"/>
              </a:lnSpc>
            </a:pPr>
            <a:r>
              <a:rPr lang="id-ID" sz="1400" dirty="0"/>
              <a:t>For every 6 emails received, we get 3 Phone calls. Suitable for all categories business and personal presentation</a:t>
            </a:r>
            <a:r>
              <a:rPr lang="id-ID" sz="1400" b="1" dirty="0"/>
              <a:t>, </a:t>
            </a:r>
            <a:r>
              <a:rPr lang="id-ID" sz="1400" dirty="0"/>
              <a:t>Suitable for all categories business and personal presentation</a:t>
            </a:r>
            <a:r>
              <a:rPr lang="id-ID" sz="1400" b="1" dirty="0"/>
              <a:t>,</a:t>
            </a:r>
            <a:r>
              <a:rPr lang="id-ID" sz="1400" dirty="0"/>
              <a:t> eaque ipsa quae ab illo inventore veritatis et quasi</a:t>
            </a:r>
          </a:p>
          <a:p>
            <a:pPr algn="just">
              <a:lnSpc>
                <a:spcPct val="150000"/>
              </a:lnSpc>
            </a:pPr>
            <a:endParaRPr lang="id-ID" sz="1400" dirty="0"/>
          </a:p>
        </p:txBody>
      </p:sp>
      <p:sp>
        <p:nvSpPr>
          <p:cNvPr id="140" name="TextBox 139"/>
          <p:cNvSpPr txBox="1"/>
          <p:nvPr/>
        </p:nvSpPr>
        <p:spPr>
          <a:xfrm>
            <a:off x="635906" y="2702364"/>
            <a:ext cx="1938351" cy="400110"/>
          </a:xfrm>
          <a:prstGeom prst="rect">
            <a:avLst/>
          </a:prstGeom>
          <a:noFill/>
        </p:spPr>
        <p:txBody>
          <a:bodyPr wrap="none" rtlCol="0">
            <a:spAutoFit/>
          </a:bodyPr>
          <a:lstStyle/>
          <a:p>
            <a:r>
              <a:rPr lang="id-ID" sz="2000" dirty="0">
                <a:latin typeface="+mj-lt"/>
              </a:rPr>
              <a:t>Analysis</a:t>
            </a:r>
            <a:r>
              <a:rPr lang="en-US" sz="2000" dirty="0">
                <a:latin typeface="+mj-lt"/>
              </a:rPr>
              <a:t> Chart</a:t>
            </a:r>
            <a:endParaRPr lang="id-ID" sz="2000" dirty="0">
              <a:latin typeface="+mj-lt"/>
            </a:endParaRPr>
          </a:p>
        </p:txBody>
      </p:sp>
      <p:sp>
        <p:nvSpPr>
          <p:cNvPr id="141" name="TextBox 140"/>
          <p:cNvSpPr txBox="1"/>
          <p:nvPr/>
        </p:nvSpPr>
        <p:spPr>
          <a:xfrm>
            <a:off x="2247393" y="3040607"/>
            <a:ext cx="3029415" cy="704232"/>
          </a:xfrm>
          <a:prstGeom prst="rect">
            <a:avLst/>
          </a:prstGeom>
          <a:noFill/>
        </p:spPr>
        <p:txBody>
          <a:bodyPr wrap="square" rtlCol="0">
            <a:spAutoFit/>
          </a:bodyPr>
          <a:lstStyle/>
          <a:p>
            <a:pPr algn="just">
              <a:lnSpc>
                <a:spcPct val="150000"/>
              </a:lnSpc>
            </a:pPr>
            <a:r>
              <a:rPr lang="id-ID" sz="1400" dirty="0"/>
              <a:t>Of shopping carts are abandoned right before the transaction</a:t>
            </a:r>
            <a:r>
              <a:rPr lang="en-US" sz="1400" dirty="0"/>
              <a:t>.</a:t>
            </a:r>
            <a:endParaRPr lang="id-ID" sz="1400" dirty="0"/>
          </a:p>
        </p:txBody>
      </p:sp>
      <p:sp>
        <p:nvSpPr>
          <p:cNvPr id="142" name="TextBox 141"/>
          <p:cNvSpPr txBox="1"/>
          <p:nvPr/>
        </p:nvSpPr>
        <p:spPr>
          <a:xfrm>
            <a:off x="635906" y="2993548"/>
            <a:ext cx="1628972" cy="923330"/>
          </a:xfrm>
          <a:prstGeom prst="rect">
            <a:avLst/>
          </a:prstGeom>
          <a:noFill/>
        </p:spPr>
        <p:txBody>
          <a:bodyPr wrap="none" rtlCol="0">
            <a:spAutoFit/>
          </a:bodyPr>
          <a:lstStyle/>
          <a:p>
            <a:r>
              <a:rPr lang="id-ID" sz="5400" dirty="0">
                <a:solidFill>
                  <a:schemeClr val="accent3"/>
                </a:solidFill>
              </a:rPr>
              <a:t>$4M</a:t>
            </a:r>
          </a:p>
        </p:txBody>
      </p:sp>
    </p:spTree>
    <p:extLst>
      <p:ext uri="{BB962C8B-B14F-4D97-AF65-F5344CB8AC3E}">
        <p14:creationId xmlns:p14="http://schemas.microsoft.com/office/powerpoint/2010/main" val="3715884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134"/>
                                        </p:tgtEl>
                                        <p:attrNameLst>
                                          <p:attrName>style.visibility</p:attrName>
                                        </p:attrNameLst>
                                      </p:cBhvr>
                                      <p:to>
                                        <p:strVal val="visible"/>
                                      </p:to>
                                    </p:set>
                                    <p:anim calcmode="lin" valueType="num">
                                      <p:cBhvr additive="base">
                                        <p:cTn id="7" dur="500" fill="hold"/>
                                        <p:tgtEl>
                                          <p:spTgt spid="134"/>
                                        </p:tgtEl>
                                        <p:attrNameLst>
                                          <p:attrName>ppt_x</p:attrName>
                                        </p:attrNameLst>
                                      </p:cBhvr>
                                      <p:tavLst>
                                        <p:tav tm="0">
                                          <p:val>
                                            <p:strVal val="0-#ppt_w/2"/>
                                          </p:val>
                                        </p:tav>
                                        <p:tav tm="100000">
                                          <p:val>
                                            <p:strVal val="#ppt_x"/>
                                          </p:val>
                                        </p:tav>
                                      </p:tavLst>
                                    </p:anim>
                                    <p:anim calcmode="lin" valueType="num">
                                      <p:cBhvr additive="base">
                                        <p:cTn id="8" dur="500" fill="hold"/>
                                        <p:tgtEl>
                                          <p:spTgt spid="13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anim calcmode="lin" valueType="num">
                                      <p:cBhvr>
                                        <p:cTn id="13" dur="500" fill="hold"/>
                                        <p:tgtEl>
                                          <p:spTgt spid="6"/>
                                        </p:tgtEl>
                                        <p:attrNameLst>
                                          <p:attrName>ppt_x</p:attrName>
                                        </p:attrNameLst>
                                      </p:cBhvr>
                                      <p:tavLst>
                                        <p:tav tm="0">
                                          <p:val>
                                            <p:strVal val="#ppt_x"/>
                                          </p:val>
                                        </p:tav>
                                        <p:tav tm="100000">
                                          <p:val>
                                            <p:strVal val="#ppt_x"/>
                                          </p:val>
                                        </p:tav>
                                      </p:tavLst>
                                    </p:anim>
                                    <p:anim calcmode="lin" valueType="num">
                                      <p:cBhvr>
                                        <p:cTn id="14" dur="5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500"/>
                                        <p:tgtEl>
                                          <p:spTgt spid="18"/>
                                        </p:tgtEl>
                                      </p:cBhvr>
                                    </p:animEffect>
                                    <p:anim calcmode="lin" valueType="num">
                                      <p:cBhvr>
                                        <p:cTn id="18" dur="500" fill="hold"/>
                                        <p:tgtEl>
                                          <p:spTgt spid="18"/>
                                        </p:tgtEl>
                                        <p:attrNameLst>
                                          <p:attrName>ppt_x</p:attrName>
                                        </p:attrNameLst>
                                      </p:cBhvr>
                                      <p:tavLst>
                                        <p:tav tm="0">
                                          <p:val>
                                            <p:strVal val="#ppt_x"/>
                                          </p:val>
                                        </p:tav>
                                        <p:tav tm="100000">
                                          <p:val>
                                            <p:strVal val="#ppt_x"/>
                                          </p:val>
                                        </p:tav>
                                      </p:tavLst>
                                    </p:anim>
                                    <p:anim calcmode="lin" valueType="num">
                                      <p:cBhvr>
                                        <p:cTn id="19" dur="500" fill="hold"/>
                                        <p:tgtEl>
                                          <p:spTgt spid="18"/>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fade">
                                      <p:cBhvr>
                                        <p:cTn id="22" dur="500"/>
                                        <p:tgtEl>
                                          <p:spTgt spid="31"/>
                                        </p:tgtEl>
                                      </p:cBhvr>
                                    </p:animEffect>
                                    <p:anim calcmode="lin" valueType="num">
                                      <p:cBhvr>
                                        <p:cTn id="23" dur="500" fill="hold"/>
                                        <p:tgtEl>
                                          <p:spTgt spid="31"/>
                                        </p:tgtEl>
                                        <p:attrNameLst>
                                          <p:attrName>ppt_x</p:attrName>
                                        </p:attrNameLst>
                                      </p:cBhvr>
                                      <p:tavLst>
                                        <p:tav tm="0">
                                          <p:val>
                                            <p:strVal val="#ppt_x"/>
                                          </p:val>
                                        </p:tav>
                                        <p:tav tm="100000">
                                          <p:val>
                                            <p:strVal val="#ppt_x"/>
                                          </p:val>
                                        </p:tav>
                                      </p:tavLst>
                                    </p:anim>
                                    <p:anim calcmode="lin" valueType="num">
                                      <p:cBhvr>
                                        <p:cTn id="24" dur="500" fill="hold"/>
                                        <p:tgtEl>
                                          <p:spTgt spid="31"/>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44"/>
                                        </p:tgtEl>
                                        <p:attrNameLst>
                                          <p:attrName>style.visibility</p:attrName>
                                        </p:attrNameLst>
                                      </p:cBhvr>
                                      <p:to>
                                        <p:strVal val="visible"/>
                                      </p:to>
                                    </p:set>
                                    <p:animEffect transition="in" filter="fade">
                                      <p:cBhvr>
                                        <p:cTn id="27" dur="500"/>
                                        <p:tgtEl>
                                          <p:spTgt spid="44"/>
                                        </p:tgtEl>
                                      </p:cBhvr>
                                    </p:animEffect>
                                    <p:anim calcmode="lin" valueType="num">
                                      <p:cBhvr>
                                        <p:cTn id="28" dur="500" fill="hold"/>
                                        <p:tgtEl>
                                          <p:spTgt spid="44"/>
                                        </p:tgtEl>
                                        <p:attrNameLst>
                                          <p:attrName>ppt_x</p:attrName>
                                        </p:attrNameLst>
                                      </p:cBhvr>
                                      <p:tavLst>
                                        <p:tav tm="0">
                                          <p:val>
                                            <p:strVal val="#ppt_x"/>
                                          </p:val>
                                        </p:tav>
                                        <p:tav tm="100000">
                                          <p:val>
                                            <p:strVal val="#ppt_x"/>
                                          </p:val>
                                        </p:tav>
                                      </p:tavLst>
                                    </p:anim>
                                    <p:anim calcmode="lin" valueType="num">
                                      <p:cBhvr>
                                        <p:cTn id="29" dur="500" fill="hold"/>
                                        <p:tgtEl>
                                          <p:spTgt spid="44"/>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57"/>
                                        </p:tgtEl>
                                        <p:attrNameLst>
                                          <p:attrName>style.visibility</p:attrName>
                                        </p:attrNameLst>
                                      </p:cBhvr>
                                      <p:to>
                                        <p:strVal val="visible"/>
                                      </p:to>
                                    </p:set>
                                    <p:animEffect transition="in" filter="fade">
                                      <p:cBhvr>
                                        <p:cTn id="32" dur="500"/>
                                        <p:tgtEl>
                                          <p:spTgt spid="57"/>
                                        </p:tgtEl>
                                      </p:cBhvr>
                                    </p:animEffect>
                                    <p:anim calcmode="lin" valueType="num">
                                      <p:cBhvr>
                                        <p:cTn id="33" dur="500" fill="hold"/>
                                        <p:tgtEl>
                                          <p:spTgt spid="57"/>
                                        </p:tgtEl>
                                        <p:attrNameLst>
                                          <p:attrName>ppt_x</p:attrName>
                                        </p:attrNameLst>
                                      </p:cBhvr>
                                      <p:tavLst>
                                        <p:tav tm="0">
                                          <p:val>
                                            <p:strVal val="#ppt_x"/>
                                          </p:val>
                                        </p:tav>
                                        <p:tav tm="100000">
                                          <p:val>
                                            <p:strVal val="#ppt_x"/>
                                          </p:val>
                                        </p:tav>
                                      </p:tavLst>
                                    </p:anim>
                                    <p:anim calcmode="lin" valueType="num">
                                      <p:cBhvr>
                                        <p:cTn id="34" dur="500" fill="hold"/>
                                        <p:tgtEl>
                                          <p:spTgt spid="57"/>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69"/>
                                        </p:tgtEl>
                                        <p:attrNameLst>
                                          <p:attrName>style.visibility</p:attrName>
                                        </p:attrNameLst>
                                      </p:cBhvr>
                                      <p:to>
                                        <p:strVal val="visible"/>
                                      </p:to>
                                    </p:set>
                                    <p:animEffect transition="in" filter="fade">
                                      <p:cBhvr>
                                        <p:cTn id="37" dur="500"/>
                                        <p:tgtEl>
                                          <p:spTgt spid="69"/>
                                        </p:tgtEl>
                                      </p:cBhvr>
                                    </p:animEffect>
                                    <p:anim calcmode="lin" valueType="num">
                                      <p:cBhvr>
                                        <p:cTn id="38" dur="500" fill="hold"/>
                                        <p:tgtEl>
                                          <p:spTgt spid="69"/>
                                        </p:tgtEl>
                                        <p:attrNameLst>
                                          <p:attrName>ppt_x</p:attrName>
                                        </p:attrNameLst>
                                      </p:cBhvr>
                                      <p:tavLst>
                                        <p:tav tm="0">
                                          <p:val>
                                            <p:strVal val="#ppt_x"/>
                                          </p:val>
                                        </p:tav>
                                        <p:tav tm="100000">
                                          <p:val>
                                            <p:strVal val="#ppt_x"/>
                                          </p:val>
                                        </p:tav>
                                      </p:tavLst>
                                    </p:anim>
                                    <p:anim calcmode="lin" valueType="num">
                                      <p:cBhvr>
                                        <p:cTn id="39" dur="500" fill="hold"/>
                                        <p:tgtEl>
                                          <p:spTgt spid="69"/>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82"/>
                                        </p:tgtEl>
                                        <p:attrNameLst>
                                          <p:attrName>style.visibility</p:attrName>
                                        </p:attrNameLst>
                                      </p:cBhvr>
                                      <p:to>
                                        <p:strVal val="visible"/>
                                      </p:to>
                                    </p:set>
                                    <p:animEffect transition="in" filter="fade">
                                      <p:cBhvr>
                                        <p:cTn id="42" dur="500"/>
                                        <p:tgtEl>
                                          <p:spTgt spid="82"/>
                                        </p:tgtEl>
                                      </p:cBhvr>
                                    </p:animEffect>
                                    <p:anim calcmode="lin" valueType="num">
                                      <p:cBhvr>
                                        <p:cTn id="43" dur="500" fill="hold"/>
                                        <p:tgtEl>
                                          <p:spTgt spid="82"/>
                                        </p:tgtEl>
                                        <p:attrNameLst>
                                          <p:attrName>ppt_x</p:attrName>
                                        </p:attrNameLst>
                                      </p:cBhvr>
                                      <p:tavLst>
                                        <p:tav tm="0">
                                          <p:val>
                                            <p:strVal val="#ppt_x"/>
                                          </p:val>
                                        </p:tav>
                                        <p:tav tm="100000">
                                          <p:val>
                                            <p:strVal val="#ppt_x"/>
                                          </p:val>
                                        </p:tav>
                                      </p:tavLst>
                                    </p:anim>
                                    <p:anim calcmode="lin" valueType="num">
                                      <p:cBhvr>
                                        <p:cTn id="44" dur="500" fill="hold"/>
                                        <p:tgtEl>
                                          <p:spTgt spid="82"/>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95"/>
                                        </p:tgtEl>
                                        <p:attrNameLst>
                                          <p:attrName>style.visibility</p:attrName>
                                        </p:attrNameLst>
                                      </p:cBhvr>
                                      <p:to>
                                        <p:strVal val="visible"/>
                                      </p:to>
                                    </p:set>
                                    <p:animEffect transition="in" filter="fade">
                                      <p:cBhvr>
                                        <p:cTn id="47" dur="500"/>
                                        <p:tgtEl>
                                          <p:spTgt spid="95"/>
                                        </p:tgtEl>
                                      </p:cBhvr>
                                    </p:animEffect>
                                    <p:anim calcmode="lin" valueType="num">
                                      <p:cBhvr>
                                        <p:cTn id="48" dur="500" fill="hold"/>
                                        <p:tgtEl>
                                          <p:spTgt spid="95"/>
                                        </p:tgtEl>
                                        <p:attrNameLst>
                                          <p:attrName>ppt_x</p:attrName>
                                        </p:attrNameLst>
                                      </p:cBhvr>
                                      <p:tavLst>
                                        <p:tav tm="0">
                                          <p:val>
                                            <p:strVal val="#ppt_x"/>
                                          </p:val>
                                        </p:tav>
                                        <p:tav tm="100000">
                                          <p:val>
                                            <p:strVal val="#ppt_x"/>
                                          </p:val>
                                        </p:tav>
                                      </p:tavLst>
                                    </p:anim>
                                    <p:anim calcmode="lin" valueType="num">
                                      <p:cBhvr>
                                        <p:cTn id="49" dur="500" fill="hold"/>
                                        <p:tgtEl>
                                          <p:spTgt spid="95"/>
                                        </p:tgtEl>
                                        <p:attrNameLst>
                                          <p:attrName>ppt_y</p:attrName>
                                        </p:attrNameLst>
                                      </p:cBhvr>
                                      <p:tavLst>
                                        <p:tav tm="0">
                                          <p:val>
                                            <p:strVal val="#ppt_y+.1"/>
                                          </p:val>
                                        </p:tav>
                                        <p:tav tm="100000">
                                          <p:val>
                                            <p:strVal val="#ppt_y"/>
                                          </p:val>
                                        </p:tav>
                                      </p:tavLst>
                                    </p:anim>
                                  </p:childTnLst>
                                </p:cTn>
                              </p:par>
                              <p:par>
                                <p:cTn id="50" presetID="22" presetClass="entr" presetSubtype="8" fill="hold" nodeType="withEffect">
                                  <p:stCondLst>
                                    <p:cond delay="0"/>
                                  </p:stCondLst>
                                  <p:childTnLst>
                                    <p:set>
                                      <p:cBhvr>
                                        <p:cTn id="51" dur="1" fill="hold">
                                          <p:stCondLst>
                                            <p:cond delay="0"/>
                                          </p:stCondLst>
                                        </p:cTn>
                                        <p:tgtEl>
                                          <p:spTgt spid="107"/>
                                        </p:tgtEl>
                                        <p:attrNameLst>
                                          <p:attrName>style.visibility</p:attrName>
                                        </p:attrNameLst>
                                      </p:cBhvr>
                                      <p:to>
                                        <p:strVal val="visible"/>
                                      </p:to>
                                    </p:set>
                                    <p:animEffect transition="in" filter="wipe(left)">
                                      <p:cBhvr>
                                        <p:cTn id="52" dur="500"/>
                                        <p:tgtEl>
                                          <p:spTgt spid="107"/>
                                        </p:tgtEl>
                                      </p:cBhvr>
                                    </p:animEffect>
                                  </p:childTnLst>
                                </p:cTn>
                              </p:par>
                            </p:childTnLst>
                          </p:cTn>
                        </p:par>
                        <p:par>
                          <p:cTn id="53" fill="hold">
                            <p:stCondLst>
                              <p:cond delay="1000"/>
                            </p:stCondLst>
                            <p:childTnLst>
                              <p:par>
                                <p:cTn id="54" presetID="53" presetClass="entr" presetSubtype="16" fill="hold" grpId="0" nodeType="afterEffect">
                                  <p:stCondLst>
                                    <p:cond delay="0"/>
                                  </p:stCondLst>
                                  <p:childTnLst>
                                    <p:set>
                                      <p:cBhvr>
                                        <p:cTn id="55" dur="1" fill="hold">
                                          <p:stCondLst>
                                            <p:cond delay="0"/>
                                          </p:stCondLst>
                                        </p:cTn>
                                        <p:tgtEl>
                                          <p:spTgt spid="108"/>
                                        </p:tgtEl>
                                        <p:attrNameLst>
                                          <p:attrName>style.visibility</p:attrName>
                                        </p:attrNameLst>
                                      </p:cBhvr>
                                      <p:to>
                                        <p:strVal val="visible"/>
                                      </p:to>
                                    </p:set>
                                    <p:anim calcmode="lin" valueType="num">
                                      <p:cBhvr>
                                        <p:cTn id="56" dur="500" fill="hold"/>
                                        <p:tgtEl>
                                          <p:spTgt spid="108"/>
                                        </p:tgtEl>
                                        <p:attrNameLst>
                                          <p:attrName>ppt_w</p:attrName>
                                        </p:attrNameLst>
                                      </p:cBhvr>
                                      <p:tavLst>
                                        <p:tav tm="0">
                                          <p:val>
                                            <p:fltVal val="0"/>
                                          </p:val>
                                        </p:tav>
                                        <p:tav tm="100000">
                                          <p:val>
                                            <p:strVal val="#ppt_w"/>
                                          </p:val>
                                        </p:tav>
                                      </p:tavLst>
                                    </p:anim>
                                    <p:anim calcmode="lin" valueType="num">
                                      <p:cBhvr>
                                        <p:cTn id="57" dur="500" fill="hold"/>
                                        <p:tgtEl>
                                          <p:spTgt spid="108"/>
                                        </p:tgtEl>
                                        <p:attrNameLst>
                                          <p:attrName>ppt_h</p:attrName>
                                        </p:attrNameLst>
                                      </p:cBhvr>
                                      <p:tavLst>
                                        <p:tav tm="0">
                                          <p:val>
                                            <p:fltVal val="0"/>
                                          </p:val>
                                        </p:tav>
                                        <p:tav tm="100000">
                                          <p:val>
                                            <p:strVal val="#ppt_h"/>
                                          </p:val>
                                        </p:tav>
                                      </p:tavLst>
                                    </p:anim>
                                    <p:animEffect transition="in" filter="fade">
                                      <p:cBhvr>
                                        <p:cTn id="58" dur="500"/>
                                        <p:tgtEl>
                                          <p:spTgt spid="108"/>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31"/>
                                        </p:tgtEl>
                                        <p:attrNameLst>
                                          <p:attrName>style.visibility</p:attrName>
                                        </p:attrNameLst>
                                      </p:cBhvr>
                                      <p:to>
                                        <p:strVal val="visible"/>
                                      </p:to>
                                    </p:set>
                                    <p:animEffect transition="in" filter="fade">
                                      <p:cBhvr>
                                        <p:cTn id="61" dur="500"/>
                                        <p:tgtEl>
                                          <p:spTgt spid="131"/>
                                        </p:tgtEl>
                                      </p:cBhvr>
                                    </p:animEffect>
                                  </p:childTnLst>
                                </p:cTn>
                              </p:par>
                            </p:childTnLst>
                          </p:cTn>
                        </p:par>
                        <p:par>
                          <p:cTn id="62" fill="hold">
                            <p:stCondLst>
                              <p:cond delay="1500"/>
                            </p:stCondLst>
                            <p:childTnLst>
                              <p:par>
                                <p:cTn id="63" presetID="22" presetClass="entr" presetSubtype="4" fill="hold" nodeType="afterEffect">
                                  <p:stCondLst>
                                    <p:cond delay="0"/>
                                  </p:stCondLst>
                                  <p:childTnLst>
                                    <p:set>
                                      <p:cBhvr>
                                        <p:cTn id="64" dur="1" fill="hold">
                                          <p:stCondLst>
                                            <p:cond delay="0"/>
                                          </p:stCondLst>
                                        </p:cTn>
                                        <p:tgtEl>
                                          <p:spTgt spid="12"/>
                                        </p:tgtEl>
                                        <p:attrNameLst>
                                          <p:attrName>style.visibility</p:attrName>
                                        </p:attrNameLst>
                                      </p:cBhvr>
                                      <p:to>
                                        <p:strVal val="visible"/>
                                      </p:to>
                                    </p:set>
                                    <p:animEffect transition="in" filter="wipe(down)">
                                      <p:cBhvr>
                                        <p:cTn id="65" dur="500"/>
                                        <p:tgtEl>
                                          <p:spTgt spid="12"/>
                                        </p:tgtEl>
                                      </p:cBhvr>
                                    </p:animEffect>
                                  </p:childTnLst>
                                </p:cTn>
                              </p:par>
                            </p:childTnLst>
                          </p:cTn>
                        </p:par>
                        <p:par>
                          <p:cTn id="66" fill="hold">
                            <p:stCondLst>
                              <p:cond delay="2000"/>
                            </p:stCondLst>
                            <p:childTnLst>
                              <p:par>
                                <p:cTn id="67" presetID="10" presetClass="entr" presetSubtype="0" fill="hold" grpId="0" nodeType="afterEffect">
                                  <p:stCondLst>
                                    <p:cond delay="0"/>
                                  </p:stCondLst>
                                  <p:childTnLst>
                                    <p:set>
                                      <p:cBhvr>
                                        <p:cTn id="68" dur="1" fill="hold">
                                          <p:stCondLst>
                                            <p:cond delay="0"/>
                                          </p:stCondLst>
                                        </p:cTn>
                                        <p:tgtEl>
                                          <p:spTgt spid="116"/>
                                        </p:tgtEl>
                                        <p:attrNameLst>
                                          <p:attrName>style.visibility</p:attrName>
                                        </p:attrNameLst>
                                      </p:cBhvr>
                                      <p:to>
                                        <p:strVal val="visible"/>
                                      </p:to>
                                    </p:set>
                                    <p:animEffect transition="in" filter="fade">
                                      <p:cBhvr>
                                        <p:cTn id="69" dur="500"/>
                                        <p:tgtEl>
                                          <p:spTgt spid="116"/>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11"/>
                                        </p:tgtEl>
                                        <p:attrNameLst>
                                          <p:attrName>style.visibility</p:attrName>
                                        </p:attrNameLst>
                                      </p:cBhvr>
                                      <p:to>
                                        <p:strVal val="visible"/>
                                      </p:to>
                                    </p:set>
                                    <p:animEffect transition="in" filter="fade">
                                      <p:cBhvr>
                                        <p:cTn id="72" dur="500"/>
                                        <p:tgtEl>
                                          <p:spTgt spid="11"/>
                                        </p:tgtEl>
                                      </p:cBhvr>
                                    </p:animEffect>
                                  </p:childTnLst>
                                </p:cTn>
                              </p:par>
                            </p:childTnLst>
                          </p:cTn>
                        </p:par>
                        <p:par>
                          <p:cTn id="73" fill="hold">
                            <p:stCondLst>
                              <p:cond delay="2500"/>
                            </p:stCondLst>
                            <p:childTnLst>
                              <p:par>
                                <p:cTn id="74" presetID="53" presetClass="entr" presetSubtype="16" fill="hold" grpId="0" nodeType="afterEffect">
                                  <p:stCondLst>
                                    <p:cond delay="0"/>
                                  </p:stCondLst>
                                  <p:childTnLst>
                                    <p:set>
                                      <p:cBhvr>
                                        <p:cTn id="75" dur="1" fill="hold">
                                          <p:stCondLst>
                                            <p:cond delay="0"/>
                                          </p:stCondLst>
                                        </p:cTn>
                                        <p:tgtEl>
                                          <p:spTgt spid="109"/>
                                        </p:tgtEl>
                                        <p:attrNameLst>
                                          <p:attrName>style.visibility</p:attrName>
                                        </p:attrNameLst>
                                      </p:cBhvr>
                                      <p:to>
                                        <p:strVal val="visible"/>
                                      </p:to>
                                    </p:set>
                                    <p:anim calcmode="lin" valueType="num">
                                      <p:cBhvr>
                                        <p:cTn id="76" dur="500" fill="hold"/>
                                        <p:tgtEl>
                                          <p:spTgt spid="109"/>
                                        </p:tgtEl>
                                        <p:attrNameLst>
                                          <p:attrName>ppt_w</p:attrName>
                                        </p:attrNameLst>
                                      </p:cBhvr>
                                      <p:tavLst>
                                        <p:tav tm="0">
                                          <p:val>
                                            <p:fltVal val="0"/>
                                          </p:val>
                                        </p:tav>
                                        <p:tav tm="100000">
                                          <p:val>
                                            <p:strVal val="#ppt_w"/>
                                          </p:val>
                                        </p:tav>
                                      </p:tavLst>
                                    </p:anim>
                                    <p:anim calcmode="lin" valueType="num">
                                      <p:cBhvr>
                                        <p:cTn id="77" dur="500" fill="hold"/>
                                        <p:tgtEl>
                                          <p:spTgt spid="109"/>
                                        </p:tgtEl>
                                        <p:attrNameLst>
                                          <p:attrName>ppt_h</p:attrName>
                                        </p:attrNameLst>
                                      </p:cBhvr>
                                      <p:tavLst>
                                        <p:tav tm="0">
                                          <p:val>
                                            <p:fltVal val="0"/>
                                          </p:val>
                                        </p:tav>
                                        <p:tav tm="100000">
                                          <p:val>
                                            <p:strVal val="#ppt_h"/>
                                          </p:val>
                                        </p:tav>
                                      </p:tavLst>
                                    </p:anim>
                                    <p:animEffect transition="in" filter="fade">
                                      <p:cBhvr>
                                        <p:cTn id="78" dur="500"/>
                                        <p:tgtEl>
                                          <p:spTgt spid="109"/>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130"/>
                                        </p:tgtEl>
                                        <p:attrNameLst>
                                          <p:attrName>style.visibility</p:attrName>
                                        </p:attrNameLst>
                                      </p:cBhvr>
                                      <p:to>
                                        <p:strVal val="visible"/>
                                      </p:to>
                                    </p:set>
                                    <p:animEffect transition="in" filter="fade">
                                      <p:cBhvr>
                                        <p:cTn id="81" dur="500"/>
                                        <p:tgtEl>
                                          <p:spTgt spid="130"/>
                                        </p:tgtEl>
                                      </p:cBhvr>
                                    </p:animEffect>
                                  </p:childTnLst>
                                </p:cTn>
                              </p:par>
                            </p:childTnLst>
                          </p:cTn>
                        </p:par>
                        <p:par>
                          <p:cTn id="82" fill="hold">
                            <p:stCondLst>
                              <p:cond delay="3000"/>
                            </p:stCondLst>
                            <p:childTnLst>
                              <p:par>
                                <p:cTn id="83" presetID="22" presetClass="entr" presetSubtype="4" fill="hold" nodeType="afterEffect">
                                  <p:stCondLst>
                                    <p:cond delay="0"/>
                                  </p:stCondLst>
                                  <p:childTnLst>
                                    <p:set>
                                      <p:cBhvr>
                                        <p:cTn id="84" dur="1" fill="hold">
                                          <p:stCondLst>
                                            <p:cond delay="0"/>
                                          </p:stCondLst>
                                        </p:cTn>
                                        <p:tgtEl>
                                          <p:spTgt spid="24"/>
                                        </p:tgtEl>
                                        <p:attrNameLst>
                                          <p:attrName>style.visibility</p:attrName>
                                        </p:attrNameLst>
                                      </p:cBhvr>
                                      <p:to>
                                        <p:strVal val="visible"/>
                                      </p:to>
                                    </p:set>
                                    <p:animEffect transition="in" filter="wipe(down)">
                                      <p:cBhvr>
                                        <p:cTn id="85" dur="500"/>
                                        <p:tgtEl>
                                          <p:spTgt spid="24"/>
                                        </p:tgtEl>
                                      </p:cBhvr>
                                    </p:animEffect>
                                  </p:childTnLst>
                                </p:cTn>
                              </p:par>
                            </p:childTnLst>
                          </p:cTn>
                        </p:par>
                        <p:par>
                          <p:cTn id="86" fill="hold">
                            <p:stCondLst>
                              <p:cond delay="3500"/>
                            </p:stCondLst>
                            <p:childTnLst>
                              <p:par>
                                <p:cTn id="87" presetID="10" presetClass="entr" presetSubtype="0" fill="hold" grpId="0" nodeType="afterEffect">
                                  <p:stCondLst>
                                    <p:cond delay="0"/>
                                  </p:stCondLst>
                                  <p:childTnLst>
                                    <p:set>
                                      <p:cBhvr>
                                        <p:cTn id="88" dur="1" fill="hold">
                                          <p:stCondLst>
                                            <p:cond delay="0"/>
                                          </p:stCondLst>
                                        </p:cTn>
                                        <p:tgtEl>
                                          <p:spTgt spid="117"/>
                                        </p:tgtEl>
                                        <p:attrNameLst>
                                          <p:attrName>style.visibility</p:attrName>
                                        </p:attrNameLst>
                                      </p:cBhvr>
                                      <p:to>
                                        <p:strVal val="visible"/>
                                      </p:to>
                                    </p:set>
                                    <p:animEffect transition="in" filter="fade">
                                      <p:cBhvr>
                                        <p:cTn id="89" dur="500"/>
                                        <p:tgtEl>
                                          <p:spTgt spid="117"/>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23"/>
                                        </p:tgtEl>
                                        <p:attrNameLst>
                                          <p:attrName>style.visibility</p:attrName>
                                        </p:attrNameLst>
                                      </p:cBhvr>
                                      <p:to>
                                        <p:strVal val="visible"/>
                                      </p:to>
                                    </p:set>
                                    <p:animEffect transition="in" filter="fade">
                                      <p:cBhvr>
                                        <p:cTn id="92" dur="500"/>
                                        <p:tgtEl>
                                          <p:spTgt spid="23"/>
                                        </p:tgtEl>
                                      </p:cBhvr>
                                    </p:animEffect>
                                  </p:childTnLst>
                                </p:cTn>
                              </p:par>
                            </p:childTnLst>
                          </p:cTn>
                        </p:par>
                        <p:par>
                          <p:cTn id="93" fill="hold">
                            <p:stCondLst>
                              <p:cond delay="4000"/>
                            </p:stCondLst>
                            <p:childTnLst>
                              <p:par>
                                <p:cTn id="94" presetID="53" presetClass="entr" presetSubtype="16" fill="hold" grpId="0" nodeType="afterEffect">
                                  <p:stCondLst>
                                    <p:cond delay="0"/>
                                  </p:stCondLst>
                                  <p:childTnLst>
                                    <p:set>
                                      <p:cBhvr>
                                        <p:cTn id="95" dur="1" fill="hold">
                                          <p:stCondLst>
                                            <p:cond delay="0"/>
                                          </p:stCondLst>
                                        </p:cTn>
                                        <p:tgtEl>
                                          <p:spTgt spid="110"/>
                                        </p:tgtEl>
                                        <p:attrNameLst>
                                          <p:attrName>style.visibility</p:attrName>
                                        </p:attrNameLst>
                                      </p:cBhvr>
                                      <p:to>
                                        <p:strVal val="visible"/>
                                      </p:to>
                                    </p:set>
                                    <p:anim calcmode="lin" valueType="num">
                                      <p:cBhvr>
                                        <p:cTn id="96" dur="500" fill="hold"/>
                                        <p:tgtEl>
                                          <p:spTgt spid="110"/>
                                        </p:tgtEl>
                                        <p:attrNameLst>
                                          <p:attrName>ppt_w</p:attrName>
                                        </p:attrNameLst>
                                      </p:cBhvr>
                                      <p:tavLst>
                                        <p:tav tm="0">
                                          <p:val>
                                            <p:fltVal val="0"/>
                                          </p:val>
                                        </p:tav>
                                        <p:tav tm="100000">
                                          <p:val>
                                            <p:strVal val="#ppt_w"/>
                                          </p:val>
                                        </p:tav>
                                      </p:tavLst>
                                    </p:anim>
                                    <p:anim calcmode="lin" valueType="num">
                                      <p:cBhvr>
                                        <p:cTn id="97" dur="500" fill="hold"/>
                                        <p:tgtEl>
                                          <p:spTgt spid="110"/>
                                        </p:tgtEl>
                                        <p:attrNameLst>
                                          <p:attrName>ppt_h</p:attrName>
                                        </p:attrNameLst>
                                      </p:cBhvr>
                                      <p:tavLst>
                                        <p:tav tm="0">
                                          <p:val>
                                            <p:fltVal val="0"/>
                                          </p:val>
                                        </p:tav>
                                        <p:tav tm="100000">
                                          <p:val>
                                            <p:strVal val="#ppt_h"/>
                                          </p:val>
                                        </p:tav>
                                      </p:tavLst>
                                    </p:anim>
                                    <p:animEffect transition="in" filter="fade">
                                      <p:cBhvr>
                                        <p:cTn id="98" dur="500"/>
                                        <p:tgtEl>
                                          <p:spTgt spid="110"/>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129"/>
                                        </p:tgtEl>
                                        <p:attrNameLst>
                                          <p:attrName>style.visibility</p:attrName>
                                        </p:attrNameLst>
                                      </p:cBhvr>
                                      <p:to>
                                        <p:strVal val="visible"/>
                                      </p:to>
                                    </p:set>
                                    <p:animEffect transition="in" filter="fade">
                                      <p:cBhvr>
                                        <p:cTn id="101" dur="500"/>
                                        <p:tgtEl>
                                          <p:spTgt spid="129"/>
                                        </p:tgtEl>
                                      </p:cBhvr>
                                    </p:animEffect>
                                  </p:childTnLst>
                                </p:cTn>
                              </p:par>
                            </p:childTnLst>
                          </p:cTn>
                        </p:par>
                        <p:par>
                          <p:cTn id="102" fill="hold">
                            <p:stCondLst>
                              <p:cond delay="4500"/>
                            </p:stCondLst>
                            <p:childTnLst>
                              <p:par>
                                <p:cTn id="103" presetID="22" presetClass="entr" presetSubtype="4" fill="hold" nodeType="afterEffect">
                                  <p:stCondLst>
                                    <p:cond delay="0"/>
                                  </p:stCondLst>
                                  <p:childTnLst>
                                    <p:set>
                                      <p:cBhvr>
                                        <p:cTn id="104" dur="1" fill="hold">
                                          <p:stCondLst>
                                            <p:cond delay="0"/>
                                          </p:stCondLst>
                                        </p:cTn>
                                        <p:tgtEl>
                                          <p:spTgt spid="37"/>
                                        </p:tgtEl>
                                        <p:attrNameLst>
                                          <p:attrName>style.visibility</p:attrName>
                                        </p:attrNameLst>
                                      </p:cBhvr>
                                      <p:to>
                                        <p:strVal val="visible"/>
                                      </p:to>
                                    </p:set>
                                    <p:animEffect transition="in" filter="wipe(down)">
                                      <p:cBhvr>
                                        <p:cTn id="105" dur="500"/>
                                        <p:tgtEl>
                                          <p:spTgt spid="37"/>
                                        </p:tgtEl>
                                      </p:cBhvr>
                                    </p:animEffect>
                                  </p:childTnLst>
                                </p:cTn>
                              </p:par>
                            </p:childTnLst>
                          </p:cTn>
                        </p:par>
                        <p:par>
                          <p:cTn id="106" fill="hold">
                            <p:stCondLst>
                              <p:cond delay="5000"/>
                            </p:stCondLst>
                            <p:childTnLst>
                              <p:par>
                                <p:cTn id="107" presetID="10" presetClass="entr" presetSubtype="0" fill="hold" grpId="0" nodeType="afterEffect">
                                  <p:stCondLst>
                                    <p:cond delay="0"/>
                                  </p:stCondLst>
                                  <p:childTnLst>
                                    <p:set>
                                      <p:cBhvr>
                                        <p:cTn id="108" dur="1" fill="hold">
                                          <p:stCondLst>
                                            <p:cond delay="0"/>
                                          </p:stCondLst>
                                        </p:cTn>
                                        <p:tgtEl>
                                          <p:spTgt spid="118"/>
                                        </p:tgtEl>
                                        <p:attrNameLst>
                                          <p:attrName>style.visibility</p:attrName>
                                        </p:attrNameLst>
                                      </p:cBhvr>
                                      <p:to>
                                        <p:strVal val="visible"/>
                                      </p:to>
                                    </p:set>
                                    <p:animEffect transition="in" filter="fade">
                                      <p:cBhvr>
                                        <p:cTn id="109" dur="500"/>
                                        <p:tgtEl>
                                          <p:spTgt spid="118"/>
                                        </p:tgtEl>
                                      </p:cBhvr>
                                    </p:animEffect>
                                  </p:childTnLst>
                                </p:cTn>
                              </p:par>
                              <p:par>
                                <p:cTn id="110" presetID="10" presetClass="entr" presetSubtype="0" fill="hold" grpId="0" nodeType="withEffect">
                                  <p:stCondLst>
                                    <p:cond delay="0"/>
                                  </p:stCondLst>
                                  <p:childTnLst>
                                    <p:set>
                                      <p:cBhvr>
                                        <p:cTn id="111" dur="1" fill="hold">
                                          <p:stCondLst>
                                            <p:cond delay="0"/>
                                          </p:stCondLst>
                                        </p:cTn>
                                        <p:tgtEl>
                                          <p:spTgt spid="36"/>
                                        </p:tgtEl>
                                        <p:attrNameLst>
                                          <p:attrName>style.visibility</p:attrName>
                                        </p:attrNameLst>
                                      </p:cBhvr>
                                      <p:to>
                                        <p:strVal val="visible"/>
                                      </p:to>
                                    </p:set>
                                    <p:animEffect transition="in" filter="fade">
                                      <p:cBhvr>
                                        <p:cTn id="112" dur="500"/>
                                        <p:tgtEl>
                                          <p:spTgt spid="36"/>
                                        </p:tgtEl>
                                      </p:cBhvr>
                                    </p:animEffect>
                                  </p:childTnLst>
                                </p:cTn>
                              </p:par>
                            </p:childTnLst>
                          </p:cTn>
                        </p:par>
                        <p:par>
                          <p:cTn id="113" fill="hold">
                            <p:stCondLst>
                              <p:cond delay="5500"/>
                            </p:stCondLst>
                            <p:childTnLst>
                              <p:par>
                                <p:cTn id="114" presetID="53" presetClass="entr" presetSubtype="16" fill="hold" grpId="0" nodeType="afterEffect">
                                  <p:stCondLst>
                                    <p:cond delay="0"/>
                                  </p:stCondLst>
                                  <p:childTnLst>
                                    <p:set>
                                      <p:cBhvr>
                                        <p:cTn id="115" dur="1" fill="hold">
                                          <p:stCondLst>
                                            <p:cond delay="0"/>
                                          </p:stCondLst>
                                        </p:cTn>
                                        <p:tgtEl>
                                          <p:spTgt spid="111"/>
                                        </p:tgtEl>
                                        <p:attrNameLst>
                                          <p:attrName>style.visibility</p:attrName>
                                        </p:attrNameLst>
                                      </p:cBhvr>
                                      <p:to>
                                        <p:strVal val="visible"/>
                                      </p:to>
                                    </p:set>
                                    <p:anim calcmode="lin" valueType="num">
                                      <p:cBhvr>
                                        <p:cTn id="116" dur="500" fill="hold"/>
                                        <p:tgtEl>
                                          <p:spTgt spid="111"/>
                                        </p:tgtEl>
                                        <p:attrNameLst>
                                          <p:attrName>ppt_w</p:attrName>
                                        </p:attrNameLst>
                                      </p:cBhvr>
                                      <p:tavLst>
                                        <p:tav tm="0">
                                          <p:val>
                                            <p:fltVal val="0"/>
                                          </p:val>
                                        </p:tav>
                                        <p:tav tm="100000">
                                          <p:val>
                                            <p:strVal val="#ppt_w"/>
                                          </p:val>
                                        </p:tav>
                                      </p:tavLst>
                                    </p:anim>
                                    <p:anim calcmode="lin" valueType="num">
                                      <p:cBhvr>
                                        <p:cTn id="117" dur="500" fill="hold"/>
                                        <p:tgtEl>
                                          <p:spTgt spid="111"/>
                                        </p:tgtEl>
                                        <p:attrNameLst>
                                          <p:attrName>ppt_h</p:attrName>
                                        </p:attrNameLst>
                                      </p:cBhvr>
                                      <p:tavLst>
                                        <p:tav tm="0">
                                          <p:val>
                                            <p:fltVal val="0"/>
                                          </p:val>
                                        </p:tav>
                                        <p:tav tm="100000">
                                          <p:val>
                                            <p:strVal val="#ppt_h"/>
                                          </p:val>
                                        </p:tav>
                                      </p:tavLst>
                                    </p:anim>
                                    <p:animEffect transition="in" filter="fade">
                                      <p:cBhvr>
                                        <p:cTn id="118" dur="500"/>
                                        <p:tgtEl>
                                          <p:spTgt spid="111"/>
                                        </p:tgtEl>
                                      </p:cBhvr>
                                    </p:animEffect>
                                  </p:childTnLst>
                                </p:cTn>
                              </p:par>
                              <p:par>
                                <p:cTn id="119" presetID="10" presetClass="entr" presetSubtype="0" fill="hold" grpId="0" nodeType="withEffect">
                                  <p:stCondLst>
                                    <p:cond delay="0"/>
                                  </p:stCondLst>
                                  <p:childTnLst>
                                    <p:set>
                                      <p:cBhvr>
                                        <p:cTn id="120" dur="1" fill="hold">
                                          <p:stCondLst>
                                            <p:cond delay="0"/>
                                          </p:stCondLst>
                                        </p:cTn>
                                        <p:tgtEl>
                                          <p:spTgt spid="128"/>
                                        </p:tgtEl>
                                        <p:attrNameLst>
                                          <p:attrName>style.visibility</p:attrName>
                                        </p:attrNameLst>
                                      </p:cBhvr>
                                      <p:to>
                                        <p:strVal val="visible"/>
                                      </p:to>
                                    </p:set>
                                    <p:animEffect transition="in" filter="fade">
                                      <p:cBhvr>
                                        <p:cTn id="121" dur="500"/>
                                        <p:tgtEl>
                                          <p:spTgt spid="128"/>
                                        </p:tgtEl>
                                      </p:cBhvr>
                                    </p:animEffect>
                                  </p:childTnLst>
                                </p:cTn>
                              </p:par>
                            </p:childTnLst>
                          </p:cTn>
                        </p:par>
                        <p:par>
                          <p:cTn id="122" fill="hold">
                            <p:stCondLst>
                              <p:cond delay="6000"/>
                            </p:stCondLst>
                            <p:childTnLst>
                              <p:par>
                                <p:cTn id="123" presetID="22" presetClass="entr" presetSubtype="4" fill="hold" nodeType="afterEffect">
                                  <p:stCondLst>
                                    <p:cond delay="0"/>
                                  </p:stCondLst>
                                  <p:childTnLst>
                                    <p:set>
                                      <p:cBhvr>
                                        <p:cTn id="124" dur="1" fill="hold">
                                          <p:stCondLst>
                                            <p:cond delay="0"/>
                                          </p:stCondLst>
                                        </p:cTn>
                                        <p:tgtEl>
                                          <p:spTgt spid="50"/>
                                        </p:tgtEl>
                                        <p:attrNameLst>
                                          <p:attrName>style.visibility</p:attrName>
                                        </p:attrNameLst>
                                      </p:cBhvr>
                                      <p:to>
                                        <p:strVal val="visible"/>
                                      </p:to>
                                    </p:set>
                                    <p:animEffect transition="in" filter="wipe(down)">
                                      <p:cBhvr>
                                        <p:cTn id="125" dur="500"/>
                                        <p:tgtEl>
                                          <p:spTgt spid="50"/>
                                        </p:tgtEl>
                                      </p:cBhvr>
                                    </p:animEffect>
                                  </p:childTnLst>
                                </p:cTn>
                              </p:par>
                            </p:childTnLst>
                          </p:cTn>
                        </p:par>
                        <p:par>
                          <p:cTn id="126" fill="hold">
                            <p:stCondLst>
                              <p:cond delay="6500"/>
                            </p:stCondLst>
                            <p:childTnLst>
                              <p:par>
                                <p:cTn id="127" presetID="10" presetClass="entr" presetSubtype="0" fill="hold" grpId="0" nodeType="afterEffect">
                                  <p:stCondLst>
                                    <p:cond delay="0"/>
                                  </p:stCondLst>
                                  <p:childTnLst>
                                    <p:set>
                                      <p:cBhvr>
                                        <p:cTn id="128" dur="1" fill="hold">
                                          <p:stCondLst>
                                            <p:cond delay="0"/>
                                          </p:stCondLst>
                                        </p:cTn>
                                        <p:tgtEl>
                                          <p:spTgt spid="119"/>
                                        </p:tgtEl>
                                        <p:attrNameLst>
                                          <p:attrName>style.visibility</p:attrName>
                                        </p:attrNameLst>
                                      </p:cBhvr>
                                      <p:to>
                                        <p:strVal val="visible"/>
                                      </p:to>
                                    </p:set>
                                    <p:animEffect transition="in" filter="fade">
                                      <p:cBhvr>
                                        <p:cTn id="129" dur="500"/>
                                        <p:tgtEl>
                                          <p:spTgt spid="119"/>
                                        </p:tgtEl>
                                      </p:cBhvr>
                                    </p:animEffect>
                                  </p:childTnLst>
                                </p:cTn>
                              </p:par>
                              <p:par>
                                <p:cTn id="130" presetID="10" presetClass="entr" presetSubtype="0" fill="hold" grpId="0" nodeType="withEffect">
                                  <p:stCondLst>
                                    <p:cond delay="0"/>
                                  </p:stCondLst>
                                  <p:childTnLst>
                                    <p:set>
                                      <p:cBhvr>
                                        <p:cTn id="131" dur="1" fill="hold">
                                          <p:stCondLst>
                                            <p:cond delay="0"/>
                                          </p:stCondLst>
                                        </p:cTn>
                                        <p:tgtEl>
                                          <p:spTgt spid="49"/>
                                        </p:tgtEl>
                                        <p:attrNameLst>
                                          <p:attrName>style.visibility</p:attrName>
                                        </p:attrNameLst>
                                      </p:cBhvr>
                                      <p:to>
                                        <p:strVal val="visible"/>
                                      </p:to>
                                    </p:set>
                                    <p:animEffect transition="in" filter="fade">
                                      <p:cBhvr>
                                        <p:cTn id="132" dur="500"/>
                                        <p:tgtEl>
                                          <p:spTgt spid="49"/>
                                        </p:tgtEl>
                                      </p:cBhvr>
                                    </p:animEffect>
                                  </p:childTnLst>
                                </p:cTn>
                              </p:par>
                            </p:childTnLst>
                          </p:cTn>
                        </p:par>
                        <p:par>
                          <p:cTn id="133" fill="hold">
                            <p:stCondLst>
                              <p:cond delay="7000"/>
                            </p:stCondLst>
                            <p:childTnLst>
                              <p:par>
                                <p:cTn id="134" presetID="53" presetClass="entr" presetSubtype="16" fill="hold" grpId="0" nodeType="afterEffect">
                                  <p:stCondLst>
                                    <p:cond delay="0"/>
                                  </p:stCondLst>
                                  <p:childTnLst>
                                    <p:set>
                                      <p:cBhvr>
                                        <p:cTn id="135" dur="1" fill="hold">
                                          <p:stCondLst>
                                            <p:cond delay="0"/>
                                          </p:stCondLst>
                                        </p:cTn>
                                        <p:tgtEl>
                                          <p:spTgt spid="112"/>
                                        </p:tgtEl>
                                        <p:attrNameLst>
                                          <p:attrName>style.visibility</p:attrName>
                                        </p:attrNameLst>
                                      </p:cBhvr>
                                      <p:to>
                                        <p:strVal val="visible"/>
                                      </p:to>
                                    </p:set>
                                    <p:anim calcmode="lin" valueType="num">
                                      <p:cBhvr>
                                        <p:cTn id="136" dur="500" fill="hold"/>
                                        <p:tgtEl>
                                          <p:spTgt spid="112"/>
                                        </p:tgtEl>
                                        <p:attrNameLst>
                                          <p:attrName>ppt_w</p:attrName>
                                        </p:attrNameLst>
                                      </p:cBhvr>
                                      <p:tavLst>
                                        <p:tav tm="0">
                                          <p:val>
                                            <p:fltVal val="0"/>
                                          </p:val>
                                        </p:tav>
                                        <p:tav tm="100000">
                                          <p:val>
                                            <p:strVal val="#ppt_w"/>
                                          </p:val>
                                        </p:tav>
                                      </p:tavLst>
                                    </p:anim>
                                    <p:anim calcmode="lin" valueType="num">
                                      <p:cBhvr>
                                        <p:cTn id="137" dur="500" fill="hold"/>
                                        <p:tgtEl>
                                          <p:spTgt spid="112"/>
                                        </p:tgtEl>
                                        <p:attrNameLst>
                                          <p:attrName>ppt_h</p:attrName>
                                        </p:attrNameLst>
                                      </p:cBhvr>
                                      <p:tavLst>
                                        <p:tav tm="0">
                                          <p:val>
                                            <p:fltVal val="0"/>
                                          </p:val>
                                        </p:tav>
                                        <p:tav tm="100000">
                                          <p:val>
                                            <p:strVal val="#ppt_h"/>
                                          </p:val>
                                        </p:tav>
                                      </p:tavLst>
                                    </p:anim>
                                    <p:animEffect transition="in" filter="fade">
                                      <p:cBhvr>
                                        <p:cTn id="138" dur="500"/>
                                        <p:tgtEl>
                                          <p:spTgt spid="112"/>
                                        </p:tgtEl>
                                      </p:cBhvr>
                                    </p:animEffect>
                                  </p:childTnLst>
                                </p:cTn>
                              </p:par>
                              <p:par>
                                <p:cTn id="139" presetID="10" presetClass="entr" presetSubtype="0" fill="hold" grpId="0" nodeType="withEffect">
                                  <p:stCondLst>
                                    <p:cond delay="0"/>
                                  </p:stCondLst>
                                  <p:childTnLst>
                                    <p:set>
                                      <p:cBhvr>
                                        <p:cTn id="140" dur="1" fill="hold">
                                          <p:stCondLst>
                                            <p:cond delay="0"/>
                                          </p:stCondLst>
                                        </p:cTn>
                                        <p:tgtEl>
                                          <p:spTgt spid="127"/>
                                        </p:tgtEl>
                                        <p:attrNameLst>
                                          <p:attrName>style.visibility</p:attrName>
                                        </p:attrNameLst>
                                      </p:cBhvr>
                                      <p:to>
                                        <p:strVal val="visible"/>
                                      </p:to>
                                    </p:set>
                                    <p:animEffect transition="in" filter="fade">
                                      <p:cBhvr>
                                        <p:cTn id="141" dur="500"/>
                                        <p:tgtEl>
                                          <p:spTgt spid="127"/>
                                        </p:tgtEl>
                                      </p:cBhvr>
                                    </p:animEffect>
                                  </p:childTnLst>
                                </p:cTn>
                              </p:par>
                            </p:childTnLst>
                          </p:cTn>
                        </p:par>
                        <p:par>
                          <p:cTn id="142" fill="hold">
                            <p:stCondLst>
                              <p:cond delay="7500"/>
                            </p:stCondLst>
                            <p:childTnLst>
                              <p:par>
                                <p:cTn id="143" presetID="22" presetClass="entr" presetSubtype="4" fill="hold" nodeType="afterEffect">
                                  <p:stCondLst>
                                    <p:cond delay="0"/>
                                  </p:stCondLst>
                                  <p:childTnLst>
                                    <p:set>
                                      <p:cBhvr>
                                        <p:cTn id="144" dur="1" fill="hold">
                                          <p:stCondLst>
                                            <p:cond delay="0"/>
                                          </p:stCondLst>
                                        </p:cTn>
                                        <p:tgtEl>
                                          <p:spTgt spid="62"/>
                                        </p:tgtEl>
                                        <p:attrNameLst>
                                          <p:attrName>style.visibility</p:attrName>
                                        </p:attrNameLst>
                                      </p:cBhvr>
                                      <p:to>
                                        <p:strVal val="visible"/>
                                      </p:to>
                                    </p:set>
                                    <p:animEffect transition="in" filter="wipe(down)">
                                      <p:cBhvr>
                                        <p:cTn id="145" dur="500"/>
                                        <p:tgtEl>
                                          <p:spTgt spid="62"/>
                                        </p:tgtEl>
                                      </p:cBhvr>
                                    </p:animEffect>
                                  </p:childTnLst>
                                </p:cTn>
                              </p:par>
                            </p:childTnLst>
                          </p:cTn>
                        </p:par>
                        <p:par>
                          <p:cTn id="146" fill="hold">
                            <p:stCondLst>
                              <p:cond delay="8000"/>
                            </p:stCondLst>
                            <p:childTnLst>
                              <p:par>
                                <p:cTn id="147" presetID="10" presetClass="entr" presetSubtype="0" fill="hold" grpId="0" nodeType="afterEffect">
                                  <p:stCondLst>
                                    <p:cond delay="0"/>
                                  </p:stCondLst>
                                  <p:childTnLst>
                                    <p:set>
                                      <p:cBhvr>
                                        <p:cTn id="148" dur="1" fill="hold">
                                          <p:stCondLst>
                                            <p:cond delay="0"/>
                                          </p:stCondLst>
                                        </p:cTn>
                                        <p:tgtEl>
                                          <p:spTgt spid="120"/>
                                        </p:tgtEl>
                                        <p:attrNameLst>
                                          <p:attrName>style.visibility</p:attrName>
                                        </p:attrNameLst>
                                      </p:cBhvr>
                                      <p:to>
                                        <p:strVal val="visible"/>
                                      </p:to>
                                    </p:set>
                                    <p:animEffect transition="in" filter="fade">
                                      <p:cBhvr>
                                        <p:cTn id="149" dur="500"/>
                                        <p:tgtEl>
                                          <p:spTgt spid="120"/>
                                        </p:tgtEl>
                                      </p:cBhvr>
                                    </p:animEffect>
                                  </p:childTnLst>
                                </p:cTn>
                              </p:par>
                            </p:childTnLst>
                          </p:cTn>
                        </p:par>
                        <p:par>
                          <p:cTn id="150" fill="hold">
                            <p:stCondLst>
                              <p:cond delay="8500"/>
                            </p:stCondLst>
                            <p:childTnLst>
                              <p:par>
                                <p:cTn id="151" presetID="53" presetClass="entr" presetSubtype="16" fill="hold" grpId="0" nodeType="afterEffect">
                                  <p:stCondLst>
                                    <p:cond delay="0"/>
                                  </p:stCondLst>
                                  <p:childTnLst>
                                    <p:set>
                                      <p:cBhvr>
                                        <p:cTn id="152" dur="1" fill="hold">
                                          <p:stCondLst>
                                            <p:cond delay="0"/>
                                          </p:stCondLst>
                                        </p:cTn>
                                        <p:tgtEl>
                                          <p:spTgt spid="113"/>
                                        </p:tgtEl>
                                        <p:attrNameLst>
                                          <p:attrName>style.visibility</p:attrName>
                                        </p:attrNameLst>
                                      </p:cBhvr>
                                      <p:to>
                                        <p:strVal val="visible"/>
                                      </p:to>
                                    </p:set>
                                    <p:anim calcmode="lin" valueType="num">
                                      <p:cBhvr>
                                        <p:cTn id="153" dur="500" fill="hold"/>
                                        <p:tgtEl>
                                          <p:spTgt spid="113"/>
                                        </p:tgtEl>
                                        <p:attrNameLst>
                                          <p:attrName>ppt_w</p:attrName>
                                        </p:attrNameLst>
                                      </p:cBhvr>
                                      <p:tavLst>
                                        <p:tav tm="0">
                                          <p:val>
                                            <p:fltVal val="0"/>
                                          </p:val>
                                        </p:tav>
                                        <p:tav tm="100000">
                                          <p:val>
                                            <p:strVal val="#ppt_w"/>
                                          </p:val>
                                        </p:tav>
                                      </p:tavLst>
                                    </p:anim>
                                    <p:anim calcmode="lin" valueType="num">
                                      <p:cBhvr>
                                        <p:cTn id="154" dur="500" fill="hold"/>
                                        <p:tgtEl>
                                          <p:spTgt spid="113"/>
                                        </p:tgtEl>
                                        <p:attrNameLst>
                                          <p:attrName>ppt_h</p:attrName>
                                        </p:attrNameLst>
                                      </p:cBhvr>
                                      <p:tavLst>
                                        <p:tav tm="0">
                                          <p:val>
                                            <p:fltVal val="0"/>
                                          </p:val>
                                        </p:tav>
                                        <p:tav tm="100000">
                                          <p:val>
                                            <p:strVal val="#ppt_h"/>
                                          </p:val>
                                        </p:tav>
                                      </p:tavLst>
                                    </p:anim>
                                    <p:animEffect transition="in" filter="fade">
                                      <p:cBhvr>
                                        <p:cTn id="155" dur="500"/>
                                        <p:tgtEl>
                                          <p:spTgt spid="113"/>
                                        </p:tgtEl>
                                      </p:cBhvr>
                                    </p:animEffect>
                                  </p:childTnLst>
                                </p:cTn>
                              </p:par>
                              <p:par>
                                <p:cTn id="156" presetID="10" presetClass="entr" presetSubtype="0" fill="hold" grpId="0" nodeType="withEffect">
                                  <p:stCondLst>
                                    <p:cond delay="0"/>
                                  </p:stCondLst>
                                  <p:childTnLst>
                                    <p:set>
                                      <p:cBhvr>
                                        <p:cTn id="157" dur="1" fill="hold">
                                          <p:stCondLst>
                                            <p:cond delay="0"/>
                                          </p:stCondLst>
                                        </p:cTn>
                                        <p:tgtEl>
                                          <p:spTgt spid="126"/>
                                        </p:tgtEl>
                                        <p:attrNameLst>
                                          <p:attrName>style.visibility</p:attrName>
                                        </p:attrNameLst>
                                      </p:cBhvr>
                                      <p:to>
                                        <p:strVal val="visible"/>
                                      </p:to>
                                    </p:set>
                                    <p:animEffect transition="in" filter="fade">
                                      <p:cBhvr>
                                        <p:cTn id="158" dur="500"/>
                                        <p:tgtEl>
                                          <p:spTgt spid="126"/>
                                        </p:tgtEl>
                                      </p:cBhvr>
                                    </p:animEffect>
                                  </p:childTnLst>
                                </p:cTn>
                              </p:par>
                            </p:childTnLst>
                          </p:cTn>
                        </p:par>
                        <p:par>
                          <p:cTn id="159" fill="hold">
                            <p:stCondLst>
                              <p:cond delay="9000"/>
                            </p:stCondLst>
                            <p:childTnLst>
                              <p:par>
                                <p:cTn id="160" presetID="22" presetClass="entr" presetSubtype="4" fill="hold" nodeType="afterEffect">
                                  <p:stCondLst>
                                    <p:cond delay="0"/>
                                  </p:stCondLst>
                                  <p:childTnLst>
                                    <p:set>
                                      <p:cBhvr>
                                        <p:cTn id="161" dur="1" fill="hold">
                                          <p:stCondLst>
                                            <p:cond delay="0"/>
                                          </p:stCondLst>
                                        </p:cTn>
                                        <p:tgtEl>
                                          <p:spTgt spid="75"/>
                                        </p:tgtEl>
                                        <p:attrNameLst>
                                          <p:attrName>style.visibility</p:attrName>
                                        </p:attrNameLst>
                                      </p:cBhvr>
                                      <p:to>
                                        <p:strVal val="visible"/>
                                      </p:to>
                                    </p:set>
                                    <p:animEffect transition="in" filter="wipe(down)">
                                      <p:cBhvr>
                                        <p:cTn id="162" dur="500"/>
                                        <p:tgtEl>
                                          <p:spTgt spid="75"/>
                                        </p:tgtEl>
                                      </p:cBhvr>
                                    </p:animEffect>
                                  </p:childTnLst>
                                </p:cTn>
                              </p:par>
                            </p:childTnLst>
                          </p:cTn>
                        </p:par>
                        <p:par>
                          <p:cTn id="163" fill="hold">
                            <p:stCondLst>
                              <p:cond delay="9500"/>
                            </p:stCondLst>
                            <p:childTnLst>
                              <p:par>
                                <p:cTn id="164" presetID="10" presetClass="entr" presetSubtype="0" fill="hold" grpId="0" nodeType="afterEffect">
                                  <p:stCondLst>
                                    <p:cond delay="0"/>
                                  </p:stCondLst>
                                  <p:childTnLst>
                                    <p:set>
                                      <p:cBhvr>
                                        <p:cTn id="165" dur="1" fill="hold">
                                          <p:stCondLst>
                                            <p:cond delay="0"/>
                                          </p:stCondLst>
                                        </p:cTn>
                                        <p:tgtEl>
                                          <p:spTgt spid="122"/>
                                        </p:tgtEl>
                                        <p:attrNameLst>
                                          <p:attrName>style.visibility</p:attrName>
                                        </p:attrNameLst>
                                      </p:cBhvr>
                                      <p:to>
                                        <p:strVal val="visible"/>
                                      </p:to>
                                    </p:set>
                                    <p:animEffect transition="in" filter="fade">
                                      <p:cBhvr>
                                        <p:cTn id="166" dur="500"/>
                                        <p:tgtEl>
                                          <p:spTgt spid="122"/>
                                        </p:tgtEl>
                                      </p:cBhvr>
                                    </p:animEffect>
                                  </p:childTnLst>
                                </p:cTn>
                              </p:par>
                              <p:par>
                                <p:cTn id="167" presetID="10" presetClass="entr" presetSubtype="0" fill="hold" grpId="0" nodeType="withEffect">
                                  <p:stCondLst>
                                    <p:cond delay="0"/>
                                  </p:stCondLst>
                                  <p:childTnLst>
                                    <p:set>
                                      <p:cBhvr>
                                        <p:cTn id="168" dur="1" fill="hold">
                                          <p:stCondLst>
                                            <p:cond delay="0"/>
                                          </p:stCondLst>
                                        </p:cTn>
                                        <p:tgtEl>
                                          <p:spTgt spid="74"/>
                                        </p:tgtEl>
                                        <p:attrNameLst>
                                          <p:attrName>style.visibility</p:attrName>
                                        </p:attrNameLst>
                                      </p:cBhvr>
                                      <p:to>
                                        <p:strVal val="visible"/>
                                      </p:to>
                                    </p:set>
                                    <p:animEffect transition="in" filter="fade">
                                      <p:cBhvr>
                                        <p:cTn id="169" dur="500"/>
                                        <p:tgtEl>
                                          <p:spTgt spid="74"/>
                                        </p:tgtEl>
                                      </p:cBhvr>
                                    </p:animEffect>
                                  </p:childTnLst>
                                </p:cTn>
                              </p:par>
                            </p:childTnLst>
                          </p:cTn>
                        </p:par>
                        <p:par>
                          <p:cTn id="170" fill="hold">
                            <p:stCondLst>
                              <p:cond delay="10000"/>
                            </p:stCondLst>
                            <p:childTnLst>
                              <p:par>
                                <p:cTn id="171" presetID="53" presetClass="entr" presetSubtype="16" fill="hold" grpId="0" nodeType="afterEffect">
                                  <p:stCondLst>
                                    <p:cond delay="0"/>
                                  </p:stCondLst>
                                  <p:childTnLst>
                                    <p:set>
                                      <p:cBhvr>
                                        <p:cTn id="172" dur="1" fill="hold">
                                          <p:stCondLst>
                                            <p:cond delay="0"/>
                                          </p:stCondLst>
                                        </p:cTn>
                                        <p:tgtEl>
                                          <p:spTgt spid="114"/>
                                        </p:tgtEl>
                                        <p:attrNameLst>
                                          <p:attrName>style.visibility</p:attrName>
                                        </p:attrNameLst>
                                      </p:cBhvr>
                                      <p:to>
                                        <p:strVal val="visible"/>
                                      </p:to>
                                    </p:set>
                                    <p:anim calcmode="lin" valueType="num">
                                      <p:cBhvr>
                                        <p:cTn id="173" dur="500" fill="hold"/>
                                        <p:tgtEl>
                                          <p:spTgt spid="114"/>
                                        </p:tgtEl>
                                        <p:attrNameLst>
                                          <p:attrName>ppt_w</p:attrName>
                                        </p:attrNameLst>
                                      </p:cBhvr>
                                      <p:tavLst>
                                        <p:tav tm="0">
                                          <p:val>
                                            <p:fltVal val="0"/>
                                          </p:val>
                                        </p:tav>
                                        <p:tav tm="100000">
                                          <p:val>
                                            <p:strVal val="#ppt_w"/>
                                          </p:val>
                                        </p:tav>
                                      </p:tavLst>
                                    </p:anim>
                                    <p:anim calcmode="lin" valueType="num">
                                      <p:cBhvr>
                                        <p:cTn id="174" dur="500" fill="hold"/>
                                        <p:tgtEl>
                                          <p:spTgt spid="114"/>
                                        </p:tgtEl>
                                        <p:attrNameLst>
                                          <p:attrName>ppt_h</p:attrName>
                                        </p:attrNameLst>
                                      </p:cBhvr>
                                      <p:tavLst>
                                        <p:tav tm="0">
                                          <p:val>
                                            <p:fltVal val="0"/>
                                          </p:val>
                                        </p:tav>
                                        <p:tav tm="100000">
                                          <p:val>
                                            <p:strVal val="#ppt_h"/>
                                          </p:val>
                                        </p:tav>
                                      </p:tavLst>
                                    </p:anim>
                                    <p:animEffect transition="in" filter="fade">
                                      <p:cBhvr>
                                        <p:cTn id="175" dur="500"/>
                                        <p:tgtEl>
                                          <p:spTgt spid="114"/>
                                        </p:tgtEl>
                                      </p:cBhvr>
                                    </p:animEffect>
                                  </p:childTnLst>
                                </p:cTn>
                              </p:par>
                              <p:par>
                                <p:cTn id="176" presetID="10" presetClass="entr" presetSubtype="0" fill="hold" grpId="0" nodeType="withEffect">
                                  <p:stCondLst>
                                    <p:cond delay="0"/>
                                  </p:stCondLst>
                                  <p:childTnLst>
                                    <p:set>
                                      <p:cBhvr>
                                        <p:cTn id="177" dur="1" fill="hold">
                                          <p:stCondLst>
                                            <p:cond delay="0"/>
                                          </p:stCondLst>
                                        </p:cTn>
                                        <p:tgtEl>
                                          <p:spTgt spid="125"/>
                                        </p:tgtEl>
                                        <p:attrNameLst>
                                          <p:attrName>style.visibility</p:attrName>
                                        </p:attrNameLst>
                                      </p:cBhvr>
                                      <p:to>
                                        <p:strVal val="visible"/>
                                      </p:to>
                                    </p:set>
                                    <p:animEffect transition="in" filter="fade">
                                      <p:cBhvr>
                                        <p:cTn id="178" dur="500"/>
                                        <p:tgtEl>
                                          <p:spTgt spid="125"/>
                                        </p:tgtEl>
                                      </p:cBhvr>
                                    </p:animEffect>
                                  </p:childTnLst>
                                </p:cTn>
                              </p:par>
                            </p:childTnLst>
                          </p:cTn>
                        </p:par>
                        <p:par>
                          <p:cTn id="179" fill="hold">
                            <p:stCondLst>
                              <p:cond delay="10500"/>
                            </p:stCondLst>
                            <p:childTnLst>
                              <p:par>
                                <p:cTn id="180" presetID="22" presetClass="entr" presetSubtype="4" fill="hold" nodeType="afterEffect">
                                  <p:stCondLst>
                                    <p:cond delay="0"/>
                                  </p:stCondLst>
                                  <p:childTnLst>
                                    <p:set>
                                      <p:cBhvr>
                                        <p:cTn id="181" dur="1" fill="hold">
                                          <p:stCondLst>
                                            <p:cond delay="0"/>
                                          </p:stCondLst>
                                        </p:cTn>
                                        <p:tgtEl>
                                          <p:spTgt spid="88"/>
                                        </p:tgtEl>
                                        <p:attrNameLst>
                                          <p:attrName>style.visibility</p:attrName>
                                        </p:attrNameLst>
                                      </p:cBhvr>
                                      <p:to>
                                        <p:strVal val="visible"/>
                                      </p:to>
                                    </p:set>
                                    <p:animEffect transition="in" filter="wipe(down)">
                                      <p:cBhvr>
                                        <p:cTn id="182" dur="500"/>
                                        <p:tgtEl>
                                          <p:spTgt spid="88"/>
                                        </p:tgtEl>
                                      </p:cBhvr>
                                    </p:animEffect>
                                  </p:childTnLst>
                                </p:cTn>
                              </p:par>
                            </p:childTnLst>
                          </p:cTn>
                        </p:par>
                        <p:par>
                          <p:cTn id="183" fill="hold">
                            <p:stCondLst>
                              <p:cond delay="11000"/>
                            </p:stCondLst>
                            <p:childTnLst>
                              <p:par>
                                <p:cTn id="184" presetID="10" presetClass="entr" presetSubtype="0" fill="hold" grpId="0" nodeType="afterEffect">
                                  <p:stCondLst>
                                    <p:cond delay="0"/>
                                  </p:stCondLst>
                                  <p:childTnLst>
                                    <p:set>
                                      <p:cBhvr>
                                        <p:cTn id="185" dur="1" fill="hold">
                                          <p:stCondLst>
                                            <p:cond delay="0"/>
                                          </p:stCondLst>
                                        </p:cTn>
                                        <p:tgtEl>
                                          <p:spTgt spid="121"/>
                                        </p:tgtEl>
                                        <p:attrNameLst>
                                          <p:attrName>style.visibility</p:attrName>
                                        </p:attrNameLst>
                                      </p:cBhvr>
                                      <p:to>
                                        <p:strVal val="visible"/>
                                      </p:to>
                                    </p:set>
                                    <p:animEffect transition="in" filter="fade">
                                      <p:cBhvr>
                                        <p:cTn id="186" dur="500"/>
                                        <p:tgtEl>
                                          <p:spTgt spid="121"/>
                                        </p:tgtEl>
                                      </p:cBhvr>
                                    </p:animEffect>
                                  </p:childTnLst>
                                </p:cTn>
                              </p:par>
                              <p:par>
                                <p:cTn id="187" presetID="10" presetClass="entr" presetSubtype="0" fill="hold" grpId="0" nodeType="withEffect">
                                  <p:stCondLst>
                                    <p:cond delay="0"/>
                                  </p:stCondLst>
                                  <p:childTnLst>
                                    <p:set>
                                      <p:cBhvr>
                                        <p:cTn id="188" dur="1" fill="hold">
                                          <p:stCondLst>
                                            <p:cond delay="0"/>
                                          </p:stCondLst>
                                        </p:cTn>
                                        <p:tgtEl>
                                          <p:spTgt spid="87"/>
                                        </p:tgtEl>
                                        <p:attrNameLst>
                                          <p:attrName>style.visibility</p:attrName>
                                        </p:attrNameLst>
                                      </p:cBhvr>
                                      <p:to>
                                        <p:strVal val="visible"/>
                                      </p:to>
                                    </p:set>
                                    <p:animEffect transition="in" filter="fade">
                                      <p:cBhvr>
                                        <p:cTn id="189" dur="500"/>
                                        <p:tgtEl>
                                          <p:spTgt spid="87"/>
                                        </p:tgtEl>
                                      </p:cBhvr>
                                    </p:animEffect>
                                  </p:childTnLst>
                                </p:cTn>
                              </p:par>
                            </p:childTnLst>
                          </p:cTn>
                        </p:par>
                        <p:par>
                          <p:cTn id="190" fill="hold">
                            <p:stCondLst>
                              <p:cond delay="11500"/>
                            </p:stCondLst>
                            <p:childTnLst>
                              <p:par>
                                <p:cTn id="191" presetID="53" presetClass="entr" presetSubtype="16" fill="hold" grpId="0" nodeType="afterEffect">
                                  <p:stCondLst>
                                    <p:cond delay="0"/>
                                  </p:stCondLst>
                                  <p:childTnLst>
                                    <p:set>
                                      <p:cBhvr>
                                        <p:cTn id="192" dur="1" fill="hold">
                                          <p:stCondLst>
                                            <p:cond delay="0"/>
                                          </p:stCondLst>
                                        </p:cTn>
                                        <p:tgtEl>
                                          <p:spTgt spid="115"/>
                                        </p:tgtEl>
                                        <p:attrNameLst>
                                          <p:attrName>style.visibility</p:attrName>
                                        </p:attrNameLst>
                                      </p:cBhvr>
                                      <p:to>
                                        <p:strVal val="visible"/>
                                      </p:to>
                                    </p:set>
                                    <p:anim calcmode="lin" valueType="num">
                                      <p:cBhvr>
                                        <p:cTn id="193" dur="500" fill="hold"/>
                                        <p:tgtEl>
                                          <p:spTgt spid="115"/>
                                        </p:tgtEl>
                                        <p:attrNameLst>
                                          <p:attrName>ppt_w</p:attrName>
                                        </p:attrNameLst>
                                      </p:cBhvr>
                                      <p:tavLst>
                                        <p:tav tm="0">
                                          <p:val>
                                            <p:fltVal val="0"/>
                                          </p:val>
                                        </p:tav>
                                        <p:tav tm="100000">
                                          <p:val>
                                            <p:strVal val="#ppt_w"/>
                                          </p:val>
                                        </p:tav>
                                      </p:tavLst>
                                    </p:anim>
                                    <p:anim calcmode="lin" valueType="num">
                                      <p:cBhvr>
                                        <p:cTn id="194" dur="500" fill="hold"/>
                                        <p:tgtEl>
                                          <p:spTgt spid="115"/>
                                        </p:tgtEl>
                                        <p:attrNameLst>
                                          <p:attrName>ppt_h</p:attrName>
                                        </p:attrNameLst>
                                      </p:cBhvr>
                                      <p:tavLst>
                                        <p:tav tm="0">
                                          <p:val>
                                            <p:fltVal val="0"/>
                                          </p:val>
                                        </p:tav>
                                        <p:tav tm="100000">
                                          <p:val>
                                            <p:strVal val="#ppt_h"/>
                                          </p:val>
                                        </p:tav>
                                      </p:tavLst>
                                    </p:anim>
                                    <p:animEffect transition="in" filter="fade">
                                      <p:cBhvr>
                                        <p:cTn id="195" dur="500"/>
                                        <p:tgtEl>
                                          <p:spTgt spid="115"/>
                                        </p:tgtEl>
                                      </p:cBhvr>
                                    </p:animEffect>
                                  </p:childTnLst>
                                </p:cTn>
                              </p:par>
                              <p:par>
                                <p:cTn id="196" presetID="22" presetClass="entr" presetSubtype="4" fill="hold" grpId="0" nodeType="withEffect">
                                  <p:stCondLst>
                                    <p:cond delay="0"/>
                                  </p:stCondLst>
                                  <p:childTnLst>
                                    <p:set>
                                      <p:cBhvr>
                                        <p:cTn id="197" dur="1" fill="hold">
                                          <p:stCondLst>
                                            <p:cond delay="0"/>
                                          </p:stCondLst>
                                        </p:cTn>
                                        <p:tgtEl>
                                          <p:spTgt spid="124"/>
                                        </p:tgtEl>
                                        <p:attrNameLst>
                                          <p:attrName>style.visibility</p:attrName>
                                        </p:attrNameLst>
                                      </p:cBhvr>
                                      <p:to>
                                        <p:strVal val="visible"/>
                                      </p:to>
                                    </p:set>
                                    <p:animEffect transition="in" filter="wipe(down)">
                                      <p:cBhvr>
                                        <p:cTn id="198" dur="500"/>
                                        <p:tgtEl>
                                          <p:spTgt spid="124"/>
                                        </p:tgtEl>
                                      </p:cBhvr>
                                    </p:animEffect>
                                  </p:childTnLst>
                                </p:cTn>
                              </p:par>
                            </p:childTnLst>
                          </p:cTn>
                        </p:par>
                        <p:par>
                          <p:cTn id="199" fill="hold">
                            <p:stCondLst>
                              <p:cond delay="12000"/>
                            </p:stCondLst>
                            <p:childTnLst>
                              <p:par>
                                <p:cTn id="200" presetID="22" presetClass="entr" presetSubtype="4" fill="hold" nodeType="afterEffect">
                                  <p:stCondLst>
                                    <p:cond delay="0"/>
                                  </p:stCondLst>
                                  <p:childTnLst>
                                    <p:set>
                                      <p:cBhvr>
                                        <p:cTn id="201" dur="1" fill="hold">
                                          <p:stCondLst>
                                            <p:cond delay="0"/>
                                          </p:stCondLst>
                                        </p:cTn>
                                        <p:tgtEl>
                                          <p:spTgt spid="101"/>
                                        </p:tgtEl>
                                        <p:attrNameLst>
                                          <p:attrName>style.visibility</p:attrName>
                                        </p:attrNameLst>
                                      </p:cBhvr>
                                      <p:to>
                                        <p:strVal val="visible"/>
                                      </p:to>
                                    </p:set>
                                    <p:animEffect transition="in" filter="wipe(down)">
                                      <p:cBhvr>
                                        <p:cTn id="202" dur="500"/>
                                        <p:tgtEl>
                                          <p:spTgt spid="101"/>
                                        </p:tgtEl>
                                      </p:cBhvr>
                                    </p:animEffect>
                                  </p:childTnLst>
                                </p:cTn>
                              </p:par>
                            </p:childTnLst>
                          </p:cTn>
                        </p:par>
                        <p:par>
                          <p:cTn id="203" fill="hold">
                            <p:stCondLst>
                              <p:cond delay="12500"/>
                            </p:stCondLst>
                            <p:childTnLst>
                              <p:par>
                                <p:cTn id="204" presetID="10" presetClass="entr" presetSubtype="0" fill="hold" grpId="0" nodeType="afterEffect">
                                  <p:stCondLst>
                                    <p:cond delay="0"/>
                                  </p:stCondLst>
                                  <p:childTnLst>
                                    <p:set>
                                      <p:cBhvr>
                                        <p:cTn id="205" dur="1" fill="hold">
                                          <p:stCondLst>
                                            <p:cond delay="0"/>
                                          </p:stCondLst>
                                        </p:cTn>
                                        <p:tgtEl>
                                          <p:spTgt spid="123"/>
                                        </p:tgtEl>
                                        <p:attrNameLst>
                                          <p:attrName>style.visibility</p:attrName>
                                        </p:attrNameLst>
                                      </p:cBhvr>
                                      <p:to>
                                        <p:strVal val="visible"/>
                                      </p:to>
                                    </p:set>
                                    <p:animEffect transition="in" filter="fade">
                                      <p:cBhvr>
                                        <p:cTn id="206" dur="500"/>
                                        <p:tgtEl>
                                          <p:spTgt spid="123"/>
                                        </p:tgtEl>
                                      </p:cBhvr>
                                    </p:animEffect>
                                  </p:childTnLst>
                                </p:cTn>
                              </p:par>
                              <p:par>
                                <p:cTn id="207" presetID="10" presetClass="entr" presetSubtype="0" fill="hold" grpId="0" nodeType="withEffect">
                                  <p:stCondLst>
                                    <p:cond delay="0"/>
                                  </p:stCondLst>
                                  <p:childTnLst>
                                    <p:set>
                                      <p:cBhvr>
                                        <p:cTn id="208" dur="1" fill="hold">
                                          <p:stCondLst>
                                            <p:cond delay="0"/>
                                          </p:stCondLst>
                                        </p:cTn>
                                        <p:tgtEl>
                                          <p:spTgt spid="100"/>
                                        </p:tgtEl>
                                        <p:attrNameLst>
                                          <p:attrName>style.visibility</p:attrName>
                                        </p:attrNameLst>
                                      </p:cBhvr>
                                      <p:to>
                                        <p:strVal val="visible"/>
                                      </p:to>
                                    </p:set>
                                    <p:animEffect transition="in" filter="fade">
                                      <p:cBhvr>
                                        <p:cTn id="209" dur="500"/>
                                        <p:tgtEl>
                                          <p:spTgt spid="100"/>
                                        </p:tgtEl>
                                      </p:cBhvr>
                                    </p:animEffect>
                                  </p:childTnLst>
                                </p:cTn>
                              </p:par>
                            </p:childTnLst>
                          </p:cTn>
                        </p:par>
                        <p:par>
                          <p:cTn id="210" fill="hold">
                            <p:stCondLst>
                              <p:cond delay="13000"/>
                            </p:stCondLst>
                            <p:childTnLst>
                              <p:par>
                                <p:cTn id="211" presetID="10" presetClass="entr" presetSubtype="0" fill="hold" grpId="0" nodeType="afterEffect">
                                  <p:stCondLst>
                                    <p:cond delay="0"/>
                                  </p:stCondLst>
                                  <p:childTnLst>
                                    <p:set>
                                      <p:cBhvr>
                                        <p:cTn id="212" dur="1" fill="hold">
                                          <p:stCondLst>
                                            <p:cond delay="0"/>
                                          </p:stCondLst>
                                        </p:cTn>
                                        <p:tgtEl>
                                          <p:spTgt spid="140"/>
                                        </p:tgtEl>
                                        <p:attrNameLst>
                                          <p:attrName>style.visibility</p:attrName>
                                        </p:attrNameLst>
                                      </p:cBhvr>
                                      <p:to>
                                        <p:strVal val="visible"/>
                                      </p:to>
                                    </p:set>
                                    <p:animEffect transition="in" filter="fade">
                                      <p:cBhvr>
                                        <p:cTn id="213" dur="500"/>
                                        <p:tgtEl>
                                          <p:spTgt spid="140"/>
                                        </p:tgtEl>
                                      </p:cBhvr>
                                    </p:animEffect>
                                  </p:childTnLst>
                                </p:cTn>
                              </p:par>
                            </p:childTnLst>
                          </p:cTn>
                        </p:par>
                        <p:par>
                          <p:cTn id="214" fill="hold">
                            <p:stCondLst>
                              <p:cond delay="13500"/>
                            </p:stCondLst>
                            <p:childTnLst>
                              <p:par>
                                <p:cTn id="215" presetID="10" presetClass="entr" presetSubtype="0" fill="hold" grpId="0" nodeType="afterEffect">
                                  <p:stCondLst>
                                    <p:cond delay="0"/>
                                  </p:stCondLst>
                                  <p:childTnLst>
                                    <p:set>
                                      <p:cBhvr>
                                        <p:cTn id="216" dur="1" fill="hold">
                                          <p:stCondLst>
                                            <p:cond delay="0"/>
                                          </p:stCondLst>
                                        </p:cTn>
                                        <p:tgtEl>
                                          <p:spTgt spid="142"/>
                                        </p:tgtEl>
                                        <p:attrNameLst>
                                          <p:attrName>style.visibility</p:attrName>
                                        </p:attrNameLst>
                                      </p:cBhvr>
                                      <p:to>
                                        <p:strVal val="visible"/>
                                      </p:to>
                                    </p:set>
                                    <p:animEffect transition="in" filter="fade">
                                      <p:cBhvr>
                                        <p:cTn id="217" dur="500"/>
                                        <p:tgtEl>
                                          <p:spTgt spid="142"/>
                                        </p:tgtEl>
                                      </p:cBhvr>
                                    </p:animEffect>
                                  </p:childTnLst>
                                </p:cTn>
                              </p:par>
                              <p:par>
                                <p:cTn id="218" presetID="10" presetClass="entr" presetSubtype="0" fill="hold" grpId="0" nodeType="withEffect">
                                  <p:stCondLst>
                                    <p:cond delay="0"/>
                                  </p:stCondLst>
                                  <p:childTnLst>
                                    <p:set>
                                      <p:cBhvr>
                                        <p:cTn id="219" dur="1" fill="hold">
                                          <p:stCondLst>
                                            <p:cond delay="0"/>
                                          </p:stCondLst>
                                        </p:cTn>
                                        <p:tgtEl>
                                          <p:spTgt spid="141"/>
                                        </p:tgtEl>
                                        <p:attrNameLst>
                                          <p:attrName>style.visibility</p:attrName>
                                        </p:attrNameLst>
                                      </p:cBhvr>
                                      <p:to>
                                        <p:strVal val="visible"/>
                                      </p:to>
                                    </p:set>
                                    <p:animEffect transition="in" filter="fade">
                                      <p:cBhvr>
                                        <p:cTn id="220" dur="500"/>
                                        <p:tgtEl>
                                          <p:spTgt spid="141"/>
                                        </p:tgtEl>
                                      </p:cBhvr>
                                    </p:animEffect>
                                  </p:childTnLst>
                                </p:cTn>
                              </p:par>
                            </p:childTnLst>
                          </p:cTn>
                        </p:par>
                        <p:par>
                          <p:cTn id="221" fill="hold">
                            <p:stCondLst>
                              <p:cond delay="14000"/>
                            </p:stCondLst>
                            <p:childTnLst>
                              <p:par>
                                <p:cTn id="222" presetID="10" presetClass="entr" presetSubtype="0" fill="hold" grpId="0" nodeType="afterEffect">
                                  <p:stCondLst>
                                    <p:cond delay="0"/>
                                  </p:stCondLst>
                                  <p:childTnLst>
                                    <p:set>
                                      <p:cBhvr>
                                        <p:cTn id="223" dur="1" fill="hold">
                                          <p:stCondLst>
                                            <p:cond delay="0"/>
                                          </p:stCondLst>
                                        </p:cTn>
                                        <p:tgtEl>
                                          <p:spTgt spid="139"/>
                                        </p:tgtEl>
                                        <p:attrNameLst>
                                          <p:attrName>style.visibility</p:attrName>
                                        </p:attrNameLst>
                                      </p:cBhvr>
                                      <p:to>
                                        <p:strVal val="visible"/>
                                      </p:to>
                                    </p:set>
                                    <p:animEffect transition="in" filter="fade">
                                      <p:cBhvr>
                                        <p:cTn id="224" dur="500"/>
                                        <p:tgtEl>
                                          <p:spTgt spid="1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3" grpId="0" animBg="1"/>
      <p:bldP spid="36" grpId="0" animBg="1"/>
      <p:bldP spid="49" grpId="0" animBg="1"/>
      <p:bldP spid="74" grpId="0" animBg="1"/>
      <p:bldP spid="87" grpId="0" animBg="1"/>
      <p:bldP spid="100" grpId="0" animBg="1"/>
      <p:bldP spid="108" grpId="0" animBg="1"/>
      <p:bldP spid="109" grpId="0" animBg="1"/>
      <p:bldP spid="110" grpId="0" animBg="1"/>
      <p:bldP spid="111" grpId="0" animBg="1"/>
      <p:bldP spid="112" grpId="0" animBg="1"/>
      <p:bldP spid="113" grpId="0" animBg="1"/>
      <p:bldP spid="114" grpId="0" animBg="1"/>
      <p:bldP spid="115" grpId="0" animBg="1"/>
      <p:bldP spid="116" grpId="0"/>
      <p:bldP spid="117" grpId="0"/>
      <p:bldP spid="118" grpId="0"/>
      <p:bldP spid="119" grpId="0"/>
      <p:bldP spid="120" grpId="0"/>
      <p:bldP spid="121" grpId="0"/>
      <p:bldP spid="122" grpId="0"/>
      <p:bldP spid="123" grpId="0"/>
      <p:bldP spid="124" grpId="0"/>
      <p:bldP spid="125" grpId="0"/>
      <p:bldP spid="126" grpId="0"/>
      <p:bldP spid="127" grpId="0"/>
      <p:bldP spid="128" grpId="0"/>
      <p:bldP spid="129" grpId="0"/>
      <p:bldP spid="130" grpId="0"/>
      <p:bldP spid="131" grpId="0"/>
      <p:bldP spid="139" grpId="0"/>
      <p:bldP spid="140" grpId="0"/>
      <p:bldP spid="141" grpId="0"/>
      <p:bldP spid="14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Custom Chart</a:t>
            </a:r>
          </a:p>
        </p:txBody>
      </p:sp>
      <p:cxnSp>
        <p:nvCxnSpPr>
          <p:cNvPr id="8" name="Line"/>
          <p:cNvCxnSpPr>
            <a:cxnSpLocks/>
          </p:cNvCxnSpPr>
          <p:nvPr/>
        </p:nvCxnSpPr>
        <p:spPr>
          <a:xfrm>
            <a:off x="4357964" y="5477393"/>
            <a:ext cx="6517695" cy="0"/>
          </a:xfrm>
          <a:prstGeom prst="line">
            <a:avLst/>
          </a:prstGeom>
          <a:ln w="25400" cap="rnd">
            <a:solidFill>
              <a:schemeClr val="tx1">
                <a:lumMod val="60000"/>
                <a:lumOff val="40000"/>
              </a:schemeClr>
            </a:solidFill>
            <a:prstDash val="sysDot"/>
          </a:ln>
        </p:spPr>
        <p:style>
          <a:lnRef idx="1">
            <a:schemeClr val="accent1"/>
          </a:lnRef>
          <a:fillRef idx="0">
            <a:schemeClr val="accent1"/>
          </a:fillRef>
          <a:effectRef idx="0">
            <a:schemeClr val="accent1"/>
          </a:effectRef>
          <a:fontRef idx="minor">
            <a:schemeClr val="tx1"/>
          </a:fontRef>
        </p:style>
      </p:cxnSp>
      <p:sp>
        <p:nvSpPr>
          <p:cNvPr id="9" name="Dot"/>
          <p:cNvSpPr/>
          <p:nvPr/>
        </p:nvSpPr>
        <p:spPr>
          <a:xfrm>
            <a:off x="4273059" y="5425605"/>
            <a:ext cx="103575" cy="103575"/>
          </a:xfrm>
          <a:prstGeom prst="ellipse">
            <a:avLst/>
          </a:prstGeom>
          <a:solidFill>
            <a:schemeClr val="accent1"/>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900" dirty="0"/>
          </a:p>
        </p:txBody>
      </p:sp>
      <p:sp>
        <p:nvSpPr>
          <p:cNvPr id="10" name="TextBox 9"/>
          <p:cNvSpPr txBox="1"/>
          <p:nvPr/>
        </p:nvSpPr>
        <p:spPr>
          <a:xfrm>
            <a:off x="4024589" y="5605818"/>
            <a:ext cx="600514" cy="184666"/>
          </a:xfrm>
          <a:prstGeom prst="rect">
            <a:avLst/>
          </a:prstGeom>
          <a:noFill/>
        </p:spPr>
        <p:txBody>
          <a:bodyPr wrap="square" lIns="0" tIns="0" rIns="0" bIns="0" rtlCol="0">
            <a:spAutoFit/>
          </a:bodyPr>
          <a:lstStyle/>
          <a:p>
            <a:pPr algn="ctr"/>
            <a:r>
              <a:rPr lang="nb-NO" altLang="ko-KR" sz="1200" b="1" dirty="0">
                <a:solidFill>
                  <a:schemeClr val="tx1">
                    <a:lumMod val="60000"/>
                    <a:lumOff val="40000"/>
                  </a:schemeClr>
                </a:solidFill>
                <a:ea typeface="Roboto Light" pitchFamily="2" charset="0"/>
              </a:rPr>
              <a:t>2009</a:t>
            </a:r>
            <a:endParaRPr lang="ko-KR" altLang="en-US" sz="1200" b="1" dirty="0">
              <a:solidFill>
                <a:schemeClr val="tx1">
                  <a:lumMod val="60000"/>
                  <a:lumOff val="40000"/>
                </a:schemeClr>
              </a:solidFill>
            </a:endParaRPr>
          </a:p>
        </p:txBody>
      </p:sp>
      <p:sp>
        <p:nvSpPr>
          <p:cNvPr id="11" name="Dot"/>
          <p:cNvSpPr/>
          <p:nvPr/>
        </p:nvSpPr>
        <p:spPr>
          <a:xfrm>
            <a:off x="5209400" y="5425605"/>
            <a:ext cx="103575" cy="103575"/>
          </a:xfrm>
          <a:prstGeom prst="ellipse">
            <a:avLst/>
          </a:prstGeom>
          <a:solidFill>
            <a:schemeClr val="accent1"/>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900" dirty="0"/>
          </a:p>
        </p:txBody>
      </p:sp>
      <p:sp>
        <p:nvSpPr>
          <p:cNvPr id="12" name="TextBox 11"/>
          <p:cNvSpPr txBox="1"/>
          <p:nvPr/>
        </p:nvSpPr>
        <p:spPr>
          <a:xfrm>
            <a:off x="4960930" y="5605818"/>
            <a:ext cx="600514" cy="184666"/>
          </a:xfrm>
          <a:prstGeom prst="rect">
            <a:avLst/>
          </a:prstGeom>
          <a:noFill/>
        </p:spPr>
        <p:txBody>
          <a:bodyPr wrap="square" lIns="0" tIns="0" rIns="0" bIns="0" rtlCol="0">
            <a:spAutoFit/>
          </a:bodyPr>
          <a:lstStyle/>
          <a:p>
            <a:pPr algn="ctr"/>
            <a:r>
              <a:rPr lang="nb-NO" altLang="ko-KR" sz="1200" b="1" dirty="0">
                <a:solidFill>
                  <a:schemeClr val="tx1">
                    <a:lumMod val="60000"/>
                    <a:lumOff val="40000"/>
                  </a:schemeClr>
                </a:solidFill>
                <a:ea typeface="Roboto Light" pitchFamily="2" charset="0"/>
              </a:rPr>
              <a:t>2010</a:t>
            </a:r>
            <a:endParaRPr lang="ko-KR" altLang="en-US" sz="1200" b="1" dirty="0">
              <a:solidFill>
                <a:schemeClr val="tx1">
                  <a:lumMod val="60000"/>
                  <a:lumOff val="40000"/>
                </a:schemeClr>
              </a:solidFill>
            </a:endParaRPr>
          </a:p>
        </p:txBody>
      </p:sp>
      <p:sp>
        <p:nvSpPr>
          <p:cNvPr id="13" name="Dot"/>
          <p:cNvSpPr/>
          <p:nvPr/>
        </p:nvSpPr>
        <p:spPr>
          <a:xfrm>
            <a:off x="6145742" y="5425605"/>
            <a:ext cx="103575" cy="103575"/>
          </a:xfrm>
          <a:prstGeom prst="ellipse">
            <a:avLst/>
          </a:prstGeom>
          <a:solidFill>
            <a:schemeClr val="accent1"/>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900" dirty="0"/>
          </a:p>
        </p:txBody>
      </p:sp>
      <p:sp>
        <p:nvSpPr>
          <p:cNvPr id="14" name="TextBox 13"/>
          <p:cNvSpPr txBox="1"/>
          <p:nvPr/>
        </p:nvSpPr>
        <p:spPr>
          <a:xfrm>
            <a:off x="5897272" y="5605818"/>
            <a:ext cx="600514" cy="184666"/>
          </a:xfrm>
          <a:prstGeom prst="rect">
            <a:avLst/>
          </a:prstGeom>
          <a:noFill/>
        </p:spPr>
        <p:txBody>
          <a:bodyPr wrap="square" lIns="0" tIns="0" rIns="0" bIns="0" rtlCol="0">
            <a:spAutoFit/>
          </a:bodyPr>
          <a:lstStyle/>
          <a:p>
            <a:pPr algn="ctr"/>
            <a:r>
              <a:rPr lang="nb-NO" altLang="ko-KR" sz="1200" b="1" dirty="0">
                <a:solidFill>
                  <a:schemeClr val="tx1">
                    <a:lumMod val="60000"/>
                    <a:lumOff val="40000"/>
                  </a:schemeClr>
                </a:solidFill>
                <a:ea typeface="Roboto Light" pitchFamily="2" charset="0"/>
              </a:rPr>
              <a:t>2011</a:t>
            </a:r>
            <a:endParaRPr lang="ko-KR" altLang="en-US" sz="1200" b="1" dirty="0">
              <a:solidFill>
                <a:schemeClr val="tx1">
                  <a:lumMod val="60000"/>
                  <a:lumOff val="40000"/>
                </a:schemeClr>
              </a:solidFill>
            </a:endParaRPr>
          </a:p>
        </p:txBody>
      </p:sp>
      <p:sp>
        <p:nvSpPr>
          <p:cNvPr id="15" name="Dot"/>
          <p:cNvSpPr/>
          <p:nvPr/>
        </p:nvSpPr>
        <p:spPr>
          <a:xfrm>
            <a:off x="7082083" y="5425605"/>
            <a:ext cx="103575" cy="103575"/>
          </a:xfrm>
          <a:prstGeom prst="ellipse">
            <a:avLst/>
          </a:prstGeom>
          <a:solidFill>
            <a:schemeClr val="accent1"/>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900" dirty="0"/>
          </a:p>
        </p:txBody>
      </p:sp>
      <p:sp>
        <p:nvSpPr>
          <p:cNvPr id="16" name="TextBox 15"/>
          <p:cNvSpPr txBox="1"/>
          <p:nvPr/>
        </p:nvSpPr>
        <p:spPr>
          <a:xfrm>
            <a:off x="6833613" y="5605818"/>
            <a:ext cx="600514" cy="184666"/>
          </a:xfrm>
          <a:prstGeom prst="rect">
            <a:avLst/>
          </a:prstGeom>
          <a:noFill/>
        </p:spPr>
        <p:txBody>
          <a:bodyPr wrap="square" lIns="0" tIns="0" rIns="0" bIns="0" rtlCol="0">
            <a:spAutoFit/>
          </a:bodyPr>
          <a:lstStyle/>
          <a:p>
            <a:pPr algn="ctr"/>
            <a:r>
              <a:rPr lang="nb-NO" altLang="ko-KR" sz="1200" b="1" dirty="0">
                <a:solidFill>
                  <a:schemeClr val="tx1">
                    <a:lumMod val="60000"/>
                    <a:lumOff val="40000"/>
                  </a:schemeClr>
                </a:solidFill>
                <a:ea typeface="Roboto Light" pitchFamily="2" charset="0"/>
              </a:rPr>
              <a:t>2012</a:t>
            </a:r>
            <a:endParaRPr lang="ko-KR" altLang="en-US" sz="1200" b="1" dirty="0">
              <a:solidFill>
                <a:schemeClr val="tx1">
                  <a:lumMod val="60000"/>
                  <a:lumOff val="40000"/>
                </a:schemeClr>
              </a:solidFill>
            </a:endParaRPr>
          </a:p>
        </p:txBody>
      </p:sp>
      <p:sp>
        <p:nvSpPr>
          <p:cNvPr id="17" name="Dot"/>
          <p:cNvSpPr/>
          <p:nvPr/>
        </p:nvSpPr>
        <p:spPr>
          <a:xfrm>
            <a:off x="8018424" y="5425605"/>
            <a:ext cx="103575" cy="103575"/>
          </a:xfrm>
          <a:prstGeom prst="ellipse">
            <a:avLst/>
          </a:prstGeom>
          <a:solidFill>
            <a:schemeClr val="accent1"/>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900" dirty="0"/>
          </a:p>
        </p:txBody>
      </p:sp>
      <p:sp>
        <p:nvSpPr>
          <p:cNvPr id="18" name="TextBox 17"/>
          <p:cNvSpPr txBox="1"/>
          <p:nvPr/>
        </p:nvSpPr>
        <p:spPr>
          <a:xfrm>
            <a:off x="7769954" y="5605818"/>
            <a:ext cx="600514" cy="184666"/>
          </a:xfrm>
          <a:prstGeom prst="rect">
            <a:avLst/>
          </a:prstGeom>
          <a:noFill/>
        </p:spPr>
        <p:txBody>
          <a:bodyPr wrap="square" lIns="0" tIns="0" rIns="0" bIns="0" rtlCol="0">
            <a:spAutoFit/>
          </a:bodyPr>
          <a:lstStyle/>
          <a:p>
            <a:pPr algn="ctr"/>
            <a:r>
              <a:rPr lang="nb-NO" altLang="ko-KR" sz="1200" b="1" dirty="0">
                <a:solidFill>
                  <a:schemeClr val="tx1">
                    <a:lumMod val="60000"/>
                    <a:lumOff val="40000"/>
                  </a:schemeClr>
                </a:solidFill>
                <a:ea typeface="Roboto Light" pitchFamily="2" charset="0"/>
              </a:rPr>
              <a:t>2013</a:t>
            </a:r>
            <a:endParaRPr lang="ko-KR" altLang="en-US" sz="1200" b="1" dirty="0">
              <a:solidFill>
                <a:schemeClr val="tx1">
                  <a:lumMod val="60000"/>
                  <a:lumOff val="40000"/>
                </a:schemeClr>
              </a:solidFill>
            </a:endParaRPr>
          </a:p>
        </p:txBody>
      </p:sp>
      <p:sp>
        <p:nvSpPr>
          <p:cNvPr id="19" name="Dot"/>
          <p:cNvSpPr/>
          <p:nvPr/>
        </p:nvSpPr>
        <p:spPr>
          <a:xfrm>
            <a:off x="8954766" y="5425605"/>
            <a:ext cx="103575" cy="103575"/>
          </a:xfrm>
          <a:prstGeom prst="ellipse">
            <a:avLst/>
          </a:prstGeom>
          <a:solidFill>
            <a:schemeClr val="accent1"/>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900" dirty="0"/>
          </a:p>
        </p:txBody>
      </p:sp>
      <p:sp>
        <p:nvSpPr>
          <p:cNvPr id="20" name="TextBox 19"/>
          <p:cNvSpPr txBox="1"/>
          <p:nvPr/>
        </p:nvSpPr>
        <p:spPr>
          <a:xfrm>
            <a:off x="8706296" y="5605818"/>
            <a:ext cx="600514" cy="184666"/>
          </a:xfrm>
          <a:prstGeom prst="rect">
            <a:avLst/>
          </a:prstGeom>
          <a:noFill/>
        </p:spPr>
        <p:txBody>
          <a:bodyPr wrap="square" lIns="0" tIns="0" rIns="0" bIns="0" rtlCol="0">
            <a:spAutoFit/>
          </a:bodyPr>
          <a:lstStyle/>
          <a:p>
            <a:pPr algn="ctr"/>
            <a:r>
              <a:rPr lang="nb-NO" altLang="ko-KR" sz="1200" b="1" dirty="0">
                <a:solidFill>
                  <a:schemeClr val="tx1">
                    <a:lumMod val="60000"/>
                    <a:lumOff val="40000"/>
                  </a:schemeClr>
                </a:solidFill>
                <a:ea typeface="Roboto Light" pitchFamily="2" charset="0"/>
              </a:rPr>
              <a:t>2014</a:t>
            </a:r>
            <a:endParaRPr lang="ko-KR" altLang="en-US" sz="1200" b="1" dirty="0">
              <a:solidFill>
                <a:schemeClr val="tx1">
                  <a:lumMod val="60000"/>
                  <a:lumOff val="40000"/>
                </a:schemeClr>
              </a:solidFill>
            </a:endParaRPr>
          </a:p>
        </p:txBody>
      </p:sp>
      <p:sp>
        <p:nvSpPr>
          <p:cNvPr id="21" name="Dot"/>
          <p:cNvSpPr/>
          <p:nvPr/>
        </p:nvSpPr>
        <p:spPr>
          <a:xfrm>
            <a:off x="9891107" y="5425605"/>
            <a:ext cx="103575" cy="103575"/>
          </a:xfrm>
          <a:prstGeom prst="ellipse">
            <a:avLst/>
          </a:prstGeom>
          <a:solidFill>
            <a:schemeClr val="accent1"/>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900" dirty="0"/>
          </a:p>
        </p:txBody>
      </p:sp>
      <p:sp>
        <p:nvSpPr>
          <p:cNvPr id="22" name="TextBox 21"/>
          <p:cNvSpPr txBox="1"/>
          <p:nvPr/>
        </p:nvSpPr>
        <p:spPr>
          <a:xfrm>
            <a:off x="9642637" y="5605818"/>
            <a:ext cx="600514" cy="184666"/>
          </a:xfrm>
          <a:prstGeom prst="rect">
            <a:avLst/>
          </a:prstGeom>
          <a:noFill/>
        </p:spPr>
        <p:txBody>
          <a:bodyPr wrap="square" lIns="0" tIns="0" rIns="0" bIns="0" rtlCol="0">
            <a:spAutoFit/>
          </a:bodyPr>
          <a:lstStyle/>
          <a:p>
            <a:pPr algn="ctr"/>
            <a:r>
              <a:rPr lang="nb-NO" altLang="ko-KR" sz="1200" b="1" dirty="0">
                <a:solidFill>
                  <a:schemeClr val="tx1">
                    <a:lumMod val="60000"/>
                    <a:lumOff val="40000"/>
                  </a:schemeClr>
                </a:solidFill>
                <a:ea typeface="Roboto Light" pitchFamily="2" charset="0"/>
              </a:rPr>
              <a:t>2015</a:t>
            </a:r>
            <a:endParaRPr lang="ko-KR" altLang="en-US" sz="1200" b="1" dirty="0">
              <a:solidFill>
                <a:schemeClr val="tx1">
                  <a:lumMod val="60000"/>
                  <a:lumOff val="40000"/>
                </a:schemeClr>
              </a:solidFill>
            </a:endParaRPr>
          </a:p>
        </p:txBody>
      </p:sp>
      <p:sp>
        <p:nvSpPr>
          <p:cNvPr id="23" name="Dot"/>
          <p:cNvSpPr/>
          <p:nvPr/>
        </p:nvSpPr>
        <p:spPr>
          <a:xfrm>
            <a:off x="10827451" y="5425605"/>
            <a:ext cx="103575" cy="103575"/>
          </a:xfrm>
          <a:prstGeom prst="ellipse">
            <a:avLst/>
          </a:prstGeom>
          <a:solidFill>
            <a:schemeClr val="accent2"/>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900" dirty="0"/>
          </a:p>
        </p:txBody>
      </p:sp>
      <p:sp>
        <p:nvSpPr>
          <p:cNvPr id="24" name="TextBox 23"/>
          <p:cNvSpPr txBox="1"/>
          <p:nvPr/>
        </p:nvSpPr>
        <p:spPr>
          <a:xfrm>
            <a:off x="10578981" y="5605818"/>
            <a:ext cx="600514" cy="184666"/>
          </a:xfrm>
          <a:prstGeom prst="rect">
            <a:avLst/>
          </a:prstGeom>
          <a:noFill/>
        </p:spPr>
        <p:txBody>
          <a:bodyPr wrap="square" lIns="0" tIns="0" rIns="0" bIns="0" rtlCol="0">
            <a:spAutoFit/>
          </a:bodyPr>
          <a:lstStyle/>
          <a:p>
            <a:pPr algn="ctr"/>
            <a:r>
              <a:rPr lang="nb-NO" altLang="ko-KR" sz="1200" b="1" dirty="0">
                <a:solidFill>
                  <a:schemeClr val="tx1">
                    <a:lumMod val="60000"/>
                    <a:lumOff val="40000"/>
                  </a:schemeClr>
                </a:solidFill>
                <a:ea typeface="Roboto Light" pitchFamily="2" charset="0"/>
              </a:rPr>
              <a:t>2016</a:t>
            </a:r>
            <a:endParaRPr lang="ko-KR" altLang="en-US" sz="1200" b="1" dirty="0">
              <a:solidFill>
                <a:schemeClr val="tx1">
                  <a:lumMod val="60000"/>
                  <a:lumOff val="40000"/>
                </a:schemeClr>
              </a:solidFill>
            </a:endParaRPr>
          </a:p>
        </p:txBody>
      </p:sp>
      <p:sp>
        <p:nvSpPr>
          <p:cNvPr id="25" name="SpaceBar"/>
          <p:cNvSpPr/>
          <p:nvPr/>
        </p:nvSpPr>
        <p:spPr>
          <a:xfrm rot="10800000">
            <a:off x="4076924" y="2304858"/>
            <a:ext cx="495844" cy="2990508"/>
          </a:xfrm>
          <a:prstGeom prst="roundRect">
            <a:avLst>
              <a:gd name="adj" fmla="val 50000"/>
            </a:avLst>
          </a:prstGeom>
          <a:pattFill prst="ltUpDiag">
            <a:fgClr>
              <a:schemeClr val="tx1">
                <a:lumMod val="40000"/>
                <a:lumOff val="60000"/>
              </a:schemeClr>
            </a:fgClr>
            <a:bgClr>
              <a:schemeClr val="tx1">
                <a:lumMod val="20000"/>
                <a:lumOff val="80000"/>
              </a:schemeClr>
            </a:bgClr>
          </a:patt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26" name="SpaceBar"/>
          <p:cNvSpPr/>
          <p:nvPr/>
        </p:nvSpPr>
        <p:spPr>
          <a:xfrm rot="10800000">
            <a:off x="5013266" y="2304858"/>
            <a:ext cx="495844" cy="2990508"/>
          </a:xfrm>
          <a:prstGeom prst="roundRect">
            <a:avLst>
              <a:gd name="adj" fmla="val 50000"/>
            </a:avLst>
          </a:prstGeom>
          <a:pattFill prst="ltUpDiag">
            <a:fgClr>
              <a:schemeClr val="tx1">
                <a:lumMod val="40000"/>
                <a:lumOff val="60000"/>
              </a:schemeClr>
            </a:fgClr>
            <a:bgClr>
              <a:schemeClr val="tx1">
                <a:lumMod val="20000"/>
                <a:lumOff val="80000"/>
              </a:schemeClr>
            </a:bgClr>
          </a:patt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27" name="SpaceBar"/>
          <p:cNvSpPr/>
          <p:nvPr/>
        </p:nvSpPr>
        <p:spPr>
          <a:xfrm rot="10800000">
            <a:off x="5949607" y="2304858"/>
            <a:ext cx="495844" cy="2990508"/>
          </a:xfrm>
          <a:prstGeom prst="roundRect">
            <a:avLst>
              <a:gd name="adj" fmla="val 50000"/>
            </a:avLst>
          </a:prstGeom>
          <a:pattFill prst="ltUpDiag">
            <a:fgClr>
              <a:schemeClr val="tx1">
                <a:lumMod val="40000"/>
                <a:lumOff val="60000"/>
              </a:schemeClr>
            </a:fgClr>
            <a:bgClr>
              <a:schemeClr val="tx1">
                <a:lumMod val="20000"/>
                <a:lumOff val="80000"/>
              </a:schemeClr>
            </a:bgClr>
          </a:patt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28" name="SpaceBar"/>
          <p:cNvSpPr/>
          <p:nvPr/>
        </p:nvSpPr>
        <p:spPr>
          <a:xfrm rot="10800000">
            <a:off x="6885948" y="2304858"/>
            <a:ext cx="495844" cy="2990508"/>
          </a:xfrm>
          <a:prstGeom prst="roundRect">
            <a:avLst>
              <a:gd name="adj" fmla="val 50000"/>
            </a:avLst>
          </a:prstGeom>
          <a:pattFill prst="ltUpDiag">
            <a:fgClr>
              <a:schemeClr val="tx1">
                <a:lumMod val="40000"/>
                <a:lumOff val="60000"/>
              </a:schemeClr>
            </a:fgClr>
            <a:bgClr>
              <a:schemeClr val="tx1">
                <a:lumMod val="20000"/>
                <a:lumOff val="80000"/>
              </a:schemeClr>
            </a:bgClr>
          </a:patt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29" name="SpaceBar"/>
          <p:cNvSpPr/>
          <p:nvPr/>
        </p:nvSpPr>
        <p:spPr>
          <a:xfrm rot="10800000">
            <a:off x="7822290" y="2304858"/>
            <a:ext cx="495844" cy="2990508"/>
          </a:xfrm>
          <a:prstGeom prst="roundRect">
            <a:avLst>
              <a:gd name="adj" fmla="val 50000"/>
            </a:avLst>
          </a:prstGeom>
          <a:pattFill prst="ltUpDiag">
            <a:fgClr>
              <a:schemeClr val="tx1">
                <a:lumMod val="40000"/>
                <a:lumOff val="60000"/>
              </a:schemeClr>
            </a:fgClr>
            <a:bgClr>
              <a:schemeClr val="tx1">
                <a:lumMod val="20000"/>
                <a:lumOff val="80000"/>
              </a:schemeClr>
            </a:bgClr>
          </a:patt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30" name="SpaceBar"/>
          <p:cNvSpPr/>
          <p:nvPr/>
        </p:nvSpPr>
        <p:spPr>
          <a:xfrm rot="10800000">
            <a:off x="8758631" y="2304858"/>
            <a:ext cx="495844" cy="2990508"/>
          </a:xfrm>
          <a:prstGeom prst="roundRect">
            <a:avLst>
              <a:gd name="adj" fmla="val 50000"/>
            </a:avLst>
          </a:prstGeom>
          <a:pattFill prst="ltUpDiag">
            <a:fgClr>
              <a:schemeClr val="tx1">
                <a:lumMod val="40000"/>
                <a:lumOff val="60000"/>
              </a:schemeClr>
            </a:fgClr>
            <a:bgClr>
              <a:schemeClr val="tx1">
                <a:lumMod val="20000"/>
                <a:lumOff val="80000"/>
              </a:schemeClr>
            </a:bgClr>
          </a:patt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31" name="SpaceBar"/>
          <p:cNvSpPr/>
          <p:nvPr/>
        </p:nvSpPr>
        <p:spPr>
          <a:xfrm rot="10800000">
            <a:off x="9694972" y="2304858"/>
            <a:ext cx="495844" cy="2990508"/>
          </a:xfrm>
          <a:prstGeom prst="roundRect">
            <a:avLst>
              <a:gd name="adj" fmla="val 50000"/>
            </a:avLst>
          </a:prstGeom>
          <a:pattFill prst="ltUpDiag">
            <a:fgClr>
              <a:schemeClr val="tx1">
                <a:lumMod val="40000"/>
                <a:lumOff val="60000"/>
              </a:schemeClr>
            </a:fgClr>
            <a:bgClr>
              <a:schemeClr val="tx1">
                <a:lumMod val="20000"/>
                <a:lumOff val="80000"/>
              </a:schemeClr>
            </a:bgClr>
          </a:patt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32" name="SpaceBar"/>
          <p:cNvSpPr/>
          <p:nvPr/>
        </p:nvSpPr>
        <p:spPr>
          <a:xfrm rot="10800000">
            <a:off x="10631315" y="2304858"/>
            <a:ext cx="495844" cy="2990508"/>
          </a:xfrm>
          <a:prstGeom prst="roundRect">
            <a:avLst>
              <a:gd name="adj" fmla="val 50000"/>
            </a:avLst>
          </a:prstGeom>
          <a:pattFill prst="ltUpDiag">
            <a:fgClr>
              <a:schemeClr val="tx1">
                <a:lumMod val="40000"/>
                <a:lumOff val="60000"/>
              </a:schemeClr>
            </a:fgClr>
            <a:bgClr>
              <a:schemeClr val="tx1">
                <a:lumMod val="20000"/>
                <a:lumOff val="80000"/>
              </a:schemeClr>
            </a:bgClr>
          </a:patt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33" name="Bar"/>
          <p:cNvSpPr/>
          <p:nvPr/>
        </p:nvSpPr>
        <p:spPr>
          <a:xfrm rot="10800000">
            <a:off x="4076925" y="4380966"/>
            <a:ext cx="495843" cy="914400"/>
          </a:xfrm>
          <a:prstGeom prst="roundRect">
            <a:avLst>
              <a:gd name="adj" fmla="val 50000"/>
            </a:avLst>
          </a:prstGeom>
          <a:solidFill>
            <a:schemeClr val="accent1"/>
          </a:solidFill>
          <a:ln w="3175"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34" name="TextBox 33"/>
          <p:cNvSpPr txBox="1"/>
          <p:nvPr/>
        </p:nvSpPr>
        <p:spPr>
          <a:xfrm>
            <a:off x="3956059" y="4504936"/>
            <a:ext cx="737576" cy="184666"/>
          </a:xfrm>
          <a:prstGeom prst="rect">
            <a:avLst/>
          </a:prstGeom>
          <a:noFill/>
        </p:spPr>
        <p:txBody>
          <a:bodyPr wrap="square" lIns="0" tIns="0" rIns="0" bIns="0" rtlCol="0" anchor="b">
            <a:spAutoFit/>
          </a:bodyPr>
          <a:lstStyle/>
          <a:p>
            <a:pPr algn="ctr"/>
            <a:r>
              <a:rPr lang="nb-NO" altLang="ko-KR" sz="1200" b="1" dirty="0">
                <a:gradFill>
                  <a:gsLst>
                    <a:gs pos="0">
                      <a:schemeClr val="bg2"/>
                    </a:gs>
                    <a:gs pos="100000">
                      <a:schemeClr val="bg2"/>
                    </a:gs>
                  </a:gsLst>
                  <a:lin ang="5400000" scaled="0"/>
                </a:gradFill>
                <a:latin typeface="+mj-lt"/>
                <a:ea typeface="Roboto Light" pitchFamily="2" charset="0"/>
              </a:rPr>
              <a:t>31</a:t>
            </a:r>
            <a:r>
              <a:rPr lang="nb-NO" altLang="ko-KR" sz="1200" dirty="0">
                <a:gradFill>
                  <a:gsLst>
                    <a:gs pos="0">
                      <a:schemeClr val="bg2"/>
                    </a:gs>
                    <a:gs pos="100000">
                      <a:schemeClr val="bg2"/>
                    </a:gs>
                  </a:gsLst>
                  <a:lin ang="5400000" scaled="0"/>
                </a:gradFill>
                <a:latin typeface="+mj-lt"/>
                <a:ea typeface="Roboto Light" pitchFamily="2" charset="0"/>
              </a:rPr>
              <a:t>%</a:t>
            </a:r>
            <a:endParaRPr lang="ko-KR" altLang="en-US" sz="1200" dirty="0">
              <a:gradFill>
                <a:gsLst>
                  <a:gs pos="0">
                    <a:schemeClr val="bg2"/>
                  </a:gs>
                  <a:gs pos="100000">
                    <a:schemeClr val="bg2"/>
                  </a:gs>
                </a:gsLst>
                <a:lin ang="5400000" scaled="0"/>
              </a:gradFill>
              <a:latin typeface="+mj-lt"/>
              <a:ea typeface="Roboto Light" pitchFamily="2" charset="0"/>
            </a:endParaRPr>
          </a:p>
        </p:txBody>
      </p:sp>
      <p:sp>
        <p:nvSpPr>
          <p:cNvPr id="35" name="Bar"/>
          <p:cNvSpPr/>
          <p:nvPr/>
        </p:nvSpPr>
        <p:spPr>
          <a:xfrm rot="10800000">
            <a:off x="5013266" y="4015206"/>
            <a:ext cx="495843" cy="1280160"/>
          </a:xfrm>
          <a:prstGeom prst="roundRect">
            <a:avLst>
              <a:gd name="adj" fmla="val 50000"/>
            </a:avLst>
          </a:prstGeom>
          <a:solidFill>
            <a:schemeClr val="accent1"/>
          </a:solidFill>
          <a:ln w="3175"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36" name="TextBox 35"/>
          <p:cNvSpPr txBox="1"/>
          <p:nvPr/>
        </p:nvSpPr>
        <p:spPr>
          <a:xfrm>
            <a:off x="4892400" y="4184840"/>
            <a:ext cx="737576" cy="184666"/>
          </a:xfrm>
          <a:prstGeom prst="rect">
            <a:avLst/>
          </a:prstGeom>
          <a:noFill/>
        </p:spPr>
        <p:txBody>
          <a:bodyPr wrap="square" lIns="0" tIns="0" rIns="0" bIns="0" rtlCol="0" anchor="b">
            <a:spAutoFit/>
          </a:bodyPr>
          <a:lstStyle/>
          <a:p>
            <a:pPr algn="ctr"/>
            <a:r>
              <a:rPr lang="nb-NO" altLang="ko-KR" sz="1200" b="1" dirty="0">
                <a:gradFill>
                  <a:gsLst>
                    <a:gs pos="0">
                      <a:schemeClr val="bg2"/>
                    </a:gs>
                    <a:gs pos="100000">
                      <a:schemeClr val="bg2"/>
                    </a:gs>
                  </a:gsLst>
                  <a:lin ang="5400000" scaled="0"/>
                </a:gradFill>
                <a:latin typeface="+mj-lt"/>
                <a:ea typeface="Roboto Light" pitchFamily="2" charset="0"/>
              </a:rPr>
              <a:t>43</a:t>
            </a:r>
            <a:r>
              <a:rPr lang="nb-NO" altLang="ko-KR" sz="1200" dirty="0">
                <a:gradFill>
                  <a:gsLst>
                    <a:gs pos="0">
                      <a:schemeClr val="bg2"/>
                    </a:gs>
                    <a:gs pos="100000">
                      <a:schemeClr val="bg2"/>
                    </a:gs>
                  </a:gsLst>
                  <a:lin ang="5400000" scaled="0"/>
                </a:gradFill>
                <a:latin typeface="+mj-lt"/>
                <a:ea typeface="Roboto Light" pitchFamily="2" charset="0"/>
              </a:rPr>
              <a:t>%</a:t>
            </a:r>
            <a:endParaRPr lang="ko-KR" altLang="en-US" sz="1200" dirty="0">
              <a:gradFill>
                <a:gsLst>
                  <a:gs pos="0">
                    <a:schemeClr val="bg2"/>
                  </a:gs>
                  <a:gs pos="100000">
                    <a:schemeClr val="bg2"/>
                  </a:gs>
                </a:gsLst>
                <a:lin ang="5400000" scaled="0"/>
              </a:gradFill>
              <a:latin typeface="+mj-lt"/>
              <a:ea typeface="Roboto Light" pitchFamily="2" charset="0"/>
            </a:endParaRPr>
          </a:p>
        </p:txBody>
      </p:sp>
      <p:sp>
        <p:nvSpPr>
          <p:cNvPr id="37" name="Bar"/>
          <p:cNvSpPr/>
          <p:nvPr/>
        </p:nvSpPr>
        <p:spPr>
          <a:xfrm rot="10800000">
            <a:off x="5949608" y="3740886"/>
            <a:ext cx="495843" cy="1554480"/>
          </a:xfrm>
          <a:prstGeom prst="roundRect">
            <a:avLst>
              <a:gd name="adj" fmla="val 50000"/>
            </a:avLst>
          </a:prstGeom>
          <a:solidFill>
            <a:schemeClr val="accent1"/>
          </a:solidFill>
          <a:ln w="3175"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38" name="TextBox 37"/>
          <p:cNvSpPr txBox="1"/>
          <p:nvPr/>
        </p:nvSpPr>
        <p:spPr>
          <a:xfrm>
            <a:off x="5828742" y="3906620"/>
            <a:ext cx="737576" cy="184666"/>
          </a:xfrm>
          <a:prstGeom prst="rect">
            <a:avLst/>
          </a:prstGeom>
          <a:noFill/>
        </p:spPr>
        <p:txBody>
          <a:bodyPr wrap="square" lIns="0" tIns="0" rIns="0" bIns="0" rtlCol="0" anchor="b">
            <a:spAutoFit/>
          </a:bodyPr>
          <a:lstStyle/>
          <a:p>
            <a:pPr algn="ctr"/>
            <a:r>
              <a:rPr lang="nb-NO" altLang="ko-KR" sz="1200" b="1" dirty="0">
                <a:gradFill>
                  <a:gsLst>
                    <a:gs pos="0">
                      <a:schemeClr val="bg2"/>
                    </a:gs>
                    <a:gs pos="100000">
                      <a:schemeClr val="bg2"/>
                    </a:gs>
                  </a:gsLst>
                  <a:lin ang="5400000" scaled="0"/>
                </a:gradFill>
                <a:latin typeface="+mj-lt"/>
                <a:ea typeface="Roboto Light" pitchFamily="2" charset="0"/>
              </a:rPr>
              <a:t>50%</a:t>
            </a:r>
            <a:endParaRPr lang="ko-KR" altLang="en-US" sz="1200" dirty="0">
              <a:gradFill>
                <a:gsLst>
                  <a:gs pos="0">
                    <a:schemeClr val="bg2"/>
                  </a:gs>
                  <a:gs pos="100000">
                    <a:schemeClr val="bg2"/>
                  </a:gs>
                </a:gsLst>
                <a:lin ang="5400000" scaled="0"/>
              </a:gradFill>
              <a:latin typeface="+mj-lt"/>
              <a:ea typeface="Roboto Light" pitchFamily="2" charset="0"/>
            </a:endParaRPr>
          </a:p>
        </p:txBody>
      </p:sp>
      <p:sp>
        <p:nvSpPr>
          <p:cNvPr id="39" name="Bar"/>
          <p:cNvSpPr/>
          <p:nvPr/>
        </p:nvSpPr>
        <p:spPr>
          <a:xfrm rot="10800000">
            <a:off x="6885949" y="3529770"/>
            <a:ext cx="495843" cy="1765596"/>
          </a:xfrm>
          <a:prstGeom prst="roundRect">
            <a:avLst>
              <a:gd name="adj" fmla="val 50000"/>
            </a:avLst>
          </a:prstGeom>
          <a:solidFill>
            <a:schemeClr val="accent1"/>
          </a:solidFill>
          <a:ln w="3175"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40" name="TextBox 39"/>
          <p:cNvSpPr txBox="1"/>
          <p:nvPr/>
        </p:nvSpPr>
        <p:spPr>
          <a:xfrm>
            <a:off x="6765083" y="3717144"/>
            <a:ext cx="737576" cy="184666"/>
          </a:xfrm>
          <a:prstGeom prst="rect">
            <a:avLst/>
          </a:prstGeom>
          <a:noFill/>
        </p:spPr>
        <p:txBody>
          <a:bodyPr wrap="square" lIns="0" tIns="0" rIns="0" bIns="0" rtlCol="0" anchor="b">
            <a:spAutoFit/>
          </a:bodyPr>
          <a:lstStyle/>
          <a:p>
            <a:pPr algn="ctr"/>
            <a:r>
              <a:rPr lang="nb-NO" altLang="ko-KR" sz="1200" b="1" dirty="0">
                <a:gradFill>
                  <a:gsLst>
                    <a:gs pos="0">
                      <a:schemeClr val="bg2"/>
                    </a:gs>
                    <a:gs pos="100000">
                      <a:schemeClr val="bg2"/>
                    </a:gs>
                  </a:gsLst>
                  <a:lin ang="5400000" scaled="0"/>
                </a:gradFill>
                <a:latin typeface="+mj-lt"/>
                <a:ea typeface="Roboto Light" pitchFamily="2" charset="0"/>
              </a:rPr>
              <a:t>59%</a:t>
            </a:r>
            <a:endParaRPr lang="ko-KR" altLang="en-US" sz="1200" b="1" dirty="0">
              <a:gradFill>
                <a:gsLst>
                  <a:gs pos="0">
                    <a:schemeClr val="bg2"/>
                  </a:gs>
                  <a:gs pos="100000">
                    <a:schemeClr val="bg2"/>
                  </a:gs>
                </a:gsLst>
                <a:lin ang="5400000" scaled="0"/>
              </a:gradFill>
              <a:latin typeface="+mj-lt"/>
              <a:ea typeface="Roboto Light" pitchFamily="2" charset="0"/>
            </a:endParaRPr>
          </a:p>
        </p:txBody>
      </p:sp>
      <p:sp>
        <p:nvSpPr>
          <p:cNvPr id="41" name="Bar"/>
          <p:cNvSpPr/>
          <p:nvPr/>
        </p:nvSpPr>
        <p:spPr>
          <a:xfrm rot="10800000">
            <a:off x="7822290" y="2917927"/>
            <a:ext cx="495843" cy="2377440"/>
          </a:xfrm>
          <a:prstGeom prst="roundRect">
            <a:avLst>
              <a:gd name="adj" fmla="val 50000"/>
            </a:avLst>
          </a:prstGeom>
          <a:solidFill>
            <a:schemeClr val="accent1"/>
          </a:solidFill>
          <a:ln w="3175"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42" name="TextBox 41"/>
          <p:cNvSpPr txBox="1"/>
          <p:nvPr/>
        </p:nvSpPr>
        <p:spPr>
          <a:xfrm>
            <a:off x="7701424" y="3092817"/>
            <a:ext cx="737576" cy="184666"/>
          </a:xfrm>
          <a:prstGeom prst="rect">
            <a:avLst/>
          </a:prstGeom>
          <a:noFill/>
        </p:spPr>
        <p:txBody>
          <a:bodyPr wrap="square" lIns="0" tIns="0" rIns="0" bIns="0" rtlCol="0" anchor="b">
            <a:spAutoFit/>
          </a:bodyPr>
          <a:lstStyle/>
          <a:p>
            <a:pPr algn="ctr"/>
            <a:r>
              <a:rPr lang="nb-NO" altLang="ko-KR" sz="1200" b="1" dirty="0">
                <a:gradFill>
                  <a:gsLst>
                    <a:gs pos="0">
                      <a:schemeClr val="bg2"/>
                    </a:gs>
                    <a:gs pos="100000">
                      <a:schemeClr val="bg2"/>
                    </a:gs>
                  </a:gsLst>
                  <a:lin ang="5400000" scaled="0"/>
                </a:gradFill>
                <a:latin typeface="+mj-lt"/>
                <a:ea typeface="Roboto Light" pitchFamily="2" charset="0"/>
              </a:rPr>
              <a:t>80%</a:t>
            </a:r>
            <a:endParaRPr lang="ko-KR" altLang="en-US" sz="1200" b="1" dirty="0">
              <a:gradFill>
                <a:gsLst>
                  <a:gs pos="0">
                    <a:schemeClr val="bg2"/>
                  </a:gs>
                  <a:gs pos="100000">
                    <a:schemeClr val="bg2"/>
                  </a:gs>
                </a:gsLst>
                <a:lin ang="5400000" scaled="0"/>
              </a:gradFill>
              <a:latin typeface="+mj-lt"/>
              <a:ea typeface="Roboto Light" pitchFamily="2" charset="0"/>
            </a:endParaRPr>
          </a:p>
        </p:txBody>
      </p:sp>
      <p:sp>
        <p:nvSpPr>
          <p:cNvPr id="43" name="Bar"/>
          <p:cNvSpPr/>
          <p:nvPr/>
        </p:nvSpPr>
        <p:spPr>
          <a:xfrm rot="10800000">
            <a:off x="8758632" y="3113491"/>
            <a:ext cx="495843" cy="2181875"/>
          </a:xfrm>
          <a:prstGeom prst="roundRect">
            <a:avLst>
              <a:gd name="adj" fmla="val 50000"/>
            </a:avLst>
          </a:prstGeom>
          <a:solidFill>
            <a:schemeClr val="accent1"/>
          </a:solidFill>
          <a:ln w="3175"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44" name="TextBox 43"/>
          <p:cNvSpPr txBox="1"/>
          <p:nvPr/>
        </p:nvSpPr>
        <p:spPr>
          <a:xfrm>
            <a:off x="8637766" y="3300865"/>
            <a:ext cx="737576" cy="184666"/>
          </a:xfrm>
          <a:prstGeom prst="rect">
            <a:avLst/>
          </a:prstGeom>
          <a:noFill/>
        </p:spPr>
        <p:txBody>
          <a:bodyPr wrap="square" lIns="0" tIns="0" rIns="0" bIns="0" rtlCol="0" anchor="b">
            <a:spAutoFit/>
          </a:bodyPr>
          <a:lstStyle/>
          <a:p>
            <a:pPr algn="ctr"/>
            <a:r>
              <a:rPr lang="nb-NO" altLang="ko-KR" sz="1200" b="1" dirty="0">
                <a:gradFill>
                  <a:gsLst>
                    <a:gs pos="0">
                      <a:schemeClr val="bg2"/>
                    </a:gs>
                    <a:gs pos="100000">
                      <a:schemeClr val="bg2"/>
                    </a:gs>
                  </a:gsLst>
                  <a:lin ang="5400000" scaled="0"/>
                </a:gradFill>
                <a:latin typeface="+mj-lt"/>
                <a:ea typeface="Roboto Light" pitchFamily="2" charset="0"/>
              </a:rPr>
              <a:t>75</a:t>
            </a:r>
            <a:r>
              <a:rPr lang="nb-NO" altLang="ko-KR" sz="1200" dirty="0">
                <a:gradFill>
                  <a:gsLst>
                    <a:gs pos="0">
                      <a:schemeClr val="bg2"/>
                    </a:gs>
                    <a:gs pos="100000">
                      <a:schemeClr val="bg2"/>
                    </a:gs>
                  </a:gsLst>
                  <a:lin ang="5400000" scaled="0"/>
                </a:gradFill>
                <a:latin typeface="+mj-lt"/>
                <a:ea typeface="Roboto Light" pitchFamily="2" charset="0"/>
              </a:rPr>
              <a:t>%</a:t>
            </a:r>
            <a:endParaRPr lang="ko-KR" altLang="en-US" sz="1200" dirty="0">
              <a:gradFill>
                <a:gsLst>
                  <a:gs pos="0">
                    <a:schemeClr val="bg2"/>
                  </a:gs>
                  <a:gs pos="100000">
                    <a:schemeClr val="bg2"/>
                  </a:gs>
                </a:gsLst>
                <a:lin ang="5400000" scaled="0"/>
              </a:gradFill>
              <a:latin typeface="+mj-lt"/>
              <a:ea typeface="Roboto Light" pitchFamily="2" charset="0"/>
            </a:endParaRPr>
          </a:p>
        </p:txBody>
      </p:sp>
      <p:sp>
        <p:nvSpPr>
          <p:cNvPr id="45" name="Bar"/>
          <p:cNvSpPr/>
          <p:nvPr/>
        </p:nvSpPr>
        <p:spPr>
          <a:xfrm rot="10800000">
            <a:off x="9694973" y="2305278"/>
            <a:ext cx="495843" cy="2990088"/>
          </a:xfrm>
          <a:prstGeom prst="roundRect">
            <a:avLst>
              <a:gd name="adj" fmla="val 50000"/>
            </a:avLst>
          </a:prstGeom>
          <a:pattFill prst="pct90">
            <a:fgClr>
              <a:schemeClr val="accent2"/>
            </a:fgClr>
            <a:bgClr>
              <a:schemeClr val="accent2">
                <a:lumMod val="60000"/>
                <a:lumOff val="40000"/>
              </a:schemeClr>
            </a:bgClr>
          </a:pattFill>
          <a:ln w="3175"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46" name="TextBox 45"/>
          <p:cNvSpPr txBox="1"/>
          <p:nvPr/>
        </p:nvSpPr>
        <p:spPr>
          <a:xfrm>
            <a:off x="9574107" y="2462683"/>
            <a:ext cx="737576" cy="184666"/>
          </a:xfrm>
          <a:prstGeom prst="rect">
            <a:avLst/>
          </a:prstGeom>
          <a:noFill/>
        </p:spPr>
        <p:txBody>
          <a:bodyPr wrap="square" lIns="0" tIns="0" rIns="0" bIns="0" rtlCol="0" anchor="b">
            <a:spAutoFit/>
          </a:bodyPr>
          <a:lstStyle/>
          <a:p>
            <a:pPr algn="ctr"/>
            <a:r>
              <a:rPr lang="nb-NO" altLang="ko-KR" sz="1200" b="1" dirty="0">
                <a:gradFill>
                  <a:gsLst>
                    <a:gs pos="0">
                      <a:schemeClr val="bg2"/>
                    </a:gs>
                    <a:gs pos="100000">
                      <a:schemeClr val="bg2"/>
                    </a:gs>
                  </a:gsLst>
                  <a:lin ang="5400000" scaled="0"/>
                </a:gradFill>
                <a:latin typeface="+mj-lt"/>
                <a:ea typeface="Roboto Light" pitchFamily="2" charset="0"/>
              </a:rPr>
              <a:t>100%</a:t>
            </a:r>
            <a:endParaRPr lang="ko-KR" altLang="en-US" sz="1200" b="1" dirty="0">
              <a:gradFill>
                <a:gsLst>
                  <a:gs pos="0">
                    <a:schemeClr val="bg2"/>
                  </a:gs>
                  <a:gs pos="100000">
                    <a:schemeClr val="bg2"/>
                  </a:gs>
                </a:gsLst>
                <a:lin ang="5400000" scaled="0"/>
              </a:gradFill>
              <a:latin typeface="+mj-lt"/>
              <a:ea typeface="Roboto Light" pitchFamily="2" charset="0"/>
            </a:endParaRPr>
          </a:p>
        </p:txBody>
      </p:sp>
      <p:sp>
        <p:nvSpPr>
          <p:cNvPr id="47" name="Bar"/>
          <p:cNvSpPr/>
          <p:nvPr/>
        </p:nvSpPr>
        <p:spPr>
          <a:xfrm rot="10800000">
            <a:off x="10631316" y="2643606"/>
            <a:ext cx="495843" cy="2651760"/>
          </a:xfrm>
          <a:prstGeom prst="roundRect">
            <a:avLst>
              <a:gd name="adj" fmla="val 50000"/>
            </a:avLst>
          </a:prstGeom>
          <a:pattFill prst="dkUpDiag">
            <a:fgClr>
              <a:schemeClr val="accent2"/>
            </a:fgClr>
            <a:bgClr>
              <a:schemeClr val="accent2">
                <a:lumMod val="60000"/>
                <a:lumOff val="40000"/>
              </a:schemeClr>
            </a:bgClr>
          </a:patt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48" name="TextBox 47"/>
          <p:cNvSpPr txBox="1"/>
          <p:nvPr/>
        </p:nvSpPr>
        <p:spPr>
          <a:xfrm>
            <a:off x="10510450" y="2842857"/>
            <a:ext cx="737576" cy="184666"/>
          </a:xfrm>
          <a:prstGeom prst="rect">
            <a:avLst/>
          </a:prstGeom>
          <a:noFill/>
        </p:spPr>
        <p:txBody>
          <a:bodyPr wrap="square" lIns="0" tIns="0" rIns="0" bIns="0" rtlCol="0" anchor="b">
            <a:spAutoFit/>
          </a:bodyPr>
          <a:lstStyle/>
          <a:p>
            <a:pPr algn="ctr"/>
            <a:r>
              <a:rPr lang="nb-NO" altLang="ko-KR" sz="1200" b="1" dirty="0">
                <a:gradFill>
                  <a:gsLst>
                    <a:gs pos="0">
                      <a:schemeClr val="bg2"/>
                    </a:gs>
                    <a:gs pos="100000">
                      <a:schemeClr val="bg2"/>
                    </a:gs>
                  </a:gsLst>
                  <a:lin ang="5400000" scaled="0"/>
                </a:gradFill>
                <a:latin typeface="+mj-lt"/>
                <a:ea typeface="Roboto Light" pitchFamily="2" charset="0"/>
              </a:rPr>
              <a:t>90%</a:t>
            </a:r>
            <a:endParaRPr lang="ko-KR" altLang="en-US" sz="1200" dirty="0">
              <a:gradFill>
                <a:gsLst>
                  <a:gs pos="0">
                    <a:schemeClr val="bg2"/>
                  </a:gs>
                  <a:gs pos="100000">
                    <a:schemeClr val="bg2"/>
                  </a:gs>
                </a:gsLst>
                <a:lin ang="5400000" scaled="0"/>
              </a:gradFill>
              <a:latin typeface="+mj-lt"/>
            </a:endParaRPr>
          </a:p>
        </p:txBody>
      </p:sp>
      <p:sp>
        <p:nvSpPr>
          <p:cNvPr id="49" name="Oval Callout 2"/>
          <p:cNvSpPr/>
          <p:nvPr/>
        </p:nvSpPr>
        <p:spPr>
          <a:xfrm>
            <a:off x="3996014" y="3481121"/>
            <a:ext cx="723900" cy="713363"/>
          </a:xfrm>
          <a:prstGeom prst="wedgeEllipseCallout">
            <a:avLst>
              <a:gd name="adj1" fmla="val -2325"/>
              <a:gd name="adj2" fmla="val 6802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TextBox 49"/>
          <p:cNvSpPr txBox="1"/>
          <p:nvPr/>
        </p:nvSpPr>
        <p:spPr>
          <a:xfrm>
            <a:off x="3977070" y="3754072"/>
            <a:ext cx="737576" cy="184666"/>
          </a:xfrm>
          <a:prstGeom prst="rect">
            <a:avLst/>
          </a:prstGeom>
          <a:noFill/>
        </p:spPr>
        <p:txBody>
          <a:bodyPr wrap="square" lIns="0" tIns="0" rIns="0" bIns="0" rtlCol="0" anchor="b">
            <a:spAutoFit/>
          </a:bodyPr>
          <a:lstStyle/>
          <a:p>
            <a:pPr algn="ctr"/>
            <a:r>
              <a:rPr lang="nb-NO" altLang="ko-KR" sz="1200" b="1" dirty="0">
                <a:gradFill>
                  <a:gsLst>
                    <a:gs pos="0">
                      <a:schemeClr val="bg2"/>
                    </a:gs>
                    <a:gs pos="100000">
                      <a:schemeClr val="bg2"/>
                    </a:gs>
                  </a:gsLst>
                  <a:lin ang="5400000" scaled="0"/>
                </a:gradFill>
                <a:latin typeface="+mj-lt"/>
                <a:ea typeface="Roboto Light" pitchFamily="2" charset="0"/>
              </a:rPr>
              <a:t>Lowest</a:t>
            </a:r>
            <a:endParaRPr lang="ko-KR" altLang="en-US" sz="1200" b="1" dirty="0">
              <a:gradFill>
                <a:gsLst>
                  <a:gs pos="0">
                    <a:schemeClr val="bg2"/>
                  </a:gs>
                  <a:gs pos="100000">
                    <a:schemeClr val="bg2"/>
                  </a:gs>
                </a:gsLst>
                <a:lin ang="5400000" scaled="0"/>
              </a:gradFill>
              <a:latin typeface="+mj-lt"/>
              <a:ea typeface="Roboto Light" pitchFamily="2" charset="0"/>
            </a:endParaRPr>
          </a:p>
        </p:txBody>
      </p:sp>
      <p:sp>
        <p:nvSpPr>
          <p:cNvPr id="51" name="Oval Callout 116"/>
          <p:cNvSpPr/>
          <p:nvPr/>
        </p:nvSpPr>
        <p:spPr>
          <a:xfrm>
            <a:off x="9587783" y="1407029"/>
            <a:ext cx="723900" cy="713363"/>
          </a:xfrm>
          <a:prstGeom prst="wedgeEllipseCallout">
            <a:avLst>
              <a:gd name="adj1" fmla="val -2325"/>
              <a:gd name="adj2" fmla="val 68025"/>
            </a:avLst>
          </a:prstGeom>
          <a:pattFill prst="pct90">
            <a:fgClr>
              <a:schemeClr val="accent2"/>
            </a:fgClr>
            <a:bgClr>
              <a:schemeClr val="accent2">
                <a:lumMod val="60000"/>
                <a:lumOff val="4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TextBox 51"/>
          <p:cNvSpPr txBox="1"/>
          <p:nvPr/>
        </p:nvSpPr>
        <p:spPr>
          <a:xfrm>
            <a:off x="9568839" y="1679980"/>
            <a:ext cx="737576" cy="184666"/>
          </a:xfrm>
          <a:prstGeom prst="rect">
            <a:avLst/>
          </a:prstGeom>
          <a:noFill/>
        </p:spPr>
        <p:txBody>
          <a:bodyPr wrap="square" lIns="0" tIns="0" rIns="0" bIns="0" rtlCol="0" anchor="b">
            <a:spAutoFit/>
          </a:bodyPr>
          <a:lstStyle/>
          <a:p>
            <a:pPr algn="ctr"/>
            <a:r>
              <a:rPr lang="nb-NO" altLang="ko-KR" sz="1200" b="1" dirty="0">
                <a:gradFill>
                  <a:gsLst>
                    <a:gs pos="0">
                      <a:schemeClr val="bg2"/>
                    </a:gs>
                    <a:gs pos="100000">
                      <a:schemeClr val="bg2"/>
                    </a:gs>
                  </a:gsLst>
                  <a:lin ang="5400000" scaled="0"/>
                </a:gradFill>
                <a:latin typeface="+mj-lt"/>
                <a:ea typeface="Roboto Light" pitchFamily="2" charset="0"/>
              </a:rPr>
              <a:t>Highest</a:t>
            </a:r>
            <a:endParaRPr lang="ko-KR" altLang="en-US" sz="1200" b="1" dirty="0">
              <a:gradFill>
                <a:gsLst>
                  <a:gs pos="0">
                    <a:schemeClr val="bg2"/>
                  </a:gs>
                  <a:gs pos="100000">
                    <a:schemeClr val="bg2"/>
                  </a:gs>
                </a:gsLst>
                <a:lin ang="5400000" scaled="0"/>
              </a:gradFill>
              <a:latin typeface="+mj-lt"/>
              <a:ea typeface="Roboto Light" pitchFamily="2" charset="0"/>
            </a:endParaRPr>
          </a:p>
        </p:txBody>
      </p:sp>
      <p:sp>
        <p:nvSpPr>
          <p:cNvPr id="53" name="Oval Callout 118"/>
          <p:cNvSpPr/>
          <p:nvPr/>
        </p:nvSpPr>
        <p:spPr>
          <a:xfrm>
            <a:off x="10532889" y="1710104"/>
            <a:ext cx="723900" cy="713363"/>
          </a:xfrm>
          <a:prstGeom prst="wedgeEllipseCallout">
            <a:avLst>
              <a:gd name="adj1" fmla="val -2325"/>
              <a:gd name="adj2" fmla="val 68025"/>
            </a:avLst>
          </a:prstGeom>
          <a:pattFill prst="dkUpDiag">
            <a:fgClr>
              <a:schemeClr val="accent2"/>
            </a:fgClr>
            <a:bgClr>
              <a:schemeClr val="accent2">
                <a:lumMod val="60000"/>
                <a:lumOff val="4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p:cNvSpPr txBox="1"/>
          <p:nvPr/>
        </p:nvSpPr>
        <p:spPr>
          <a:xfrm>
            <a:off x="10513945" y="1983055"/>
            <a:ext cx="737576" cy="184666"/>
          </a:xfrm>
          <a:prstGeom prst="rect">
            <a:avLst/>
          </a:prstGeom>
          <a:noFill/>
        </p:spPr>
        <p:txBody>
          <a:bodyPr wrap="square" lIns="0" tIns="0" rIns="0" bIns="0" rtlCol="0" anchor="b">
            <a:spAutoFit/>
          </a:bodyPr>
          <a:lstStyle/>
          <a:p>
            <a:pPr algn="ctr"/>
            <a:r>
              <a:rPr lang="nb-NO" altLang="ko-KR" sz="1200" b="1" dirty="0">
                <a:gradFill>
                  <a:gsLst>
                    <a:gs pos="0">
                      <a:schemeClr val="bg2"/>
                    </a:gs>
                    <a:gs pos="100000">
                      <a:schemeClr val="bg2"/>
                    </a:gs>
                  </a:gsLst>
                  <a:lin ang="5400000" scaled="0"/>
                </a:gradFill>
                <a:latin typeface="+mj-lt"/>
                <a:ea typeface="Roboto Light" pitchFamily="2" charset="0"/>
              </a:rPr>
              <a:t>Predict</a:t>
            </a:r>
            <a:endParaRPr lang="ko-KR" altLang="en-US" sz="1200" b="1" dirty="0">
              <a:gradFill>
                <a:gsLst>
                  <a:gs pos="0">
                    <a:schemeClr val="bg2"/>
                  </a:gs>
                  <a:gs pos="100000">
                    <a:schemeClr val="bg2"/>
                  </a:gs>
                </a:gsLst>
                <a:lin ang="5400000" scaled="0"/>
              </a:gradFill>
              <a:latin typeface="+mj-lt"/>
              <a:ea typeface="Roboto Light" pitchFamily="2" charset="0"/>
            </a:endParaRPr>
          </a:p>
        </p:txBody>
      </p:sp>
      <p:sp>
        <p:nvSpPr>
          <p:cNvPr id="55" name="TextBox 54"/>
          <p:cNvSpPr txBox="1"/>
          <p:nvPr/>
        </p:nvSpPr>
        <p:spPr>
          <a:xfrm>
            <a:off x="471371" y="2518252"/>
            <a:ext cx="3112718" cy="3139321"/>
          </a:xfrm>
          <a:prstGeom prst="rect">
            <a:avLst/>
          </a:prstGeom>
          <a:noFill/>
        </p:spPr>
        <p:txBody>
          <a:bodyPr wrap="square" rtlCol="0">
            <a:spAutoFit/>
          </a:bodyPr>
          <a:lstStyle/>
          <a:p>
            <a:pPr algn="just">
              <a:lnSpc>
                <a:spcPct val="150000"/>
              </a:lnSpc>
            </a:pPr>
            <a:r>
              <a:rPr lang="id-ID" sz="1200" dirty="0"/>
              <a:t>For every 6 emails received, we get 3 Phone calls. Suitable for all categories business and personal presentation</a:t>
            </a:r>
            <a:r>
              <a:rPr lang="id-ID" sz="1200" b="1" dirty="0"/>
              <a:t>, </a:t>
            </a:r>
            <a:r>
              <a:rPr lang="id-ID" sz="1200" dirty="0"/>
              <a:t>Suitable for all categories business and personal presentation</a:t>
            </a:r>
            <a:r>
              <a:rPr lang="id-ID" sz="1200" b="1" dirty="0"/>
              <a:t>,</a:t>
            </a:r>
            <a:r>
              <a:rPr lang="id-ID" sz="1200" dirty="0"/>
              <a:t> eaque ipsa quae ab illo inventore veritatis et quasi</a:t>
            </a:r>
            <a:r>
              <a:rPr lang="en-US" sz="1200" dirty="0"/>
              <a:t>.</a:t>
            </a:r>
          </a:p>
          <a:p>
            <a:pPr algn="just">
              <a:lnSpc>
                <a:spcPct val="150000"/>
              </a:lnSpc>
            </a:pPr>
            <a:r>
              <a:rPr lang="en-US" sz="1200" dirty="0"/>
              <a:t>Lorem Ipsum dolor sit </a:t>
            </a:r>
            <a:r>
              <a:rPr lang="en-US" sz="1200" dirty="0" err="1"/>
              <a:t>amet</a:t>
            </a:r>
            <a:r>
              <a:rPr lang="en-US" sz="1200" dirty="0"/>
              <a:t>, </a:t>
            </a:r>
            <a:r>
              <a:rPr lang="en-US" sz="1200" dirty="0" err="1"/>
              <a:t>consectetur</a:t>
            </a:r>
            <a:r>
              <a:rPr lang="en-US" sz="1200" dirty="0"/>
              <a:t> </a:t>
            </a:r>
            <a:r>
              <a:rPr lang="en-US" sz="1200" dirty="0" err="1"/>
              <a:t>adipiscing</a:t>
            </a:r>
            <a:r>
              <a:rPr lang="en-US" sz="1200" dirty="0"/>
              <a:t> </a:t>
            </a:r>
            <a:r>
              <a:rPr lang="en-US" sz="1200" dirty="0" err="1"/>
              <a:t>elit</a:t>
            </a:r>
            <a:r>
              <a:rPr lang="en-US" sz="1200" dirty="0"/>
              <a:t>, </a:t>
            </a:r>
            <a:r>
              <a:rPr lang="en-US" sz="1200" dirty="0" err="1"/>
              <a:t>sed</a:t>
            </a:r>
            <a:r>
              <a:rPr lang="en-US" sz="1200" dirty="0"/>
              <a:t> do </a:t>
            </a:r>
            <a:r>
              <a:rPr lang="en-US" sz="1200" dirty="0" err="1"/>
              <a:t>eiusmod</a:t>
            </a:r>
            <a:r>
              <a:rPr lang="en-US" sz="1200" dirty="0"/>
              <a:t> </a:t>
            </a:r>
            <a:r>
              <a:rPr lang="en-US" sz="1200" dirty="0" err="1"/>
              <a:t>tempor</a:t>
            </a:r>
            <a:r>
              <a:rPr lang="en-US" sz="1200" dirty="0"/>
              <a:t> </a:t>
            </a:r>
            <a:r>
              <a:rPr lang="en-US" sz="1200" dirty="0" err="1"/>
              <a:t>incididunt</a:t>
            </a:r>
            <a:r>
              <a:rPr lang="en-US" sz="1200" dirty="0"/>
              <a:t> </a:t>
            </a:r>
            <a:r>
              <a:rPr lang="en-US" sz="1200" dirty="0" err="1"/>
              <a:t>ut</a:t>
            </a:r>
            <a:r>
              <a:rPr lang="en-US" sz="1200" dirty="0"/>
              <a:t> </a:t>
            </a:r>
            <a:r>
              <a:rPr lang="en-US" sz="1200" dirty="0" err="1"/>
              <a:t>labore</a:t>
            </a:r>
            <a:r>
              <a:rPr lang="en-US" sz="1200" dirty="0"/>
              <a:t> et </a:t>
            </a:r>
            <a:r>
              <a:rPr lang="en-US" sz="1200" dirty="0" err="1"/>
              <a:t>dolore</a:t>
            </a:r>
            <a:r>
              <a:rPr lang="en-US" sz="1200" dirty="0"/>
              <a:t> magna </a:t>
            </a:r>
            <a:r>
              <a:rPr lang="en-US" sz="1200" dirty="0" err="1"/>
              <a:t>aliqua</a:t>
            </a:r>
            <a:r>
              <a:rPr lang="en-US" sz="1200" dirty="0"/>
              <a:t>.</a:t>
            </a:r>
          </a:p>
          <a:p>
            <a:pPr algn="just">
              <a:lnSpc>
                <a:spcPct val="150000"/>
              </a:lnSpc>
            </a:pPr>
            <a:endParaRPr lang="id-ID" sz="1200" dirty="0"/>
          </a:p>
        </p:txBody>
      </p:sp>
      <p:sp>
        <p:nvSpPr>
          <p:cNvPr id="56" name="TextBox 55"/>
          <p:cNvSpPr txBox="1"/>
          <p:nvPr/>
        </p:nvSpPr>
        <p:spPr>
          <a:xfrm>
            <a:off x="471372" y="2217423"/>
            <a:ext cx="2020105" cy="369332"/>
          </a:xfrm>
          <a:prstGeom prst="rect">
            <a:avLst/>
          </a:prstGeom>
          <a:noFill/>
        </p:spPr>
        <p:txBody>
          <a:bodyPr wrap="none" rtlCol="0">
            <a:spAutoFit/>
          </a:bodyPr>
          <a:lstStyle/>
          <a:p>
            <a:r>
              <a:rPr lang="en-US" dirty="0">
                <a:latin typeface="+mj-lt"/>
              </a:rPr>
              <a:t>Income </a:t>
            </a:r>
            <a:r>
              <a:rPr lang="id-ID" dirty="0">
                <a:latin typeface="+mj-lt"/>
              </a:rPr>
              <a:t>Analysis</a:t>
            </a:r>
          </a:p>
        </p:txBody>
      </p:sp>
    </p:spTree>
    <p:extLst>
      <p:ext uri="{BB962C8B-B14F-4D97-AF65-F5344CB8AC3E}">
        <p14:creationId xmlns:p14="http://schemas.microsoft.com/office/powerpoint/2010/main" val="2307821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6"/>
                                        </p:tgtEl>
                                        <p:attrNameLst>
                                          <p:attrName>style.visibility</p:attrName>
                                        </p:attrNameLst>
                                      </p:cBhvr>
                                      <p:to>
                                        <p:strVal val="visible"/>
                                      </p:to>
                                    </p:set>
                                    <p:anim calcmode="lin" valueType="num">
                                      <p:cBhvr additive="base">
                                        <p:cTn id="7" dur="500" fill="hold"/>
                                        <p:tgtEl>
                                          <p:spTgt spid="56"/>
                                        </p:tgtEl>
                                        <p:attrNameLst>
                                          <p:attrName>ppt_x</p:attrName>
                                        </p:attrNameLst>
                                      </p:cBhvr>
                                      <p:tavLst>
                                        <p:tav tm="0">
                                          <p:val>
                                            <p:strVal val="0-#ppt_w/2"/>
                                          </p:val>
                                        </p:tav>
                                        <p:tav tm="100000">
                                          <p:val>
                                            <p:strVal val="#ppt_x"/>
                                          </p:val>
                                        </p:tav>
                                      </p:tavLst>
                                    </p:anim>
                                    <p:anim calcmode="lin" valueType="num">
                                      <p:cBhvr additive="base">
                                        <p:cTn id="8" dur="500" fill="hold"/>
                                        <p:tgtEl>
                                          <p:spTgt spid="5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5"/>
                                        </p:tgtEl>
                                        <p:attrNameLst>
                                          <p:attrName>style.visibility</p:attrName>
                                        </p:attrNameLst>
                                      </p:cBhvr>
                                      <p:to>
                                        <p:strVal val="visible"/>
                                      </p:to>
                                    </p:set>
                                    <p:anim calcmode="lin" valueType="num">
                                      <p:cBhvr additive="base">
                                        <p:cTn id="12" dur="500" fill="hold"/>
                                        <p:tgtEl>
                                          <p:spTgt spid="55"/>
                                        </p:tgtEl>
                                        <p:attrNameLst>
                                          <p:attrName>ppt_x</p:attrName>
                                        </p:attrNameLst>
                                      </p:cBhvr>
                                      <p:tavLst>
                                        <p:tav tm="0">
                                          <p:val>
                                            <p:strVal val="0-#ppt_w/2"/>
                                          </p:val>
                                        </p:tav>
                                        <p:tav tm="100000">
                                          <p:val>
                                            <p:strVal val="#ppt_x"/>
                                          </p:val>
                                        </p:tav>
                                      </p:tavLst>
                                    </p:anim>
                                    <p:anim calcmode="lin" valueType="num">
                                      <p:cBhvr additive="base">
                                        <p:cTn id="13" dur="500" fill="hold"/>
                                        <p:tgtEl>
                                          <p:spTgt spid="5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fltVal val="0"/>
                                          </p:val>
                                        </p:tav>
                                        <p:tav tm="100000">
                                          <p:val>
                                            <p:strVal val="#ppt_h"/>
                                          </p:val>
                                        </p:tav>
                                      </p:tavLst>
                                    </p:anim>
                                    <p:animEffect transition="in" filter="fade">
                                      <p:cBhvr>
                                        <p:cTn id="23" dur="500"/>
                                        <p:tgtEl>
                                          <p:spTgt spid="9"/>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 calcmode="lin" valueType="num">
                                      <p:cBhvr>
                                        <p:cTn id="26" dur="500" fill="hold"/>
                                        <p:tgtEl>
                                          <p:spTgt spid="11"/>
                                        </p:tgtEl>
                                        <p:attrNameLst>
                                          <p:attrName>ppt_w</p:attrName>
                                        </p:attrNameLst>
                                      </p:cBhvr>
                                      <p:tavLst>
                                        <p:tav tm="0">
                                          <p:val>
                                            <p:fltVal val="0"/>
                                          </p:val>
                                        </p:tav>
                                        <p:tav tm="100000">
                                          <p:val>
                                            <p:strVal val="#ppt_w"/>
                                          </p:val>
                                        </p:tav>
                                      </p:tavLst>
                                    </p:anim>
                                    <p:anim calcmode="lin" valueType="num">
                                      <p:cBhvr>
                                        <p:cTn id="27" dur="500" fill="hold"/>
                                        <p:tgtEl>
                                          <p:spTgt spid="11"/>
                                        </p:tgtEl>
                                        <p:attrNameLst>
                                          <p:attrName>ppt_h</p:attrName>
                                        </p:attrNameLst>
                                      </p:cBhvr>
                                      <p:tavLst>
                                        <p:tav tm="0">
                                          <p:val>
                                            <p:fltVal val="0"/>
                                          </p:val>
                                        </p:tav>
                                        <p:tav tm="100000">
                                          <p:val>
                                            <p:strVal val="#ppt_h"/>
                                          </p:val>
                                        </p:tav>
                                      </p:tavLst>
                                    </p:anim>
                                    <p:animEffect transition="in" filter="fade">
                                      <p:cBhvr>
                                        <p:cTn id="28" dur="500"/>
                                        <p:tgtEl>
                                          <p:spTgt spid="11"/>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p:cTn id="31" dur="500" fill="hold"/>
                                        <p:tgtEl>
                                          <p:spTgt spid="13"/>
                                        </p:tgtEl>
                                        <p:attrNameLst>
                                          <p:attrName>ppt_w</p:attrName>
                                        </p:attrNameLst>
                                      </p:cBhvr>
                                      <p:tavLst>
                                        <p:tav tm="0">
                                          <p:val>
                                            <p:fltVal val="0"/>
                                          </p:val>
                                        </p:tav>
                                        <p:tav tm="100000">
                                          <p:val>
                                            <p:strVal val="#ppt_w"/>
                                          </p:val>
                                        </p:tav>
                                      </p:tavLst>
                                    </p:anim>
                                    <p:anim calcmode="lin" valueType="num">
                                      <p:cBhvr>
                                        <p:cTn id="32" dur="500" fill="hold"/>
                                        <p:tgtEl>
                                          <p:spTgt spid="13"/>
                                        </p:tgtEl>
                                        <p:attrNameLst>
                                          <p:attrName>ppt_h</p:attrName>
                                        </p:attrNameLst>
                                      </p:cBhvr>
                                      <p:tavLst>
                                        <p:tav tm="0">
                                          <p:val>
                                            <p:fltVal val="0"/>
                                          </p:val>
                                        </p:tav>
                                        <p:tav tm="100000">
                                          <p:val>
                                            <p:strVal val="#ppt_h"/>
                                          </p:val>
                                        </p:tav>
                                      </p:tavLst>
                                    </p:anim>
                                    <p:animEffect transition="in" filter="fade">
                                      <p:cBhvr>
                                        <p:cTn id="33" dur="500"/>
                                        <p:tgtEl>
                                          <p:spTgt spid="13"/>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15"/>
                                        </p:tgtEl>
                                        <p:attrNameLst>
                                          <p:attrName>style.visibility</p:attrName>
                                        </p:attrNameLst>
                                      </p:cBhvr>
                                      <p:to>
                                        <p:strVal val="visible"/>
                                      </p:to>
                                    </p:set>
                                    <p:anim calcmode="lin" valueType="num">
                                      <p:cBhvr>
                                        <p:cTn id="36" dur="500" fill="hold"/>
                                        <p:tgtEl>
                                          <p:spTgt spid="15"/>
                                        </p:tgtEl>
                                        <p:attrNameLst>
                                          <p:attrName>ppt_w</p:attrName>
                                        </p:attrNameLst>
                                      </p:cBhvr>
                                      <p:tavLst>
                                        <p:tav tm="0">
                                          <p:val>
                                            <p:fltVal val="0"/>
                                          </p:val>
                                        </p:tav>
                                        <p:tav tm="100000">
                                          <p:val>
                                            <p:strVal val="#ppt_w"/>
                                          </p:val>
                                        </p:tav>
                                      </p:tavLst>
                                    </p:anim>
                                    <p:anim calcmode="lin" valueType="num">
                                      <p:cBhvr>
                                        <p:cTn id="37" dur="500" fill="hold"/>
                                        <p:tgtEl>
                                          <p:spTgt spid="15"/>
                                        </p:tgtEl>
                                        <p:attrNameLst>
                                          <p:attrName>ppt_h</p:attrName>
                                        </p:attrNameLst>
                                      </p:cBhvr>
                                      <p:tavLst>
                                        <p:tav tm="0">
                                          <p:val>
                                            <p:fltVal val="0"/>
                                          </p:val>
                                        </p:tav>
                                        <p:tav tm="100000">
                                          <p:val>
                                            <p:strVal val="#ppt_h"/>
                                          </p:val>
                                        </p:tav>
                                      </p:tavLst>
                                    </p:anim>
                                    <p:animEffect transition="in" filter="fade">
                                      <p:cBhvr>
                                        <p:cTn id="38" dur="500"/>
                                        <p:tgtEl>
                                          <p:spTgt spid="15"/>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7"/>
                                        </p:tgtEl>
                                        <p:attrNameLst>
                                          <p:attrName>style.visibility</p:attrName>
                                        </p:attrNameLst>
                                      </p:cBhvr>
                                      <p:to>
                                        <p:strVal val="visible"/>
                                      </p:to>
                                    </p:set>
                                    <p:anim calcmode="lin" valueType="num">
                                      <p:cBhvr>
                                        <p:cTn id="41" dur="500" fill="hold"/>
                                        <p:tgtEl>
                                          <p:spTgt spid="17"/>
                                        </p:tgtEl>
                                        <p:attrNameLst>
                                          <p:attrName>ppt_w</p:attrName>
                                        </p:attrNameLst>
                                      </p:cBhvr>
                                      <p:tavLst>
                                        <p:tav tm="0">
                                          <p:val>
                                            <p:fltVal val="0"/>
                                          </p:val>
                                        </p:tav>
                                        <p:tav tm="100000">
                                          <p:val>
                                            <p:strVal val="#ppt_w"/>
                                          </p:val>
                                        </p:tav>
                                      </p:tavLst>
                                    </p:anim>
                                    <p:anim calcmode="lin" valueType="num">
                                      <p:cBhvr>
                                        <p:cTn id="42" dur="500" fill="hold"/>
                                        <p:tgtEl>
                                          <p:spTgt spid="17"/>
                                        </p:tgtEl>
                                        <p:attrNameLst>
                                          <p:attrName>ppt_h</p:attrName>
                                        </p:attrNameLst>
                                      </p:cBhvr>
                                      <p:tavLst>
                                        <p:tav tm="0">
                                          <p:val>
                                            <p:fltVal val="0"/>
                                          </p:val>
                                        </p:tav>
                                        <p:tav tm="100000">
                                          <p:val>
                                            <p:strVal val="#ppt_h"/>
                                          </p:val>
                                        </p:tav>
                                      </p:tavLst>
                                    </p:anim>
                                    <p:animEffect transition="in" filter="fade">
                                      <p:cBhvr>
                                        <p:cTn id="43" dur="500"/>
                                        <p:tgtEl>
                                          <p:spTgt spid="17"/>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19"/>
                                        </p:tgtEl>
                                        <p:attrNameLst>
                                          <p:attrName>style.visibility</p:attrName>
                                        </p:attrNameLst>
                                      </p:cBhvr>
                                      <p:to>
                                        <p:strVal val="visible"/>
                                      </p:to>
                                    </p:set>
                                    <p:anim calcmode="lin" valueType="num">
                                      <p:cBhvr>
                                        <p:cTn id="46" dur="500" fill="hold"/>
                                        <p:tgtEl>
                                          <p:spTgt spid="19"/>
                                        </p:tgtEl>
                                        <p:attrNameLst>
                                          <p:attrName>ppt_w</p:attrName>
                                        </p:attrNameLst>
                                      </p:cBhvr>
                                      <p:tavLst>
                                        <p:tav tm="0">
                                          <p:val>
                                            <p:fltVal val="0"/>
                                          </p:val>
                                        </p:tav>
                                        <p:tav tm="100000">
                                          <p:val>
                                            <p:strVal val="#ppt_w"/>
                                          </p:val>
                                        </p:tav>
                                      </p:tavLst>
                                    </p:anim>
                                    <p:anim calcmode="lin" valueType="num">
                                      <p:cBhvr>
                                        <p:cTn id="47" dur="500" fill="hold"/>
                                        <p:tgtEl>
                                          <p:spTgt spid="19"/>
                                        </p:tgtEl>
                                        <p:attrNameLst>
                                          <p:attrName>ppt_h</p:attrName>
                                        </p:attrNameLst>
                                      </p:cBhvr>
                                      <p:tavLst>
                                        <p:tav tm="0">
                                          <p:val>
                                            <p:fltVal val="0"/>
                                          </p:val>
                                        </p:tav>
                                        <p:tav tm="100000">
                                          <p:val>
                                            <p:strVal val="#ppt_h"/>
                                          </p:val>
                                        </p:tav>
                                      </p:tavLst>
                                    </p:anim>
                                    <p:animEffect transition="in" filter="fade">
                                      <p:cBhvr>
                                        <p:cTn id="48" dur="500"/>
                                        <p:tgtEl>
                                          <p:spTgt spid="19"/>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21"/>
                                        </p:tgtEl>
                                        <p:attrNameLst>
                                          <p:attrName>style.visibility</p:attrName>
                                        </p:attrNameLst>
                                      </p:cBhvr>
                                      <p:to>
                                        <p:strVal val="visible"/>
                                      </p:to>
                                    </p:set>
                                    <p:anim calcmode="lin" valueType="num">
                                      <p:cBhvr>
                                        <p:cTn id="51" dur="500" fill="hold"/>
                                        <p:tgtEl>
                                          <p:spTgt spid="21"/>
                                        </p:tgtEl>
                                        <p:attrNameLst>
                                          <p:attrName>ppt_w</p:attrName>
                                        </p:attrNameLst>
                                      </p:cBhvr>
                                      <p:tavLst>
                                        <p:tav tm="0">
                                          <p:val>
                                            <p:fltVal val="0"/>
                                          </p:val>
                                        </p:tav>
                                        <p:tav tm="100000">
                                          <p:val>
                                            <p:strVal val="#ppt_w"/>
                                          </p:val>
                                        </p:tav>
                                      </p:tavLst>
                                    </p:anim>
                                    <p:anim calcmode="lin" valueType="num">
                                      <p:cBhvr>
                                        <p:cTn id="52" dur="500" fill="hold"/>
                                        <p:tgtEl>
                                          <p:spTgt spid="21"/>
                                        </p:tgtEl>
                                        <p:attrNameLst>
                                          <p:attrName>ppt_h</p:attrName>
                                        </p:attrNameLst>
                                      </p:cBhvr>
                                      <p:tavLst>
                                        <p:tav tm="0">
                                          <p:val>
                                            <p:fltVal val="0"/>
                                          </p:val>
                                        </p:tav>
                                        <p:tav tm="100000">
                                          <p:val>
                                            <p:strVal val="#ppt_h"/>
                                          </p:val>
                                        </p:tav>
                                      </p:tavLst>
                                    </p:anim>
                                    <p:animEffect transition="in" filter="fade">
                                      <p:cBhvr>
                                        <p:cTn id="53" dur="500"/>
                                        <p:tgtEl>
                                          <p:spTgt spid="21"/>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23"/>
                                        </p:tgtEl>
                                        <p:attrNameLst>
                                          <p:attrName>style.visibility</p:attrName>
                                        </p:attrNameLst>
                                      </p:cBhvr>
                                      <p:to>
                                        <p:strVal val="visible"/>
                                      </p:to>
                                    </p:set>
                                    <p:anim calcmode="lin" valueType="num">
                                      <p:cBhvr>
                                        <p:cTn id="56" dur="500" fill="hold"/>
                                        <p:tgtEl>
                                          <p:spTgt spid="23"/>
                                        </p:tgtEl>
                                        <p:attrNameLst>
                                          <p:attrName>ppt_w</p:attrName>
                                        </p:attrNameLst>
                                      </p:cBhvr>
                                      <p:tavLst>
                                        <p:tav tm="0">
                                          <p:val>
                                            <p:fltVal val="0"/>
                                          </p:val>
                                        </p:tav>
                                        <p:tav tm="100000">
                                          <p:val>
                                            <p:strVal val="#ppt_w"/>
                                          </p:val>
                                        </p:tav>
                                      </p:tavLst>
                                    </p:anim>
                                    <p:anim calcmode="lin" valueType="num">
                                      <p:cBhvr>
                                        <p:cTn id="57" dur="500" fill="hold"/>
                                        <p:tgtEl>
                                          <p:spTgt spid="23"/>
                                        </p:tgtEl>
                                        <p:attrNameLst>
                                          <p:attrName>ppt_h</p:attrName>
                                        </p:attrNameLst>
                                      </p:cBhvr>
                                      <p:tavLst>
                                        <p:tav tm="0">
                                          <p:val>
                                            <p:fltVal val="0"/>
                                          </p:val>
                                        </p:tav>
                                        <p:tav tm="100000">
                                          <p:val>
                                            <p:strVal val="#ppt_h"/>
                                          </p:val>
                                        </p:tav>
                                      </p:tavLst>
                                    </p:anim>
                                    <p:animEffect transition="in" filter="fade">
                                      <p:cBhvr>
                                        <p:cTn id="58" dur="500"/>
                                        <p:tgtEl>
                                          <p:spTgt spid="23"/>
                                        </p:tgtEl>
                                      </p:cBhvr>
                                    </p:animEffect>
                                  </p:childTnLst>
                                </p:cTn>
                              </p:par>
                            </p:childTnLst>
                          </p:cTn>
                        </p:par>
                        <p:par>
                          <p:cTn id="59" fill="hold">
                            <p:stCondLst>
                              <p:cond delay="2000"/>
                            </p:stCondLst>
                            <p:childTnLst>
                              <p:par>
                                <p:cTn id="60" presetID="42" presetClass="entr" presetSubtype="0" fill="hold" grpId="0" nodeType="afterEffect">
                                  <p:stCondLst>
                                    <p:cond delay="0"/>
                                  </p:stCondLst>
                                  <p:childTnLst>
                                    <p:set>
                                      <p:cBhvr>
                                        <p:cTn id="61" dur="1" fill="hold">
                                          <p:stCondLst>
                                            <p:cond delay="0"/>
                                          </p:stCondLst>
                                        </p:cTn>
                                        <p:tgtEl>
                                          <p:spTgt spid="10"/>
                                        </p:tgtEl>
                                        <p:attrNameLst>
                                          <p:attrName>style.visibility</p:attrName>
                                        </p:attrNameLst>
                                      </p:cBhvr>
                                      <p:to>
                                        <p:strVal val="visible"/>
                                      </p:to>
                                    </p:set>
                                    <p:animEffect transition="in" filter="fade">
                                      <p:cBhvr>
                                        <p:cTn id="62" dur="500"/>
                                        <p:tgtEl>
                                          <p:spTgt spid="10"/>
                                        </p:tgtEl>
                                      </p:cBhvr>
                                    </p:animEffect>
                                    <p:anim calcmode="lin" valueType="num">
                                      <p:cBhvr>
                                        <p:cTn id="63" dur="500" fill="hold"/>
                                        <p:tgtEl>
                                          <p:spTgt spid="10"/>
                                        </p:tgtEl>
                                        <p:attrNameLst>
                                          <p:attrName>ppt_x</p:attrName>
                                        </p:attrNameLst>
                                      </p:cBhvr>
                                      <p:tavLst>
                                        <p:tav tm="0">
                                          <p:val>
                                            <p:strVal val="#ppt_x"/>
                                          </p:val>
                                        </p:tav>
                                        <p:tav tm="100000">
                                          <p:val>
                                            <p:strVal val="#ppt_x"/>
                                          </p:val>
                                        </p:tav>
                                      </p:tavLst>
                                    </p:anim>
                                    <p:anim calcmode="lin" valueType="num">
                                      <p:cBhvr>
                                        <p:cTn id="64" dur="500" fill="hold"/>
                                        <p:tgtEl>
                                          <p:spTgt spid="10"/>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12"/>
                                        </p:tgtEl>
                                        <p:attrNameLst>
                                          <p:attrName>style.visibility</p:attrName>
                                        </p:attrNameLst>
                                      </p:cBhvr>
                                      <p:to>
                                        <p:strVal val="visible"/>
                                      </p:to>
                                    </p:set>
                                    <p:animEffect transition="in" filter="fade">
                                      <p:cBhvr>
                                        <p:cTn id="67" dur="500"/>
                                        <p:tgtEl>
                                          <p:spTgt spid="12"/>
                                        </p:tgtEl>
                                      </p:cBhvr>
                                    </p:animEffect>
                                    <p:anim calcmode="lin" valueType="num">
                                      <p:cBhvr>
                                        <p:cTn id="68" dur="500" fill="hold"/>
                                        <p:tgtEl>
                                          <p:spTgt spid="12"/>
                                        </p:tgtEl>
                                        <p:attrNameLst>
                                          <p:attrName>ppt_x</p:attrName>
                                        </p:attrNameLst>
                                      </p:cBhvr>
                                      <p:tavLst>
                                        <p:tav tm="0">
                                          <p:val>
                                            <p:strVal val="#ppt_x"/>
                                          </p:val>
                                        </p:tav>
                                        <p:tav tm="100000">
                                          <p:val>
                                            <p:strVal val="#ppt_x"/>
                                          </p:val>
                                        </p:tav>
                                      </p:tavLst>
                                    </p:anim>
                                    <p:anim calcmode="lin" valueType="num">
                                      <p:cBhvr>
                                        <p:cTn id="69" dur="500" fill="hold"/>
                                        <p:tgtEl>
                                          <p:spTgt spid="12"/>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14"/>
                                        </p:tgtEl>
                                        <p:attrNameLst>
                                          <p:attrName>style.visibility</p:attrName>
                                        </p:attrNameLst>
                                      </p:cBhvr>
                                      <p:to>
                                        <p:strVal val="visible"/>
                                      </p:to>
                                    </p:set>
                                    <p:animEffect transition="in" filter="fade">
                                      <p:cBhvr>
                                        <p:cTn id="72" dur="500"/>
                                        <p:tgtEl>
                                          <p:spTgt spid="14"/>
                                        </p:tgtEl>
                                      </p:cBhvr>
                                    </p:animEffect>
                                    <p:anim calcmode="lin" valueType="num">
                                      <p:cBhvr>
                                        <p:cTn id="73" dur="500" fill="hold"/>
                                        <p:tgtEl>
                                          <p:spTgt spid="14"/>
                                        </p:tgtEl>
                                        <p:attrNameLst>
                                          <p:attrName>ppt_x</p:attrName>
                                        </p:attrNameLst>
                                      </p:cBhvr>
                                      <p:tavLst>
                                        <p:tav tm="0">
                                          <p:val>
                                            <p:strVal val="#ppt_x"/>
                                          </p:val>
                                        </p:tav>
                                        <p:tav tm="100000">
                                          <p:val>
                                            <p:strVal val="#ppt_x"/>
                                          </p:val>
                                        </p:tav>
                                      </p:tavLst>
                                    </p:anim>
                                    <p:anim calcmode="lin" valueType="num">
                                      <p:cBhvr>
                                        <p:cTn id="74" dur="500" fill="hold"/>
                                        <p:tgtEl>
                                          <p:spTgt spid="14"/>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16"/>
                                        </p:tgtEl>
                                        <p:attrNameLst>
                                          <p:attrName>style.visibility</p:attrName>
                                        </p:attrNameLst>
                                      </p:cBhvr>
                                      <p:to>
                                        <p:strVal val="visible"/>
                                      </p:to>
                                    </p:set>
                                    <p:animEffect transition="in" filter="fade">
                                      <p:cBhvr>
                                        <p:cTn id="77" dur="500"/>
                                        <p:tgtEl>
                                          <p:spTgt spid="16"/>
                                        </p:tgtEl>
                                      </p:cBhvr>
                                    </p:animEffect>
                                    <p:anim calcmode="lin" valueType="num">
                                      <p:cBhvr>
                                        <p:cTn id="78" dur="500" fill="hold"/>
                                        <p:tgtEl>
                                          <p:spTgt spid="16"/>
                                        </p:tgtEl>
                                        <p:attrNameLst>
                                          <p:attrName>ppt_x</p:attrName>
                                        </p:attrNameLst>
                                      </p:cBhvr>
                                      <p:tavLst>
                                        <p:tav tm="0">
                                          <p:val>
                                            <p:strVal val="#ppt_x"/>
                                          </p:val>
                                        </p:tav>
                                        <p:tav tm="100000">
                                          <p:val>
                                            <p:strVal val="#ppt_x"/>
                                          </p:val>
                                        </p:tav>
                                      </p:tavLst>
                                    </p:anim>
                                    <p:anim calcmode="lin" valueType="num">
                                      <p:cBhvr>
                                        <p:cTn id="79" dur="500" fill="hold"/>
                                        <p:tgtEl>
                                          <p:spTgt spid="16"/>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18"/>
                                        </p:tgtEl>
                                        <p:attrNameLst>
                                          <p:attrName>style.visibility</p:attrName>
                                        </p:attrNameLst>
                                      </p:cBhvr>
                                      <p:to>
                                        <p:strVal val="visible"/>
                                      </p:to>
                                    </p:set>
                                    <p:animEffect transition="in" filter="fade">
                                      <p:cBhvr>
                                        <p:cTn id="82" dur="500"/>
                                        <p:tgtEl>
                                          <p:spTgt spid="18"/>
                                        </p:tgtEl>
                                      </p:cBhvr>
                                    </p:animEffect>
                                    <p:anim calcmode="lin" valueType="num">
                                      <p:cBhvr>
                                        <p:cTn id="83" dur="500" fill="hold"/>
                                        <p:tgtEl>
                                          <p:spTgt spid="18"/>
                                        </p:tgtEl>
                                        <p:attrNameLst>
                                          <p:attrName>ppt_x</p:attrName>
                                        </p:attrNameLst>
                                      </p:cBhvr>
                                      <p:tavLst>
                                        <p:tav tm="0">
                                          <p:val>
                                            <p:strVal val="#ppt_x"/>
                                          </p:val>
                                        </p:tav>
                                        <p:tav tm="100000">
                                          <p:val>
                                            <p:strVal val="#ppt_x"/>
                                          </p:val>
                                        </p:tav>
                                      </p:tavLst>
                                    </p:anim>
                                    <p:anim calcmode="lin" valueType="num">
                                      <p:cBhvr>
                                        <p:cTn id="84" dur="500" fill="hold"/>
                                        <p:tgtEl>
                                          <p:spTgt spid="18"/>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20"/>
                                        </p:tgtEl>
                                        <p:attrNameLst>
                                          <p:attrName>style.visibility</p:attrName>
                                        </p:attrNameLst>
                                      </p:cBhvr>
                                      <p:to>
                                        <p:strVal val="visible"/>
                                      </p:to>
                                    </p:set>
                                    <p:animEffect transition="in" filter="fade">
                                      <p:cBhvr>
                                        <p:cTn id="87" dur="500"/>
                                        <p:tgtEl>
                                          <p:spTgt spid="20"/>
                                        </p:tgtEl>
                                      </p:cBhvr>
                                    </p:animEffect>
                                    <p:anim calcmode="lin" valueType="num">
                                      <p:cBhvr>
                                        <p:cTn id="88" dur="500" fill="hold"/>
                                        <p:tgtEl>
                                          <p:spTgt spid="20"/>
                                        </p:tgtEl>
                                        <p:attrNameLst>
                                          <p:attrName>ppt_x</p:attrName>
                                        </p:attrNameLst>
                                      </p:cBhvr>
                                      <p:tavLst>
                                        <p:tav tm="0">
                                          <p:val>
                                            <p:strVal val="#ppt_x"/>
                                          </p:val>
                                        </p:tav>
                                        <p:tav tm="100000">
                                          <p:val>
                                            <p:strVal val="#ppt_x"/>
                                          </p:val>
                                        </p:tav>
                                      </p:tavLst>
                                    </p:anim>
                                    <p:anim calcmode="lin" valueType="num">
                                      <p:cBhvr>
                                        <p:cTn id="89" dur="500" fill="hold"/>
                                        <p:tgtEl>
                                          <p:spTgt spid="20"/>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22"/>
                                        </p:tgtEl>
                                        <p:attrNameLst>
                                          <p:attrName>style.visibility</p:attrName>
                                        </p:attrNameLst>
                                      </p:cBhvr>
                                      <p:to>
                                        <p:strVal val="visible"/>
                                      </p:to>
                                    </p:set>
                                    <p:animEffect transition="in" filter="fade">
                                      <p:cBhvr>
                                        <p:cTn id="92" dur="500"/>
                                        <p:tgtEl>
                                          <p:spTgt spid="22"/>
                                        </p:tgtEl>
                                      </p:cBhvr>
                                    </p:animEffect>
                                    <p:anim calcmode="lin" valueType="num">
                                      <p:cBhvr>
                                        <p:cTn id="93" dur="500" fill="hold"/>
                                        <p:tgtEl>
                                          <p:spTgt spid="22"/>
                                        </p:tgtEl>
                                        <p:attrNameLst>
                                          <p:attrName>ppt_x</p:attrName>
                                        </p:attrNameLst>
                                      </p:cBhvr>
                                      <p:tavLst>
                                        <p:tav tm="0">
                                          <p:val>
                                            <p:strVal val="#ppt_x"/>
                                          </p:val>
                                        </p:tav>
                                        <p:tav tm="100000">
                                          <p:val>
                                            <p:strVal val="#ppt_x"/>
                                          </p:val>
                                        </p:tav>
                                      </p:tavLst>
                                    </p:anim>
                                    <p:anim calcmode="lin" valueType="num">
                                      <p:cBhvr>
                                        <p:cTn id="94" dur="500" fill="hold"/>
                                        <p:tgtEl>
                                          <p:spTgt spid="22"/>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0"/>
                                  </p:stCondLst>
                                  <p:childTnLst>
                                    <p:set>
                                      <p:cBhvr>
                                        <p:cTn id="96" dur="1" fill="hold">
                                          <p:stCondLst>
                                            <p:cond delay="0"/>
                                          </p:stCondLst>
                                        </p:cTn>
                                        <p:tgtEl>
                                          <p:spTgt spid="24"/>
                                        </p:tgtEl>
                                        <p:attrNameLst>
                                          <p:attrName>style.visibility</p:attrName>
                                        </p:attrNameLst>
                                      </p:cBhvr>
                                      <p:to>
                                        <p:strVal val="visible"/>
                                      </p:to>
                                    </p:set>
                                    <p:animEffect transition="in" filter="fade">
                                      <p:cBhvr>
                                        <p:cTn id="97" dur="500"/>
                                        <p:tgtEl>
                                          <p:spTgt spid="24"/>
                                        </p:tgtEl>
                                      </p:cBhvr>
                                    </p:animEffect>
                                    <p:anim calcmode="lin" valueType="num">
                                      <p:cBhvr>
                                        <p:cTn id="98" dur="500" fill="hold"/>
                                        <p:tgtEl>
                                          <p:spTgt spid="24"/>
                                        </p:tgtEl>
                                        <p:attrNameLst>
                                          <p:attrName>ppt_x</p:attrName>
                                        </p:attrNameLst>
                                      </p:cBhvr>
                                      <p:tavLst>
                                        <p:tav tm="0">
                                          <p:val>
                                            <p:strVal val="#ppt_x"/>
                                          </p:val>
                                        </p:tav>
                                        <p:tav tm="100000">
                                          <p:val>
                                            <p:strVal val="#ppt_x"/>
                                          </p:val>
                                        </p:tav>
                                      </p:tavLst>
                                    </p:anim>
                                    <p:anim calcmode="lin" valueType="num">
                                      <p:cBhvr>
                                        <p:cTn id="99" dur="500" fill="hold"/>
                                        <p:tgtEl>
                                          <p:spTgt spid="24"/>
                                        </p:tgtEl>
                                        <p:attrNameLst>
                                          <p:attrName>ppt_y</p:attrName>
                                        </p:attrNameLst>
                                      </p:cBhvr>
                                      <p:tavLst>
                                        <p:tav tm="0">
                                          <p:val>
                                            <p:strVal val="#ppt_y+.1"/>
                                          </p:val>
                                        </p:tav>
                                        <p:tav tm="100000">
                                          <p:val>
                                            <p:strVal val="#ppt_y"/>
                                          </p:val>
                                        </p:tav>
                                      </p:tavLst>
                                    </p:anim>
                                  </p:childTnLst>
                                </p:cTn>
                              </p:par>
                            </p:childTnLst>
                          </p:cTn>
                        </p:par>
                        <p:par>
                          <p:cTn id="100" fill="hold">
                            <p:stCondLst>
                              <p:cond delay="2500"/>
                            </p:stCondLst>
                            <p:childTnLst>
                              <p:par>
                                <p:cTn id="101" presetID="22" presetClass="entr" presetSubtype="4" fill="hold" grpId="0" nodeType="afterEffect">
                                  <p:stCondLst>
                                    <p:cond delay="0"/>
                                  </p:stCondLst>
                                  <p:childTnLst>
                                    <p:set>
                                      <p:cBhvr>
                                        <p:cTn id="102" dur="1" fill="hold">
                                          <p:stCondLst>
                                            <p:cond delay="0"/>
                                          </p:stCondLst>
                                        </p:cTn>
                                        <p:tgtEl>
                                          <p:spTgt spid="25"/>
                                        </p:tgtEl>
                                        <p:attrNameLst>
                                          <p:attrName>style.visibility</p:attrName>
                                        </p:attrNameLst>
                                      </p:cBhvr>
                                      <p:to>
                                        <p:strVal val="visible"/>
                                      </p:to>
                                    </p:set>
                                    <p:animEffect transition="in" filter="wipe(down)">
                                      <p:cBhvr>
                                        <p:cTn id="103" dur="500"/>
                                        <p:tgtEl>
                                          <p:spTgt spid="25"/>
                                        </p:tgtEl>
                                      </p:cBhvr>
                                    </p:animEffect>
                                  </p:childTnLst>
                                </p:cTn>
                              </p:par>
                              <p:par>
                                <p:cTn id="104" presetID="22" presetClass="entr" presetSubtype="4" fill="hold" grpId="0" nodeType="withEffect">
                                  <p:stCondLst>
                                    <p:cond delay="0"/>
                                  </p:stCondLst>
                                  <p:childTnLst>
                                    <p:set>
                                      <p:cBhvr>
                                        <p:cTn id="105" dur="1" fill="hold">
                                          <p:stCondLst>
                                            <p:cond delay="0"/>
                                          </p:stCondLst>
                                        </p:cTn>
                                        <p:tgtEl>
                                          <p:spTgt spid="26"/>
                                        </p:tgtEl>
                                        <p:attrNameLst>
                                          <p:attrName>style.visibility</p:attrName>
                                        </p:attrNameLst>
                                      </p:cBhvr>
                                      <p:to>
                                        <p:strVal val="visible"/>
                                      </p:to>
                                    </p:set>
                                    <p:animEffect transition="in" filter="wipe(down)">
                                      <p:cBhvr>
                                        <p:cTn id="106" dur="500"/>
                                        <p:tgtEl>
                                          <p:spTgt spid="26"/>
                                        </p:tgtEl>
                                      </p:cBhvr>
                                    </p:animEffect>
                                  </p:childTnLst>
                                </p:cTn>
                              </p:par>
                              <p:par>
                                <p:cTn id="107" presetID="22" presetClass="entr" presetSubtype="4" fill="hold" grpId="0" nodeType="withEffect">
                                  <p:stCondLst>
                                    <p:cond delay="0"/>
                                  </p:stCondLst>
                                  <p:childTnLst>
                                    <p:set>
                                      <p:cBhvr>
                                        <p:cTn id="108" dur="1" fill="hold">
                                          <p:stCondLst>
                                            <p:cond delay="0"/>
                                          </p:stCondLst>
                                        </p:cTn>
                                        <p:tgtEl>
                                          <p:spTgt spid="27"/>
                                        </p:tgtEl>
                                        <p:attrNameLst>
                                          <p:attrName>style.visibility</p:attrName>
                                        </p:attrNameLst>
                                      </p:cBhvr>
                                      <p:to>
                                        <p:strVal val="visible"/>
                                      </p:to>
                                    </p:set>
                                    <p:animEffect transition="in" filter="wipe(down)">
                                      <p:cBhvr>
                                        <p:cTn id="109" dur="500"/>
                                        <p:tgtEl>
                                          <p:spTgt spid="27"/>
                                        </p:tgtEl>
                                      </p:cBhvr>
                                    </p:animEffect>
                                  </p:childTnLst>
                                </p:cTn>
                              </p:par>
                              <p:par>
                                <p:cTn id="110" presetID="22" presetClass="entr" presetSubtype="4" fill="hold" grpId="0" nodeType="withEffect">
                                  <p:stCondLst>
                                    <p:cond delay="0"/>
                                  </p:stCondLst>
                                  <p:childTnLst>
                                    <p:set>
                                      <p:cBhvr>
                                        <p:cTn id="111" dur="1" fill="hold">
                                          <p:stCondLst>
                                            <p:cond delay="0"/>
                                          </p:stCondLst>
                                        </p:cTn>
                                        <p:tgtEl>
                                          <p:spTgt spid="28"/>
                                        </p:tgtEl>
                                        <p:attrNameLst>
                                          <p:attrName>style.visibility</p:attrName>
                                        </p:attrNameLst>
                                      </p:cBhvr>
                                      <p:to>
                                        <p:strVal val="visible"/>
                                      </p:to>
                                    </p:set>
                                    <p:animEffect transition="in" filter="wipe(down)">
                                      <p:cBhvr>
                                        <p:cTn id="112" dur="500"/>
                                        <p:tgtEl>
                                          <p:spTgt spid="28"/>
                                        </p:tgtEl>
                                      </p:cBhvr>
                                    </p:animEffect>
                                  </p:childTnLst>
                                </p:cTn>
                              </p:par>
                              <p:par>
                                <p:cTn id="113" presetID="22" presetClass="entr" presetSubtype="4" fill="hold" grpId="0" nodeType="withEffect">
                                  <p:stCondLst>
                                    <p:cond delay="0"/>
                                  </p:stCondLst>
                                  <p:childTnLst>
                                    <p:set>
                                      <p:cBhvr>
                                        <p:cTn id="114" dur="1" fill="hold">
                                          <p:stCondLst>
                                            <p:cond delay="0"/>
                                          </p:stCondLst>
                                        </p:cTn>
                                        <p:tgtEl>
                                          <p:spTgt spid="29"/>
                                        </p:tgtEl>
                                        <p:attrNameLst>
                                          <p:attrName>style.visibility</p:attrName>
                                        </p:attrNameLst>
                                      </p:cBhvr>
                                      <p:to>
                                        <p:strVal val="visible"/>
                                      </p:to>
                                    </p:set>
                                    <p:animEffect transition="in" filter="wipe(down)">
                                      <p:cBhvr>
                                        <p:cTn id="115" dur="500"/>
                                        <p:tgtEl>
                                          <p:spTgt spid="29"/>
                                        </p:tgtEl>
                                      </p:cBhvr>
                                    </p:animEffect>
                                  </p:childTnLst>
                                </p:cTn>
                              </p:par>
                              <p:par>
                                <p:cTn id="116" presetID="22" presetClass="entr" presetSubtype="4" fill="hold" grpId="0" nodeType="withEffect">
                                  <p:stCondLst>
                                    <p:cond delay="0"/>
                                  </p:stCondLst>
                                  <p:childTnLst>
                                    <p:set>
                                      <p:cBhvr>
                                        <p:cTn id="117" dur="1" fill="hold">
                                          <p:stCondLst>
                                            <p:cond delay="0"/>
                                          </p:stCondLst>
                                        </p:cTn>
                                        <p:tgtEl>
                                          <p:spTgt spid="30"/>
                                        </p:tgtEl>
                                        <p:attrNameLst>
                                          <p:attrName>style.visibility</p:attrName>
                                        </p:attrNameLst>
                                      </p:cBhvr>
                                      <p:to>
                                        <p:strVal val="visible"/>
                                      </p:to>
                                    </p:set>
                                    <p:animEffect transition="in" filter="wipe(down)">
                                      <p:cBhvr>
                                        <p:cTn id="118" dur="500"/>
                                        <p:tgtEl>
                                          <p:spTgt spid="30"/>
                                        </p:tgtEl>
                                      </p:cBhvr>
                                    </p:animEffect>
                                  </p:childTnLst>
                                </p:cTn>
                              </p:par>
                              <p:par>
                                <p:cTn id="119" presetID="22" presetClass="entr" presetSubtype="4" fill="hold" grpId="0" nodeType="withEffect">
                                  <p:stCondLst>
                                    <p:cond delay="0"/>
                                  </p:stCondLst>
                                  <p:childTnLst>
                                    <p:set>
                                      <p:cBhvr>
                                        <p:cTn id="120" dur="1" fill="hold">
                                          <p:stCondLst>
                                            <p:cond delay="0"/>
                                          </p:stCondLst>
                                        </p:cTn>
                                        <p:tgtEl>
                                          <p:spTgt spid="31"/>
                                        </p:tgtEl>
                                        <p:attrNameLst>
                                          <p:attrName>style.visibility</p:attrName>
                                        </p:attrNameLst>
                                      </p:cBhvr>
                                      <p:to>
                                        <p:strVal val="visible"/>
                                      </p:to>
                                    </p:set>
                                    <p:animEffect transition="in" filter="wipe(down)">
                                      <p:cBhvr>
                                        <p:cTn id="121" dur="500"/>
                                        <p:tgtEl>
                                          <p:spTgt spid="31"/>
                                        </p:tgtEl>
                                      </p:cBhvr>
                                    </p:animEffect>
                                  </p:childTnLst>
                                </p:cTn>
                              </p:par>
                              <p:par>
                                <p:cTn id="122" presetID="22" presetClass="entr" presetSubtype="4" fill="hold" grpId="0" nodeType="withEffect">
                                  <p:stCondLst>
                                    <p:cond delay="0"/>
                                  </p:stCondLst>
                                  <p:childTnLst>
                                    <p:set>
                                      <p:cBhvr>
                                        <p:cTn id="123" dur="1" fill="hold">
                                          <p:stCondLst>
                                            <p:cond delay="0"/>
                                          </p:stCondLst>
                                        </p:cTn>
                                        <p:tgtEl>
                                          <p:spTgt spid="32"/>
                                        </p:tgtEl>
                                        <p:attrNameLst>
                                          <p:attrName>style.visibility</p:attrName>
                                        </p:attrNameLst>
                                      </p:cBhvr>
                                      <p:to>
                                        <p:strVal val="visible"/>
                                      </p:to>
                                    </p:set>
                                    <p:animEffect transition="in" filter="wipe(down)">
                                      <p:cBhvr>
                                        <p:cTn id="124" dur="500"/>
                                        <p:tgtEl>
                                          <p:spTgt spid="32"/>
                                        </p:tgtEl>
                                      </p:cBhvr>
                                    </p:animEffect>
                                  </p:childTnLst>
                                </p:cTn>
                              </p:par>
                            </p:childTnLst>
                          </p:cTn>
                        </p:par>
                        <p:par>
                          <p:cTn id="125" fill="hold">
                            <p:stCondLst>
                              <p:cond delay="3000"/>
                            </p:stCondLst>
                            <p:childTnLst>
                              <p:par>
                                <p:cTn id="126" presetID="22" presetClass="entr" presetSubtype="4" fill="hold" grpId="0" nodeType="afterEffect">
                                  <p:stCondLst>
                                    <p:cond delay="0"/>
                                  </p:stCondLst>
                                  <p:childTnLst>
                                    <p:set>
                                      <p:cBhvr>
                                        <p:cTn id="127" dur="1" fill="hold">
                                          <p:stCondLst>
                                            <p:cond delay="0"/>
                                          </p:stCondLst>
                                        </p:cTn>
                                        <p:tgtEl>
                                          <p:spTgt spid="33"/>
                                        </p:tgtEl>
                                        <p:attrNameLst>
                                          <p:attrName>style.visibility</p:attrName>
                                        </p:attrNameLst>
                                      </p:cBhvr>
                                      <p:to>
                                        <p:strVal val="visible"/>
                                      </p:to>
                                    </p:set>
                                    <p:animEffect transition="in" filter="wipe(down)">
                                      <p:cBhvr>
                                        <p:cTn id="128" dur="500"/>
                                        <p:tgtEl>
                                          <p:spTgt spid="33"/>
                                        </p:tgtEl>
                                      </p:cBhvr>
                                    </p:animEffect>
                                  </p:childTnLst>
                                </p:cTn>
                              </p:par>
                              <p:par>
                                <p:cTn id="129" presetID="22" presetClass="entr" presetSubtype="4" fill="hold" grpId="0" nodeType="withEffect">
                                  <p:stCondLst>
                                    <p:cond delay="0"/>
                                  </p:stCondLst>
                                  <p:childTnLst>
                                    <p:set>
                                      <p:cBhvr>
                                        <p:cTn id="130" dur="1" fill="hold">
                                          <p:stCondLst>
                                            <p:cond delay="0"/>
                                          </p:stCondLst>
                                        </p:cTn>
                                        <p:tgtEl>
                                          <p:spTgt spid="35"/>
                                        </p:tgtEl>
                                        <p:attrNameLst>
                                          <p:attrName>style.visibility</p:attrName>
                                        </p:attrNameLst>
                                      </p:cBhvr>
                                      <p:to>
                                        <p:strVal val="visible"/>
                                      </p:to>
                                    </p:set>
                                    <p:animEffect transition="in" filter="wipe(down)">
                                      <p:cBhvr>
                                        <p:cTn id="131" dur="500"/>
                                        <p:tgtEl>
                                          <p:spTgt spid="35"/>
                                        </p:tgtEl>
                                      </p:cBhvr>
                                    </p:animEffect>
                                  </p:childTnLst>
                                </p:cTn>
                              </p:par>
                              <p:par>
                                <p:cTn id="132" presetID="22" presetClass="entr" presetSubtype="4" fill="hold" grpId="0" nodeType="withEffect">
                                  <p:stCondLst>
                                    <p:cond delay="0"/>
                                  </p:stCondLst>
                                  <p:childTnLst>
                                    <p:set>
                                      <p:cBhvr>
                                        <p:cTn id="133" dur="1" fill="hold">
                                          <p:stCondLst>
                                            <p:cond delay="0"/>
                                          </p:stCondLst>
                                        </p:cTn>
                                        <p:tgtEl>
                                          <p:spTgt spid="37"/>
                                        </p:tgtEl>
                                        <p:attrNameLst>
                                          <p:attrName>style.visibility</p:attrName>
                                        </p:attrNameLst>
                                      </p:cBhvr>
                                      <p:to>
                                        <p:strVal val="visible"/>
                                      </p:to>
                                    </p:set>
                                    <p:animEffect transition="in" filter="wipe(down)">
                                      <p:cBhvr>
                                        <p:cTn id="134" dur="500"/>
                                        <p:tgtEl>
                                          <p:spTgt spid="37"/>
                                        </p:tgtEl>
                                      </p:cBhvr>
                                    </p:animEffect>
                                  </p:childTnLst>
                                </p:cTn>
                              </p:par>
                              <p:par>
                                <p:cTn id="135" presetID="22" presetClass="entr" presetSubtype="4" fill="hold" grpId="0" nodeType="withEffect">
                                  <p:stCondLst>
                                    <p:cond delay="0"/>
                                  </p:stCondLst>
                                  <p:childTnLst>
                                    <p:set>
                                      <p:cBhvr>
                                        <p:cTn id="136" dur="1" fill="hold">
                                          <p:stCondLst>
                                            <p:cond delay="0"/>
                                          </p:stCondLst>
                                        </p:cTn>
                                        <p:tgtEl>
                                          <p:spTgt spid="39"/>
                                        </p:tgtEl>
                                        <p:attrNameLst>
                                          <p:attrName>style.visibility</p:attrName>
                                        </p:attrNameLst>
                                      </p:cBhvr>
                                      <p:to>
                                        <p:strVal val="visible"/>
                                      </p:to>
                                    </p:set>
                                    <p:animEffect transition="in" filter="wipe(down)">
                                      <p:cBhvr>
                                        <p:cTn id="137" dur="500"/>
                                        <p:tgtEl>
                                          <p:spTgt spid="39"/>
                                        </p:tgtEl>
                                      </p:cBhvr>
                                    </p:animEffect>
                                  </p:childTnLst>
                                </p:cTn>
                              </p:par>
                              <p:par>
                                <p:cTn id="138" presetID="22" presetClass="entr" presetSubtype="4" fill="hold" grpId="0" nodeType="withEffect">
                                  <p:stCondLst>
                                    <p:cond delay="0"/>
                                  </p:stCondLst>
                                  <p:childTnLst>
                                    <p:set>
                                      <p:cBhvr>
                                        <p:cTn id="139" dur="1" fill="hold">
                                          <p:stCondLst>
                                            <p:cond delay="0"/>
                                          </p:stCondLst>
                                        </p:cTn>
                                        <p:tgtEl>
                                          <p:spTgt spid="41"/>
                                        </p:tgtEl>
                                        <p:attrNameLst>
                                          <p:attrName>style.visibility</p:attrName>
                                        </p:attrNameLst>
                                      </p:cBhvr>
                                      <p:to>
                                        <p:strVal val="visible"/>
                                      </p:to>
                                    </p:set>
                                    <p:animEffect transition="in" filter="wipe(down)">
                                      <p:cBhvr>
                                        <p:cTn id="140" dur="500"/>
                                        <p:tgtEl>
                                          <p:spTgt spid="41"/>
                                        </p:tgtEl>
                                      </p:cBhvr>
                                    </p:animEffect>
                                  </p:childTnLst>
                                </p:cTn>
                              </p:par>
                              <p:par>
                                <p:cTn id="141" presetID="22" presetClass="entr" presetSubtype="4" fill="hold" grpId="0" nodeType="withEffect">
                                  <p:stCondLst>
                                    <p:cond delay="0"/>
                                  </p:stCondLst>
                                  <p:childTnLst>
                                    <p:set>
                                      <p:cBhvr>
                                        <p:cTn id="142" dur="1" fill="hold">
                                          <p:stCondLst>
                                            <p:cond delay="0"/>
                                          </p:stCondLst>
                                        </p:cTn>
                                        <p:tgtEl>
                                          <p:spTgt spid="43"/>
                                        </p:tgtEl>
                                        <p:attrNameLst>
                                          <p:attrName>style.visibility</p:attrName>
                                        </p:attrNameLst>
                                      </p:cBhvr>
                                      <p:to>
                                        <p:strVal val="visible"/>
                                      </p:to>
                                    </p:set>
                                    <p:animEffect transition="in" filter="wipe(down)">
                                      <p:cBhvr>
                                        <p:cTn id="143" dur="500"/>
                                        <p:tgtEl>
                                          <p:spTgt spid="43"/>
                                        </p:tgtEl>
                                      </p:cBhvr>
                                    </p:animEffect>
                                  </p:childTnLst>
                                </p:cTn>
                              </p:par>
                              <p:par>
                                <p:cTn id="144" presetID="22" presetClass="entr" presetSubtype="4" fill="hold" grpId="0" nodeType="withEffect">
                                  <p:stCondLst>
                                    <p:cond delay="0"/>
                                  </p:stCondLst>
                                  <p:childTnLst>
                                    <p:set>
                                      <p:cBhvr>
                                        <p:cTn id="145" dur="1" fill="hold">
                                          <p:stCondLst>
                                            <p:cond delay="0"/>
                                          </p:stCondLst>
                                        </p:cTn>
                                        <p:tgtEl>
                                          <p:spTgt spid="45"/>
                                        </p:tgtEl>
                                        <p:attrNameLst>
                                          <p:attrName>style.visibility</p:attrName>
                                        </p:attrNameLst>
                                      </p:cBhvr>
                                      <p:to>
                                        <p:strVal val="visible"/>
                                      </p:to>
                                    </p:set>
                                    <p:animEffect transition="in" filter="wipe(down)">
                                      <p:cBhvr>
                                        <p:cTn id="146" dur="500"/>
                                        <p:tgtEl>
                                          <p:spTgt spid="45"/>
                                        </p:tgtEl>
                                      </p:cBhvr>
                                    </p:animEffect>
                                  </p:childTnLst>
                                </p:cTn>
                              </p:par>
                              <p:par>
                                <p:cTn id="147" presetID="22" presetClass="entr" presetSubtype="4" fill="hold" grpId="0" nodeType="withEffect">
                                  <p:stCondLst>
                                    <p:cond delay="0"/>
                                  </p:stCondLst>
                                  <p:childTnLst>
                                    <p:set>
                                      <p:cBhvr>
                                        <p:cTn id="148" dur="1" fill="hold">
                                          <p:stCondLst>
                                            <p:cond delay="0"/>
                                          </p:stCondLst>
                                        </p:cTn>
                                        <p:tgtEl>
                                          <p:spTgt spid="47"/>
                                        </p:tgtEl>
                                        <p:attrNameLst>
                                          <p:attrName>style.visibility</p:attrName>
                                        </p:attrNameLst>
                                      </p:cBhvr>
                                      <p:to>
                                        <p:strVal val="visible"/>
                                      </p:to>
                                    </p:set>
                                    <p:animEffect transition="in" filter="wipe(down)">
                                      <p:cBhvr>
                                        <p:cTn id="149" dur="500"/>
                                        <p:tgtEl>
                                          <p:spTgt spid="47"/>
                                        </p:tgtEl>
                                      </p:cBhvr>
                                    </p:animEffect>
                                  </p:childTnLst>
                                </p:cTn>
                              </p:par>
                            </p:childTnLst>
                          </p:cTn>
                        </p:par>
                        <p:par>
                          <p:cTn id="150" fill="hold">
                            <p:stCondLst>
                              <p:cond delay="3500"/>
                            </p:stCondLst>
                            <p:childTnLst>
                              <p:par>
                                <p:cTn id="151" presetID="53" presetClass="entr" presetSubtype="16" fill="hold" grpId="0" nodeType="afterEffect">
                                  <p:stCondLst>
                                    <p:cond delay="0"/>
                                  </p:stCondLst>
                                  <p:childTnLst>
                                    <p:set>
                                      <p:cBhvr>
                                        <p:cTn id="152" dur="1" fill="hold">
                                          <p:stCondLst>
                                            <p:cond delay="0"/>
                                          </p:stCondLst>
                                        </p:cTn>
                                        <p:tgtEl>
                                          <p:spTgt spid="34"/>
                                        </p:tgtEl>
                                        <p:attrNameLst>
                                          <p:attrName>style.visibility</p:attrName>
                                        </p:attrNameLst>
                                      </p:cBhvr>
                                      <p:to>
                                        <p:strVal val="visible"/>
                                      </p:to>
                                    </p:set>
                                    <p:anim calcmode="lin" valueType="num">
                                      <p:cBhvr>
                                        <p:cTn id="153" dur="500" fill="hold"/>
                                        <p:tgtEl>
                                          <p:spTgt spid="34"/>
                                        </p:tgtEl>
                                        <p:attrNameLst>
                                          <p:attrName>ppt_w</p:attrName>
                                        </p:attrNameLst>
                                      </p:cBhvr>
                                      <p:tavLst>
                                        <p:tav tm="0">
                                          <p:val>
                                            <p:fltVal val="0"/>
                                          </p:val>
                                        </p:tav>
                                        <p:tav tm="100000">
                                          <p:val>
                                            <p:strVal val="#ppt_w"/>
                                          </p:val>
                                        </p:tav>
                                      </p:tavLst>
                                    </p:anim>
                                    <p:anim calcmode="lin" valueType="num">
                                      <p:cBhvr>
                                        <p:cTn id="154" dur="500" fill="hold"/>
                                        <p:tgtEl>
                                          <p:spTgt spid="34"/>
                                        </p:tgtEl>
                                        <p:attrNameLst>
                                          <p:attrName>ppt_h</p:attrName>
                                        </p:attrNameLst>
                                      </p:cBhvr>
                                      <p:tavLst>
                                        <p:tav tm="0">
                                          <p:val>
                                            <p:fltVal val="0"/>
                                          </p:val>
                                        </p:tav>
                                        <p:tav tm="100000">
                                          <p:val>
                                            <p:strVal val="#ppt_h"/>
                                          </p:val>
                                        </p:tav>
                                      </p:tavLst>
                                    </p:anim>
                                    <p:animEffect transition="in" filter="fade">
                                      <p:cBhvr>
                                        <p:cTn id="155" dur="500"/>
                                        <p:tgtEl>
                                          <p:spTgt spid="34"/>
                                        </p:tgtEl>
                                      </p:cBhvr>
                                    </p:animEffect>
                                  </p:childTnLst>
                                </p:cTn>
                              </p:par>
                              <p:par>
                                <p:cTn id="156" presetID="53" presetClass="entr" presetSubtype="16" fill="hold" grpId="0" nodeType="withEffect">
                                  <p:stCondLst>
                                    <p:cond delay="0"/>
                                  </p:stCondLst>
                                  <p:childTnLst>
                                    <p:set>
                                      <p:cBhvr>
                                        <p:cTn id="157" dur="1" fill="hold">
                                          <p:stCondLst>
                                            <p:cond delay="0"/>
                                          </p:stCondLst>
                                        </p:cTn>
                                        <p:tgtEl>
                                          <p:spTgt spid="36"/>
                                        </p:tgtEl>
                                        <p:attrNameLst>
                                          <p:attrName>style.visibility</p:attrName>
                                        </p:attrNameLst>
                                      </p:cBhvr>
                                      <p:to>
                                        <p:strVal val="visible"/>
                                      </p:to>
                                    </p:set>
                                    <p:anim calcmode="lin" valueType="num">
                                      <p:cBhvr>
                                        <p:cTn id="158" dur="500" fill="hold"/>
                                        <p:tgtEl>
                                          <p:spTgt spid="36"/>
                                        </p:tgtEl>
                                        <p:attrNameLst>
                                          <p:attrName>ppt_w</p:attrName>
                                        </p:attrNameLst>
                                      </p:cBhvr>
                                      <p:tavLst>
                                        <p:tav tm="0">
                                          <p:val>
                                            <p:fltVal val="0"/>
                                          </p:val>
                                        </p:tav>
                                        <p:tav tm="100000">
                                          <p:val>
                                            <p:strVal val="#ppt_w"/>
                                          </p:val>
                                        </p:tav>
                                      </p:tavLst>
                                    </p:anim>
                                    <p:anim calcmode="lin" valueType="num">
                                      <p:cBhvr>
                                        <p:cTn id="159" dur="500" fill="hold"/>
                                        <p:tgtEl>
                                          <p:spTgt spid="36"/>
                                        </p:tgtEl>
                                        <p:attrNameLst>
                                          <p:attrName>ppt_h</p:attrName>
                                        </p:attrNameLst>
                                      </p:cBhvr>
                                      <p:tavLst>
                                        <p:tav tm="0">
                                          <p:val>
                                            <p:fltVal val="0"/>
                                          </p:val>
                                        </p:tav>
                                        <p:tav tm="100000">
                                          <p:val>
                                            <p:strVal val="#ppt_h"/>
                                          </p:val>
                                        </p:tav>
                                      </p:tavLst>
                                    </p:anim>
                                    <p:animEffect transition="in" filter="fade">
                                      <p:cBhvr>
                                        <p:cTn id="160" dur="500"/>
                                        <p:tgtEl>
                                          <p:spTgt spid="36"/>
                                        </p:tgtEl>
                                      </p:cBhvr>
                                    </p:animEffect>
                                  </p:childTnLst>
                                </p:cTn>
                              </p:par>
                              <p:par>
                                <p:cTn id="161" presetID="53" presetClass="entr" presetSubtype="16" fill="hold" grpId="0" nodeType="withEffect">
                                  <p:stCondLst>
                                    <p:cond delay="0"/>
                                  </p:stCondLst>
                                  <p:childTnLst>
                                    <p:set>
                                      <p:cBhvr>
                                        <p:cTn id="162" dur="1" fill="hold">
                                          <p:stCondLst>
                                            <p:cond delay="0"/>
                                          </p:stCondLst>
                                        </p:cTn>
                                        <p:tgtEl>
                                          <p:spTgt spid="38"/>
                                        </p:tgtEl>
                                        <p:attrNameLst>
                                          <p:attrName>style.visibility</p:attrName>
                                        </p:attrNameLst>
                                      </p:cBhvr>
                                      <p:to>
                                        <p:strVal val="visible"/>
                                      </p:to>
                                    </p:set>
                                    <p:anim calcmode="lin" valueType="num">
                                      <p:cBhvr>
                                        <p:cTn id="163" dur="500" fill="hold"/>
                                        <p:tgtEl>
                                          <p:spTgt spid="38"/>
                                        </p:tgtEl>
                                        <p:attrNameLst>
                                          <p:attrName>ppt_w</p:attrName>
                                        </p:attrNameLst>
                                      </p:cBhvr>
                                      <p:tavLst>
                                        <p:tav tm="0">
                                          <p:val>
                                            <p:fltVal val="0"/>
                                          </p:val>
                                        </p:tav>
                                        <p:tav tm="100000">
                                          <p:val>
                                            <p:strVal val="#ppt_w"/>
                                          </p:val>
                                        </p:tav>
                                      </p:tavLst>
                                    </p:anim>
                                    <p:anim calcmode="lin" valueType="num">
                                      <p:cBhvr>
                                        <p:cTn id="164" dur="500" fill="hold"/>
                                        <p:tgtEl>
                                          <p:spTgt spid="38"/>
                                        </p:tgtEl>
                                        <p:attrNameLst>
                                          <p:attrName>ppt_h</p:attrName>
                                        </p:attrNameLst>
                                      </p:cBhvr>
                                      <p:tavLst>
                                        <p:tav tm="0">
                                          <p:val>
                                            <p:fltVal val="0"/>
                                          </p:val>
                                        </p:tav>
                                        <p:tav tm="100000">
                                          <p:val>
                                            <p:strVal val="#ppt_h"/>
                                          </p:val>
                                        </p:tav>
                                      </p:tavLst>
                                    </p:anim>
                                    <p:animEffect transition="in" filter="fade">
                                      <p:cBhvr>
                                        <p:cTn id="165" dur="500"/>
                                        <p:tgtEl>
                                          <p:spTgt spid="38"/>
                                        </p:tgtEl>
                                      </p:cBhvr>
                                    </p:animEffect>
                                  </p:childTnLst>
                                </p:cTn>
                              </p:par>
                              <p:par>
                                <p:cTn id="166" presetID="53" presetClass="entr" presetSubtype="16" fill="hold" grpId="0" nodeType="withEffect">
                                  <p:stCondLst>
                                    <p:cond delay="0"/>
                                  </p:stCondLst>
                                  <p:childTnLst>
                                    <p:set>
                                      <p:cBhvr>
                                        <p:cTn id="167" dur="1" fill="hold">
                                          <p:stCondLst>
                                            <p:cond delay="0"/>
                                          </p:stCondLst>
                                        </p:cTn>
                                        <p:tgtEl>
                                          <p:spTgt spid="40"/>
                                        </p:tgtEl>
                                        <p:attrNameLst>
                                          <p:attrName>style.visibility</p:attrName>
                                        </p:attrNameLst>
                                      </p:cBhvr>
                                      <p:to>
                                        <p:strVal val="visible"/>
                                      </p:to>
                                    </p:set>
                                    <p:anim calcmode="lin" valueType="num">
                                      <p:cBhvr>
                                        <p:cTn id="168" dur="500" fill="hold"/>
                                        <p:tgtEl>
                                          <p:spTgt spid="40"/>
                                        </p:tgtEl>
                                        <p:attrNameLst>
                                          <p:attrName>ppt_w</p:attrName>
                                        </p:attrNameLst>
                                      </p:cBhvr>
                                      <p:tavLst>
                                        <p:tav tm="0">
                                          <p:val>
                                            <p:fltVal val="0"/>
                                          </p:val>
                                        </p:tav>
                                        <p:tav tm="100000">
                                          <p:val>
                                            <p:strVal val="#ppt_w"/>
                                          </p:val>
                                        </p:tav>
                                      </p:tavLst>
                                    </p:anim>
                                    <p:anim calcmode="lin" valueType="num">
                                      <p:cBhvr>
                                        <p:cTn id="169" dur="500" fill="hold"/>
                                        <p:tgtEl>
                                          <p:spTgt spid="40"/>
                                        </p:tgtEl>
                                        <p:attrNameLst>
                                          <p:attrName>ppt_h</p:attrName>
                                        </p:attrNameLst>
                                      </p:cBhvr>
                                      <p:tavLst>
                                        <p:tav tm="0">
                                          <p:val>
                                            <p:fltVal val="0"/>
                                          </p:val>
                                        </p:tav>
                                        <p:tav tm="100000">
                                          <p:val>
                                            <p:strVal val="#ppt_h"/>
                                          </p:val>
                                        </p:tav>
                                      </p:tavLst>
                                    </p:anim>
                                    <p:animEffect transition="in" filter="fade">
                                      <p:cBhvr>
                                        <p:cTn id="170" dur="500"/>
                                        <p:tgtEl>
                                          <p:spTgt spid="40"/>
                                        </p:tgtEl>
                                      </p:cBhvr>
                                    </p:animEffect>
                                  </p:childTnLst>
                                </p:cTn>
                              </p:par>
                              <p:par>
                                <p:cTn id="171" presetID="53" presetClass="entr" presetSubtype="16" fill="hold" grpId="0" nodeType="withEffect">
                                  <p:stCondLst>
                                    <p:cond delay="0"/>
                                  </p:stCondLst>
                                  <p:childTnLst>
                                    <p:set>
                                      <p:cBhvr>
                                        <p:cTn id="172" dur="1" fill="hold">
                                          <p:stCondLst>
                                            <p:cond delay="0"/>
                                          </p:stCondLst>
                                        </p:cTn>
                                        <p:tgtEl>
                                          <p:spTgt spid="42"/>
                                        </p:tgtEl>
                                        <p:attrNameLst>
                                          <p:attrName>style.visibility</p:attrName>
                                        </p:attrNameLst>
                                      </p:cBhvr>
                                      <p:to>
                                        <p:strVal val="visible"/>
                                      </p:to>
                                    </p:set>
                                    <p:anim calcmode="lin" valueType="num">
                                      <p:cBhvr>
                                        <p:cTn id="173" dur="500" fill="hold"/>
                                        <p:tgtEl>
                                          <p:spTgt spid="42"/>
                                        </p:tgtEl>
                                        <p:attrNameLst>
                                          <p:attrName>ppt_w</p:attrName>
                                        </p:attrNameLst>
                                      </p:cBhvr>
                                      <p:tavLst>
                                        <p:tav tm="0">
                                          <p:val>
                                            <p:fltVal val="0"/>
                                          </p:val>
                                        </p:tav>
                                        <p:tav tm="100000">
                                          <p:val>
                                            <p:strVal val="#ppt_w"/>
                                          </p:val>
                                        </p:tav>
                                      </p:tavLst>
                                    </p:anim>
                                    <p:anim calcmode="lin" valueType="num">
                                      <p:cBhvr>
                                        <p:cTn id="174" dur="500" fill="hold"/>
                                        <p:tgtEl>
                                          <p:spTgt spid="42"/>
                                        </p:tgtEl>
                                        <p:attrNameLst>
                                          <p:attrName>ppt_h</p:attrName>
                                        </p:attrNameLst>
                                      </p:cBhvr>
                                      <p:tavLst>
                                        <p:tav tm="0">
                                          <p:val>
                                            <p:fltVal val="0"/>
                                          </p:val>
                                        </p:tav>
                                        <p:tav tm="100000">
                                          <p:val>
                                            <p:strVal val="#ppt_h"/>
                                          </p:val>
                                        </p:tav>
                                      </p:tavLst>
                                    </p:anim>
                                    <p:animEffect transition="in" filter="fade">
                                      <p:cBhvr>
                                        <p:cTn id="175" dur="500"/>
                                        <p:tgtEl>
                                          <p:spTgt spid="42"/>
                                        </p:tgtEl>
                                      </p:cBhvr>
                                    </p:animEffect>
                                  </p:childTnLst>
                                </p:cTn>
                              </p:par>
                              <p:par>
                                <p:cTn id="176" presetID="53" presetClass="entr" presetSubtype="16" fill="hold" grpId="0" nodeType="withEffect">
                                  <p:stCondLst>
                                    <p:cond delay="0"/>
                                  </p:stCondLst>
                                  <p:childTnLst>
                                    <p:set>
                                      <p:cBhvr>
                                        <p:cTn id="177" dur="1" fill="hold">
                                          <p:stCondLst>
                                            <p:cond delay="0"/>
                                          </p:stCondLst>
                                        </p:cTn>
                                        <p:tgtEl>
                                          <p:spTgt spid="44"/>
                                        </p:tgtEl>
                                        <p:attrNameLst>
                                          <p:attrName>style.visibility</p:attrName>
                                        </p:attrNameLst>
                                      </p:cBhvr>
                                      <p:to>
                                        <p:strVal val="visible"/>
                                      </p:to>
                                    </p:set>
                                    <p:anim calcmode="lin" valueType="num">
                                      <p:cBhvr>
                                        <p:cTn id="178" dur="500" fill="hold"/>
                                        <p:tgtEl>
                                          <p:spTgt spid="44"/>
                                        </p:tgtEl>
                                        <p:attrNameLst>
                                          <p:attrName>ppt_w</p:attrName>
                                        </p:attrNameLst>
                                      </p:cBhvr>
                                      <p:tavLst>
                                        <p:tav tm="0">
                                          <p:val>
                                            <p:fltVal val="0"/>
                                          </p:val>
                                        </p:tav>
                                        <p:tav tm="100000">
                                          <p:val>
                                            <p:strVal val="#ppt_w"/>
                                          </p:val>
                                        </p:tav>
                                      </p:tavLst>
                                    </p:anim>
                                    <p:anim calcmode="lin" valueType="num">
                                      <p:cBhvr>
                                        <p:cTn id="179" dur="500" fill="hold"/>
                                        <p:tgtEl>
                                          <p:spTgt spid="44"/>
                                        </p:tgtEl>
                                        <p:attrNameLst>
                                          <p:attrName>ppt_h</p:attrName>
                                        </p:attrNameLst>
                                      </p:cBhvr>
                                      <p:tavLst>
                                        <p:tav tm="0">
                                          <p:val>
                                            <p:fltVal val="0"/>
                                          </p:val>
                                        </p:tav>
                                        <p:tav tm="100000">
                                          <p:val>
                                            <p:strVal val="#ppt_h"/>
                                          </p:val>
                                        </p:tav>
                                      </p:tavLst>
                                    </p:anim>
                                    <p:animEffect transition="in" filter="fade">
                                      <p:cBhvr>
                                        <p:cTn id="180" dur="500"/>
                                        <p:tgtEl>
                                          <p:spTgt spid="44"/>
                                        </p:tgtEl>
                                      </p:cBhvr>
                                    </p:animEffect>
                                  </p:childTnLst>
                                </p:cTn>
                              </p:par>
                              <p:par>
                                <p:cTn id="181" presetID="53" presetClass="entr" presetSubtype="16" fill="hold" grpId="0" nodeType="withEffect">
                                  <p:stCondLst>
                                    <p:cond delay="0"/>
                                  </p:stCondLst>
                                  <p:childTnLst>
                                    <p:set>
                                      <p:cBhvr>
                                        <p:cTn id="182" dur="1" fill="hold">
                                          <p:stCondLst>
                                            <p:cond delay="0"/>
                                          </p:stCondLst>
                                        </p:cTn>
                                        <p:tgtEl>
                                          <p:spTgt spid="46"/>
                                        </p:tgtEl>
                                        <p:attrNameLst>
                                          <p:attrName>style.visibility</p:attrName>
                                        </p:attrNameLst>
                                      </p:cBhvr>
                                      <p:to>
                                        <p:strVal val="visible"/>
                                      </p:to>
                                    </p:set>
                                    <p:anim calcmode="lin" valueType="num">
                                      <p:cBhvr>
                                        <p:cTn id="183" dur="500" fill="hold"/>
                                        <p:tgtEl>
                                          <p:spTgt spid="46"/>
                                        </p:tgtEl>
                                        <p:attrNameLst>
                                          <p:attrName>ppt_w</p:attrName>
                                        </p:attrNameLst>
                                      </p:cBhvr>
                                      <p:tavLst>
                                        <p:tav tm="0">
                                          <p:val>
                                            <p:fltVal val="0"/>
                                          </p:val>
                                        </p:tav>
                                        <p:tav tm="100000">
                                          <p:val>
                                            <p:strVal val="#ppt_w"/>
                                          </p:val>
                                        </p:tav>
                                      </p:tavLst>
                                    </p:anim>
                                    <p:anim calcmode="lin" valueType="num">
                                      <p:cBhvr>
                                        <p:cTn id="184" dur="500" fill="hold"/>
                                        <p:tgtEl>
                                          <p:spTgt spid="46"/>
                                        </p:tgtEl>
                                        <p:attrNameLst>
                                          <p:attrName>ppt_h</p:attrName>
                                        </p:attrNameLst>
                                      </p:cBhvr>
                                      <p:tavLst>
                                        <p:tav tm="0">
                                          <p:val>
                                            <p:fltVal val="0"/>
                                          </p:val>
                                        </p:tav>
                                        <p:tav tm="100000">
                                          <p:val>
                                            <p:strVal val="#ppt_h"/>
                                          </p:val>
                                        </p:tav>
                                      </p:tavLst>
                                    </p:anim>
                                    <p:animEffect transition="in" filter="fade">
                                      <p:cBhvr>
                                        <p:cTn id="185" dur="500"/>
                                        <p:tgtEl>
                                          <p:spTgt spid="46"/>
                                        </p:tgtEl>
                                      </p:cBhvr>
                                    </p:animEffect>
                                  </p:childTnLst>
                                </p:cTn>
                              </p:par>
                              <p:par>
                                <p:cTn id="186" presetID="53" presetClass="entr" presetSubtype="16" fill="hold" grpId="0" nodeType="withEffect">
                                  <p:stCondLst>
                                    <p:cond delay="0"/>
                                  </p:stCondLst>
                                  <p:childTnLst>
                                    <p:set>
                                      <p:cBhvr>
                                        <p:cTn id="187" dur="1" fill="hold">
                                          <p:stCondLst>
                                            <p:cond delay="0"/>
                                          </p:stCondLst>
                                        </p:cTn>
                                        <p:tgtEl>
                                          <p:spTgt spid="48"/>
                                        </p:tgtEl>
                                        <p:attrNameLst>
                                          <p:attrName>style.visibility</p:attrName>
                                        </p:attrNameLst>
                                      </p:cBhvr>
                                      <p:to>
                                        <p:strVal val="visible"/>
                                      </p:to>
                                    </p:set>
                                    <p:anim calcmode="lin" valueType="num">
                                      <p:cBhvr>
                                        <p:cTn id="188" dur="500" fill="hold"/>
                                        <p:tgtEl>
                                          <p:spTgt spid="48"/>
                                        </p:tgtEl>
                                        <p:attrNameLst>
                                          <p:attrName>ppt_w</p:attrName>
                                        </p:attrNameLst>
                                      </p:cBhvr>
                                      <p:tavLst>
                                        <p:tav tm="0">
                                          <p:val>
                                            <p:fltVal val="0"/>
                                          </p:val>
                                        </p:tav>
                                        <p:tav tm="100000">
                                          <p:val>
                                            <p:strVal val="#ppt_w"/>
                                          </p:val>
                                        </p:tav>
                                      </p:tavLst>
                                    </p:anim>
                                    <p:anim calcmode="lin" valueType="num">
                                      <p:cBhvr>
                                        <p:cTn id="189" dur="500" fill="hold"/>
                                        <p:tgtEl>
                                          <p:spTgt spid="48"/>
                                        </p:tgtEl>
                                        <p:attrNameLst>
                                          <p:attrName>ppt_h</p:attrName>
                                        </p:attrNameLst>
                                      </p:cBhvr>
                                      <p:tavLst>
                                        <p:tav tm="0">
                                          <p:val>
                                            <p:fltVal val="0"/>
                                          </p:val>
                                        </p:tav>
                                        <p:tav tm="100000">
                                          <p:val>
                                            <p:strVal val="#ppt_h"/>
                                          </p:val>
                                        </p:tav>
                                      </p:tavLst>
                                    </p:anim>
                                    <p:animEffect transition="in" filter="fade">
                                      <p:cBhvr>
                                        <p:cTn id="190" dur="500"/>
                                        <p:tgtEl>
                                          <p:spTgt spid="48"/>
                                        </p:tgtEl>
                                      </p:cBhvr>
                                    </p:animEffect>
                                  </p:childTnLst>
                                </p:cTn>
                              </p:par>
                            </p:childTnLst>
                          </p:cTn>
                        </p:par>
                        <p:par>
                          <p:cTn id="191" fill="hold">
                            <p:stCondLst>
                              <p:cond delay="4000"/>
                            </p:stCondLst>
                            <p:childTnLst>
                              <p:par>
                                <p:cTn id="192" presetID="47" presetClass="entr" presetSubtype="0" fill="hold" grpId="0" nodeType="afterEffect">
                                  <p:stCondLst>
                                    <p:cond delay="0"/>
                                  </p:stCondLst>
                                  <p:childTnLst>
                                    <p:set>
                                      <p:cBhvr>
                                        <p:cTn id="193" dur="1" fill="hold">
                                          <p:stCondLst>
                                            <p:cond delay="0"/>
                                          </p:stCondLst>
                                        </p:cTn>
                                        <p:tgtEl>
                                          <p:spTgt spid="49"/>
                                        </p:tgtEl>
                                        <p:attrNameLst>
                                          <p:attrName>style.visibility</p:attrName>
                                        </p:attrNameLst>
                                      </p:cBhvr>
                                      <p:to>
                                        <p:strVal val="visible"/>
                                      </p:to>
                                    </p:set>
                                    <p:animEffect transition="in" filter="fade">
                                      <p:cBhvr>
                                        <p:cTn id="194" dur="1000"/>
                                        <p:tgtEl>
                                          <p:spTgt spid="49"/>
                                        </p:tgtEl>
                                      </p:cBhvr>
                                    </p:animEffect>
                                    <p:anim calcmode="lin" valueType="num">
                                      <p:cBhvr>
                                        <p:cTn id="195" dur="1000" fill="hold"/>
                                        <p:tgtEl>
                                          <p:spTgt spid="49"/>
                                        </p:tgtEl>
                                        <p:attrNameLst>
                                          <p:attrName>ppt_x</p:attrName>
                                        </p:attrNameLst>
                                      </p:cBhvr>
                                      <p:tavLst>
                                        <p:tav tm="0">
                                          <p:val>
                                            <p:strVal val="#ppt_x"/>
                                          </p:val>
                                        </p:tav>
                                        <p:tav tm="100000">
                                          <p:val>
                                            <p:strVal val="#ppt_x"/>
                                          </p:val>
                                        </p:tav>
                                      </p:tavLst>
                                    </p:anim>
                                    <p:anim calcmode="lin" valueType="num">
                                      <p:cBhvr>
                                        <p:cTn id="196" dur="1000" fill="hold"/>
                                        <p:tgtEl>
                                          <p:spTgt spid="49"/>
                                        </p:tgtEl>
                                        <p:attrNameLst>
                                          <p:attrName>ppt_y</p:attrName>
                                        </p:attrNameLst>
                                      </p:cBhvr>
                                      <p:tavLst>
                                        <p:tav tm="0">
                                          <p:val>
                                            <p:strVal val="#ppt_y-.1"/>
                                          </p:val>
                                        </p:tav>
                                        <p:tav tm="100000">
                                          <p:val>
                                            <p:strVal val="#ppt_y"/>
                                          </p:val>
                                        </p:tav>
                                      </p:tavLst>
                                    </p:anim>
                                  </p:childTnLst>
                                </p:cTn>
                              </p:par>
                            </p:childTnLst>
                          </p:cTn>
                        </p:par>
                        <p:par>
                          <p:cTn id="197" fill="hold">
                            <p:stCondLst>
                              <p:cond delay="5000"/>
                            </p:stCondLst>
                            <p:childTnLst>
                              <p:par>
                                <p:cTn id="198" presetID="10" presetClass="entr" presetSubtype="0" fill="hold" grpId="0" nodeType="afterEffect">
                                  <p:stCondLst>
                                    <p:cond delay="0"/>
                                  </p:stCondLst>
                                  <p:childTnLst>
                                    <p:set>
                                      <p:cBhvr>
                                        <p:cTn id="199" dur="1" fill="hold">
                                          <p:stCondLst>
                                            <p:cond delay="0"/>
                                          </p:stCondLst>
                                        </p:cTn>
                                        <p:tgtEl>
                                          <p:spTgt spid="50"/>
                                        </p:tgtEl>
                                        <p:attrNameLst>
                                          <p:attrName>style.visibility</p:attrName>
                                        </p:attrNameLst>
                                      </p:cBhvr>
                                      <p:to>
                                        <p:strVal val="visible"/>
                                      </p:to>
                                    </p:set>
                                    <p:animEffect transition="in" filter="fade">
                                      <p:cBhvr>
                                        <p:cTn id="200" dur="500"/>
                                        <p:tgtEl>
                                          <p:spTgt spid="50"/>
                                        </p:tgtEl>
                                      </p:cBhvr>
                                    </p:animEffect>
                                  </p:childTnLst>
                                </p:cTn>
                              </p:par>
                            </p:childTnLst>
                          </p:cTn>
                        </p:par>
                        <p:par>
                          <p:cTn id="201" fill="hold">
                            <p:stCondLst>
                              <p:cond delay="5500"/>
                            </p:stCondLst>
                            <p:childTnLst>
                              <p:par>
                                <p:cTn id="202" presetID="47" presetClass="entr" presetSubtype="0" fill="hold" grpId="0" nodeType="afterEffect">
                                  <p:stCondLst>
                                    <p:cond delay="0"/>
                                  </p:stCondLst>
                                  <p:childTnLst>
                                    <p:set>
                                      <p:cBhvr>
                                        <p:cTn id="203" dur="1" fill="hold">
                                          <p:stCondLst>
                                            <p:cond delay="0"/>
                                          </p:stCondLst>
                                        </p:cTn>
                                        <p:tgtEl>
                                          <p:spTgt spid="51"/>
                                        </p:tgtEl>
                                        <p:attrNameLst>
                                          <p:attrName>style.visibility</p:attrName>
                                        </p:attrNameLst>
                                      </p:cBhvr>
                                      <p:to>
                                        <p:strVal val="visible"/>
                                      </p:to>
                                    </p:set>
                                    <p:animEffect transition="in" filter="fade">
                                      <p:cBhvr>
                                        <p:cTn id="204" dur="1000"/>
                                        <p:tgtEl>
                                          <p:spTgt spid="51"/>
                                        </p:tgtEl>
                                      </p:cBhvr>
                                    </p:animEffect>
                                    <p:anim calcmode="lin" valueType="num">
                                      <p:cBhvr>
                                        <p:cTn id="205" dur="1000" fill="hold"/>
                                        <p:tgtEl>
                                          <p:spTgt spid="51"/>
                                        </p:tgtEl>
                                        <p:attrNameLst>
                                          <p:attrName>ppt_x</p:attrName>
                                        </p:attrNameLst>
                                      </p:cBhvr>
                                      <p:tavLst>
                                        <p:tav tm="0">
                                          <p:val>
                                            <p:strVal val="#ppt_x"/>
                                          </p:val>
                                        </p:tav>
                                        <p:tav tm="100000">
                                          <p:val>
                                            <p:strVal val="#ppt_x"/>
                                          </p:val>
                                        </p:tav>
                                      </p:tavLst>
                                    </p:anim>
                                    <p:anim calcmode="lin" valueType="num">
                                      <p:cBhvr>
                                        <p:cTn id="206" dur="1000" fill="hold"/>
                                        <p:tgtEl>
                                          <p:spTgt spid="51"/>
                                        </p:tgtEl>
                                        <p:attrNameLst>
                                          <p:attrName>ppt_y</p:attrName>
                                        </p:attrNameLst>
                                      </p:cBhvr>
                                      <p:tavLst>
                                        <p:tav tm="0">
                                          <p:val>
                                            <p:strVal val="#ppt_y-.1"/>
                                          </p:val>
                                        </p:tav>
                                        <p:tav tm="100000">
                                          <p:val>
                                            <p:strVal val="#ppt_y"/>
                                          </p:val>
                                        </p:tav>
                                      </p:tavLst>
                                    </p:anim>
                                  </p:childTnLst>
                                </p:cTn>
                              </p:par>
                            </p:childTnLst>
                          </p:cTn>
                        </p:par>
                        <p:par>
                          <p:cTn id="207" fill="hold">
                            <p:stCondLst>
                              <p:cond delay="6500"/>
                            </p:stCondLst>
                            <p:childTnLst>
                              <p:par>
                                <p:cTn id="208" presetID="10" presetClass="entr" presetSubtype="0" fill="hold" grpId="0" nodeType="afterEffect">
                                  <p:stCondLst>
                                    <p:cond delay="0"/>
                                  </p:stCondLst>
                                  <p:childTnLst>
                                    <p:set>
                                      <p:cBhvr>
                                        <p:cTn id="209" dur="1" fill="hold">
                                          <p:stCondLst>
                                            <p:cond delay="0"/>
                                          </p:stCondLst>
                                        </p:cTn>
                                        <p:tgtEl>
                                          <p:spTgt spid="52"/>
                                        </p:tgtEl>
                                        <p:attrNameLst>
                                          <p:attrName>style.visibility</p:attrName>
                                        </p:attrNameLst>
                                      </p:cBhvr>
                                      <p:to>
                                        <p:strVal val="visible"/>
                                      </p:to>
                                    </p:set>
                                    <p:animEffect transition="in" filter="fade">
                                      <p:cBhvr>
                                        <p:cTn id="210" dur="500"/>
                                        <p:tgtEl>
                                          <p:spTgt spid="52"/>
                                        </p:tgtEl>
                                      </p:cBhvr>
                                    </p:animEffect>
                                  </p:childTnLst>
                                </p:cTn>
                              </p:par>
                            </p:childTnLst>
                          </p:cTn>
                        </p:par>
                        <p:par>
                          <p:cTn id="211" fill="hold">
                            <p:stCondLst>
                              <p:cond delay="7000"/>
                            </p:stCondLst>
                            <p:childTnLst>
                              <p:par>
                                <p:cTn id="212" presetID="47" presetClass="entr" presetSubtype="0" fill="hold" grpId="0" nodeType="afterEffect">
                                  <p:stCondLst>
                                    <p:cond delay="0"/>
                                  </p:stCondLst>
                                  <p:childTnLst>
                                    <p:set>
                                      <p:cBhvr>
                                        <p:cTn id="213" dur="1" fill="hold">
                                          <p:stCondLst>
                                            <p:cond delay="0"/>
                                          </p:stCondLst>
                                        </p:cTn>
                                        <p:tgtEl>
                                          <p:spTgt spid="53"/>
                                        </p:tgtEl>
                                        <p:attrNameLst>
                                          <p:attrName>style.visibility</p:attrName>
                                        </p:attrNameLst>
                                      </p:cBhvr>
                                      <p:to>
                                        <p:strVal val="visible"/>
                                      </p:to>
                                    </p:set>
                                    <p:animEffect transition="in" filter="fade">
                                      <p:cBhvr>
                                        <p:cTn id="214" dur="1000"/>
                                        <p:tgtEl>
                                          <p:spTgt spid="53"/>
                                        </p:tgtEl>
                                      </p:cBhvr>
                                    </p:animEffect>
                                    <p:anim calcmode="lin" valueType="num">
                                      <p:cBhvr>
                                        <p:cTn id="215" dur="1000" fill="hold"/>
                                        <p:tgtEl>
                                          <p:spTgt spid="53"/>
                                        </p:tgtEl>
                                        <p:attrNameLst>
                                          <p:attrName>ppt_x</p:attrName>
                                        </p:attrNameLst>
                                      </p:cBhvr>
                                      <p:tavLst>
                                        <p:tav tm="0">
                                          <p:val>
                                            <p:strVal val="#ppt_x"/>
                                          </p:val>
                                        </p:tav>
                                        <p:tav tm="100000">
                                          <p:val>
                                            <p:strVal val="#ppt_x"/>
                                          </p:val>
                                        </p:tav>
                                      </p:tavLst>
                                    </p:anim>
                                    <p:anim calcmode="lin" valueType="num">
                                      <p:cBhvr>
                                        <p:cTn id="216" dur="1000" fill="hold"/>
                                        <p:tgtEl>
                                          <p:spTgt spid="53"/>
                                        </p:tgtEl>
                                        <p:attrNameLst>
                                          <p:attrName>ppt_y</p:attrName>
                                        </p:attrNameLst>
                                      </p:cBhvr>
                                      <p:tavLst>
                                        <p:tav tm="0">
                                          <p:val>
                                            <p:strVal val="#ppt_y-.1"/>
                                          </p:val>
                                        </p:tav>
                                        <p:tav tm="100000">
                                          <p:val>
                                            <p:strVal val="#ppt_y"/>
                                          </p:val>
                                        </p:tav>
                                      </p:tavLst>
                                    </p:anim>
                                  </p:childTnLst>
                                </p:cTn>
                              </p:par>
                            </p:childTnLst>
                          </p:cTn>
                        </p:par>
                        <p:par>
                          <p:cTn id="217" fill="hold">
                            <p:stCondLst>
                              <p:cond delay="8000"/>
                            </p:stCondLst>
                            <p:childTnLst>
                              <p:par>
                                <p:cTn id="218" presetID="10" presetClass="entr" presetSubtype="0" fill="hold" grpId="0" nodeType="afterEffect">
                                  <p:stCondLst>
                                    <p:cond delay="0"/>
                                  </p:stCondLst>
                                  <p:childTnLst>
                                    <p:set>
                                      <p:cBhvr>
                                        <p:cTn id="219" dur="1" fill="hold">
                                          <p:stCondLst>
                                            <p:cond delay="0"/>
                                          </p:stCondLst>
                                        </p:cTn>
                                        <p:tgtEl>
                                          <p:spTgt spid="54"/>
                                        </p:tgtEl>
                                        <p:attrNameLst>
                                          <p:attrName>style.visibility</p:attrName>
                                        </p:attrNameLst>
                                      </p:cBhvr>
                                      <p:to>
                                        <p:strVal val="visible"/>
                                      </p:to>
                                    </p:set>
                                    <p:animEffect transition="in" filter="fade">
                                      <p:cBhvr>
                                        <p:cTn id="220"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animBg="1"/>
      <p:bldP spid="12" grpId="0"/>
      <p:bldP spid="13" grpId="0" animBg="1"/>
      <p:bldP spid="14" grpId="0"/>
      <p:bldP spid="15" grpId="0" animBg="1"/>
      <p:bldP spid="16" grpId="0"/>
      <p:bldP spid="17" grpId="0" animBg="1"/>
      <p:bldP spid="18" grpId="0"/>
      <p:bldP spid="19" grpId="0" animBg="1"/>
      <p:bldP spid="20" grpId="0"/>
      <p:bldP spid="21" grpId="0" animBg="1"/>
      <p:bldP spid="22" grpId="0"/>
      <p:bldP spid="23" grpId="0" animBg="1"/>
      <p:bldP spid="24" grpId="0"/>
      <p:bldP spid="25" grpId="0" animBg="1"/>
      <p:bldP spid="26" grpId="0" animBg="1"/>
      <p:bldP spid="27" grpId="0" animBg="1"/>
      <p:bldP spid="28" grpId="0" animBg="1"/>
      <p:bldP spid="29" grpId="0" animBg="1"/>
      <p:bldP spid="30" grpId="0" animBg="1"/>
      <p:bldP spid="31" grpId="0" animBg="1"/>
      <p:bldP spid="32" grpId="0" animBg="1"/>
      <p:bldP spid="33" grpId="0" animBg="1"/>
      <p:bldP spid="34" grpId="0"/>
      <p:bldP spid="35" grpId="0" animBg="1"/>
      <p:bldP spid="36" grpId="0"/>
      <p:bldP spid="37" grpId="0" animBg="1"/>
      <p:bldP spid="38" grpId="0"/>
      <p:bldP spid="39" grpId="0" animBg="1"/>
      <p:bldP spid="40" grpId="0"/>
      <p:bldP spid="41" grpId="0" animBg="1"/>
      <p:bldP spid="42" grpId="0"/>
      <p:bldP spid="43" grpId="0" animBg="1"/>
      <p:bldP spid="44" grpId="0"/>
      <p:bldP spid="45" grpId="0" animBg="1"/>
      <p:bldP spid="46" grpId="0"/>
      <p:bldP spid="47" grpId="0" animBg="1"/>
      <p:bldP spid="48" grpId="0"/>
      <p:bldP spid="49" grpId="0" animBg="1"/>
      <p:bldP spid="50" grpId="0"/>
      <p:bldP spid="51" grpId="0" animBg="1"/>
      <p:bldP spid="52" grpId="0"/>
      <p:bldP spid="53" grpId="0" animBg="1"/>
      <p:bldP spid="54" grpId="0"/>
      <p:bldP spid="55" grpId="0"/>
      <p:bldP spid="5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2" name="Group 151"/>
          <p:cNvGrpSpPr/>
          <p:nvPr/>
        </p:nvGrpSpPr>
        <p:grpSpPr>
          <a:xfrm>
            <a:off x="893577" y="3465391"/>
            <a:ext cx="872669" cy="2062636"/>
            <a:chOff x="358082" y="2738308"/>
            <a:chExt cx="654502" cy="1546977"/>
          </a:xfrm>
        </p:grpSpPr>
        <p:sp>
          <p:nvSpPr>
            <p:cNvPr id="153" name="Rounded Rectangle 35"/>
            <p:cNvSpPr/>
            <p:nvPr/>
          </p:nvSpPr>
          <p:spPr>
            <a:xfrm>
              <a:off x="358082" y="4176201"/>
              <a:ext cx="654502" cy="10908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54" name="Rounded Rectangle 36"/>
            <p:cNvSpPr/>
            <p:nvPr/>
          </p:nvSpPr>
          <p:spPr>
            <a:xfrm>
              <a:off x="358082" y="4016438"/>
              <a:ext cx="654502" cy="10908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55" name="Rounded Rectangle 37"/>
            <p:cNvSpPr/>
            <p:nvPr/>
          </p:nvSpPr>
          <p:spPr>
            <a:xfrm>
              <a:off x="358082" y="3856672"/>
              <a:ext cx="654502" cy="10908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56" name="Rounded Rectangle 38"/>
            <p:cNvSpPr/>
            <p:nvPr/>
          </p:nvSpPr>
          <p:spPr>
            <a:xfrm>
              <a:off x="358082" y="3696906"/>
              <a:ext cx="654502" cy="10908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57" name="Rounded Rectangle 39"/>
            <p:cNvSpPr/>
            <p:nvPr/>
          </p:nvSpPr>
          <p:spPr>
            <a:xfrm>
              <a:off x="358082" y="3537139"/>
              <a:ext cx="654502" cy="10908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58" name="Rounded Rectangle 40"/>
            <p:cNvSpPr/>
            <p:nvPr/>
          </p:nvSpPr>
          <p:spPr>
            <a:xfrm>
              <a:off x="358082" y="3377373"/>
              <a:ext cx="654502" cy="10908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59" name="Rounded Rectangle 41"/>
            <p:cNvSpPr/>
            <p:nvPr/>
          </p:nvSpPr>
          <p:spPr>
            <a:xfrm>
              <a:off x="358082" y="3217607"/>
              <a:ext cx="654502" cy="10908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60" name="Rounded Rectangle 42"/>
            <p:cNvSpPr/>
            <p:nvPr/>
          </p:nvSpPr>
          <p:spPr>
            <a:xfrm>
              <a:off x="358082" y="3057841"/>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61" name="Rounded Rectangle 43"/>
            <p:cNvSpPr/>
            <p:nvPr/>
          </p:nvSpPr>
          <p:spPr>
            <a:xfrm>
              <a:off x="358082" y="2898074"/>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62" name="Rounded Rectangle 44"/>
            <p:cNvSpPr/>
            <p:nvPr/>
          </p:nvSpPr>
          <p:spPr>
            <a:xfrm>
              <a:off x="358082" y="2738308"/>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grpSp>
      <p:grpSp>
        <p:nvGrpSpPr>
          <p:cNvPr id="163" name="Group 162"/>
          <p:cNvGrpSpPr/>
          <p:nvPr/>
        </p:nvGrpSpPr>
        <p:grpSpPr>
          <a:xfrm>
            <a:off x="1911758" y="3465391"/>
            <a:ext cx="872669" cy="2062636"/>
            <a:chOff x="1121718" y="2738308"/>
            <a:chExt cx="654502" cy="1546977"/>
          </a:xfrm>
        </p:grpSpPr>
        <p:sp>
          <p:nvSpPr>
            <p:cNvPr id="164" name="Rounded Rectangle 46"/>
            <p:cNvSpPr/>
            <p:nvPr/>
          </p:nvSpPr>
          <p:spPr>
            <a:xfrm>
              <a:off x="1121718" y="4176201"/>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65" name="Rounded Rectangle 47"/>
            <p:cNvSpPr/>
            <p:nvPr/>
          </p:nvSpPr>
          <p:spPr>
            <a:xfrm>
              <a:off x="1121718" y="4016438"/>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66" name="Rounded Rectangle 48"/>
            <p:cNvSpPr/>
            <p:nvPr/>
          </p:nvSpPr>
          <p:spPr>
            <a:xfrm>
              <a:off x="1121718" y="3856672"/>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67" name="Rounded Rectangle 49"/>
            <p:cNvSpPr/>
            <p:nvPr/>
          </p:nvSpPr>
          <p:spPr>
            <a:xfrm>
              <a:off x="1121718" y="3696906"/>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68" name="Rounded Rectangle 50"/>
            <p:cNvSpPr/>
            <p:nvPr/>
          </p:nvSpPr>
          <p:spPr>
            <a:xfrm>
              <a:off x="1121718" y="3537139"/>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69" name="Rounded Rectangle 51"/>
            <p:cNvSpPr/>
            <p:nvPr/>
          </p:nvSpPr>
          <p:spPr>
            <a:xfrm>
              <a:off x="1121718" y="3377373"/>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70" name="Rounded Rectangle 52"/>
            <p:cNvSpPr/>
            <p:nvPr/>
          </p:nvSpPr>
          <p:spPr>
            <a:xfrm>
              <a:off x="1121718" y="3217607"/>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71" name="Rounded Rectangle 53"/>
            <p:cNvSpPr/>
            <p:nvPr/>
          </p:nvSpPr>
          <p:spPr>
            <a:xfrm>
              <a:off x="1121718" y="3057841"/>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72" name="Rounded Rectangle 54"/>
            <p:cNvSpPr/>
            <p:nvPr/>
          </p:nvSpPr>
          <p:spPr>
            <a:xfrm>
              <a:off x="1121718" y="2898074"/>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73" name="Rounded Rectangle 55"/>
            <p:cNvSpPr/>
            <p:nvPr/>
          </p:nvSpPr>
          <p:spPr>
            <a:xfrm>
              <a:off x="1121718" y="2738308"/>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grpSp>
      <p:grpSp>
        <p:nvGrpSpPr>
          <p:cNvPr id="174" name="Group 173"/>
          <p:cNvGrpSpPr/>
          <p:nvPr/>
        </p:nvGrpSpPr>
        <p:grpSpPr>
          <a:xfrm>
            <a:off x="2913757" y="3465391"/>
            <a:ext cx="872669" cy="2062636"/>
            <a:chOff x="1873217" y="2738308"/>
            <a:chExt cx="654502" cy="1546977"/>
          </a:xfrm>
        </p:grpSpPr>
        <p:sp>
          <p:nvSpPr>
            <p:cNvPr id="175" name="Rounded Rectangle 57"/>
            <p:cNvSpPr/>
            <p:nvPr/>
          </p:nvSpPr>
          <p:spPr>
            <a:xfrm>
              <a:off x="1873217" y="4176201"/>
              <a:ext cx="654502" cy="109084"/>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76" name="Rounded Rectangle 58"/>
            <p:cNvSpPr/>
            <p:nvPr/>
          </p:nvSpPr>
          <p:spPr>
            <a:xfrm>
              <a:off x="1873217" y="4016438"/>
              <a:ext cx="654502" cy="109084"/>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77" name="Rounded Rectangle 59"/>
            <p:cNvSpPr/>
            <p:nvPr/>
          </p:nvSpPr>
          <p:spPr>
            <a:xfrm>
              <a:off x="1873217" y="3856672"/>
              <a:ext cx="654502" cy="109084"/>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78" name="Rounded Rectangle 60"/>
            <p:cNvSpPr/>
            <p:nvPr/>
          </p:nvSpPr>
          <p:spPr>
            <a:xfrm>
              <a:off x="1873217" y="3696906"/>
              <a:ext cx="654502" cy="109084"/>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79" name="Rounded Rectangle 61"/>
            <p:cNvSpPr/>
            <p:nvPr/>
          </p:nvSpPr>
          <p:spPr>
            <a:xfrm>
              <a:off x="1873217" y="3537139"/>
              <a:ext cx="654502" cy="109084"/>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80" name="Rounded Rectangle 62"/>
            <p:cNvSpPr/>
            <p:nvPr/>
          </p:nvSpPr>
          <p:spPr>
            <a:xfrm>
              <a:off x="1873217" y="3377373"/>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81" name="Rounded Rectangle 63"/>
            <p:cNvSpPr/>
            <p:nvPr/>
          </p:nvSpPr>
          <p:spPr>
            <a:xfrm>
              <a:off x="1873217" y="3217607"/>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82" name="Rounded Rectangle 64"/>
            <p:cNvSpPr/>
            <p:nvPr/>
          </p:nvSpPr>
          <p:spPr>
            <a:xfrm>
              <a:off x="1873217" y="3057841"/>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83" name="Rounded Rectangle 65"/>
            <p:cNvSpPr/>
            <p:nvPr/>
          </p:nvSpPr>
          <p:spPr>
            <a:xfrm>
              <a:off x="1873217" y="2898074"/>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84" name="Rounded Rectangle 66"/>
            <p:cNvSpPr/>
            <p:nvPr/>
          </p:nvSpPr>
          <p:spPr>
            <a:xfrm>
              <a:off x="1873217" y="2738308"/>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grpSp>
      <p:sp>
        <p:nvSpPr>
          <p:cNvPr id="185" name="Oval 184"/>
          <p:cNvSpPr/>
          <p:nvPr/>
        </p:nvSpPr>
        <p:spPr>
          <a:xfrm>
            <a:off x="4174058" y="3462750"/>
            <a:ext cx="74809" cy="74809"/>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bg-BG" sz="2400"/>
          </a:p>
        </p:txBody>
      </p:sp>
      <p:sp>
        <p:nvSpPr>
          <p:cNvPr id="186" name="Oval 185"/>
          <p:cNvSpPr/>
          <p:nvPr/>
        </p:nvSpPr>
        <p:spPr>
          <a:xfrm>
            <a:off x="4174058" y="5482606"/>
            <a:ext cx="74809" cy="74809"/>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bg-BG" sz="2400"/>
          </a:p>
        </p:txBody>
      </p:sp>
      <p:sp>
        <p:nvSpPr>
          <p:cNvPr id="187" name="Oval 186"/>
          <p:cNvSpPr/>
          <p:nvPr/>
        </p:nvSpPr>
        <p:spPr>
          <a:xfrm>
            <a:off x="4174058" y="4472678"/>
            <a:ext cx="74809" cy="74809"/>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bg-BG" sz="2400"/>
          </a:p>
        </p:txBody>
      </p:sp>
      <p:cxnSp>
        <p:nvCxnSpPr>
          <p:cNvPr id="188" name="Straight Connector 187"/>
          <p:cNvCxnSpPr>
            <a:stCxn id="185" idx="4"/>
            <a:endCxn id="186" idx="0"/>
          </p:cNvCxnSpPr>
          <p:nvPr/>
        </p:nvCxnSpPr>
        <p:spPr>
          <a:xfrm>
            <a:off x="4211463" y="3537560"/>
            <a:ext cx="0" cy="1945047"/>
          </a:xfrm>
          <a:prstGeom prst="line">
            <a:avLst/>
          </a:prstGeom>
          <a:ln>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189" name="Rectangle 188"/>
          <p:cNvSpPr/>
          <p:nvPr/>
        </p:nvSpPr>
        <p:spPr>
          <a:xfrm>
            <a:off x="4252786" y="3353320"/>
            <a:ext cx="524503" cy="276999"/>
          </a:xfrm>
          <a:prstGeom prst="rect">
            <a:avLst/>
          </a:prstGeom>
        </p:spPr>
        <p:txBody>
          <a:bodyPr wrap="none">
            <a:spAutoFit/>
          </a:bodyPr>
          <a:lstStyle/>
          <a:p>
            <a:r>
              <a:rPr lang="en-US" sz="1200">
                <a:latin typeface="+mj-lt"/>
              </a:rPr>
              <a:t>100%</a:t>
            </a:r>
            <a:endParaRPr lang="bg-BG" sz="1200">
              <a:latin typeface="+mj-lt"/>
            </a:endParaRPr>
          </a:p>
        </p:txBody>
      </p:sp>
      <p:sp>
        <p:nvSpPr>
          <p:cNvPr id="190" name="Rectangle 189"/>
          <p:cNvSpPr/>
          <p:nvPr/>
        </p:nvSpPr>
        <p:spPr>
          <a:xfrm>
            <a:off x="4283759" y="4364953"/>
            <a:ext cx="478016" cy="276999"/>
          </a:xfrm>
          <a:prstGeom prst="rect">
            <a:avLst/>
          </a:prstGeom>
        </p:spPr>
        <p:txBody>
          <a:bodyPr wrap="none">
            <a:spAutoFit/>
          </a:bodyPr>
          <a:lstStyle/>
          <a:p>
            <a:r>
              <a:rPr lang="en-US" sz="1200" dirty="0">
                <a:latin typeface="+mj-lt"/>
              </a:rPr>
              <a:t>50%</a:t>
            </a:r>
            <a:endParaRPr lang="bg-BG" sz="1200" dirty="0">
              <a:latin typeface="+mj-lt"/>
            </a:endParaRPr>
          </a:p>
        </p:txBody>
      </p:sp>
      <p:sp>
        <p:nvSpPr>
          <p:cNvPr id="191" name="Rectangle 190"/>
          <p:cNvSpPr/>
          <p:nvPr/>
        </p:nvSpPr>
        <p:spPr>
          <a:xfrm>
            <a:off x="4298547" y="5369087"/>
            <a:ext cx="381836" cy="276999"/>
          </a:xfrm>
          <a:prstGeom prst="rect">
            <a:avLst/>
          </a:prstGeom>
        </p:spPr>
        <p:txBody>
          <a:bodyPr wrap="none">
            <a:spAutoFit/>
          </a:bodyPr>
          <a:lstStyle/>
          <a:p>
            <a:r>
              <a:rPr lang="en-US" sz="1200" dirty="0">
                <a:latin typeface="+mj-lt"/>
              </a:rPr>
              <a:t>0%</a:t>
            </a:r>
            <a:endParaRPr lang="bg-BG" sz="1200" dirty="0">
              <a:latin typeface="+mj-lt"/>
            </a:endParaRPr>
          </a:p>
        </p:txBody>
      </p:sp>
      <p:sp>
        <p:nvSpPr>
          <p:cNvPr id="192" name="TextBox 191"/>
          <p:cNvSpPr txBox="1"/>
          <p:nvPr/>
        </p:nvSpPr>
        <p:spPr>
          <a:xfrm>
            <a:off x="793720" y="1185422"/>
            <a:ext cx="2531462" cy="707886"/>
          </a:xfrm>
          <a:prstGeom prst="rect">
            <a:avLst/>
          </a:prstGeom>
          <a:noFill/>
        </p:spPr>
        <p:txBody>
          <a:bodyPr wrap="none" rtlCol="0">
            <a:spAutoFit/>
          </a:bodyPr>
          <a:lstStyle/>
          <a:p>
            <a:r>
              <a:rPr lang="en-US" sz="4000" dirty="0">
                <a:latin typeface="+mj-lt"/>
              </a:rPr>
              <a:t>Fun Facts</a:t>
            </a:r>
            <a:endParaRPr lang="id-ID" sz="4000" dirty="0">
              <a:latin typeface="+mj-lt"/>
            </a:endParaRPr>
          </a:p>
        </p:txBody>
      </p:sp>
      <p:sp>
        <p:nvSpPr>
          <p:cNvPr id="194" name="TextBox 34"/>
          <p:cNvSpPr txBox="1"/>
          <p:nvPr/>
        </p:nvSpPr>
        <p:spPr>
          <a:xfrm>
            <a:off x="803720" y="1849855"/>
            <a:ext cx="4060380" cy="1384995"/>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just">
              <a:lnSpc>
                <a:spcPct val="150000"/>
              </a:lnSpc>
            </a:pPr>
            <a:r>
              <a:rPr lang="id-ID" sz="1400" dirty="0"/>
              <a:t>For every 6 emails received, we get 3 Phone calls. Suitable for all categories business and personal presentation</a:t>
            </a:r>
            <a:r>
              <a:rPr lang="id-ID" sz="1400" b="1" dirty="0"/>
              <a:t>, </a:t>
            </a:r>
            <a:r>
              <a:rPr lang="id-ID" sz="1400" dirty="0"/>
              <a:t>Suitable for all categories business and personal presentation</a:t>
            </a:r>
            <a:r>
              <a:rPr lang="en-US" sz="1400" dirty="0"/>
              <a:t>.</a:t>
            </a:r>
            <a:endParaRPr lang="id-ID" sz="1400" dirty="0"/>
          </a:p>
        </p:txBody>
      </p:sp>
      <p:sp>
        <p:nvSpPr>
          <p:cNvPr id="195" name="TextBox 194"/>
          <p:cNvSpPr txBox="1"/>
          <p:nvPr/>
        </p:nvSpPr>
        <p:spPr>
          <a:xfrm>
            <a:off x="1024905" y="5604792"/>
            <a:ext cx="537327" cy="276999"/>
          </a:xfrm>
          <a:prstGeom prst="rect">
            <a:avLst/>
          </a:prstGeom>
          <a:noFill/>
        </p:spPr>
        <p:txBody>
          <a:bodyPr wrap="none" rtlCol="0">
            <a:spAutoFit/>
          </a:bodyPr>
          <a:lstStyle/>
          <a:p>
            <a:pPr algn="ctr"/>
            <a:r>
              <a:rPr lang="en-US" sz="1200" dirty="0">
                <a:solidFill>
                  <a:schemeClr val="tx1">
                    <a:lumMod val="65000"/>
                    <a:lumOff val="35000"/>
                  </a:schemeClr>
                </a:solidFill>
              </a:rPr>
              <a:t>2013</a:t>
            </a:r>
            <a:endParaRPr lang="id-ID" sz="1200" dirty="0">
              <a:solidFill>
                <a:schemeClr val="tx1">
                  <a:lumMod val="65000"/>
                  <a:lumOff val="35000"/>
                </a:schemeClr>
              </a:solidFill>
            </a:endParaRPr>
          </a:p>
        </p:txBody>
      </p:sp>
      <p:sp>
        <p:nvSpPr>
          <p:cNvPr id="196" name="TextBox 195"/>
          <p:cNvSpPr txBox="1"/>
          <p:nvPr/>
        </p:nvSpPr>
        <p:spPr>
          <a:xfrm>
            <a:off x="2059048" y="5604792"/>
            <a:ext cx="537327" cy="276999"/>
          </a:xfrm>
          <a:prstGeom prst="rect">
            <a:avLst/>
          </a:prstGeom>
          <a:noFill/>
        </p:spPr>
        <p:txBody>
          <a:bodyPr wrap="none" rtlCol="0">
            <a:spAutoFit/>
          </a:bodyPr>
          <a:lstStyle/>
          <a:p>
            <a:pPr algn="ctr"/>
            <a:r>
              <a:rPr lang="en-US" sz="1200" dirty="0">
                <a:solidFill>
                  <a:schemeClr val="tx1">
                    <a:lumMod val="65000"/>
                    <a:lumOff val="35000"/>
                  </a:schemeClr>
                </a:solidFill>
              </a:rPr>
              <a:t>2014</a:t>
            </a:r>
            <a:endParaRPr lang="id-ID" sz="1200" dirty="0">
              <a:solidFill>
                <a:schemeClr val="tx1">
                  <a:lumMod val="65000"/>
                  <a:lumOff val="35000"/>
                </a:schemeClr>
              </a:solidFill>
            </a:endParaRPr>
          </a:p>
        </p:txBody>
      </p:sp>
      <p:sp>
        <p:nvSpPr>
          <p:cNvPr id="197" name="TextBox 196"/>
          <p:cNvSpPr txBox="1"/>
          <p:nvPr/>
        </p:nvSpPr>
        <p:spPr>
          <a:xfrm>
            <a:off x="3083660" y="5604792"/>
            <a:ext cx="537327" cy="276999"/>
          </a:xfrm>
          <a:prstGeom prst="rect">
            <a:avLst/>
          </a:prstGeom>
          <a:noFill/>
        </p:spPr>
        <p:txBody>
          <a:bodyPr wrap="none" rtlCol="0">
            <a:spAutoFit/>
          </a:bodyPr>
          <a:lstStyle/>
          <a:p>
            <a:pPr algn="ctr"/>
            <a:r>
              <a:rPr lang="en-US" sz="1200" dirty="0">
                <a:solidFill>
                  <a:schemeClr val="tx1">
                    <a:lumMod val="65000"/>
                    <a:lumOff val="35000"/>
                  </a:schemeClr>
                </a:solidFill>
              </a:rPr>
              <a:t>2015</a:t>
            </a:r>
            <a:endParaRPr lang="id-ID" sz="1200" dirty="0">
              <a:solidFill>
                <a:schemeClr val="tx1">
                  <a:lumMod val="65000"/>
                  <a:lumOff val="35000"/>
                </a:schemeClr>
              </a:solidFill>
            </a:endParaRPr>
          </a:p>
        </p:txBody>
      </p:sp>
      <p:pic>
        <p:nvPicPr>
          <p:cNvPr id="48" name="Picture 47">
            <a:extLst>
              <a:ext uri="{FF2B5EF4-FFF2-40B4-BE49-F238E27FC236}">
                <a16:creationId xmlns:a16="http://schemas.microsoft.com/office/drawing/2014/main" id="{3F2FA79D-E3FD-4EB8-926A-0671A14B7127}"/>
              </a:ext>
            </a:extLst>
          </p:cNvPr>
          <p:cNvPicPr>
            <a:picLocks noChangeAspect="1"/>
          </p:cNvPicPr>
          <p:nvPr/>
        </p:nvPicPr>
        <p:blipFill>
          <a:blip r:embed="rId2">
            <a:extLst>
              <a:ext uri="{28A0092B-C50C-407E-A947-70E740481C1C}">
                <a14:useLocalDpi xmlns:a14="http://schemas.microsoft.com/office/drawing/2010/main" val="0"/>
              </a:ext>
            </a:extLst>
          </a:blip>
          <a:srcRect l="1988" t="4652" r="5200" b="7990"/>
          <a:stretch>
            <a:fillRect/>
          </a:stretch>
        </p:blipFill>
        <p:spPr>
          <a:xfrm>
            <a:off x="5119691" y="85273"/>
            <a:ext cx="7072311" cy="6656616"/>
          </a:xfrm>
          <a:custGeom>
            <a:avLst/>
            <a:gdLst>
              <a:gd name="connsiteX0" fmla="*/ 4957938 w 7072311"/>
              <a:gd name="connsiteY0" fmla="*/ 6069241 h 6656616"/>
              <a:gd name="connsiteX1" fmla="*/ 7015894 w 7072311"/>
              <a:gd name="connsiteY1" fmla="*/ 6069241 h 6656616"/>
              <a:gd name="connsiteX2" fmla="*/ 7072311 w 7072311"/>
              <a:gd name="connsiteY2" fmla="*/ 6074892 h 6656616"/>
              <a:gd name="connsiteX3" fmla="*/ 7072311 w 7072311"/>
              <a:gd name="connsiteY3" fmla="*/ 6650972 h 6656616"/>
              <a:gd name="connsiteX4" fmla="*/ 7015894 w 7072311"/>
              <a:gd name="connsiteY4" fmla="*/ 6656616 h 6656616"/>
              <a:gd name="connsiteX5" fmla="*/ 4957938 w 7072311"/>
              <a:gd name="connsiteY5" fmla="*/ 6656616 h 6656616"/>
              <a:gd name="connsiteX6" fmla="*/ 4662941 w 7072311"/>
              <a:gd name="connsiteY6" fmla="*/ 6364687 h 6656616"/>
              <a:gd name="connsiteX7" fmla="*/ 4957938 w 7072311"/>
              <a:gd name="connsiteY7" fmla="*/ 6069241 h 6656616"/>
              <a:gd name="connsiteX8" fmla="*/ 1301408 w 7072311"/>
              <a:gd name="connsiteY8" fmla="*/ 1842182 h 6656616"/>
              <a:gd name="connsiteX9" fmla="*/ 1608590 w 7072311"/>
              <a:gd name="connsiteY9" fmla="*/ 2148570 h 6656616"/>
              <a:gd name="connsiteX10" fmla="*/ 1301408 w 7072311"/>
              <a:gd name="connsiteY10" fmla="*/ 2454958 h 6656616"/>
              <a:gd name="connsiteX11" fmla="*/ 994226 w 7072311"/>
              <a:gd name="connsiteY11" fmla="*/ 2148570 h 6656616"/>
              <a:gd name="connsiteX12" fmla="*/ 1301408 w 7072311"/>
              <a:gd name="connsiteY12" fmla="*/ 1842182 h 6656616"/>
              <a:gd name="connsiteX13" fmla="*/ 2212326 w 7072311"/>
              <a:gd name="connsiteY13" fmla="*/ 678545 h 6656616"/>
              <a:gd name="connsiteX14" fmla="*/ 3866304 w 7072311"/>
              <a:gd name="connsiteY14" fmla="*/ 678545 h 6656616"/>
              <a:gd name="connsiteX15" fmla="*/ 6997063 w 7072311"/>
              <a:gd name="connsiteY15" fmla="*/ 678545 h 6656616"/>
              <a:gd name="connsiteX16" fmla="*/ 7072311 w 7072311"/>
              <a:gd name="connsiteY16" fmla="*/ 678545 h 6656616"/>
              <a:gd name="connsiteX17" fmla="*/ 7072311 w 7072311"/>
              <a:gd name="connsiteY17" fmla="*/ 3649441 h 6656616"/>
              <a:gd name="connsiteX18" fmla="*/ 7067044 w 7072311"/>
              <a:gd name="connsiteY18" fmla="*/ 3651063 h 6656616"/>
              <a:gd name="connsiteX19" fmla="*/ 6886304 w 7072311"/>
              <a:gd name="connsiteY19" fmla="*/ 3923470 h 6656616"/>
              <a:gd name="connsiteX20" fmla="*/ 7067044 w 7072311"/>
              <a:gd name="connsiteY20" fmla="*/ 4195382 h 6656616"/>
              <a:gd name="connsiteX21" fmla="*/ 7072311 w 7072311"/>
              <a:gd name="connsiteY21" fmla="*/ 4197038 h 6656616"/>
              <a:gd name="connsiteX22" fmla="*/ 7072311 w 7072311"/>
              <a:gd name="connsiteY22" fmla="*/ 5987144 h 6656616"/>
              <a:gd name="connsiteX23" fmla="*/ 6797910 w 7072311"/>
              <a:gd name="connsiteY23" fmla="*/ 5987144 h 6656616"/>
              <a:gd name="connsiteX24" fmla="*/ 3645071 w 7072311"/>
              <a:gd name="connsiteY24" fmla="*/ 5987144 h 6656616"/>
              <a:gd name="connsiteX25" fmla="*/ 1991094 w 7072311"/>
              <a:gd name="connsiteY25" fmla="*/ 5987144 h 6656616"/>
              <a:gd name="connsiteX26" fmla="*/ 1696117 w 7072311"/>
              <a:gd name="connsiteY26" fmla="*/ 5691831 h 6656616"/>
              <a:gd name="connsiteX27" fmla="*/ 1991094 w 7072311"/>
              <a:gd name="connsiteY27" fmla="*/ 5396519 h 6656616"/>
              <a:gd name="connsiteX28" fmla="*/ 2468675 w 7072311"/>
              <a:gd name="connsiteY28" fmla="*/ 5396519 h 6656616"/>
              <a:gd name="connsiteX29" fmla="*/ 2763652 w 7072311"/>
              <a:gd name="connsiteY29" fmla="*/ 5104721 h 6656616"/>
              <a:gd name="connsiteX30" fmla="*/ 2468675 w 7072311"/>
              <a:gd name="connsiteY30" fmla="*/ 4809408 h 6656616"/>
              <a:gd name="connsiteX31" fmla="*/ 1474884 w 7072311"/>
              <a:gd name="connsiteY31" fmla="*/ 4809408 h 6656616"/>
              <a:gd name="connsiteX32" fmla="*/ 1179908 w 7072311"/>
              <a:gd name="connsiteY32" fmla="*/ 4514096 h 6656616"/>
              <a:gd name="connsiteX33" fmla="*/ 1474884 w 7072311"/>
              <a:gd name="connsiteY33" fmla="*/ 4218783 h 6656616"/>
              <a:gd name="connsiteX34" fmla="*/ 2359815 w 7072311"/>
              <a:gd name="connsiteY34" fmla="*/ 4218783 h 6656616"/>
              <a:gd name="connsiteX35" fmla="*/ 2654792 w 7072311"/>
              <a:gd name="connsiteY35" fmla="*/ 3923470 h 6656616"/>
              <a:gd name="connsiteX36" fmla="*/ 2359815 w 7072311"/>
              <a:gd name="connsiteY36" fmla="*/ 3628157 h 6656616"/>
              <a:gd name="connsiteX37" fmla="*/ 1948955 w 7072311"/>
              <a:gd name="connsiteY37" fmla="*/ 3628157 h 6656616"/>
              <a:gd name="connsiteX38" fmla="*/ 294977 w 7072311"/>
              <a:gd name="connsiteY38" fmla="*/ 3628157 h 6656616"/>
              <a:gd name="connsiteX39" fmla="*/ 0 w 7072311"/>
              <a:gd name="connsiteY39" fmla="*/ 3332844 h 6656616"/>
              <a:gd name="connsiteX40" fmla="*/ 294977 w 7072311"/>
              <a:gd name="connsiteY40" fmla="*/ 3037531 h 6656616"/>
              <a:gd name="connsiteX41" fmla="*/ 1948955 w 7072311"/>
              <a:gd name="connsiteY41" fmla="*/ 3037531 h 6656616"/>
              <a:gd name="connsiteX42" fmla="*/ 1991094 w 7072311"/>
              <a:gd name="connsiteY42" fmla="*/ 3037531 h 6656616"/>
              <a:gd name="connsiteX43" fmla="*/ 2286071 w 7072311"/>
              <a:gd name="connsiteY43" fmla="*/ 2742218 h 6656616"/>
              <a:gd name="connsiteX44" fmla="*/ 1991094 w 7072311"/>
              <a:gd name="connsiteY44" fmla="*/ 2446907 h 6656616"/>
              <a:gd name="connsiteX45" fmla="*/ 2057815 w 7072311"/>
              <a:gd name="connsiteY45" fmla="*/ 2446907 h 6656616"/>
              <a:gd name="connsiteX46" fmla="*/ 1762838 w 7072311"/>
              <a:gd name="connsiteY46" fmla="*/ 2151593 h 6656616"/>
              <a:gd name="connsiteX47" fmla="*/ 2057815 w 7072311"/>
              <a:gd name="connsiteY47" fmla="*/ 1856280 h 6656616"/>
              <a:gd name="connsiteX48" fmla="*/ 2177210 w 7072311"/>
              <a:gd name="connsiteY48" fmla="*/ 1856280 h 6656616"/>
              <a:gd name="connsiteX49" fmla="*/ 2468675 w 7072311"/>
              <a:gd name="connsiteY49" fmla="*/ 1560968 h 6656616"/>
              <a:gd name="connsiteX50" fmla="*/ 2177210 w 7072311"/>
              <a:gd name="connsiteY50" fmla="*/ 1265655 h 6656616"/>
              <a:gd name="connsiteX51" fmla="*/ 2212326 w 7072311"/>
              <a:gd name="connsiteY51" fmla="*/ 1265655 h 6656616"/>
              <a:gd name="connsiteX52" fmla="*/ 1917350 w 7072311"/>
              <a:gd name="connsiteY52" fmla="*/ 973858 h 6656616"/>
              <a:gd name="connsiteX53" fmla="*/ 2212326 w 7072311"/>
              <a:gd name="connsiteY53" fmla="*/ 678545 h 6656616"/>
              <a:gd name="connsiteX54" fmla="*/ 4049826 w 7072311"/>
              <a:gd name="connsiteY54" fmla="*/ 7938 h 6656616"/>
              <a:gd name="connsiteX55" fmla="*/ 4355420 w 7072311"/>
              <a:gd name="connsiteY55" fmla="*/ 315120 h 6656616"/>
              <a:gd name="connsiteX56" fmla="*/ 4049826 w 7072311"/>
              <a:gd name="connsiteY56" fmla="*/ 622302 h 6656616"/>
              <a:gd name="connsiteX57" fmla="*/ 3744232 w 7072311"/>
              <a:gd name="connsiteY57" fmla="*/ 315120 h 6656616"/>
              <a:gd name="connsiteX58" fmla="*/ 4049826 w 7072311"/>
              <a:gd name="connsiteY58" fmla="*/ 7938 h 6656616"/>
              <a:gd name="connsiteX59" fmla="*/ 4853617 w 7072311"/>
              <a:gd name="connsiteY59" fmla="*/ 0 h 6656616"/>
              <a:gd name="connsiteX60" fmla="*/ 6911573 w 7072311"/>
              <a:gd name="connsiteY60" fmla="*/ 0 h 6656616"/>
              <a:gd name="connsiteX61" fmla="*/ 7025818 w 7072311"/>
              <a:gd name="connsiteY61" fmla="*/ 23398 h 6656616"/>
              <a:gd name="connsiteX62" fmla="*/ 7072311 w 7072311"/>
              <a:gd name="connsiteY62" fmla="*/ 48827 h 6656616"/>
              <a:gd name="connsiteX63" fmla="*/ 7072311 w 7072311"/>
              <a:gd name="connsiteY63" fmla="*/ 542620 h 6656616"/>
              <a:gd name="connsiteX64" fmla="*/ 7025818 w 7072311"/>
              <a:gd name="connsiteY64" fmla="*/ 567647 h 6656616"/>
              <a:gd name="connsiteX65" fmla="*/ 6911573 w 7072311"/>
              <a:gd name="connsiteY65" fmla="*/ 590550 h 6656616"/>
              <a:gd name="connsiteX66" fmla="*/ 4853617 w 7072311"/>
              <a:gd name="connsiteY66" fmla="*/ 590550 h 6656616"/>
              <a:gd name="connsiteX67" fmla="*/ 4558620 w 7072311"/>
              <a:gd name="connsiteY67" fmla="*/ 295275 h 6656616"/>
              <a:gd name="connsiteX68" fmla="*/ 4853617 w 7072311"/>
              <a:gd name="connsiteY68" fmla="*/ 0 h 6656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7072311" h="6656616">
                <a:moveTo>
                  <a:pt x="4957938" y="6069241"/>
                </a:moveTo>
                <a:cubicBezTo>
                  <a:pt x="4957938" y="6069241"/>
                  <a:pt x="4957938" y="6069241"/>
                  <a:pt x="7015894" y="6069241"/>
                </a:cubicBezTo>
                <a:lnTo>
                  <a:pt x="7072311" y="6074892"/>
                </a:lnTo>
                <a:lnTo>
                  <a:pt x="7072311" y="6650972"/>
                </a:lnTo>
                <a:lnTo>
                  <a:pt x="7015894" y="6656616"/>
                </a:lnTo>
                <a:cubicBezTo>
                  <a:pt x="7015894" y="6656616"/>
                  <a:pt x="7015894" y="6656616"/>
                  <a:pt x="4957938" y="6656616"/>
                </a:cubicBezTo>
                <a:cubicBezTo>
                  <a:pt x="4796392" y="6656616"/>
                  <a:pt x="4662941" y="6526479"/>
                  <a:pt x="4662941" y="6364687"/>
                </a:cubicBezTo>
                <a:cubicBezTo>
                  <a:pt x="4662941" y="6199378"/>
                  <a:pt x="4796392" y="6069241"/>
                  <a:pt x="4957938" y="6069241"/>
                </a:cubicBezTo>
                <a:close/>
                <a:moveTo>
                  <a:pt x="1301408" y="1842182"/>
                </a:moveTo>
                <a:cubicBezTo>
                  <a:pt x="1471060" y="1842182"/>
                  <a:pt x="1608590" y="1979357"/>
                  <a:pt x="1608590" y="2148570"/>
                </a:cubicBezTo>
                <a:cubicBezTo>
                  <a:pt x="1608590" y="2317783"/>
                  <a:pt x="1471060" y="2454958"/>
                  <a:pt x="1301408" y="2454958"/>
                </a:cubicBezTo>
                <a:cubicBezTo>
                  <a:pt x="1131756" y="2454958"/>
                  <a:pt x="994226" y="2317783"/>
                  <a:pt x="994226" y="2148570"/>
                </a:cubicBezTo>
                <a:cubicBezTo>
                  <a:pt x="994226" y="1979357"/>
                  <a:pt x="1131756" y="1842182"/>
                  <a:pt x="1301408" y="1842182"/>
                </a:cubicBezTo>
                <a:close/>
                <a:moveTo>
                  <a:pt x="2212326" y="678545"/>
                </a:moveTo>
                <a:cubicBezTo>
                  <a:pt x="2212326" y="678545"/>
                  <a:pt x="2212326" y="678545"/>
                  <a:pt x="3866304" y="678545"/>
                </a:cubicBezTo>
                <a:cubicBezTo>
                  <a:pt x="3866304" y="678545"/>
                  <a:pt x="3866304" y="678545"/>
                  <a:pt x="6997063" y="678545"/>
                </a:cubicBezTo>
                <a:lnTo>
                  <a:pt x="7072311" y="678545"/>
                </a:lnTo>
                <a:lnTo>
                  <a:pt x="7072311" y="3649441"/>
                </a:lnTo>
                <a:lnTo>
                  <a:pt x="7067044" y="3651063"/>
                </a:lnTo>
                <a:cubicBezTo>
                  <a:pt x="6961365" y="3695393"/>
                  <a:pt x="6886304" y="3799544"/>
                  <a:pt x="6886304" y="3923470"/>
                </a:cubicBezTo>
                <a:cubicBezTo>
                  <a:pt x="6886304" y="4044759"/>
                  <a:pt x="6961365" y="4150228"/>
                  <a:pt x="7067044" y="4195382"/>
                </a:cubicBezTo>
                <a:lnTo>
                  <a:pt x="7072311" y="4197038"/>
                </a:lnTo>
                <a:lnTo>
                  <a:pt x="7072311" y="5987144"/>
                </a:lnTo>
                <a:lnTo>
                  <a:pt x="6797910" y="5987144"/>
                </a:lnTo>
                <a:cubicBezTo>
                  <a:pt x="6031004" y="5987144"/>
                  <a:pt x="5008461" y="5987144"/>
                  <a:pt x="3645071" y="5987144"/>
                </a:cubicBezTo>
                <a:cubicBezTo>
                  <a:pt x="3645071" y="5987144"/>
                  <a:pt x="3645071" y="5987144"/>
                  <a:pt x="1991094" y="5987144"/>
                </a:cubicBezTo>
                <a:cubicBezTo>
                  <a:pt x="1829560" y="5987144"/>
                  <a:pt x="1696117" y="5857066"/>
                  <a:pt x="1696117" y="5691831"/>
                </a:cubicBezTo>
                <a:cubicBezTo>
                  <a:pt x="1696117" y="5530112"/>
                  <a:pt x="1829560" y="5396519"/>
                  <a:pt x="1991094" y="5396519"/>
                </a:cubicBezTo>
                <a:cubicBezTo>
                  <a:pt x="1991094" y="5396519"/>
                  <a:pt x="1991094" y="5396519"/>
                  <a:pt x="2468675" y="5396519"/>
                </a:cubicBezTo>
                <a:cubicBezTo>
                  <a:pt x="2633722" y="5396519"/>
                  <a:pt x="2763652" y="5266440"/>
                  <a:pt x="2763652" y="5104721"/>
                </a:cubicBezTo>
                <a:cubicBezTo>
                  <a:pt x="2763652" y="4939487"/>
                  <a:pt x="2633722" y="4809408"/>
                  <a:pt x="2468675" y="4809408"/>
                </a:cubicBezTo>
                <a:cubicBezTo>
                  <a:pt x="2468675" y="4809408"/>
                  <a:pt x="2468675" y="4809408"/>
                  <a:pt x="1474884" y="4809408"/>
                </a:cubicBezTo>
                <a:cubicBezTo>
                  <a:pt x="1313349" y="4809408"/>
                  <a:pt x="1179908" y="4675814"/>
                  <a:pt x="1179908" y="4514096"/>
                </a:cubicBezTo>
                <a:cubicBezTo>
                  <a:pt x="1179908" y="4348861"/>
                  <a:pt x="1313349" y="4218783"/>
                  <a:pt x="1474884" y="4218783"/>
                </a:cubicBezTo>
                <a:cubicBezTo>
                  <a:pt x="1474884" y="4218783"/>
                  <a:pt x="1474884" y="4218783"/>
                  <a:pt x="2359815" y="4218783"/>
                </a:cubicBezTo>
                <a:cubicBezTo>
                  <a:pt x="2521350" y="4218783"/>
                  <a:pt x="2654792" y="4085189"/>
                  <a:pt x="2654792" y="3923470"/>
                </a:cubicBezTo>
                <a:cubicBezTo>
                  <a:pt x="2654792" y="3758235"/>
                  <a:pt x="2521350" y="3628157"/>
                  <a:pt x="2359815" y="3628157"/>
                </a:cubicBezTo>
                <a:cubicBezTo>
                  <a:pt x="2359815" y="3628157"/>
                  <a:pt x="2359815" y="3628157"/>
                  <a:pt x="1948955" y="3628157"/>
                </a:cubicBezTo>
                <a:cubicBezTo>
                  <a:pt x="1948955" y="3628157"/>
                  <a:pt x="1948955" y="3628157"/>
                  <a:pt x="294977" y="3628157"/>
                </a:cubicBezTo>
                <a:cubicBezTo>
                  <a:pt x="133442" y="3628157"/>
                  <a:pt x="0" y="3494563"/>
                  <a:pt x="0" y="3332844"/>
                </a:cubicBezTo>
                <a:cubicBezTo>
                  <a:pt x="0" y="3171125"/>
                  <a:pt x="133442" y="3037531"/>
                  <a:pt x="294977" y="3037531"/>
                </a:cubicBezTo>
                <a:cubicBezTo>
                  <a:pt x="294977" y="3037531"/>
                  <a:pt x="294977" y="3037531"/>
                  <a:pt x="1948955" y="3037531"/>
                </a:cubicBezTo>
                <a:cubicBezTo>
                  <a:pt x="1948955" y="3037531"/>
                  <a:pt x="1948955" y="3037531"/>
                  <a:pt x="1991094" y="3037531"/>
                </a:cubicBezTo>
                <a:cubicBezTo>
                  <a:pt x="2152629" y="3037531"/>
                  <a:pt x="2286071" y="2903937"/>
                  <a:pt x="2286071" y="2742218"/>
                </a:cubicBezTo>
                <a:cubicBezTo>
                  <a:pt x="2286071" y="2580500"/>
                  <a:pt x="2152629" y="2446907"/>
                  <a:pt x="1991094" y="2446907"/>
                </a:cubicBezTo>
                <a:cubicBezTo>
                  <a:pt x="1991094" y="2446907"/>
                  <a:pt x="1991094" y="2446907"/>
                  <a:pt x="2057815" y="2446907"/>
                </a:cubicBezTo>
                <a:cubicBezTo>
                  <a:pt x="1892768" y="2446907"/>
                  <a:pt x="1762838" y="2316828"/>
                  <a:pt x="1762838" y="2151593"/>
                </a:cubicBezTo>
                <a:cubicBezTo>
                  <a:pt x="1762838" y="1989874"/>
                  <a:pt x="1892768" y="1856280"/>
                  <a:pt x="2057815" y="1856280"/>
                </a:cubicBezTo>
                <a:cubicBezTo>
                  <a:pt x="2057815" y="1856280"/>
                  <a:pt x="2057815" y="1856280"/>
                  <a:pt x="2177210" y="1856280"/>
                </a:cubicBezTo>
                <a:cubicBezTo>
                  <a:pt x="2338745" y="1856280"/>
                  <a:pt x="2468675" y="1726202"/>
                  <a:pt x="2468675" y="1560968"/>
                </a:cubicBezTo>
                <a:cubicBezTo>
                  <a:pt x="2468675" y="1399249"/>
                  <a:pt x="2338745" y="1265655"/>
                  <a:pt x="2177210" y="1265655"/>
                </a:cubicBezTo>
                <a:cubicBezTo>
                  <a:pt x="2177210" y="1265655"/>
                  <a:pt x="2177210" y="1265655"/>
                  <a:pt x="2212326" y="1265655"/>
                </a:cubicBezTo>
                <a:cubicBezTo>
                  <a:pt x="2050792" y="1265655"/>
                  <a:pt x="1917350" y="1135576"/>
                  <a:pt x="1917350" y="973858"/>
                </a:cubicBezTo>
                <a:cubicBezTo>
                  <a:pt x="1917350" y="808623"/>
                  <a:pt x="2050792" y="678545"/>
                  <a:pt x="2212326" y="678545"/>
                </a:cubicBezTo>
                <a:close/>
                <a:moveTo>
                  <a:pt x="4049826" y="7938"/>
                </a:moveTo>
                <a:cubicBezTo>
                  <a:pt x="4218601" y="7938"/>
                  <a:pt x="4355420" y="145468"/>
                  <a:pt x="4355420" y="315120"/>
                </a:cubicBezTo>
                <a:cubicBezTo>
                  <a:pt x="4355420" y="484772"/>
                  <a:pt x="4218601" y="622302"/>
                  <a:pt x="4049826" y="622302"/>
                </a:cubicBezTo>
                <a:cubicBezTo>
                  <a:pt x="3881051" y="622302"/>
                  <a:pt x="3744232" y="484772"/>
                  <a:pt x="3744232" y="315120"/>
                </a:cubicBezTo>
                <a:cubicBezTo>
                  <a:pt x="3744232" y="145468"/>
                  <a:pt x="3881051" y="7938"/>
                  <a:pt x="4049826" y="7938"/>
                </a:cubicBezTo>
                <a:close/>
                <a:moveTo>
                  <a:pt x="4853617" y="0"/>
                </a:moveTo>
                <a:cubicBezTo>
                  <a:pt x="4853617" y="0"/>
                  <a:pt x="4853617" y="0"/>
                  <a:pt x="6911573" y="0"/>
                </a:cubicBezTo>
                <a:cubicBezTo>
                  <a:pt x="6951960" y="0"/>
                  <a:pt x="6990590" y="8349"/>
                  <a:pt x="7025818" y="23398"/>
                </a:cubicBezTo>
                <a:lnTo>
                  <a:pt x="7072311" y="48827"/>
                </a:lnTo>
                <a:lnTo>
                  <a:pt x="7072311" y="542620"/>
                </a:lnTo>
                <a:lnTo>
                  <a:pt x="7025818" y="567647"/>
                </a:lnTo>
                <a:cubicBezTo>
                  <a:pt x="6990590" y="582422"/>
                  <a:pt x="6951960" y="590550"/>
                  <a:pt x="6911573" y="590550"/>
                </a:cubicBezTo>
                <a:cubicBezTo>
                  <a:pt x="6911573" y="590550"/>
                  <a:pt x="6911573" y="590550"/>
                  <a:pt x="4853617" y="590550"/>
                </a:cubicBezTo>
                <a:cubicBezTo>
                  <a:pt x="4692071" y="590550"/>
                  <a:pt x="4558620" y="460489"/>
                  <a:pt x="4558620" y="295275"/>
                </a:cubicBezTo>
                <a:cubicBezTo>
                  <a:pt x="4558620" y="133577"/>
                  <a:pt x="4692071" y="0"/>
                  <a:pt x="4853617" y="0"/>
                </a:cubicBezTo>
                <a:close/>
              </a:path>
            </a:pathLst>
          </a:custGeom>
        </p:spPr>
      </p:pic>
    </p:spTree>
    <p:extLst>
      <p:ext uri="{BB962C8B-B14F-4D97-AF65-F5344CB8AC3E}">
        <p14:creationId xmlns:p14="http://schemas.microsoft.com/office/powerpoint/2010/main" val="28225387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2"/>
                                        </p:tgtEl>
                                        <p:attrNameLst>
                                          <p:attrName>style.visibility</p:attrName>
                                        </p:attrNameLst>
                                      </p:cBhvr>
                                      <p:to>
                                        <p:strVal val="visible"/>
                                      </p:to>
                                    </p:set>
                                    <p:animEffect transition="in" filter="fade">
                                      <p:cBhvr>
                                        <p:cTn id="7" dur="500"/>
                                        <p:tgtEl>
                                          <p:spTgt spid="19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94"/>
                                        </p:tgtEl>
                                        <p:attrNameLst>
                                          <p:attrName>style.visibility</p:attrName>
                                        </p:attrNameLst>
                                      </p:cBhvr>
                                      <p:to>
                                        <p:strVal val="visible"/>
                                      </p:to>
                                    </p:set>
                                    <p:animEffect transition="in" filter="fade">
                                      <p:cBhvr>
                                        <p:cTn id="11" dur="500"/>
                                        <p:tgtEl>
                                          <p:spTgt spid="19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95"/>
                                        </p:tgtEl>
                                        <p:attrNameLst>
                                          <p:attrName>style.visibility</p:attrName>
                                        </p:attrNameLst>
                                      </p:cBhvr>
                                      <p:to>
                                        <p:strVal val="visible"/>
                                      </p:to>
                                    </p:set>
                                    <p:animEffect transition="in" filter="fade">
                                      <p:cBhvr>
                                        <p:cTn id="15" dur="500"/>
                                        <p:tgtEl>
                                          <p:spTgt spid="195"/>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96"/>
                                        </p:tgtEl>
                                        <p:attrNameLst>
                                          <p:attrName>style.visibility</p:attrName>
                                        </p:attrNameLst>
                                      </p:cBhvr>
                                      <p:to>
                                        <p:strVal val="visible"/>
                                      </p:to>
                                    </p:set>
                                    <p:animEffect transition="in" filter="fade">
                                      <p:cBhvr>
                                        <p:cTn id="18" dur="500"/>
                                        <p:tgtEl>
                                          <p:spTgt spid="196"/>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97"/>
                                        </p:tgtEl>
                                        <p:attrNameLst>
                                          <p:attrName>style.visibility</p:attrName>
                                        </p:attrNameLst>
                                      </p:cBhvr>
                                      <p:to>
                                        <p:strVal val="visible"/>
                                      </p:to>
                                    </p:set>
                                    <p:animEffect transition="in" filter="fade">
                                      <p:cBhvr>
                                        <p:cTn id="21" dur="500"/>
                                        <p:tgtEl>
                                          <p:spTgt spid="197"/>
                                        </p:tgtEl>
                                      </p:cBhvr>
                                    </p:animEffect>
                                  </p:childTnLst>
                                </p:cTn>
                              </p:par>
                            </p:childTnLst>
                          </p:cTn>
                        </p:par>
                        <p:par>
                          <p:cTn id="22" fill="hold">
                            <p:stCondLst>
                              <p:cond delay="1500"/>
                            </p:stCondLst>
                            <p:childTnLst>
                              <p:par>
                                <p:cTn id="23" presetID="22" presetClass="entr" presetSubtype="4" fill="hold" nodeType="afterEffect">
                                  <p:stCondLst>
                                    <p:cond delay="0"/>
                                  </p:stCondLst>
                                  <p:childTnLst>
                                    <p:set>
                                      <p:cBhvr>
                                        <p:cTn id="24" dur="1" fill="hold">
                                          <p:stCondLst>
                                            <p:cond delay="0"/>
                                          </p:stCondLst>
                                        </p:cTn>
                                        <p:tgtEl>
                                          <p:spTgt spid="188"/>
                                        </p:tgtEl>
                                        <p:attrNameLst>
                                          <p:attrName>style.visibility</p:attrName>
                                        </p:attrNameLst>
                                      </p:cBhvr>
                                      <p:to>
                                        <p:strVal val="visible"/>
                                      </p:to>
                                    </p:set>
                                    <p:animEffect transition="in" filter="wipe(down)">
                                      <p:cBhvr>
                                        <p:cTn id="25" dur="500"/>
                                        <p:tgtEl>
                                          <p:spTgt spid="188"/>
                                        </p:tgtEl>
                                      </p:cBhvr>
                                    </p:animEffect>
                                  </p:childTnLst>
                                </p:cTn>
                              </p:par>
                            </p:childTnLst>
                          </p:cTn>
                        </p:par>
                        <p:par>
                          <p:cTn id="26" fill="hold">
                            <p:stCondLst>
                              <p:cond delay="2000"/>
                            </p:stCondLst>
                            <p:childTnLst>
                              <p:par>
                                <p:cTn id="27" presetID="53" presetClass="entr" presetSubtype="16" fill="hold" grpId="0" nodeType="afterEffect">
                                  <p:stCondLst>
                                    <p:cond delay="0"/>
                                  </p:stCondLst>
                                  <p:childTnLst>
                                    <p:set>
                                      <p:cBhvr>
                                        <p:cTn id="28" dur="1" fill="hold">
                                          <p:stCondLst>
                                            <p:cond delay="0"/>
                                          </p:stCondLst>
                                        </p:cTn>
                                        <p:tgtEl>
                                          <p:spTgt spid="185"/>
                                        </p:tgtEl>
                                        <p:attrNameLst>
                                          <p:attrName>style.visibility</p:attrName>
                                        </p:attrNameLst>
                                      </p:cBhvr>
                                      <p:to>
                                        <p:strVal val="visible"/>
                                      </p:to>
                                    </p:set>
                                    <p:anim calcmode="lin" valueType="num">
                                      <p:cBhvr>
                                        <p:cTn id="29" dur="500" fill="hold"/>
                                        <p:tgtEl>
                                          <p:spTgt spid="185"/>
                                        </p:tgtEl>
                                        <p:attrNameLst>
                                          <p:attrName>ppt_w</p:attrName>
                                        </p:attrNameLst>
                                      </p:cBhvr>
                                      <p:tavLst>
                                        <p:tav tm="0">
                                          <p:val>
                                            <p:fltVal val="0"/>
                                          </p:val>
                                        </p:tav>
                                        <p:tav tm="100000">
                                          <p:val>
                                            <p:strVal val="#ppt_w"/>
                                          </p:val>
                                        </p:tav>
                                      </p:tavLst>
                                    </p:anim>
                                    <p:anim calcmode="lin" valueType="num">
                                      <p:cBhvr>
                                        <p:cTn id="30" dur="500" fill="hold"/>
                                        <p:tgtEl>
                                          <p:spTgt spid="185"/>
                                        </p:tgtEl>
                                        <p:attrNameLst>
                                          <p:attrName>ppt_h</p:attrName>
                                        </p:attrNameLst>
                                      </p:cBhvr>
                                      <p:tavLst>
                                        <p:tav tm="0">
                                          <p:val>
                                            <p:fltVal val="0"/>
                                          </p:val>
                                        </p:tav>
                                        <p:tav tm="100000">
                                          <p:val>
                                            <p:strVal val="#ppt_h"/>
                                          </p:val>
                                        </p:tav>
                                      </p:tavLst>
                                    </p:anim>
                                    <p:animEffect transition="in" filter="fade">
                                      <p:cBhvr>
                                        <p:cTn id="31" dur="500"/>
                                        <p:tgtEl>
                                          <p:spTgt spid="185"/>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186"/>
                                        </p:tgtEl>
                                        <p:attrNameLst>
                                          <p:attrName>style.visibility</p:attrName>
                                        </p:attrNameLst>
                                      </p:cBhvr>
                                      <p:to>
                                        <p:strVal val="visible"/>
                                      </p:to>
                                    </p:set>
                                    <p:anim calcmode="lin" valueType="num">
                                      <p:cBhvr>
                                        <p:cTn id="34" dur="500" fill="hold"/>
                                        <p:tgtEl>
                                          <p:spTgt spid="186"/>
                                        </p:tgtEl>
                                        <p:attrNameLst>
                                          <p:attrName>ppt_w</p:attrName>
                                        </p:attrNameLst>
                                      </p:cBhvr>
                                      <p:tavLst>
                                        <p:tav tm="0">
                                          <p:val>
                                            <p:fltVal val="0"/>
                                          </p:val>
                                        </p:tav>
                                        <p:tav tm="100000">
                                          <p:val>
                                            <p:strVal val="#ppt_w"/>
                                          </p:val>
                                        </p:tav>
                                      </p:tavLst>
                                    </p:anim>
                                    <p:anim calcmode="lin" valueType="num">
                                      <p:cBhvr>
                                        <p:cTn id="35" dur="500" fill="hold"/>
                                        <p:tgtEl>
                                          <p:spTgt spid="186"/>
                                        </p:tgtEl>
                                        <p:attrNameLst>
                                          <p:attrName>ppt_h</p:attrName>
                                        </p:attrNameLst>
                                      </p:cBhvr>
                                      <p:tavLst>
                                        <p:tav tm="0">
                                          <p:val>
                                            <p:fltVal val="0"/>
                                          </p:val>
                                        </p:tav>
                                        <p:tav tm="100000">
                                          <p:val>
                                            <p:strVal val="#ppt_h"/>
                                          </p:val>
                                        </p:tav>
                                      </p:tavLst>
                                    </p:anim>
                                    <p:animEffect transition="in" filter="fade">
                                      <p:cBhvr>
                                        <p:cTn id="36" dur="500"/>
                                        <p:tgtEl>
                                          <p:spTgt spid="186"/>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187"/>
                                        </p:tgtEl>
                                        <p:attrNameLst>
                                          <p:attrName>style.visibility</p:attrName>
                                        </p:attrNameLst>
                                      </p:cBhvr>
                                      <p:to>
                                        <p:strVal val="visible"/>
                                      </p:to>
                                    </p:set>
                                    <p:anim calcmode="lin" valueType="num">
                                      <p:cBhvr>
                                        <p:cTn id="39" dur="500" fill="hold"/>
                                        <p:tgtEl>
                                          <p:spTgt spid="187"/>
                                        </p:tgtEl>
                                        <p:attrNameLst>
                                          <p:attrName>ppt_w</p:attrName>
                                        </p:attrNameLst>
                                      </p:cBhvr>
                                      <p:tavLst>
                                        <p:tav tm="0">
                                          <p:val>
                                            <p:fltVal val="0"/>
                                          </p:val>
                                        </p:tav>
                                        <p:tav tm="100000">
                                          <p:val>
                                            <p:strVal val="#ppt_w"/>
                                          </p:val>
                                        </p:tav>
                                      </p:tavLst>
                                    </p:anim>
                                    <p:anim calcmode="lin" valueType="num">
                                      <p:cBhvr>
                                        <p:cTn id="40" dur="500" fill="hold"/>
                                        <p:tgtEl>
                                          <p:spTgt spid="187"/>
                                        </p:tgtEl>
                                        <p:attrNameLst>
                                          <p:attrName>ppt_h</p:attrName>
                                        </p:attrNameLst>
                                      </p:cBhvr>
                                      <p:tavLst>
                                        <p:tav tm="0">
                                          <p:val>
                                            <p:fltVal val="0"/>
                                          </p:val>
                                        </p:tav>
                                        <p:tav tm="100000">
                                          <p:val>
                                            <p:strVal val="#ppt_h"/>
                                          </p:val>
                                        </p:tav>
                                      </p:tavLst>
                                    </p:anim>
                                    <p:animEffect transition="in" filter="fade">
                                      <p:cBhvr>
                                        <p:cTn id="41" dur="500"/>
                                        <p:tgtEl>
                                          <p:spTgt spid="187"/>
                                        </p:tgtEl>
                                      </p:cBhvr>
                                    </p:animEffect>
                                  </p:childTnLst>
                                </p:cTn>
                              </p:par>
                            </p:childTnLst>
                          </p:cTn>
                        </p:par>
                        <p:par>
                          <p:cTn id="42" fill="hold">
                            <p:stCondLst>
                              <p:cond delay="2500"/>
                            </p:stCondLst>
                            <p:childTnLst>
                              <p:par>
                                <p:cTn id="43" presetID="10" presetClass="entr" presetSubtype="0" fill="hold" grpId="0" nodeType="afterEffect">
                                  <p:stCondLst>
                                    <p:cond delay="0"/>
                                  </p:stCondLst>
                                  <p:childTnLst>
                                    <p:set>
                                      <p:cBhvr>
                                        <p:cTn id="44" dur="1" fill="hold">
                                          <p:stCondLst>
                                            <p:cond delay="0"/>
                                          </p:stCondLst>
                                        </p:cTn>
                                        <p:tgtEl>
                                          <p:spTgt spid="191"/>
                                        </p:tgtEl>
                                        <p:attrNameLst>
                                          <p:attrName>style.visibility</p:attrName>
                                        </p:attrNameLst>
                                      </p:cBhvr>
                                      <p:to>
                                        <p:strVal val="visible"/>
                                      </p:to>
                                    </p:set>
                                    <p:animEffect transition="in" filter="fade">
                                      <p:cBhvr>
                                        <p:cTn id="45" dur="500"/>
                                        <p:tgtEl>
                                          <p:spTgt spid="191"/>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90"/>
                                        </p:tgtEl>
                                        <p:attrNameLst>
                                          <p:attrName>style.visibility</p:attrName>
                                        </p:attrNameLst>
                                      </p:cBhvr>
                                      <p:to>
                                        <p:strVal val="visible"/>
                                      </p:to>
                                    </p:set>
                                    <p:animEffect transition="in" filter="fade">
                                      <p:cBhvr>
                                        <p:cTn id="48" dur="500"/>
                                        <p:tgtEl>
                                          <p:spTgt spid="190"/>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89"/>
                                        </p:tgtEl>
                                        <p:attrNameLst>
                                          <p:attrName>style.visibility</p:attrName>
                                        </p:attrNameLst>
                                      </p:cBhvr>
                                      <p:to>
                                        <p:strVal val="visible"/>
                                      </p:to>
                                    </p:set>
                                    <p:animEffect transition="in" filter="fade">
                                      <p:cBhvr>
                                        <p:cTn id="51" dur="500"/>
                                        <p:tgtEl>
                                          <p:spTgt spid="189"/>
                                        </p:tgtEl>
                                      </p:cBhvr>
                                    </p:animEffect>
                                  </p:childTnLst>
                                </p:cTn>
                              </p:par>
                            </p:childTnLst>
                          </p:cTn>
                        </p:par>
                        <p:par>
                          <p:cTn id="52" fill="hold">
                            <p:stCondLst>
                              <p:cond delay="3000"/>
                            </p:stCondLst>
                            <p:childTnLst>
                              <p:par>
                                <p:cTn id="53" presetID="22" presetClass="entr" presetSubtype="4" fill="hold" nodeType="afterEffect">
                                  <p:stCondLst>
                                    <p:cond delay="0"/>
                                  </p:stCondLst>
                                  <p:childTnLst>
                                    <p:set>
                                      <p:cBhvr>
                                        <p:cTn id="54" dur="1" fill="hold">
                                          <p:stCondLst>
                                            <p:cond delay="0"/>
                                          </p:stCondLst>
                                        </p:cTn>
                                        <p:tgtEl>
                                          <p:spTgt spid="152"/>
                                        </p:tgtEl>
                                        <p:attrNameLst>
                                          <p:attrName>style.visibility</p:attrName>
                                        </p:attrNameLst>
                                      </p:cBhvr>
                                      <p:to>
                                        <p:strVal val="visible"/>
                                      </p:to>
                                    </p:set>
                                    <p:animEffect transition="in" filter="wipe(down)">
                                      <p:cBhvr>
                                        <p:cTn id="55" dur="500"/>
                                        <p:tgtEl>
                                          <p:spTgt spid="152"/>
                                        </p:tgtEl>
                                      </p:cBhvr>
                                    </p:animEffect>
                                  </p:childTnLst>
                                </p:cTn>
                              </p:par>
                              <p:par>
                                <p:cTn id="56" presetID="22" presetClass="entr" presetSubtype="4" fill="hold" nodeType="withEffect">
                                  <p:stCondLst>
                                    <p:cond delay="0"/>
                                  </p:stCondLst>
                                  <p:childTnLst>
                                    <p:set>
                                      <p:cBhvr>
                                        <p:cTn id="57" dur="1" fill="hold">
                                          <p:stCondLst>
                                            <p:cond delay="0"/>
                                          </p:stCondLst>
                                        </p:cTn>
                                        <p:tgtEl>
                                          <p:spTgt spid="163"/>
                                        </p:tgtEl>
                                        <p:attrNameLst>
                                          <p:attrName>style.visibility</p:attrName>
                                        </p:attrNameLst>
                                      </p:cBhvr>
                                      <p:to>
                                        <p:strVal val="visible"/>
                                      </p:to>
                                    </p:set>
                                    <p:animEffect transition="in" filter="wipe(down)">
                                      <p:cBhvr>
                                        <p:cTn id="58" dur="500"/>
                                        <p:tgtEl>
                                          <p:spTgt spid="163"/>
                                        </p:tgtEl>
                                      </p:cBhvr>
                                    </p:animEffect>
                                  </p:childTnLst>
                                </p:cTn>
                              </p:par>
                              <p:par>
                                <p:cTn id="59" presetID="22" presetClass="entr" presetSubtype="4" fill="hold" nodeType="withEffect">
                                  <p:stCondLst>
                                    <p:cond delay="0"/>
                                  </p:stCondLst>
                                  <p:childTnLst>
                                    <p:set>
                                      <p:cBhvr>
                                        <p:cTn id="60" dur="1" fill="hold">
                                          <p:stCondLst>
                                            <p:cond delay="0"/>
                                          </p:stCondLst>
                                        </p:cTn>
                                        <p:tgtEl>
                                          <p:spTgt spid="174"/>
                                        </p:tgtEl>
                                        <p:attrNameLst>
                                          <p:attrName>style.visibility</p:attrName>
                                        </p:attrNameLst>
                                      </p:cBhvr>
                                      <p:to>
                                        <p:strVal val="visible"/>
                                      </p:to>
                                    </p:set>
                                    <p:animEffect transition="in" filter="wipe(down)">
                                      <p:cBhvr>
                                        <p:cTn id="61" dur="500"/>
                                        <p:tgtEl>
                                          <p:spTgt spid="1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5" grpId="0" animBg="1"/>
      <p:bldP spid="186" grpId="0" animBg="1"/>
      <p:bldP spid="187" grpId="0" animBg="1"/>
      <p:bldP spid="189" grpId="0"/>
      <p:bldP spid="190" grpId="0"/>
      <p:bldP spid="191" grpId="0"/>
      <p:bldP spid="192" grpId="0"/>
      <p:bldP spid="194" grpId="0"/>
      <p:bldP spid="195" grpId="0"/>
      <p:bldP spid="196" grpId="0"/>
      <p:bldP spid="19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a:extLst>
              <a:ext uri="{FF2B5EF4-FFF2-40B4-BE49-F238E27FC236}">
                <a16:creationId xmlns:a16="http://schemas.microsoft.com/office/drawing/2014/main" id="{BD0F2D3A-0C00-4677-9C98-24B75B3A1D15}"/>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a:stretch>
            <a:fillRect/>
          </a:stretch>
        </p:blipFill>
        <p:spPr/>
      </p:pic>
      <p:sp>
        <p:nvSpPr>
          <p:cNvPr id="4" name="Title 3"/>
          <p:cNvSpPr>
            <a:spLocks noGrp="1"/>
          </p:cNvSpPr>
          <p:nvPr>
            <p:ph type="title" idx="4294967295"/>
          </p:nvPr>
        </p:nvSpPr>
        <p:spPr>
          <a:xfrm>
            <a:off x="838200" y="365125"/>
            <a:ext cx="10515600" cy="1325563"/>
          </a:xfrm>
        </p:spPr>
        <p:txBody>
          <a:bodyPr/>
          <a:lstStyle/>
          <a:p>
            <a:endParaRPr lang="en-US" dirty="0"/>
          </a:p>
        </p:txBody>
      </p:sp>
      <p:sp>
        <p:nvSpPr>
          <p:cNvPr id="36" name="Freeform 7"/>
          <p:cNvSpPr>
            <a:spLocks/>
          </p:cNvSpPr>
          <p:nvPr/>
        </p:nvSpPr>
        <p:spPr bwMode="auto">
          <a:xfrm rot="2700000">
            <a:off x="4698494" y="3818651"/>
            <a:ext cx="7792741" cy="2644461"/>
          </a:xfrm>
          <a:custGeom>
            <a:avLst/>
            <a:gdLst>
              <a:gd name="T0" fmla="*/ 1878 w 2476"/>
              <a:gd name="T1" fmla="*/ 0 h 839"/>
              <a:gd name="T2" fmla="*/ 2256 w 2476"/>
              <a:gd name="T3" fmla="*/ 0 h 839"/>
              <a:gd name="T4" fmla="*/ 2256 w 2476"/>
              <a:gd name="T5" fmla="*/ 0 h 839"/>
              <a:gd name="T6" fmla="*/ 567 w 2476"/>
              <a:gd name="T7" fmla="*/ 0 h 839"/>
              <a:gd name="T8" fmla="*/ 567 w 2476"/>
              <a:gd name="T9" fmla="*/ 0 h 839"/>
              <a:gd name="T10" fmla="*/ 84 w 2476"/>
              <a:gd name="T11" fmla="*/ 0 h 839"/>
              <a:gd name="T12" fmla="*/ 0 w 2476"/>
              <a:gd name="T13" fmla="*/ 84 h 839"/>
              <a:gd name="T14" fmla="*/ 84 w 2476"/>
              <a:gd name="T15" fmla="*/ 168 h 839"/>
              <a:gd name="T16" fmla="*/ 672 w 2476"/>
              <a:gd name="T17" fmla="*/ 168 h 839"/>
              <a:gd name="T18" fmla="*/ 756 w 2476"/>
              <a:gd name="T19" fmla="*/ 252 h 839"/>
              <a:gd name="T20" fmla="*/ 672 w 2476"/>
              <a:gd name="T21" fmla="*/ 336 h 839"/>
              <a:gd name="T22" fmla="*/ 420 w 2476"/>
              <a:gd name="T23" fmla="*/ 336 h 839"/>
              <a:gd name="T24" fmla="*/ 336 w 2476"/>
              <a:gd name="T25" fmla="*/ 420 h 839"/>
              <a:gd name="T26" fmla="*/ 420 w 2476"/>
              <a:gd name="T27" fmla="*/ 503 h 839"/>
              <a:gd name="T28" fmla="*/ 703 w 2476"/>
              <a:gd name="T29" fmla="*/ 503 h 839"/>
              <a:gd name="T30" fmla="*/ 787 w 2476"/>
              <a:gd name="T31" fmla="*/ 587 h 839"/>
              <a:gd name="T32" fmla="*/ 703 w 2476"/>
              <a:gd name="T33" fmla="*/ 671 h 839"/>
              <a:gd name="T34" fmla="*/ 567 w 2476"/>
              <a:gd name="T35" fmla="*/ 671 h 839"/>
              <a:gd name="T36" fmla="*/ 483 w 2476"/>
              <a:gd name="T37" fmla="*/ 755 h 839"/>
              <a:gd name="T38" fmla="*/ 567 w 2476"/>
              <a:gd name="T39" fmla="*/ 839 h 839"/>
              <a:gd name="T40" fmla="*/ 2120 w 2476"/>
              <a:gd name="T41" fmla="*/ 839 h 839"/>
              <a:gd name="T42" fmla="*/ 2203 w 2476"/>
              <a:gd name="T43" fmla="*/ 755 h 839"/>
              <a:gd name="T44" fmla="*/ 2203 w 2476"/>
              <a:gd name="T45" fmla="*/ 749 h 839"/>
              <a:gd name="T46" fmla="*/ 2210 w 2476"/>
              <a:gd name="T47" fmla="*/ 712 h 839"/>
              <a:gd name="T48" fmla="*/ 2277 w 2476"/>
              <a:gd name="T49" fmla="*/ 671 h 839"/>
              <a:gd name="T50" fmla="*/ 2392 w 2476"/>
              <a:gd name="T51" fmla="*/ 671 h 839"/>
              <a:gd name="T52" fmla="*/ 2476 w 2476"/>
              <a:gd name="T53" fmla="*/ 587 h 839"/>
              <a:gd name="T54" fmla="*/ 2392 w 2476"/>
              <a:gd name="T55" fmla="*/ 503 h 839"/>
              <a:gd name="T56" fmla="*/ 2214 w 2476"/>
              <a:gd name="T57" fmla="*/ 503 h 839"/>
              <a:gd name="T58" fmla="*/ 2148 w 2476"/>
              <a:gd name="T59" fmla="*/ 463 h 839"/>
              <a:gd name="T60" fmla="*/ 2141 w 2476"/>
              <a:gd name="T61" fmla="*/ 413 h 839"/>
              <a:gd name="T62" fmla="*/ 2140 w 2476"/>
              <a:gd name="T63" fmla="*/ 414 h 839"/>
              <a:gd name="T64" fmla="*/ 2057 w 2476"/>
              <a:gd name="T65" fmla="*/ 336 h 839"/>
              <a:gd name="T66" fmla="*/ 1574 w 2476"/>
              <a:gd name="T67" fmla="*/ 336 h 839"/>
              <a:gd name="T68" fmla="*/ 1490 w 2476"/>
              <a:gd name="T69" fmla="*/ 252 h 839"/>
              <a:gd name="T70" fmla="*/ 1574 w 2476"/>
              <a:gd name="T71" fmla="*/ 168 h 839"/>
              <a:gd name="T72" fmla="*/ 1721 w 2476"/>
              <a:gd name="T73" fmla="*/ 168 h 839"/>
              <a:gd name="T74" fmla="*/ 1805 w 2476"/>
              <a:gd name="T75" fmla="*/ 84 h 839"/>
              <a:gd name="T76" fmla="*/ 1805 w 2476"/>
              <a:gd name="T77" fmla="*/ 83 h 839"/>
              <a:gd name="T78" fmla="*/ 1812 w 2476"/>
              <a:gd name="T79" fmla="*/ 41 h 839"/>
              <a:gd name="T80" fmla="*/ 1878 w 2476"/>
              <a:gd name="T81" fmla="*/ 0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76" h="839">
                <a:moveTo>
                  <a:pt x="1878" y="0"/>
                </a:moveTo>
                <a:cubicBezTo>
                  <a:pt x="2256" y="0"/>
                  <a:pt x="2256" y="0"/>
                  <a:pt x="2256" y="0"/>
                </a:cubicBezTo>
                <a:cubicBezTo>
                  <a:pt x="2256" y="0"/>
                  <a:pt x="2256" y="0"/>
                  <a:pt x="2256" y="0"/>
                </a:cubicBezTo>
                <a:cubicBezTo>
                  <a:pt x="567" y="0"/>
                  <a:pt x="567" y="0"/>
                  <a:pt x="567" y="0"/>
                </a:cubicBezTo>
                <a:cubicBezTo>
                  <a:pt x="567" y="0"/>
                  <a:pt x="567" y="0"/>
                  <a:pt x="567" y="0"/>
                </a:cubicBezTo>
                <a:cubicBezTo>
                  <a:pt x="84" y="0"/>
                  <a:pt x="84" y="0"/>
                  <a:pt x="84" y="0"/>
                </a:cubicBezTo>
                <a:cubicBezTo>
                  <a:pt x="38" y="0"/>
                  <a:pt x="0" y="37"/>
                  <a:pt x="0" y="84"/>
                </a:cubicBezTo>
                <a:cubicBezTo>
                  <a:pt x="0" y="130"/>
                  <a:pt x="38" y="168"/>
                  <a:pt x="84" y="168"/>
                </a:cubicBezTo>
                <a:cubicBezTo>
                  <a:pt x="672" y="168"/>
                  <a:pt x="672" y="168"/>
                  <a:pt x="672" y="168"/>
                </a:cubicBezTo>
                <a:cubicBezTo>
                  <a:pt x="718" y="168"/>
                  <a:pt x="756" y="205"/>
                  <a:pt x="756" y="252"/>
                </a:cubicBezTo>
                <a:cubicBezTo>
                  <a:pt x="756" y="298"/>
                  <a:pt x="718" y="336"/>
                  <a:pt x="672" y="336"/>
                </a:cubicBezTo>
                <a:cubicBezTo>
                  <a:pt x="420" y="336"/>
                  <a:pt x="420" y="336"/>
                  <a:pt x="420" y="336"/>
                </a:cubicBezTo>
                <a:cubicBezTo>
                  <a:pt x="374" y="336"/>
                  <a:pt x="336" y="373"/>
                  <a:pt x="336" y="420"/>
                </a:cubicBezTo>
                <a:cubicBezTo>
                  <a:pt x="336" y="466"/>
                  <a:pt x="374" y="503"/>
                  <a:pt x="420" y="503"/>
                </a:cubicBezTo>
                <a:cubicBezTo>
                  <a:pt x="703" y="503"/>
                  <a:pt x="703" y="503"/>
                  <a:pt x="703" y="503"/>
                </a:cubicBezTo>
                <a:cubicBezTo>
                  <a:pt x="750" y="503"/>
                  <a:pt x="787" y="541"/>
                  <a:pt x="787" y="587"/>
                </a:cubicBezTo>
                <a:cubicBezTo>
                  <a:pt x="787" y="634"/>
                  <a:pt x="750" y="671"/>
                  <a:pt x="703" y="671"/>
                </a:cubicBezTo>
                <a:cubicBezTo>
                  <a:pt x="567" y="671"/>
                  <a:pt x="567" y="671"/>
                  <a:pt x="567" y="671"/>
                </a:cubicBezTo>
                <a:cubicBezTo>
                  <a:pt x="521" y="671"/>
                  <a:pt x="483" y="709"/>
                  <a:pt x="483" y="755"/>
                </a:cubicBezTo>
                <a:cubicBezTo>
                  <a:pt x="483" y="802"/>
                  <a:pt x="521" y="839"/>
                  <a:pt x="567" y="839"/>
                </a:cubicBezTo>
                <a:cubicBezTo>
                  <a:pt x="2120" y="839"/>
                  <a:pt x="2120" y="839"/>
                  <a:pt x="2120" y="839"/>
                </a:cubicBezTo>
                <a:cubicBezTo>
                  <a:pt x="2166" y="839"/>
                  <a:pt x="2203" y="802"/>
                  <a:pt x="2203" y="755"/>
                </a:cubicBezTo>
                <a:cubicBezTo>
                  <a:pt x="2203" y="753"/>
                  <a:pt x="2203" y="751"/>
                  <a:pt x="2203" y="749"/>
                </a:cubicBezTo>
                <a:cubicBezTo>
                  <a:pt x="2204" y="736"/>
                  <a:pt x="2204" y="728"/>
                  <a:pt x="2210" y="712"/>
                </a:cubicBezTo>
                <a:cubicBezTo>
                  <a:pt x="2216" y="698"/>
                  <a:pt x="2232" y="673"/>
                  <a:pt x="2277" y="671"/>
                </a:cubicBezTo>
                <a:cubicBezTo>
                  <a:pt x="2392" y="671"/>
                  <a:pt x="2392" y="671"/>
                  <a:pt x="2392" y="671"/>
                </a:cubicBezTo>
                <a:cubicBezTo>
                  <a:pt x="2439" y="671"/>
                  <a:pt x="2476" y="634"/>
                  <a:pt x="2476" y="587"/>
                </a:cubicBezTo>
                <a:cubicBezTo>
                  <a:pt x="2476" y="541"/>
                  <a:pt x="2439" y="503"/>
                  <a:pt x="2392" y="503"/>
                </a:cubicBezTo>
                <a:cubicBezTo>
                  <a:pt x="2214" y="503"/>
                  <a:pt x="2214" y="503"/>
                  <a:pt x="2214" y="503"/>
                </a:cubicBezTo>
                <a:cubicBezTo>
                  <a:pt x="2170" y="502"/>
                  <a:pt x="2153" y="477"/>
                  <a:pt x="2148" y="463"/>
                </a:cubicBezTo>
                <a:cubicBezTo>
                  <a:pt x="2140" y="442"/>
                  <a:pt x="2142" y="435"/>
                  <a:pt x="2141" y="413"/>
                </a:cubicBezTo>
                <a:cubicBezTo>
                  <a:pt x="2140" y="414"/>
                  <a:pt x="2140" y="414"/>
                  <a:pt x="2140" y="414"/>
                </a:cubicBezTo>
                <a:cubicBezTo>
                  <a:pt x="2137" y="370"/>
                  <a:pt x="2101" y="336"/>
                  <a:pt x="2057" y="336"/>
                </a:cubicBezTo>
                <a:cubicBezTo>
                  <a:pt x="1574" y="336"/>
                  <a:pt x="1574" y="336"/>
                  <a:pt x="1574" y="336"/>
                </a:cubicBezTo>
                <a:cubicBezTo>
                  <a:pt x="1528" y="336"/>
                  <a:pt x="1490" y="298"/>
                  <a:pt x="1490" y="252"/>
                </a:cubicBezTo>
                <a:cubicBezTo>
                  <a:pt x="1490" y="205"/>
                  <a:pt x="1528" y="168"/>
                  <a:pt x="1574" y="168"/>
                </a:cubicBezTo>
                <a:cubicBezTo>
                  <a:pt x="1721" y="168"/>
                  <a:pt x="1721" y="168"/>
                  <a:pt x="1721" y="168"/>
                </a:cubicBezTo>
                <a:cubicBezTo>
                  <a:pt x="1767" y="168"/>
                  <a:pt x="1805" y="130"/>
                  <a:pt x="1805" y="84"/>
                </a:cubicBezTo>
                <a:cubicBezTo>
                  <a:pt x="1805" y="83"/>
                  <a:pt x="1805" y="83"/>
                  <a:pt x="1805" y="83"/>
                </a:cubicBezTo>
                <a:cubicBezTo>
                  <a:pt x="1805" y="66"/>
                  <a:pt x="1805" y="59"/>
                  <a:pt x="1812" y="41"/>
                </a:cubicBezTo>
                <a:cubicBezTo>
                  <a:pt x="1817" y="26"/>
                  <a:pt x="1834" y="2"/>
                  <a:pt x="1878" y="0"/>
                </a:cubicBezTo>
                <a:close/>
              </a:path>
            </a:pathLst>
          </a:custGeom>
          <a:pattFill prst="wdUpDiag">
            <a:fgClr>
              <a:schemeClr val="accent1"/>
            </a:fgClr>
            <a:bgClr>
              <a:schemeClr val="accent1">
                <a:lumMod val="60000"/>
                <a:lumOff val="40000"/>
              </a:schemeClr>
            </a:bgClr>
          </a:pattFill>
          <a:ln>
            <a:noFill/>
          </a:ln>
        </p:spPr>
        <p:txBody>
          <a:bodyPr vert="horz" wrap="square" lIns="91440" tIns="45720" rIns="91440" bIns="45720" numCol="1" anchor="t" anchorCtr="0" compatLnSpc="1">
            <a:prstTxWarp prst="textNoShape">
              <a:avLst/>
            </a:prstTxWarp>
          </a:bodyPr>
          <a:lstStyle/>
          <a:p>
            <a:endParaRPr lang="en-US"/>
          </a:p>
        </p:txBody>
      </p:sp>
      <p:sp>
        <p:nvSpPr>
          <p:cNvPr id="34" name="Freeform 5"/>
          <p:cNvSpPr>
            <a:spLocks/>
          </p:cNvSpPr>
          <p:nvPr/>
        </p:nvSpPr>
        <p:spPr bwMode="auto">
          <a:xfrm rot="2700000">
            <a:off x="7184593" y="3821696"/>
            <a:ext cx="6473970" cy="1065162"/>
          </a:xfrm>
          <a:custGeom>
            <a:avLst/>
            <a:gdLst>
              <a:gd name="T0" fmla="*/ 176 w 2057"/>
              <a:gd name="T1" fmla="*/ 0 h 338"/>
              <a:gd name="T2" fmla="*/ 143 w 2057"/>
              <a:gd name="T3" fmla="*/ 0 h 338"/>
              <a:gd name="T4" fmla="*/ 59 w 2057"/>
              <a:gd name="T5" fmla="*/ 84 h 338"/>
              <a:gd name="T6" fmla="*/ 143 w 2057"/>
              <a:gd name="T7" fmla="*/ 168 h 338"/>
              <a:gd name="T8" fmla="*/ 124 w 2057"/>
              <a:gd name="T9" fmla="*/ 168 h 338"/>
              <a:gd name="T10" fmla="*/ 208 w 2057"/>
              <a:gd name="T11" fmla="*/ 252 h 338"/>
              <a:gd name="T12" fmla="*/ 124 w 2057"/>
              <a:gd name="T13" fmla="*/ 336 h 338"/>
              <a:gd name="T14" fmla="*/ 0 w 2057"/>
              <a:gd name="T15" fmla="*/ 336 h 338"/>
              <a:gd name="T16" fmla="*/ 0 w 2057"/>
              <a:gd name="T17" fmla="*/ 338 h 338"/>
              <a:gd name="T18" fmla="*/ 1420 w 2057"/>
              <a:gd name="T19" fmla="*/ 338 h 338"/>
              <a:gd name="T20" fmla="*/ 1435 w 2057"/>
              <a:gd name="T21" fmla="*/ 336 h 338"/>
              <a:gd name="T22" fmla="*/ 1813 w 2057"/>
              <a:gd name="T23" fmla="*/ 336 h 338"/>
              <a:gd name="T24" fmla="*/ 1897 w 2057"/>
              <a:gd name="T25" fmla="*/ 252 h 338"/>
              <a:gd name="T26" fmla="*/ 1897 w 2057"/>
              <a:gd name="T27" fmla="*/ 248 h 338"/>
              <a:gd name="T28" fmla="*/ 1904 w 2057"/>
              <a:gd name="T29" fmla="*/ 208 h 338"/>
              <a:gd name="T30" fmla="*/ 1959 w 2057"/>
              <a:gd name="T31" fmla="*/ 168 h 338"/>
              <a:gd name="T32" fmla="*/ 1973 w 2057"/>
              <a:gd name="T33" fmla="*/ 168 h 338"/>
              <a:gd name="T34" fmla="*/ 2057 w 2057"/>
              <a:gd name="T35" fmla="*/ 84 h 338"/>
              <a:gd name="T36" fmla="*/ 1973 w 2057"/>
              <a:gd name="T37" fmla="*/ 0 h 338"/>
              <a:gd name="T38" fmla="*/ 1698 w 2057"/>
              <a:gd name="T39" fmla="*/ 0 h 338"/>
              <a:gd name="T40" fmla="*/ 1688 w 2057"/>
              <a:gd name="T41" fmla="*/ 0 h 338"/>
              <a:gd name="T42" fmla="*/ 186 w 2057"/>
              <a:gd name="T43" fmla="*/ 0 h 338"/>
              <a:gd name="T44" fmla="*/ 176 w 2057"/>
              <a:gd name="T45" fmla="*/ 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57" h="338">
                <a:moveTo>
                  <a:pt x="176" y="0"/>
                </a:moveTo>
                <a:cubicBezTo>
                  <a:pt x="143" y="0"/>
                  <a:pt x="143" y="0"/>
                  <a:pt x="143" y="0"/>
                </a:cubicBezTo>
                <a:cubicBezTo>
                  <a:pt x="96" y="0"/>
                  <a:pt x="59" y="38"/>
                  <a:pt x="59" y="84"/>
                </a:cubicBezTo>
                <a:cubicBezTo>
                  <a:pt x="59" y="130"/>
                  <a:pt x="96" y="168"/>
                  <a:pt x="143" y="168"/>
                </a:cubicBezTo>
                <a:cubicBezTo>
                  <a:pt x="124" y="168"/>
                  <a:pt x="124" y="168"/>
                  <a:pt x="124" y="168"/>
                </a:cubicBezTo>
                <a:cubicBezTo>
                  <a:pt x="170" y="168"/>
                  <a:pt x="208" y="206"/>
                  <a:pt x="208" y="252"/>
                </a:cubicBezTo>
                <a:cubicBezTo>
                  <a:pt x="208" y="298"/>
                  <a:pt x="170" y="336"/>
                  <a:pt x="124" y="336"/>
                </a:cubicBezTo>
                <a:cubicBezTo>
                  <a:pt x="0" y="336"/>
                  <a:pt x="0" y="336"/>
                  <a:pt x="0" y="336"/>
                </a:cubicBezTo>
                <a:cubicBezTo>
                  <a:pt x="0" y="338"/>
                  <a:pt x="0" y="338"/>
                  <a:pt x="0" y="338"/>
                </a:cubicBezTo>
                <a:cubicBezTo>
                  <a:pt x="1420" y="338"/>
                  <a:pt x="1420" y="338"/>
                  <a:pt x="1420" y="338"/>
                </a:cubicBezTo>
                <a:cubicBezTo>
                  <a:pt x="1425" y="337"/>
                  <a:pt x="1430" y="336"/>
                  <a:pt x="1435" y="336"/>
                </a:cubicBezTo>
                <a:cubicBezTo>
                  <a:pt x="1813" y="336"/>
                  <a:pt x="1813" y="336"/>
                  <a:pt x="1813" y="336"/>
                </a:cubicBezTo>
                <a:cubicBezTo>
                  <a:pt x="1859" y="336"/>
                  <a:pt x="1897" y="298"/>
                  <a:pt x="1897" y="252"/>
                </a:cubicBezTo>
                <a:cubicBezTo>
                  <a:pt x="1897" y="251"/>
                  <a:pt x="1897" y="249"/>
                  <a:pt x="1897" y="248"/>
                </a:cubicBezTo>
                <a:cubicBezTo>
                  <a:pt x="1897" y="233"/>
                  <a:pt x="1897" y="225"/>
                  <a:pt x="1904" y="208"/>
                </a:cubicBezTo>
                <a:cubicBezTo>
                  <a:pt x="1909" y="195"/>
                  <a:pt x="1923" y="173"/>
                  <a:pt x="1959" y="168"/>
                </a:cubicBezTo>
                <a:cubicBezTo>
                  <a:pt x="1973" y="168"/>
                  <a:pt x="1973" y="168"/>
                  <a:pt x="1973" y="168"/>
                </a:cubicBezTo>
                <a:cubicBezTo>
                  <a:pt x="2019" y="168"/>
                  <a:pt x="2057" y="130"/>
                  <a:pt x="2057" y="84"/>
                </a:cubicBezTo>
                <a:cubicBezTo>
                  <a:pt x="2057" y="38"/>
                  <a:pt x="2019" y="0"/>
                  <a:pt x="1973" y="0"/>
                </a:cubicBezTo>
                <a:cubicBezTo>
                  <a:pt x="1698" y="0"/>
                  <a:pt x="1698" y="0"/>
                  <a:pt x="1698" y="0"/>
                </a:cubicBezTo>
                <a:cubicBezTo>
                  <a:pt x="1694" y="0"/>
                  <a:pt x="1691" y="0"/>
                  <a:pt x="1688" y="0"/>
                </a:cubicBezTo>
                <a:cubicBezTo>
                  <a:pt x="186" y="0"/>
                  <a:pt x="186" y="0"/>
                  <a:pt x="186" y="0"/>
                </a:cubicBezTo>
                <a:cubicBezTo>
                  <a:pt x="183" y="0"/>
                  <a:pt x="180" y="0"/>
                  <a:pt x="176"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35" name="Freeform 6"/>
          <p:cNvSpPr>
            <a:spLocks/>
          </p:cNvSpPr>
          <p:nvPr/>
        </p:nvSpPr>
        <p:spPr bwMode="auto">
          <a:xfrm rot="2700000">
            <a:off x="8243390" y="3110900"/>
            <a:ext cx="5934472" cy="1065162"/>
          </a:xfrm>
          <a:custGeom>
            <a:avLst/>
            <a:gdLst>
              <a:gd name="T0" fmla="*/ 1870 w 1886"/>
              <a:gd name="T1" fmla="*/ 336 h 338"/>
              <a:gd name="T2" fmla="*/ 1595 w 1886"/>
              <a:gd name="T3" fmla="*/ 336 h 338"/>
              <a:gd name="T4" fmla="*/ 1511 w 1886"/>
              <a:gd name="T5" fmla="*/ 252 h 338"/>
              <a:gd name="T6" fmla="*/ 1595 w 1886"/>
              <a:gd name="T7" fmla="*/ 168 h 338"/>
              <a:gd name="T8" fmla="*/ 1637 w 1886"/>
              <a:gd name="T9" fmla="*/ 168 h 338"/>
              <a:gd name="T10" fmla="*/ 1720 w 1886"/>
              <a:gd name="T11" fmla="*/ 84 h 338"/>
              <a:gd name="T12" fmla="*/ 1637 w 1886"/>
              <a:gd name="T13" fmla="*/ 0 h 338"/>
              <a:gd name="T14" fmla="*/ 84 w 1886"/>
              <a:gd name="T15" fmla="*/ 0 h 338"/>
              <a:gd name="T16" fmla="*/ 0 w 1886"/>
              <a:gd name="T17" fmla="*/ 84 h 338"/>
              <a:gd name="T18" fmla="*/ 84 w 1886"/>
              <a:gd name="T19" fmla="*/ 168 h 338"/>
              <a:gd name="T20" fmla="*/ 73 w 1886"/>
              <a:gd name="T21" fmla="*/ 168 h 338"/>
              <a:gd name="T22" fmla="*/ 157 w 1886"/>
              <a:gd name="T23" fmla="*/ 252 h 338"/>
              <a:gd name="T24" fmla="*/ 73 w 1886"/>
              <a:gd name="T25" fmla="*/ 336 h 338"/>
              <a:gd name="T26" fmla="*/ 40 w 1886"/>
              <a:gd name="T27" fmla="*/ 336 h 338"/>
              <a:gd name="T28" fmla="*/ 23 w 1886"/>
              <a:gd name="T29" fmla="*/ 338 h 338"/>
              <a:gd name="T30" fmla="*/ 1886 w 1886"/>
              <a:gd name="T31" fmla="*/ 338 h 338"/>
              <a:gd name="T32" fmla="*/ 1870 w 1886"/>
              <a:gd name="T33" fmla="*/ 336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86" h="338">
                <a:moveTo>
                  <a:pt x="1870" y="336"/>
                </a:moveTo>
                <a:cubicBezTo>
                  <a:pt x="1595" y="336"/>
                  <a:pt x="1595" y="336"/>
                  <a:pt x="1595" y="336"/>
                </a:cubicBezTo>
                <a:cubicBezTo>
                  <a:pt x="1548" y="336"/>
                  <a:pt x="1511" y="299"/>
                  <a:pt x="1511" y="252"/>
                </a:cubicBezTo>
                <a:cubicBezTo>
                  <a:pt x="1511" y="206"/>
                  <a:pt x="1548" y="168"/>
                  <a:pt x="1595" y="168"/>
                </a:cubicBezTo>
                <a:cubicBezTo>
                  <a:pt x="1637" y="168"/>
                  <a:pt x="1637" y="168"/>
                  <a:pt x="1637" y="168"/>
                </a:cubicBezTo>
                <a:cubicBezTo>
                  <a:pt x="1683" y="168"/>
                  <a:pt x="1720" y="131"/>
                  <a:pt x="1720" y="84"/>
                </a:cubicBezTo>
                <a:cubicBezTo>
                  <a:pt x="1720" y="38"/>
                  <a:pt x="1683" y="0"/>
                  <a:pt x="1637" y="0"/>
                </a:cubicBezTo>
                <a:cubicBezTo>
                  <a:pt x="84" y="0"/>
                  <a:pt x="84" y="0"/>
                  <a:pt x="84" y="0"/>
                </a:cubicBezTo>
                <a:cubicBezTo>
                  <a:pt x="37" y="0"/>
                  <a:pt x="0" y="38"/>
                  <a:pt x="0" y="84"/>
                </a:cubicBezTo>
                <a:cubicBezTo>
                  <a:pt x="0" y="131"/>
                  <a:pt x="37" y="168"/>
                  <a:pt x="84" y="168"/>
                </a:cubicBezTo>
                <a:cubicBezTo>
                  <a:pt x="73" y="168"/>
                  <a:pt x="73" y="168"/>
                  <a:pt x="73" y="168"/>
                </a:cubicBezTo>
                <a:cubicBezTo>
                  <a:pt x="120" y="168"/>
                  <a:pt x="157" y="206"/>
                  <a:pt x="157" y="252"/>
                </a:cubicBezTo>
                <a:cubicBezTo>
                  <a:pt x="157" y="299"/>
                  <a:pt x="120" y="336"/>
                  <a:pt x="73" y="336"/>
                </a:cubicBezTo>
                <a:cubicBezTo>
                  <a:pt x="40" y="336"/>
                  <a:pt x="40" y="336"/>
                  <a:pt x="40" y="336"/>
                </a:cubicBezTo>
                <a:cubicBezTo>
                  <a:pt x="34" y="336"/>
                  <a:pt x="28" y="337"/>
                  <a:pt x="23" y="338"/>
                </a:cubicBezTo>
                <a:cubicBezTo>
                  <a:pt x="1886" y="338"/>
                  <a:pt x="1886" y="338"/>
                  <a:pt x="1886" y="338"/>
                </a:cubicBezTo>
                <a:cubicBezTo>
                  <a:pt x="1881" y="337"/>
                  <a:pt x="1875" y="336"/>
                  <a:pt x="1870" y="336"/>
                </a:cubicBezTo>
                <a:close/>
              </a:path>
            </a:pathLst>
          </a:custGeom>
          <a:pattFill prst="pct90">
            <a:fgClr>
              <a:schemeClr val="accent1"/>
            </a:fgClr>
            <a:bgClr>
              <a:schemeClr val="accent1">
                <a:lumMod val="20000"/>
                <a:lumOff val="80000"/>
              </a:schemeClr>
            </a:bgClr>
          </a:pattFill>
          <a:ln>
            <a:noFill/>
          </a:ln>
        </p:spPr>
        <p:txBody>
          <a:bodyPr vert="horz" wrap="square" lIns="91440" tIns="45720" rIns="91440" bIns="45720" numCol="1" anchor="t" anchorCtr="0" compatLnSpc="1">
            <a:prstTxWarp prst="textNoShape">
              <a:avLst/>
            </a:prstTxWarp>
          </a:bodyPr>
          <a:lstStyle/>
          <a:p>
            <a:endParaRPr lang="en-US"/>
          </a:p>
        </p:txBody>
      </p:sp>
      <p:sp>
        <p:nvSpPr>
          <p:cNvPr id="37" name="Freeform 8"/>
          <p:cNvSpPr>
            <a:spLocks/>
          </p:cNvSpPr>
          <p:nvPr/>
        </p:nvSpPr>
        <p:spPr bwMode="auto">
          <a:xfrm rot="2700000">
            <a:off x="10372976" y="7002426"/>
            <a:ext cx="2858876" cy="530275"/>
          </a:xfrm>
          <a:custGeom>
            <a:avLst/>
            <a:gdLst>
              <a:gd name="T0" fmla="*/ 909 w 909"/>
              <a:gd name="T1" fmla="*/ 84 h 168"/>
              <a:gd name="T2" fmla="*/ 825 w 909"/>
              <a:gd name="T3" fmla="*/ 0 h 168"/>
              <a:gd name="T4" fmla="*/ 84 w 909"/>
              <a:gd name="T5" fmla="*/ 0 h 168"/>
              <a:gd name="T6" fmla="*/ 0 w 909"/>
              <a:gd name="T7" fmla="*/ 84 h 168"/>
              <a:gd name="T8" fmla="*/ 0 w 909"/>
              <a:gd name="T9" fmla="*/ 84 h 168"/>
              <a:gd name="T10" fmla="*/ 84 w 909"/>
              <a:gd name="T11" fmla="*/ 168 h 168"/>
              <a:gd name="T12" fmla="*/ 825 w 909"/>
              <a:gd name="T13" fmla="*/ 168 h 168"/>
              <a:gd name="T14" fmla="*/ 909 w 909"/>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9" h="168">
                <a:moveTo>
                  <a:pt x="909" y="84"/>
                </a:moveTo>
                <a:cubicBezTo>
                  <a:pt x="909" y="38"/>
                  <a:pt x="871" y="0"/>
                  <a:pt x="825" y="0"/>
                </a:cubicBezTo>
                <a:cubicBezTo>
                  <a:pt x="84" y="0"/>
                  <a:pt x="84" y="0"/>
                  <a:pt x="84" y="0"/>
                </a:cubicBezTo>
                <a:cubicBezTo>
                  <a:pt x="37" y="0"/>
                  <a:pt x="0" y="38"/>
                  <a:pt x="0" y="84"/>
                </a:cubicBezTo>
                <a:cubicBezTo>
                  <a:pt x="0" y="84"/>
                  <a:pt x="0" y="84"/>
                  <a:pt x="0" y="84"/>
                </a:cubicBezTo>
                <a:cubicBezTo>
                  <a:pt x="0" y="131"/>
                  <a:pt x="37" y="168"/>
                  <a:pt x="84" y="168"/>
                </a:cubicBezTo>
                <a:cubicBezTo>
                  <a:pt x="825" y="168"/>
                  <a:pt x="825" y="168"/>
                  <a:pt x="825" y="168"/>
                </a:cubicBezTo>
                <a:cubicBezTo>
                  <a:pt x="871" y="168"/>
                  <a:pt x="909" y="131"/>
                  <a:pt x="909" y="84"/>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39" name="Freeform 10"/>
          <p:cNvSpPr>
            <a:spLocks/>
          </p:cNvSpPr>
          <p:nvPr/>
        </p:nvSpPr>
        <p:spPr bwMode="auto">
          <a:xfrm rot="2700000">
            <a:off x="6757032" y="6795720"/>
            <a:ext cx="2374711" cy="527970"/>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8" y="0"/>
                  <a:pt x="0" y="38"/>
                  <a:pt x="0" y="84"/>
                </a:cubicBezTo>
                <a:cubicBezTo>
                  <a:pt x="0" y="84"/>
                  <a:pt x="0" y="84"/>
                  <a:pt x="0" y="84"/>
                </a:cubicBezTo>
                <a:cubicBezTo>
                  <a:pt x="0" y="131"/>
                  <a:pt x="38" y="168"/>
                  <a:pt x="84" y="168"/>
                </a:cubicBezTo>
                <a:cubicBezTo>
                  <a:pt x="670" y="168"/>
                  <a:pt x="670" y="168"/>
                  <a:pt x="670" y="168"/>
                </a:cubicBezTo>
                <a:cubicBezTo>
                  <a:pt x="716" y="168"/>
                  <a:pt x="754" y="131"/>
                  <a:pt x="754" y="84"/>
                </a:cubicBezTo>
                <a:close/>
              </a:path>
            </a:pathLst>
          </a:custGeom>
          <a:gradFill flip="none" rotWithShape="1">
            <a:gsLst>
              <a:gs pos="38000">
                <a:schemeClr val="accent2"/>
              </a:gs>
              <a:gs pos="100000">
                <a:schemeClr val="accent2">
                  <a:lumMod val="60000"/>
                  <a:lumOff val="40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nvGrpSpPr>
          <p:cNvPr id="46" name="Group 45"/>
          <p:cNvGrpSpPr/>
          <p:nvPr/>
        </p:nvGrpSpPr>
        <p:grpSpPr>
          <a:xfrm rot="2700000">
            <a:off x="11199596" y="3476999"/>
            <a:ext cx="3103265" cy="557942"/>
            <a:chOff x="8535869" y="365125"/>
            <a:chExt cx="3103265" cy="557942"/>
          </a:xfrm>
          <a:gradFill>
            <a:gsLst>
              <a:gs pos="52000">
                <a:schemeClr val="accent2"/>
              </a:gs>
              <a:gs pos="100000">
                <a:schemeClr val="accent2">
                  <a:lumMod val="60000"/>
                  <a:lumOff val="40000"/>
                </a:schemeClr>
              </a:gs>
            </a:gsLst>
            <a:lin ang="0" scaled="1"/>
          </a:gradFill>
        </p:grpSpPr>
        <p:sp>
          <p:nvSpPr>
            <p:cNvPr id="40" name="Freeform 11"/>
            <p:cNvSpPr>
              <a:spLocks/>
            </p:cNvSpPr>
            <p:nvPr/>
          </p:nvSpPr>
          <p:spPr bwMode="auto">
            <a:xfrm>
              <a:off x="9266728" y="365125"/>
              <a:ext cx="2372406" cy="530275"/>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7" y="0"/>
                    <a:pt x="0" y="38"/>
                    <a:pt x="0" y="84"/>
                  </a:cubicBezTo>
                  <a:cubicBezTo>
                    <a:pt x="0" y="84"/>
                    <a:pt x="0" y="84"/>
                    <a:pt x="0" y="84"/>
                  </a:cubicBezTo>
                  <a:cubicBezTo>
                    <a:pt x="0" y="130"/>
                    <a:pt x="37" y="168"/>
                    <a:pt x="84" y="168"/>
                  </a:cubicBezTo>
                  <a:cubicBezTo>
                    <a:pt x="670" y="168"/>
                    <a:pt x="670" y="168"/>
                    <a:pt x="670" y="168"/>
                  </a:cubicBezTo>
                  <a:cubicBezTo>
                    <a:pt x="716" y="168"/>
                    <a:pt x="754" y="130"/>
                    <a:pt x="754" y="8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3" name="Oval 14"/>
            <p:cNvSpPr>
              <a:spLocks noChangeArrowheads="1"/>
            </p:cNvSpPr>
            <p:nvPr/>
          </p:nvSpPr>
          <p:spPr bwMode="auto">
            <a:xfrm>
              <a:off x="8535869" y="372041"/>
              <a:ext cx="548720" cy="551026"/>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44" name="Oval 15"/>
          <p:cNvSpPr>
            <a:spLocks noChangeArrowheads="1"/>
          </p:cNvSpPr>
          <p:nvPr/>
        </p:nvSpPr>
        <p:spPr bwMode="auto">
          <a:xfrm>
            <a:off x="8468331" y="3568103"/>
            <a:ext cx="3151680" cy="3158596"/>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47" name="TextBox 46"/>
          <p:cNvSpPr txBox="1"/>
          <p:nvPr/>
        </p:nvSpPr>
        <p:spPr>
          <a:xfrm>
            <a:off x="8811301" y="4467893"/>
            <a:ext cx="2465740" cy="1446550"/>
          </a:xfrm>
          <a:prstGeom prst="rect">
            <a:avLst/>
          </a:prstGeom>
          <a:noFill/>
        </p:spPr>
        <p:txBody>
          <a:bodyPr wrap="none" rtlCol="0">
            <a:spAutoFit/>
          </a:bodyPr>
          <a:lstStyle/>
          <a:p>
            <a:pPr algn="ctr"/>
            <a:r>
              <a:rPr lang="en-US" sz="4400" dirty="0">
                <a:solidFill>
                  <a:schemeClr val="bg2"/>
                </a:solidFill>
                <a:latin typeface="+mj-lt"/>
                <a:ea typeface="Open Sans Light" panose="020B0306030504020204" pitchFamily="34" charset="0"/>
                <a:cs typeface="Open Sans Light" panose="020B0306030504020204" pitchFamily="34" charset="0"/>
              </a:rPr>
              <a:t>SECTION</a:t>
            </a:r>
          </a:p>
          <a:p>
            <a:pPr algn="ctr"/>
            <a:r>
              <a:rPr lang="en-US" sz="4400" dirty="0">
                <a:solidFill>
                  <a:schemeClr val="bg2"/>
                </a:solidFill>
                <a:latin typeface="+mj-lt"/>
                <a:ea typeface="Open Sans Light" panose="020B0306030504020204" pitchFamily="34" charset="0"/>
                <a:cs typeface="Open Sans Light" panose="020B0306030504020204" pitchFamily="34" charset="0"/>
              </a:rPr>
              <a:t>BREAK</a:t>
            </a:r>
          </a:p>
        </p:txBody>
      </p:sp>
    </p:spTree>
    <p:extLst>
      <p:ext uri="{BB962C8B-B14F-4D97-AF65-F5344CB8AC3E}">
        <p14:creationId xmlns:p14="http://schemas.microsoft.com/office/powerpoint/2010/main" val="1553012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down)">
                                      <p:cBhvr>
                                        <p:cTn id="7" dur="500"/>
                                        <p:tgtEl>
                                          <p:spTgt spid="3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4"/>
                                        </p:tgtEl>
                                        <p:attrNameLst>
                                          <p:attrName>style.visibility</p:attrName>
                                        </p:attrNameLst>
                                      </p:cBhvr>
                                      <p:to>
                                        <p:strVal val="visible"/>
                                      </p:to>
                                    </p:set>
                                    <p:animEffect transition="in" filter="wipe(left)">
                                      <p:cBhvr>
                                        <p:cTn id="10" dur="500"/>
                                        <p:tgtEl>
                                          <p:spTgt spid="34"/>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wipe(down)">
                                      <p:cBhvr>
                                        <p:cTn id="13" dur="500"/>
                                        <p:tgtEl>
                                          <p:spTgt spid="35"/>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7"/>
                                        </p:tgtEl>
                                        <p:attrNameLst>
                                          <p:attrName>style.visibility</p:attrName>
                                        </p:attrNameLst>
                                      </p:cBhvr>
                                      <p:to>
                                        <p:strVal val="visible"/>
                                      </p:to>
                                    </p:set>
                                    <p:animEffect transition="in" filter="wipe(left)">
                                      <p:cBhvr>
                                        <p:cTn id="16" dur="500"/>
                                        <p:tgtEl>
                                          <p:spTgt spid="37"/>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9"/>
                                        </p:tgtEl>
                                        <p:attrNameLst>
                                          <p:attrName>style.visibility</p:attrName>
                                        </p:attrNameLst>
                                      </p:cBhvr>
                                      <p:to>
                                        <p:strVal val="visible"/>
                                      </p:to>
                                    </p:set>
                                    <p:animEffect transition="in" filter="wipe(left)">
                                      <p:cBhvr>
                                        <p:cTn id="19" dur="500"/>
                                        <p:tgtEl>
                                          <p:spTgt spid="39"/>
                                        </p:tgtEl>
                                      </p:cBhvr>
                                    </p:animEffect>
                                  </p:childTnLst>
                                </p:cTn>
                              </p:par>
                              <p:par>
                                <p:cTn id="20" presetID="22" presetClass="entr" presetSubtype="8" fill="hold" nodeType="withEffect">
                                  <p:stCondLst>
                                    <p:cond delay="0"/>
                                  </p:stCondLst>
                                  <p:childTnLst>
                                    <p:set>
                                      <p:cBhvr>
                                        <p:cTn id="21" dur="1" fill="hold">
                                          <p:stCondLst>
                                            <p:cond delay="0"/>
                                          </p:stCondLst>
                                        </p:cTn>
                                        <p:tgtEl>
                                          <p:spTgt spid="46"/>
                                        </p:tgtEl>
                                        <p:attrNameLst>
                                          <p:attrName>style.visibility</p:attrName>
                                        </p:attrNameLst>
                                      </p:cBhvr>
                                      <p:to>
                                        <p:strVal val="visible"/>
                                      </p:to>
                                    </p:set>
                                    <p:animEffect transition="in" filter="wipe(left)">
                                      <p:cBhvr>
                                        <p:cTn id="22" dur="500"/>
                                        <p:tgtEl>
                                          <p:spTgt spid="46"/>
                                        </p:tgtEl>
                                      </p:cBhvr>
                                    </p:animEffect>
                                  </p:childTnLst>
                                </p:cTn>
                              </p:par>
                            </p:childTnLst>
                          </p:cTn>
                        </p:par>
                        <p:par>
                          <p:cTn id="23" fill="hold">
                            <p:stCondLst>
                              <p:cond delay="500"/>
                            </p:stCondLst>
                            <p:childTnLst>
                              <p:par>
                                <p:cTn id="24" presetID="53" presetClass="entr" presetSubtype="16" fill="hold" grpId="0" nodeType="afterEffect">
                                  <p:stCondLst>
                                    <p:cond delay="0"/>
                                  </p:stCondLst>
                                  <p:childTnLst>
                                    <p:set>
                                      <p:cBhvr>
                                        <p:cTn id="25" dur="1" fill="hold">
                                          <p:stCondLst>
                                            <p:cond delay="0"/>
                                          </p:stCondLst>
                                        </p:cTn>
                                        <p:tgtEl>
                                          <p:spTgt spid="44"/>
                                        </p:tgtEl>
                                        <p:attrNameLst>
                                          <p:attrName>style.visibility</p:attrName>
                                        </p:attrNameLst>
                                      </p:cBhvr>
                                      <p:to>
                                        <p:strVal val="visible"/>
                                      </p:to>
                                    </p:set>
                                    <p:anim calcmode="lin" valueType="num">
                                      <p:cBhvr>
                                        <p:cTn id="26" dur="500" fill="hold"/>
                                        <p:tgtEl>
                                          <p:spTgt spid="44"/>
                                        </p:tgtEl>
                                        <p:attrNameLst>
                                          <p:attrName>ppt_w</p:attrName>
                                        </p:attrNameLst>
                                      </p:cBhvr>
                                      <p:tavLst>
                                        <p:tav tm="0">
                                          <p:val>
                                            <p:fltVal val="0"/>
                                          </p:val>
                                        </p:tav>
                                        <p:tav tm="100000">
                                          <p:val>
                                            <p:strVal val="#ppt_w"/>
                                          </p:val>
                                        </p:tav>
                                      </p:tavLst>
                                    </p:anim>
                                    <p:anim calcmode="lin" valueType="num">
                                      <p:cBhvr>
                                        <p:cTn id="27" dur="500" fill="hold"/>
                                        <p:tgtEl>
                                          <p:spTgt spid="44"/>
                                        </p:tgtEl>
                                        <p:attrNameLst>
                                          <p:attrName>ppt_h</p:attrName>
                                        </p:attrNameLst>
                                      </p:cBhvr>
                                      <p:tavLst>
                                        <p:tav tm="0">
                                          <p:val>
                                            <p:fltVal val="0"/>
                                          </p:val>
                                        </p:tav>
                                        <p:tav tm="100000">
                                          <p:val>
                                            <p:strVal val="#ppt_h"/>
                                          </p:val>
                                        </p:tav>
                                      </p:tavLst>
                                    </p:anim>
                                    <p:animEffect transition="in" filter="fade">
                                      <p:cBhvr>
                                        <p:cTn id="28" dur="500"/>
                                        <p:tgtEl>
                                          <p:spTgt spid="44"/>
                                        </p:tgtEl>
                                      </p:cBhvr>
                                    </p:animEffect>
                                  </p:childTnLst>
                                </p:cTn>
                              </p:par>
                            </p:childTnLst>
                          </p:cTn>
                        </p:par>
                        <p:par>
                          <p:cTn id="29" fill="hold">
                            <p:stCondLst>
                              <p:cond delay="1000"/>
                            </p:stCondLst>
                            <p:childTnLst>
                              <p:par>
                                <p:cTn id="30" presetID="10" presetClass="entr" presetSubtype="0" fill="hold" grpId="0" nodeType="afterEffect">
                                  <p:stCondLst>
                                    <p:cond delay="0"/>
                                  </p:stCondLst>
                                  <p:childTnLst>
                                    <p:set>
                                      <p:cBhvr>
                                        <p:cTn id="31" dur="1" fill="hold">
                                          <p:stCondLst>
                                            <p:cond delay="0"/>
                                          </p:stCondLst>
                                        </p:cTn>
                                        <p:tgtEl>
                                          <p:spTgt spid="47"/>
                                        </p:tgtEl>
                                        <p:attrNameLst>
                                          <p:attrName>style.visibility</p:attrName>
                                        </p:attrNameLst>
                                      </p:cBhvr>
                                      <p:to>
                                        <p:strVal val="visible"/>
                                      </p:to>
                                    </p:set>
                                    <p:animEffect transition="in" filter="fade">
                                      <p:cBhvr>
                                        <p:cTn id="32"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4" grpId="0" animBg="1"/>
      <p:bldP spid="35" grpId="0" animBg="1"/>
      <p:bldP spid="37" grpId="0" animBg="1"/>
      <p:bldP spid="39" grpId="0" animBg="1"/>
      <p:bldP spid="44" grpId="0" animBg="1"/>
      <p:bldP spid="4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5"/>
          <p:cNvSpPr>
            <a:spLocks/>
          </p:cNvSpPr>
          <p:nvPr/>
        </p:nvSpPr>
        <p:spPr bwMode="auto">
          <a:xfrm>
            <a:off x="2895601" y="1023938"/>
            <a:ext cx="5994400" cy="1073150"/>
          </a:xfrm>
          <a:custGeom>
            <a:avLst/>
            <a:gdLst>
              <a:gd name="T0" fmla="*/ 1869 w 1886"/>
              <a:gd name="T1" fmla="*/ 335 h 337"/>
              <a:gd name="T2" fmla="*/ 1594 w 1886"/>
              <a:gd name="T3" fmla="*/ 335 h 337"/>
              <a:gd name="T4" fmla="*/ 1510 w 1886"/>
              <a:gd name="T5" fmla="*/ 252 h 337"/>
              <a:gd name="T6" fmla="*/ 1594 w 1886"/>
              <a:gd name="T7" fmla="*/ 168 h 337"/>
              <a:gd name="T8" fmla="*/ 1636 w 1886"/>
              <a:gd name="T9" fmla="*/ 168 h 337"/>
              <a:gd name="T10" fmla="*/ 1720 w 1886"/>
              <a:gd name="T11" fmla="*/ 84 h 337"/>
              <a:gd name="T12" fmla="*/ 1636 w 1886"/>
              <a:gd name="T13" fmla="*/ 0 h 337"/>
              <a:gd name="T14" fmla="*/ 84 w 1886"/>
              <a:gd name="T15" fmla="*/ 0 h 337"/>
              <a:gd name="T16" fmla="*/ 0 w 1886"/>
              <a:gd name="T17" fmla="*/ 84 h 337"/>
              <a:gd name="T18" fmla="*/ 84 w 1886"/>
              <a:gd name="T19" fmla="*/ 168 h 337"/>
              <a:gd name="T20" fmla="*/ 73 w 1886"/>
              <a:gd name="T21" fmla="*/ 168 h 337"/>
              <a:gd name="T22" fmla="*/ 157 w 1886"/>
              <a:gd name="T23" fmla="*/ 252 h 337"/>
              <a:gd name="T24" fmla="*/ 73 w 1886"/>
              <a:gd name="T25" fmla="*/ 335 h 337"/>
              <a:gd name="T26" fmla="*/ 39 w 1886"/>
              <a:gd name="T27" fmla="*/ 335 h 337"/>
              <a:gd name="T28" fmla="*/ 23 w 1886"/>
              <a:gd name="T29" fmla="*/ 337 h 337"/>
              <a:gd name="T30" fmla="*/ 1886 w 1886"/>
              <a:gd name="T31" fmla="*/ 337 h 337"/>
              <a:gd name="T32" fmla="*/ 1869 w 1886"/>
              <a:gd name="T33" fmla="*/ 335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86" h="337">
                <a:moveTo>
                  <a:pt x="1869" y="335"/>
                </a:moveTo>
                <a:cubicBezTo>
                  <a:pt x="1594" y="335"/>
                  <a:pt x="1594" y="335"/>
                  <a:pt x="1594" y="335"/>
                </a:cubicBezTo>
                <a:cubicBezTo>
                  <a:pt x="1548" y="335"/>
                  <a:pt x="1510" y="298"/>
                  <a:pt x="1510" y="252"/>
                </a:cubicBezTo>
                <a:cubicBezTo>
                  <a:pt x="1510" y="205"/>
                  <a:pt x="1548" y="168"/>
                  <a:pt x="1594" y="168"/>
                </a:cubicBezTo>
                <a:cubicBezTo>
                  <a:pt x="1636" y="168"/>
                  <a:pt x="1636" y="168"/>
                  <a:pt x="1636" y="168"/>
                </a:cubicBezTo>
                <a:cubicBezTo>
                  <a:pt x="1683" y="168"/>
                  <a:pt x="1720" y="130"/>
                  <a:pt x="1720" y="84"/>
                </a:cubicBezTo>
                <a:cubicBezTo>
                  <a:pt x="1720" y="37"/>
                  <a:pt x="1683" y="0"/>
                  <a:pt x="1636" y="0"/>
                </a:cubicBezTo>
                <a:cubicBezTo>
                  <a:pt x="84" y="0"/>
                  <a:pt x="84" y="0"/>
                  <a:pt x="84" y="0"/>
                </a:cubicBezTo>
                <a:cubicBezTo>
                  <a:pt x="37" y="0"/>
                  <a:pt x="0" y="37"/>
                  <a:pt x="0" y="84"/>
                </a:cubicBezTo>
                <a:cubicBezTo>
                  <a:pt x="0" y="130"/>
                  <a:pt x="37" y="168"/>
                  <a:pt x="84" y="168"/>
                </a:cubicBezTo>
                <a:cubicBezTo>
                  <a:pt x="73" y="168"/>
                  <a:pt x="73" y="168"/>
                  <a:pt x="73" y="168"/>
                </a:cubicBezTo>
                <a:cubicBezTo>
                  <a:pt x="120" y="168"/>
                  <a:pt x="157" y="205"/>
                  <a:pt x="157" y="252"/>
                </a:cubicBezTo>
                <a:cubicBezTo>
                  <a:pt x="157" y="298"/>
                  <a:pt x="120" y="335"/>
                  <a:pt x="73" y="335"/>
                </a:cubicBezTo>
                <a:cubicBezTo>
                  <a:pt x="39" y="335"/>
                  <a:pt x="39" y="335"/>
                  <a:pt x="39" y="335"/>
                </a:cubicBezTo>
                <a:cubicBezTo>
                  <a:pt x="34" y="335"/>
                  <a:pt x="28" y="336"/>
                  <a:pt x="23" y="337"/>
                </a:cubicBezTo>
                <a:cubicBezTo>
                  <a:pt x="1886" y="337"/>
                  <a:pt x="1886" y="337"/>
                  <a:pt x="1886" y="337"/>
                </a:cubicBezTo>
                <a:cubicBezTo>
                  <a:pt x="1881" y="336"/>
                  <a:pt x="1875" y="335"/>
                  <a:pt x="1869" y="335"/>
                </a:cubicBezTo>
                <a:close/>
              </a:path>
            </a:pathLst>
          </a:custGeom>
          <a:pattFill prst="pct90">
            <a:fgClr>
              <a:schemeClr val="accent1"/>
            </a:fgClr>
            <a:bgClr>
              <a:schemeClr val="accent1">
                <a:lumMod val="40000"/>
                <a:lumOff val="60000"/>
              </a:schemeClr>
            </a:bgClr>
          </a:pattFill>
          <a:ln>
            <a:noFill/>
          </a:ln>
        </p:spPr>
        <p:txBody>
          <a:bodyPr vert="horz" wrap="square" lIns="91440" tIns="45720" rIns="91440" bIns="45720" numCol="1" anchor="t" anchorCtr="0" compatLnSpc="1">
            <a:prstTxWarp prst="textNoShape">
              <a:avLst/>
            </a:prstTxWarp>
          </a:bodyPr>
          <a:lstStyle/>
          <a:p>
            <a:endParaRPr lang="en-US"/>
          </a:p>
        </p:txBody>
      </p:sp>
      <p:sp>
        <p:nvSpPr>
          <p:cNvPr id="10" name="Freeform 7"/>
          <p:cNvSpPr>
            <a:spLocks/>
          </p:cNvSpPr>
          <p:nvPr/>
        </p:nvSpPr>
        <p:spPr bwMode="auto">
          <a:xfrm>
            <a:off x="9153526" y="2600325"/>
            <a:ext cx="1617663" cy="534988"/>
          </a:xfrm>
          <a:custGeom>
            <a:avLst/>
            <a:gdLst>
              <a:gd name="T0" fmla="*/ 509 w 509"/>
              <a:gd name="T1" fmla="*/ 84 h 168"/>
              <a:gd name="T2" fmla="*/ 425 w 509"/>
              <a:gd name="T3" fmla="*/ 0 h 168"/>
              <a:gd name="T4" fmla="*/ 84 w 509"/>
              <a:gd name="T5" fmla="*/ 0 h 168"/>
              <a:gd name="T6" fmla="*/ 0 w 509"/>
              <a:gd name="T7" fmla="*/ 84 h 168"/>
              <a:gd name="T8" fmla="*/ 0 w 509"/>
              <a:gd name="T9" fmla="*/ 84 h 168"/>
              <a:gd name="T10" fmla="*/ 84 w 509"/>
              <a:gd name="T11" fmla="*/ 168 h 168"/>
              <a:gd name="T12" fmla="*/ 425 w 509"/>
              <a:gd name="T13" fmla="*/ 168 h 168"/>
              <a:gd name="T14" fmla="*/ 509 w 509"/>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9" h="168">
                <a:moveTo>
                  <a:pt x="509" y="84"/>
                </a:moveTo>
                <a:cubicBezTo>
                  <a:pt x="509" y="37"/>
                  <a:pt x="471" y="0"/>
                  <a:pt x="425" y="0"/>
                </a:cubicBezTo>
                <a:cubicBezTo>
                  <a:pt x="84" y="0"/>
                  <a:pt x="84" y="0"/>
                  <a:pt x="84" y="0"/>
                </a:cubicBezTo>
                <a:cubicBezTo>
                  <a:pt x="38" y="0"/>
                  <a:pt x="0" y="37"/>
                  <a:pt x="0" y="84"/>
                </a:cubicBezTo>
                <a:cubicBezTo>
                  <a:pt x="0" y="84"/>
                  <a:pt x="0" y="84"/>
                  <a:pt x="0" y="84"/>
                </a:cubicBezTo>
                <a:cubicBezTo>
                  <a:pt x="0" y="130"/>
                  <a:pt x="38" y="168"/>
                  <a:pt x="84" y="168"/>
                </a:cubicBezTo>
                <a:cubicBezTo>
                  <a:pt x="425" y="168"/>
                  <a:pt x="425" y="168"/>
                  <a:pt x="425" y="168"/>
                </a:cubicBezTo>
                <a:cubicBezTo>
                  <a:pt x="471" y="168"/>
                  <a:pt x="509" y="130"/>
                  <a:pt x="509" y="84"/>
                </a:cubicBezTo>
                <a:close/>
              </a:path>
            </a:pathLst>
          </a:custGeom>
          <a:gradFill>
            <a:gsLst>
              <a:gs pos="0">
                <a:schemeClr val="accent3">
                  <a:lumMod val="60000"/>
                  <a:lumOff val="40000"/>
                </a:schemeClr>
              </a:gs>
              <a:gs pos="36000">
                <a:schemeClr val="accent3"/>
              </a:gs>
            </a:gsLst>
            <a:lin ang="108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11" name="Freeform 8"/>
          <p:cNvSpPr>
            <a:spLocks/>
          </p:cNvSpPr>
          <p:nvPr/>
        </p:nvSpPr>
        <p:spPr bwMode="auto">
          <a:xfrm>
            <a:off x="4802188" y="6065838"/>
            <a:ext cx="2397125" cy="534988"/>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7"/>
                  <a:pt x="716" y="0"/>
                  <a:pt x="670" y="0"/>
                </a:cubicBezTo>
                <a:cubicBezTo>
                  <a:pt x="84" y="0"/>
                  <a:pt x="84" y="0"/>
                  <a:pt x="84" y="0"/>
                </a:cubicBezTo>
                <a:cubicBezTo>
                  <a:pt x="37" y="0"/>
                  <a:pt x="0" y="37"/>
                  <a:pt x="0" y="84"/>
                </a:cubicBezTo>
                <a:cubicBezTo>
                  <a:pt x="0" y="84"/>
                  <a:pt x="0" y="84"/>
                  <a:pt x="0" y="84"/>
                </a:cubicBezTo>
                <a:cubicBezTo>
                  <a:pt x="0" y="130"/>
                  <a:pt x="37" y="168"/>
                  <a:pt x="84" y="168"/>
                </a:cubicBezTo>
                <a:cubicBezTo>
                  <a:pt x="670" y="168"/>
                  <a:pt x="670" y="168"/>
                  <a:pt x="670" y="168"/>
                </a:cubicBezTo>
                <a:cubicBezTo>
                  <a:pt x="716" y="168"/>
                  <a:pt x="754" y="130"/>
                  <a:pt x="754" y="84"/>
                </a:cubicBezTo>
                <a:close/>
              </a:path>
            </a:pathLst>
          </a:custGeom>
          <a:gradFill>
            <a:gsLst>
              <a:gs pos="0">
                <a:schemeClr val="accent3">
                  <a:lumMod val="60000"/>
                  <a:lumOff val="40000"/>
                </a:schemeClr>
              </a:gs>
              <a:gs pos="36000">
                <a:schemeClr val="accent3"/>
              </a:gs>
            </a:gsLst>
            <a:lin ang="108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13" name="Oval 10"/>
          <p:cNvSpPr>
            <a:spLocks noChangeArrowheads="1"/>
          </p:cNvSpPr>
          <p:nvPr/>
        </p:nvSpPr>
        <p:spPr bwMode="auto">
          <a:xfrm>
            <a:off x="9178926" y="4741863"/>
            <a:ext cx="555625" cy="554038"/>
          </a:xfrm>
          <a:prstGeom prst="ellipse">
            <a:avLst/>
          </a:prstGeom>
          <a:gradFill>
            <a:gsLst>
              <a:gs pos="0">
                <a:schemeClr val="accent3">
                  <a:lumMod val="60000"/>
                  <a:lumOff val="40000"/>
                </a:schemeClr>
              </a:gs>
              <a:gs pos="36000">
                <a:schemeClr val="accent3"/>
              </a:gs>
            </a:gsLst>
            <a:lin ang="10800000" scaled="1"/>
          </a:gradFill>
          <a:ln>
            <a:noFill/>
          </a:ln>
        </p:spPr>
        <p:txBody>
          <a:bodyPr vert="horz" wrap="square" lIns="91440" tIns="45720" rIns="91440" bIns="45720" numCol="1" anchor="t" anchorCtr="0" compatLnSpc="1">
            <a:prstTxWarp prst="textNoShape">
              <a:avLst/>
            </a:prstTxWarp>
          </a:bodyPr>
          <a:lstStyle/>
          <a:p>
            <a:endParaRPr lang="en-US"/>
          </a:p>
        </p:txBody>
      </p:sp>
      <p:grpSp>
        <p:nvGrpSpPr>
          <p:cNvPr id="19" name="Group 18"/>
          <p:cNvGrpSpPr/>
          <p:nvPr/>
        </p:nvGrpSpPr>
        <p:grpSpPr>
          <a:xfrm>
            <a:off x="7456488" y="3459163"/>
            <a:ext cx="3581400" cy="557213"/>
            <a:chOff x="7456488" y="3459163"/>
            <a:chExt cx="3581400" cy="557213"/>
          </a:xfrm>
          <a:gradFill>
            <a:gsLst>
              <a:gs pos="0">
                <a:schemeClr val="accent2">
                  <a:lumMod val="60000"/>
                  <a:lumOff val="40000"/>
                </a:schemeClr>
              </a:gs>
              <a:gs pos="36000">
                <a:schemeClr val="accent2"/>
              </a:gs>
            </a:gsLst>
            <a:lin ang="10800000" scaled="1"/>
          </a:gradFill>
        </p:grpSpPr>
        <p:sp>
          <p:nvSpPr>
            <p:cNvPr id="9" name="Freeform 6"/>
            <p:cNvSpPr>
              <a:spLocks/>
            </p:cNvSpPr>
            <p:nvPr/>
          </p:nvSpPr>
          <p:spPr bwMode="auto">
            <a:xfrm>
              <a:off x="7456488" y="3459163"/>
              <a:ext cx="2892425" cy="534988"/>
            </a:xfrm>
            <a:custGeom>
              <a:avLst/>
              <a:gdLst>
                <a:gd name="T0" fmla="*/ 910 w 910"/>
                <a:gd name="T1" fmla="*/ 84 h 168"/>
                <a:gd name="T2" fmla="*/ 826 w 910"/>
                <a:gd name="T3" fmla="*/ 0 h 168"/>
                <a:gd name="T4" fmla="*/ 84 w 910"/>
                <a:gd name="T5" fmla="*/ 0 h 168"/>
                <a:gd name="T6" fmla="*/ 0 w 910"/>
                <a:gd name="T7" fmla="*/ 84 h 168"/>
                <a:gd name="T8" fmla="*/ 0 w 910"/>
                <a:gd name="T9" fmla="*/ 84 h 168"/>
                <a:gd name="T10" fmla="*/ 84 w 910"/>
                <a:gd name="T11" fmla="*/ 168 h 168"/>
                <a:gd name="T12" fmla="*/ 826 w 910"/>
                <a:gd name="T13" fmla="*/ 168 h 168"/>
                <a:gd name="T14" fmla="*/ 910 w 910"/>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10" h="168">
                  <a:moveTo>
                    <a:pt x="910" y="84"/>
                  </a:moveTo>
                  <a:cubicBezTo>
                    <a:pt x="910" y="37"/>
                    <a:pt x="872" y="0"/>
                    <a:pt x="826" y="0"/>
                  </a:cubicBezTo>
                  <a:cubicBezTo>
                    <a:pt x="84" y="0"/>
                    <a:pt x="84" y="0"/>
                    <a:pt x="84" y="0"/>
                  </a:cubicBezTo>
                  <a:cubicBezTo>
                    <a:pt x="38" y="0"/>
                    <a:pt x="0" y="37"/>
                    <a:pt x="0" y="84"/>
                  </a:cubicBezTo>
                  <a:cubicBezTo>
                    <a:pt x="0" y="84"/>
                    <a:pt x="0" y="84"/>
                    <a:pt x="0" y="84"/>
                  </a:cubicBezTo>
                  <a:cubicBezTo>
                    <a:pt x="0" y="130"/>
                    <a:pt x="38" y="168"/>
                    <a:pt x="84" y="168"/>
                  </a:cubicBezTo>
                  <a:cubicBezTo>
                    <a:pt x="826" y="168"/>
                    <a:pt x="826" y="168"/>
                    <a:pt x="826" y="168"/>
                  </a:cubicBezTo>
                  <a:cubicBezTo>
                    <a:pt x="872" y="168"/>
                    <a:pt x="910" y="130"/>
                    <a:pt x="910"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Oval 11"/>
            <p:cNvSpPr>
              <a:spLocks noChangeArrowheads="1"/>
            </p:cNvSpPr>
            <p:nvPr/>
          </p:nvSpPr>
          <p:spPr bwMode="auto">
            <a:xfrm>
              <a:off x="10485438" y="3459163"/>
              <a:ext cx="552450" cy="5572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8" name="Group 17"/>
          <p:cNvGrpSpPr/>
          <p:nvPr/>
        </p:nvGrpSpPr>
        <p:grpSpPr>
          <a:xfrm>
            <a:off x="5508626" y="257175"/>
            <a:ext cx="3132138" cy="563563"/>
            <a:chOff x="5508626" y="257175"/>
            <a:chExt cx="3132138" cy="563563"/>
          </a:xfrm>
          <a:gradFill>
            <a:gsLst>
              <a:gs pos="0">
                <a:schemeClr val="accent2">
                  <a:lumMod val="60000"/>
                  <a:lumOff val="40000"/>
                </a:schemeClr>
              </a:gs>
              <a:gs pos="36000">
                <a:schemeClr val="accent2"/>
              </a:gs>
            </a:gsLst>
            <a:lin ang="10800000" scaled="1"/>
          </a:gradFill>
        </p:grpSpPr>
        <p:sp>
          <p:nvSpPr>
            <p:cNvPr id="12" name="Freeform 9"/>
            <p:cNvSpPr>
              <a:spLocks/>
            </p:cNvSpPr>
            <p:nvPr/>
          </p:nvSpPr>
          <p:spPr bwMode="auto">
            <a:xfrm>
              <a:off x="6245226" y="257175"/>
              <a:ext cx="2395538" cy="534988"/>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7" y="0"/>
                    <a:pt x="0" y="38"/>
                    <a:pt x="0" y="84"/>
                  </a:cubicBezTo>
                  <a:cubicBezTo>
                    <a:pt x="0" y="84"/>
                    <a:pt x="0" y="84"/>
                    <a:pt x="0" y="84"/>
                  </a:cubicBezTo>
                  <a:cubicBezTo>
                    <a:pt x="0" y="131"/>
                    <a:pt x="37" y="168"/>
                    <a:pt x="84" y="168"/>
                  </a:cubicBezTo>
                  <a:cubicBezTo>
                    <a:pt x="670" y="168"/>
                    <a:pt x="670" y="168"/>
                    <a:pt x="670" y="168"/>
                  </a:cubicBezTo>
                  <a:cubicBezTo>
                    <a:pt x="716" y="168"/>
                    <a:pt x="754" y="131"/>
                    <a:pt x="754"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Oval 12"/>
            <p:cNvSpPr>
              <a:spLocks noChangeArrowheads="1"/>
            </p:cNvSpPr>
            <p:nvPr/>
          </p:nvSpPr>
          <p:spPr bwMode="auto">
            <a:xfrm>
              <a:off x="5508626" y="263525"/>
              <a:ext cx="552450" cy="5572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6" name="Freeform 13"/>
          <p:cNvSpPr>
            <a:spLocks/>
          </p:cNvSpPr>
          <p:nvPr/>
        </p:nvSpPr>
        <p:spPr bwMode="auto">
          <a:xfrm>
            <a:off x="2568576" y="2090738"/>
            <a:ext cx="6534150" cy="1076325"/>
          </a:xfrm>
          <a:custGeom>
            <a:avLst/>
            <a:gdLst>
              <a:gd name="T0" fmla="*/ 176 w 2056"/>
              <a:gd name="T1" fmla="*/ 0 h 338"/>
              <a:gd name="T2" fmla="*/ 142 w 2056"/>
              <a:gd name="T3" fmla="*/ 0 h 338"/>
              <a:gd name="T4" fmla="*/ 58 w 2056"/>
              <a:gd name="T5" fmla="*/ 84 h 338"/>
              <a:gd name="T6" fmla="*/ 142 w 2056"/>
              <a:gd name="T7" fmla="*/ 168 h 338"/>
              <a:gd name="T8" fmla="*/ 124 w 2056"/>
              <a:gd name="T9" fmla="*/ 168 h 338"/>
              <a:gd name="T10" fmla="*/ 208 w 2056"/>
              <a:gd name="T11" fmla="*/ 252 h 338"/>
              <a:gd name="T12" fmla="*/ 124 w 2056"/>
              <a:gd name="T13" fmla="*/ 336 h 338"/>
              <a:gd name="T14" fmla="*/ 0 w 2056"/>
              <a:gd name="T15" fmla="*/ 336 h 338"/>
              <a:gd name="T16" fmla="*/ 0 w 2056"/>
              <a:gd name="T17" fmla="*/ 338 h 338"/>
              <a:gd name="T18" fmla="*/ 1420 w 2056"/>
              <a:gd name="T19" fmla="*/ 338 h 338"/>
              <a:gd name="T20" fmla="*/ 1435 w 2056"/>
              <a:gd name="T21" fmla="*/ 336 h 338"/>
              <a:gd name="T22" fmla="*/ 1813 w 2056"/>
              <a:gd name="T23" fmla="*/ 336 h 338"/>
              <a:gd name="T24" fmla="*/ 1897 w 2056"/>
              <a:gd name="T25" fmla="*/ 252 h 338"/>
              <a:gd name="T26" fmla="*/ 1897 w 2056"/>
              <a:gd name="T27" fmla="*/ 248 h 338"/>
              <a:gd name="T28" fmla="*/ 1904 w 2056"/>
              <a:gd name="T29" fmla="*/ 208 h 338"/>
              <a:gd name="T30" fmla="*/ 1959 w 2056"/>
              <a:gd name="T31" fmla="*/ 168 h 338"/>
              <a:gd name="T32" fmla="*/ 1972 w 2056"/>
              <a:gd name="T33" fmla="*/ 168 h 338"/>
              <a:gd name="T34" fmla="*/ 2056 w 2056"/>
              <a:gd name="T35" fmla="*/ 84 h 338"/>
              <a:gd name="T36" fmla="*/ 1972 w 2056"/>
              <a:gd name="T37" fmla="*/ 0 h 338"/>
              <a:gd name="T38" fmla="*/ 1697 w 2056"/>
              <a:gd name="T39" fmla="*/ 0 h 338"/>
              <a:gd name="T40" fmla="*/ 1687 w 2056"/>
              <a:gd name="T41" fmla="*/ 0 h 338"/>
              <a:gd name="T42" fmla="*/ 186 w 2056"/>
              <a:gd name="T43" fmla="*/ 0 h 338"/>
              <a:gd name="T44" fmla="*/ 176 w 2056"/>
              <a:gd name="T45" fmla="*/ 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56" h="338">
                <a:moveTo>
                  <a:pt x="176" y="0"/>
                </a:moveTo>
                <a:cubicBezTo>
                  <a:pt x="142" y="0"/>
                  <a:pt x="142" y="0"/>
                  <a:pt x="142" y="0"/>
                </a:cubicBezTo>
                <a:cubicBezTo>
                  <a:pt x="96" y="0"/>
                  <a:pt x="58" y="38"/>
                  <a:pt x="58" y="84"/>
                </a:cubicBezTo>
                <a:cubicBezTo>
                  <a:pt x="58" y="131"/>
                  <a:pt x="96" y="168"/>
                  <a:pt x="142" y="168"/>
                </a:cubicBezTo>
                <a:cubicBezTo>
                  <a:pt x="124" y="168"/>
                  <a:pt x="124" y="168"/>
                  <a:pt x="124" y="168"/>
                </a:cubicBezTo>
                <a:cubicBezTo>
                  <a:pt x="170" y="168"/>
                  <a:pt x="208" y="206"/>
                  <a:pt x="208" y="252"/>
                </a:cubicBezTo>
                <a:cubicBezTo>
                  <a:pt x="208" y="299"/>
                  <a:pt x="170" y="336"/>
                  <a:pt x="124" y="336"/>
                </a:cubicBezTo>
                <a:cubicBezTo>
                  <a:pt x="0" y="336"/>
                  <a:pt x="0" y="336"/>
                  <a:pt x="0" y="336"/>
                </a:cubicBezTo>
                <a:cubicBezTo>
                  <a:pt x="0" y="338"/>
                  <a:pt x="0" y="338"/>
                  <a:pt x="0" y="338"/>
                </a:cubicBezTo>
                <a:cubicBezTo>
                  <a:pt x="1420" y="338"/>
                  <a:pt x="1420" y="338"/>
                  <a:pt x="1420" y="338"/>
                </a:cubicBezTo>
                <a:cubicBezTo>
                  <a:pt x="1424" y="337"/>
                  <a:pt x="1430" y="336"/>
                  <a:pt x="1435" y="336"/>
                </a:cubicBezTo>
                <a:cubicBezTo>
                  <a:pt x="1813" y="336"/>
                  <a:pt x="1813" y="336"/>
                  <a:pt x="1813" y="336"/>
                </a:cubicBezTo>
                <a:cubicBezTo>
                  <a:pt x="1859" y="336"/>
                  <a:pt x="1897" y="299"/>
                  <a:pt x="1897" y="252"/>
                </a:cubicBezTo>
                <a:cubicBezTo>
                  <a:pt x="1897" y="251"/>
                  <a:pt x="1897" y="249"/>
                  <a:pt x="1897" y="248"/>
                </a:cubicBezTo>
                <a:cubicBezTo>
                  <a:pt x="1897" y="233"/>
                  <a:pt x="1897" y="226"/>
                  <a:pt x="1904" y="208"/>
                </a:cubicBezTo>
                <a:cubicBezTo>
                  <a:pt x="1909" y="195"/>
                  <a:pt x="1923" y="173"/>
                  <a:pt x="1959" y="168"/>
                </a:cubicBezTo>
                <a:cubicBezTo>
                  <a:pt x="1972" y="168"/>
                  <a:pt x="1972" y="168"/>
                  <a:pt x="1972" y="168"/>
                </a:cubicBezTo>
                <a:cubicBezTo>
                  <a:pt x="2019" y="168"/>
                  <a:pt x="2056" y="131"/>
                  <a:pt x="2056" y="84"/>
                </a:cubicBezTo>
                <a:cubicBezTo>
                  <a:pt x="2056" y="38"/>
                  <a:pt x="2019" y="0"/>
                  <a:pt x="1972" y="0"/>
                </a:cubicBezTo>
                <a:cubicBezTo>
                  <a:pt x="1697" y="0"/>
                  <a:pt x="1697" y="0"/>
                  <a:pt x="1697" y="0"/>
                </a:cubicBezTo>
                <a:cubicBezTo>
                  <a:pt x="1694" y="0"/>
                  <a:pt x="1691" y="0"/>
                  <a:pt x="1687" y="0"/>
                </a:cubicBezTo>
                <a:cubicBezTo>
                  <a:pt x="186" y="0"/>
                  <a:pt x="186" y="0"/>
                  <a:pt x="186" y="0"/>
                </a:cubicBezTo>
                <a:cubicBezTo>
                  <a:pt x="183" y="0"/>
                  <a:pt x="180" y="0"/>
                  <a:pt x="176" y="0"/>
                </a:cubicBezTo>
                <a:close/>
              </a:path>
            </a:pathLst>
          </a:custGeom>
          <a:gradFill flip="none" rotWithShape="1">
            <a:gsLst>
              <a:gs pos="0">
                <a:schemeClr val="accent2">
                  <a:lumMod val="60000"/>
                  <a:lumOff val="40000"/>
                </a:schemeClr>
              </a:gs>
              <a:gs pos="48000">
                <a:schemeClr val="accent2"/>
              </a:gs>
            </a:gsLst>
            <a:lin ang="108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17" name="Freeform 14"/>
          <p:cNvSpPr>
            <a:spLocks/>
          </p:cNvSpPr>
          <p:nvPr/>
        </p:nvSpPr>
        <p:spPr bwMode="auto">
          <a:xfrm>
            <a:off x="1160463" y="3160713"/>
            <a:ext cx="7869238" cy="2670175"/>
          </a:xfrm>
          <a:custGeom>
            <a:avLst/>
            <a:gdLst>
              <a:gd name="T0" fmla="*/ 1878 w 2476"/>
              <a:gd name="T1" fmla="*/ 0 h 839"/>
              <a:gd name="T2" fmla="*/ 2256 w 2476"/>
              <a:gd name="T3" fmla="*/ 0 h 839"/>
              <a:gd name="T4" fmla="*/ 2256 w 2476"/>
              <a:gd name="T5" fmla="*/ 0 h 839"/>
              <a:gd name="T6" fmla="*/ 567 w 2476"/>
              <a:gd name="T7" fmla="*/ 0 h 839"/>
              <a:gd name="T8" fmla="*/ 567 w 2476"/>
              <a:gd name="T9" fmla="*/ 0 h 839"/>
              <a:gd name="T10" fmla="*/ 84 w 2476"/>
              <a:gd name="T11" fmla="*/ 0 h 839"/>
              <a:gd name="T12" fmla="*/ 0 w 2476"/>
              <a:gd name="T13" fmla="*/ 84 h 839"/>
              <a:gd name="T14" fmla="*/ 84 w 2476"/>
              <a:gd name="T15" fmla="*/ 168 h 839"/>
              <a:gd name="T16" fmla="*/ 672 w 2476"/>
              <a:gd name="T17" fmla="*/ 168 h 839"/>
              <a:gd name="T18" fmla="*/ 756 w 2476"/>
              <a:gd name="T19" fmla="*/ 252 h 839"/>
              <a:gd name="T20" fmla="*/ 672 w 2476"/>
              <a:gd name="T21" fmla="*/ 336 h 839"/>
              <a:gd name="T22" fmla="*/ 420 w 2476"/>
              <a:gd name="T23" fmla="*/ 336 h 839"/>
              <a:gd name="T24" fmla="*/ 336 w 2476"/>
              <a:gd name="T25" fmla="*/ 420 h 839"/>
              <a:gd name="T26" fmla="*/ 420 w 2476"/>
              <a:gd name="T27" fmla="*/ 504 h 839"/>
              <a:gd name="T28" fmla="*/ 703 w 2476"/>
              <a:gd name="T29" fmla="*/ 504 h 839"/>
              <a:gd name="T30" fmla="*/ 787 w 2476"/>
              <a:gd name="T31" fmla="*/ 588 h 839"/>
              <a:gd name="T32" fmla="*/ 703 w 2476"/>
              <a:gd name="T33" fmla="*/ 672 h 839"/>
              <a:gd name="T34" fmla="*/ 567 w 2476"/>
              <a:gd name="T35" fmla="*/ 672 h 839"/>
              <a:gd name="T36" fmla="*/ 483 w 2476"/>
              <a:gd name="T37" fmla="*/ 756 h 839"/>
              <a:gd name="T38" fmla="*/ 567 w 2476"/>
              <a:gd name="T39" fmla="*/ 839 h 839"/>
              <a:gd name="T40" fmla="*/ 2119 w 2476"/>
              <a:gd name="T41" fmla="*/ 839 h 839"/>
              <a:gd name="T42" fmla="*/ 2203 w 2476"/>
              <a:gd name="T43" fmla="*/ 756 h 839"/>
              <a:gd name="T44" fmla="*/ 2203 w 2476"/>
              <a:gd name="T45" fmla="*/ 749 h 839"/>
              <a:gd name="T46" fmla="*/ 2210 w 2476"/>
              <a:gd name="T47" fmla="*/ 712 h 839"/>
              <a:gd name="T48" fmla="*/ 2276 w 2476"/>
              <a:gd name="T49" fmla="*/ 672 h 839"/>
              <a:gd name="T50" fmla="*/ 2392 w 2476"/>
              <a:gd name="T51" fmla="*/ 672 h 839"/>
              <a:gd name="T52" fmla="*/ 2476 w 2476"/>
              <a:gd name="T53" fmla="*/ 588 h 839"/>
              <a:gd name="T54" fmla="*/ 2392 w 2476"/>
              <a:gd name="T55" fmla="*/ 504 h 839"/>
              <a:gd name="T56" fmla="*/ 2214 w 2476"/>
              <a:gd name="T57" fmla="*/ 504 h 839"/>
              <a:gd name="T58" fmla="*/ 2148 w 2476"/>
              <a:gd name="T59" fmla="*/ 463 h 839"/>
              <a:gd name="T60" fmla="*/ 2140 w 2476"/>
              <a:gd name="T61" fmla="*/ 414 h 839"/>
              <a:gd name="T62" fmla="*/ 2140 w 2476"/>
              <a:gd name="T63" fmla="*/ 414 h 839"/>
              <a:gd name="T64" fmla="*/ 2056 w 2476"/>
              <a:gd name="T65" fmla="*/ 336 h 839"/>
              <a:gd name="T66" fmla="*/ 1574 w 2476"/>
              <a:gd name="T67" fmla="*/ 336 h 839"/>
              <a:gd name="T68" fmla="*/ 1490 w 2476"/>
              <a:gd name="T69" fmla="*/ 252 h 839"/>
              <a:gd name="T70" fmla="*/ 1574 w 2476"/>
              <a:gd name="T71" fmla="*/ 168 h 839"/>
              <a:gd name="T72" fmla="*/ 1721 w 2476"/>
              <a:gd name="T73" fmla="*/ 168 h 839"/>
              <a:gd name="T74" fmla="*/ 1805 w 2476"/>
              <a:gd name="T75" fmla="*/ 84 h 839"/>
              <a:gd name="T76" fmla="*/ 1805 w 2476"/>
              <a:gd name="T77" fmla="*/ 83 h 839"/>
              <a:gd name="T78" fmla="*/ 1812 w 2476"/>
              <a:gd name="T79" fmla="*/ 41 h 839"/>
              <a:gd name="T80" fmla="*/ 1878 w 2476"/>
              <a:gd name="T81" fmla="*/ 0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76" h="839">
                <a:moveTo>
                  <a:pt x="1878" y="0"/>
                </a:moveTo>
                <a:cubicBezTo>
                  <a:pt x="2256" y="0"/>
                  <a:pt x="2256" y="0"/>
                  <a:pt x="2256" y="0"/>
                </a:cubicBezTo>
                <a:cubicBezTo>
                  <a:pt x="2256" y="0"/>
                  <a:pt x="2256" y="0"/>
                  <a:pt x="2256" y="0"/>
                </a:cubicBezTo>
                <a:cubicBezTo>
                  <a:pt x="567" y="0"/>
                  <a:pt x="567" y="0"/>
                  <a:pt x="567" y="0"/>
                </a:cubicBezTo>
                <a:cubicBezTo>
                  <a:pt x="567" y="0"/>
                  <a:pt x="567" y="0"/>
                  <a:pt x="567" y="0"/>
                </a:cubicBezTo>
                <a:cubicBezTo>
                  <a:pt x="84" y="0"/>
                  <a:pt x="84" y="0"/>
                  <a:pt x="84" y="0"/>
                </a:cubicBezTo>
                <a:cubicBezTo>
                  <a:pt x="38" y="0"/>
                  <a:pt x="0" y="38"/>
                  <a:pt x="0" y="84"/>
                </a:cubicBezTo>
                <a:cubicBezTo>
                  <a:pt x="0" y="130"/>
                  <a:pt x="38" y="168"/>
                  <a:pt x="84" y="168"/>
                </a:cubicBezTo>
                <a:cubicBezTo>
                  <a:pt x="672" y="168"/>
                  <a:pt x="672" y="168"/>
                  <a:pt x="672" y="168"/>
                </a:cubicBezTo>
                <a:cubicBezTo>
                  <a:pt x="718" y="168"/>
                  <a:pt x="756" y="206"/>
                  <a:pt x="756" y="252"/>
                </a:cubicBezTo>
                <a:cubicBezTo>
                  <a:pt x="756" y="298"/>
                  <a:pt x="718" y="336"/>
                  <a:pt x="672" y="336"/>
                </a:cubicBezTo>
                <a:cubicBezTo>
                  <a:pt x="420" y="336"/>
                  <a:pt x="420" y="336"/>
                  <a:pt x="420" y="336"/>
                </a:cubicBezTo>
                <a:cubicBezTo>
                  <a:pt x="374" y="336"/>
                  <a:pt x="336" y="373"/>
                  <a:pt x="336" y="420"/>
                </a:cubicBezTo>
                <a:cubicBezTo>
                  <a:pt x="336" y="466"/>
                  <a:pt x="374" y="504"/>
                  <a:pt x="420" y="504"/>
                </a:cubicBezTo>
                <a:cubicBezTo>
                  <a:pt x="703" y="504"/>
                  <a:pt x="703" y="504"/>
                  <a:pt x="703" y="504"/>
                </a:cubicBezTo>
                <a:cubicBezTo>
                  <a:pt x="750" y="504"/>
                  <a:pt x="787" y="541"/>
                  <a:pt x="787" y="588"/>
                </a:cubicBezTo>
                <a:cubicBezTo>
                  <a:pt x="787" y="634"/>
                  <a:pt x="750" y="672"/>
                  <a:pt x="703" y="672"/>
                </a:cubicBezTo>
                <a:cubicBezTo>
                  <a:pt x="567" y="672"/>
                  <a:pt x="567" y="672"/>
                  <a:pt x="567" y="672"/>
                </a:cubicBezTo>
                <a:cubicBezTo>
                  <a:pt x="520" y="672"/>
                  <a:pt x="483" y="709"/>
                  <a:pt x="483" y="756"/>
                </a:cubicBezTo>
                <a:cubicBezTo>
                  <a:pt x="483" y="802"/>
                  <a:pt x="520" y="839"/>
                  <a:pt x="567" y="839"/>
                </a:cubicBezTo>
                <a:cubicBezTo>
                  <a:pt x="2119" y="839"/>
                  <a:pt x="2119" y="839"/>
                  <a:pt x="2119" y="839"/>
                </a:cubicBezTo>
                <a:cubicBezTo>
                  <a:pt x="2166" y="839"/>
                  <a:pt x="2203" y="802"/>
                  <a:pt x="2203" y="756"/>
                </a:cubicBezTo>
                <a:cubicBezTo>
                  <a:pt x="2203" y="753"/>
                  <a:pt x="2203" y="751"/>
                  <a:pt x="2203" y="749"/>
                </a:cubicBezTo>
                <a:cubicBezTo>
                  <a:pt x="2203" y="736"/>
                  <a:pt x="2204" y="728"/>
                  <a:pt x="2210" y="712"/>
                </a:cubicBezTo>
                <a:cubicBezTo>
                  <a:pt x="2215" y="698"/>
                  <a:pt x="2232" y="673"/>
                  <a:pt x="2276" y="672"/>
                </a:cubicBezTo>
                <a:cubicBezTo>
                  <a:pt x="2392" y="672"/>
                  <a:pt x="2392" y="672"/>
                  <a:pt x="2392" y="672"/>
                </a:cubicBezTo>
                <a:cubicBezTo>
                  <a:pt x="2439" y="672"/>
                  <a:pt x="2476" y="634"/>
                  <a:pt x="2476" y="588"/>
                </a:cubicBezTo>
                <a:cubicBezTo>
                  <a:pt x="2476" y="541"/>
                  <a:pt x="2439" y="504"/>
                  <a:pt x="2392" y="504"/>
                </a:cubicBezTo>
                <a:cubicBezTo>
                  <a:pt x="2214" y="504"/>
                  <a:pt x="2214" y="504"/>
                  <a:pt x="2214" y="504"/>
                </a:cubicBezTo>
                <a:cubicBezTo>
                  <a:pt x="2169" y="502"/>
                  <a:pt x="2153" y="477"/>
                  <a:pt x="2148" y="463"/>
                </a:cubicBezTo>
                <a:cubicBezTo>
                  <a:pt x="2140" y="442"/>
                  <a:pt x="2142" y="436"/>
                  <a:pt x="2140" y="414"/>
                </a:cubicBezTo>
                <a:cubicBezTo>
                  <a:pt x="2140" y="414"/>
                  <a:pt x="2140" y="414"/>
                  <a:pt x="2140" y="414"/>
                </a:cubicBezTo>
                <a:cubicBezTo>
                  <a:pt x="2137" y="370"/>
                  <a:pt x="2101" y="336"/>
                  <a:pt x="2056" y="336"/>
                </a:cubicBezTo>
                <a:cubicBezTo>
                  <a:pt x="1574" y="336"/>
                  <a:pt x="1574" y="336"/>
                  <a:pt x="1574" y="336"/>
                </a:cubicBezTo>
                <a:cubicBezTo>
                  <a:pt x="1528" y="336"/>
                  <a:pt x="1490" y="298"/>
                  <a:pt x="1490" y="252"/>
                </a:cubicBezTo>
                <a:cubicBezTo>
                  <a:pt x="1490" y="206"/>
                  <a:pt x="1528" y="168"/>
                  <a:pt x="1574" y="168"/>
                </a:cubicBezTo>
                <a:cubicBezTo>
                  <a:pt x="1721" y="168"/>
                  <a:pt x="1721" y="168"/>
                  <a:pt x="1721" y="168"/>
                </a:cubicBezTo>
                <a:cubicBezTo>
                  <a:pt x="1767" y="168"/>
                  <a:pt x="1805" y="130"/>
                  <a:pt x="1805" y="84"/>
                </a:cubicBezTo>
                <a:cubicBezTo>
                  <a:pt x="1805" y="84"/>
                  <a:pt x="1805" y="83"/>
                  <a:pt x="1805" y="83"/>
                </a:cubicBezTo>
                <a:cubicBezTo>
                  <a:pt x="1805" y="66"/>
                  <a:pt x="1805" y="59"/>
                  <a:pt x="1812" y="41"/>
                </a:cubicBezTo>
                <a:cubicBezTo>
                  <a:pt x="1817" y="27"/>
                  <a:pt x="1833" y="2"/>
                  <a:pt x="1878" y="0"/>
                </a:cubicBezTo>
                <a:close/>
              </a:path>
            </a:pathLst>
          </a:custGeom>
          <a:pattFill prst="wdDnDiag">
            <a:fgClr>
              <a:schemeClr val="accent1"/>
            </a:fgClr>
            <a:bgClr>
              <a:schemeClr val="accent1">
                <a:lumMod val="60000"/>
                <a:lumOff val="40000"/>
              </a:schemeClr>
            </a:bgClr>
          </a:pattFill>
          <a:ln>
            <a:noFill/>
          </a:ln>
        </p:spPr>
        <p:txBody>
          <a:bodyPr vert="horz" wrap="square" lIns="91440" tIns="45720" rIns="91440" bIns="45720" numCol="1" anchor="t" anchorCtr="0" compatLnSpc="1">
            <a:prstTxWarp prst="textNoShape">
              <a:avLst/>
            </a:prstTxWarp>
          </a:bodyPr>
          <a:lstStyle/>
          <a:p>
            <a:endParaRPr lang="en-US"/>
          </a:p>
        </p:txBody>
      </p:sp>
      <p:sp>
        <p:nvSpPr>
          <p:cNvPr id="20" name="Oval 16"/>
          <p:cNvSpPr>
            <a:spLocks noChangeArrowheads="1"/>
          </p:cNvSpPr>
          <p:nvPr/>
        </p:nvSpPr>
        <p:spPr bwMode="auto">
          <a:xfrm>
            <a:off x="4219644" y="1553856"/>
            <a:ext cx="3752712" cy="3750289"/>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TextBox 20"/>
          <p:cNvSpPr txBox="1"/>
          <p:nvPr/>
        </p:nvSpPr>
        <p:spPr>
          <a:xfrm>
            <a:off x="4481622" y="2831517"/>
            <a:ext cx="3228769" cy="769441"/>
          </a:xfrm>
          <a:prstGeom prst="rect">
            <a:avLst/>
          </a:prstGeom>
          <a:noFill/>
        </p:spPr>
        <p:txBody>
          <a:bodyPr wrap="none" rtlCol="0">
            <a:spAutoFit/>
          </a:bodyPr>
          <a:lstStyle/>
          <a:p>
            <a:pPr algn="ctr"/>
            <a:r>
              <a:rPr lang="en-US" sz="4400" dirty="0">
                <a:solidFill>
                  <a:schemeClr val="bg2"/>
                </a:solidFill>
                <a:latin typeface="+mj-lt"/>
                <a:ea typeface="Open Sans Light" panose="020B0306030504020204" pitchFamily="34" charset="0"/>
                <a:cs typeface="Open Sans Light" panose="020B0306030504020204" pitchFamily="34" charset="0"/>
              </a:rPr>
              <a:t>THANK YOU</a:t>
            </a:r>
          </a:p>
        </p:txBody>
      </p:sp>
      <p:sp>
        <p:nvSpPr>
          <p:cNvPr id="22" name="TextBox 21"/>
          <p:cNvSpPr txBox="1"/>
          <p:nvPr/>
        </p:nvSpPr>
        <p:spPr>
          <a:xfrm>
            <a:off x="5386511" y="3508009"/>
            <a:ext cx="1418979" cy="338554"/>
          </a:xfrm>
          <a:prstGeom prst="rect">
            <a:avLst/>
          </a:prstGeom>
          <a:noFill/>
        </p:spPr>
        <p:txBody>
          <a:bodyPr wrap="none" rtlCol="0">
            <a:spAutoFit/>
          </a:bodyPr>
          <a:lstStyle/>
          <a:p>
            <a:pPr algn="ctr"/>
            <a:r>
              <a:rPr lang="en-US" sz="1600" dirty="0">
                <a:solidFill>
                  <a:schemeClr val="bg2"/>
                </a:solidFill>
                <a:ea typeface="Open Sans Light" panose="020B0306030504020204" pitchFamily="34" charset="0"/>
                <a:cs typeface="Open Sans Light" panose="020B0306030504020204" pitchFamily="34" charset="0"/>
              </a:rPr>
              <a:t>For your time</a:t>
            </a:r>
          </a:p>
        </p:txBody>
      </p:sp>
    </p:spTree>
    <p:extLst>
      <p:ext uri="{BB962C8B-B14F-4D97-AF65-F5344CB8AC3E}">
        <p14:creationId xmlns:p14="http://schemas.microsoft.com/office/powerpoint/2010/main" val="17286096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1+#ppt_w/2"/>
                                          </p:val>
                                        </p:tav>
                                        <p:tav tm="100000">
                                          <p:val>
                                            <p:strVal val="#ppt_x"/>
                                          </p:val>
                                        </p:tav>
                                      </p:tavLst>
                                    </p:anim>
                                    <p:anim calcmode="lin" valueType="num">
                                      <p:cBhvr additive="base">
                                        <p:cTn id="12" dur="5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1+#ppt_w/2"/>
                                          </p:val>
                                        </p:tav>
                                        <p:tav tm="100000">
                                          <p:val>
                                            <p:strVal val="#ppt_x"/>
                                          </p:val>
                                        </p:tav>
                                      </p:tavLst>
                                    </p:anim>
                                    <p:anim calcmode="lin" valueType="num">
                                      <p:cBhvr additive="base">
                                        <p:cTn id="16" dur="5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1+#ppt_w/2"/>
                                          </p:val>
                                        </p:tav>
                                        <p:tav tm="100000">
                                          <p:val>
                                            <p:strVal val="#ppt_x"/>
                                          </p:val>
                                        </p:tav>
                                      </p:tavLst>
                                    </p:anim>
                                    <p:anim calcmode="lin" valueType="num">
                                      <p:cBhvr additive="base">
                                        <p:cTn id="20" dur="500" fill="hold"/>
                                        <p:tgtEl>
                                          <p:spTgt spid="13"/>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500" fill="hold"/>
                                        <p:tgtEl>
                                          <p:spTgt spid="19"/>
                                        </p:tgtEl>
                                        <p:attrNameLst>
                                          <p:attrName>ppt_x</p:attrName>
                                        </p:attrNameLst>
                                      </p:cBhvr>
                                      <p:tavLst>
                                        <p:tav tm="0">
                                          <p:val>
                                            <p:strVal val="0-#ppt_w/2"/>
                                          </p:val>
                                        </p:tav>
                                        <p:tav tm="100000">
                                          <p:val>
                                            <p:strVal val="#ppt_x"/>
                                          </p:val>
                                        </p:tav>
                                      </p:tavLst>
                                    </p:anim>
                                    <p:anim calcmode="lin" valueType="num">
                                      <p:cBhvr additive="base">
                                        <p:cTn id="24" dur="500" fill="hold"/>
                                        <p:tgtEl>
                                          <p:spTgt spid="19"/>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500" fill="hold"/>
                                        <p:tgtEl>
                                          <p:spTgt spid="18"/>
                                        </p:tgtEl>
                                        <p:attrNameLst>
                                          <p:attrName>ppt_x</p:attrName>
                                        </p:attrNameLst>
                                      </p:cBhvr>
                                      <p:tavLst>
                                        <p:tav tm="0">
                                          <p:val>
                                            <p:strVal val="1+#ppt_w/2"/>
                                          </p:val>
                                        </p:tav>
                                        <p:tav tm="100000">
                                          <p:val>
                                            <p:strVal val="#ppt_x"/>
                                          </p:val>
                                        </p:tav>
                                      </p:tavLst>
                                    </p:anim>
                                    <p:anim calcmode="lin" valueType="num">
                                      <p:cBhvr additive="base">
                                        <p:cTn id="28" dur="500" fill="hold"/>
                                        <p:tgtEl>
                                          <p:spTgt spid="18"/>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500" fill="hold"/>
                                        <p:tgtEl>
                                          <p:spTgt spid="16"/>
                                        </p:tgtEl>
                                        <p:attrNameLst>
                                          <p:attrName>ppt_x</p:attrName>
                                        </p:attrNameLst>
                                      </p:cBhvr>
                                      <p:tavLst>
                                        <p:tav tm="0">
                                          <p:val>
                                            <p:strVal val="1+#ppt_w/2"/>
                                          </p:val>
                                        </p:tav>
                                        <p:tav tm="100000">
                                          <p:val>
                                            <p:strVal val="#ppt_x"/>
                                          </p:val>
                                        </p:tav>
                                      </p:tavLst>
                                    </p:anim>
                                    <p:anim calcmode="lin" valueType="num">
                                      <p:cBhvr additive="base">
                                        <p:cTn id="32" dur="500" fill="hold"/>
                                        <p:tgtEl>
                                          <p:spTgt spid="16"/>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500" fill="hold"/>
                                        <p:tgtEl>
                                          <p:spTgt spid="17"/>
                                        </p:tgtEl>
                                        <p:attrNameLst>
                                          <p:attrName>ppt_x</p:attrName>
                                        </p:attrNameLst>
                                      </p:cBhvr>
                                      <p:tavLst>
                                        <p:tav tm="0">
                                          <p:val>
                                            <p:strVal val="0-#ppt_w/2"/>
                                          </p:val>
                                        </p:tav>
                                        <p:tav tm="100000">
                                          <p:val>
                                            <p:strVal val="#ppt_x"/>
                                          </p:val>
                                        </p:tav>
                                      </p:tavLst>
                                    </p:anim>
                                    <p:anim calcmode="lin" valueType="num">
                                      <p:cBhvr additive="base">
                                        <p:cTn id="36" dur="500" fill="hold"/>
                                        <p:tgtEl>
                                          <p:spTgt spid="17"/>
                                        </p:tgtEl>
                                        <p:attrNameLst>
                                          <p:attrName>ppt_y</p:attrName>
                                        </p:attrNameLst>
                                      </p:cBhvr>
                                      <p:tavLst>
                                        <p:tav tm="0">
                                          <p:val>
                                            <p:strVal val="#ppt_y"/>
                                          </p:val>
                                        </p:tav>
                                        <p:tav tm="100000">
                                          <p:val>
                                            <p:strVal val="#ppt_y"/>
                                          </p:val>
                                        </p:tav>
                                      </p:tavLst>
                                    </p:anim>
                                  </p:childTnLst>
                                </p:cTn>
                              </p:par>
                            </p:childTnLst>
                          </p:cTn>
                        </p:par>
                        <p:par>
                          <p:cTn id="37" fill="hold">
                            <p:stCondLst>
                              <p:cond delay="500"/>
                            </p:stCondLst>
                            <p:childTnLst>
                              <p:par>
                                <p:cTn id="38" presetID="53" presetClass="entr" presetSubtype="16" fill="hold" grpId="0" nodeType="afterEffect">
                                  <p:stCondLst>
                                    <p:cond delay="0"/>
                                  </p:stCondLst>
                                  <p:childTnLst>
                                    <p:set>
                                      <p:cBhvr>
                                        <p:cTn id="39" dur="1" fill="hold">
                                          <p:stCondLst>
                                            <p:cond delay="0"/>
                                          </p:stCondLst>
                                        </p:cTn>
                                        <p:tgtEl>
                                          <p:spTgt spid="20"/>
                                        </p:tgtEl>
                                        <p:attrNameLst>
                                          <p:attrName>style.visibility</p:attrName>
                                        </p:attrNameLst>
                                      </p:cBhvr>
                                      <p:to>
                                        <p:strVal val="visible"/>
                                      </p:to>
                                    </p:set>
                                    <p:anim calcmode="lin" valueType="num">
                                      <p:cBhvr>
                                        <p:cTn id="40" dur="500" fill="hold"/>
                                        <p:tgtEl>
                                          <p:spTgt spid="20"/>
                                        </p:tgtEl>
                                        <p:attrNameLst>
                                          <p:attrName>ppt_w</p:attrName>
                                        </p:attrNameLst>
                                      </p:cBhvr>
                                      <p:tavLst>
                                        <p:tav tm="0">
                                          <p:val>
                                            <p:fltVal val="0"/>
                                          </p:val>
                                        </p:tav>
                                        <p:tav tm="100000">
                                          <p:val>
                                            <p:strVal val="#ppt_w"/>
                                          </p:val>
                                        </p:tav>
                                      </p:tavLst>
                                    </p:anim>
                                    <p:anim calcmode="lin" valueType="num">
                                      <p:cBhvr>
                                        <p:cTn id="41" dur="500" fill="hold"/>
                                        <p:tgtEl>
                                          <p:spTgt spid="20"/>
                                        </p:tgtEl>
                                        <p:attrNameLst>
                                          <p:attrName>ppt_h</p:attrName>
                                        </p:attrNameLst>
                                      </p:cBhvr>
                                      <p:tavLst>
                                        <p:tav tm="0">
                                          <p:val>
                                            <p:fltVal val="0"/>
                                          </p:val>
                                        </p:tav>
                                        <p:tav tm="100000">
                                          <p:val>
                                            <p:strVal val="#ppt_h"/>
                                          </p:val>
                                        </p:tav>
                                      </p:tavLst>
                                    </p:anim>
                                    <p:animEffect transition="in" filter="fade">
                                      <p:cBhvr>
                                        <p:cTn id="42" dur="500"/>
                                        <p:tgtEl>
                                          <p:spTgt spid="20"/>
                                        </p:tgtEl>
                                      </p:cBhvr>
                                    </p:animEffect>
                                  </p:childTnLst>
                                </p:cTn>
                              </p:par>
                            </p:childTnLst>
                          </p:cTn>
                        </p:par>
                        <p:par>
                          <p:cTn id="43" fill="hold">
                            <p:stCondLst>
                              <p:cond delay="1000"/>
                            </p:stCondLst>
                            <p:childTnLst>
                              <p:par>
                                <p:cTn id="44" presetID="10" presetClass="entr" presetSubtype="0" fill="hold" grpId="0" nodeType="afterEffect">
                                  <p:stCondLst>
                                    <p:cond delay="0"/>
                                  </p:stCondLst>
                                  <p:childTnLst>
                                    <p:set>
                                      <p:cBhvr>
                                        <p:cTn id="45" dur="1" fill="hold">
                                          <p:stCondLst>
                                            <p:cond delay="0"/>
                                          </p:stCondLst>
                                        </p:cTn>
                                        <p:tgtEl>
                                          <p:spTgt spid="21"/>
                                        </p:tgtEl>
                                        <p:attrNameLst>
                                          <p:attrName>style.visibility</p:attrName>
                                        </p:attrNameLst>
                                      </p:cBhvr>
                                      <p:to>
                                        <p:strVal val="visible"/>
                                      </p:to>
                                    </p:set>
                                    <p:animEffect transition="in" filter="fade">
                                      <p:cBhvr>
                                        <p:cTn id="46" dur="500"/>
                                        <p:tgtEl>
                                          <p:spTgt spid="21"/>
                                        </p:tgtEl>
                                      </p:cBhvr>
                                    </p:animEffect>
                                  </p:childTnLst>
                                </p:cTn>
                              </p:par>
                            </p:childTnLst>
                          </p:cTn>
                        </p:par>
                        <p:par>
                          <p:cTn id="47" fill="hold">
                            <p:stCondLst>
                              <p:cond delay="1500"/>
                            </p:stCondLst>
                            <p:childTnLst>
                              <p:par>
                                <p:cTn id="48" presetID="10" presetClass="entr" presetSubtype="0" fill="hold" grpId="0" nodeType="afterEffect">
                                  <p:stCondLst>
                                    <p:cond delay="0"/>
                                  </p:stCondLst>
                                  <p:childTnLst>
                                    <p:set>
                                      <p:cBhvr>
                                        <p:cTn id="49" dur="1" fill="hold">
                                          <p:stCondLst>
                                            <p:cond delay="0"/>
                                          </p:stCondLst>
                                        </p:cTn>
                                        <p:tgtEl>
                                          <p:spTgt spid="22"/>
                                        </p:tgtEl>
                                        <p:attrNameLst>
                                          <p:attrName>style.visibility</p:attrName>
                                        </p:attrNameLst>
                                      </p:cBhvr>
                                      <p:to>
                                        <p:strVal val="visible"/>
                                      </p:to>
                                    </p:set>
                                    <p:animEffect transition="in" filter="fade">
                                      <p:cBhvr>
                                        <p:cTn id="50"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11" grpId="0" animBg="1"/>
      <p:bldP spid="13" grpId="0" animBg="1"/>
      <p:bldP spid="16" grpId="0" animBg="1"/>
      <p:bldP spid="17" grpId="0" animBg="1"/>
      <p:bldP spid="20" grpId="0" animBg="1"/>
      <p:bldP spid="21" grpId="0"/>
      <p:bldP spid="2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12B25494-816B-460C-A084-69BD65E25F6F}"/>
              </a:ext>
            </a:extLst>
          </p:cNvPr>
          <p:cNvPicPr>
            <a:picLocks noChangeAspect="1"/>
          </p:cNvPicPr>
          <p:nvPr/>
        </p:nvPicPr>
        <p:blipFill>
          <a:blip r:embed="rId2">
            <a:extLst>
              <a:ext uri="{28A0092B-C50C-407E-A947-70E740481C1C}">
                <a14:useLocalDpi xmlns:a14="http://schemas.microsoft.com/office/drawing/2010/main" val="0"/>
              </a:ext>
            </a:extLst>
          </a:blip>
          <a:srcRect l="9359" t="9147" r="7465" b="10230"/>
          <a:stretch>
            <a:fillRect/>
          </a:stretch>
        </p:blipFill>
        <p:spPr>
          <a:xfrm>
            <a:off x="-1449492" y="-1200050"/>
            <a:ext cx="7795748" cy="7556401"/>
          </a:xfrm>
          <a:custGeom>
            <a:avLst/>
            <a:gdLst>
              <a:gd name="connsiteX0" fmla="*/ 6929472 w 7795748"/>
              <a:gd name="connsiteY0" fmla="*/ 7010299 h 7556401"/>
              <a:gd name="connsiteX1" fmla="*/ 7121686 w 7795748"/>
              <a:gd name="connsiteY1" fmla="*/ 7091527 h 7556401"/>
              <a:gd name="connsiteX2" fmla="*/ 7117495 w 7795748"/>
              <a:gd name="connsiteY2" fmla="*/ 7477676 h 7556401"/>
              <a:gd name="connsiteX3" fmla="*/ 6731332 w 7795748"/>
              <a:gd name="connsiteY3" fmla="*/ 7475169 h 7556401"/>
              <a:gd name="connsiteX4" fmla="*/ 6735522 w 7795748"/>
              <a:gd name="connsiteY4" fmla="*/ 7089019 h 7556401"/>
              <a:gd name="connsiteX5" fmla="*/ 6929472 w 7795748"/>
              <a:gd name="connsiteY5" fmla="*/ 7010299 h 7556401"/>
              <a:gd name="connsiteX6" fmla="*/ 5128036 w 7795748"/>
              <a:gd name="connsiteY6" fmla="*/ 6979529 h 7556401"/>
              <a:gd name="connsiteX7" fmla="*/ 5320591 w 7795748"/>
              <a:gd name="connsiteY7" fmla="*/ 7061600 h 7556401"/>
              <a:gd name="connsiteX8" fmla="*/ 5318083 w 7795748"/>
              <a:gd name="connsiteY8" fmla="*/ 7447764 h 7556401"/>
              <a:gd name="connsiteX9" fmla="*/ 4931935 w 7795748"/>
              <a:gd name="connsiteY9" fmla="*/ 7443573 h 7556401"/>
              <a:gd name="connsiteX10" fmla="*/ 4934442 w 7795748"/>
              <a:gd name="connsiteY10" fmla="*/ 7057410 h 7556401"/>
              <a:gd name="connsiteX11" fmla="*/ 5128036 w 7795748"/>
              <a:gd name="connsiteY11" fmla="*/ 6979529 h 7556401"/>
              <a:gd name="connsiteX12" fmla="*/ 6614804 w 7795748"/>
              <a:gd name="connsiteY12" fmla="*/ 5481119 h 7556401"/>
              <a:gd name="connsiteX13" fmla="*/ 6799957 w 7795748"/>
              <a:gd name="connsiteY13" fmla="*/ 5558981 h 7556401"/>
              <a:gd name="connsiteX14" fmla="*/ 7547539 w 7795748"/>
              <a:gd name="connsiteY14" fmla="*/ 6319646 h 7556401"/>
              <a:gd name="connsiteX15" fmla="*/ 7544155 w 7795748"/>
              <a:gd name="connsiteY15" fmla="*/ 6691339 h 7556401"/>
              <a:gd name="connsiteX16" fmla="*/ 7172460 w 7795748"/>
              <a:gd name="connsiteY16" fmla="*/ 6688275 h 7556401"/>
              <a:gd name="connsiteX17" fmla="*/ 6424876 w 7795748"/>
              <a:gd name="connsiteY17" fmla="*/ 5927608 h 7556401"/>
              <a:gd name="connsiteX18" fmla="*/ 6428261 w 7795748"/>
              <a:gd name="connsiteY18" fmla="*/ 5555918 h 7556401"/>
              <a:gd name="connsiteX19" fmla="*/ 6614804 w 7795748"/>
              <a:gd name="connsiteY19" fmla="*/ 5481119 h 7556401"/>
              <a:gd name="connsiteX20" fmla="*/ 4841363 w 7795748"/>
              <a:gd name="connsiteY20" fmla="*/ 4881828 h 7556401"/>
              <a:gd name="connsiteX21" fmla="*/ 5026510 w 7795748"/>
              <a:gd name="connsiteY21" fmla="*/ 4959685 h 7556401"/>
              <a:gd name="connsiteX22" fmla="*/ 6653143 w 7795748"/>
              <a:gd name="connsiteY22" fmla="*/ 6614785 h 7556401"/>
              <a:gd name="connsiteX23" fmla="*/ 6649749 w 7795748"/>
              <a:gd name="connsiteY23" fmla="*/ 6986470 h 7556401"/>
              <a:gd name="connsiteX24" fmla="*/ 6278063 w 7795748"/>
              <a:gd name="connsiteY24" fmla="*/ 6983414 h 7556401"/>
              <a:gd name="connsiteX25" fmla="*/ 4651430 w 7795748"/>
              <a:gd name="connsiteY25" fmla="*/ 5328313 h 7556401"/>
              <a:gd name="connsiteX26" fmla="*/ 4654823 w 7795748"/>
              <a:gd name="connsiteY26" fmla="*/ 4956627 h 7556401"/>
              <a:gd name="connsiteX27" fmla="*/ 4841363 w 7795748"/>
              <a:gd name="connsiteY27" fmla="*/ 4881828 h 7556401"/>
              <a:gd name="connsiteX28" fmla="*/ 1179275 w 7795748"/>
              <a:gd name="connsiteY28" fmla="*/ 4815844 h 7556401"/>
              <a:gd name="connsiteX29" fmla="*/ 1365539 w 7795748"/>
              <a:gd name="connsiteY29" fmla="*/ 4894337 h 7556401"/>
              <a:gd name="connsiteX30" fmla="*/ 2650628 w 7795748"/>
              <a:gd name="connsiteY30" fmla="*/ 6201919 h 7556401"/>
              <a:gd name="connsiteX31" fmla="*/ 2644258 w 7795748"/>
              <a:gd name="connsiteY31" fmla="*/ 6572270 h 7556401"/>
              <a:gd name="connsiteX32" fmla="*/ 2273851 w 7795748"/>
              <a:gd name="connsiteY32" fmla="*/ 6572214 h 7556401"/>
              <a:gd name="connsiteX33" fmla="*/ 988762 w 7795748"/>
              <a:gd name="connsiteY33" fmla="*/ 5264634 h 7556401"/>
              <a:gd name="connsiteX34" fmla="*/ 992938 w 7795748"/>
              <a:gd name="connsiteY34" fmla="*/ 4892050 h 7556401"/>
              <a:gd name="connsiteX35" fmla="*/ 1179275 w 7795748"/>
              <a:gd name="connsiteY35" fmla="*/ 4815844 h 7556401"/>
              <a:gd name="connsiteX36" fmla="*/ 6251037 w 7795748"/>
              <a:gd name="connsiteY36" fmla="*/ 1823206 h 7556401"/>
              <a:gd name="connsiteX37" fmla="*/ 6436292 w 7795748"/>
              <a:gd name="connsiteY37" fmla="*/ 1902692 h 7556401"/>
              <a:gd name="connsiteX38" fmla="*/ 7721384 w 7795748"/>
              <a:gd name="connsiteY38" fmla="*/ 3210272 h 7556401"/>
              <a:gd name="connsiteX39" fmla="*/ 7715593 w 7795748"/>
              <a:gd name="connsiteY39" fmla="*/ 3580055 h 7556401"/>
              <a:gd name="connsiteX40" fmla="*/ 7348002 w 7795748"/>
              <a:gd name="connsiteY40" fmla="*/ 3577233 h 7556401"/>
              <a:gd name="connsiteX41" fmla="*/ 6062910 w 7795748"/>
              <a:gd name="connsiteY41" fmla="*/ 2269651 h 7556401"/>
              <a:gd name="connsiteX42" fmla="*/ 6064273 w 7795748"/>
              <a:gd name="connsiteY42" fmla="*/ 1899835 h 7556401"/>
              <a:gd name="connsiteX43" fmla="*/ 6251037 w 7795748"/>
              <a:gd name="connsiteY43" fmla="*/ 1823206 h 7556401"/>
              <a:gd name="connsiteX44" fmla="*/ 5738967 w 7795748"/>
              <a:gd name="connsiteY44" fmla="*/ 1313805 h 7556401"/>
              <a:gd name="connsiteX45" fmla="*/ 5930933 w 7795748"/>
              <a:gd name="connsiteY45" fmla="*/ 1395278 h 7556401"/>
              <a:gd name="connsiteX46" fmla="*/ 5927591 w 7795748"/>
              <a:gd name="connsiteY46" fmla="*/ 1780592 h 7556401"/>
              <a:gd name="connsiteX47" fmla="*/ 5542275 w 7795748"/>
              <a:gd name="connsiteY47" fmla="*/ 1777249 h 7556401"/>
              <a:gd name="connsiteX48" fmla="*/ 5545618 w 7795748"/>
              <a:gd name="connsiteY48" fmla="*/ 1391935 h 7556401"/>
              <a:gd name="connsiteX49" fmla="*/ 5738967 w 7795748"/>
              <a:gd name="connsiteY49" fmla="*/ 1313805 h 7556401"/>
              <a:gd name="connsiteX50" fmla="*/ 3403289 w 7795748"/>
              <a:gd name="connsiteY50" fmla="*/ 2 h 7556401"/>
              <a:gd name="connsiteX51" fmla="*/ 3589317 w 7795748"/>
              <a:gd name="connsiteY51" fmla="*/ 78683 h 7556401"/>
              <a:gd name="connsiteX52" fmla="*/ 6992281 w 7795748"/>
              <a:gd name="connsiteY52" fmla="*/ 3541198 h 7556401"/>
              <a:gd name="connsiteX53" fmla="*/ 6988798 w 7795748"/>
              <a:gd name="connsiteY53" fmla="*/ 3913038 h 7556401"/>
              <a:gd name="connsiteX54" fmla="*/ 6616951 w 7795748"/>
              <a:gd name="connsiteY54" fmla="*/ 3910069 h 7556401"/>
              <a:gd name="connsiteX55" fmla="*/ 6524862 w 7795748"/>
              <a:gd name="connsiteY55" fmla="*/ 3816368 h 7556401"/>
              <a:gd name="connsiteX56" fmla="*/ 6153017 w 7795748"/>
              <a:gd name="connsiteY56" fmla="*/ 3813399 h 7556401"/>
              <a:gd name="connsiteX57" fmla="*/ 6149533 w 7795748"/>
              <a:gd name="connsiteY57" fmla="*/ 4185240 h 7556401"/>
              <a:gd name="connsiteX58" fmla="*/ 6752507 w 7795748"/>
              <a:gd name="connsiteY58" fmla="*/ 4798766 h 7556401"/>
              <a:gd name="connsiteX59" fmla="*/ 6749024 w 7795748"/>
              <a:gd name="connsiteY59" fmla="*/ 5170606 h 7556401"/>
              <a:gd name="connsiteX60" fmla="*/ 6377178 w 7795748"/>
              <a:gd name="connsiteY60" fmla="*/ 5167638 h 7556401"/>
              <a:gd name="connsiteX61" fmla="*/ 6348676 w 7795748"/>
              <a:gd name="connsiteY61" fmla="*/ 5138636 h 7556401"/>
              <a:gd name="connsiteX62" fmla="*/ 6138758 w 7795748"/>
              <a:gd name="connsiteY62" fmla="*/ 5099330 h 7556401"/>
              <a:gd name="connsiteX63" fmla="*/ 6036239 w 7795748"/>
              <a:gd name="connsiteY63" fmla="*/ 5173771 h 7556401"/>
              <a:gd name="connsiteX64" fmla="*/ 6025067 w 7795748"/>
              <a:gd name="connsiteY64" fmla="*/ 5184749 h 7556401"/>
              <a:gd name="connsiteX65" fmla="*/ 5655457 w 7795748"/>
              <a:gd name="connsiteY65" fmla="*/ 5179585 h 7556401"/>
              <a:gd name="connsiteX66" fmla="*/ 4826644 w 7795748"/>
              <a:gd name="connsiteY66" fmla="*/ 4336265 h 7556401"/>
              <a:gd name="connsiteX67" fmla="*/ 4590332 w 7795748"/>
              <a:gd name="connsiteY67" fmla="*/ 4279042 h 7556401"/>
              <a:gd name="connsiteX68" fmla="*/ 4481150 w 7795748"/>
              <a:gd name="connsiteY68" fmla="*/ 4355643 h 7556401"/>
              <a:gd name="connsiteX69" fmla="*/ 4478917 w 7795748"/>
              <a:gd name="connsiteY69" fmla="*/ 4357838 h 7556401"/>
              <a:gd name="connsiteX70" fmla="*/ 4107072 w 7795748"/>
              <a:gd name="connsiteY70" fmla="*/ 4354871 h 7556401"/>
              <a:gd name="connsiteX71" fmla="*/ 3784756 w 7795748"/>
              <a:gd name="connsiteY71" fmla="*/ 4026913 h 7556401"/>
              <a:gd name="connsiteX72" fmla="*/ 3412911 w 7795748"/>
              <a:gd name="connsiteY72" fmla="*/ 4023946 h 7556401"/>
              <a:gd name="connsiteX73" fmla="*/ 3409428 w 7795748"/>
              <a:gd name="connsiteY73" fmla="*/ 4395786 h 7556401"/>
              <a:gd name="connsiteX74" fmla="*/ 4466275 w 7795748"/>
              <a:gd name="connsiteY74" fmla="*/ 5471129 h 7556401"/>
              <a:gd name="connsiteX75" fmla="*/ 4476197 w 7795748"/>
              <a:gd name="connsiteY75" fmla="*/ 5829795 h 7556401"/>
              <a:gd name="connsiteX76" fmla="*/ 4384267 w 7795748"/>
              <a:gd name="connsiteY76" fmla="*/ 5955232 h 7556401"/>
              <a:gd name="connsiteX77" fmla="*/ 4437382 w 7795748"/>
              <a:gd name="connsiteY77" fmla="*/ 6192499 h 7556401"/>
              <a:gd name="connsiteX78" fmla="*/ 4827672 w 7795748"/>
              <a:gd name="connsiteY78" fmla="*/ 6589617 h 7556401"/>
              <a:gd name="connsiteX79" fmla="*/ 4824188 w 7795748"/>
              <a:gd name="connsiteY79" fmla="*/ 6961459 h 7556401"/>
              <a:gd name="connsiteX80" fmla="*/ 4452343 w 7795748"/>
              <a:gd name="connsiteY80" fmla="*/ 6958490 h 7556401"/>
              <a:gd name="connsiteX81" fmla="*/ 4197997 w 7795748"/>
              <a:gd name="connsiteY81" fmla="*/ 6699694 h 7556401"/>
              <a:gd name="connsiteX82" fmla="*/ 3961687 w 7795748"/>
              <a:gd name="connsiteY82" fmla="*/ 6642470 h 7556401"/>
              <a:gd name="connsiteX83" fmla="*/ 3865912 w 7795748"/>
              <a:gd name="connsiteY83" fmla="*/ 6705897 h 7556401"/>
              <a:gd name="connsiteX84" fmla="*/ 3850272 w 7795748"/>
              <a:gd name="connsiteY84" fmla="*/ 6721267 h 7556401"/>
              <a:gd name="connsiteX85" fmla="*/ 3478427 w 7795748"/>
              <a:gd name="connsiteY85" fmla="*/ 6718299 h 7556401"/>
              <a:gd name="connsiteX86" fmla="*/ 75467 w 7795748"/>
              <a:gd name="connsiteY86" fmla="*/ 3255783 h 7556401"/>
              <a:gd name="connsiteX87" fmla="*/ 78950 w 7795748"/>
              <a:gd name="connsiteY87" fmla="*/ 2883943 h 7556401"/>
              <a:gd name="connsiteX88" fmla="*/ 450795 w 7795748"/>
              <a:gd name="connsiteY88" fmla="*/ 2886911 h 7556401"/>
              <a:gd name="connsiteX89" fmla="*/ 748992 w 7795748"/>
              <a:gd name="connsiteY89" fmla="*/ 3190328 h 7556401"/>
              <a:gd name="connsiteX90" fmla="*/ 1120837 w 7795748"/>
              <a:gd name="connsiteY90" fmla="*/ 3193296 h 7556401"/>
              <a:gd name="connsiteX91" fmla="*/ 1124320 w 7795748"/>
              <a:gd name="connsiteY91" fmla="*/ 2821456 h 7556401"/>
              <a:gd name="connsiteX92" fmla="*/ 503806 w 7795748"/>
              <a:gd name="connsiteY92" fmla="*/ 2190081 h 7556401"/>
              <a:gd name="connsiteX93" fmla="*/ 507289 w 7795748"/>
              <a:gd name="connsiteY93" fmla="*/ 1818241 h 7556401"/>
              <a:gd name="connsiteX94" fmla="*/ 879133 w 7795748"/>
              <a:gd name="connsiteY94" fmla="*/ 1821210 h 7556401"/>
              <a:gd name="connsiteX95" fmla="*/ 1431676 w 7795748"/>
              <a:gd name="connsiteY95" fmla="*/ 2383422 h 7556401"/>
              <a:gd name="connsiteX96" fmla="*/ 1803520 w 7795748"/>
              <a:gd name="connsiteY96" fmla="*/ 2386391 h 7556401"/>
              <a:gd name="connsiteX97" fmla="*/ 1807003 w 7795748"/>
              <a:gd name="connsiteY97" fmla="*/ 2014550 h 7556401"/>
              <a:gd name="connsiteX98" fmla="*/ 517739 w 7795748"/>
              <a:gd name="connsiteY98" fmla="*/ 702720 h 7556401"/>
              <a:gd name="connsiteX99" fmla="*/ 521221 w 7795748"/>
              <a:gd name="connsiteY99" fmla="*/ 330880 h 7556401"/>
              <a:gd name="connsiteX100" fmla="*/ 893066 w 7795748"/>
              <a:gd name="connsiteY100" fmla="*/ 333848 h 7556401"/>
              <a:gd name="connsiteX101" fmla="*/ 1952105 w 7795748"/>
              <a:gd name="connsiteY101" fmla="*/ 1411422 h 7556401"/>
              <a:gd name="connsiteX102" fmla="*/ 2321715 w 7795748"/>
              <a:gd name="connsiteY102" fmla="*/ 1416586 h 7556401"/>
              <a:gd name="connsiteX103" fmla="*/ 2325199 w 7795748"/>
              <a:gd name="connsiteY103" fmla="*/ 1044746 h 7556401"/>
              <a:gd name="connsiteX104" fmla="*/ 2364666 w 7795748"/>
              <a:gd name="connsiteY104" fmla="*/ 1084903 h 7556401"/>
              <a:gd name="connsiteX105" fmla="*/ 2368149 w 7795748"/>
              <a:gd name="connsiteY105" fmla="*/ 713063 h 7556401"/>
              <a:gd name="connsiteX106" fmla="*/ 2739994 w 7795748"/>
              <a:gd name="connsiteY106" fmla="*/ 716030 h 7556401"/>
              <a:gd name="connsiteX107" fmla="*/ 2814544 w 7795748"/>
              <a:gd name="connsiteY107" fmla="*/ 791886 h 7556401"/>
              <a:gd name="connsiteX108" fmla="*/ 3186387 w 7795748"/>
              <a:gd name="connsiteY108" fmla="*/ 794853 h 7556401"/>
              <a:gd name="connsiteX109" fmla="*/ 3189871 w 7795748"/>
              <a:gd name="connsiteY109" fmla="*/ 423014 h 7556401"/>
              <a:gd name="connsiteX110" fmla="*/ 3213991 w 7795748"/>
              <a:gd name="connsiteY110" fmla="*/ 447555 h 7556401"/>
              <a:gd name="connsiteX111" fmla="*/ 3217473 w 7795748"/>
              <a:gd name="connsiteY111" fmla="*/ 75715 h 7556401"/>
              <a:gd name="connsiteX112" fmla="*/ 3403289 w 7795748"/>
              <a:gd name="connsiteY112" fmla="*/ 2 h 7556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Lst>
            <a:rect l="l" t="t" r="r" b="b"/>
            <a:pathLst>
              <a:path w="7795748" h="7556401">
                <a:moveTo>
                  <a:pt x="6929472" y="7010299"/>
                </a:moveTo>
                <a:cubicBezTo>
                  <a:pt x="6999354" y="7010753"/>
                  <a:pt x="7068947" y="7037865"/>
                  <a:pt x="7121686" y="7091527"/>
                </a:cubicBezTo>
                <a:cubicBezTo>
                  <a:pt x="7227167" y="7198853"/>
                  <a:pt x="7225290" y="7371738"/>
                  <a:pt x="7117495" y="7477676"/>
                </a:cubicBezTo>
                <a:cubicBezTo>
                  <a:pt x="7009702" y="7583615"/>
                  <a:pt x="6836810" y="7582493"/>
                  <a:pt x="6731332" y="7475169"/>
                </a:cubicBezTo>
                <a:cubicBezTo>
                  <a:pt x="6625853" y="7367843"/>
                  <a:pt x="6627730" y="7194958"/>
                  <a:pt x="6735522" y="7089019"/>
                </a:cubicBezTo>
                <a:cubicBezTo>
                  <a:pt x="6789419" y="7036050"/>
                  <a:pt x="6859590" y="7009846"/>
                  <a:pt x="6929472" y="7010299"/>
                </a:cubicBezTo>
                <a:close/>
                <a:moveTo>
                  <a:pt x="5128036" y="6979529"/>
                </a:moveTo>
                <a:cubicBezTo>
                  <a:pt x="5197915" y="6980286"/>
                  <a:pt x="5267621" y="7007705"/>
                  <a:pt x="5320591" y="7061600"/>
                </a:cubicBezTo>
                <a:cubicBezTo>
                  <a:pt x="5426530" y="7169395"/>
                  <a:pt x="5425408" y="7342285"/>
                  <a:pt x="5318083" y="7447764"/>
                </a:cubicBezTo>
                <a:cubicBezTo>
                  <a:pt x="5210759" y="7553243"/>
                  <a:pt x="5037874" y="7551367"/>
                  <a:pt x="4931935" y="7443573"/>
                </a:cubicBezTo>
                <a:cubicBezTo>
                  <a:pt x="4825994" y="7335781"/>
                  <a:pt x="4827118" y="7162888"/>
                  <a:pt x="4934442" y="7057410"/>
                </a:cubicBezTo>
                <a:cubicBezTo>
                  <a:pt x="4988105" y="7004670"/>
                  <a:pt x="5058157" y="6978769"/>
                  <a:pt x="5128036" y="6979529"/>
                </a:cubicBezTo>
                <a:close/>
                <a:moveTo>
                  <a:pt x="6614804" y="5481119"/>
                </a:moveTo>
                <a:cubicBezTo>
                  <a:pt x="6682284" y="5481676"/>
                  <a:pt x="6749534" y="5507675"/>
                  <a:pt x="6799957" y="5558981"/>
                </a:cubicBezTo>
                <a:cubicBezTo>
                  <a:pt x="6799957" y="5558981"/>
                  <a:pt x="6799957" y="5558981"/>
                  <a:pt x="7547539" y="6319646"/>
                </a:cubicBezTo>
                <a:cubicBezTo>
                  <a:pt x="7648386" y="6422258"/>
                  <a:pt x="7646856" y="6590405"/>
                  <a:pt x="7544155" y="6691339"/>
                </a:cubicBezTo>
                <a:cubicBezTo>
                  <a:pt x="7441455" y="6792273"/>
                  <a:pt x="7273306" y="6790886"/>
                  <a:pt x="7172460" y="6688275"/>
                </a:cubicBezTo>
                <a:cubicBezTo>
                  <a:pt x="7172460" y="6688275"/>
                  <a:pt x="7172460" y="6688275"/>
                  <a:pt x="6424876" y="5927608"/>
                </a:cubicBezTo>
                <a:cubicBezTo>
                  <a:pt x="6324030" y="5824997"/>
                  <a:pt x="6325561" y="5656851"/>
                  <a:pt x="6428261" y="5555918"/>
                </a:cubicBezTo>
                <a:cubicBezTo>
                  <a:pt x="6479612" y="5505450"/>
                  <a:pt x="6547324" y="5480563"/>
                  <a:pt x="6614804" y="5481119"/>
                </a:cubicBezTo>
                <a:close/>
                <a:moveTo>
                  <a:pt x="4841363" y="4881828"/>
                </a:moveTo>
                <a:cubicBezTo>
                  <a:pt x="4908842" y="4882383"/>
                  <a:pt x="4976088" y="4908380"/>
                  <a:pt x="5026510" y="4959685"/>
                </a:cubicBezTo>
                <a:cubicBezTo>
                  <a:pt x="5026510" y="4959685"/>
                  <a:pt x="5026510" y="4959685"/>
                  <a:pt x="6653143" y="6614785"/>
                </a:cubicBezTo>
                <a:cubicBezTo>
                  <a:pt x="6753987" y="6717392"/>
                  <a:pt x="6752451" y="6885534"/>
                  <a:pt x="6649749" y="6986470"/>
                </a:cubicBezTo>
                <a:cubicBezTo>
                  <a:pt x="6547051" y="7087403"/>
                  <a:pt x="6378906" y="7086021"/>
                  <a:pt x="6278063" y="6983414"/>
                </a:cubicBezTo>
                <a:cubicBezTo>
                  <a:pt x="6278063" y="6983414"/>
                  <a:pt x="6278063" y="6983414"/>
                  <a:pt x="4651430" y="5328313"/>
                </a:cubicBezTo>
                <a:cubicBezTo>
                  <a:pt x="4550586" y="5225705"/>
                  <a:pt x="4552121" y="5057563"/>
                  <a:pt x="4654823" y="4956627"/>
                </a:cubicBezTo>
                <a:cubicBezTo>
                  <a:pt x="4706173" y="4906163"/>
                  <a:pt x="4773883" y="4881273"/>
                  <a:pt x="4841363" y="4881828"/>
                </a:cubicBezTo>
                <a:close/>
                <a:moveTo>
                  <a:pt x="1179275" y="4815844"/>
                </a:moveTo>
                <a:cubicBezTo>
                  <a:pt x="1246645" y="4815980"/>
                  <a:pt x="1314001" y="4841900"/>
                  <a:pt x="1365539" y="4894337"/>
                </a:cubicBezTo>
                <a:cubicBezTo>
                  <a:pt x="1365539" y="4894337"/>
                  <a:pt x="1365539" y="4894337"/>
                  <a:pt x="2650628" y="6201919"/>
                </a:cubicBezTo>
                <a:cubicBezTo>
                  <a:pt x="2751507" y="6304562"/>
                  <a:pt x="2747423" y="6470880"/>
                  <a:pt x="2644258" y="6572270"/>
                </a:cubicBezTo>
                <a:cubicBezTo>
                  <a:pt x="2541093" y="6673660"/>
                  <a:pt x="2374728" y="6674858"/>
                  <a:pt x="2273851" y="6572214"/>
                </a:cubicBezTo>
                <a:cubicBezTo>
                  <a:pt x="2273851" y="6572214"/>
                  <a:pt x="2273851" y="6572214"/>
                  <a:pt x="988762" y="5264634"/>
                </a:cubicBezTo>
                <a:cubicBezTo>
                  <a:pt x="885690" y="5159759"/>
                  <a:pt x="889774" y="4993440"/>
                  <a:pt x="992938" y="4892050"/>
                </a:cubicBezTo>
                <a:cubicBezTo>
                  <a:pt x="1044521" y="4841355"/>
                  <a:pt x="1111904" y="4815708"/>
                  <a:pt x="1179275" y="4815844"/>
                </a:cubicBezTo>
                <a:close/>
                <a:moveTo>
                  <a:pt x="6251037" y="1823206"/>
                </a:moveTo>
                <a:cubicBezTo>
                  <a:pt x="6318022" y="1823721"/>
                  <a:pt x="6384758" y="1850254"/>
                  <a:pt x="6436292" y="1902692"/>
                </a:cubicBezTo>
                <a:cubicBezTo>
                  <a:pt x="6436292" y="1902692"/>
                  <a:pt x="6436292" y="1902692"/>
                  <a:pt x="7721384" y="3210272"/>
                </a:cubicBezTo>
                <a:cubicBezTo>
                  <a:pt x="7822261" y="3312916"/>
                  <a:pt x="7820677" y="3476778"/>
                  <a:pt x="7715593" y="3580055"/>
                </a:cubicBezTo>
                <a:cubicBezTo>
                  <a:pt x="7612745" y="3681133"/>
                  <a:pt x="7448879" y="3679875"/>
                  <a:pt x="7348002" y="3577233"/>
                </a:cubicBezTo>
                <a:cubicBezTo>
                  <a:pt x="7348002" y="3577233"/>
                  <a:pt x="7348002" y="3577233"/>
                  <a:pt x="6062910" y="2269651"/>
                </a:cubicBezTo>
                <a:cubicBezTo>
                  <a:pt x="5959839" y="2164776"/>
                  <a:pt x="5961424" y="2000914"/>
                  <a:pt x="6064273" y="1899835"/>
                </a:cubicBezTo>
                <a:cubicBezTo>
                  <a:pt x="6116814" y="1848198"/>
                  <a:pt x="6184051" y="1822692"/>
                  <a:pt x="6251037" y="1823206"/>
                </a:cubicBezTo>
                <a:close/>
                <a:moveTo>
                  <a:pt x="5738967" y="1313805"/>
                </a:moveTo>
                <a:cubicBezTo>
                  <a:pt x="5808695" y="1314410"/>
                  <a:pt x="5878193" y="1341615"/>
                  <a:pt x="5930933" y="1395278"/>
                </a:cubicBezTo>
                <a:cubicBezTo>
                  <a:pt x="6036412" y="1502603"/>
                  <a:pt x="6034915" y="1675113"/>
                  <a:pt x="5927591" y="1780592"/>
                </a:cubicBezTo>
                <a:cubicBezTo>
                  <a:pt x="5820266" y="1886071"/>
                  <a:pt x="5647755" y="1884574"/>
                  <a:pt x="5542275" y="1777249"/>
                </a:cubicBezTo>
                <a:cubicBezTo>
                  <a:pt x="5436796" y="1669925"/>
                  <a:pt x="5438293" y="1497415"/>
                  <a:pt x="5545618" y="1391935"/>
                </a:cubicBezTo>
                <a:cubicBezTo>
                  <a:pt x="5599281" y="1339195"/>
                  <a:pt x="5669239" y="1313199"/>
                  <a:pt x="5738967" y="1313805"/>
                </a:cubicBezTo>
                <a:close/>
                <a:moveTo>
                  <a:pt x="3403289" y="2"/>
                </a:moveTo>
                <a:cubicBezTo>
                  <a:pt x="3470522" y="262"/>
                  <a:pt x="3537790" y="26255"/>
                  <a:pt x="3589317" y="78683"/>
                </a:cubicBezTo>
                <a:cubicBezTo>
                  <a:pt x="6992281" y="3541198"/>
                  <a:pt x="6992281" y="3541198"/>
                  <a:pt x="6992281" y="3541198"/>
                </a:cubicBezTo>
                <a:cubicBezTo>
                  <a:pt x="7095334" y="3646055"/>
                  <a:pt x="7091564" y="3812037"/>
                  <a:pt x="6988798" y="3913038"/>
                </a:cubicBezTo>
                <a:cubicBezTo>
                  <a:pt x="6886029" y="4014038"/>
                  <a:pt x="6720005" y="4014927"/>
                  <a:pt x="6616951" y="3910069"/>
                </a:cubicBezTo>
                <a:cubicBezTo>
                  <a:pt x="6524862" y="3816368"/>
                  <a:pt x="6524862" y="3816368"/>
                  <a:pt x="6524862" y="3816368"/>
                </a:cubicBezTo>
                <a:cubicBezTo>
                  <a:pt x="6424000" y="3713741"/>
                  <a:pt x="6258019" y="3710203"/>
                  <a:pt x="6153017" y="3813399"/>
                </a:cubicBezTo>
                <a:cubicBezTo>
                  <a:pt x="6050249" y="3914401"/>
                  <a:pt x="6048673" y="4082614"/>
                  <a:pt x="6149533" y="4185240"/>
                </a:cubicBezTo>
                <a:cubicBezTo>
                  <a:pt x="6752507" y="4798766"/>
                  <a:pt x="6752507" y="4798766"/>
                  <a:pt x="6752507" y="4798766"/>
                </a:cubicBezTo>
                <a:cubicBezTo>
                  <a:pt x="6855561" y="4903622"/>
                  <a:pt x="6854026" y="5067410"/>
                  <a:pt x="6749024" y="5170606"/>
                </a:cubicBezTo>
                <a:cubicBezTo>
                  <a:pt x="6646256" y="5271607"/>
                  <a:pt x="6480234" y="5272494"/>
                  <a:pt x="6377178" y="5167638"/>
                </a:cubicBezTo>
                <a:cubicBezTo>
                  <a:pt x="6348676" y="5138636"/>
                  <a:pt x="6348676" y="5138636"/>
                  <a:pt x="6348676" y="5138636"/>
                </a:cubicBezTo>
                <a:cubicBezTo>
                  <a:pt x="6256377" y="5067066"/>
                  <a:pt x="6178764" y="5081940"/>
                  <a:pt x="6138758" y="5099330"/>
                </a:cubicBezTo>
                <a:cubicBezTo>
                  <a:pt x="6085389" y="5125466"/>
                  <a:pt x="6069749" y="5140836"/>
                  <a:pt x="6036239" y="5173771"/>
                </a:cubicBezTo>
                <a:cubicBezTo>
                  <a:pt x="6031771" y="5178162"/>
                  <a:pt x="6029536" y="5180358"/>
                  <a:pt x="6025067" y="5184749"/>
                </a:cubicBezTo>
                <a:cubicBezTo>
                  <a:pt x="5922300" y="5285751"/>
                  <a:pt x="5756319" y="5282211"/>
                  <a:pt x="5655457" y="5179585"/>
                </a:cubicBezTo>
                <a:lnTo>
                  <a:pt x="4826644" y="4336265"/>
                </a:lnTo>
                <a:cubicBezTo>
                  <a:pt x="4723506" y="4240262"/>
                  <a:pt x="4632573" y="4259458"/>
                  <a:pt x="4590332" y="4279042"/>
                </a:cubicBezTo>
                <a:cubicBezTo>
                  <a:pt x="4534769" y="4302947"/>
                  <a:pt x="4516897" y="4320512"/>
                  <a:pt x="4481150" y="4355643"/>
                </a:cubicBezTo>
                <a:cubicBezTo>
                  <a:pt x="4478917" y="4357838"/>
                  <a:pt x="4478917" y="4357838"/>
                  <a:pt x="4478917" y="4357838"/>
                </a:cubicBezTo>
                <a:cubicBezTo>
                  <a:pt x="4373914" y="4461035"/>
                  <a:pt x="4207934" y="4457498"/>
                  <a:pt x="4107072" y="4354871"/>
                </a:cubicBezTo>
                <a:cubicBezTo>
                  <a:pt x="3784756" y="4026913"/>
                  <a:pt x="3784756" y="4026913"/>
                  <a:pt x="3784756" y="4026913"/>
                </a:cubicBezTo>
                <a:cubicBezTo>
                  <a:pt x="3681702" y="3922056"/>
                  <a:pt x="3515679" y="3922944"/>
                  <a:pt x="3412911" y="4023946"/>
                </a:cubicBezTo>
                <a:cubicBezTo>
                  <a:pt x="3307908" y="4127142"/>
                  <a:pt x="3306375" y="4290928"/>
                  <a:pt x="3409428" y="4395786"/>
                </a:cubicBezTo>
                <a:cubicBezTo>
                  <a:pt x="4466275" y="5471129"/>
                  <a:pt x="4466275" y="5471129"/>
                  <a:pt x="4466275" y="5471129"/>
                </a:cubicBezTo>
                <a:cubicBezTo>
                  <a:pt x="4564943" y="5571524"/>
                  <a:pt x="4565685" y="5728688"/>
                  <a:pt x="4476197" y="5829795"/>
                </a:cubicBezTo>
                <a:cubicBezTo>
                  <a:pt x="4431432" y="5882562"/>
                  <a:pt x="4411409" y="5893469"/>
                  <a:pt x="4384267" y="5955232"/>
                </a:cubicBezTo>
                <a:cubicBezTo>
                  <a:pt x="4361720" y="5999322"/>
                  <a:pt x="4343183" y="6087713"/>
                  <a:pt x="4437382" y="6192499"/>
                </a:cubicBezTo>
                <a:cubicBezTo>
                  <a:pt x="4827672" y="6589617"/>
                  <a:pt x="4827672" y="6589617"/>
                  <a:pt x="4827672" y="6589617"/>
                </a:cubicBezTo>
                <a:cubicBezTo>
                  <a:pt x="4928532" y="6692245"/>
                  <a:pt x="4926956" y="6860458"/>
                  <a:pt x="4824188" y="6961459"/>
                </a:cubicBezTo>
                <a:cubicBezTo>
                  <a:pt x="4721421" y="7062459"/>
                  <a:pt x="4553204" y="7061116"/>
                  <a:pt x="4452343" y="6958490"/>
                </a:cubicBezTo>
                <a:cubicBezTo>
                  <a:pt x="4197997" y="6699694"/>
                  <a:pt x="4197997" y="6699694"/>
                  <a:pt x="4197997" y="6699694"/>
                </a:cubicBezTo>
                <a:cubicBezTo>
                  <a:pt x="4097054" y="6605922"/>
                  <a:pt x="4006161" y="6620690"/>
                  <a:pt x="3961687" y="6642470"/>
                </a:cubicBezTo>
                <a:cubicBezTo>
                  <a:pt x="3912785" y="6664215"/>
                  <a:pt x="3894954" y="6677353"/>
                  <a:pt x="3865912" y="6705897"/>
                </a:cubicBezTo>
                <a:cubicBezTo>
                  <a:pt x="3861444" y="6710289"/>
                  <a:pt x="3854740" y="6716875"/>
                  <a:pt x="3850272" y="6721267"/>
                </a:cubicBezTo>
                <a:cubicBezTo>
                  <a:pt x="3747505" y="6822268"/>
                  <a:pt x="3581481" y="6823156"/>
                  <a:pt x="3478427" y="6718299"/>
                </a:cubicBezTo>
                <a:cubicBezTo>
                  <a:pt x="75467" y="3255783"/>
                  <a:pt x="75467" y="3255783"/>
                  <a:pt x="75467" y="3255783"/>
                </a:cubicBezTo>
                <a:cubicBezTo>
                  <a:pt x="-27587" y="3150926"/>
                  <a:pt x="-23819" y="2984944"/>
                  <a:pt x="78950" y="2883943"/>
                </a:cubicBezTo>
                <a:cubicBezTo>
                  <a:pt x="183951" y="2780747"/>
                  <a:pt x="347740" y="2782053"/>
                  <a:pt x="450795" y="2886911"/>
                </a:cubicBezTo>
                <a:cubicBezTo>
                  <a:pt x="748992" y="3190328"/>
                  <a:pt x="748992" y="3190328"/>
                  <a:pt x="748992" y="3190328"/>
                </a:cubicBezTo>
                <a:cubicBezTo>
                  <a:pt x="849853" y="3292954"/>
                  <a:pt x="1018069" y="3294296"/>
                  <a:pt x="1120837" y="3193296"/>
                </a:cubicBezTo>
                <a:cubicBezTo>
                  <a:pt x="1223605" y="3092295"/>
                  <a:pt x="1225181" y="2924082"/>
                  <a:pt x="1124320" y="2821456"/>
                </a:cubicBezTo>
                <a:cubicBezTo>
                  <a:pt x="503806" y="2190081"/>
                  <a:pt x="503806" y="2190081"/>
                  <a:pt x="503806" y="2190081"/>
                </a:cubicBezTo>
                <a:cubicBezTo>
                  <a:pt x="400753" y="2085224"/>
                  <a:pt x="404520" y="1919242"/>
                  <a:pt x="507289" y="1818241"/>
                </a:cubicBezTo>
                <a:cubicBezTo>
                  <a:pt x="610057" y="1717240"/>
                  <a:pt x="776080" y="1716353"/>
                  <a:pt x="879133" y="1821210"/>
                </a:cubicBezTo>
                <a:cubicBezTo>
                  <a:pt x="1431676" y="2383422"/>
                  <a:pt x="1431676" y="2383422"/>
                  <a:pt x="1431676" y="2383422"/>
                </a:cubicBezTo>
                <a:cubicBezTo>
                  <a:pt x="1532537" y="2486049"/>
                  <a:pt x="1698519" y="2489587"/>
                  <a:pt x="1803520" y="2386391"/>
                </a:cubicBezTo>
                <a:cubicBezTo>
                  <a:pt x="1906289" y="2285389"/>
                  <a:pt x="1907864" y="2117177"/>
                  <a:pt x="1807003" y="2014550"/>
                </a:cubicBezTo>
                <a:cubicBezTo>
                  <a:pt x="517739" y="702720"/>
                  <a:pt x="517739" y="702720"/>
                  <a:pt x="517739" y="702720"/>
                </a:cubicBezTo>
                <a:cubicBezTo>
                  <a:pt x="416876" y="600094"/>
                  <a:pt x="416218" y="434077"/>
                  <a:pt x="521221" y="330880"/>
                </a:cubicBezTo>
                <a:cubicBezTo>
                  <a:pt x="623989" y="229879"/>
                  <a:pt x="792203" y="231222"/>
                  <a:pt x="893066" y="333848"/>
                </a:cubicBezTo>
                <a:cubicBezTo>
                  <a:pt x="1952105" y="1411422"/>
                  <a:pt x="1952105" y="1411422"/>
                  <a:pt x="1952105" y="1411422"/>
                </a:cubicBezTo>
                <a:cubicBezTo>
                  <a:pt x="2052966" y="1514049"/>
                  <a:pt x="2218947" y="1517587"/>
                  <a:pt x="2321715" y="1416586"/>
                </a:cubicBezTo>
                <a:cubicBezTo>
                  <a:pt x="2426718" y="1313388"/>
                  <a:pt x="2426060" y="1147372"/>
                  <a:pt x="2325199" y="1044746"/>
                </a:cubicBezTo>
                <a:cubicBezTo>
                  <a:pt x="2364666" y="1084903"/>
                  <a:pt x="2364666" y="1084903"/>
                  <a:pt x="2364666" y="1084903"/>
                </a:cubicBezTo>
                <a:cubicBezTo>
                  <a:pt x="2263805" y="982278"/>
                  <a:pt x="2265380" y="814064"/>
                  <a:pt x="2368149" y="713063"/>
                </a:cubicBezTo>
                <a:cubicBezTo>
                  <a:pt x="2473152" y="609868"/>
                  <a:pt x="2639133" y="613406"/>
                  <a:pt x="2739994" y="716030"/>
                </a:cubicBezTo>
                <a:cubicBezTo>
                  <a:pt x="2814544" y="791886"/>
                  <a:pt x="2814544" y="791886"/>
                  <a:pt x="2814544" y="791886"/>
                </a:cubicBezTo>
                <a:cubicBezTo>
                  <a:pt x="2917597" y="896742"/>
                  <a:pt x="3083620" y="895854"/>
                  <a:pt x="3186387" y="794853"/>
                </a:cubicBezTo>
                <a:cubicBezTo>
                  <a:pt x="3291390" y="691657"/>
                  <a:pt x="3292925" y="527871"/>
                  <a:pt x="3189871" y="423014"/>
                </a:cubicBezTo>
                <a:cubicBezTo>
                  <a:pt x="3213991" y="447555"/>
                  <a:pt x="3213991" y="447555"/>
                  <a:pt x="3213991" y="447555"/>
                </a:cubicBezTo>
                <a:cubicBezTo>
                  <a:pt x="3110935" y="342697"/>
                  <a:pt x="3114705" y="176715"/>
                  <a:pt x="3217473" y="75715"/>
                </a:cubicBezTo>
                <a:cubicBezTo>
                  <a:pt x="3268858" y="25214"/>
                  <a:pt x="3336055" y="-258"/>
                  <a:pt x="3403289" y="2"/>
                </a:cubicBezTo>
                <a:close/>
              </a:path>
            </a:pathLst>
          </a:custGeom>
        </p:spPr>
      </p:pic>
      <p:sp>
        <p:nvSpPr>
          <p:cNvPr id="30" name="Oval 16"/>
          <p:cNvSpPr>
            <a:spLocks noChangeArrowheads="1"/>
          </p:cNvSpPr>
          <p:nvPr/>
        </p:nvSpPr>
        <p:spPr bwMode="auto">
          <a:xfrm>
            <a:off x="3950799" y="679730"/>
            <a:ext cx="2751046" cy="2749270"/>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31" name="TextBox 30"/>
          <p:cNvSpPr txBox="1"/>
          <p:nvPr/>
        </p:nvSpPr>
        <p:spPr>
          <a:xfrm>
            <a:off x="4184824" y="1592468"/>
            <a:ext cx="2282997" cy="707886"/>
          </a:xfrm>
          <a:prstGeom prst="rect">
            <a:avLst/>
          </a:prstGeom>
          <a:noFill/>
        </p:spPr>
        <p:txBody>
          <a:bodyPr wrap="none" rtlCol="0">
            <a:spAutoFit/>
          </a:bodyPr>
          <a:lstStyle/>
          <a:p>
            <a:pPr algn="ctr"/>
            <a:r>
              <a:rPr lang="en-US" sz="4000" dirty="0">
                <a:solidFill>
                  <a:schemeClr val="bg2"/>
                </a:solidFill>
                <a:latin typeface="+mj-lt"/>
                <a:ea typeface="Open Sans Light" panose="020B0306030504020204" pitchFamily="34" charset="0"/>
                <a:cs typeface="Open Sans Light" panose="020B0306030504020204" pitchFamily="34" charset="0"/>
              </a:rPr>
              <a:t>Mr. </a:t>
            </a:r>
            <a:r>
              <a:rPr lang="en-US" sz="4000" dirty="0" err="1">
                <a:solidFill>
                  <a:schemeClr val="bg2"/>
                </a:solidFill>
                <a:latin typeface="+mj-lt"/>
                <a:ea typeface="Open Sans Light" panose="020B0306030504020204" pitchFamily="34" charset="0"/>
                <a:cs typeface="Open Sans Light" panose="020B0306030504020204" pitchFamily="34" charset="0"/>
              </a:rPr>
              <a:t>Jhon</a:t>
            </a:r>
            <a:endParaRPr lang="en-US" sz="4000" dirty="0">
              <a:solidFill>
                <a:schemeClr val="bg2"/>
              </a:solidFill>
              <a:latin typeface="+mj-lt"/>
              <a:ea typeface="Open Sans Light" panose="020B0306030504020204" pitchFamily="34" charset="0"/>
              <a:cs typeface="Open Sans Light" panose="020B0306030504020204" pitchFamily="34" charset="0"/>
            </a:endParaRPr>
          </a:p>
        </p:txBody>
      </p:sp>
      <p:sp>
        <p:nvSpPr>
          <p:cNvPr id="32" name="TextBox 31"/>
          <p:cNvSpPr txBox="1"/>
          <p:nvPr/>
        </p:nvSpPr>
        <p:spPr>
          <a:xfrm>
            <a:off x="4231311" y="2118335"/>
            <a:ext cx="2190023" cy="369332"/>
          </a:xfrm>
          <a:prstGeom prst="rect">
            <a:avLst/>
          </a:prstGeom>
          <a:noFill/>
        </p:spPr>
        <p:txBody>
          <a:bodyPr wrap="none" rtlCol="0">
            <a:spAutoFit/>
          </a:bodyPr>
          <a:lstStyle/>
          <a:p>
            <a:pPr algn="ctr"/>
            <a:r>
              <a:rPr lang="en-US" dirty="0">
                <a:solidFill>
                  <a:schemeClr val="bg2"/>
                </a:solidFill>
                <a:ea typeface="Open Sans Light" panose="020B0306030504020204" pitchFamily="34" charset="0"/>
                <a:cs typeface="Open Sans Light" panose="020B0306030504020204" pitchFamily="34" charset="0"/>
              </a:rPr>
              <a:t>Founder </a:t>
            </a:r>
            <a:r>
              <a:rPr lang="en-US" dirty="0" err="1">
                <a:solidFill>
                  <a:schemeClr val="bg2"/>
                </a:solidFill>
                <a:ea typeface="Open Sans Light" panose="020B0306030504020204" pitchFamily="34" charset="0"/>
                <a:cs typeface="Open Sans Light" panose="020B0306030504020204" pitchFamily="34" charset="0"/>
              </a:rPr>
              <a:t>Kamsupay</a:t>
            </a:r>
            <a:endParaRPr lang="en-US" dirty="0">
              <a:solidFill>
                <a:schemeClr val="bg2"/>
              </a:solidFill>
              <a:ea typeface="Open Sans Light" panose="020B0306030504020204" pitchFamily="34" charset="0"/>
              <a:cs typeface="Open Sans Light" panose="020B0306030504020204" pitchFamily="34" charset="0"/>
            </a:endParaRPr>
          </a:p>
        </p:txBody>
      </p:sp>
      <p:sp>
        <p:nvSpPr>
          <p:cNvPr id="34" name="TextBox 33"/>
          <p:cNvSpPr txBox="1"/>
          <p:nvPr/>
        </p:nvSpPr>
        <p:spPr>
          <a:xfrm>
            <a:off x="6467821" y="3056487"/>
            <a:ext cx="4971233" cy="707886"/>
          </a:xfrm>
          <a:prstGeom prst="rect">
            <a:avLst/>
          </a:prstGeom>
          <a:noFill/>
        </p:spPr>
        <p:txBody>
          <a:bodyPr wrap="none" rtlCol="0">
            <a:spAutoFit/>
          </a:bodyPr>
          <a:lstStyle/>
          <a:p>
            <a:r>
              <a:rPr lang="en-US" sz="4000" dirty="0">
                <a:latin typeface="+mj-lt"/>
                <a:ea typeface="Open Sans" panose="020B0606030504020204" pitchFamily="34" charset="0"/>
                <a:cs typeface="Open Sans" panose="020B0606030504020204" pitchFamily="34" charset="0"/>
              </a:rPr>
              <a:t>Welcome Message</a:t>
            </a:r>
            <a:endParaRPr lang="id-ID" sz="4000" dirty="0">
              <a:latin typeface="+mj-lt"/>
              <a:ea typeface="Open Sans" panose="020B0606030504020204" pitchFamily="34" charset="0"/>
              <a:cs typeface="Open Sans" panose="020B0606030504020204" pitchFamily="34" charset="0"/>
            </a:endParaRPr>
          </a:p>
        </p:txBody>
      </p:sp>
      <p:sp>
        <p:nvSpPr>
          <p:cNvPr id="35" name="Rectangle 34"/>
          <p:cNvSpPr/>
          <p:nvPr/>
        </p:nvSpPr>
        <p:spPr>
          <a:xfrm>
            <a:off x="6486675" y="3641329"/>
            <a:ext cx="4728155" cy="2354491"/>
          </a:xfrm>
          <a:prstGeom prst="rect">
            <a:avLst/>
          </a:prstGeom>
        </p:spPr>
        <p:txBody>
          <a:bodyPr wrap="square">
            <a:spAutoFit/>
          </a:bodyPr>
          <a:lstStyle/>
          <a:p>
            <a:pPr algn="just">
              <a:lnSpc>
                <a:spcPct val="150000"/>
              </a:lnSpc>
            </a:pPr>
            <a:r>
              <a:rPr lang="id-ID" sz="1400" i="1" dirty="0">
                <a:solidFill>
                  <a:schemeClr val="tx2"/>
                </a:solidFill>
              </a:rPr>
              <a:t>Suitable for all categories </a:t>
            </a:r>
            <a:r>
              <a:rPr lang="id-ID" sz="1400" dirty="0">
                <a:solidFill>
                  <a:schemeClr val="tx2"/>
                </a:solidFill>
              </a:rPr>
              <a:t>business and personal presentation, eaque ipsa quae ab illo inventore veritatis et quasi architecto </a:t>
            </a:r>
          </a:p>
          <a:p>
            <a:pPr algn="just">
              <a:lnSpc>
                <a:spcPct val="150000"/>
              </a:lnSpc>
            </a:pPr>
            <a:r>
              <a:rPr lang="id-ID" sz="1400" dirty="0">
                <a:solidFill>
                  <a:schemeClr val="tx2"/>
                </a:solidFill>
              </a:rPr>
              <a:t>beatae vitae dicta sunt explicabo </a:t>
            </a:r>
            <a:r>
              <a:rPr lang="en-US" sz="1400" dirty="0">
                <a:solidFill>
                  <a:schemeClr val="tx2"/>
                </a:solidFill>
              </a:rPr>
              <a:t>farmers ensure that we will bring the best of the market to your</a:t>
            </a:r>
            <a:r>
              <a:rPr lang="id-ID" sz="1400" dirty="0">
                <a:solidFill>
                  <a:schemeClr val="tx2"/>
                </a:solidFill>
              </a:rPr>
              <a:t> kimquae ab illo inventore veritatis et quasi architecto beatae vitae dicta sunt explicabo</a:t>
            </a:r>
          </a:p>
        </p:txBody>
      </p:sp>
    </p:spTree>
    <p:extLst>
      <p:ext uri="{BB962C8B-B14F-4D97-AF65-F5344CB8AC3E}">
        <p14:creationId xmlns:p14="http://schemas.microsoft.com/office/powerpoint/2010/main" val="25366050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ppt_w</p:attrName>
                                        </p:attrNameLst>
                                      </p:cBhvr>
                                      <p:tavLst>
                                        <p:tav tm="0">
                                          <p:val>
                                            <p:fltVal val="0"/>
                                          </p:val>
                                        </p:tav>
                                        <p:tav tm="100000">
                                          <p:val>
                                            <p:strVal val="#ppt_w"/>
                                          </p:val>
                                        </p:tav>
                                      </p:tavLst>
                                    </p:anim>
                                    <p:anim calcmode="lin" valueType="num">
                                      <p:cBhvr>
                                        <p:cTn id="8" dur="500" fill="hold"/>
                                        <p:tgtEl>
                                          <p:spTgt spid="30"/>
                                        </p:tgtEl>
                                        <p:attrNameLst>
                                          <p:attrName>ppt_h</p:attrName>
                                        </p:attrNameLst>
                                      </p:cBhvr>
                                      <p:tavLst>
                                        <p:tav tm="0">
                                          <p:val>
                                            <p:fltVal val="0"/>
                                          </p:val>
                                        </p:tav>
                                        <p:tav tm="100000">
                                          <p:val>
                                            <p:strVal val="#ppt_h"/>
                                          </p:val>
                                        </p:tav>
                                      </p:tavLst>
                                    </p:anim>
                                    <p:animEffect transition="in" filter="fade">
                                      <p:cBhvr>
                                        <p:cTn id="9" dur="500"/>
                                        <p:tgtEl>
                                          <p:spTgt spid="30"/>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31"/>
                                        </p:tgtEl>
                                        <p:attrNameLst>
                                          <p:attrName>style.visibility</p:attrName>
                                        </p:attrNameLst>
                                      </p:cBhvr>
                                      <p:to>
                                        <p:strVal val="visible"/>
                                      </p:to>
                                    </p:set>
                                    <p:animEffect transition="in" filter="fade">
                                      <p:cBhvr>
                                        <p:cTn id="13" dur="500"/>
                                        <p:tgtEl>
                                          <p:spTgt spid="31"/>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32"/>
                                        </p:tgtEl>
                                        <p:attrNameLst>
                                          <p:attrName>style.visibility</p:attrName>
                                        </p:attrNameLst>
                                      </p:cBhvr>
                                      <p:to>
                                        <p:strVal val="visible"/>
                                      </p:to>
                                    </p:set>
                                    <p:animEffect transition="in" filter="fade">
                                      <p:cBhvr>
                                        <p:cTn id="17" dur="500"/>
                                        <p:tgtEl>
                                          <p:spTgt spid="32"/>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34"/>
                                        </p:tgtEl>
                                        <p:attrNameLst>
                                          <p:attrName>style.visibility</p:attrName>
                                        </p:attrNameLst>
                                      </p:cBhvr>
                                      <p:to>
                                        <p:strVal val="visible"/>
                                      </p:to>
                                    </p:set>
                                    <p:animEffect transition="in" filter="fade">
                                      <p:cBhvr>
                                        <p:cTn id="21" dur="500"/>
                                        <p:tgtEl>
                                          <p:spTgt spid="34"/>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5"/>
                                        </p:tgtEl>
                                        <p:attrNameLst>
                                          <p:attrName>style.visibility</p:attrName>
                                        </p:attrNameLst>
                                      </p:cBhvr>
                                      <p:to>
                                        <p:strVal val="visible"/>
                                      </p:to>
                                    </p:set>
                                    <p:animEffect transition="in" filter="fade">
                                      <p:cBhvr>
                                        <p:cTn id="24"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p:bldP spid="32" grpId="0"/>
      <p:bldP spid="34" grpId="0"/>
      <p:bldP spid="3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AFC9E8C-1DCC-4ECE-91A6-45B61BA98D1A}"/>
              </a:ext>
            </a:extLst>
          </p:cNvPr>
          <p:cNvPicPr>
            <a:picLocks noChangeAspect="1"/>
          </p:cNvPicPr>
          <p:nvPr/>
        </p:nvPicPr>
        <p:blipFill>
          <a:blip r:embed="rId2">
            <a:extLst>
              <a:ext uri="{28A0092B-C50C-407E-A947-70E740481C1C}">
                <a14:useLocalDpi xmlns:a14="http://schemas.microsoft.com/office/drawing/2010/main" val="0"/>
              </a:ext>
            </a:extLst>
          </a:blip>
          <a:srcRect l="13936" t="9100" r="1575" b="8382"/>
          <a:stretch>
            <a:fillRect/>
          </a:stretch>
        </p:blipFill>
        <p:spPr>
          <a:xfrm>
            <a:off x="0" y="0"/>
            <a:ext cx="7021780" cy="6858000"/>
          </a:xfrm>
          <a:custGeom>
            <a:avLst/>
            <a:gdLst>
              <a:gd name="connsiteX0" fmla="*/ 0 w 7021780"/>
              <a:gd name="connsiteY0" fmla="*/ 5987440 h 6858000"/>
              <a:gd name="connsiteX1" fmla="*/ 29484 w 7021780"/>
              <a:gd name="connsiteY1" fmla="*/ 6016968 h 6858000"/>
              <a:gd name="connsiteX2" fmla="*/ 569140 w 7021780"/>
              <a:gd name="connsiteY2" fmla="*/ 6557441 h 6858000"/>
              <a:gd name="connsiteX3" fmla="*/ 659697 w 7021780"/>
              <a:gd name="connsiteY3" fmla="*/ 6855624 h 6858000"/>
              <a:gd name="connsiteX4" fmla="*/ 658997 w 7021780"/>
              <a:gd name="connsiteY4" fmla="*/ 6858000 h 6858000"/>
              <a:gd name="connsiteX5" fmla="*/ 0 w 7021780"/>
              <a:gd name="connsiteY5" fmla="*/ 6858000 h 6858000"/>
              <a:gd name="connsiteX6" fmla="*/ 5558744 w 7021780"/>
              <a:gd name="connsiteY6" fmla="*/ 5607959 h 6858000"/>
              <a:gd name="connsiteX7" fmla="*/ 5794488 w 7021780"/>
              <a:gd name="connsiteY7" fmla="*/ 5704686 h 6858000"/>
              <a:gd name="connsiteX8" fmla="*/ 6742830 w 7021780"/>
              <a:gd name="connsiteY8" fmla="*/ 6654040 h 6858000"/>
              <a:gd name="connsiteX9" fmla="*/ 6833415 w 7021780"/>
              <a:gd name="connsiteY9" fmla="*/ 6825201 h 6858000"/>
              <a:gd name="connsiteX10" fmla="*/ 6836534 w 7021780"/>
              <a:gd name="connsiteY10" fmla="*/ 6858000 h 6858000"/>
              <a:gd name="connsiteX11" fmla="*/ 6008967 w 7021780"/>
              <a:gd name="connsiteY11" fmla="*/ 6858000 h 6858000"/>
              <a:gd name="connsiteX12" fmla="*/ 5965862 w 7021780"/>
              <a:gd name="connsiteY12" fmla="*/ 6814850 h 6858000"/>
              <a:gd name="connsiteX13" fmla="*/ 5325685 w 7021780"/>
              <a:gd name="connsiteY13" fmla="*/ 6173989 h 6858000"/>
              <a:gd name="connsiteX14" fmla="*/ 5325685 w 7021780"/>
              <a:gd name="connsiteY14" fmla="*/ 5704686 h 6858000"/>
              <a:gd name="connsiteX15" fmla="*/ 5558744 w 7021780"/>
              <a:gd name="connsiteY15" fmla="*/ 5607959 h 6858000"/>
              <a:gd name="connsiteX16" fmla="*/ 3316725 w 7021780"/>
              <a:gd name="connsiteY16" fmla="*/ 4869750 h 6858000"/>
              <a:gd name="connsiteX17" fmla="*/ 3551026 w 7021780"/>
              <a:gd name="connsiteY17" fmla="*/ 4966456 h 6858000"/>
              <a:gd name="connsiteX18" fmla="*/ 5430760 w 7021780"/>
              <a:gd name="connsiteY18" fmla="*/ 6848596 h 6858000"/>
              <a:gd name="connsiteX19" fmla="*/ 5440153 w 7021780"/>
              <a:gd name="connsiteY19" fmla="*/ 6858000 h 6858000"/>
              <a:gd name="connsiteX20" fmla="*/ 4502947 w 7021780"/>
              <a:gd name="connsiteY20" fmla="*/ 6858000 h 6858000"/>
              <a:gd name="connsiteX21" fmla="*/ 4478137 w 7021780"/>
              <a:gd name="connsiteY21" fmla="*/ 6833159 h 6858000"/>
              <a:gd name="connsiteX22" fmla="*/ 3082423 w 7021780"/>
              <a:gd name="connsiteY22" fmla="*/ 5435659 h 6858000"/>
              <a:gd name="connsiteX23" fmla="*/ 3082423 w 7021780"/>
              <a:gd name="connsiteY23" fmla="*/ 4966456 h 6858000"/>
              <a:gd name="connsiteX24" fmla="*/ 3316725 w 7021780"/>
              <a:gd name="connsiteY24" fmla="*/ 4869750 h 6858000"/>
              <a:gd name="connsiteX25" fmla="*/ 5055922 w 7021780"/>
              <a:gd name="connsiteY25" fmla="*/ 998196 h 6858000"/>
              <a:gd name="connsiteX26" fmla="*/ 5290251 w 7021780"/>
              <a:gd name="connsiteY26" fmla="*/ 1094863 h 6858000"/>
              <a:gd name="connsiteX27" fmla="*/ 6925187 w 7021780"/>
              <a:gd name="connsiteY27" fmla="*/ 2731036 h 6858000"/>
              <a:gd name="connsiteX28" fmla="*/ 6925187 w 7021780"/>
              <a:gd name="connsiteY28" fmla="*/ 3200048 h 6858000"/>
              <a:gd name="connsiteX29" fmla="*/ 6456529 w 7021780"/>
              <a:gd name="connsiteY29" fmla="*/ 3200048 h 6858000"/>
              <a:gd name="connsiteX30" fmla="*/ 4821594 w 7021780"/>
              <a:gd name="connsiteY30" fmla="*/ 1563876 h 6858000"/>
              <a:gd name="connsiteX31" fmla="*/ 4821594 w 7021780"/>
              <a:gd name="connsiteY31" fmla="*/ 1094863 h 6858000"/>
              <a:gd name="connsiteX32" fmla="*/ 5055922 w 7021780"/>
              <a:gd name="connsiteY32" fmla="*/ 998196 h 6858000"/>
              <a:gd name="connsiteX33" fmla="*/ 4403687 w 7021780"/>
              <a:gd name="connsiteY33" fmla="*/ 361012 h 6858000"/>
              <a:gd name="connsiteX34" fmla="*/ 4646008 w 7021780"/>
              <a:gd name="connsiteY34" fmla="*/ 460448 h 6858000"/>
              <a:gd name="connsiteX35" fmla="*/ 4646008 w 7021780"/>
              <a:gd name="connsiteY35" fmla="*/ 947778 h 6858000"/>
              <a:gd name="connsiteX36" fmla="*/ 4158678 w 7021780"/>
              <a:gd name="connsiteY36" fmla="*/ 947778 h 6858000"/>
              <a:gd name="connsiteX37" fmla="*/ 4158678 w 7021780"/>
              <a:gd name="connsiteY37" fmla="*/ 460448 h 6858000"/>
              <a:gd name="connsiteX38" fmla="*/ 4403687 w 7021780"/>
              <a:gd name="connsiteY38" fmla="*/ 361012 h 6858000"/>
              <a:gd name="connsiteX39" fmla="*/ 80069 w 7021780"/>
              <a:gd name="connsiteY39" fmla="*/ 0 h 6858000"/>
              <a:gd name="connsiteX40" fmla="*/ 2854045 w 7021780"/>
              <a:gd name="connsiteY40" fmla="*/ 0 h 6858000"/>
              <a:gd name="connsiteX41" fmla="*/ 3107543 w 7021780"/>
              <a:gd name="connsiteY41" fmla="*/ 253754 h 6858000"/>
              <a:gd name="connsiteX42" fmla="*/ 6008207 w 7021780"/>
              <a:gd name="connsiteY42" fmla="*/ 3157345 h 6858000"/>
              <a:gd name="connsiteX43" fmla="*/ 6008207 w 7021780"/>
              <a:gd name="connsiteY43" fmla="*/ 3626587 h 6858000"/>
              <a:gd name="connsiteX44" fmla="*/ 5543017 w 7021780"/>
              <a:gd name="connsiteY44" fmla="*/ 3626587 h 6858000"/>
              <a:gd name="connsiteX45" fmla="*/ 5424930 w 7021780"/>
              <a:gd name="connsiteY45" fmla="*/ 3508381 h 6858000"/>
              <a:gd name="connsiteX46" fmla="*/ 4956160 w 7021780"/>
              <a:gd name="connsiteY46" fmla="*/ 3508381 h 6858000"/>
              <a:gd name="connsiteX47" fmla="*/ 4956160 w 7021780"/>
              <a:gd name="connsiteY47" fmla="*/ 3977623 h 6858000"/>
              <a:gd name="connsiteX48" fmla="*/ 5721936 w 7021780"/>
              <a:gd name="connsiteY48" fmla="*/ 4744172 h 6858000"/>
              <a:gd name="connsiteX49" fmla="*/ 5721936 w 7021780"/>
              <a:gd name="connsiteY49" fmla="*/ 5213414 h 6858000"/>
              <a:gd name="connsiteX50" fmla="*/ 5256745 w 7021780"/>
              <a:gd name="connsiteY50" fmla="*/ 5213414 h 6858000"/>
              <a:gd name="connsiteX51" fmla="*/ 5217383 w 7021780"/>
              <a:gd name="connsiteY51" fmla="*/ 5177594 h 6858000"/>
              <a:gd name="connsiteX52" fmla="*/ 4952582 w 7021780"/>
              <a:gd name="connsiteY52" fmla="*/ 5134610 h 6858000"/>
              <a:gd name="connsiteX53" fmla="*/ 4820182 w 7021780"/>
              <a:gd name="connsiteY53" fmla="*/ 5224160 h 6858000"/>
              <a:gd name="connsiteX54" fmla="*/ 4809446 w 7021780"/>
              <a:gd name="connsiteY54" fmla="*/ 5238488 h 6858000"/>
              <a:gd name="connsiteX55" fmla="*/ 4340677 w 7021780"/>
              <a:gd name="connsiteY55" fmla="*/ 5238488 h 6858000"/>
              <a:gd name="connsiteX56" fmla="*/ 3288630 w 7021780"/>
              <a:gd name="connsiteY56" fmla="*/ 4181798 h 6858000"/>
              <a:gd name="connsiteX57" fmla="*/ 2988045 w 7021780"/>
              <a:gd name="connsiteY57" fmla="*/ 4110157 h 6858000"/>
              <a:gd name="connsiteX58" fmla="*/ 2852066 w 7021780"/>
              <a:gd name="connsiteY58" fmla="*/ 4210454 h 6858000"/>
              <a:gd name="connsiteX59" fmla="*/ 2848487 w 7021780"/>
              <a:gd name="connsiteY59" fmla="*/ 4210454 h 6858000"/>
              <a:gd name="connsiteX60" fmla="*/ 2379718 w 7021780"/>
              <a:gd name="connsiteY60" fmla="*/ 4210454 h 6858000"/>
              <a:gd name="connsiteX61" fmla="*/ 1971781 w 7021780"/>
              <a:gd name="connsiteY61" fmla="*/ 3802105 h 6858000"/>
              <a:gd name="connsiteX62" fmla="*/ 1503013 w 7021780"/>
              <a:gd name="connsiteY62" fmla="*/ 3802105 h 6858000"/>
              <a:gd name="connsiteX63" fmla="*/ 1503013 w 7021780"/>
              <a:gd name="connsiteY63" fmla="*/ 4271348 h 6858000"/>
              <a:gd name="connsiteX64" fmla="*/ 2848487 w 7021780"/>
              <a:gd name="connsiteY64" fmla="*/ 5618181 h 6858000"/>
              <a:gd name="connsiteX65" fmla="*/ 2866379 w 7021780"/>
              <a:gd name="connsiteY65" fmla="*/ 6069513 h 6858000"/>
              <a:gd name="connsiteX66" fmla="*/ 2748292 w 7021780"/>
              <a:gd name="connsiteY66" fmla="*/ 6227121 h 6858000"/>
              <a:gd name="connsiteX67" fmla="*/ 2819860 w 7021780"/>
              <a:gd name="connsiteY67" fmla="*/ 6528009 h 6858000"/>
              <a:gd name="connsiteX68" fmla="*/ 3107418 w 7021780"/>
              <a:gd name="connsiteY68" fmla="*/ 6813786 h 6858000"/>
              <a:gd name="connsiteX69" fmla="*/ 3151907 w 7021780"/>
              <a:gd name="connsiteY69" fmla="*/ 6858000 h 6858000"/>
              <a:gd name="connsiteX70" fmla="*/ 1278302 w 7021780"/>
              <a:gd name="connsiteY70" fmla="*/ 6858000 h 6858000"/>
              <a:gd name="connsiteX71" fmla="*/ 1227728 w 7021780"/>
              <a:gd name="connsiteY71" fmla="*/ 6807333 h 6858000"/>
              <a:gd name="connsiteX72" fmla="*/ 191909 w 7021780"/>
              <a:gd name="connsiteY72" fmla="*/ 5769612 h 6858000"/>
              <a:gd name="connsiteX73" fmla="*/ 0 w 7021780"/>
              <a:gd name="connsiteY73" fmla="*/ 5577351 h 6858000"/>
              <a:gd name="connsiteX74" fmla="*/ 0 w 7021780"/>
              <a:gd name="connsiteY74" fmla="*/ 588707 h 6858000"/>
              <a:gd name="connsiteX75" fmla="*/ 48439 w 7021780"/>
              <a:gd name="connsiteY75" fmla="*/ 563305 h 6858000"/>
              <a:gd name="connsiteX76" fmla="*/ 100284 w 7021780"/>
              <a:gd name="connsiteY76" fmla="*/ 520992 h 6858000"/>
              <a:gd name="connsiteX77" fmla="*/ 100284 w 7021780"/>
              <a:gd name="connsiteY77" fmla="*/ 51749 h 6858000"/>
              <a:gd name="connsiteX78" fmla="*/ 150381 w 7021780"/>
              <a:gd name="connsiteY78" fmla="*/ 105479 h 6858000"/>
              <a:gd name="connsiteX79" fmla="*/ 108111 w 7021780"/>
              <a:gd name="connsiteY79" fmla="*/ 5358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7021780" h="6858000">
                <a:moveTo>
                  <a:pt x="0" y="5987440"/>
                </a:moveTo>
                <a:lnTo>
                  <a:pt x="29484" y="6016968"/>
                </a:lnTo>
                <a:cubicBezTo>
                  <a:pt x="185952" y="6173673"/>
                  <a:pt x="364773" y="6352765"/>
                  <a:pt x="569140" y="6557441"/>
                </a:cubicBezTo>
                <a:cubicBezTo>
                  <a:pt x="649635" y="6638058"/>
                  <a:pt x="679820" y="6750864"/>
                  <a:pt x="659697" y="6855624"/>
                </a:cubicBezTo>
                <a:lnTo>
                  <a:pt x="658997" y="6858000"/>
                </a:lnTo>
                <a:lnTo>
                  <a:pt x="0" y="6858000"/>
                </a:lnTo>
                <a:close/>
                <a:moveTo>
                  <a:pt x="5558744" y="5607959"/>
                </a:moveTo>
                <a:cubicBezTo>
                  <a:pt x="5643290" y="5607959"/>
                  <a:pt x="5728283" y="5640202"/>
                  <a:pt x="5794488" y="5704686"/>
                </a:cubicBezTo>
                <a:cubicBezTo>
                  <a:pt x="5794488" y="5704686"/>
                  <a:pt x="5794488" y="5704686"/>
                  <a:pt x="6742830" y="6654040"/>
                </a:cubicBezTo>
                <a:cubicBezTo>
                  <a:pt x="6791142" y="6702404"/>
                  <a:pt x="6821337" y="6762354"/>
                  <a:pt x="6833415" y="6825201"/>
                </a:cubicBezTo>
                <a:lnTo>
                  <a:pt x="6836534" y="6858000"/>
                </a:lnTo>
                <a:lnTo>
                  <a:pt x="6008967" y="6858000"/>
                </a:lnTo>
                <a:lnTo>
                  <a:pt x="5965862" y="6814850"/>
                </a:lnTo>
                <a:cubicBezTo>
                  <a:pt x="5825787" y="6674625"/>
                  <a:pt x="5622042" y="6470662"/>
                  <a:pt x="5325685" y="6173989"/>
                </a:cubicBezTo>
                <a:cubicBezTo>
                  <a:pt x="5196853" y="6045021"/>
                  <a:pt x="5196853" y="5833655"/>
                  <a:pt x="5325685" y="5704686"/>
                </a:cubicBezTo>
                <a:cubicBezTo>
                  <a:pt x="5390100" y="5640202"/>
                  <a:pt x="5474199" y="5607959"/>
                  <a:pt x="5558744" y="5607959"/>
                </a:cubicBezTo>
                <a:close/>
                <a:moveTo>
                  <a:pt x="3316725" y="4869750"/>
                </a:moveTo>
                <a:cubicBezTo>
                  <a:pt x="3401681" y="4869751"/>
                  <a:pt x="3486638" y="4901986"/>
                  <a:pt x="3551026" y="4966456"/>
                </a:cubicBezTo>
                <a:cubicBezTo>
                  <a:pt x="3551026" y="4966456"/>
                  <a:pt x="3551026" y="4966456"/>
                  <a:pt x="5430760" y="6848596"/>
                </a:cubicBezTo>
                <a:lnTo>
                  <a:pt x="5440153" y="6858000"/>
                </a:lnTo>
                <a:lnTo>
                  <a:pt x="4502947" y="6858000"/>
                </a:lnTo>
                <a:lnTo>
                  <a:pt x="4478137" y="6833159"/>
                </a:lnTo>
                <a:cubicBezTo>
                  <a:pt x="4172746" y="6527377"/>
                  <a:pt x="3728540" y="6082603"/>
                  <a:pt x="3082423" y="5435659"/>
                </a:cubicBezTo>
                <a:cubicBezTo>
                  <a:pt x="2953647" y="5306717"/>
                  <a:pt x="2953647" y="5095397"/>
                  <a:pt x="3082423" y="4966456"/>
                </a:cubicBezTo>
                <a:cubicBezTo>
                  <a:pt x="3146812" y="4901986"/>
                  <a:pt x="3231768" y="4869751"/>
                  <a:pt x="3316725" y="4869750"/>
                </a:cubicBezTo>
                <a:close/>
                <a:moveTo>
                  <a:pt x="5055922" y="998196"/>
                </a:moveTo>
                <a:cubicBezTo>
                  <a:pt x="5140889" y="998196"/>
                  <a:pt x="5225856" y="1030419"/>
                  <a:pt x="5290251" y="1094863"/>
                </a:cubicBezTo>
                <a:cubicBezTo>
                  <a:pt x="5290251" y="1094863"/>
                  <a:pt x="5290251" y="1094863"/>
                  <a:pt x="6925187" y="2731036"/>
                </a:cubicBezTo>
                <a:cubicBezTo>
                  <a:pt x="7053978" y="2859925"/>
                  <a:pt x="7053978" y="3067579"/>
                  <a:pt x="6925187" y="3200048"/>
                </a:cubicBezTo>
                <a:cubicBezTo>
                  <a:pt x="6796395" y="3328937"/>
                  <a:pt x="6585321" y="3328937"/>
                  <a:pt x="6456529" y="3200048"/>
                </a:cubicBezTo>
                <a:cubicBezTo>
                  <a:pt x="6456529" y="3200048"/>
                  <a:pt x="6456529" y="3200048"/>
                  <a:pt x="4821594" y="1563876"/>
                </a:cubicBezTo>
                <a:cubicBezTo>
                  <a:pt x="4692802" y="1434987"/>
                  <a:pt x="4692802" y="1223752"/>
                  <a:pt x="4821594" y="1094863"/>
                </a:cubicBezTo>
                <a:cubicBezTo>
                  <a:pt x="4885989" y="1030419"/>
                  <a:pt x="4970956" y="998196"/>
                  <a:pt x="5055922" y="998196"/>
                </a:cubicBezTo>
                <a:close/>
                <a:moveTo>
                  <a:pt x="4403687" y="361012"/>
                </a:moveTo>
                <a:cubicBezTo>
                  <a:pt x="4491926" y="361012"/>
                  <a:pt x="4579716" y="394157"/>
                  <a:pt x="4646008" y="460448"/>
                </a:cubicBezTo>
                <a:cubicBezTo>
                  <a:pt x="4782173" y="596614"/>
                  <a:pt x="4782173" y="815195"/>
                  <a:pt x="4646008" y="947778"/>
                </a:cubicBezTo>
                <a:cubicBezTo>
                  <a:pt x="4513425" y="1083943"/>
                  <a:pt x="4294844" y="1083943"/>
                  <a:pt x="4158678" y="947778"/>
                </a:cubicBezTo>
                <a:cubicBezTo>
                  <a:pt x="4026096" y="815195"/>
                  <a:pt x="4026096" y="596614"/>
                  <a:pt x="4158678" y="460448"/>
                </a:cubicBezTo>
                <a:cubicBezTo>
                  <a:pt x="4226761" y="394157"/>
                  <a:pt x="4315448" y="361012"/>
                  <a:pt x="4403687" y="361012"/>
                </a:cubicBezTo>
                <a:close/>
                <a:moveTo>
                  <a:pt x="80069" y="0"/>
                </a:moveTo>
                <a:lnTo>
                  <a:pt x="2854045" y="0"/>
                </a:lnTo>
                <a:lnTo>
                  <a:pt x="3107543" y="253754"/>
                </a:lnTo>
                <a:cubicBezTo>
                  <a:pt x="6008207" y="3157345"/>
                  <a:pt x="6008207" y="3157345"/>
                  <a:pt x="6008207" y="3157345"/>
                </a:cubicBezTo>
                <a:cubicBezTo>
                  <a:pt x="6140608" y="3286297"/>
                  <a:pt x="6140608" y="3497635"/>
                  <a:pt x="6008207" y="3626587"/>
                </a:cubicBezTo>
                <a:cubicBezTo>
                  <a:pt x="5879385" y="3755539"/>
                  <a:pt x="5671839" y="3755539"/>
                  <a:pt x="5543017" y="3626587"/>
                </a:cubicBezTo>
                <a:cubicBezTo>
                  <a:pt x="5424930" y="3508381"/>
                  <a:pt x="5424930" y="3508381"/>
                  <a:pt x="5424930" y="3508381"/>
                </a:cubicBezTo>
                <a:cubicBezTo>
                  <a:pt x="5296108" y="3379429"/>
                  <a:pt x="5084983" y="3379429"/>
                  <a:pt x="4956160" y="3508381"/>
                </a:cubicBezTo>
                <a:cubicBezTo>
                  <a:pt x="4827338" y="3637333"/>
                  <a:pt x="4827338" y="3848671"/>
                  <a:pt x="4956160" y="3977623"/>
                </a:cubicBezTo>
                <a:cubicBezTo>
                  <a:pt x="5721936" y="4744172"/>
                  <a:pt x="5721936" y="4744172"/>
                  <a:pt x="5721936" y="4744172"/>
                </a:cubicBezTo>
                <a:cubicBezTo>
                  <a:pt x="5854337" y="4876706"/>
                  <a:pt x="5854337" y="5084462"/>
                  <a:pt x="5721936" y="5213414"/>
                </a:cubicBezTo>
                <a:cubicBezTo>
                  <a:pt x="5593114" y="5342366"/>
                  <a:pt x="5385567" y="5342366"/>
                  <a:pt x="5256745" y="5213414"/>
                </a:cubicBezTo>
                <a:cubicBezTo>
                  <a:pt x="5217383" y="5177594"/>
                  <a:pt x="5217383" y="5177594"/>
                  <a:pt x="5217383" y="5177594"/>
                </a:cubicBezTo>
                <a:cubicBezTo>
                  <a:pt x="5102875" y="5088044"/>
                  <a:pt x="5002680" y="5109536"/>
                  <a:pt x="4952582" y="5134610"/>
                </a:cubicBezTo>
                <a:cubicBezTo>
                  <a:pt x="4884593" y="5163266"/>
                  <a:pt x="4863122" y="5184758"/>
                  <a:pt x="4820182" y="5224160"/>
                </a:cubicBezTo>
                <a:cubicBezTo>
                  <a:pt x="4816603" y="5227742"/>
                  <a:pt x="4813025" y="5234906"/>
                  <a:pt x="4809446" y="5238488"/>
                </a:cubicBezTo>
                <a:cubicBezTo>
                  <a:pt x="4680624" y="5367440"/>
                  <a:pt x="4469499" y="5367440"/>
                  <a:pt x="4340677" y="5238488"/>
                </a:cubicBezTo>
                <a:lnTo>
                  <a:pt x="3288630" y="4181798"/>
                </a:lnTo>
                <a:cubicBezTo>
                  <a:pt x="3159808" y="4063591"/>
                  <a:pt x="3045299" y="4085083"/>
                  <a:pt x="2988045" y="4110157"/>
                </a:cubicBezTo>
                <a:cubicBezTo>
                  <a:pt x="2920055" y="4142396"/>
                  <a:pt x="2902163" y="4163888"/>
                  <a:pt x="2852066" y="4210454"/>
                </a:cubicBezTo>
                <a:cubicBezTo>
                  <a:pt x="2852066" y="4210454"/>
                  <a:pt x="2852066" y="4210454"/>
                  <a:pt x="2848487" y="4210454"/>
                </a:cubicBezTo>
                <a:cubicBezTo>
                  <a:pt x="2719665" y="4342988"/>
                  <a:pt x="2512119" y="4342988"/>
                  <a:pt x="2379718" y="4210454"/>
                </a:cubicBezTo>
                <a:cubicBezTo>
                  <a:pt x="1971781" y="3802105"/>
                  <a:pt x="1971781" y="3802105"/>
                  <a:pt x="1971781" y="3802105"/>
                </a:cubicBezTo>
                <a:cubicBezTo>
                  <a:pt x="1842959" y="3673153"/>
                  <a:pt x="1631834" y="3673153"/>
                  <a:pt x="1503013" y="3802105"/>
                </a:cubicBezTo>
                <a:cubicBezTo>
                  <a:pt x="1374191" y="3931057"/>
                  <a:pt x="1374191" y="4142396"/>
                  <a:pt x="1503013" y="4271348"/>
                </a:cubicBezTo>
                <a:cubicBezTo>
                  <a:pt x="2848487" y="5618181"/>
                  <a:pt x="2848487" y="5618181"/>
                  <a:pt x="2848487" y="5618181"/>
                </a:cubicBezTo>
                <a:cubicBezTo>
                  <a:pt x="2973731" y="5743551"/>
                  <a:pt x="2977310" y="5940561"/>
                  <a:pt x="2866379" y="6069513"/>
                </a:cubicBezTo>
                <a:cubicBezTo>
                  <a:pt x="2809125" y="6133989"/>
                  <a:pt x="2784076" y="6148317"/>
                  <a:pt x="2748292" y="6227121"/>
                </a:cubicBezTo>
                <a:cubicBezTo>
                  <a:pt x="2723244" y="6284433"/>
                  <a:pt x="2701773" y="6395475"/>
                  <a:pt x="2819860" y="6528009"/>
                </a:cubicBezTo>
                <a:cubicBezTo>
                  <a:pt x="2944209" y="6651588"/>
                  <a:pt x="3037471" y="6744273"/>
                  <a:pt x="3107418" y="6813786"/>
                </a:cubicBezTo>
                <a:lnTo>
                  <a:pt x="3151907" y="6858000"/>
                </a:lnTo>
                <a:lnTo>
                  <a:pt x="1278302" y="6858000"/>
                </a:lnTo>
                <a:lnTo>
                  <a:pt x="1227728" y="6807333"/>
                </a:lnTo>
                <a:cubicBezTo>
                  <a:pt x="846778" y="6425684"/>
                  <a:pt x="502694" y="6080968"/>
                  <a:pt x="191909" y="5769612"/>
                </a:cubicBezTo>
                <a:lnTo>
                  <a:pt x="0" y="5577351"/>
                </a:lnTo>
                <a:lnTo>
                  <a:pt x="0" y="588707"/>
                </a:lnTo>
                <a:lnTo>
                  <a:pt x="48439" y="563305"/>
                </a:lnTo>
                <a:cubicBezTo>
                  <a:pt x="66792" y="551215"/>
                  <a:pt x="84181" y="537111"/>
                  <a:pt x="100284" y="520992"/>
                </a:cubicBezTo>
                <a:cubicBezTo>
                  <a:pt x="229106" y="392040"/>
                  <a:pt x="229106" y="180701"/>
                  <a:pt x="100284" y="51749"/>
                </a:cubicBezTo>
                <a:cubicBezTo>
                  <a:pt x="150381" y="105479"/>
                  <a:pt x="150381" y="105479"/>
                  <a:pt x="150381" y="105479"/>
                </a:cubicBezTo>
                <a:cubicBezTo>
                  <a:pt x="134278" y="89360"/>
                  <a:pt x="120188" y="71954"/>
                  <a:pt x="108111" y="53582"/>
                </a:cubicBezTo>
                <a:close/>
              </a:path>
            </a:pathLst>
          </a:custGeom>
        </p:spPr>
      </p:pic>
      <p:sp>
        <p:nvSpPr>
          <p:cNvPr id="6" name="TextBox 5"/>
          <p:cNvSpPr txBox="1"/>
          <p:nvPr/>
        </p:nvSpPr>
        <p:spPr>
          <a:xfrm>
            <a:off x="6437587" y="3614224"/>
            <a:ext cx="2890535" cy="830997"/>
          </a:xfrm>
          <a:prstGeom prst="rect">
            <a:avLst/>
          </a:prstGeom>
          <a:noFill/>
        </p:spPr>
        <p:txBody>
          <a:bodyPr wrap="none" rtlCol="0">
            <a:spAutoFit/>
          </a:bodyPr>
          <a:lstStyle/>
          <a:p>
            <a:r>
              <a:rPr lang="en-US" sz="4800" dirty="0">
                <a:latin typeface="+mj-lt"/>
              </a:rPr>
              <a:t>About Us</a:t>
            </a:r>
          </a:p>
        </p:txBody>
      </p:sp>
      <p:sp>
        <p:nvSpPr>
          <p:cNvPr id="7" name="Rectangle 6"/>
          <p:cNvSpPr/>
          <p:nvPr/>
        </p:nvSpPr>
        <p:spPr>
          <a:xfrm>
            <a:off x="6437586" y="4273038"/>
            <a:ext cx="5422867" cy="1384995"/>
          </a:xfrm>
          <a:prstGeom prst="rect">
            <a:avLst/>
          </a:prstGeom>
        </p:spPr>
        <p:txBody>
          <a:bodyPr wrap="square">
            <a:spAutoFit/>
          </a:bodyPr>
          <a:lstStyle/>
          <a:p>
            <a:pPr>
              <a:lnSpc>
                <a:spcPct val="150000"/>
              </a:lnSpc>
            </a:pPr>
            <a:r>
              <a:rPr lang="id-ID" sz="1400" dirty="0"/>
              <a:t>Suitable for all categories business and personal presentation, eaque ipsa quae ab illo inventore veritatis et quasi architecto beatae vitae dicta sunt explicabo. Suitable for all categories business and personal presentation.</a:t>
            </a:r>
          </a:p>
        </p:txBody>
      </p:sp>
    </p:spTree>
    <p:extLst>
      <p:ext uri="{BB962C8B-B14F-4D97-AF65-F5344CB8AC3E}">
        <p14:creationId xmlns:p14="http://schemas.microsoft.com/office/powerpoint/2010/main" val="22216770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reeform 43"/>
          <p:cNvSpPr>
            <a:spLocks/>
          </p:cNvSpPr>
          <p:nvPr/>
        </p:nvSpPr>
        <p:spPr bwMode="auto">
          <a:xfrm>
            <a:off x="702541" y="5078925"/>
            <a:ext cx="914400" cy="914400"/>
          </a:xfrm>
          <a:prstGeom prst="ellipse">
            <a:avLst/>
          </a:prstGeom>
          <a:solidFill>
            <a:schemeClr val="accent1"/>
          </a:solidFill>
          <a:ln w="38100">
            <a:noFill/>
          </a:ln>
        </p:spPr>
        <p:txBody>
          <a:bodyPr vert="horz" wrap="square" lIns="91440" tIns="45720" rIns="91440" bIns="45720" numCol="1" anchor="t" anchorCtr="0" compatLnSpc="1">
            <a:prstTxWarp prst="textNoShape">
              <a:avLst/>
            </a:prstTxWarp>
          </a:bodyPr>
          <a:lstStyle/>
          <a:p>
            <a:endParaRPr lang="en-US"/>
          </a:p>
        </p:txBody>
      </p:sp>
      <p:sp>
        <p:nvSpPr>
          <p:cNvPr id="25" name="Freeform 43"/>
          <p:cNvSpPr>
            <a:spLocks/>
          </p:cNvSpPr>
          <p:nvPr/>
        </p:nvSpPr>
        <p:spPr bwMode="auto">
          <a:xfrm>
            <a:off x="4410160" y="5078925"/>
            <a:ext cx="914400" cy="914400"/>
          </a:xfrm>
          <a:prstGeom prst="ellipse">
            <a:avLst/>
          </a:prstGeom>
          <a:solidFill>
            <a:schemeClr val="accent2"/>
          </a:solidFill>
          <a:ln w="38100">
            <a:noFill/>
          </a:ln>
        </p:spPr>
        <p:txBody>
          <a:bodyPr vert="horz" wrap="square" lIns="91440" tIns="45720" rIns="91440" bIns="45720" numCol="1" anchor="t" anchorCtr="0" compatLnSpc="1">
            <a:prstTxWarp prst="textNoShape">
              <a:avLst/>
            </a:prstTxWarp>
          </a:bodyPr>
          <a:lstStyle/>
          <a:p>
            <a:endParaRPr lang="en-US"/>
          </a:p>
        </p:txBody>
      </p:sp>
      <p:sp>
        <p:nvSpPr>
          <p:cNvPr id="26" name="Freeform 43"/>
          <p:cNvSpPr>
            <a:spLocks/>
          </p:cNvSpPr>
          <p:nvPr/>
        </p:nvSpPr>
        <p:spPr bwMode="auto">
          <a:xfrm>
            <a:off x="8179184" y="5078925"/>
            <a:ext cx="914400" cy="914400"/>
          </a:xfrm>
          <a:prstGeom prst="ellipse">
            <a:avLst/>
          </a:prstGeom>
          <a:solidFill>
            <a:schemeClr val="accent3"/>
          </a:solidFill>
          <a:ln w="38100">
            <a:noFill/>
          </a:ln>
        </p:spPr>
        <p:txBody>
          <a:bodyPr vert="horz" wrap="square" lIns="91440" tIns="45720" rIns="91440" bIns="45720" numCol="1" anchor="t" anchorCtr="0" compatLnSpc="1">
            <a:prstTxWarp prst="textNoShape">
              <a:avLst/>
            </a:prstTxWarp>
          </a:bodyPr>
          <a:lstStyle/>
          <a:p>
            <a:endParaRPr lang="en-US"/>
          </a:p>
        </p:txBody>
      </p:sp>
      <p:sp>
        <p:nvSpPr>
          <p:cNvPr id="27" name="Freeform 25"/>
          <p:cNvSpPr>
            <a:spLocks noEditPoints="1"/>
          </p:cNvSpPr>
          <p:nvPr/>
        </p:nvSpPr>
        <p:spPr bwMode="auto">
          <a:xfrm>
            <a:off x="921077" y="5324371"/>
            <a:ext cx="477328" cy="389898"/>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8" name="Freeform 66"/>
          <p:cNvSpPr>
            <a:spLocks noEditPoints="1"/>
          </p:cNvSpPr>
          <p:nvPr/>
        </p:nvSpPr>
        <p:spPr bwMode="auto">
          <a:xfrm>
            <a:off x="4628696" y="5280656"/>
            <a:ext cx="477328" cy="477328"/>
          </a:xfrm>
          <a:custGeom>
            <a:avLst/>
            <a:gdLst>
              <a:gd name="T0" fmla="*/ 39 w 176"/>
              <a:gd name="T1" fmla="*/ 119 h 176"/>
              <a:gd name="T2" fmla="*/ 43 w 176"/>
              <a:gd name="T3" fmla="*/ 115 h 176"/>
              <a:gd name="T4" fmla="*/ 44 w 176"/>
              <a:gd name="T5" fmla="*/ 112 h 176"/>
              <a:gd name="T6" fmla="*/ 40 w 176"/>
              <a:gd name="T7" fmla="*/ 108 h 176"/>
              <a:gd name="T8" fmla="*/ 37 w 176"/>
              <a:gd name="T9" fmla="*/ 109 h 176"/>
              <a:gd name="T10" fmla="*/ 33 w 176"/>
              <a:gd name="T11" fmla="*/ 113 h 176"/>
              <a:gd name="T12" fmla="*/ 32 w 176"/>
              <a:gd name="T13" fmla="*/ 116 h 176"/>
              <a:gd name="T14" fmla="*/ 36 w 176"/>
              <a:gd name="T15" fmla="*/ 120 h 176"/>
              <a:gd name="T16" fmla="*/ 39 w 176"/>
              <a:gd name="T17" fmla="*/ 119 h 176"/>
              <a:gd name="T18" fmla="*/ 64 w 176"/>
              <a:gd name="T19" fmla="*/ 116 h 176"/>
              <a:gd name="T20" fmla="*/ 60 w 176"/>
              <a:gd name="T21" fmla="*/ 112 h 176"/>
              <a:gd name="T22" fmla="*/ 57 w 176"/>
              <a:gd name="T23" fmla="*/ 113 h 176"/>
              <a:gd name="T24" fmla="*/ 17 w 176"/>
              <a:gd name="T25" fmla="*/ 153 h 176"/>
              <a:gd name="T26" fmla="*/ 16 w 176"/>
              <a:gd name="T27" fmla="*/ 156 h 176"/>
              <a:gd name="T28" fmla="*/ 20 w 176"/>
              <a:gd name="T29" fmla="*/ 160 h 176"/>
              <a:gd name="T30" fmla="*/ 23 w 176"/>
              <a:gd name="T31" fmla="*/ 159 h 176"/>
              <a:gd name="T32" fmla="*/ 63 w 176"/>
              <a:gd name="T33" fmla="*/ 119 h 176"/>
              <a:gd name="T34" fmla="*/ 64 w 176"/>
              <a:gd name="T35" fmla="*/ 116 h 176"/>
              <a:gd name="T36" fmla="*/ 64 w 176"/>
              <a:gd name="T37" fmla="*/ 132 h 176"/>
              <a:gd name="T38" fmla="*/ 61 w 176"/>
              <a:gd name="T39" fmla="*/ 133 h 176"/>
              <a:gd name="T40" fmla="*/ 49 w 176"/>
              <a:gd name="T41" fmla="*/ 145 h 176"/>
              <a:gd name="T42" fmla="*/ 48 w 176"/>
              <a:gd name="T43" fmla="*/ 148 h 176"/>
              <a:gd name="T44" fmla="*/ 52 w 176"/>
              <a:gd name="T45" fmla="*/ 152 h 176"/>
              <a:gd name="T46" fmla="*/ 55 w 176"/>
              <a:gd name="T47" fmla="*/ 151 h 176"/>
              <a:gd name="T48" fmla="*/ 67 w 176"/>
              <a:gd name="T49" fmla="*/ 139 h 176"/>
              <a:gd name="T50" fmla="*/ 68 w 176"/>
              <a:gd name="T51" fmla="*/ 136 h 176"/>
              <a:gd name="T52" fmla="*/ 64 w 176"/>
              <a:gd name="T53" fmla="*/ 132 h 176"/>
              <a:gd name="T54" fmla="*/ 176 w 176"/>
              <a:gd name="T55" fmla="*/ 4 h 176"/>
              <a:gd name="T56" fmla="*/ 172 w 176"/>
              <a:gd name="T57" fmla="*/ 0 h 176"/>
              <a:gd name="T58" fmla="*/ 170 w 176"/>
              <a:gd name="T59" fmla="*/ 0 h 176"/>
              <a:gd name="T60" fmla="*/ 170 w 176"/>
              <a:gd name="T61" fmla="*/ 0 h 176"/>
              <a:gd name="T62" fmla="*/ 2 w 176"/>
              <a:gd name="T63" fmla="*/ 72 h 176"/>
              <a:gd name="T64" fmla="*/ 2 w 176"/>
              <a:gd name="T65" fmla="*/ 72 h 176"/>
              <a:gd name="T66" fmla="*/ 2 w 176"/>
              <a:gd name="T67" fmla="*/ 72 h 176"/>
              <a:gd name="T68" fmla="*/ 2 w 176"/>
              <a:gd name="T69" fmla="*/ 72 h 176"/>
              <a:gd name="T70" fmla="*/ 0 w 176"/>
              <a:gd name="T71" fmla="*/ 76 h 176"/>
              <a:gd name="T72" fmla="*/ 3 w 176"/>
              <a:gd name="T73" fmla="*/ 80 h 176"/>
              <a:gd name="T74" fmla="*/ 3 w 176"/>
              <a:gd name="T75" fmla="*/ 80 h 176"/>
              <a:gd name="T76" fmla="*/ 69 w 176"/>
              <a:gd name="T77" fmla="*/ 107 h 176"/>
              <a:gd name="T78" fmla="*/ 96 w 176"/>
              <a:gd name="T79" fmla="*/ 173 h 176"/>
              <a:gd name="T80" fmla="*/ 96 w 176"/>
              <a:gd name="T81" fmla="*/ 173 h 176"/>
              <a:gd name="T82" fmla="*/ 100 w 176"/>
              <a:gd name="T83" fmla="*/ 176 h 176"/>
              <a:gd name="T84" fmla="*/ 104 w 176"/>
              <a:gd name="T85" fmla="*/ 174 h 176"/>
              <a:gd name="T86" fmla="*/ 104 w 176"/>
              <a:gd name="T87" fmla="*/ 174 h 176"/>
              <a:gd name="T88" fmla="*/ 104 w 176"/>
              <a:gd name="T89" fmla="*/ 174 h 176"/>
              <a:gd name="T90" fmla="*/ 104 w 176"/>
              <a:gd name="T91" fmla="*/ 174 h 176"/>
              <a:gd name="T92" fmla="*/ 176 w 176"/>
              <a:gd name="T93" fmla="*/ 6 h 176"/>
              <a:gd name="T94" fmla="*/ 176 w 176"/>
              <a:gd name="T95" fmla="*/ 6 h 176"/>
              <a:gd name="T96" fmla="*/ 176 w 176"/>
              <a:gd name="T97" fmla="*/ 4 h 176"/>
              <a:gd name="T98" fmla="*/ 14 w 176"/>
              <a:gd name="T99" fmla="*/ 76 h 176"/>
              <a:gd name="T100" fmla="*/ 154 w 176"/>
              <a:gd name="T101" fmla="*/ 16 h 176"/>
              <a:gd name="T102" fmla="*/ 71 w 176"/>
              <a:gd name="T103" fmla="*/ 99 h 176"/>
              <a:gd name="T104" fmla="*/ 14 w 176"/>
              <a:gd name="T105" fmla="*/ 76 h 176"/>
              <a:gd name="T106" fmla="*/ 100 w 176"/>
              <a:gd name="T107" fmla="*/ 162 h 176"/>
              <a:gd name="T108" fmla="*/ 77 w 176"/>
              <a:gd name="T109" fmla="*/ 105 h 176"/>
              <a:gd name="T110" fmla="*/ 160 w 176"/>
              <a:gd name="T111" fmla="*/ 22 h 176"/>
              <a:gd name="T112" fmla="*/ 100 w 176"/>
              <a:gd name="T113" fmla="*/ 16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9" name="Freeform 112"/>
          <p:cNvSpPr>
            <a:spLocks noEditPoints="1"/>
          </p:cNvSpPr>
          <p:nvPr/>
        </p:nvSpPr>
        <p:spPr bwMode="auto">
          <a:xfrm>
            <a:off x="8397720" y="5281837"/>
            <a:ext cx="477328" cy="474966"/>
          </a:xfrm>
          <a:custGeom>
            <a:avLst/>
            <a:gdLst>
              <a:gd name="T0" fmla="*/ 176 w 176"/>
              <a:gd name="T1" fmla="*/ 52 h 176"/>
              <a:gd name="T2" fmla="*/ 175 w 176"/>
              <a:gd name="T3" fmla="*/ 50 h 176"/>
              <a:gd name="T4" fmla="*/ 175 w 176"/>
              <a:gd name="T5" fmla="*/ 50 h 176"/>
              <a:gd name="T6" fmla="*/ 175 w 176"/>
              <a:gd name="T7" fmla="*/ 49 h 176"/>
              <a:gd name="T8" fmla="*/ 175 w 176"/>
              <a:gd name="T9" fmla="*/ 49 h 176"/>
              <a:gd name="T10" fmla="*/ 127 w 176"/>
              <a:gd name="T11" fmla="*/ 2 h 176"/>
              <a:gd name="T12" fmla="*/ 127 w 176"/>
              <a:gd name="T13" fmla="*/ 2 h 176"/>
              <a:gd name="T14" fmla="*/ 124 w 176"/>
              <a:gd name="T15" fmla="*/ 0 h 176"/>
              <a:gd name="T16" fmla="*/ 52 w 176"/>
              <a:gd name="T17" fmla="*/ 0 h 176"/>
              <a:gd name="T18" fmla="*/ 49 w 176"/>
              <a:gd name="T19" fmla="*/ 2 h 176"/>
              <a:gd name="T20" fmla="*/ 49 w 176"/>
              <a:gd name="T21" fmla="*/ 2 h 176"/>
              <a:gd name="T22" fmla="*/ 1 w 176"/>
              <a:gd name="T23" fmla="*/ 49 h 176"/>
              <a:gd name="T24" fmla="*/ 1 w 176"/>
              <a:gd name="T25" fmla="*/ 49 h 176"/>
              <a:gd name="T26" fmla="*/ 1 w 176"/>
              <a:gd name="T27" fmla="*/ 50 h 176"/>
              <a:gd name="T28" fmla="*/ 1 w 176"/>
              <a:gd name="T29" fmla="*/ 50 h 176"/>
              <a:gd name="T30" fmla="*/ 0 w 176"/>
              <a:gd name="T31" fmla="*/ 52 h 176"/>
              <a:gd name="T32" fmla="*/ 1 w 176"/>
              <a:gd name="T33" fmla="*/ 54 h 176"/>
              <a:gd name="T34" fmla="*/ 1 w 176"/>
              <a:gd name="T35" fmla="*/ 55 h 176"/>
              <a:gd name="T36" fmla="*/ 85 w 176"/>
              <a:gd name="T37" fmla="*/ 175 h 176"/>
              <a:gd name="T38" fmla="*/ 85 w 176"/>
              <a:gd name="T39" fmla="*/ 174 h 176"/>
              <a:gd name="T40" fmla="*/ 88 w 176"/>
              <a:gd name="T41" fmla="*/ 176 h 176"/>
              <a:gd name="T42" fmla="*/ 91 w 176"/>
              <a:gd name="T43" fmla="*/ 174 h 176"/>
              <a:gd name="T44" fmla="*/ 91 w 176"/>
              <a:gd name="T45" fmla="*/ 175 h 176"/>
              <a:gd name="T46" fmla="*/ 175 w 176"/>
              <a:gd name="T47" fmla="*/ 55 h 176"/>
              <a:gd name="T48" fmla="*/ 175 w 176"/>
              <a:gd name="T49" fmla="*/ 54 h 176"/>
              <a:gd name="T50" fmla="*/ 176 w 176"/>
              <a:gd name="T51" fmla="*/ 52 h 176"/>
              <a:gd name="T52" fmla="*/ 122 w 176"/>
              <a:gd name="T53" fmla="*/ 8 h 176"/>
              <a:gd name="T54" fmla="*/ 162 w 176"/>
              <a:gd name="T55" fmla="*/ 48 h 176"/>
              <a:gd name="T56" fmla="*/ 126 w 176"/>
              <a:gd name="T57" fmla="*/ 48 h 176"/>
              <a:gd name="T58" fmla="*/ 106 w 176"/>
              <a:gd name="T59" fmla="*/ 8 h 176"/>
              <a:gd name="T60" fmla="*/ 122 w 176"/>
              <a:gd name="T61" fmla="*/ 8 h 176"/>
              <a:gd name="T62" fmla="*/ 98 w 176"/>
              <a:gd name="T63" fmla="*/ 8 h 176"/>
              <a:gd name="T64" fmla="*/ 118 w 176"/>
              <a:gd name="T65" fmla="*/ 48 h 176"/>
              <a:gd name="T66" fmla="*/ 58 w 176"/>
              <a:gd name="T67" fmla="*/ 48 h 176"/>
              <a:gd name="T68" fmla="*/ 78 w 176"/>
              <a:gd name="T69" fmla="*/ 8 h 176"/>
              <a:gd name="T70" fmla="*/ 98 w 176"/>
              <a:gd name="T71" fmla="*/ 8 h 176"/>
              <a:gd name="T72" fmla="*/ 54 w 176"/>
              <a:gd name="T73" fmla="*/ 8 h 176"/>
              <a:gd name="T74" fmla="*/ 70 w 176"/>
              <a:gd name="T75" fmla="*/ 8 h 176"/>
              <a:gd name="T76" fmla="*/ 50 w 176"/>
              <a:gd name="T77" fmla="*/ 48 h 176"/>
              <a:gd name="T78" fmla="*/ 14 w 176"/>
              <a:gd name="T79" fmla="*/ 48 h 176"/>
              <a:gd name="T80" fmla="*/ 54 w 176"/>
              <a:gd name="T81" fmla="*/ 8 h 176"/>
              <a:gd name="T82" fmla="*/ 12 w 176"/>
              <a:gd name="T83" fmla="*/ 56 h 176"/>
              <a:gd name="T84" fmla="*/ 49 w 176"/>
              <a:gd name="T85" fmla="*/ 56 h 176"/>
              <a:gd name="T86" fmla="*/ 77 w 176"/>
              <a:gd name="T87" fmla="*/ 149 h 176"/>
              <a:gd name="T88" fmla="*/ 12 w 176"/>
              <a:gd name="T89" fmla="*/ 56 h 176"/>
              <a:gd name="T90" fmla="*/ 88 w 176"/>
              <a:gd name="T91" fmla="*/ 158 h 176"/>
              <a:gd name="T92" fmla="*/ 57 w 176"/>
              <a:gd name="T93" fmla="*/ 56 h 176"/>
              <a:gd name="T94" fmla="*/ 119 w 176"/>
              <a:gd name="T95" fmla="*/ 56 h 176"/>
              <a:gd name="T96" fmla="*/ 88 w 176"/>
              <a:gd name="T97" fmla="*/ 158 h 176"/>
              <a:gd name="T98" fmla="*/ 99 w 176"/>
              <a:gd name="T99" fmla="*/ 149 h 176"/>
              <a:gd name="T100" fmla="*/ 127 w 176"/>
              <a:gd name="T101" fmla="*/ 56 h 176"/>
              <a:gd name="T102" fmla="*/ 164 w 176"/>
              <a:gd name="T103" fmla="*/ 56 h 176"/>
              <a:gd name="T104" fmla="*/ 99 w 176"/>
              <a:gd name="T105" fmla="*/ 14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176">
                <a:moveTo>
                  <a:pt x="176" y="52"/>
                </a:moveTo>
                <a:cubicBezTo>
                  <a:pt x="176" y="51"/>
                  <a:pt x="176" y="50"/>
                  <a:pt x="175" y="50"/>
                </a:cubicBezTo>
                <a:cubicBezTo>
                  <a:pt x="175" y="50"/>
                  <a:pt x="175" y="50"/>
                  <a:pt x="175" y="50"/>
                </a:cubicBezTo>
                <a:cubicBezTo>
                  <a:pt x="175" y="49"/>
                  <a:pt x="175" y="49"/>
                  <a:pt x="175" y="49"/>
                </a:cubicBezTo>
                <a:cubicBezTo>
                  <a:pt x="175" y="49"/>
                  <a:pt x="175" y="49"/>
                  <a:pt x="175" y="49"/>
                </a:cubicBezTo>
                <a:cubicBezTo>
                  <a:pt x="127" y="2"/>
                  <a:pt x="127" y="2"/>
                  <a:pt x="127" y="2"/>
                </a:cubicBezTo>
                <a:cubicBezTo>
                  <a:pt x="127" y="2"/>
                  <a:pt x="127" y="2"/>
                  <a:pt x="127" y="2"/>
                </a:cubicBezTo>
                <a:cubicBezTo>
                  <a:pt x="126" y="1"/>
                  <a:pt x="125" y="0"/>
                  <a:pt x="124" y="0"/>
                </a:cubicBezTo>
                <a:cubicBezTo>
                  <a:pt x="52" y="0"/>
                  <a:pt x="52" y="0"/>
                  <a:pt x="52" y="0"/>
                </a:cubicBezTo>
                <a:cubicBezTo>
                  <a:pt x="51" y="0"/>
                  <a:pt x="50" y="1"/>
                  <a:pt x="49" y="2"/>
                </a:cubicBezTo>
                <a:cubicBezTo>
                  <a:pt x="49" y="2"/>
                  <a:pt x="49" y="2"/>
                  <a:pt x="49" y="2"/>
                </a:cubicBezTo>
                <a:cubicBezTo>
                  <a:pt x="1" y="49"/>
                  <a:pt x="1" y="49"/>
                  <a:pt x="1" y="49"/>
                </a:cubicBezTo>
                <a:cubicBezTo>
                  <a:pt x="1" y="49"/>
                  <a:pt x="1" y="49"/>
                  <a:pt x="1" y="49"/>
                </a:cubicBezTo>
                <a:cubicBezTo>
                  <a:pt x="1" y="50"/>
                  <a:pt x="1" y="50"/>
                  <a:pt x="1" y="50"/>
                </a:cubicBezTo>
                <a:cubicBezTo>
                  <a:pt x="1" y="50"/>
                  <a:pt x="1" y="50"/>
                  <a:pt x="1" y="50"/>
                </a:cubicBezTo>
                <a:cubicBezTo>
                  <a:pt x="0" y="50"/>
                  <a:pt x="0" y="51"/>
                  <a:pt x="0" y="52"/>
                </a:cubicBezTo>
                <a:cubicBezTo>
                  <a:pt x="0" y="53"/>
                  <a:pt x="0" y="54"/>
                  <a:pt x="1" y="54"/>
                </a:cubicBezTo>
                <a:cubicBezTo>
                  <a:pt x="1" y="55"/>
                  <a:pt x="1" y="55"/>
                  <a:pt x="1" y="55"/>
                </a:cubicBezTo>
                <a:cubicBezTo>
                  <a:pt x="85" y="175"/>
                  <a:pt x="85" y="175"/>
                  <a:pt x="85" y="175"/>
                </a:cubicBezTo>
                <a:cubicBezTo>
                  <a:pt x="85" y="174"/>
                  <a:pt x="85" y="174"/>
                  <a:pt x="85" y="174"/>
                </a:cubicBezTo>
                <a:cubicBezTo>
                  <a:pt x="86" y="175"/>
                  <a:pt x="87" y="176"/>
                  <a:pt x="88" y="176"/>
                </a:cubicBezTo>
                <a:cubicBezTo>
                  <a:pt x="89" y="176"/>
                  <a:pt x="90" y="175"/>
                  <a:pt x="91" y="174"/>
                </a:cubicBezTo>
                <a:cubicBezTo>
                  <a:pt x="91" y="175"/>
                  <a:pt x="91" y="175"/>
                  <a:pt x="91" y="175"/>
                </a:cubicBezTo>
                <a:cubicBezTo>
                  <a:pt x="175" y="55"/>
                  <a:pt x="175" y="55"/>
                  <a:pt x="175" y="55"/>
                </a:cubicBezTo>
                <a:cubicBezTo>
                  <a:pt x="175" y="54"/>
                  <a:pt x="175" y="54"/>
                  <a:pt x="175" y="54"/>
                </a:cubicBezTo>
                <a:cubicBezTo>
                  <a:pt x="176" y="54"/>
                  <a:pt x="176" y="53"/>
                  <a:pt x="176" y="52"/>
                </a:cubicBezTo>
                <a:moveTo>
                  <a:pt x="122" y="8"/>
                </a:moveTo>
                <a:cubicBezTo>
                  <a:pt x="162" y="48"/>
                  <a:pt x="162" y="48"/>
                  <a:pt x="162" y="48"/>
                </a:cubicBezTo>
                <a:cubicBezTo>
                  <a:pt x="126" y="48"/>
                  <a:pt x="126" y="48"/>
                  <a:pt x="126" y="48"/>
                </a:cubicBezTo>
                <a:cubicBezTo>
                  <a:pt x="106" y="8"/>
                  <a:pt x="106" y="8"/>
                  <a:pt x="106" y="8"/>
                </a:cubicBezTo>
                <a:lnTo>
                  <a:pt x="122" y="8"/>
                </a:lnTo>
                <a:close/>
                <a:moveTo>
                  <a:pt x="98" y="8"/>
                </a:moveTo>
                <a:cubicBezTo>
                  <a:pt x="118" y="48"/>
                  <a:pt x="118" y="48"/>
                  <a:pt x="118" y="48"/>
                </a:cubicBezTo>
                <a:cubicBezTo>
                  <a:pt x="58" y="48"/>
                  <a:pt x="58" y="48"/>
                  <a:pt x="58" y="48"/>
                </a:cubicBezTo>
                <a:cubicBezTo>
                  <a:pt x="78" y="8"/>
                  <a:pt x="78" y="8"/>
                  <a:pt x="78" y="8"/>
                </a:cubicBezTo>
                <a:lnTo>
                  <a:pt x="98" y="8"/>
                </a:lnTo>
                <a:close/>
                <a:moveTo>
                  <a:pt x="54" y="8"/>
                </a:moveTo>
                <a:cubicBezTo>
                  <a:pt x="70" y="8"/>
                  <a:pt x="70" y="8"/>
                  <a:pt x="70" y="8"/>
                </a:cubicBezTo>
                <a:cubicBezTo>
                  <a:pt x="50" y="48"/>
                  <a:pt x="50" y="48"/>
                  <a:pt x="50" y="48"/>
                </a:cubicBezTo>
                <a:cubicBezTo>
                  <a:pt x="14" y="48"/>
                  <a:pt x="14" y="48"/>
                  <a:pt x="14" y="48"/>
                </a:cubicBezTo>
                <a:lnTo>
                  <a:pt x="54" y="8"/>
                </a:lnTo>
                <a:close/>
                <a:moveTo>
                  <a:pt x="12" y="56"/>
                </a:moveTo>
                <a:cubicBezTo>
                  <a:pt x="49" y="56"/>
                  <a:pt x="49" y="56"/>
                  <a:pt x="49" y="56"/>
                </a:cubicBezTo>
                <a:cubicBezTo>
                  <a:pt x="77" y="149"/>
                  <a:pt x="77" y="149"/>
                  <a:pt x="77" y="149"/>
                </a:cubicBezTo>
                <a:lnTo>
                  <a:pt x="12" y="56"/>
                </a:lnTo>
                <a:close/>
                <a:moveTo>
                  <a:pt x="88" y="158"/>
                </a:moveTo>
                <a:cubicBezTo>
                  <a:pt x="57" y="56"/>
                  <a:pt x="57" y="56"/>
                  <a:pt x="57" y="56"/>
                </a:cubicBezTo>
                <a:cubicBezTo>
                  <a:pt x="119" y="56"/>
                  <a:pt x="119" y="56"/>
                  <a:pt x="119" y="56"/>
                </a:cubicBezTo>
                <a:lnTo>
                  <a:pt x="88" y="158"/>
                </a:lnTo>
                <a:close/>
                <a:moveTo>
                  <a:pt x="99" y="149"/>
                </a:moveTo>
                <a:cubicBezTo>
                  <a:pt x="127" y="56"/>
                  <a:pt x="127" y="56"/>
                  <a:pt x="127" y="56"/>
                </a:cubicBezTo>
                <a:cubicBezTo>
                  <a:pt x="164" y="56"/>
                  <a:pt x="164" y="56"/>
                  <a:pt x="164" y="56"/>
                </a:cubicBezTo>
                <a:lnTo>
                  <a:pt x="99" y="149"/>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0" name="TextBox 29"/>
          <p:cNvSpPr txBox="1"/>
          <p:nvPr/>
        </p:nvSpPr>
        <p:spPr>
          <a:xfrm>
            <a:off x="1672549" y="4910526"/>
            <a:ext cx="1019831" cy="369332"/>
          </a:xfrm>
          <a:prstGeom prst="rect">
            <a:avLst/>
          </a:prstGeom>
          <a:noFill/>
        </p:spPr>
        <p:txBody>
          <a:bodyPr wrap="none" rtlCol="0">
            <a:spAutoFit/>
          </a:bodyPr>
          <a:lstStyle/>
          <a:p>
            <a:r>
              <a:rPr lang="id-ID" dirty="0">
                <a:latin typeface="+mj-lt"/>
              </a:rPr>
              <a:t>Trusted</a:t>
            </a:r>
          </a:p>
        </p:txBody>
      </p:sp>
      <p:sp>
        <p:nvSpPr>
          <p:cNvPr id="31" name="TextBox 30"/>
          <p:cNvSpPr txBox="1"/>
          <p:nvPr/>
        </p:nvSpPr>
        <p:spPr>
          <a:xfrm>
            <a:off x="1672548" y="5204784"/>
            <a:ext cx="2121442" cy="923330"/>
          </a:xfrm>
          <a:prstGeom prst="rect">
            <a:avLst/>
          </a:prstGeom>
          <a:noFill/>
        </p:spPr>
        <p:txBody>
          <a:bodyPr wrap="square" rtlCol="0">
            <a:spAutoFit/>
          </a:bodyPr>
          <a:lstStyle/>
          <a:p>
            <a:pPr algn="just">
              <a:lnSpc>
                <a:spcPct val="150000"/>
              </a:lnSpc>
            </a:pPr>
            <a:r>
              <a:rPr lang="id-ID" sz="1200" dirty="0">
                <a:solidFill>
                  <a:schemeClr val="tx2"/>
                </a:solidFill>
              </a:rPr>
              <a:t>Sed lacinia purus non metus scelerisque, non fermentum. </a:t>
            </a:r>
            <a:endParaRPr lang="en-US" sz="1200" b="1" dirty="0">
              <a:solidFill>
                <a:schemeClr val="tx2"/>
              </a:solidFill>
            </a:endParaRPr>
          </a:p>
        </p:txBody>
      </p:sp>
      <p:sp>
        <p:nvSpPr>
          <p:cNvPr id="32" name="TextBox 31"/>
          <p:cNvSpPr txBox="1"/>
          <p:nvPr/>
        </p:nvSpPr>
        <p:spPr>
          <a:xfrm>
            <a:off x="5416238" y="4910526"/>
            <a:ext cx="1330814" cy="369332"/>
          </a:xfrm>
          <a:prstGeom prst="rect">
            <a:avLst/>
          </a:prstGeom>
          <a:noFill/>
        </p:spPr>
        <p:txBody>
          <a:bodyPr wrap="none" rtlCol="0">
            <a:spAutoFit/>
          </a:bodyPr>
          <a:lstStyle/>
          <a:p>
            <a:r>
              <a:rPr lang="id-ID" dirty="0">
                <a:latin typeface="+mj-lt"/>
              </a:rPr>
              <a:t>Innovative</a:t>
            </a:r>
          </a:p>
        </p:txBody>
      </p:sp>
      <p:sp>
        <p:nvSpPr>
          <p:cNvPr id="33" name="TextBox 32"/>
          <p:cNvSpPr txBox="1"/>
          <p:nvPr/>
        </p:nvSpPr>
        <p:spPr>
          <a:xfrm>
            <a:off x="5416237" y="5204784"/>
            <a:ext cx="2121442" cy="923330"/>
          </a:xfrm>
          <a:prstGeom prst="rect">
            <a:avLst/>
          </a:prstGeom>
          <a:noFill/>
        </p:spPr>
        <p:txBody>
          <a:bodyPr wrap="square" rtlCol="0">
            <a:spAutoFit/>
          </a:bodyPr>
          <a:lstStyle/>
          <a:p>
            <a:pPr algn="just">
              <a:lnSpc>
                <a:spcPct val="150000"/>
              </a:lnSpc>
            </a:pPr>
            <a:r>
              <a:rPr lang="id-ID" sz="1200" dirty="0">
                <a:solidFill>
                  <a:schemeClr val="tx2"/>
                </a:solidFill>
              </a:rPr>
              <a:t>Sed lacinia purus non metus scelerisque, non fermentum. </a:t>
            </a:r>
            <a:endParaRPr lang="en-US" sz="1200" b="1" dirty="0">
              <a:solidFill>
                <a:schemeClr val="tx2"/>
              </a:solidFill>
            </a:endParaRPr>
          </a:p>
        </p:txBody>
      </p:sp>
      <p:sp>
        <p:nvSpPr>
          <p:cNvPr id="34" name="TextBox 33"/>
          <p:cNvSpPr txBox="1"/>
          <p:nvPr/>
        </p:nvSpPr>
        <p:spPr>
          <a:xfrm>
            <a:off x="9181568" y="4910526"/>
            <a:ext cx="1037463" cy="369332"/>
          </a:xfrm>
          <a:prstGeom prst="rect">
            <a:avLst/>
          </a:prstGeom>
          <a:noFill/>
        </p:spPr>
        <p:txBody>
          <a:bodyPr wrap="none" rtlCol="0">
            <a:spAutoFit/>
          </a:bodyPr>
          <a:lstStyle/>
          <a:p>
            <a:r>
              <a:rPr lang="id-ID" dirty="0">
                <a:latin typeface="+mj-lt"/>
              </a:rPr>
              <a:t>Popular</a:t>
            </a:r>
          </a:p>
        </p:txBody>
      </p:sp>
      <p:sp>
        <p:nvSpPr>
          <p:cNvPr id="35" name="TextBox 34"/>
          <p:cNvSpPr txBox="1"/>
          <p:nvPr/>
        </p:nvSpPr>
        <p:spPr>
          <a:xfrm>
            <a:off x="9181567" y="5204784"/>
            <a:ext cx="2121442" cy="923330"/>
          </a:xfrm>
          <a:prstGeom prst="rect">
            <a:avLst/>
          </a:prstGeom>
          <a:noFill/>
        </p:spPr>
        <p:txBody>
          <a:bodyPr wrap="square" rtlCol="0">
            <a:spAutoFit/>
          </a:bodyPr>
          <a:lstStyle/>
          <a:p>
            <a:pPr algn="just">
              <a:lnSpc>
                <a:spcPct val="150000"/>
              </a:lnSpc>
            </a:pPr>
            <a:r>
              <a:rPr lang="id-ID" sz="1200" dirty="0">
                <a:solidFill>
                  <a:schemeClr val="tx2"/>
                </a:solidFill>
              </a:rPr>
              <a:t>Sed lacinia purus non metus scelerisque, non fermentum. </a:t>
            </a:r>
            <a:endParaRPr lang="en-US" sz="1200" b="1" dirty="0">
              <a:solidFill>
                <a:schemeClr val="tx2"/>
              </a:solidFill>
            </a:endParaRPr>
          </a:p>
        </p:txBody>
      </p:sp>
      <p:sp>
        <p:nvSpPr>
          <p:cNvPr id="36" name="TextBox 35"/>
          <p:cNvSpPr txBox="1"/>
          <p:nvPr/>
        </p:nvSpPr>
        <p:spPr>
          <a:xfrm>
            <a:off x="4570585" y="4117061"/>
            <a:ext cx="3050836" cy="707886"/>
          </a:xfrm>
          <a:prstGeom prst="rect">
            <a:avLst/>
          </a:prstGeom>
          <a:noFill/>
        </p:spPr>
        <p:txBody>
          <a:bodyPr wrap="none" rtlCol="0">
            <a:spAutoFit/>
          </a:bodyPr>
          <a:lstStyle/>
          <a:p>
            <a:pPr algn="ctr"/>
            <a:r>
              <a:rPr lang="en-US" sz="4000" dirty="0">
                <a:latin typeface="+mj-lt"/>
              </a:rPr>
              <a:t>Our Mission</a:t>
            </a:r>
          </a:p>
        </p:txBody>
      </p:sp>
      <p:pic>
        <p:nvPicPr>
          <p:cNvPr id="16" name="Picture 15">
            <a:extLst>
              <a:ext uri="{FF2B5EF4-FFF2-40B4-BE49-F238E27FC236}">
                <a16:creationId xmlns:a16="http://schemas.microsoft.com/office/drawing/2014/main" id="{0EC20AA1-FD64-4B0A-A47A-809B264BE246}"/>
              </a:ext>
            </a:extLst>
          </p:cNvPr>
          <p:cNvPicPr>
            <a:picLocks noChangeAspect="1"/>
          </p:cNvPicPr>
          <p:nvPr/>
        </p:nvPicPr>
        <p:blipFill>
          <a:blip r:embed="rId2">
            <a:extLst>
              <a:ext uri="{28A0092B-C50C-407E-A947-70E740481C1C}">
                <a14:useLocalDpi xmlns:a14="http://schemas.microsoft.com/office/drawing/2010/main" val="0"/>
              </a:ext>
            </a:extLst>
          </a:blip>
          <a:srcRect l="2470" t="24879" r="3450" b="17807"/>
          <a:stretch>
            <a:fillRect/>
          </a:stretch>
        </p:blipFill>
        <p:spPr>
          <a:xfrm>
            <a:off x="0" y="0"/>
            <a:ext cx="12192000" cy="4177852"/>
          </a:xfrm>
          <a:custGeom>
            <a:avLst/>
            <a:gdLst>
              <a:gd name="connsiteX0" fmla="*/ 3040258 w 12192000"/>
              <a:gd name="connsiteY0" fmla="*/ 1155576 h 4177852"/>
              <a:gd name="connsiteX1" fmla="*/ 3246121 w 12192000"/>
              <a:gd name="connsiteY1" fmla="*/ 1355916 h 4177852"/>
              <a:gd name="connsiteX2" fmla="*/ 3246121 w 12192000"/>
              <a:gd name="connsiteY2" fmla="*/ 2932279 h 4177852"/>
              <a:gd name="connsiteX3" fmla="*/ 3040258 w 12192000"/>
              <a:gd name="connsiteY3" fmla="*/ 3137891 h 4177852"/>
              <a:gd name="connsiteX4" fmla="*/ 2834395 w 12192000"/>
              <a:gd name="connsiteY4" fmla="*/ 2932279 h 4177852"/>
              <a:gd name="connsiteX5" fmla="*/ 2834395 w 12192000"/>
              <a:gd name="connsiteY5" fmla="*/ 1355916 h 4177852"/>
              <a:gd name="connsiteX6" fmla="*/ 3040258 w 12192000"/>
              <a:gd name="connsiteY6" fmla="*/ 1155576 h 4177852"/>
              <a:gd name="connsiteX7" fmla="*/ 9998767 w 12192000"/>
              <a:gd name="connsiteY7" fmla="*/ 0 h 4177852"/>
              <a:gd name="connsiteX8" fmla="*/ 12192000 w 12192000"/>
              <a:gd name="connsiteY8" fmla="*/ 0 h 4177852"/>
              <a:gd name="connsiteX9" fmla="*/ 12192000 w 12192000"/>
              <a:gd name="connsiteY9" fmla="*/ 2290233 h 4177852"/>
              <a:gd name="connsiteX10" fmla="*/ 12160778 w 12192000"/>
              <a:gd name="connsiteY10" fmla="*/ 2299642 h 4177852"/>
              <a:gd name="connsiteX11" fmla="*/ 12036084 w 12192000"/>
              <a:gd name="connsiteY11" fmla="*/ 2489511 h 4177852"/>
              <a:gd name="connsiteX12" fmla="*/ 12036084 w 12192000"/>
              <a:gd name="connsiteY12" fmla="*/ 2589719 h 4177852"/>
              <a:gd name="connsiteX13" fmla="*/ 11835519 w 12192000"/>
              <a:gd name="connsiteY13" fmla="*/ 2795410 h 4177852"/>
              <a:gd name="connsiteX14" fmla="*/ 11629677 w 12192000"/>
              <a:gd name="connsiteY14" fmla="*/ 2589719 h 4177852"/>
              <a:gd name="connsiteX15" fmla="*/ 11629677 w 12192000"/>
              <a:gd name="connsiteY15" fmla="*/ 1977921 h 4177852"/>
              <a:gd name="connsiteX16" fmla="*/ 11423834 w 12192000"/>
              <a:gd name="connsiteY16" fmla="*/ 1777504 h 4177852"/>
              <a:gd name="connsiteX17" fmla="*/ 11223268 w 12192000"/>
              <a:gd name="connsiteY17" fmla="*/ 1977921 h 4177852"/>
              <a:gd name="connsiteX18" fmla="*/ 11223268 w 12192000"/>
              <a:gd name="connsiteY18" fmla="*/ 2447318 h 4177852"/>
              <a:gd name="connsiteX19" fmla="*/ 11033260 w 12192000"/>
              <a:gd name="connsiteY19" fmla="*/ 2653009 h 4177852"/>
              <a:gd name="connsiteX20" fmla="*/ 10911865 w 12192000"/>
              <a:gd name="connsiteY20" fmla="*/ 2668832 h 4177852"/>
              <a:gd name="connsiteX21" fmla="*/ 10816861 w 12192000"/>
              <a:gd name="connsiteY21" fmla="*/ 2805958 h 4177852"/>
              <a:gd name="connsiteX22" fmla="*/ 10816861 w 12192000"/>
              <a:gd name="connsiteY22" fmla="*/ 3312274 h 4177852"/>
              <a:gd name="connsiteX23" fmla="*/ 10611018 w 12192000"/>
              <a:gd name="connsiteY23" fmla="*/ 3517965 h 4177852"/>
              <a:gd name="connsiteX24" fmla="*/ 10410453 w 12192000"/>
              <a:gd name="connsiteY24" fmla="*/ 3312274 h 4177852"/>
              <a:gd name="connsiteX25" fmla="*/ 10410453 w 12192000"/>
              <a:gd name="connsiteY25" fmla="*/ 2510607 h 4177852"/>
              <a:gd name="connsiteX26" fmla="*/ 10310170 w 12192000"/>
              <a:gd name="connsiteY26" fmla="*/ 2362932 h 4177852"/>
              <a:gd name="connsiteX27" fmla="*/ 10220444 w 12192000"/>
              <a:gd name="connsiteY27" fmla="*/ 2347109 h 4177852"/>
              <a:gd name="connsiteX28" fmla="*/ 10204610 w 12192000"/>
              <a:gd name="connsiteY28" fmla="*/ 2347109 h 4177852"/>
              <a:gd name="connsiteX29" fmla="*/ 9998767 w 12192000"/>
              <a:gd name="connsiteY29" fmla="*/ 2141418 h 4177852"/>
              <a:gd name="connsiteX30" fmla="*/ 9998767 w 12192000"/>
              <a:gd name="connsiteY30" fmla="*/ 564455 h 4177852"/>
              <a:gd name="connsiteX31" fmla="*/ 10004045 w 12192000"/>
              <a:gd name="connsiteY31" fmla="*/ 543359 h 4177852"/>
              <a:gd name="connsiteX32" fmla="*/ 9998767 w 12192000"/>
              <a:gd name="connsiteY32" fmla="*/ 516987 h 4177852"/>
              <a:gd name="connsiteX33" fmla="*/ 9998767 w 12192000"/>
              <a:gd name="connsiteY33" fmla="*/ 71301 h 4177852"/>
              <a:gd name="connsiteX34" fmla="*/ 6396171 w 12192000"/>
              <a:gd name="connsiteY34" fmla="*/ 0 h 4177852"/>
              <a:gd name="connsiteX35" fmla="*/ 9904710 w 12192000"/>
              <a:gd name="connsiteY35" fmla="*/ 0 h 4177852"/>
              <a:gd name="connsiteX36" fmla="*/ 9904710 w 12192000"/>
              <a:gd name="connsiteY36" fmla="*/ 10539 h 4177852"/>
              <a:gd name="connsiteX37" fmla="*/ 9904710 w 12192000"/>
              <a:gd name="connsiteY37" fmla="*/ 1176922 h 4177852"/>
              <a:gd name="connsiteX38" fmla="*/ 9904710 w 12192000"/>
              <a:gd name="connsiteY38" fmla="*/ 2864615 h 4177852"/>
              <a:gd name="connsiteX39" fmla="*/ 9709497 w 12192000"/>
              <a:gd name="connsiteY39" fmla="*/ 3059755 h 4177852"/>
              <a:gd name="connsiteX40" fmla="*/ 9514286 w 12192000"/>
              <a:gd name="connsiteY40" fmla="*/ 2864615 h 4177852"/>
              <a:gd name="connsiteX41" fmla="*/ 9514286 w 12192000"/>
              <a:gd name="connsiteY41" fmla="*/ 2548172 h 4177852"/>
              <a:gd name="connsiteX42" fmla="*/ 9319074 w 12192000"/>
              <a:gd name="connsiteY42" fmla="*/ 2353034 h 4177852"/>
              <a:gd name="connsiteX43" fmla="*/ 9123863 w 12192000"/>
              <a:gd name="connsiteY43" fmla="*/ 2548172 h 4177852"/>
              <a:gd name="connsiteX44" fmla="*/ 9123863 w 12192000"/>
              <a:gd name="connsiteY44" fmla="*/ 3202155 h 4177852"/>
              <a:gd name="connsiteX45" fmla="*/ 8933926 w 12192000"/>
              <a:gd name="connsiteY45" fmla="*/ 3397293 h 4177852"/>
              <a:gd name="connsiteX46" fmla="*/ 8738715 w 12192000"/>
              <a:gd name="connsiteY46" fmla="*/ 3202155 h 4177852"/>
              <a:gd name="connsiteX47" fmla="*/ 8738715 w 12192000"/>
              <a:gd name="connsiteY47" fmla="*/ 2616736 h 4177852"/>
              <a:gd name="connsiteX48" fmla="*/ 8543502 w 12192000"/>
              <a:gd name="connsiteY48" fmla="*/ 2421596 h 4177852"/>
              <a:gd name="connsiteX49" fmla="*/ 8348291 w 12192000"/>
              <a:gd name="connsiteY49" fmla="*/ 2616736 h 4177852"/>
              <a:gd name="connsiteX50" fmla="*/ 8348291 w 12192000"/>
              <a:gd name="connsiteY50" fmla="*/ 3982713 h 4177852"/>
              <a:gd name="connsiteX51" fmla="*/ 8153079 w 12192000"/>
              <a:gd name="connsiteY51" fmla="*/ 4177852 h 4177852"/>
              <a:gd name="connsiteX52" fmla="*/ 7957866 w 12192000"/>
              <a:gd name="connsiteY52" fmla="*/ 3982713 h 4177852"/>
              <a:gd name="connsiteX53" fmla="*/ 7957866 w 12192000"/>
              <a:gd name="connsiteY53" fmla="*/ 2864615 h 4177852"/>
              <a:gd name="connsiteX54" fmla="*/ 7762655 w 12192000"/>
              <a:gd name="connsiteY54" fmla="*/ 2669475 h 4177852"/>
              <a:gd name="connsiteX55" fmla="*/ 7567443 w 12192000"/>
              <a:gd name="connsiteY55" fmla="*/ 2864615 h 4177852"/>
              <a:gd name="connsiteX56" fmla="*/ 7567443 w 12192000"/>
              <a:gd name="connsiteY56" fmla="*/ 2817149 h 4177852"/>
              <a:gd name="connsiteX57" fmla="*/ 7372231 w 12192000"/>
              <a:gd name="connsiteY57" fmla="*/ 3012288 h 4177852"/>
              <a:gd name="connsiteX58" fmla="*/ 7177019 w 12192000"/>
              <a:gd name="connsiteY58" fmla="*/ 2817149 h 4177852"/>
              <a:gd name="connsiteX59" fmla="*/ 7177019 w 12192000"/>
              <a:gd name="connsiteY59" fmla="*/ 2738039 h 4177852"/>
              <a:gd name="connsiteX60" fmla="*/ 6981807 w 12192000"/>
              <a:gd name="connsiteY60" fmla="*/ 2548172 h 4177852"/>
              <a:gd name="connsiteX61" fmla="*/ 6786596 w 12192000"/>
              <a:gd name="connsiteY61" fmla="*/ 2738039 h 4177852"/>
              <a:gd name="connsiteX62" fmla="*/ 6786596 w 12192000"/>
              <a:gd name="connsiteY62" fmla="*/ 2716943 h 4177852"/>
              <a:gd name="connsiteX63" fmla="*/ 6591384 w 12192000"/>
              <a:gd name="connsiteY63" fmla="*/ 2912081 h 4177852"/>
              <a:gd name="connsiteX64" fmla="*/ 6396171 w 12192000"/>
              <a:gd name="connsiteY64" fmla="*/ 2716943 h 4177852"/>
              <a:gd name="connsiteX65" fmla="*/ 6396171 w 12192000"/>
              <a:gd name="connsiteY65" fmla="*/ 1029248 h 4177852"/>
              <a:gd name="connsiteX66" fmla="*/ 6396171 w 12192000"/>
              <a:gd name="connsiteY66" fmla="*/ 81691 h 4177852"/>
              <a:gd name="connsiteX67" fmla="*/ 3340177 w 12192000"/>
              <a:gd name="connsiteY67" fmla="*/ 0 h 4177852"/>
              <a:gd name="connsiteX68" fmla="*/ 6190309 w 12192000"/>
              <a:gd name="connsiteY68" fmla="*/ 0 h 4177852"/>
              <a:gd name="connsiteX69" fmla="*/ 6190309 w 12192000"/>
              <a:gd name="connsiteY69" fmla="*/ 117990 h 4177852"/>
              <a:gd name="connsiteX70" fmla="*/ 6190309 w 12192000"/>
              <a:gd name="connsiteY70" fmla="*/ 1182574 h 4177852"/>
              <a:gd name="connsiteX71" fmla="*/ 6185031 w 12192000"/>
              <a:gd name="connsiteY71" fmla="*/ 1240593 h 4177852"/>
              <a:gd name="connsiteX72" fmla="*/ 6190309 w 12192000"/>
              <a:gd name="connsiteY72" fmla="*/ 1293337 h 4177852"/>
              <a:gd name="connsiteX73" fmla="*/ 6190309 w 12192000"/>
              <a:gd name="connsiteY73" fmla="*/ 2870383 h 4177852"/>
              <a:gd name="connsiteX74" fmla="*/ 5989744 w 12192000"/>
              <a:gd name="connsiteY74" fmla="*/ 3076085 h 4177852"/>
              <a:gd name="connsiteX75" fmla="*/ 5783901 w 12192000"/>
              <a:gd name="connsiteY75" fmla="*/ 2870383 h 4177852"/>
              <a:gd name="connsiteX76" fmla="*/ 5783901 w 12192000"/>
              <a:gd name="connsiteY76" fmla="*/ 2437882 h 4177852"/>
              <a:gd name="connsiteX77" fmla="*/ 5583336 w 12192000"/>
              <a:gd name="connsiteY77" fmla="*/ 2237455 h 4177852"/>
              <a:gd name="connsiteX78" fmla="*/ 5377493 w 12192000"/>
              <a:gd name="connsiteY78" fmla="*/ 2437882 h 4177852"/>
              <a:gd name="connsiteX79" fmla="*/ 5377493 w 12192000"/>
              <a:gd name="connsiteY79" fmla="*/ 2569742 h 4177852"/>
              <a:gd name="connsiteX80" fmla="*/ 5171651 w 12192000"/>
              <a:gd name="connsiteY80" fmla="*/ 2770170 h 4177852"/>
              <a:gd name="connsiteX81" fmla="*/ 5161094 w 12192000"/>
              <a:gd name="connsiteY81" fmla="*/ 2770170 h 4177852"/>
              <a:gd name="connsiteX82" fmla="*/ 5066090 w 12192000"/>
              <a:gd name="connsiteY82" fmla="*/ 2785993 h 4177852"/>
              <a:gd name="connsiteX83" fmla="*/ 4971086 w 12192000"/>
              <a:gd name="connsiteY83" fmla="*/ 2928402 h 4177852"/>
              <a:gd name="connsiteX84" fmla="*/ 4971086 w 12192000"/>
              <a:gd name="connsiteY84" fmla="*/ 3851422 h 4177852"/>
              <a:gd name="connsiteX85" fmla="*/ 4765244 w 12192000"/>
              <a:gd name="connsiteY85" fmla="*/ 4051850 h 4177852"/>
              <a:gd name="connsiteX86" fmla="*/ 4564679 w 12192000"/>
              <a:gd name="connsiteY86" fmla="*/ 3851422 h 4177852"/>
              <a:gd name="connsiteX87" fmla="*/ 4564679 w 12192000"/>
              <a:gd name="connsiteY87" fmla="*/ 3498037 h 4177852"/>
              <a:gd name="connsiteX88" fmla="*/ 4464395 w 12192000"/>
              <a:gd name="connsiteY88" fmla="*/ 3355628 h 4177852"/>
              <a:gd name="connsiteX89" fmla="*/ 4374669 w 12192000"/>
              <a:gd name="connsiteY89" fmla="*/ 3339805 h 4177852"/>
              <a:gd name="connsiteX90" fmla="*/ 4358835 w 12192000"/>
              <a:gd name="connsiteY90" fmla="*/ 3339805 h 4177852"/>
              <a:gd name="connsiteX91" fmla="*/ 4158269 w 12192000"/>
              <a:gd name="connsiteY91" fmla="*/ 3139378 h 4177852"/>
              <a:gd name="connsiteX92" fmla="*/ 3952427 w 12192000"/>
              <a:gd name="connsiteY92" fmla="*/ 2933676 h 4177852"/>
              <a:gd name="connsiteX93" fmla="*/ 3746584 w 12192000"/>
              <a:gd name="connsiteY93" fmla="*/ 3139378 h 4177852"/>
              <a:gd name="connsiteX94" fmla="*/ 3746584 w 12192000"/>
              <a:gd name="connsiteY94" fmla="*/ 3687916 h 4177852"/>
              <a:gd name="connsiteX95" fmla="*/ 3546019 w 12192000"/>
              <a:gd name="connsiteY95" fmla="*/ 3888343 h 4177852"/>
              <a:gd name="connsiteX96" fmla="*/ 3340177 w 12192000"/>
              <a:gd name="connsiteY96" fmla="*/ 3687916 h 4177852"/>
              <a:gd name="connsiteX97" fmla="*/ 3340177 w 12192000"/>
              <a:gd name="connsiteY97" fmla="*/ 2000107 h 4177852"/>
              <a:gd name="connsiteX98" fmla="*/ 3340177 w 12192000"/>
              <a:gd name="connsiteY98" fmla="*/ 118300 h 4177852"/>
              <a:gd name="connsiteX99" fmla="*/ 2834394 w 12192000"/>
              <a:gd name="connsiteY99" fmla="*/ 0 h 4177852"/>
              <a:gd name="connsiteX100" fmla="*/ 3246120 w 12192000"/>
              <a:gd name="connsiteY100" fmla="*/ 0 h 4177852"/>
              <a:gd name="connsiteX101" fmla="*/ 3246120 w 12192000"/>
              <a:gd name="connsiteY101" fmla="*/ 112341 h 4177852"/>
              <a:gd name="connsiteX102" fmla="*/ 3246120 w 12192000"/>
              <a:gd name="connsiteY102" fmla="*/ 786419 h 4177852"/>
              <a:gd name="connsiteX103" fmla="*/ 3040257 w 12192000"/>
              <a:gd name="connsiteY103" fmla="*/ 986980 h 4177852"/>
              <a:gd name="connsiteX104" fmla="*/ 2834394 w 12192000"/>
              <a:gd name="connsiteY104" fmla="*/ 786419 h 4177852"/>
              <a:gd name="connsiteX105" fmla="*/ 2834394 w 12192000"/>
              <a:gd name="connsiteY105" fmla="*/ 11480 h 4177852"/>
              <a:gd name="connsiteX106" fmla="*/ 0 w 12192000"/>
              <a:gd name="connsiteY106" fmla="*/ 0 h 4177852"/>
              <a:gd name="connsiteX107" fmla="*/ 2733238 w 12192000"/>
              <a:gd name="connsiteY107" fmla="*/ 0 h 4177852"/>
              <a:gd name="connsiteX108" fmla="*/ 2733238 w 12192000"/>
              <a:gd name="connsiteY108" fmla="*/ 27664 h 4177852"/>
              <a:gd name="connsiteX109" fmla="*/ 2733238 w 12192000"/>
              <a:gd name="connsiteY109" fmla="*/ 1029248 h 4177852"/>
              <a:gd name="connsiteX110" fmla="*/ 2733238 w 12192000"/>
              <a:gd name="connsiteY110" fmla="*/ 2716943 h 4177852"/>
              <a:gd name="connsiteX111" fmla="*/ 2538026 w 12192000"/>
              <a:gd name="connsiteY111" fmla="*/ 2912081 h 4177852"/>
              <a:gd name="connsiteX112" fmla="*/ 2342815 w 12192000"/>
              <a:gd name="connsiteY112" fmla="*/ 2716943 h 4177852"/>
              <a:gd name="connsiteX113" fmla="*/ 2342815 w 12192000"/>
              <a:gd name="connsiteY113" fmla="*/ 2738039 h 4177852"/>
              <a:gd name="connsiteX114" fmla="*/ 2147602 w 12192000"/>
              <a:gd name="connsiteY114" fmla="*/ 2548172 h 4177852"/>
              <a:gd name="connsiteX115" fmla="*/ 1952390 w 12192000"/>
              <a:gd name="connsiteY115" fmla="*/ 2738039 h 4177852"/>
              <a:gd name="connsiteX116" fmla="*/ 1952390 w 12192000"/>
              <a:gd name="connsiteY116" fmla="*/ 2817149 h 4177852"/>
              <a:gd name="connsiteX117" fmla="*/ 1757179 w 12192000"/>
              <a:gd name="connsiteY117" fmla="*/ 3012288 h 4177852"/>
              <a:gd name="connsiteX118" fmla="*/ 1561966 w 12192000"/>
              <a:gd name="connsiteY118" fmla="*/ 2817149 h 4177852"/>
              <a:gd name="connsiteX119" fmla="*/ 1561966 w 12192000"/>
              <a:gd name="connsiteY119" fmla="*/ 2864615 h 4177852"/>
              <a:gd name="connsiteX120" fmla="*/ 1366754 w 12192000"/>
              <a:gd name="connsiteY120" fmla="*/ 2669475 h 4177852"/>
              <a:gd name="connsiteX121" fmla="*/ 1171543 w 12192000"/>
              <a:gd name="connsiteY121" fmla="*/ 2864615 h 4177852"/>
              <a:gd name="connsiteX122" fmla="*/ 1171543 w 12192000"/>
              <a:gd name="connsiteY122" fmla="*/ 3982713 h 4177852"/>
              <a:gd name="connsiteX123" fmla="*/ 976330 w 12192000"/>
              <a:gd name="connsiteY123" fmla="*/ 4177852 h 4177852"/>
              <a:gd name="connsiteX124" fmla="*/ 781118 w 12192000"/>
              <a:gd name="connsiteY124" fmla="*/ 3982713 h 4177852"/>
              <a:gd name="connsiteX125" fmla="*/ 781118 w 12192000"/>
              <a:gd name="connsiteY125" fmla="*/ 2616736 h 4177852"/>
              <a:gd name="connsiteX126" fmla="*/ 591182 w 12192000"/>
              <a:gd name="connsiteY126" fmla="*/ 2421596 h 4177852"/>
              <a:gd name="connsiteX127" fmla="*/ 395971 w 12192000"/>
              <a:gd name="connsiteY127" fmla="*/ 2616736 h 4177852"/>
              <a:gd name="connsiteX128" fmla="*/ 395971 w 12192000"/>
              <a:gd name="connsiteY128" fmla="*/ 3202155 h 4177852"/>
              <a:gd name="connsiteX129" fmla="*/ 200759 w 12192000"/>
              <a:gd name="connsiteY129" fmla="*/ 3397293 h 4177852"/>
              <a:gd name="connsiteX130" fmla="*/ 5546 w 12192000"/>
              <a:gd name="connsiteY130" fmla="*/ 3202155 h 4177852"/>
              <a:gd name="connsiteX131" fmla="*/ 5546 w 12192000"/>
              <a:gd name="connsiteY131" fmla="*/ 2548172 h 4177852"/>
              <a:gd name="connsiteX132" fmla="*/ 0 w 12192000"/>
              <a:gd name="connsiteY132" fmla="*/ 2520831 h 4177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Lst>
            <a:rect l="l" t="t" r="r" b="b"/>
            <a:pathLst>
              <a:path w="12192000" h="4177852">
                <a:moveTo>
                  <a:pt x="3040258" y="1155576"/>
                </a:moveTo>
                <a:cubicBezTo>
                  <a:pt x="3151108" y="1155576"/>
                  <a:pt x="3246121" y="1245202"/>
                  <a:pt x="3246121" y="1355916"/>
                </a:cubicBezTo>
                <a:cubicBezTo>
                  <a:pt x="3246121" y="2932279"/>
                  <a:pt x="3246121" y="2932279"/>
                  <a:pt x="3246121" y="2932279"/>
                </a:cubicBezTo>
                <a:cubicBezTo>
                  <a:pt x="3246121" y="3048265"/>
                  <a:pt x="3151108" y="3137891"/>
                  <a:pt x="3040258" y="3137891"/>
                </a:cubicBezTo>
                <a:cubicBezTo>
                  <a:pt x="2929409" y="3137891"/>
                  <a:pt x="2834395" y="3048265"/>
                  <a:pt x="2834395" y="2932279"/>
                </a:cubicBezTo>
                <a:cubicBezTo>
                  <a:pt x="2834395" y="1355916"/>
                  <a:pt x="2834395" y="1355916"/>
                  <a:pt x="2834395" y="1355916"/>
                </a:cubicBezTo>
                <a:cubicBezTo>
                  <a:pt x="2834395" y="1245202"/>
                  <a:pt x="2929409" y="1155576"/>
                  <a:pt x="3040258" y="1155576"/>
                </a:cubicBezTo>
                <a:close/>
                <a:moveTo>
                  <a:pt x="9998767" y="0"/>
                </a:moveTo>
                <a:lnTo>
                  <a:pt x="12192000" y="0"/>
                </a:lnTo>
                <a:lnTo>
                  <a:pt x="12192000" y="2290233"/>
                </a:lnTo>
                <a:lnTo>
                  <a:pt x="12160778" y="2299642"/>
                </a:lnTo>
                <a:cubicBezTo>
                  <a:pt x="12086555" y="2330298"/>
                  <a:pt x="12036084" y="2402488"/>
                  <a:pt x="12036084" y="2489511"/>
                </a:cubicBezTo>
                <a:cubicBezTo>
                  <a:pt x="12036084" y="2489511"/>
                  <a:pt x="12036084" y="2489511"/>
                  <a:pt x="12036084" y="2589719"/>
                </a:cubicBezTo>
                <a:cubicBezTo>
                  <a:pt x="12036084" y="2700476"/>
                  <a:pt x="11946357" y="2795410"/>
                  <a:pt x="11835519" y="2795410"/>
                </a:cubicBezTo>
                <a:cubicBezTo>
                  <a:pt x="11719403" y="2795410"/>
                  <a:pt x="11629677" y="2700476"/>
                  <a:pt x="11629677" y="2589719"/>
                </a:cubicBezTo>
                <a:cubicBezTo>
                  <a:pt x="11629677" y="2589719"/>
                  <a:pt x="11629677" y="2589719"/>
                  <a:pt x="11629677" y="1977921"/>
                </a:cubicBezTo>
                <a:cubicBezTo>
                  <a:pt x="11629677" y="1867165"/>
                  <a:pt x="11539950" y="1777504"/>
                  <a:pt x="11423834" y="1777504"/>
                </a:cubicBezTo>
                <a:cubicBezTo>
                  <a:pt x="11312995" y="1777504"/>
                  <a:pt x="11223268" y="1867165"/>
                  <a:pt x="11223268" y="1977921"/>
                </a:cubicBezTo>
                <a:cubicBezTo>
                  <a:pt x="11223268" y="1977921"/>
                  <a:pt x="11223268" y="1977921"/>
                  <a:pt x="11223268" y="2447318"/>
                </a:cubicBezTo>
                <a:cubicBezTo>
                  <a:pt x="11223268" y="2558075"/>
                  <a:pt x="11138820" y="2642460"/>
                  <a:pt x="11033260" y="2653009"/>
                </a:cubicBezTo>
                <a:cubicBezTo>
                  <a:pt x="10980480" y="2653009"/>
                  <a:pt x="10964646" y="2653009"/>
                  <a:pt x="10911865" y="2668832"/>
                </a:cubicBezTo>
                <a:cubicBezTo>
                  <a:pt x="10880197" y="2679379"/>
                  <a:pt x="10827417" y="2716298"/>
                  <a:pt x="10816861" y="2805958"/>
                </a:cubicBezTo>
                <a:cubicBezTo>
                  <a:pt x="10816861" y="2805958"/>
                  <a:pt x="10816861" y="2805958"/>
                  <a:pt x="10816861" y="3312274"/>
                </a:cubicBezTo>
                <a:cubicBezTo>
                  <a:pt x="10816861" y="3423031"/>
                  <a:pt x="10721857" y="3517965"/>
                  <a:pt x="10611018" y="3517965"/>
                </a:cubicBezTo>
                <a:cubicBezTo>
                  <a:pt x="10500180" y="3517965"/>
                  <a:pt x="10410453" y="3423031"/>
                  <a:pt x="10410453" y="3312274"/>
                </a:cubicBezTo>
                <a:cubicBezTo>
                  <a:pt x="10410453" y="3312274"/>
                  <a:pt x="10410453" y="3312274"/>
                  <a:pt x="10410453" y="2510607"/>
                </a:cubicBezTo>
                <a:cubicBezTo>
                  <a:pt x="10399897" y="2410399"/>
                  <a:pt x="10341838" y="2373480"/>
                  <a:pt x="10310170" y="2362932"/>
                </a:cubicBezTo>
                <a:cubicBezTo>
                  <a:pt x="10273225" y="2347109"/>
                  <a:pt x="10252112" y="2347109"/>
                  <a:pt x="10220444" y="2347109"/>
                </a:cubicBezTo>
                <a:cubicBezTo>
                  <a:pt x="10215166" y="2347109"/>
                  <a:pt x="10209888" y="2347109"/>
                  <a:pt x="10204610" y="2347109"/>
                </a:cubicBezTo>
                <a:cubicBezTo>
                  <a:pt x="10093771" y="2347109"/>
                  <a:pt x="9998767" y="2257449"/>
                  <a:pt x="9998767" y="2141418"/>
                </a:cubicBezTo>
                <a:cubicBezTo>
                  <a:pt x="9998767" y="2141418"/>
                  <a:pt x="9998767" y="2141418"/>
                  <a:pt x="9998767" y="564455"/>
                </a:cubicBezTo>
                <a:cubicBezTo>
                  <a:pt x="9998767" y="559180"/>
                  <a:pt x="10004045" y="548633"/>
                  <a:pt x="10004045" y="543359"/>
                </a:cubicBezTo>
                <a:cubicBezTo>
                  <a:pt x="10004045" y="532810"/>
                  <a:pt x="9998767" y="527536"/>
                  <a:pt x="9998767" y="516987"/>
                </a:cubicBezTo>
                <a:cubicBezTo>
                  <a:pt x="9998767" y="516987"/>
                  <a:pt x="9998767" y="516987"/>
                  <a:pt x="9998767" y="71301"/>
                </a:cubicBezTo>
                <a:close/>
                <a:moveTo>
                  <a:pt x="6396171" y="0"/>
                </a:moveTo>
                <a:lnTo>
                  <a:pt x="9904710" y="0"/>
                </a:lnTo>
                <a:lnTo>
                  <a:pt x="9904710" y="10539"/>
                </a:lnTo>
                <a:cubicBezTo>
                  <a:pt x="9904710" y="349953"/>
                  <a:pt x="9904710" y="736560"/>
                  <a:pt x="9904710" y="1176922"/>
                </a:cubicBezTo>
                <a:cubicBezTo>
                  <a:pt x="9904710" y="1176922"/>
                  <a:pt x="9904710" y="1176922"/>
                  <a:pt x="9904710" y="2864615"/>
                </a:cubicBezTo>
                <a:cubicBezTo>
                  <a:pt x="9904710" y="2970096"/>
                  <a:pt x="9820294" y="3059755"/>
                  <a:pt x="9709497" y="3059755"/>
                </a:cubicBezTo>
                <a:cubicBezTo>
                  <a:pt x="9603978" y="3059755"/>
                  <a:pt x="9514286" y="2970096"/>
                  <a:pt x="9514286" y="2864615"/>
                </a:cubicBezTo>
                <a:cubicBezTo>
                  <a:pt x="9514286" y="2864615"/>
                  <a:pt x="9514286" y="2864615"/>
                  <a:pt x="9514286" y="2548172"/>
                </a:cubicBezTo>
                <a:cubicBezTo>
                  <a:pt x="9514286" y="2437418"/>
                  <a:pt x="9429870" y="2353034"/>
                  <a:pt x="9319074" y="2353034"/>
                </a:cubicBezTo>
                <a:cubicBezTo>
                  <a:pt x="9213555" y="2353034"/>
                  <a:pt x="9123863" y="2437418"/>
                  <a:pt x="9123863" y="2548172"/>
                </a:cubicBezTo>
                <a:cubicBezTo>
                  <a:pt x="9123863" y="2548172"/>
                  <a:pt x="9123863" y="2548172"/>
                  <a:pt x="9123863" y="3202155"/>
                </a:cubicBezTo>
                <a:cubicBezTo>
                  <a:pt x="9123863" y="3312909"/>
                  <a:pt x="9039446" y="3397293"/>
                  <a:pt x="8933926" y="3397293"/>
                </a:cubicBezTo>
                <a:cubicBezTo>
                  <a:pt x="8823130" y="3397293"/>
                  <a:pt x="8738715" y="3312909"/>
                  <a:pt x="8738715" y="3202155"/>
                </a:cubicBezTo>
                <a:cubicBezTo>
                  <a:pt x="8738715" y="3202155"/>
                  <a:pt x="8738715" y="3202155"/>
                  <a:pt x="8738715" y="2616736"/>
                </a:cubicBezTo>
                <a:cubicBezTo>
                  <a:pt x="8738715" y="2511255"/>
                  <a:pt x="8649023" y="2421596"/>
                  <a:pt x="8543502" y="2421596"/>
                </a:cubicBezTo>
                <a:cubicBezTo>
                  <a:pt x="8432706" y="2421596"/>
                  <a:pt x="8348291" y="2511255"/>
                  <a:pt x="8348291" y="2616736"/>
                </a:cubicBezTo>
                <a:cubicBezTo>
                  <a:pt x="8348291" y="2616736"/>
                  <a:pt x="8348291" y="2616736"/>
                  <a:pt x="8348291" y="3982713"/>
                </a:cubicBezTo>
                <a:cubicBezTo>
                  <a:pt x="8348291" y="4088194"/>
                  <a:pt x="8258599" y="4177852"/>
                  <a:pt x="8153079" y="4177852"/>
                </a:cubicBezTo>
                <a:cubicBezTo>
                  <a:pt x="8042283" y="4177852"/>
                  <a:pt x="7957866" y="4088194"/>
                  <a:pt x="7957866" y="3982713"/>
                </a:cubicBezTo>
                <a:cubicBezTo>
                  <a:pt x="7957866" y="3982713"/>
                  <a:pt x="7957866" y="3982713"/>
                  <a:pt x="7957866" y="2864615"/>
                </a:cubicBezTo>
                <a:cubicBezTo>
                  <a:pt x="7957866" y="2753861"/>
                  <a:pt x="7868174" y="2669475"/>
                  <a:pt x="7762655" y="2669475"/>
                </a:cubicBezTo>
                <a:cubicBezTo>
                  <a:pt x="7657135" y="2669475"/>
                  <a:pt x="7567443" y="2753861"/>
                  <a:pt x="7567443" y="2864615"/>
                </a:cubicBezTo>
                <a:cubicBezTo>
                  <a:pt x="7567443" y="2864615"/>
                  <a:pt x="7567443" y="2864615"/>
                  <a:pt x="7567443" y="2817149"/>
                </a:cubicBezTo>
                <a:cubicBezTo>
                  <a:pt x="7567443" y="2927904"/>
                  <a:pt x="7477751" y="3012288"/>
                  <a:pt x="7372231" y="3012288"/>
                </a:cubicBezTo>
                <a:cubicBezTo>
                  <a:pt x="7266711" y="3012288"/>
                  <a:pt x="7177019" y="2927904"/>
                  <a:pt x="7177019" y="2817149"/>
                </a:cubicBezTo>
                <a:cubicBezTo>
                  <a:pt x="7177019" y="2817149"/>
                  <a:pt x="7177019" y="2817149"/>
                  <a:pt x="7177019" y="2738039"/>
                </a:cubicBezTo>
                <a:cubicBezTo>
                  <a:pt x="7177019" y="2632558"/>
                  <a:pt x="7092603" y="2548172"/>
                  <a:pt x="6981807" y="2548172"/>
                </a:cubicBezTo>
                <a:cubicBezTo>
                  <a:pt x="6876288" y="2548172"/>
                  <a:pt x="6786596" y="2632558"/>
                  <a:pt x="6786596" y="2738039"/>
                </a:cubicBezTo>
                <a:cubicBezTo>
                  <a:pt x="6786596" y="2738039"/>
                  <a:pt x="6786596" y="2738039"/>
                  <a:pt x="6786596" y="2716943"/>
                </a:cubicBezTo>
                <a:cubicBezTo>
                  <a:pt x="6786596" y="2822423"/>
                  <a:pt x="6702179" y="2912081"/>
                  <a:pt x="6591384" y="2912081"/>
                </a:cubicBezTo>
                <a:cubicBezTo>
                  <a:pt x="6485863" y="2912081"/>
                  <a:pt x="6396171" y="2822423"/>
                  <a:pt x="6396171" y="2716943"/>
                </a:cubicBezTo>
                <a:cubicBezTo>
                  <a:pt x="6396171" y="2716943"/>
                  <a:pt x="6396171" y="2716943"/>
                  <a:pt x="6396171" y="1029248"/>
                </a:cubicBezTo>
                <a:cubicBezTo>
                  <a:pt x="6396171" y="1029248"/>
                  <a:pt x="6396171" y="1029248"/>
                  <a:pt x="6396171" y="81691"/>
                </a:cubicBezTo>
                <a:close/>
                <a:moveTo>
                  <a:pt x="3340177" y="0"/>
                </a:moveTo>
                <a:lnTo>
                  <a:pt x="6190309" y="0"/>
                </a:lnTo>
                <a:lnTo>
                  <a:pt x="6190309" y="117990"/>
                </a:lnTo>
                <a:cubicBezTo>
                  <a:pt x="6190309" y="350928"/>
                  <a:pt x="6190309" y="689747"/>
                  <a:pt x="6190309" y="1182574"/>
                </a:cubicBezTo>
                <a:cubicBezTo>
                  <a:pt x="6190309" y="1203672"/>
                  <a:pt x="6190309" y="1224769"/>
                  <a:pt x="6185031" y="1240593"/>
                </a:cubicBezTo>
                <a:cubicBezTo>
                  <a:pt x="6190309" y="1256416"/>
                  <a:pt x="6190309" y="1277513"/>
                  <a:pt x="6190309" y="1293337"/>
                </a:cubicBezTo>
                <a:cubicBezTo>
                  <a:pt x="6190309" y="1293337"/>
                  <a:pt x="6190309" y="1293337"/>
                  <a:pt x="6190309" y="2870383"/>
                </a:cubicBezTo>
                <a:cubicBezTo>
                  <a:pt x="6190309" y="2986420"/>
                  <a:pt x="6100582" y="3076085"/>
                  <a:pt x="5989744" y="3076085"/>
                </a:cubicBezTo>
                <a:cubicBezTo>
                  <a:pt x="5873629" y="3076085"/>
                  <a:pt x="5783901" y="2986420"/>
                  <a:pt x="5783901" y="2870383"/>
                </a:cubicBezTo>
                <a:cubicBezTo>
                  <a:pt x="5783901" y="2870383"/>
                  <a:pt x="5783901" y="2870383"/>
                  <a:pt x="5783901" y="2437882"/>
                </a:cubicBezTo>
                <a:cubicBezTo>
                  <a:pt x="5783901" y="2327120"/>
                  <a:pt x="5694175" y="2237455"/>
                  <a:pt x="5583336" y="2237455"/>
                </a:cubicBezTo>
                <a:cubicBezTo>
                  <a:pt x="5467220" y="2237455"/>
                  <a:pt x="5377493" y="2327120"/>
                  <a:pt x="5377493" y="2437882"/>
                </a:cubicBezTo>
                <a:cubicBezTo>
                  <a:pt x="5377493" y="2437882"/>
                  <a:pt x="5377493" y="2437882"/>
                  <a:pt x="5377493" y="2569742"/>
                </a:cubicBezTo>
                <a:cubicBezTo>
                  <a:pt x="5377493" y="2680505"/>
                  <a:pt x="5287768" y="2770170"/>
                  <a:pt x="5171651" y="2770170"/>
                </a:cubicBezTo>
                <a:cubicBezTo>
                  <a:pt x="5171651" y="2770170"/>
                  <a:pt x="5166374" y="2770170"/>
                  <a:pt x="5161094" y="2770170"/>
                </a:cubicBezTo>
                <a:cubicBezTo>
                  <a:pt x="5129426" y="2770170"/>
                  <a:pt x="5108314" y="2770170"/>
                  <a:pt x="5066090" y="2785993"/>
                </a:cubicBezTo>
                <a:cubicBezTo>
                  <a:pt x="5034424" y="2801817"/>
                  <a:pt x="4981643" y="2833462"/>
                  <a:pt x="4971086" y="2928402"/>
                </a:cubicBezTo>
                <a:cubicBezTo>
                  <a:pt x="4971086" y="2928402"/>
                  <a:pt x="4971086" y="2928402"/>
                  <a:pt x="4971086" y="3851422"/>
                </a:cubicBezTo>
                <a:cubicBezTo>
                  <a:pt x="4971086" y="3962184"/>
                  <a:pt x="4881360" y="4051850"/>
                  <a:pt x="4765244" y="4051850"/>
                </a:cubicBezTo>
                <a:cubicBezTo>
                  <a:pt x="4654406" y="4051850"/>
                  <a:pt x="4564679" y="3962184"/>
                  <a:pt x="4564679" y="3851422"/>
                </a:cubicBezTo>
                <a:cubicBezTo>
                  <a:pt x="4564679" y="3851422"/>
                  <a:pt x="4564679" y="3851422"/>
                  <a:pt x="4564679" y="3498037"/>
                </a:cubicBezTo>
                <a:cubicBezTo>
                  <a:pt x="4554122" y="3403098"/>
                  <a:pt x="4496063" y="3371452"/>
                  <a:pt x="4464395" y="3355628"/>
                </a:cubicBezTo>
                <a:cubicBezTo>
                  <a:pt x="4427449" y="3345079"/>
                  <a:pt x="4406339" y="3339805"/>
                  <a:pt x="4374669" y="3339805"/>
                </a:cubicBezTo>
                <a:cubicBezTo>
                  <a:pt x="4369392" y="3339805"/>
                  <a:pt x="4364113" y="3339805"/>
                  <a:pt x="4358835" y="3339805"/>
                </a:cubicBezTo>
                <a:cubicBezTo>
                  <a:pt x="4247996" y="3339805"/>
                  <a:pt x="4158269" y="3250140"/>
                  <a:pt x="4158269" y="3139378"/>
                </a:cubicBezTo>
                <a:cubicBezTo>
                  <a:pt x="4158269" y="3023341"/>
                  <a:pt x="4063266" y="2933676"/>
                  <a:pt x="3952427" y="2933676"/>
                </a:cubicBezTo>
                <a:cubicBezTo>
                  <a:pt x="3841589" y="2933676"/>
                  <a:pt x="3746584" y="3023341"/>
                  <a:pt x="3746584" y="3139378"/>
                </a:cubicBezTo>
                <a:cubicBezTo>
                  <a:pt x="3746584" y="3139378"/>
                  <a:pt x="3746584" y="3139378"/>
                  <a:pt x="3746584" y="3687916"/>
                </a:cubicBezTo>
                <a:cubicBezTo>
                  <a:pt x="3746584" y="3798678"/>
                  <a:pt x="3656858" y="3888343"/>
                  <a:pt x="3546019" y="3888343"/>
                </a:cubicBezTo>
                <a:cubicBezTo>
                  <a:pt x="3429902" y="3888343"/>
                  <a:pt x="3340177" y="3798678"/>
                  <a:pt x="3340177" y="3687916"/>
                </a:cubicBezTo>
                <a:cubicBezTo>
                  <a:pt x="3340177" y="3687916"/>
                  <a:pt x="3340177" y="3687916"/>
                  <a:pt x="3340177" y="2000107"/>
                </a:cubicBezTo>
                <a:cubicBezTo>
                  <a:pt x="3340177" y="2000107"/>
                  <a:pt x="3340177" y="2000107"/>
                  <a:pt x="3340177" y="118300"/>
                </a:cubicBezTo>
                <a:close/>
                <a:moveTo>
                  <a:pt x="2834394" y="0"/>
                </a:moveTo>
                <a:lnTo>
                  <a:pt x="3246120" y="0"/>
                </a:lnTo>
                <a:lnTo>
                  <a:pt x="3246120" y="112341"/>
                </a:lnTo>
                <a:cubicBezTo>
                  <a:pt x="3246120" y="786419"/>
                  <a:pt x="3246120" y="786419"/>
                  <a:pt x="3246120" y="786419"/>
                </a:cubicBezTo>
                <a:cubicBezTo>
                  <a:pt x="3246120" y="897256"/>
                  <a:pt x="3151106" y="986980"/>
                  <a:pt x="3040257" y="986980"/>
                </a:cubicBezTo>
                <a:cubicBezTo>
                  <a:pt x="2929409" y="986980"/>
                  <a:pt x="2834394" y="897256"/>
                  <a:pt x="2834394" y="786419"/>
                </a:cubicBezTo>
                <a:cubicBezTo>
                  <a:pt x="2834394" y="275119"/>
                  <a:pt x="2834394" y="83381"/>
                  <a:pt x="2834394" y="11480"/>
                </a:cubicBezTo>
                <a:close/>
                <a:moveTo>
                  <a:pt x="0" y="0"/>
                </a:moveTo>
                <a:lnTo>
                  <a:pt x="2733238" y="0"/>
                </a:lnTo>
                <a:lnTo>
                  <a:pt x="2733238" y="27664"/>
                </a:lnTo>
                <a:cubicBezTo>
                  <a:pt x="2733238" y="283275"/>
                  <a:pt x="2733238" y="610456"/>
                  <a:pt x="2733238" y="1029248"/>
                </a:cubicBezTo>
                <a:cubicBezTo>
                  <a:pt x="2733238" y="1029248"/>
                  <a:pt x="2733238" y="1029248"/>
                  <a:pt x="2733238" y="2716943"/>
                </a:cubicBezTo>
                <a:cubicBezTo>
                  <a:pt x="2733238" y="2822423"/>
                  <a:pt x="2643546" y="2912081"/>
                  <a:pt x="2538026" y="2912081"/>
                </a:cubicBezTo>
                <a:cubicBezTo>
                  <a:pt x="2432507" y="2912081"/>
                  <a:pt x="2342815" y="2822423"/>
                  <a:pt x="2342815" y="2716943"/>
                </a:cubicBezTo>
                <a:cubicBezTo>
                  <a:pt x="2342815" y="2716943"/>
                  <a:pt x="2342815" y="2716943"/>
                  <a:pt x="2342815" y="2738039"/>
                </a:cubicBezTo>
                <a:cubicBezTo>
                  <a:pt x="2342815" y="2632558"/>
                  <a:pt x="2253123" y="2548172"/>
                  <a:pt x="2147602" y="2548172"/>
                </a:cubicBezTo>
                <a:cubicBezTo>
                  <a:pt x="2042083" y="2548172"/>
                  <a:pt x="1952390" y="2632558"/>
                  <a:pt x="1952390" y="2738039"/>
                </a:cubicBezTo>
                <a:cubicBezTo>
                  <a:pt x="1952390" y="2738039"/>
                  <a:pt x="1952390" y="2738039"/>
                  <a:pt x="1952390" y="2817149"/>
                </a:cubicBezTo>
                <a:cubicBezTo>
                  <a:pt x="1952390" y="2927904"/>
                  <a:pt x="1867975" y="3012288"/>
                  <a:pt x="1757179" y="3012288"/>
                </a:cubicBezTo>
                <a:cubicBezTo>
                  <a:pt x="1651658" y="3012288"/>
                  <a:pt x="1561966" y="2927904"/>
                  <a:pt x="1561966" y="2817149"/>
                </a:cubicBezTo>
                <a:cubicBezTo>
                  <a:pt x="1561966" y="2817149"/>
                  <a:pt x="1561966" y="2817149"/>
                  <a:pt x="1561966" y="2864615"/>
                </a:cubicBezTo>
                <a:cubicBezTo>
                  <a:pt x="1561966" y="2753861"/>
                  <a:pt x="1477550" y="2669475"/>
                  <a:pt x="1366754" y="2669475"/>
                </a:cubicBezTo>
                <a:cubicBezTo>
                  <a:pt x="1261235" y="2669475"/>
                  <a:pt x="1171543" y="2753861"/>
                  <a:pt x="1171543" y="2864615"/>
                </a:cubicBezTo>
                <a:cubicBezTo>
                  <a:pt x="1171543" y="2864615"/>
                  <a:pt x="1171543" y="2864615"/>
                  <a:pt x="1171543" y="3982713"/>
                </a:cubicBezTo>
                <a:cubicBezTo>
                  <a:pt x="1171543" y="4088194"/>
                  <a:pt x="1087126" y="4177852"/>
                  <a:pt x="976330" y="4177852"/>
                </a:cubicBezTo>
                <a:cubicBezTo>
                  <a:pt x="870810" y="4177852"/>
                  <a:pt x="781118" y="4088194"/>
                  <a:pt x="781118" y="3982713"/>
                </a:cubicBezTo>
                <a:cubicBezTo>
                  <a:pt x="781118" y="3982713"/>
                  <a:pt x="781118" y="3982713"/>
                  <a:pt x="781118" y="2616736"/>
                </a:cubicBezTo>
                <a:cubicBezTo>
                  <a:pt x="781118" y="2511255"/>
                  <a:pt x="696703" y="2421596"/>
                  <a:pt x="591182" y="2421596"/>
                </a:cubicBezTo>
                <a:cubicBezTo>
                  <a:pt x="480386" y="2421596"/>
                  <a:pt x="395971" y="2511255"/>
                  <a:pt x="395971" y="2616736"/>
                </a:cubicBezTo>
                <a:cubicBezTo>
                  <a:pt x="395971" y="2616736"/>
                  <a:pt x="395971" y="2616736"/>
                  <a:pt x="395971" y="3202155"/>
                </a:cubicBezTo>
                <a:cubicBezTo>
                  <a:pt x="395971" y="3312909"/>
                  <a:pt x="306279" y="3397293"/>
                  <a:pt x="200759" y="3397293"/>
                </a:cubicBezTo>
                <a:cubicBezTo>
                  <a:pt x="89963" y="3397293"/>
                  <a:pt x="5546" y="3312909"/>
                  <a:pt x="5546" y="3202155"/>
                </a:cubicBezTo>
                <a:cubicBezTo>
                  <a:pt x="5546" y="3202155"/>
                  <a:pt x="5546" y="3202155"/>
                  <a:pt x="5546" y="2548172"/>
                </a:cubicBezTo>
                <a:lnTo>
                  <a:pt x="0" y="2520831"/>
                </a:lnTo>
                <a:close/>
              </a:path>
            </a:pathLst>
          </a:custGeom>
        </p:spPr>
      </p:pic>
    </p:spTree>
    <p:extLst>
      <p:ext uri="{BB962C8B-B14F-4D97-AF65-F5344CB8AC3E}">
        <p14:creationId xmlns:p14="http://schemas.microsoft.com/office/powerpoint/2010/main" val="1232584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500"/>
                                        <p:tgtEl>
                                          <p:spTgt spid="36"/>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p:cTn id="11" dur="500" fill="hold"/>
                                        <p:tgtEl>
                                          <p:spTgt spid="24"/>
                                        </p:tgtEl>
                                        <p:attrNameLst>
                                          <p:attrName>ppt_w</p:attrName>
                                        </p:attrNameLst>
                                      </p:cBhvr>
                                      <p:tavLst>
                                        <p:tav tm="0">
                                          <p:val>
                                            <p:fltVal val="0"/>
                                          </p:val>
                                        </p:tav>
                                        <p:tav tm="100000">
                                          <p:val>
                                            <p:strVal val="#ppt_w"/>
                                          </p:val>
                                        </p:tav>
                                      </p:tavLst>
                                    </p:anim>
                                    <p:anim calcmode="lin" valueType="num">
                                      <p:cBhvr>
                                        <p:cTn id="12" dur="500" fill="hold"/>
                                        <p:tgtEl>
                                          <p:spTgt spid="24"/>
                                        </p:tgtEl>
                                        <p:attrNameLst>
                                          <p:attrName>ppt_h</p:attrName>
                                        </p:attrNameLst>
                                      </p:cBhvr>
                                      <p:tavLst>
                                        <p:tav tm="0">
                                          <p:val>
                                            <p:fltVal val="0"/>
                                          </p:val>
                                        </p:tav>
                                        <p:tav tm="100000">
                                          <p:val>
                                            <p:strVal val="#ppt_h"/>
                                          </p:val>
                                        </p:tav>
                                      </p:tavLst>
                                    </p:anim>
                                    <p:animEffect transition="in" filter="fade">
                                      <p:cBhvr>
                                        <p:cTn id="13" dur="500"/>
                                        <p:tgtEl>
                                          <p:spTgt spid="24"/>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25"/>
                                        </p:tgtEl>
                                        <p:attrNameLst>
                                          <p:attrName>style.visibility</p:attrName>
                                        </p:attrNameLst>
                                      </p:cBhvr>
                                      <p:to>
                                        <p:strVal val="visible"/>
                                      </p:to>
                                    </p:set>
                                    <p:anim calcmode="lin" valueType="num">
                                      <p:cBhvr>
                                        <p:cTn id="16" dur="500" fill="hold"/>
                                        <p:tgtEl>
                                          <p:spTgt spid="25"/>
                                        </p:tgtEl>
                                        <p:attrNameLst>
                                          <p:attrName>ppt_w</p:attrName>
                                        </p:attrNameLst>
                                      </p:cBhvr>
                                      <p:tavLst>
                                        <p:tav tm="0">
                                          <p:val>
                                            <p:fltVal val="0"/>
                                          </p:val>
                                        </p:tav>
                                        <p:tav tm="100000">
                                          <p:val>
                                            <p:strVal val="#ppt_w"/>
                                          </p:val>
                                        </p:tav>
                                      </p:tavLst>
                                    </p:anim>
                                    <p:anim calcmode="lin" valueType="num">
                                      <p:cBhvr>
                                        <p:cTn id="17" dur="500" fill="hold"/>
                                        <p:tgtEl>
                                          <p:spTgt spid="25"/>
                                        </p:tgtEl>
                                        <p:attrNameLst>
                                          <p:attrName>ppt_h</p:attrName>
                                        </p:attrNameLst>
                                      </p:cBhvr>
                                      <p:tavLst>
                                        <p:tav tm="0">
                                          <p:val>
                                            <p:fltVal val="0"/>
                                          </p:val>
                                        </p:tav>
                                        <p:tav tm="100000">
                                          <p:val>
                                            <p:strVal val="#ppt_h"/>
                                          </p:val>
                                        </p:tav>
                                      </p:tavLst>
                                    </p:anim>
                                    <p:animEffect transition="in" filter="fade">
                                      <p:cBhvr>
                                        <p:cTn id="18" dur="500"/>
                                        <p:tgtEl>
                                          <p:spTgt spid="25"/>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26"/>
                                        </p:tgtEl>
                                        <p:attrNameLst>
                                          <p:attrName>style.visibility</p:attrName>
                                        </p:attrNameLst>
                                      </p:cBhvr>
                                      <p:to>
                                        <p:strVal val="visible"/>
                                      </p:to>
                                    </p:set>
                                    <p:anim calcmode="lin" valueType="num">
                                      <p:cBhvr>
                                        <p:cTn id="21" dur="500" fill="hold"/>
                                        <p:tgtEl>
                                          <p:spTgt spid="26"/>
                                        </p:tgtEl>
                                        <p:attrNameLst>
                                          <p:attrName>ppt_w</p:attrName>
                                        </p:attrNameLst>
                                      </p:cBhvr>
                                      <p:tavLst>
                                        <p:tav tm="0">
                                          <p:val>
                                            <p:fltVal val="0"/>
                                          </p:val>
                                        </p:tav>
                                        <p:tav tm="100000">
                                          <p:val>
                                            <p:strVal val="#ppt_w"/>
                                          </p:val>
                                        </p:tav>
                                      </p:tavLst>
                                    </p:anim>
                                    <p:anim calcmode="lin" valueType="num">
                                      <p:cBhvr>
                                        <p:cTn id="22" dur="500" fill="hold"/>
                                        <p:tgtEl>
                                          <p:spTgt spid="26"/>
                                        </p:tgtEl>
                                        <p:attrNameLst>
                                          <p:attrName>ppt_h</p:attrName>
                                        </p:attrNameLst>
                                      </p:cBhvr>
                                      <p:tavLst>
                                        <p:tav tm="0">
                                          <p:val>
                                            <p:fltVal val="0"/>
                                          </p:val>
                                        </p:tav>
                                        <p:tav tm="100000">
                                          <p:val>
                                            <p:strVal val="#ppt_h"/>
                                          </p:val>
                                        </p:tav>
                                      </p:tavLst>
                                    </p:anim>
                                    <p:animEffect transition="in" filter="fade">
                                      <p:cBhvr>
                                        <p:cTn id="23" dur="500"/>
                                        <p:tgtEl>
                                          <p:spTgt spid="26"/>
                                        </p:tgtEl>
                                      </p:cBhvr>
                                    </p:animEffect>
                                  </p:childTnLst>
                                </p:cTn>
                              </p:par>
                            </p:childTnLst>
                          </p:cTn>
                        </p:par>
                        <p:par>
                          <p:cTn id="24" fill="hold">
                            <p:stCondLst>
                              <p:cond delay="1000"/>
                            </p:stCondLst>
                            <p:childTnLst>
                              <p:par>
                                <p:cTn id="25" presetID="10" presetClass="entr" presetSubtype="0" fill="hold" grpId="0" nodeType="after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fade">
                                      <p:cBhvr>
                                        <p:cTn id="27" dur="500"/>
                                        <p:tgtEl>
                                          <p:spTgt spid="27"/>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fade">
                                      <p:cBhvr>
                                        <p:cTn id="30" dur="500"/>
                                        <p:tgtEl>
                                          <p:spTgt spid="2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9"/>
                                        </p:tgtEl>
                                        <p:attrNameLst>
                                          <p:attrName>style.visibility</p:attrName>
                                        </p:attrNameLst>
                                      </p:cBhvr>
                                      <p:to>
                                        <p:strVal val="visible"/>
                                      </p:to>
                                    </p:set>
                                    <p:animEffect transition="in" filter="fade">
                                      <p:cBhvr>
                                        <p:cTn id="33" dur="500"/>
                                        <p:tgtEl>
                                          <p:spTgt spid="29"/>
                                        </p:tgtEl>
                                      </p:cBhvr>
                                    </p:animEffect>
                                  </p:childTnLst>
                                </p:cTn>
                              </p:par>
                            </p:childTnLst>
                          </p:cTn>
                        </p:par>
                        <p:par>
                          <p:cTn id="34" fill="hold">
                            <p:stCondLst>
                              <p:cond delay="1500"/>
                            </p:stCondLst>
                            <p:childTnLst>
                              <p:par>
                                <p:cTn id="35" presetID="22" presetClass="entr" presetSubtype="8" fill="hold" grpId="0" nodeType="after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wipe(left)">
                                      <p:cBhvr>
                                        <p:cTn id="37" dur="500"/>
                                        <p:tgtEl>
                                          <p:spTgt spid="30"/>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32"/>
                                        </p:tgtEl>
                                        <p:attrNameLst>
                                          <p:attrName>style.visibility</p:attrName>
                                        </p:attrNameLst>
                                      </p:cBhvr>
                                      <p:to>
                                        <p:strVal val="visible"/>
                                      </p:to>
                                    </p:set>
                                    <p:animEffect transition="in" filter="wipe(left)">
                                      <p:cBhvr>
                                        <p:cTn id="40" dur="500"/>
                                        <p:tgtEl>
                                          <p:spTgt spid="32"/>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wipe(left)">
                                      <p:cBhvr>
                                        <p:cTn id="43" dur="500"/>
                                        <p:tgtEl>
                                          <p:spTgt spid="34"/>
                                        </p:tgtEl>
                                      </p:cBhvr>
                                    </p:animEffect>
                                  </p:childTnLst>
                                </p:cTn>
                              </p:par>
                            </p:childTnLst>
                          </p:cTn>
                        </p:par>
                        <p:par>
                          <p:cTn id="44" fill="hold">
                            <p:stCondLst>
                              <p:cond delay="2000"/>
                            </p:stCondLst>
                            <p:childTnLst>
                              <p:par>
                                <p:cTn id="45" presetID="22" presetClass="entr" presetSubtype="8" fill="hold" grpId="0" nodeType="afterEffect">
                                  <p:stCondLst>
                                    <p:cond delay="0"/>
                                  </p:stCondLst>
                                  <p:childTnLst>
                                    <p:set>
                                      <p:cBhvr>
                                        <p:cTn id="46" dur="1" fill="hold">
                                          <p:stCondLst>
                                            <p:cond delay="0"/>
                                          </p:stCondLst>
                                        </p:cTn>
                                        <p:tgtEl>
                                          <p:spTgt spid="31"/>
                                        </p:tgtEl>
                                        <p:attrNameLst>
                                          <p:attrName>style.visibility</p:attrName>
                                        </p:attrNameLst>
                                      </p:cBhvr>
                                      <p:to>
                                        <p:strVal val="visible"/>
                                      </p:to>
                                    </p:set>
                                    <p:animEffect transition="in" filter="wipe(left)">
                                      <p:cBhvr>
                                        <p:cTn id="47" dur="500"/>
                                        <p:tgtEl>
                                          <p:spTgt spid="31"/>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33"/>
                                        </p:tgtEl>
                                        <p:attrNameLst>
                                          <p:attrName>style.visibility</p:attrName>
                                        </p:attrNameLst>
                                      </p:cBhvr>
                                      <p:to>
                                        <p:strVal val="visible"/>
                                      </p:to>
                                    </p:set>
                                    <p:animEffect transition="in" filter="wipe(left)">
                                      <p:cBhvr>
                                        <p:cTn id="50" dur="500"/>
                                        <p:tgtEl>
                                          <p:spTgt spid="33"/>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35"/>
                                        </p:tgtEl>
                                        <p:attrNameLst>
                                          <p:attrName>style.visibility</p:attrName>
                                        </p:attrNameLst>
                                      </p:cBhvr>
                                      <p:to>
                                        <p:strVal val="visible"/>
                                      </p:to>
                                    </p:set>
                                    <p:animEffect transition="in" filter="wipe(left)">
                                      <p:cBhvr>
                                        <p:cTn id="53"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P spid="28" grpId="0" animBg="1"/>
      <p:bldP spid="29" grpId="0" animBg="1"/>
      <p:bldP spid="30" grpId="0"/>
      <p:bldP spid="31" grpId="0"/>
      <p:bldP spid="32" grpId="0"/>
      <p:bldP spid="33" grpId="0"/>
      <p:bldP spid="34" grpId="0"/>
      <p:bldP spid="35" grpId="0"/>
      <p:bldP spid="3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Freeform 11"/>
          <p:cNvSpPr>
            <a:spLocks/>
          </p:cNvSpPr>
          <p:nvPr/>
        </p:nvSpPr>
        <p:spPr bwMode="auto">
          <a:xfrm flipV="1">
            <a:off x="10201279" y="2732437"/>
            <a:ext cx="1438858" cy="1526025"/>
          </a:xfrm>
          <a:custGeom>
            <a:avLst/>
            <a:gdLst>
              <a:gd name="T0" fmla="*/ 571 w 622"/>
              <a:gd name="T1" fmla="*/ 200 h 660"/>
              <a:gd name="T2" fmla="*/ 391 w 622"/>
              <a:gd name="T3" fmla="*/ 200 h 660"/>
              <a:gd name="T4" fmla="*/ 353 w 622"/>
              <a:gd name="T5" fmla="*/ 162 h 660"/>
              <a:gd name="T6" fmla="*/ 353 w 622"/>
              <a:gd name="T7" fmla="*/ 162 h 660"/>
              <a:gd name="T8" fmla="*/ 391 w 622"/>
              <a:gd name="T9" fmla="*/ 125 h 660"/>
              <a:gd name="T10" fmla="*/ 435 w 622"/>
              <a:gd name="T11" fmla="*/ 125 h 660"/>
              <a:gd name="T12" fmla="*/ 498 w 622"/>
              <a:gd name="T13" fmla="*/ 62 h 660"/>
              <a:gd name="T14" fmla="*/ 498 w 622"/>
              <a:gd name="T15" fmla="*/ 62 h 660"/>
              <a:gd name="T16" fmla="*/ 435 w 622"/>
              <a:gd name="T17" fmla="*/ 0 h 660"/>
              <a:gd name="T18" fmla="*/ 142 w 622"/>
              <a:gd name="T19" fmla="*/ 0 h 660"/>
              <a:gd name="T20" fmla="*/ 79 w 622"/>
              <a:gd name="T21" fmla="*/ 62 h 660"/>
              <a:gd name="T22" fmla="*/ 79 w 622"/>
              <a:gd name="T23" fmla="*/ 62 h 660"/>
              <a:gd name="T24" fmla="*/ 142 w 622"/>
              <a:gd name="T25" fmla="*/ 125 h 660"/>
              <a:gd name="T26" fmla="*/ 216 w 622"/>
              <a:gd name="T27" fmla="*/ 125 h 660"/>
              <a:gd name="T28" fmla="*/ 254 w 622"/>
              <a:gd name="T29" fmla="*/ 162 h 660"/>
              <a:gd name="T30" fmla="*/ 254 w 622"/>
              <a:gd name="T31" fmla="*/ 162 h 660"/>
              <a:gd name="T32" fmla="*/ 216 w 622"/>
              <a:gd name="T33" fmla="*/ 200 h 660"/>
              <a:gd name="T34" fmla="*/ 113 w 622"/>
              <a:gd name="T35" fmla="*/ 200 h 660"/>
              <a:gd name="T36" fmla="*/ 62 w 622"/>
              <a:gd name="T37" fmla="*/ 251 h 660"/>
              <a:gd name="T38" fmla="*/ 113 w 622"/>
              <a:gd name="T39" fmla="*/ 302 h 660"/>
              <a:gd name="T40" fmla="*/ 146 w 622"/>
              <a:gd name="T41" fmla="*/ 302 h 660"/>
              <a:gd name="T42" fmla="*/ 183 w 622"/>
              <a:gd name="T43" fmla="*/ 339 h 660"/>
              <a:gd name="T44" fmla="*/ 183 w 622"/>
              <a:gd name="T45" fmla="*/ 339 h 660"/>
              <a:gd name="T46" fmla="*/ 146 w 622"/>
              <a:gd name="T47" fmla="*/ 376 h 660"/>
              <a:gd name="T48" fmla="*/ 51 w 622"/>
              <a:gd name="T49" fmla="*/ 376 h 660"/>
              <a:gd name="T50" fmla="*/ 0 w 622"/>
              <a:gd name="T51" fmla="*/ 427 h 660"/>
              <a:gd name="T52" fmla="*/ 51 w 622"/>
              <a:gd name="T53" fmla="*/ 478 h 660"/>
              <a:gd name="T54" fmla="*/ 232 w 622"/>
              <a:gd name="T55" fmla="*/ 478 h 660"/>
              <a:gd name="T56" fmla="*/ 272 w 622"/>
              <a:gd name="T57" fmla="*/ 518 h 660"/>
              <a:gd name="T58" fmla="*/ 232 w 622"/>
              <a:gd name="T59" fmla="*/ 558 h 660"/>
              <a:gd name="T60" fmla="*/ 227 w 622"/>
              <a:gd name="T61" fmla="*/ 558 h 660"/>
              <a:gd name="T62" fmla="*/ 176 w 622"/>
              <a:gd name="T63" fmla="*/ 609 h 660"/>
              <a:gd name="T64" fmla="*/ 227 w 622"/>
              <a:gd name="T65" fmla="*/ 660 h 660"/>
              <a:gd name="T66" fmla="*/ 509 w 622"/>
              <a:gd name="T67" fmla="*/ 660 h 660"/>
              <a:gd name="T68" fmla="*/ 560 w 622"/>
              <a:gd name="T69" fmla="*/ 609 h 660"/>
              <a:gd name="T70" fmla="*/ 509 w 622"/>
              <a:gd name="T71" fmla="*/ 558 h 660"/>
              <a:gd name="T72" fmla="*/ 478 w 622"/>
              <a:gd name="T73" fmla="*/ 558 h 660"/>
              <a:gd name="T74" fmla="*/ 438 w 622"/>
              <a:gd name="T75" fmla="*/ 518 h 660"/>
              <a:gd name="T76" fmla="*/ 478 w 622"/>
              <a:gd name="T77" fmla="*/ 478 h 660"/>
              <a:gd name="T78" fmla="*/ 509 w 622"/>
              <a:gd name="T79" fmla="*/ 478 h 660"/>
              <a:gd name="T80" fmla="*/ 560 w 622"/>
              <a:gd name="T81" fmla="*/ 427 h 660"/>
              <a:gd name="T82" fmla="*/ 509 w 622"/>
              <a:gd name="T83" fmla="*/ 376 h 660"/>
              <a:gd name="T84" fmla="*/ 515 w 622"/>
              <a:gd name="T85" fmla="*/ 376 h 660"/>
              <a:gd name="T86" fmla="*/ 477 w 622"/>
              <a:gd name="T87" fmla="*/ 339 h 660"/>
              <a:gd name="T88" fmla="*/ 477 w 622"/>
              <a:gd name="T89" fmla="*/ 339 h 660"/>
              <a:gd name="T90" fmla="*/ 515 w 622"/>
              <a:gd name="T91" fmla="*/ 302 h 660"/>
              <a:gd name="T92" fmla="*/ 571 w 622"/>
              <a:gd name="T93" fmla="*/ 302 h 660"/>
              <a:gd name="T94" fmla="*/ 622 w 622"/>
              <a:gd name="T95" fmla="*/ 251 h 660"/>
              <a:gd name="T96" fmla="*/ 571 w 622"/>
              <a:gd name="T97" fmla="*/ 200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22" h="660">
                <a:moveTo>
                  <a:pt x="571" y="200"/>
                </a:moveTo>
                <a:cubicBezTo>
                  <a:pt x="391" y="200"/>
                  <a:pt x="391" y="200"/>
                  <a:pt x="391" y="200"/>
                </a:cubicBezTo>
                <a:cubicBezTo>
                  <a:pt x="370" y="200"/>
                  <a:pt x="353" y="183"/>
                  <a:pt x="353" y="162"/>
                </a:cubicBezTo>
                <a:cubicBezTo>
                  <a:pt x="353" y="162"/>
                  <a:pt x="353" y="162"/>
                  <a:pt x="353" y="162"/>
                </a:cubicBezTo>
                <a:cubicBezTo>
                  <a:pt x="353" y="142"/>
                  <a:pt x="370" y="125"/>
                  <a:pt x="391" y="125"/>
                </a:cubicBezTo>
                <a:cubicBezTo>
                  <a:pt x="435" y="125"/>
                  <a:pt x="435" y="125"/>
                  <a:pt x="435" y="125"/>
                </a:cubicBezTo>
                <a:cubicBezTo>
                  <a:pt x="470" y="125"/>
                  <a:pt x="498" y="97"/>
                  <a:pt x="498" y="62"/>
                </a:cubicBezTo>
                <a:cubicBezTo>
                  <a:pt x="498" y="62"/>
                  <a:pt x="498" y="62"/>
                  <a:pt x="498" y="62"/>
                </a:cubicBezTo>
                <a:cubicBezTo>
                  <a:pt x="498" y="28"/>
                  <a:pt x="470" y="0"/>
                  <a:pt x="435" y="0"/>
                </a:cubicBezTo>
                <a:cubicBezTo>
                  <a:pt x="142" y="0"/>
                  <a:pt x="142" y="0"/>
                  <a:pt x="142" y="0"/>
                </a:cubicBezTo>
                <a:cubicBezTo>
                  <a:pt x="107" y="0"/>
                  <a:pt x="79" y="28"/>
                  <a:pt x="79" y="62"/>
                </a:cubicBezTo>
                <a:cubicBezTo>
                  <a:pt x="79" y="62"/>
                  <a:pt x="79" y="62"/>
                  <a:pt x="79" y="62"/>
                </a:cubicBezTo>
                <a:cubicBezTo>
                  <a:pt x="79" y="97"/>
                  <a:pt x="107" y="125"/>
                  <a:pt x="142" y="125"/>
                </a:cubicBezTo>
                <a:cubicBezTo>
                  <a:pt x="216" y="125"/>
                  <a:pt x="216" y="125"/>
                  <a:pt x="216" y="125"/>
                </a:cubicBezTo>
                <a:cubicBezTo>
                  <a:pt x="237" y="125"/>
                  <a:pt x="254" y="142"/>
                  <a:pt x="254" y="162"/>
                </a:cubicBezTo>
                <a:cubicBezTo>
                  <a:pt x="254" y="162"/>
                  <a:pt x="254" y="162"/>
                  <a:pt x="254" y="162"/>
                </a:cubicBezTo>
                <a:cubicBezTo>
                  <a:pt x="254" y="183"/>
                  <a:pt x="237" y="200"/>
                  <a:pt x="216" y="200"/>
                </a:cubicBezTo>
                <a:cubicBezTo>
                  <a:pt x="113" y="200"/>
                  <a:pt x="113" y="200"/>
                  <a:pt x="113" y="200"/>
                </a:cubicBezTo>
                <a:cubicBezTo>
                  <a:pt x="85" y="200"/>
                  <a:pt x="62" y="223"/>
                  <a:pt x="62" y="251"/>
                </a:cubicBezTo>
                <a:cubicBezTo>
                  <a:pt x="62" y="279"/>
                  <a:pt x="85" y="302"/>
                  <a:pt x="113" y="302"/>
                </a:cubicBezTo>
                <a:cubicBezTo>
                  <a:pt x="146" y="302"/>
                  <a:pt x="146" y="302"/>
                  <a:pt x="146" y="302"/>
                </a:cubicBezTo>
                <a:cubicBezTo>
                  <a:pt x="167" y="302"/>
                  <a:pt x="183" y="318"/>
                  <a:pt x="183" y="339"/>
                </a:cubicBezTo>
                <a:cubicBezTo>
                  <a:pt x="183" y="339"/>
                  <a:pt x="183" y="339"/>
                  <a:pt x="183" y="339"/>
                </a:cubicBezTo>
                <a:cubicBezTo>
                  <a:pt x="183" y="360"/>
                  <a:pt x="167" y="376"/>
                  <a:pt x="146" y="376"/>
                </a:cubicBezTo>
                <a:cubicBezTo>
                  <a:pt x="51" y="376"/>
                  <a:pt x="51" y="376"/>
                  <a:pt x="51" y="376"/>
                </a:cubicBezTo>
                <a:cubicBezTo>
                  <a:pt x="23" y="376"/>
                  <a:pt x="0" y="399"/>
                  <a:pt x="0" y="427"/>
                </a:cubicBezTo>
                <a:cubicBezTo>
                  <a:pt x="0" y="456"/>
                  <a:pt x="23" y="478"/>
                  <a:pt x="51" y="478"/>
                </a:cubicBezTo>
                <a:cubicBezTo>
                  <a:pt x="232" y="478"/>
                  <a:pt x="232" y="478"/>
                  <a:pt x="232" y="478"/>
                </a:cubicBezTo>
                <a:cubicBezTo>
                  <a:pt x="254" y="478"/>
                  <a:pt x="272" y="496"/>
                  <a:pt x="272" y="518"/>
                </a:cubicBezTo>
                <a:cubicBezTo>
                  <a:pt x="272" y="540"/>
                  <a:pt x="254" y="558"/>
                  <a:pt x="232" y="558"/>
                </a:cubicBezTo>
                <a:cubicBezTo>
                  <a:pt x="227" y="558"/>
                  <a:pt x="227" y="558"/>
                  <a:pt x="227" y="558"/>
                </a:cubicBezTo>
                <a:cubicBezTo>
                  <a:pt x="199" y="558"/>
                  <a:pt x="176" y="581"/>
                  <a:pt x="176" y="609"/>
                </a:cubicBezTo>
                <a:cubicBezTo>
                  <a:pt x="176" y="637"/>
                  <a:pt x="199" y="660"/>
                  <a:pt x="227" y="660"/>
                </a:cubicBezTo>
                <a:cubicBezTo>
                  <a:pt x="509" y="660"/>
                  <a:pt x="509" y="660"/>
                  <a:pt x="509" y="660"/>
                </a:cubicBezTo>
                <a:cubicBezTo>
                  <a:pt x="537" y="660"/>
                  <a:pt x="560" y="637"/>
                  <a:pt x="560" y="609"/>
                </a:cubicBezTo>
                <a:cubicBezTo>
                  <a:pt x="560" y="581"/>
                  <a:pt x="537" y="558"/>
                  <a:pt x="509" y="558"/>
                </a:cubicBezTo>
                <a:cubicBezTo>
                  <a:pt x="478" y="558"/>
                  <a:pt x="478" y="558"/>
                  <a:pt x="478" y="558"/>
                </a:cubicBezTo>
                <a:cubicBezTo>
                  <a:pt x="456" y="558"/>
                  <a:pt x="438" y="540"/>
                  <a:pt x="438" y="518"/>
                </a:cubicBezTo>
                <a:cubicBezTo>
                  <a:pt x="438" y="496"/>
                  <a:pt x="456" y="478"/>
                  <a:pt x="478" y="478"/>
                </a:cubicBezTo>
                <a:cubicBezTo>
                  <a:pt x="509" y="478"/>
                  <a:pt x="509" y="478"/>
                  <a:pt x="509" y="478"/>
                </a:cubicBezTo>
                <a:cubicBezTo>
                  <a:pt x="537" y="478"/>
                  <a:pt x="560" y="456"/>
                  <a:pt x="560" y="427"/>
                </a:cubicBezTo>
                <a:cubicBezTo>
                  <a:pt x="560" y="399"/>
                  <a:pt x="537" y="376"/>
                  <a:pt x="509" y="376"/>
                </a:cubicBezTo>
                <a:cubicBezTo>
                  <a:pt x="515" y="376"/>
                  <a:pt x="515" y="376"/>
                  <a:pt x="515" y="376"/>
                </a:cubicBezTo>
                <a:cubicBezTo>
                  <a:pt x="494" y="376"/>
                  <a:pt x="477" y="360"/>
                  <a:pt x="477" y="339"/>
                </a:cubicBezTo>
                <a:cubicBezTo>
                  <a:pt x="477" y="339"/>
                  <a:pt x="477" y="339"/>
                  <a:pt x="477" y="339"/>
                </a:cubicBezTo>
                <a:cubicBezTo>
                  <a:pt x="477" y="318"/>
                  <a:pt x="494" y="302"/>
                  <a:pt x="515" y="302"/>
                </a:cubicBezTo>
                <a:cubicBezTo>
                  <a:pt x="571" y="302"/>
                  <a:pt x="571" y="302"/>
                  <a:pt x="571" y="302"/>
                </a:cubicBezTo>
                <a:cubicBezTo>
                  <a:pt x="599" y="302"/>
                  <a:pt x="622" y="279"/>
                  <a:pt x="622" y="251"/>
                </a:cubicBezTo>
                <a:cubicBezTo>
                  <a:pt x="622" y="223"/>
                  <a:pt x="599" y="200"/>
                  <a:pt x="571" y="200"/>
                </a:cubicBezTo>
                <a:close/>
              </a:path>
            </a:pathLst>
          </a:custGeom>
          <a:pattFill prst="pct90">
            <a:fgClr>
              <a:schemeClr val="accent5">
                <a:lumMod val="75000"/>
              </a:schemeClr>
            </a:fgClr>
            <a:bgClr>
              <a:schemeClr val="accent5">
                <a:lumMod val="40000"/>
                <a:lumOff val="60000"/>
              </a:schemeClr>
            </a:bgClr>
          </a:pattFill>
          <a:ln>
            <a:noFill/>
          </a:ln>
        </p:spPr>
        <p:txBody>
          <a:bodyPr vert="horz" wrap="square" lIns="91440" tIns="45720" rIns="91440" bIns="45720" numCol="1" anchor="t" anchorCtr="0" compatLnSpc="1">
            <a:prstTxWarp prst="textNoShape">
              <a:avLst/>
            </a:prstTxWarp>
          </a:bodyPr>
          <a:lstStyle/>
          <a:p>
            <a:endParaRPr lang="en-US"/>
          </a:p>
        </p:txBody>
      </p:sp>
      <p:sp>
        <p:nvSpPr>
          <p:cNvPr id="49" name="Freeform 20"/>
          <p:cNvSpPr>
            <a:spLocks/>
          </p:cNvSpPr>
          <p:nvPr/>
        </p:nvSpPr>
        <p:spPr bwMode="auto">
          <a:xfrm rot="10800000">
            <a:off x="7835903" y="2969520"/>
            <a:ext cx="1565275" cy="1339850"/>
          </a:xfrm>
          <a:custGeom>
            <a:avLst/>
            <a:gdLst>
              <a:gd name="T0" fmla="*/ 827 w 891"/>
              <a:gd name="T1" fmla="*/ 128 h 763"/>
              <a:gd name="T2" fmla="*/ 731 w 891"/>
              <a:gd name="T3" fmla="*/ 128 h 763"/>
              <a:gd name="T4" fmla="*/ 795 w 891"/>
              <a:gd name="T5" fmla="*/ 64 h 763"/>
              <a:gd name="T6" fmla="*/ 795 w 891"/>
              <a:gd name="T7" fmla="*/ 64 h 763"/>
              <a:gd name="T8" fmla="*/ 731 w 891"/>
              <a:gd name="T9" fmla="*/ 0 h 763"/>
              <a:gd name="T10" fmla="*/ 464 w 891"/>
              <a:gd name="T11" fmla="*/ 0 h 763"/>
              <a:gd name="T12" fmla="*/ 400 w 891"/>
              <a:gd name="T13" fmla="*/ 64 h 763"/>
              <a:gd name="T14" fmla="*/ 400 w 891"/>
              <a:gd name="T15" fmla="*/ 64 h 763"/>
              <a:gd name="T16" fmla="*/ 464 w 891"/>
              <a:gd name="T17" fmla="*/ 128 h 763"/>
              <a:gd name="T18" fmla="*/ 286 w 891"/>
              <a:gd name="T19" fmla="*/ 128 h 763"/>
              <a:gd name="T20" fmla="*/ 222 w 891"/>
              <a:gd name="T21" fmla="*/ 192 h 763"/>
              <a:gd name="T22" fmla="*/ 222 w 891"/>
              <a:gd name="T23" fmla="*/ 192 h 763"/>
              <a:gd name="T24" fmla="*/ 261 w 891"/>
              <a:gd name="T25" fmla="*/ 251 h 763"/>
              <a:gd name="T26" fmla="*/ 64 w 891"/>
              <a:gd name="T27" fmla="*/ 251 h 763"/>
              <a:gd name="T28" fmla="*/ 0 w 891"/>
              <a:gd name="T29" fmla="*/ 315 h 763"/>
              <a:gd name="T30" fmla="*/ 0 w 891"/>
              <a:gd name="T31" fmla="*/ 315 h 763"/>
              <a:gd name="T32" fmla="*/ 64 w 891"/>
              <a:gd name="T33" fmla="*/ 379 h 763"/>
              <a:gd name="T34" fmla="*/ 363 w 891"/>
              <a:gd name="T35" fmla="*/ 379 h 763"/>
              <a:gd name="T36" fmla="*/ 427 w 891"/>
              <a:gd name="T37" fmla="*/ 443 h 763"/>
              <a:gd name="T38" fmla="*/ 427 w 891"/>
              <a:gd name="T39" fmla="*/ 443 h 763"/>
              <a:gd name="T40" fmla="*/ 363 w 891"/>
              <a:gd name="T41" fmla="*/ 507 h 763"/>
              <a:gd name="T42" fmla="*/ 243 w 891"/>
              <a:gd name="T43" fmla="*/ 507 h 763"/>
              <a:gd name="T44" fmla="*/ 179 w 891"/>
              <a:gd name="T45" fmla="*/ 571 h 763"/>
              <a:gd name="T46" fmla="*/ 179 w 891"/>
              <a:gd name="T47" fmla="*/ 571 h 763"/>
              <a:gd name="T48" fmla="*/ 243 w 891"/>
              <a:gd name="T49" fmla="*/ 635 h 763"/>
              <a:gd name="T50" fmla="*/ 414 w 891"/>
              <a:gd name="T51" fmla="*/ 635 h 763"/>
              <a:gd name="T52" fmla="*/ 350 w 891"/>
              <a:gd name="T53" fmla="*/ 699 h 763"/>
              <a:gd name="T54" fmla="*/ 350 w 891"/>
              <a:gd name="T55" fmla="*/ 699 h 763"/>
              <a:gd name="T56" fmla="*/ 414 w 891"/>
              <a:gd name="T57" fmla="*/ 763 h 763"/>
              <a:gd name="T58" fmla="*/ 552 w 891"/>
              <a:gd name="T59" fmla="*/ 763 h 763"/>
              <a:gd name="T60" fmla="*/ 616 w 891"/>
              <a:gd name="T61" fmla="*/ 699 h 763"/>
              <a:gd name="T62" fmla="*/ 616 w 891"/>
              <a:gd name="T63" fmla="*/ 699 h 763"/>
              <a:gd name="T64" fmla="*/ 552 w 891"/>
              <a:gd name="T65" fmla="*/ 635 h 763"/>
              <a:gd name="T66" fmla="*/ 766 w 891"/>
              <a:gd name="T67" fmla="*/ 635 h 763"/>
              <a:gd name="T68" fmla="*/ 830 w 891"/>
              <a:gd name="T69" fmla="*/ 571 h 763"/>
              <a:gd name="T70" fmla="*/ 830 w 891"/>
              <a:gd name="T71" fmla="*/ 571 h 763"/>
              <a:gd name="T72" fmla="*/ 766 w 891"/>
              <a:gd name="T73" fmla="*/ 507 h 763"/>
              <a:gd name="T74" fmla="*/ 627 w 891"/>
              <a:gd name="T75" fmla="*/ 507 h 763"/>
              <a:gd name="T76" fmla="*/ 691 w 891"/>
              <a:gd name="T77" fmla="*/ 443 h 763"/>
              <a:gd name="T78" fmla="*/ 691 w 891"/>
              <a:gd name="T79" fmla="*/ 443 h 763"/>
              <a:gd name="T80" fmla="*/ 627 w 891"/>
              <a:gd name="T81" fmla="*/ 379 h 763"/>
              <a:gd name="T82" fmla="*/ 568 w 891"/>
              <a:gd name="T83" fmla="*/ 379 h 763"/>
              <a:gd name="T84" fmla="*/ 573 w 891"/>
              <a:gd name="T85" fmla="*/ 379 h 763"/>
              <a:gd name="T86" fmla="*/ 514 w 891"/>
              <a:gd name="T87" fmla="*/ 315 h 763"/>
              <a:gd name="T88" fmla="*/ 514 w 891"/>
              <a:gd name="T89" fmla="*/ 315 h 763"/>
              <a:gd name="T90" fmla="*/ 553 w 891"/>
              <a:gd name="T91" fmla="*/ 256 h 763"/>
              <a:gd name="T92" fmla="*/ 827 w 891"/>
              <a:gd name="T93" fmla="*/ 256 h 763"/>
              <a:gd name="T94" fmla="*/ 891 w 891"/>
              <a:gd name="T95" fmla="*/ 192 h 763"/>
              <a:gd name="T96" fmla="*/ 891 w 891"/>
              <a:gd name="T97" fmla="*/ 192 h 763"/>
              <a:gd name="T98" fmla="*/ 827 w 891"/>
              <a:gd name="T99" fmla="*/ 128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91" h="763">
                <a:moveTo>
                  <a:pt x="827" y="128"/>
                </a:moveTo>
                <a:cubicBezTo>
                  <a:pt x="731" y="128"/>
                  <a:pt x="731" y="128"/>
                  <a:pt x="731" y="128"/>
                </a:cubicBezTo>
                <a:cubicBezTo>
                  <a:pt x="766" y="128"/>
                  <a:pt x="795" y="100"/>
                  <a:pt x="795" y="64"/>
                </a:cubicBezTo>
                <a:cubicBezTo>
                  <a:pt x="795" y="64"/>
                  <a:pt x="795" y="64"/>
                  <a:pt x="795" y="64"/>
                </a:cubicBezTo>
                <a:cubicBezTo>
                  <a:pt x="795" y="29"/>
                  <a:pt x="766" y="0"/>
                  <a:pt x="731" y="0"/>
                </a:cubicBezTo>
                <a:cubicBezTo>
                  <a:pt x="464" y="0"/>
                  <a:pt x="464" y="0"/>
                  <a:pt x="464" y="0"/>
                </a:cubicBezTo>
                <a:cubicBezTo>
                  <a:pt x="429" y="0"/>
                  <a:pt x="400" y="29"/>
                  <a:pt x="400" y="64"/>
                </a:cubicBezTo>
                <a:cubicBezTo>
                  <a:pt x="400" y="64"/>
                  <a:pt x="400" y="64"/>
                  <a:pt x="400" y="64"/>
                </a:cubicBezTo>
                <a:cubicBezTo>
                  <a:pt x="400" y="100"/>
                  <a:pt x="429" y="128"/>
                  <a:pt x="464" y="128"/>
                </a:cubicBezTo>
                <a:cubicBezTo>
                  <a:pt x="286" y="128"/>
                  <a:pt x="286" y="128"/>
                  <a:pt x="286" y="128"/>
                </a:cubicBezTo>
                <a:cubicBezTo>
                  <a:pt x="250" y="128"/>
                  <a:pt x="222" y="157"/>
                  <a:pt x="222" y="192"/>
                </a:cubicBezTo>
                <a:cubicBezTo>
                  <a:pt x="222" y="192"/>
                  <a:pt x="222" y="192"/>
                  <a:pt x="222" y="192"/>
                </a:cubicBezTo>
                <a:cubicBezTo>
                  <a:pt x="222" y="219"/>
                  <a:pt x="238" y="242"/>
                  <a:pt x="261" y="251"/>
                </a:cubicBezTo>
                <a:cubicBezTo>
                  <a:pt x="64" y="251"/>
                  <a:pt x="64" y="251"/>
                  <a:pt x="64" y="251"/>
                </a:cubicBezTo>
                <a:cubicBezTo>
                  <a:pt x="29" y="251"/>
                  <a:pt x="0" y="280"/>
                  <a:pt x="0" y="315"/>
                </a:cubicBezTo>
                <a:cubicBezTo>
                  <a:pt x="0" y="315"/>
                  <a:pt x="0" y="315"/>
                  <a:pt x="0" y="315"/>
                </a:cubicBezTo>
                <a:cubicBezTo>
                  <a:pt x="0" y="351"/>
                  <a:pt x="29" y="379"/>
                  <a:pt x="64" y="379"/>
                </a:cubicBezTo>
                <a:cubicBezTo>
                  <a:pt x="363" y="379"/>
                  <a:pt x="363" y="379"/>
                  <a:pt x="363" y="379"/>
                </a:cubicBezTo>
                <a:cubicBezTo>
                  <a:pt x="398" y="379"/>
                  <a:pt x="427" y="408"/>
                  <a:pt x="427" y="443"/>
                </a:cubicBezTo>
                <a:cubicBezTo>
                  <a:pt x="427" y="443"/>
                  <a:pt x="427" y="443"/>
                  <a:pt x="427" y="443"/>
                </a:cubicBezTo>
                <a:cubicBezTo>
                  <a:pt x="427" y="479"/>
                  <a:pt x="398" y="507"/>
                  <a:pt x="363" y="507"/>
                </a:cubicBezTo>
                <a:cubicBezTo>
                  <a:pt x="243" y="507"/>
                  <a:pt x="243" y="507"/>
                  <a:pt x="243" y="507"/>
                </a:cubicBezTo>
                <a:cubicBezTo>
                  <a:pt x="208" y="507"/>
                  <a:pt x="179" y="536"/>
                  <a:pt x="179" y="571"/>
                </a:cubicBezTo>
                <a:cubicBezTo>
                  <a:pt x="179" y="571"/>
                  <a:pt x="179" y="571"/>
                  <a:pt x="179" y="571"/>
                </a:cubicBezTo>
                <a:cubicBezTo>
                  <a:pt x="179" y="607"/>
                  <a:pt x="208" y="635"/>
                  <a:pt x="243" y="635"/>
                </a:cubicBezTo>
                <a:cubicBezTo>
                  <a:pt x="414" y="635"/>
                  <a:pt x="414" y="635"/>
                  <a:pt x="414" y="635"/>
                </a:cubicBezTo>
                <a:cubicBezTo>
                  <a:pt x="378" y="635"/>
                  <a:pt x="350" y="664"/>
                  <a:pt x="350" y="699"/>
                </a:cubicBezTo>
                <a:cubicBezTo>
                  <a:pt x="350" y="699"/>
                  <a:pt x="350" y="699"/>
                  <a:pt x="350" y="699"/>
                </a:cubicBezTo>
                <a:cubicBezTo>
                  <a:pt x="350" y="735"/>
                  <a:pt x="378" y="763"/>
                  <a:pt x="414" y="763"/>
                </a:cubicBezTo>
                <a:cubicBezTo>
                  <a:pt x="552" y="763"/>
                  <a:pt x="552" y="763"/>
                  <a:pt x="552" y="763"/>
                </a:cubicBezTo>
                <a:cubicBezTo>
                  <a:pt x="588" y="763"/>
                  <a:pt x="616" y="735"/>
                  <a:pt x="616" y="699"/>
                </a:cubicBezTo>
                <a:cubicBezTo>
                  <a:pt x="616" y="699"/>
                  <a:pt x="616" y="699"/>
                  <a:pt x="616" y="699"/>
                </a:cubicBezTo>
                <a:cubicBezTo>
                  <a:pt x="616" y="664"/>
                  <a:pt x="588" y="635"/>
                  <a:pt x="552" y="635"/>
                </a:cubicBezTo>
                <a:cubicBezTo>
                  <a:pt x="766" y="635"/>
                  <a:pt x="766" y="635"/>
                  <a:pt x="766" y="635"/>
                </a:cubicBezTo>
                <a:cubicBezTo>
                  <a:pt x="801" y="635"/>
                  <a:pt x="830" y="607"/>
                  <a:pt x="830" y="571"/>
                </a:cubicBezTo>
                <a:cubicBezTo>
                  <a:pt x="830" y="571"/>
                  <a:pt x="830" y="571"/>
                  <a:pt x="830" y="571"/>
                </a:cubicBezTo>
                <a:cubicBezTo>
                  <a:pt x="830" y="536"/>
                  <a:pt x="801" y="507"/>
                  <a:pt x="766" y="507"/>
                </a:cubicBezTo>
                <a:cubicBezTo>
                  <a:pt x="627" y="507"/>
                  <a:pt x="627" y="507"/>
                  <a:pt x="627" y="507"/>
                </a:cubicBezTo>
                <a:cubicBezTo>
                  <a:pt x="662" y="507"/>
                  <a:pt x="691" y="479"/>
                  <a:pt x="691" y="443"/>
                </a:cubicBezTo>
                <a:cubicBezTo>
                  <a:pt x="691" y="443"/>
                  <a:pt x="691" y="443"/>
                  <a:pt x="691" y="443"/>
                </a:cubicBezTo>
                <a:cubicBezTo>
                  <a:pt x="691" y="408"/>
                  <a:pt x="662" y="379"/>
                  <a:pt x="627" y="379"/>
                </a:cubicBezTo>
                <a:cubicBezTo>
                  <a:pt x="568" y="379"/>
                  <a:pt x="568" y="379"/>
                  <a:pt x="568" y="379"/>
                </a:cubicBezTo>
                <a:cubicBezTo>
                  <a:pt x="570" y="379"/>
                  <a:pt x="571" y="379"/>
                  <a:pt x="573" y="379"/>
                </a:cubicBezTo>
                <a:cubicBezTo>
                  <a:pt x="540" y="377"/>
                  <a:pt x="514" y="349"/>
                  <a:pt x="514" y="315"/>
                </a:cubicBezTo>
                <a:cubicBezTo>
                  <a:pt x="514" y="315"/>
                  <a:pt x="514" y="315"/>
                  <a:pt x="514" y="315"/>
                </a:cubicBezTo>
                <a:cubicBezTo>
                  <a:pt x="514" y="289"/>
                  <a:pt x="530" y="266"/>
                  <a:pt x="553" y="256"/>
                </a:cubicBezTo>
                <a:cubicBezTo>
                  <a:pt x="827" y="256"/>
                  <a:pt x="827" y="256"/>
                  <a:pt x="827" y="256"/>
                </a:cubicBezTo>
                <a:cubicBezTo>
                  <a:pt x="862" y="256"/>
                  <a:pt x="891" y="228"/>
                  <a:pt x="891" y="192"/>
                </a:cubicBezTo>
                <a:cubicBezTo>
                  <a:pt x="891" y="192"/>
                  <a:pt x="891" y="192"/>
                  <a:pt x="891" y="192"/>
                </a:cubicBezTo>
                <a:cubicBezTo>
                  <a:pt x="891" y="157"/>
                  <a:pt x="862" y="128"/>
                  <a:pt x="827" y="128"/>
                </a:cubicBezTo>
                <a:close/>
              </a:path>
            </a:pathLst>
          </a:custGeom>
          <a:pattFill prst="dkHorz">
            <a:fgClr>
              <a:schemeClr val="accent4">
                <a:lumMod val="75000"/>
              </a:schemeClr>
            </a:fgClr>
            <a:bgClr>
              <a:schemeClr val="accent4"/>
            </a:bgClr>
          </a:patt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20"/>
          <p:cNvSpPr>
            <a:spLocks/>
          </p:cNvSpPr>
          <p:nvPr/>
        </p:nvSpPr>
        <p:spPr bwMode="auto">
          <a:xfrm>
            <a:off x="5517400" y="2784250"/>
            <a:ext cx="1565275" cy="1339850"/>
          </a:xfrm>
          <a:custGeom>
            <a:avLst/>
            <a:gdLst>
              <a:gd name="T0" fmla="*/ 827 w 891"/>
              <a:gd name="T1" fmla="*/ 128 h 763"/>
              <a:gd name="T2" fmla="*/ 731 w 891"/>
              <a:gd name="T3" fmla="*/ 128 h 763"/>
              <a:gd name="T4" fmla="*/ 795 w 891"/>
              <a:gd name="T5" fmla="*/ 64 h 763"/>
              <a:gd name="T6" fmla="*/ 795 w 891"/>
              <a:gd name="T7" fmla="*/ 64 h 763"/>
              <a:gd name="T8" fmla="*/ 731 w 891"/>
              <a:gd name="T9" fmla="*/ 0 h 763"/>
              <a:gd name="T10" fmla="*/ 464 w 891"/>
              <a:gd name="T11" fmla="*/ 0 h 763"/>
              <a:gd name="T12" fmla="*/ 400 w 891"/>
              <a:gd name="T13" fmla="*/ 64 h 763"/>
              <a:gd name="T14" fmla="*/ 400 w 891"/>
              <a:gd name="T15" fmla="*/ 64 h 763"/>
              <a:gd name="T16" fmla="*/ 464 w 891"/>
              <a:gd name="T17" fmla="*/ 128 h 763"/>
              <a:gd name="T18" fmla="*/ 286 w 891"/>
              <a:gd name="T19" fmla="*/ 128 h 763"/>
              <a:gd name="T20" fmla="*/ 222 w 891"/>
              <a:gd name="T21" fmla="*/ 192 h 763"/>
              <a:gd name="T22" fmla="*/ 222 w 891"/>
              <a:gd name="T23" fmla="*/ 192 h 763"/>
              <a:gd name="T24" fmla="*/ 261 w 891"/>
              <a:gd name="T25" fmla="*/ 251 h 763"/>
              <a:gd name="T26" fmla="*/ 64 w 891"/>
              <a:gd name="T27" fmla="*/ 251 h 763"/>
              <a:gd name="T28" fmla="*/ 0 w 891"/>
              <a:gd name="T29" fmla="*/ 315 h 763"/>
              <a:gd name="T30" fmla="*/ 0 w 891"/>
              <a:gd name="T31" fmla="*/ 315 h 763"/>
              <a:gd name="T32" fmla="*/ 64 w 891"/>
              <a:gd name="T33" fmla="*/ 379 h 763"/>
              <a:gd name="T34" fmla="*/ 363 w 891"/>
              <a:gd name="T35" fmla="*/ 379 h 763"/>
              <a:gd name="T36" fmla="*/ 427 w 891"/>
              <a:gd name="T37" fmla="*/ 443 h 763"/>
              <a:gd name="T38" fmla="*/ 427 w 891"/>
              <a:gd name="T39" fmla="*/ 443 h 763"/>
              <a:gd name="T40" fmla="*/ 363 w 891"/>
              <a:gd name="T41" fmla="*/ 507 h 763"/>
              <a:gd name="T42" fmla="*/ 243 w 891"/>
              <a:gd name="T43" fmla="*/ 507 h 763"/>
              <a:gd name="T44" fmla="*/ 179 w 891"/>
              <a:gd name="T45" fmla="*/ 571 h 763"/>
              <a:gd name="T46" fmla="*/ 179 w 891"/>
              <a:gd name="T47" fmla="*/ 571 h 763"/>
              <a:gd name="T48" fmla="*/ 243 w 891"/>
              <a:gd name="T49" fmla="*/ 635 h 763"/>
              <a:gd name="T50" fmla="*/ 414 w 891"/>
              <a:gd name="T51" fmla="*/ 635 h 763"/>
              <a:gd name="T52" fmla="*/ 350 w 891"/>
              <a:gd name="T53" fmla="*/ 699 h 763"/>
              <a:gd name="T54" fmla="*/ 350 w 891"/>
              <a:gd name="T55" fmla="*/ 699 h 763"/>
              <a:gd name="T56" fmla="*/ 414 w 891"/>
              <a:gd name="T57" fmla="*/ 763 h 763"/>
              <a:gd name="T58" fmla="*/ 552 w 891"/>
              <a:gd name="T59" fmla="*/ 763 h 763"/>
              <a:gd name="T60" fmla="*/ 616 w 891"/>
              <a:gd name="T61" fmla="*/ 699 h 763"/>
              <a:gd name="T62" fmla="*/ 616 w 891"/>
              <a:gd name="T63" fmla="*/ 699 h 763"/>
              <a:gd name="T64" fmla="*/ 552 w 891"/>
              <a:gd name="T65" fmla="*/ 635 h 763"/>
              <a:gd name="T66" fmla="*/ 766 w 891"/>
              <a:gd name="T67" fmla="*/ 635 h 763"/>
              <a:gd name="T68" fmla="*/ 830 w 891"/>
              <a:gd name="T69" fmla="*/ 571 h 763"/>
              <a:gd name="T70" fmla="*/ 830 w 891"/>
              <a:gd name="T71" fmla="*/ 571 h 763"/>
              <a:gd name="T72" fmla="*/ 766 w 891"/>
              <a:gd name="T73" fmla="*/ 507 h 763"/>
              <a:gd name="T74" fmla="*/ 627 w 891"/>
              <a:gd name="T75" fmla="*/ 507 h 763"/>
              <a:gd name="T76" fmla="*/ 691 w 891"/>
              <a:gd name="T77" fmla="*/ 443 h 763"/>
              <a:gd name="T78" fmla="*/ 691 w 891"/>
              <a:gd name="T79" fmla="*/ 443 h 763"/>
              <a:gd name="T80" fmla="*/ 627 w 891"/>
              <a:gd name="T81" fmla="*/ 379 h 763"/>
              <a:gd name="T82" fmla="*/ 568 w 891"/>
              <a:gd name="T83" fmla="*/ 379 h 763"/>
              <a:gd name="T84" fmla="*/ 573 w 891"/>
              <a:gd name="T85" fmla="*/ 379 h 763"/>
              <a:gd name="T86" fmla="*/ 514 w 891"/>
              <a:gd name="T87" fmla="*/ 315 h 763"/>
              <a:gd name="T88" fmla="*/ 514 w 891"/>
              <a:gd name="T89" fmla="*/ 315 h 763"/>
              <a:gd name="T90" fmla="*/ 553 w 891"/>
              <a:gd name="T91" fmla="*/ 256 h 763"/>
              <a:gd name="T92" fmla="*/ 827 w 891"/>
              <a:gd name="T93" fmla="*/ 256 h 763"/>
              <a:gd name="T94" fmla="*/ 891 w 891"/>
              <a:gd name="T95" fmla="*/ 192 h 763"/>
              <a:gd name="T96" fmla="*/ 891 w 891"/>
              <a:gd name="T97" fmla="*/ 192 h 763"/>
              <a:gd name="T98" fmla="*/ 827 w 891"/>
              <a:gd name="T99" fmla="*/ 128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91" h="763">
                <a:moveTo>
                  <a:pt x="827" y="128"/>
                </a:moveTo>
                <a:cubicBezTo>
                  <a:pt x="731" y="128"/>
                  <a:pt x="731" y="128"/>
                  <a:pt x="731" y="128"/>
                </a:cubicBezTo>
                <a:cubicBezTo>
                  <a:pt x="766" y="128"/>
                  <a:pt x="795" y="100"/>
                  <a:pt x="795" y="64"/>
                </a:cubicBezTo>
                <a:cubicBezTo>
                  <a:pt x="795" y="64"/>
                  <a:pt x="795" y="64"/>
                  <a:pt x="795" y="64"/>
                </a:cubicBezTo>
                <a:cubicBezTo>
                  <a:pt x="795" y="29"/>
                  <a:pt x="766" y="0"/>
                  <a:pt x="731" y="0"/>
                </a:cubicBezTo>
                <a:cubicBezTo>
                  <a:pt x="464" y="0"/>
                  <a:pt x="464" y="0"/>
                  <a:pt x="464" y="0"/>
                </a:cubicBezTo>
                <a:cubicBezTo>
                  <a:pt x="429" y="0"/>
                  <a:pt x="400" y="29"/>
                  <a:pt x="400" y="64"/>
                </a:cubicBezTo>
                <a:cubicBezTo>
                  <a:pt x="400" y="64"/>
                  <a:pt x="400" y="64"/>
                  <a:pt x="400" y="64"/>
                </a:cubicBezTo>
                <a:cubicBezTo>
                  <a:pt x="400" y="100"/>
                  <a:pt x="429" y="128"/>
                  <a:pt x="464" y="128"/>
                </a:cubicBezTo>
                <a:cubicBezTo>
                  <a:pt x="286" y="128"/>
                  <a:pt x="286" y="128"/>
                  <a:pt x="286" y="128"/>
                </a:cubicBezTo>
                <a:cubicBezTo>
                  <a:pt x="250" y="128"/>
                  <a:pt x="222" y="157"/>
                  <a:pt x="222" y="192"/>
                </a:cubicBezTo>
                <a:cubicBezTo>
                  <a:pt x="222" y="192"/>
                  <a:pt x="222" y="192"/>
                  <a:pt x="222" y="192"/>
                </a:cubicBezTo>
                <a:cubicBezTo>
                  <a:pt x="222" y="219"/>
                  <a:pt x="238" y="242"/>
                  <a:pt x="261" y="251"/>
                </a:cubicBezTo>
                <a:cubicBezTo>
                  <a:pt x="64" y="251"/>
                  <a:pt x="64" y="251"/>
                  <a:pt x="64" y="251"/>
                </a:cubicBezTo>
                <a:cubicBezTo>
                  <a:pt x="29" y="251"/>
                  <a:pt x="0" y="280"/>
                  <a:pt x="0" y="315"/>
                </a:cubicBezTo>
                <a:cubicBezTo>
                  <a:pt x="0" y="315"/>
                  <a:pt x="0" y="315"/>
                  <a:pt x="0" y="315"/>
                </a:cubicBezTo>
                <a:cubicBezTo>
                  <a:pt x="0" y="351"/>
                  <a:pt x="29" y="379"/>
                  <a:pt x="64" y="379"/>
                </a:cubicBezTo>
                <a:cubicBezTo>
                  <a:pt x="363" y="379"/>
                  <a:pt x="363" y="379"/>
                  <a:pt x="363" y="379"/>
                </a:cubicBezTo>
                <a:cubicBezTo>
                  <a:pt x="398" y="379"/>
                  <a:pt x="427" y="408"/>
                  <a:pt x="427" y="443"/>
                </a:cubicBezTo>
                <a:cubicBezTo>
                  <a:pt x="427" y="443"/>
                  <a:pt x="427" y="443"/>
                  <a:pt x="427" y="443"/>
                </a:cubicBezTo>
                <a:cubicBezTo>
                  <a:pt x="427" y="479"/>
                  <a:pt x="398" y="507"/>
                  <a:pt x="363" y="507"/>
                </a:cubicBezTo>
                <a:cubicBezTo>
                  <a:pt x="243" y="507"/>
                  <a:pt x="243" y="507"/>
                  <a:pt x="243" y="507"/>
                </a:cubicBezTo>
                <a:cubicBezTo>
                  <a:pt x="208" y="507"/>
                  <a:pt x="179" y="536"/>
                  <a:pt x="179" y="571"/>
                </a:cubicBezTo>
                <a:cubicBezTo>
                  <a:pt x="179" y="571"/>
                  <a:pt x="179" y="571"/>
                  <a:pt x="179" y="571"/>
                </a:cubicBezTo>
                <a:cubicBezTo>
                  <a:pt x="179" y="607"/>
                  <a:pt x="208" y="635"/>
                  <a:pt x="243" y="635"/>
                </a:cubicBezTo>
                <a:cubicBezTo>
                  <a:pt x="414" y="635"/>
                  <a:pt x="414" y="635"/>
                  <a:pt x="414" y="635"/>
                </a:cubicBezTo>
                <a:cubicBezTo>
                  <a:pt x="378" y="635"/>
                  <a:pt x="350" y="664"/>
                  <a:pt x="350" y="699"/>
                </a:cubicBezTo>
                <a:cubicBezTo>
                  <a:pt x="350" y="699"/>
                  <a:pt x="350" y="699"/>
                  <a:pt x="350" y="699"/>
                </a:cubicBezTo>
                <a:cubicBezTo>
                  <a:pt x="350" y="735"/>
                  <a:pt x="378" y="763"/>
                  <a:pt x="414" y="763"/>
                </a:cubicBezTo>
                <a:cubicBezTo>
                  <a:pt x="552" y="763"/>
                  <a:pt x="552" y="763"/>
                  <a:pt x="552" y="763"/>
                </a:cubicBezTo>
                <a:cubicBezTo>
                  <a:pt x="588" y="763"/>
                  <a:pt x="616" y="735"/>
                  <a:pt x="616" y="699"/>
                </a:cubicBezTo>
                <a:cubicBezTo>
                  <a:pt x="616" y="699"/>
                  <a:pt x="616" y="699"/>
                  <a:pt x="616" y="699"/>
                </a:cubicBezTo>
                <a:cubicBezTo>
                  <a:pt x="616" y="664"/>
                  <a:pt x="588" y="635"/>
                  <a:pt x="552" y="635"/>
                </a:cubicBezTo>
                <a:cubicBezTo>
                  <a:pt x="766" y="635"/>
                  <a:pt x="766" y="635"/>
                  <a:pt x="766" y="635"/>
                </a:cubicBezTo>
                <a:cubicBezTo>
                  <a:pt x="801" y="635"/>
                  <a:pt x="830" y="607"/>
                  <a:pt x="830" y="571"/>
                </a:cubicBezTo>
                <a:cubicBezTo>
                  <a:pt x="830" y="571"/>
                  <a:pt x="830" y="571"/>
                  <a:pt x="830" y="571"/>
                </a:cubicBezTo>
                <a:cubicBezTo>
                  <a:pt x="830" y="536"/>
                  <a:pt x="801" y="507"/>
                  <a:pt x="766" y="507"/>
                </a:cubicBezTo>
                <a:cubicBezTo>
                  <a:pt x="627" y="507"/>
                  <a:pt x="627" y="507"/>
                  <a:pt x="627" y="507"/>
                </a:cubicBezTo>
                <a:cubicBezTo>
                  <a:pt x="662" y="507"/>
                  <a:pt x="691" y="479"/>
                  <a:pt x="691" y="443"/>
                </a:cubicBezTo>
                <a:cubicBezTo>
                  <a:pt x="691" y="443"/>
                  <a:pt x="691" y="443"/>
                  <a:pt x="691" y="443"/>
                </a:cubicBezTo>
                <a:cubicBezTo>
                  <a:pt x="691" y="408"/>
                  <a:pt x="662" y="379"/>
                  <a:pt x="627" y="379"/>
                </a:cubicBezTo>
                <a:cubicBezTo>
                  <a:pt x="568" y="379"/>
                  <a:pt x="568" y="379"/>
                  <a:pt x="568" y="379"/>
                </a:cubicBezTo>
                <a:cubicBezTo>
                  <a:pt x="570" y="379"/>
                  <a:pt x="571" y="379"/>
                  <a:pt x="573" y="379"/>
                </a:cubicBezTo>
                <a:cubicBezTo>
                  <a:pt x="540" y="377"/>
                  <a:pt x="514" y="349"/>
                  <a:pt x="514" y="315"/>
                </a:cubicBezTo>
                <a:cubicBezTo>
                  <a:pt x="514" y="315"/>
                  <a:pt x="514" y="315"/>
                  <a:pt x="514" y="315"/>
                </a:cubicBezTo>
                <a:cubicBezTo>
                  <a:pt x="514" y="289"/>
                  <a:pt x="530" y="266"/>
                  <a:pt x="553" y="256"/>
                </a:cubicBezTo>
                <a:cubicBezTo>
                  <a:pt x="827" y="256"/>
                  <a:pt x="827" y="256"/>
                  <a:pt x="827" y="256"/>
                </a:cubicBezTo>
                <a:cubicBezTo>
                  <a:pt x="862" y="256"/>
                  <a:pt x="891" y="228"/>
                  <a:pt x="891" y="192"/>
                </a:cubicBezTo>
                <a:cubicBezTo>
                  <a:pt x="891" y="192"/>
                  <a:pt x="891" y="192"/>
                  <a:pt x="891" y="192"/>
                </a:cubicBezTo>
                <a:cubicBezTo>
                  <a:pt x="891" y="157"/>
                  <a:pt x="862" y="128"/>
                  <a:pt x="827" y="128"/>
                </a:cubicBezTo>
                <a:close/>
              </a:path>
            </a:pathLst>
          </a:custGeom>
          <a:pattFill prst="pct90">
            <a:fgClr>
              <a:schemeClr val="accent3">
                <a:lumMod val="75000"/>
              </a:schemeClr>
            </a:fgClr>
            <a:bgClr>
              <a:schemeClr val="accent3">
                <a:lumMod val="40000"/>
                <a:lumOff val="60000"/>
              </a:schemeClr>
            </a:bgClr>
          </a:pattFill>
          <a:ln>
            <a:noFill/>
          </a:ln>
        </p:spPr>
        <p:txBody>
          <a:bodyPr vert="horz" wrap="square" lIns="91440" tIns="45720" rIns="91440" bIns="45720" numCol="1" anchor="t" anchorCtr="0" compatLnSpc="1">
            <a:prstTxWarp prst="textNoShape">
              <a:avLst/>
            </a:prstTxWarp>
          </a:bodyPr>
          <a:lstStyle/>
          <a:p>
            <a:endParaRPr lang="en-US"/>
          </a:p>
        </p:txBody>
      </p:sp>
      <p:sp>
        <p:nvSpPr>
          <p:cNvPr id="34" name="Freeform 11"/>
          <p:cNvSpPr>
            <a:spLocks/>
          </p:cNvSpPr>
          <p:nvPr/>
        </p:nvSpPr>
        <p:spPr bwMode="auto">
          <a:xfrm>
            <a:off x="3066097" y="2783345"/>
            <a:ext cx="1438858" cy="1526025"/>
          </a:xfrm>
          <a:custGeom>
            <a:avLst/>
            <a:gdLst>
              <a:gd name="T0" fmla="*/ 571 w 622"/>
              <a:gd name="T1" fmla="*/ 200 h 660"/>
              <a:gd name="T2" fmla="*/ 391 w 622"/>
              <a:gd name="T3" fmla="*/ 200 h 660"/>
              <a:gd name="T4" fmla="*/ 353 w 622"/>
              <a:gd name="T5" fmla="*/ 162 h 660"/>
              <a:gd name="T6" fmla="*/ 353 w 622"/>
              <a:gd name="T7" fmla="*/ 162 h 660"/>
              <a:gd name="T8" fmla="*/ 391 w 622"/>
              <a:gd name="T9" fmla="*/ 125 h 660"/>
              <a:gd name="T10" fmla="*/ 435 w 622"/>
              <a:gd name="T11" fmla="*/ 125 h 660"/>
              <a:gd name="T12" fmla="*/ 498 w 622"/>
              <a:gd name="T13" fmla="*/ 62 h 660"/>
              <a:gd name="T14" fmla="*/ 498 w 622"/>
              <a:gd name="T15" fmla="*/ 62 h 660"/>
              <a:gd name="T16" fmla="*/ 435 w 622"/>
              <a:gd name="T17" fmla="*/ 0 h 660"/>
              <a:gd name="T18" fmla="*/ 142 w 622"/>
              <a:gd name="T19" fmla="*/ 0 h 660"/>
              <a:gd name="T20" fmla="*/ 79 w 622"/>
              <a:gd name="T21" fmla="*/ 62 h 660"/>
              <a:gd name="T22" fmla="*/ 79 w 622"/>
              <a:gd name="T23" fmla="*/ 62 h 660"/>
              <a:gd name="T24" fmla="*/ 142 w 622"/>
              <a:gd name="T25" fmla="*/ 125 h 660"/>
              <a:gd name="T26" fmla="*/ 216 w 622"/>
              <a:gd name="T27" fmla="*/ 125 h 660"/>
              <a:gd name="T28" fmla="*/ 254 w 622"/>
              <a:gd name="T29" fmla="*/ 162 h 660"/>
              <a:gd name="T30" fmla="*/ 254 w 622"/>
              <a:gd name="T31" fmla="*/ 162 h 660"/>
              <a:gd name="T32" fmla="*/ 216 w 622"/>
              <a:gd name="T33" fmla="*/ 200 h 660"/>
              <a:gd name="T34" fmla="*/ 113 w 622"/>
              <a:gd name="T35" fmla="*/ 200 h 660"/>
              <a:gd name="T36" fmla="*/ 62 w 622"/>
              <a:gd name="T37" fmla="*/ 251 h 660"/>
              <a:gd name="T38" fmla="*/ 113 w 622"/>
              <a:gd name="T39" fmla="*/ 302 h 660"/>
              <a:gd name="T40" fmla="*/ 146 w 622"/>
              <a:gd name="T41" fmla="*/ 302 h 660"/>
              <a:gd name="T42" fmla="*/ 183 w 622"/>
              <a:gd name="T43" fmla="*/ 339 h 660"/>
              <a:gd name="T44" fmla="*/ 183 w 622"/>
              <a:gd name="T45" fmla="*/ 339 h 660"/>
              <a:gd name="T46" fmla="*/ 146 w 622"/>
              <a:gd name="T47" fmla="*/ 376 h 660"/>
              <a:gd name="T48" fmla="*/ 51 w 622"/>
              <a:gd name="T49" fmla="*/ 376 h 660"/>
              <a:gd name="T50" fmla="*/ 0 w 622"/>
              <a:gd name="T51" fmla="*/ 427 h 660"/>
              <a:gd name="T52" fmla="*/ 51 w 622"/>
              <a:gd name="T53" fmla="*/ 478 h 660"/>
              <a:gd name="T54" fmla="*/ 232 w 622"/>
              <a:gd name="T55" fmla="*/ 478 h 660"/>
              <a:gd name="T56" fmla="*/ 272 w 622"/>
              <a:gd name="T57" fmla="*/ 518 h 660"/>
              <a:gd name="T58" fmla="*/ 232 w 622"/>
              <a:gd name="T59" fmla="*/ 558 h 660"/>
              <a:gd name="T60" fmla="*/ 227 w 622"/>
              <a:gd name="T61" fmla="*/ 558 h 660"/>
              <a:gd name="T62" fmla="*/ 176 w 622"/>
              <a:gd name="T63" fmla="*/ 609 h 660"/>
              <a:gd name="T64" fmla="*/ 227 w 622"/>
              <a:gd name="T65" fmla="*/ 660 h 660"/>
              <a:gd name="T66" fmla="*/ 509 w 622"/>
              <a:gd name="T67" fmla="*/ 660 h 660"/>
              <a:gd name="T68" fmla="*/ 560 w 622"/>
              <a:gd name="T69" fmla="*/ 609 h 660"/>
              <a:gd name="T70" fmla="*/ 509 w 622"/>
              <a:gd name="T71" fmla="*/ 558 h 660"/>
              <a:gd name="T72" fmla="*/ 478 w 622"/>
              <a:gd name="T73" fmla="*/ 558 h 660"/>
              <a:gd name="T74" fmla="*/ 438 w 622"/>
              <a:gd name="T75" fmla="*/ 518 h 660"/>
              <a:gd name="T76" fmla="*/ 478 w 622"/>
              <a:gd name="T77" fmla="*/ 478 h 660"/>
              <a:gd name="T78" fmla="*/ 509 w 622"/>
              <a:gd name="T79" fmla="*/ 478 h 660"/>
              <a:gd name="T80" fmla="*/ 560 w 622"/>
              <a:gd name="T81" fmla="*/ 427 h 660"/>
              <a:gd name="T82" fmla="*/ 509 w 622"/>
              <a:gd name="T83" fmla="*/ 376 h 660"/>
              <a:gd name="T84" fmla="*/ 515 w 622"/>
              <a:gd name="T85" fmla="*/ 376 h 660"/>
              <a:gd name="T86" fmla="*/ 477 w 622"/>
              <a:gd name="T87" fmla="*/ 339 h 660"/>
              <a:gd name="T88" fmla="*/ 477 w 622"/>
              <a:gd name="T89" fmla="*/ 339 h 660"/>
              <a:gd name="T90" fmla="*/ 515 w 622"/>
              <a:gd name="T91" fmla="*/ 302 h 660"/>
              <a:gd name="T92" fmla="*/ 571 w 622"/>
              <a:gd name="T93" fmla="*/ 302 h 660"/>
              <a:gd name="T94" fmla="*/ 622 w 622"/>
              <a:gd name="T95" fmla="*/ 251 h 660"/>
              <a:gd name="T96" fmla="*/ 571 w 622"/>
              <a:gd name="T97" fmla="*/ 200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22" h="660">
                <a:moveTo>
                  <a:pt x="571" y="200"/>
                </a:moveTo>
                <a:cubicBezTo>
                  <a:pt x="391" y="200"/>
                  <a:pt x="391" y="200"/>
                  <a:pt x="391" y="200"/>
                </a:cubicBezTo>
                <a:cubicBezTo>
                  <a:pt x="370" y="200"/>
                  <a:pt x="353" y="183"/>
                  <a:pt x="353" y="162"/>
                </a:cubicBezTo>
                <a:cubicBezTo>
                  <a:pt x="353" y="162"/>
                  <a:pt x="353" y="162"/>
                  <a:pt x="353" y="162"/>
                </a:cubicBezTo>
                <a:cubicBezTo>
                  <a:pt x="353" y="142"/>
                  <a:pt x="370" y="125"/>
                  <a:pt x="391" y="125"/>
                </a:cubicBezTo>
                <a:cubicBezTo>
                  <a:pt x="435" y="125"/>
                  <a:pt x="435" y="125"/>
                  <a:pt x="435" y="125"/>
                </a:cubicBezTo>
                <a:cubicBezTo>
                  <a:pt x="470" y="125"/>
                  <a:pt x="498" y="97"/>
                  <a:pt x="498" y="62"/>
                </a:cubicBezTo>
                <a:cubicBezTo>
                  <a:pt x="498" y="62"/>
                  <a:pt x="498" y="62"/>
                  <a:pt x="498" y="62"/>
                </a:cubicBezTo>
                <a:cubicBezTo>
                  <a:pt x="498" y="28"/>
                  <a:pt x="470" y="0"/>
                  <a:pt x="435" y="0"/>
                </a:cubicBezTo>
                <a:cubicBezTo>
                  <a:pt x="142" y="0"/>
                  <a:pt x="142" y="0"/>
                  <a:pt x="142" y="0"/>
                </a:cubicBezTo>
                <a:cubicBezTo>
                  <a:pt x="107" y="0"/>
                  <a:pt x="79" y="28"/>
                  <a:pt x="79" y="62"/>
                </a:cubicBezTo>
                <a:cubicBezTo>
                  <a:pt x="79" y="62"/>
                  <a:pt x="79" y="62"/>
                  <a:pt x="79" y="62"/>
                </a:cubicBezTo>
                <a:cubicBezTo>
                  <a:pt x="79" y="97"/>
                  <a:pt x="107" y="125"/>
                  <a:pt x="142" y="125"/>
                </a:cubicBezTo>
                <a:cubicBezTo>
                  <a:pt x="216" y="125"/>
                  <a:pt x="216" y="125"/>
                  <a:pt x="216" y="125"/>
                </a:cubicBezTo>
                <a:cubicBezTo>
                  <a:pt x="237" y="125"/>
                  <a:pt x="254" y="142"/>
                  <a:pt x="254" y="162"/>
                </a:cubicBezTo>
                <a:cubicBezTo>
                  <a:pt x="254" y="162"/>
                  <a:pt x="254" y="162"/>
                  <a:pt x="254" y="162"/>
                </a:cubicBezTo>
                <a:cubicBezTo>
                  <a:pt x="254" y="183"/>
                  <a:pt x="237" y="200"/>
                  <a:pt x="216" y="200"/>
                </a:cubicBezTo>
                <a:cubicBezTo>
                  <a:pt x="113" y="200"/>
                  <a:pt x="113" y="200"/>
                  <a:pt x="113" y="200"/>
                </a:cubicBezTo>
                <a:cubicBezTo>
                  <a:pt x="85" y="200"/>
                  <a:pt x="62" y="223"/>
                  <a:pt x="62" y="251"/>
                </a:cubicBezTo>
                <a:cubicBezTo>
                  <a:pt x="62" y="279"/>
                  <a:pt x="85" y="302"/>
                  <a:pt x="113" y="302"/>
                </a:cubicBezTo>
                <a:cubicBezTo>
                  <a:pt x="146" y="302"/>
                  <a:pt x="146" y="302"/>
                  <a:pt x="146" y="302"/>
                </a:cubicBezTo>
                <a:cubicBezTo>
                  <a:pt x="167" y="302"/>
                  <a:pt x="183" y="318"/>
                  <a:pt x="183" y="339"/>
                </a:cubicBezTo>
                <a:cubicBezTo>
                  <a:pt x="183" y="339"/>
                  <a:pt x="183" y="339"/>
                  <a:pt x="183" y="339"/>
                </a:cubicBezTo>
                <a:cubicBezTo>
                  <a:pt x="183" y="360"/>
                  <a:pt x="167" y="376"/>
                  <a:pt x="146" y="376"/>
                </a:cubicBezTo>
                <a:cubicBezTo>
                  <a:pt x="51" y="376"/>
                  <a:pt x="51" y="376"/>
                  <a:pt x="51" y="376"/>
                </a:cubicBezTo>
                <a:cubicBezTo>
                  <a:pt x="23" y="376"/>
                  <a:pt x="0" y="399"/>
                  <a:pt x="0" y="427"/>
                </a:cubicBezTo>
                <a:cubicBezTo>
                  <a:pt x="0" y="456"/>
                  <a:pt x="23" y="478"/>
                  <a:pt x="51" y="478"/>
                </a:cubicBezTo>
                <a:cubicBezTo>
                  <a:pt x="232" y="478"/>
                  <a:pt x="232" y="478"/>
                  <a:pt x="232" y="478"/>
                </a:cubicBezTo>
                <a:cubicBezTo>
                  <a:pt x="254" y="478"/>
                  <a:pt x="272" y="496"/>
                  <a:pt x="272" y="518"/>
                </a:cubicBezTo>
                <a:cubicBezTo>
                  <a:pt x="272" y="540"/>
                  <a:pt x="254" y="558"/>
                  <a:pt x="232" y="558"/>
                </a:cubicBezTo>
                <a:cubicBezTo>
                  <a:pt x="227" y="558"/>
                  <a:pt x="227" y="558"/>
                  <a:pt x="227" y="558"/>
                </a:cubicBezTo>
                <a:cubicBezTo>
                  <a:pt x="199" y="558"/>
                  <a:pt x="176" y="581"/>
                  <a:pt x="176" y="609"/>
                </a:cubicBezTo>
                <a:cubicBezTo>
                  <a:pt x="176" y="637"/>
                  <a:pt x="199" y="660"/>
                  <a:pt x="227" y="660"/>
                </a:cubicBezTo>
                <a:cubicBezTo>
                  <a:pt x="509" y="660"/>
                  <a:pt x="509" y="660"/>
                  <a:pt x="509" y="660"/>
                </a:cubicBezTo>
                <a:cubicBezTo>
                  <a:pt x="537" y="660"/>
                  <a:pt x="560" y="637"/>
                  <a:pt x="560" y="609"/>
                </a:cubicBezTo>
                <a:cubicBezTo>
                  <a:pt x="560" y="581"/>
                  <a:pt x="537" y="558"/>
                  <a:pt x="509" y="558"/>
                </a:cubicBezTo>
                <a:cubicBezTo>
                  <a:pt x="478" y="558"/>
                  <a:pt x="478" y="558"/>
                  <a:pt x="478" y="558"/>
                </a:cubicBezTo>
                <a:cubicBezTo>
                  <a:pt x="456" y="558"/>
                  <a:pt x="438" y="540"/>
                  <a:pt x="438" y="518"/>
                </a:cubicBezTo>
                <a:cubicBezTo>
                  <a:pt x="438" y="496"/>
                  <a:pt x="456" y="478"/>
                  <a:pt x="478" y="478"/>
                </a:cubicBezTo>
                <a:cubicBezTo>
                  <a:pt x="509" y="478"/>
                  <a:pt x="509" y="478"/>
                  <a:pt x="509" y="478"/>
                </a:cubicBezTo>
                <a:cubicBezTo>
                  <a:pt x="537" y="478"/>
                  <a:pt x="560" y="456"/>
                  <a:pt x="560" y="427"/>
                </a:cubicBezTo>
                <a:cubicBezTo>
                  <a:pt x="560" y="399"/>
                  <a:pt x="537" y="376"/>
                  <a:pt x="509" y="376"/>
                </a:cubicBezTo>
                <a:cubicBezTo>
                  <a:pt x="515" y="376"/>
                  <a:pt x="515" y="376"/>
                  <a:pt x="515" y="376"/>
                </a:cubicBezTo>
                <a:cubicBezTo>
                  <a:pt x="494" y="376"/>
                  <a:pt x="477" y="360"/>
                  <a:pt x="477" y="339"/>
                </a:cubicBezTo>
                <a:cubicBezTo>
                  <a:pt x="477" y="339"/>
                  <a:pt x="477" y="339"/>
                  <a:pt x="477" y="339"/>
                </a:cubicBezTo>
                <a:cubicBezTo>
                  <a:pt x="477" y="318"/>
                  <a:pt x="494" y="302"/>
                  <a:pt x="515" y="302"/>
                </a:cubicBezTo>
                <a:cubicBezTo>
                  <a:pt x="571" y="302"/>
                  <a:pt x="571" y="302"/>
                  <a:pt x="571" y="302"/>
                </a:cubicBezTo>
                <a:cubicBezTo>
                  <a:pt x="599" y="302"/>
                  <a:pt x="622" y="279"/>
                  <a:pt x="622" y="251"/>
                </a:cubicBezTo>
                <a:cubicBezTo>
                  <a:pt x="622" y="223"/>
                  <a:pt x="599" y="200"/>
                  <a:pt x="571" y="200"/>
                </a:cubicBezTo>
                <a:close/>
              </a:path>
            </a:pathLst>
          </a:custGeom>
          <a:pattFill prst="dkHorz">
            <a:fgClr>
              <a:schemeClr val="accent2">
                <a:lumMod val="75000"/>
              </a:schemeClr>
            </a:fgClr>
            <a:bgClr>
              <a:schemeClr val="accent2"/>
            </a:bgClr>
          </a:pattFill>
          <a:ln>
            <a:noFill/>
          </a:ln>
        </p:spPr>
        <p:txBody>
          <a:bodyPr vert="horz" wrap="square" lIns="91440" tIns="45720" rIns="91440" bIns="45720" numCol="1" anchor="t" anchorCtr="0" compatLnSpc="1">
            <a:prstTxWarp prst="textNoShape">
              <a:avLst/>
            </a:prstTxWarp>
          </a:bodyPr>
          <a:lstStyle/>
          <a:p>
            <a:endParaRPr lang="en-US"/>
          </a:p>
        </p:txBody>
      </p:sp>
      <p:sp>
        <p:nvSpPr>
          <p:cNvPr id="24" name="Freeform 11"/>
          <p:cNvSpPr>
            <a:spLocks/>
          </p:cNvSpPr>
          <p:nvPr/>
        </p:nvSpPr>
        <p:spPr bwMode="auto">
          <a:xfrm>
            <a:off x="519408" y="2616430"/>
            <a:ext cx="1438858" cy="1526025"/>
          </a:xfrm>
          <a:custGeom>
            <a:avLst/>
            <a:gdLst>
              <a:gd name="T0" fmla="*/ 571 w 622"/>
              <a:gd name="T1" fmla="*/ 200 h 660"/>
              <a:gd name="T2" fmla="*/ 391 w 622"/>
              <a:gd name="T3" fmla="*/ 200 h 660"/>
              <a:gd name="T4" fmla="*/ 353 w 622"/>
              <a:gd name="T5" fmla="*/ 162 h 660"/>
              <a:gd name="T6" fmla="*/ 353 w 622"/>
              <a:gd name="T7" fmla="*/ 162 h 660"/>
              <a:gd name="T8" fmla="*/ 391 w 622"/>
              <a:gd name="T9" fmla="*/ 125 h 660"/>
              <a:gd name="T10" fmla="*/ 435 w 622"/>
              <a:gd name="T11" fmla="*/ 125 h 660"/>
              <a:gd name="T12" fmla="*/ 498 w 622"/>
              <a:gd name="T13" fmla="*/ 62 h 660"/>
              <a:gd name="T14" fmla="*/ 498 w 622"/>
              <a:gd name="T15" fmla="*/ 62 h 660"/>
              <a:gd name="T16" fmla="*/ 435 w 622"/>
              <a:gd name="T17" fmla="*/ 0 h 660"/>
              <a:gd name="T18" fmla="*/ 142 w 622"/>
              <a:gd name="T19" fmla="*/ 0 h 660"/>
              <a:gd name="T20" fmla="*/ 79 w 622"/>
              <a:gd name="T21" fmla="*/ 62 h 660"/>
              <a:gd name="T22" fmla="*/ 79 w 622"/>
              <a:gd name="T23" fmla="*/ 62 h 660"/>
              <a:gd name="T24" fmla="*/ 142 w 622"/>
              <a:gd name="T25" fmla="*/ 125 h 660"/>
              <a:gd name="T26" fmla="*/ 216 w 622"/>
              <a:gd name="T27" fmla="*/ 125 h 660"/>
              <a:gd name="T28" fmla="*/ 254 w 622"/>
              <a:gd name="T29" fmla="*/ 162 h 660"/>
              <a:gd name="T30" fmla="*/ 254 w 622"/>
              <a:gd name="T31" fmla="*/ 162 h 660"/>
              <a:gd name="T32" fmla="*/ 216 w 622"/>
              <a:gd name="T33" fmla="*/ 200 h 660"/>
              <a:gd name="T34" fmla="*/ 113 w 622"/>
              <a:gd name="T35" fmla="*/ 200 h 660"/>
              <a:gd name="T36" fmla="*/ 62 w 622"/>
              <a:gd name="T37" fmla="*/ 251 h 660"/>
              <a:gd name="T38" fmla="*/ 113 w 622"/>
              <a:gd name="T39" fmla="*/ 302 h 660"/>
              <a:gd name="T40" fmla="*/ 146 w 622"/>
              <a:gd name="T41" fmla="*/ 302 h 660"/>
              <a:gd name="T42" fmla="*/ 183 w 622"/>
              <a:gd name="T43" fmla="*/ 339 h 660"/>
              <a:gd name="T44" fmla="*/ 183 w 622"/>
              <a:gd name="T45" fmla="*/ 339 h 660"/>
              <a:gd name="T46" fmla="*/ 146 w 622"/>
              <a:gd name="T47" fmla="*/ 376 h 660"/>
              <a:gd name="T48" fmla="*/ 51 w 622"/>
              <a:gd name="T49" fmla="*/ 376 h 660"/>
              <a:gd name="T50" fmla="*/ 0 w 622"/>
              <a:gd name="T51" fmla="*/ 427 h 660"/>
              <a:gd name="T52" fmla="*/ 51 w 622"/>
              <a:gd name="T53" fmla="*/ 478 h 660"/>
              <a:gd name="T54" fmla="*/ 232 w 622"/>
              <a:gd name="T55" fmla="*/ 478 h 660"/>
              <a:gd name="T56" fmla="*/ 272 w 622"/>
              <a:gd name="T57" fmla="*/ 518 h 660"/>
              <a:gd name="T58" fmla="*/ 232 w 622"/>
              <a:gd name="T59" fmla="*/ 558 h 660"/>
              <a:gd name="T60" fmla="*/ 227 w 622"/>
              <a:gd name="T61" fmla="*/ 558 h 660"/>
              <a:gd name="T62" fmla="*/ 176 w 622"/>
              <a:gd name="T63" fmla="*/ 609 h 660"/>
              <a:gd name="T64" fmla="*/ 227 w 622"/>
              <a:gd name="T65" fmla="*/ 660 h 660"/>
              <a:gd name="T66" fmla="*/ 509 w 622"/>
              <a:gd name="T67" fmla="*/ 660 h 660"/>
              <a:gd name="T68" fmla="*/ 560 w 622"/>
              <a:gd name="T69" fmla="*/ 609 h 660"/>
              <a:gd name="T70" fmla="*/ 509 w 622"/>
              <a:gd name="T71" fmla="*/ 558 h 660"/>
              <a:gd name="T72" fmla="*/ 478 w 622"/>
              <a:gd name="T73" fmla="*/ 558 h 660"/>
              <a:gd name="T74" fmla="*/ 438 w 622"/>
              <a:gd name="T75" fmla="*/ 518 h 660"/>
              <a:gd name="T76" fmla="*/ 478 w 622"/>
              <a:gd name="T77" fmla="*/ 478 h 660"/>
              <a:gd name="T78" fmla="*/ 509 w 622"/>
              <a:gd name="T79" fmla="*/ 478 h 660"/>
              <a:gd name="T80" fmla="*/ 560 w 622"/>
              <a:gd name="T81" fmla="*/ 427 h 660"/>
              <a:gd name="T82" fmla="*/ 509 w 622"/>
              <a:gd name="T83" fmla="*/ 376 h 660"/>
              <a:gd name="T84" fmla="*/ 515 w 622"/>
              <a:gd name="T85" fmla="*/ 376 h 660"/>
              <a:gd name="T86" fmla="*/ 477 w 622"/>
              <a:gd name="T87" fmla="*/ 339 h 660"/>
              <a:gd name="T88" fmla="*/ 477 w 622"/>
              <a:gd name="T89" fmla="*/ 339 h 660"/>
              <a:gd name="T90" fmla="*/ 515 w 622"/>
              <a:gd name="T91" fmla="*/ 302 h 660"/>
              <a:gd name="T92" fmla="*/ 571 w 622"/>
              <a:gd name="T93" fmla="*/ 302 h 660"/>
              <a:gd name="T94" fmla="*/ 622 w 622"/>
              <a:gd name="T95" fmla="*/ 251 h 660"/>
              <a:gd name="T96" fmla="*/ 571 w 622"/>
              <a:gd name="T97" fmla="*/ 200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22" h="660">
                <a:moveTo>
                  <a:pt x="571" y="200"/>
                </a:moveTo>
                <a:cubicBezTo>
                  <a:pt x="391" y="200"/>
                  <a:pt x="391" y="200"/>
                  <a:pt x="391" y="200"/>
                </a:cubicBezTo>
                <a:cubicBezTo>
                  <a:pt x="370" y="200"/>
                  <a:pt x="353" y="183"/>
                  <a:pt x="353" y="162"/>
                </a:cubicBezTo>
                <a:cubicBezTo>
                  <a:pt x="353" y="162"/>
                  <a:pt x="353" y="162"/>
                  <a:pt x="353" y="162"/>
                </a:cubicBezTo>
                <a:cubicBezTo>
                  <a:pt x="353" y="142"/>
                  <a:pt x="370" y="125"/>
                  <a:pt x="391" y="125"/>
                </a:cubicBezTo>
                <a:cubicBezTo>
                  <a:pt x="435" y="125"/>
                  <a:pt x="435" y="125"/>
                  <a:pt x="435" y="125"/>
                </a:cubicBezTo>
                <a:cubicBezTo>
                  <a:pt x="470" y="125"/>
                  <a:pt x="498" y="97"/>
                  <a:pt x="498" y="62"/>
                </a:cubicBezTo>
                <a:cubicBezTo>
                  <a:pt x="498" y="62"/>
                  <a:pt x="498" y="62"/>
                  <a:pt x="498" y="62"/>
                </a:cubicBezTo>
                <a:cubicBezTo>
                  <a:pt x="498" y="28"/>
                  <a:pt x="470" y="0"/>
                  <a:pt x="435" y="0"/>
                </a:cubicBezTo>
                <a:cubicBezTo>
                  <a:pt x="142" y="0"/>
                  <a:pt x="142" y="0"/>
                  <a:pt x="142" y="0"/>
                </a:cubicBezTo>
                <a:cubicBezTo>
                  <a:pt x="107" y="0"/>
                  <a:pt x="79" y="28"/>
                  <a:pt x="79" y="62"/>
                </a:cubicBezTo>
                <a:cubicBezTo>
                  <a:pt x="79" y="62"/>
                  <a:pt x="79" y="62"/>
                  <a:pt x="79" y="62"/>
                </a:cubicBezTo>
                <a:cubicBezTo>
                  <a:pt x="79" y="97"/>
                  <a:pt x="107" y="125"/>
                  <a:pt x="142" y="125"/>
                </a:cubicBezTo>
                <a:cubicBezTo>
                  <a:pt x="216" y="125"/>
                  <a:pt x="216" y="125"/>
                  <a:pt x="216" y="125"/>
                </a:cubicBezTo>
                <a:cubicBezTo>
                  <a:pt x="237" y="125"/>
                  <a:pt x="254" y="142"/>
                  <a:pt x="254" y="162"/>
                </a:cubicBezTo>
                <a:cubicBezTo>
                  <a:pt x="254" y="162"/>
                  <a:pt x="254" y="162"/>
                  <a:pt x="254" y="162"/>
                </a:cubicBezTo>
                <a:cubicBezTo>
                  <a:pt x="254" y="183"/>
                  <a:pt x="237" y="200"/>
                  <a:pt x="216" y="200"/>
                </a:cubicBezTo>
                <a:cubicBezTo>
                  <a:pt x="113" y="200"/>
                  <a:pt x="113" y="200"/>
                  <a:pt x="113" y="200"/>
                </a:cubicBezTo>
                <a:cubicBezTo>
                  <a:pt x="85" y="200"/>
                  <a:pt x="62" y="223"/>
                  <a:pt x="62" y="251"/>
                </a:cubicBezTo>
                <a:cubicBezTo>
                  <a:pt x="62" y="279"/>
                  <a:pt x="85" y="302"/>
                  <a:pt x="113" y="302"/>
                </a:cubicBezTo>
                <a:cubicBezTo>
                  <a:pt x="146" y="302"/>
                  <a:pt x="146" y="302"/>
                  <a:pt x="146" y="302"/>
                </a:cubicBezTo>
                <a:cubicBezTo>
                  <a:pt x="167" y="302"/>
                  <a:pt x="183" y="318"/>
                  <a:pt x="183" y="339"/>
                </a:cubicBezTo>
                <a:cubicBezTo>
                  <a:pt x="183" y="339"/>
                  <a:pt x="183" y="339"/>
                  <a:pt x="183" y="339"/>
                </a:cubicBezTo>
                <a:cubicBezTo>
                  <a:pt x="183" y="360"/>
                  <a:pt x="167" y="376"/>
                  <a:pt x="146" y="376"/>
                </a:cubicBezTo>
                <a:cubicBezTo>
                  <a:pt x="51" y="376"/>
                  <a:pt x="51" y="376"/>
                  <a:pt x="51" y="376"/>
                </a:cubicBezTo>
                <a:cubicBezTo>
                  <a:pt x="23" y="376"/>
                  <a:pt x="0" y="399"/>
                  <a:pt x="0" y="427"/>
                </a:cubicBezTo>
                <a:cubicBezTo>
                  <a:pt x="0" y="456"/>
                  <a:pt x="23" y="478"/>
                  <a:pt x="51" y="478"/>
                </a:cubicBezTo>
                <a:cubicBezTo>
                  <a:pt x="232" y="478"/>
                  <a:pt x="232" y="478"/>
                  <a:pt x="232" y="478"/>
                </a:cubicBezTo>
                <a:cubicBezTo>
                  <a:pt x="254" y="478"/>
                  <a:pt x="272" y="496"/>
                  <a:pt x="272" y="518"/>
                </a:cubicBezTo>
                <a:cubicBezTo>
                  <a:pt x="272" y="540"/>
                  <a:pt x="254" y="558"/>
                  <a:pt x="232" y="558"/>
                </a:cubicBezTo>
                <a:cubicBezTo>
                  <a:pt x="227" y="558"/>
                  <a:pt x="227" y="558"/>
                  <a:pt x="227" y="558"/>
                </a:cubicBezTo>
                <a:cubicBezTo>
                  <a:pt x="199" y="558"/>
                  <a:pt x="176" y="581"/>
                  <a:pt x="176" y="609"/>
                </a:cubicBezTo>
                <a:cubicBezTo>
                  <a:pt x="176" y="637"/>
                  <a:pt x="199" y="660"/>
                  <a:pt x="227" y="660"/>
                </a:cubicBezTo>
                <a:cubicBezTo>
                  <a:pt x="509" y="660"/>
                  <a:pt x="509" y="660"/>
                  <a:pt x="509" y="660"/>
                </a:cubicBezTo>
                <a:cubicBezTo>
                  <a:pt x="537" y="660"/>
                  <a:pt x="560" y="637"/>
                  <a:pt x="560" y="609"/>
                </a:cubicBezTo>
                <a:cubicBezTo>
                  <a:pt x="560" y="581"/>
                  <a:pt x="537" y="558"/>
                  <a:pt x="509" y="558"/>
                </a:cubicBezTo>
                <a:cubicBezTo>
                  <a:pt x="478" y="558"/>
                  <a:pt x="478" y="558"/>
                  <a:pt x="478" y="558"/>
                </a:cubicBezTo>
                <a:cubicBezTo>
                  <a:pt x="456" y="558"/>
                  <a:pt x="438" y="540"/>
                  <a:pt x="438" y="518"/>
                </a:cubicBezTo>
                <a:cubicBezTo>
                  <a:pt x="438" y="496"/>
                  <a:pt x="456" y="478"/>
                  <a:pt x="478" y="478"/>
                </a:cubicBezTo>
                <a:cubicBezTo>
                  <a:pt x="509" y="478"/>
                  <a:pt x="509" y="478"/>
                  <a:pt x="509" y="478"/>
                </a:cubicBezTo>
                <a:cubicBezTo>
                  <a:pt x="537" y="478"/>
                  <a:pt x="560" y="456"/>
                  <a:pt x="560" y="427"/>
                </a:cubicBezTo>
                <a:cubicBezTo>
                  <a:pt x="560" y="399"/>
                  <a:pt x="537" y="376"/>
                  <a:pt x="509" y="376"/>
                </a:cubicBezTo>
                <a:cubicBezTo>
                  <a:pt x="515" y="376"/>
                  <a:pt x="515" y="376"/>
                  <a:pt x="515" y="376"/>
                </a:cubicBezTo>
                <a:cubicBezTo>
                  <a:pt x="494" y="376"/>
                  <a:pt x="477" y="360"/>
                  <a:pt x="477" y="339"/>
                </a:cubicBezTo>
                <a:cubicBezTo>
                  <a:pt x="477" y="339"/>
                  <a:pt x="477" y="339"/>
                  <a:pt x="477" y="339"/>
                </a:cubicBezTo>
                <a:cubicBezTo>
                  <a:pt x="477" y="318"/>
                  <a:pt x="494" y="302"/>
                  <a:pt x="515" y="302"/>
                </a:cubicBezTo>
                <a:cubicBezTo>
                  <a:pt x="571" y="302"/>
                  <a:pt x="571" y="302"/>
                  <a:pt x="571" y="302"/>
                </a:cubicBezTo>
                <a:cubicBezTo>
                  <a:pt x="599" y="302"/>
                  <a:pt x="622" y="279"/>
                  <a:pt x="622" y="251"/>
                </a:cubicBezTo>
                <a:cubicBezTo>
                  <a:pt x="622" y="223"/>
                  <a:pt x="599" y="200"/>
                  <a:pt x="571" y="200"/>
                </a:cubicBezTo>
                <a:close/>
              </a:path>
            </a:pathLst>
          </a:custGeom>
          <a:pattFill prst="pct90">
            <a:fgClr>
              <a:schemeClr val="accent1">
                <a:lumMod val="75000"/>
              </a:schemeClr>
            </a:fgClr>
            <a:bgClr>
              <a:schemeClr val="accent1">
                <a:lumMod val="20000"/>
                <a:lumOff val="80000"/>
              </a:schemeClr>
            </a:bgClr>
          </a:pattFill>
          <a:ln>
            <a:noFill/>
          </a:ln>
        </p:spPr>
        <p:txBody>
          <a:bodyPr vert="horz" wrap="square" lIns="91440" tIns="45720" rIns="91440" bIns="45720" numCol="1" anchor="t" anchorCtr="0" compatLnSpc="1">
            <a:prstTxWarp prst="textNoShape">
              <a:avLst/>
            </a:prstTxWarp>
          </a:bodyPr>
          <a:lstStyle/>
          <a:p>
            <a:endParaRPr lang="en-US"/>
          </a:p>
        </p:txBody>
      </p:sp>
      <p:sp>
        <p:nvSpPr>
          <p:cNvPr id="31" name="Title 30"/>
          <p:cNvSpPr>
            <a:spLocks noGrp="1"/>
          </p:cNvSpPr>
          <p:nvPr>
            <p:ph type="title"/>
          </p:nvPr>
        </p:nvSpPr>
        <p:spPr/>
        <p:txBody>
          <a:bodyPr/>
          <a:lstStyle/>
          <a:p>
            <a:r>
              <a:rPr lang="en-US" dirty="0"/>
              <a:t>Our History</a:t>
            </a:r>
          </a:p>
        </p:txBody>
      </p:sp>
      <p:sp>
        <p:nvSpPr>
          <p:cNvPr id="5" name="Oval 4"/>
          <p:cNvSpPr/>
          <p:nvPr/>
        </p:nvSpPr>
        <p:spPr>
          <a:xfrm>
            <a:off x="902545" y="3092377"/>
            <a:ext cx="914400" cy="9144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3447291" y="3092377"/>
            <a:ext cx="914400" cy="9144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5878897" y="3092377"/>
            <a:ext cx="914400" cy="9144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8161341" y="3092377"/>
            <a:ext cx="914400" cy="9144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1"/>
          <p:cNvGrpSpPr/>
          <p:nvPr/>
        </p:nvGrpSpPr>
        <p:grpSpPr>
          <a:xfrm>
            <a:off x="229672" y="2993261"/>
            <a:ext cx="2126961" cy="1149194"/>
            <a:chOff x="229672" y="2993261"/>
            <a:chExt cx="2126961" cy="1149194"/>
          </a:xfrm>
        </p:grpSpPr>
        <p:sp>
          <p:nvSpPr>
            <p:cNvPr id="25" name="Freeform 12"/>
            <p:cNvSpPr>
              <a:spLocks/>
            </p:cNvSpPr>
            <p:nvPr/>
          </p:nvSpPr>
          <p:spPr bwMode="auto">
            <a:xfrm>
              <a:off x="1930030" y="3906738"/>
              <a:ext cx="342527" cy="235717"/>
            </a:xfrm>
            <a:custGeom>
              <a:avLst/>
              <a:gdLst>
                <a:gd name="T0" fmla="*/ 97 w 148"/>
                <a:gd name="T1" fmla="*/ 0 h 102"/>
                <a:gd name="T2" fmla="*/ 51 w 148"/>
                <a:gd name="T3" fmla="*/ 0 h 102"/>
                <a:gd name="T4" fmla="*/ 0 w 148"/>
                <a:gd name="T5" fmla="*/ 51 h 102"/>
                <a:gd name="T6" fmla="*/ 51 w 148"/>
                <a:gd name="T7" fmla="*/ 102 h 102"/>
                <a:gd name="T8" fmla="*/ 97 w 148"/>
                <a:gd name="T9" fmla="*/ 102 h 102"/>
                <a:gd name="T10" fmla="*/ 148 w 148"/>
                <a:gd name="T11" fmla="*/ 51 h 102"/>
                <a:gd name="T12" fmla="*/ 97 w 148"/>
                <a:gd name="T13" fmla="*/ 0 h 102"/>
              </a:gdLst>
              <a:ahLst/>
              <a:cxnLst>
                <a:cxn ang="0">
                  <a:pos x="T0" y="T1"/>
                </a:cxn>
                <a:cxn ang="0">
                  <a:pos x="T2" y="T3"/>
                </a:cxn>
                <a:cxn ang="0">
                  <a:pos x="T4" y="T5"/>
                </a:cxn>
                <a:cxn ang="0">
                  <a:pos x="T6" y="T7"/>
                </a:cxn>
                <a:cxn ang="0">
                  <a:pos x="T8" y="T9"/>
                </a:cxn>
                <a:cxn ang="0">
                  <a:pos x="T10" y="T11"/>
                </a:cxn>
                <a:cxn ang="0">
                  <a:pos x="T12" y="T13"/>
                </a:cxn>
              </a:cxnLst>
              <a:rect l="0" t="0" r="r" b="b"/>
              <a:pathLst>
                <a:path w="148" h="102">
                  <a:moveTo>
                    <a:pt x="97" y="0"/>
                  </a:moveTo>
                  <a:cubicBezTo>
                    <a:pt x="51" y="0"/>
                    <a:pt x="51" y="0"/>
                    <a:pt x="51" y="0"/>
                  </a:cubicBezTo>
                  <a:cubicBezTo>
                    <a:pt x="23" y="0"/>
                    <a:pt x="0" y="23"/>
                    <a:pt x="0" y="51"/>
                  </a:cubicBezTo>
                  <a:cubicBezTo>
                    <a:pt x="0" y="79"/>
                    <a:pt x="23" y="102"/>
                    <a:pt x="51" y="102"/>
                  </a:cubicBezTo>
                  <a:cubicBezTo>
                    <a:pt x="97" y="102"/>
                    <a:pt x="97" y="102"/>
                    <a:pt x="97" y="102"/>
                  </a:cubicBezTo>
                  <a:cubicBezTo>
                    <a:pt x="125" y="102"/>
                    <a:pt x="148" y="79"/>
                    <a:pt x="148" y="51"/>
                  </a:cubicBezTo>
                  <a:cubicBezTo>
                    <a:pt x="148" y="23"/>
                    <a:pt x="125" y="0"/>
                    <a:pt x="97" y="0"/>
                  </a:cubicBez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6" name="Freeform 13"/>
            <p:cNvSpPr>
              <a:spLocks/>
            </p:cNvSpPr>
            <p:nvPr/>
          </p:nvSpPr>
          <p:spPr bwMode="auto">
            <a:xfrm>
              <a:off x="229672" y="3048579"/>
              <a:ext cx="340072" cy="235717"/>
            </a:xfrm>
            <a:custGeom>
              <a:avLst/>
              <a:gdLst>
                <a:gd name="T0" fmla="*/ 96 w 147"/>
                <a:gd name="T1" fmla="*/ 0 h 102"/>
                <a:gd name="T2" fmla="*/ 51 w 147"/>
                <a:gd name="T3" fmla="*/ 0 h 102"/>
                <a:gd name="T4" fmla="*/ 0 w 147"/>
                <a:gd name="T5" fmla="*/ 51 h 102"/>
                <a:gd name="T6" fmla="*/ 51 w 147"/>
                <a:gd name="T7" fmla="*/ 102 h 102"/>
                <a:gd name="T8" fmla="*/ 96 w 147"/>
                <a:gd name="T9" fmla="*/ 102 h 102"/>
                <a:gd name="T10" fmla="*/ 147 w 147"/>
                <a:gd name="T11" fmla="*/ 51 h 102"/>
                <a:gd name="T12" fmla="*/ 96 w 147"/>
                <a:gd name="T13" fmla="*/ 0 h 102"/>
              </a:gdLst>
              <a:ahLst/>
              <a:cxnLst>
                <a:cxn ang="0">
                  <a:pos x="T0" y="T1"/>
                </a:cxn>
                <a:cxn ang="0">
                  <a:pos x="T2" y="T3"/>
                </a:cxn>
                <a:cxn ang="0">
                  <a:pos x="T4" y="T5"/>
                </a:cxn>
                <a:cxn ang="0">
                  <a:pos x="T6" y="T7"/>
                </a:cxn>
                <a:cxn ang="0">
                  <a:pos x="T8" y="T9"/>
                </a:cxn>
                <a:cxn ang="0">
                  <a:pos x="T10" y="T11"/>
                </a:cxn>
                <a:cxn ang="0">
                  <a:pos x="T12" y="T13"/>
                </a:cxn>
              </a:cxnLst>
              <a:rect l="0" t="0" r="r" b="b"/>
              <a:pathLst>
                <a:path w="147" h="102">
                  <a:moveTo>
                    <a:pt x="96" y="0"/>
                  </a:moveTo>
                  <a:cubicBezTo>
                    <a:pt x="51" y="0"/>
                    <a:pt x="51" y="0"/>
                    <a:pt x="51" y="0"/>
                  </a:cubicBezTo>
                  <a:cubicBezTo>
                    <a:pt x="23" y="0"/>
                    <a:pt x="0" y="23"/>
                    <a:pt x="0" y="51"/>
                  </a:cubicBezTo>
                  <a:cubicBezTo>
                    <a:pt x="0" y="79"/>
                    <a:pt x="23" y="102"/>
                    <a:pt x="51" y="102"/>
                  </a:cubicBezTo>
                  <a:cubicBezTo>
                    <a:pt x="96" y="102"/>
                    <a:pt x="96" y="102"/>
                    <a:pt x="96" y="102"/>
                  </a:cubicBezTo>
                  <a:cubicBezTo>
                    <a:pt x="124" y="102"/>
                    <a:pt x="147" y="79"/>
                    <a:pt x="147" y="51"/>
                  </a:cubicBezTo>
                  <a:cubicBezTo>
                    <a:pt x="147" y="23"/>
                    <a:pt x="124" y="0"/>
                    <a:pt x="96" y="0"/>
                  </a:cubicBez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7" name="Freeform 14"/>
            <p:cNvSpPr>
              <a:spLocks/>
            </p:cNvSpPr>
            <p:nvPr/>
          </p:nvSpPr>
          <p:spPr bwMode="auto">
            <a:xfrm>
              <a:off x="1359745" y="2993261"/>
              <a:ext cx="996888" cy="427238"/>
            </a:xfrm>
            <a:custGeom>
              <a:avLst/>
              <a:gdLst>
                <a:gd name="T0" fmla="*/ 385 w 431"/>
                <a:gd name="T1" fmla="*/ 92 h 185"/>
                <a:gd name="T2" fmla="*/ 291 w 431"/>
                <a:gd name="T3" fmla="*/ 92 h 185"/>
                <a:gd name="T4" fmla="*/ 338 w 431"/>
                <a:gd name="T5" fmla="*/ 46 h 185"/>
                <a:gd name="T6" fmla="*/ 338 w 431"/>
                <a:gd name="T7" fmla="*/ 46 h 185"/>
                <a:gd name="T8" fmla="*/ 291 w 431"/>
                <a:gd name="T9" fmla="*/ 0 h 185"/>
                <a:gd name="T10" fmla="*/ 46 w 431"/>
                <a:gd name="T11" fmla="*/ 0 h 185"/>
                <a:gd name="T12" fmla="*/ 0 w 431"/>
                <a:gd name="T13" fmla="*/ 46 h 185"/>
                <a:gd name="T14" fmla="*/ 0 w 431"/>
                <a:gd name="T15" fmla="*/ 46 h 185"/>
                <a:gd name="T16" fmla="*/ 46 w 431"/>
                <a:gd name="T17" fmla="*/ 92 h 185"/>
                <a:gd name="T18" fmla="*/ 139 w 431"/>
                <a:gd name="T19" fmla="*/ 92 h 185"/>
                <a:gd name="T20" fmla="*/ 93 w 431"/>
                <a:gd name="T21" fmla="*/ 139 h 185"/>
                <a:gd name="T22" fmla="*/ 139 w 431"/>
                <a:gd name="T23" fmla="*/ 185 h 185"/>
                <a:gd name="T24" fmla="*/ 385 w 431"/>
                <a:gd name="T25" fmla="*/ 185 h 185"/>
                <a:gd name="T26" fmla="*/ 431 w 431"/>
                <a:gd name="T27" fmla="*/ 139 h 185"/>
                <a:gd name="T28" fmla="*/ 385 w 431"/>
                <a:gd name="T29" fmla="*/ 92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1" h="185">
                  <a:moveTo>
                    <a:pt x="385" y="92"/>
                  </a:moveTo>
                  <a:cubicBezTo>
                    <a:pt x="291" y="92"/>
                    <a:pt x="291" y="92"/>
                    <a:pt x="291" y="92"/>
                  </a:cubicBezTo>
                  <a:cubicBezTo>
                    <a:pt x="317" y="92"/>
                    <a:pt x="338" y="72"/>
                    <a:pt x="338" y="46"/>
                  </a:cubicBezTo>
                  <a:cubicBezTo>
                    <a:pt x="338" y="46"/>
                    <a:pt x="338" y="46"/>
                    <a:pt x="338" y="46"/>
                  </a:cubicBezTo>
                  <a:cubicBezTo>
                    <a:pt x="338" y="20"/>
                    <a:pt x="317" y="0"/>
                    <a:pt x="291" y="0"/>
                  </a:cubicBezTo>
                  <a:cubicBezTo>
                    <a:pt x="46" y="0"/>
                    <a:pt x="46" y="0"/>
                    <a:pt x="46" y="0"/>
                  </a:cubicBezTo>
                  <a:cubicBezTo>
                    <a:pt x="20" y="0"/>
                    <a:pt x="0" y="20"/>
                    <a:pt x="0" y="46"/>
                  </a:cubicBezTo>
                  <a:cubicBezTo>
                    <a:pt x="0" y="46"/>
                    <a:pt x="0" y="46"/>
                    <a:pt x="0" y="46"/>
                  </a:cubicBezTo>
                  <a:cubicBezTo>
                    <a:pt x="0" y="72"/>
                    <a:pt x="20" y="92"/>
                    <a:pt x="46" y="92"/>
                  </a:cubicBezTo>
                  <a:cubicBezTo>
                    <a:pt x="139" y="92"/>
                    <a:pt x="139" y="92"/>
                    <a:pt x="139" y="92"/>
                  </a:cubicBezTo>
                  <a:cubicBezTo>
                    <a:pt x="114" y="92"/>
                    <a:pt x="93" y="113"/>
                    <a:pt x="93" y="139"/>
                  </a:cubicBezTo>
                  <a:cubicBezTo>
                    <a:pt x="93" y="164"/>
                    <a:pt x="114" y="185"/>
                    <a:pt x="139" y="185"/>
                  </a:cubicBezTo>
                  <a:cubicBezTo>
                    <a:pt x="385" y="185"/>
                    <a:pt x="385" y="185"/>
                    <a:pt x="385" y="185"/>
                  </a:cubicBezTo>
                  <a:cubicBezTo>
                    <a:pt x="410" y="185"/>
                    <a:pt x="431" y="164"/>
                    <a:pt x="431" y="139"/>
                  </a:cubicBezTo>
                  <a:cubicBezTo>
                    <a:pt x="431" y="113"/>
                    <a:pt x="410" y="92"/>
                    <a:pt x="385" y="92"/>
                  </a:cubicBez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8" name="Freeform 15"/>
            <p:cNvSpPr>
              <a:spLocks/>
            </p:cNvSpPr>
            <p:nvPr/>
          </p:nvSpPr>
          <p:spPr bwMode="auto">
            <a:xfrm>
              <a:off x="698140" y="3820799"/>
              <a:ext cx="481256" cy="203797"/>
            </a:xfrm>
            <a:custGeom>
              <a:avLst/>
              <a:gdLst>
                <a:gd name="T0" fmla="*/ 164 w 208"/>
                <a:gd name="T1" fmla="*/ 88 h 88"/>
                <a:gd name="T2" fmla="*/ 44 w 208"/>
                <a:gd name="T3" fmla="*/ 88 h 88"/>
                <a:gd name="T4" fmla="*/ 0 w 208"/>
                <a:gd name="T5" fmla="*/ 44 h 88"/>
                <a:gd name="T6" fmla="*/ 0 w 208"/>
                <a:gd name="T7" fmla="*/ 44 h 88"/>
                <a:gd name="T8" fmla="*/ 44 w 208"/>
                <a:gd name="T9" fmla="*/ 0 h 88"/>
                <a:gd name="T10" fmla="*/ 164 w 208"/>
                <a:gd name="T11" fmla="*/ 0 h 88"/>
                <a:gd name="T12" fmla="*/ 208 w 208"/>
                <a:gd name="T13" fmla="*/ 44 h 88"/>
                <a:gd name="T14" fmla="*/ 208 w 208"/>
                <a:gd name="T15" fmla="*/ 44 h 88"/>
                <a:gd name="T16" fmla="*/ 164 w 208"/>
                <a:gd name="T17"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88">
                  <a:moveTo>
                    <a:pt x="164" y="88"/>
                  </a:moveTo>
                  <a:cubicBezTo>
                    <a:pt x="44" y="88"/>
                    <a:pt x="44" y="88"/>
                    <a:pt x="44" y="88"/>
                  </a:cubicBezTo>
                  <a:cubicBezTo>
                    <a:pt x="19" y="88"/>
                    <a:pt x="0" y="68"/>
                    <a:pt x="0" y="44"/>
                  </a:cubicBezTo>
                  <a:cubicBezTo>
                    <a:pt x="0" y="44"/>
                    <a:pt x="0" y="44"/>
                    <a:pt x="0" y="44"/>
                  </a:cubicBezTo>
                  <a:cubicBezTo>
                    <a:pt x="0" y="20"/>
                    <a:pt x="19" y="0"/>
                    <a:pt x="44" y="0"/>
                  </a:cubicBezTo>
                  <a:cubicBezTo>
                    <a:pt x="164" y="0"/>
                    <a:pt x="164" y="0"/>
                    <a:pt x="164" y="0"/>
                  </a:cubicBezTo>
                  <a:cubicBezTo>
                    <a:pt x="188" y="0"/>
                    <a:pt x="208" y="20"/>
                    <a:pt x="208" y="44"/>
                  </a:cubicBezTo>
                  <a:cubicBezTo>
                    <a:pt x="208" y="44"/>
                    <a:pt x="208" y="44"/>
                    <a:pt x="208" y="44"/>
                  </a:cubicBezTo>
                  <a:cubicBezTo>
                    <a:pt x="208" y="68"/>
                    <a:pt x="188" y="88"/>
                    <a:pt x="164" y="88"/>
                  </a:cubicBez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4" name="Group 3"/>
          <p:cNvGrpSpPr/>
          <p:nvPr/>
        </p:nvGrpSpPr>
        <p:grpSpPr>
          <a:xfrm>
            <a:off x="5517400" y="2936650"/>
            <a:ext cx="1347787" cy="1373188"/>
            <a:chOff x="5517400" y="2936650"/>
            <a:chExt cx="1347787" cy="1373188"/>
          </a:xfrm>
        </p:grpSpPr>
        <p:sp>
          <p:nvSpPr>
            <p:cNvPr id="42" name="Freeform 19"/>
            <p:cNvSpPr>
              <a:spLocks/>
            </p:cNvSpPr>
            <p:nvPr/>
          </p:nvSpPr>
          <p:spPr bwMode="auto">
            <a:xfrm>
              <a:off x="5517400" y="3674837"/>
              <a:ext cx="234950" cy="223838"/>
            </a:xfrm>
            <a:custGeom>
              <a:avLst/>
              <a:gdLst>
                <a:gd name="T0" fmla="*/ 70 w 134"/>
                <a:gd name="T1" fmla="*/ 0 h 128"/>
                <a:gd name="T2" fmla="*/ 64 w 134"/>
                <a:gd name="T3" fmla="*/ 0 h 128"/>
                <a:gd name="T4" fmla="*/ 0 w 134"/>
                <a:gd name="T5" fmla="*/ 64 h 128"/>
                <a:gd name="T6" fmla="*/ 0 w 134"/>
                <a:gd name="T7" fmla="*/ 64 h 128"/>
                <a:gd name="T8" fmla="*/ 64 w 134"/>
                <a:gd name="T9" fmla="*/ 128 h 128"/>
                <a:gd name="T10" fmla="*/ 70 w 134"/>
                <a:gd name="T11" fmla="*/ 128 h 128"/>
                <a:gd name="T12" fmla="*/ 134 w 134"/>
                <a:gd name="T13" fmla="*/ 64 h 128"/>
                <a:gd name="T14" fmla="*/ 134 w 134"/>
                <a:gd name="T15" fmla="*/ 64 h 128"/>
                <a:gd name="T16" fmla="*/ 70 w 134"/>
                <a:gd name="T1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4" h="128">
                  <a:moveTo>
                    <a:pt x="70" y="0"/>
                  </a:moveTo>
                  <a:cubicBezTo>
                    <a:pt x="64" y="0"/>
                    <a:pt x="64" y="0"/>
                    <a:pt x="64" y="0"/>
                  </a:cubicBezTo>
                  <a:cubicBezTo>
                    <a:pt x="29" y="0"/>
                    <a:pt x="0" y="29"/>
                    <a:pt x="0" y="64"/>
                  </a:cubicBezTo>
                  <a:cubicBezTo>
                    <a:pt x="0" y="64"/>
                    <a:pt x="0" y="64"/>
                    <a:pt x="0" y="64"/>
                  </a:cubicBezTo>
                  <a:cubicBezTo>
                    <a:pt x="0" y="100"/>
                    <a:pt x="29" y="128"/>
                    <a:pt x="64" y="128"/>
                  </a:cubicBezTo>
                  <a:cubicBezTo>
                    <a:pt x="70" y="128"/>
                    <a:pt x="70" y="128"/>
                    <a:pt x="70" y="128"/>
                  </a:cubicBezTo>
                  <a:cubicBezTo>
                    <a:pt x="105" y="128"/>
                    <a:pt x="134" y="100"/>
                    <a:pt x="134" y="64"/>
                  </a:cubicBezTo>
                  <a:cubicBezTo>
                    <a:pt x="134" y="64"/>
                    <a:pt x="134" y="64"/>
                    <a:pt x="134" y="64"/>
                  </a:cubicBezTo>
                  <a:cubicBezTo>
                    <a:pt x="134" y="29"/>
                    <a:pt x="105" y="0"/>
                    <a:pt x="70" y="0"/>
                  </a:cubicBez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4" name="Freeform 21"/>
            <p:cNvSpPr>
              <a:spLocks/>
            </p:cNvSpPr>
            <p:nvPr/>
          </p:nvSpPr>
          <p:spPr bwMode="auto">
            <a:xfrm>
              <a:off x="5766637" y="2936650"/>
              <a:ext cx="317500" cy="152400"/>
            </a:xfrm>
            <a:custGeom>
              <a:avLst/>
              <a:gdLst>
                <a:gd name="T0" fmla="*/ 137 w 181"/>
                <a:gd name="T1" fmla="*/ 87 h 87"/>
                <a:gd name="T2" fmla="*/ 44 w 181"/>
                <a:gd name="T3" fmla="*/ 87 h 87"/>
                <a:gd name="T4" fmla="*/ 0 w 181"/>
                <a:gd name="T5" fmla="*/ 43 h 87"/>
                <a:gd name="T6" fmla="*/ 0 w 181"/>
                <a:gd name="T7" fmla="*/ 43 h 87"/>
                <a:gd name="T8" fmla="*/ 44 w 181"/>
                <a:gd name="T9" fmla="*/ 0 h 87"/>
                <a:gd name="T10" fmla="*/ 137 w 181"/>
                <a:gd name="T11" fmla="*/ 0 h 87"/>
                <a:gd name="T12" fmla="*/ 181 w 181"/>
                <a:gd name="T13" fmla="*/ 43 h 87"/>
                <a:gd name="T14" fmla="*/ 181 w 181"/>
                <a:gd name="T15" fmla="*/ 43 h 87"/>
                <a:gd name="T16" fmla="*/ 137 w 181"/>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87">
                  <a:moveTo>
                    <a:pt x="137" y="87"/>
                  </a:moveTo>
                  <a:cubicBezTo>
                    <a:pt x="44" y="87"/>
                    <a:pt x="44" y="87"/>
                    <a:pt x="44" y="87"/>
                  </a:cubicBezTo>
                  <a:cubicBezTo>
                    <a:pt x="20" y="87"/>
                    <a:pt x="0" y="68"/>
                    <a:pt x="0" y="43"/>
                  </a:cubicBezTo>
                  <a:cubicBezTo>
                    <a:pt x="0" y="43"/>
                    <a:pt x="0" y="43"/>
                    <a:pt x="0" y="43"/>
                  </a:cubicBezTo>
                  <a:cubicBezTo>
                    <a:pt x="0" y="19"/>
                    <a:pt x="20" y="0"/>
                    <a:pt x="44" y="0"/>
                  </a:cubicBezTo>
                  <a:cubicBezTo>
                    <a:pt x="137" y="0"/>
                    <a:pt x="137" y="0"/>
                    <a:pt x="137" y="0"/>
                  </a:cubicBezTo>
                  <a:cubicBezTo>
                    <a:pt x="162" y="0"/>
                    <a:pt x="181" y="19"/>
                    <a:pt x="181" y="43"/>
                  </a:cubicBezTo>
                  <a:cubicBezTo>
                    <a:pt x="181" y="43"/>
                    <a:pt x="181" y="43"/>
                    <a:pt x="181" y="43"/>
                  </a:cubicBezTo>
                  <a:cubicBezTo>
                    <a:pt x="181" y="68"/>
                    <a:pt x="162" y="87"/>
                    <a:pt x="137" y="87"/>
                  </a:cubicBez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5" name="Freeform 22"/>
            <p:cNvSpPr>
              <a:spLocks/>
            </p:cNvSpPr>
            <p:nvPr/>
          </p:nvSpPr>
          <p:spPr bwMode="auto">
            <a:xfrm>
              <a:off x="6325437" y="4000275"/>
              <a:ext cx="539750" cy="309563"/>
            </a:xfrm>
            <a:custGeom>
              <a:avLst/>
              <a:gdLst>
                <a:gd name="T0" fmla="*/ 263 w 307"/>
                <a:gd name="T1" fmla="*/ 88 h 176"/>
                <a:gd name="T2" fmla="*/ 137 w 307"/>
                <a:gd name="T3" fmla="*/ 88 h 176"/>
                <a:gd name="T4" fmla="*/ 181 w 307"/>
                <a:gd name="T5" fmla="*/ 44 h 176"/>
                <a:gd name="T6" fmla="*/ 181 w 307"/>
                <a:gd name="T7" fmla="*/ 44 h 176"/>
                <a:gd name="T8" fmla="*/ 137 w 307"/>
                <a:gd name="T9" fmla="*/ 0 h 176"/>
                <a:gd name="T10" fmla="*/ 43 w 307"/>
                <a:gd name="T11" fmla="*/ 0 h 176"/>
                <a:gd name="T12" fmla="*/ 0 w 307"/>
                <a:gd name="T13" fmla="*/ 44 h 176"/>
                <a:gd name="T14" fmla="*/ 0 w 307"/>
                <a:gd name="T15" fmla="*/ 44 h 176"/>
                <a:gd name="T16" fmla="*/ 43 w 307"/>
                <a:gd name="T17" fmla="*/ 88 h 176"/>
                <a:gd name="T18" fmla="*/ 76 w 307"/>
                <a:gd name="T19" fmla="*/ 88 h 176"/>
                <a:gd name="T20" fmla="*/ 32 w 307"/>
                <a:gd name="T21" fmla="*/ 132 h 176"/>
                <a:gd name="T22" fmla="*/ 76 w 307"/>
                <a:gd name="T23" fmla="*/ 176 h 176"/>
                <a:gd name="T24" fmla="*/ 263 w 307"/>
                <a:gd name="T25" fmla="*/ 176 h 176"/>
                <a:gd name="T26" fmla="*/ 307 w 307"/>
                <a:gd name="T27" fmla="*/ 132 h 176"/>
                <a:gd name="T28" fmla="*/ 263 w 307"/>
                <a:gd name="T29" fmla="*/ 8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7" h="176">
                  <a:moveTo>
                    <a:pt x="263" y="88"/>
                  </a:moveTo>
                  <a:cubicBezTo>
                    <a:pt x="137" y="88"/>
                    <a:pt x="137" y="88"/>
                    <a:pt x="137" y="88"/>
                  </a:cubicBezTo>
                  <a:cubicBezTo>
                    <a:pt x="161" y="88"/>
                    <a:pt x="181" y="69"/>
                    <a:pt x="181" y="44"/>
                  </a:cubicBezTo>
                  <a:cubicBezTo>
                    <a:pt x="181" y="44"/>
                    <a:pt x="181" y="44"/>
                    <a:pt x="181" y="44"/>
                  </a:cubicBezTo>
                  <a:cubicBezTo>
                    <a:pt x="181" y="20"/>
                    <a:pt x="161" y="0"/>
                    <a:pt x="137" y="0"/>
                  </a:cubicBezTo>
                  <a:cubicBezTo>
                    <a:pt x="43" y="0"/>
                    <a:pt x="43" y="0"/>
                    <a:pt x="43" y="0"/>
                  </a:cubicBezTo>
                  <a:cubicBezTo>
                    <a:pt x="19" y="0"/>
                    <a:pt x="0" y="20"/>
                    <a:pt x="0" y="44"/>
                  </a:cubicBezTo>
                  <a:cubicBezTo>
                    <a:pt x="0" y="44"/>
                    <a:pt x="0" y="44"/>
                    <a:pt x="0" y="44"/>
                  </a:cubicBezTo>
                  <a:cubicBezTo>
                    <a:pt x="0" y="69"/>
                    <a:pt x="19" y="88"/>
                    <a:pt x="43" y="88"/>
                  </a:cubicBezTo>
                  <a:cubicBezTo>
                    <a:pt x="76" y="88"/>
                    <a:pt x="76" y="88"/>
                    <a:pt x="76" y="88"/>
                  </a:cubicBezTo>
                  <a:cubicBezTo>
                    <a:pt x="51" y="88"/>
                    <a:pt x="32" y="108"/>
                    <a:pt x="32" y="132"/>
                  </a:cubicBezTo>
                  <a:cubicBezTo>
                    <a:pt x="32" y="157"/>
                    <a:pt x="51" y="176"/>
                    <a:pt x="76" y="176"/>
                  </a:cubicBezTo>
                  <a:cubicBezTo>
                    <a:pt x="263" y="176"/>
                    <a:pt x="263" y="176"/>
                    <a:pt x="263" y="176"/>
                  </a:cubicBezTo>
                  <a:cubicBezTo>
                    <a:pt x="288" y="176"/>
                    <a:pt x="307" y="157"/>
                    <a:pt x="307" y="132"/>
                  </a:cubicBezTo>
                  <a:cubicBezTo>
                    <a:pt x="307" y="108"/>
                    <a:pt x="288" y="88"/>
                    <a:pt x="263" y="88"/>
                  </a:cubicBez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6" name="Freeform 23"/>
            <p:cNvSpPr>
              <a:spLocks/>
            </p:cNvSpPr>
            <p:nvPr/>
          </p:nvSpPr>
          <p:spPr bwMode="auto">
            <a:xfrm>
              <a:off x="6546099" y="3343050"/>
              <a:ext cx="319088" cy="152400"/>
            </a:xfrm>
            <a:custGeom>
              <a:avLst/>
              <a:gdLst>
                <a:gd name="T0" fmla="*/ 137 w 181"/>
                <a:gd name="T1" fmla="*/ 87 h 87"/>
                <a:gd name="T2" fmla="*/ 44 w 181"/>
                <a:gd name="T3" fmla="*/ 87 h 87"/>
                <a:gd name="T4" fmla="*/ 0 w 181"/>
                <a:gd name="T5" fmla="*/ 43 h 87"/>
                <a:gd name="T6" fmla="*/ 0 w 181"/>
                <a:gd name="T7" fmla="*/ 43 h 87"/>
                <a:gd name="T8" fmla="*/ 44 w 181"/>
                <a:gd name="T9" fmla="*/ 0 h 87"/>
                <a:gd name="T10" fmla="*/ 137 w 181"/>
                <a:gd name="T11" fmla="*/ 0 h 87"/>
                <a:gd name="T12" fmla="*/ 181 w 181"/>
                <a:gd name="T13" fmla="*/ 43 h 87"/>
                <a:gd name="T14" fmla="*/ 181 w 181"/>
                <a:gd name="T15" fmla="*/ 43 h 87"/>
                <a:gd name="T16" fmla="*/ 137 w 181"/>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87">
                  <a:moveTo>
                    <a:pt x="137" y="87"/>
                  </a:moveTo>
                  <a:cubicBezTo>
                    <a:pt x="44" y="87"/>
                    <a:pt x="44" y="87"/>
                    <a:pt x="44" y="87"/>
                  </a:cubicBezTo>
                  <a:cubicBezTo>
                    <a:pt x="20" y="87"/>
                    <a:pt x="0" y="68"/>
                    <a:pt x="0" y="43"/>
                  </a:cubicBezTo>
                  <a:cubicBezTo>
                    <a:pt x="0" y="43"/>
                    <a:pt x="0" y="43"/>
                    <a:pt x="0" y="43"/>
                  </a:cubicBezTo>
                  <a:cubicBezTo>
                    <a:pt x="0" y="19"/>
                    <a:pt x="20" y="0"/>
                    <a:pt x="44" y="0"/>
                  </a:cubicBezTo>
                  <a:cubicBezTo>
                    <a:pt x="137" y="0"/>
                    <a:pt x="137" y="0"/>
                    <a:pt x="137" y="0"/>
                  </a:cubicBezTo>
                  <a:cubicBezTo>
                    <a:pt x="161" y="0"/>
                    <a:pt x="181" y="19"/>
                    <a:pt x="181" y="43"/>
                  </a:cubicBezTo>
                  <a:cubicBezTo>
                    <a:pt x="181" y="43"/>
                    <a:pt x="181" y="43"/>
                    <a:pt x="181" y="43"/>
                  </a:cubicBezTo>
                  <a:cubicBezTo>
                    <a:pt x="181" y="68"/>
                    <a:pt x="161" y="87"/>
                    <a:pt x="137" y="87"/>
                  </a:cubicBez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3" name="Group 2"/>
          <p:cNvGrpSpPr/>
          <p:nvPr/>
        </p:nvGrpSpPr>
        <p:grpSpPr>
          <a:xfrm>
            <a:off x="2776361" y="3074851"/>
            <a:ext cx="2042885" cy="1234519"/>
            <a:chOff x="2776361" y="3074851"/>
            <a:chExt cx="2042885" cy="1234519"/>
          </a:xfrm>
        </p:grpSpPr>
        <p:sp>
          <p:nvSpPr>
            <p:cNvPr id="35" name="Freeform 12"/>
            <p:cNvSpPr>
              <a:spLocks/>
            </p:cNvSpPr>
            <p:nvPr/>
          </p:nvSpPr>
          <p:spPr bwMode="auto">
            <a:xfrm>
              <a:off x="4476719" y="4073653"/>
              <a:ext cx="342527" cy="235717"/>
            </a:xfrm>
            <a:custGeom>
              <a:avLst/>
              <a:gdLst>
                <a:gd name="T0" fmla="*/ 97 w 148"/>
                <a:gd name="T1" fmla="*/ 0 h 102"/>
                <a:gd name="T2" fmla="*/ 51 w 148"/>
                <a:gd name="T3" fmla="*/ 0 h 102"/>
                <a:gd name="T4" fmla="*/ 0 w 148"/>
                <a:gd name="T5" fmla="*/ 51 h 102"/>
                <a:gd name="T6" fmla="*/ 51 w 148"/>
                <a:gd name="T7" fmla="*/ 102 h 102"/>
                <a:gd name="T8" fmla="*/ 97 w 148"/>
                <a:gd name="T9" fmla="*/ 102 h 102"/>
                <a:gd name="T10" fmla="*/ 148 w 148"/>
                <a:gd name="T11" fmla="*/ 51 h 102"/>
                <a:gd name="T12" fmla="*/ 97 w 148"/>
                <a:gd name="T13" fmla="*/ 0 h 102"/>
              </a:gdLst>
              <a:ahLst/>
              <a:cxnLst>
                <a:cxn ang="0">
                  <a:pos x="T0" y="T1"/>
                </a:cxn>
                <a:cxn ang="0">
                  <a:pos x="T2" y="T3"/>
                </a:cxn>
                <a:cxn ang="0">
                  <a:pos x="T4" y="T5"/>
                </a:cxn>
                <a:cxn ang="0">
                  <a:pos x="T6" y="T7"/>
                </a:cxn>
                <a:cxn ang="0">
                  <a:pos x="T8" y="T9"/>
                </a:cxn>
                <a:cxn ang="0">
                  <a:pos x="T10" y="T11"/>
                </a:cxn>
                <a:cxn ang="0">
                  <a:pos x="T12" y="T13"/>
                </a:cxn>
              </a:cxnLst>
              <a:rect l="0" t="0" r="r" b="b"/>
              <a:pathLst>
                <a:path w="148" h="102">
                  <a:moveTo>
                    <a:pt x="97" y="0"/>
                  </a:moveTo>
                  <a:cubicBezTo>
                    <a:pt x="51" y="0"/>
                    <a:pt x="51" y="0"/>
                    <a:pt x="51" y="0"/>
                  </a:cubicBezTo>
                  <a:cubicBezTo>
                    <a:pt x="23" y="0"/>
                    <a:pt x="0" y="23"/>
                    <a:pt x="0" y="51"/>
                  </a:cubicBezTo>
                  <a:cubicBezTo>
                    <a:pt x="0" y="79"/>
                    <a:pt x="23" y="102"/>
                    <a:pt x="51" y="102"/>
                  </a:cubicBezTo>
                  <a:cubicBezTo>
                    <a:pt x="97" y="102"/>
                    <a:pt x="97" y="102"/>
                    <a:pt x="97" y="102"/>
                  </a:cubicBezTo>
                  <a:cubicBezTo>
                    <a:pt x="125" y="102"/>
                    <a:pt x="148" y="79"/>
                    <a:pt x="148" y="51"/>
                  </a:cubicBezTo>
                  <a:cubicBezTo>
                    <a:pt x="148" y="23"/>
                    <a:pt x="125" y="0"/>
                    <a:pt x="97" y="0"/>
                  </a:cubicBez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6" name="Freeform 13"/>
            <p:cNvSpPr>
              <a:spLocks/>
            </p:cNvSpPr>
            <p:nvPr/>
          </p:nvSpPr>
          <p:spPr bwMode="auto">
            <a:xfrm>
              <a:off x="2776361" y="3215494"/>
              <a:ext cx="340072" cy="235717"/>
            </a:xfrm>
            <a:custGeom>
              <a:avLst/>
              <a:gdLst>
                <a:gd name="T0" fmla="*/ 96 w 147"/>
                <a:gd name="T1" fmla="*/ 0 h 102"/>
                <a:gd name="T2" fmla="*/ 51 w 147"/>
                <a:gd name="T3" fmla="*/ 0 h 102"/>
                <a:gd name="T4" fmla="*/ 0 w 147"/>
                <a:gd name="T5" fmla="*/ 51 h 102"/>
                <a:gd name="T6" fmla="*/ 51 w 147"/>
                <a:gd name="T7" fmla="*/ 102 h 102"/>
                <a:gd name="T8" fmla="*/ 96 w 147"/>
                <a:gd name="T9" fmla="*/ 102 h 102"/>
                <a:gd name="T10" fmla="*/ 147 w 147"/>
                <a:gd name="T11" fmla="*/ 51 h 102"/>
                <a:gd name="T12" fmla="*/ 96 w 147"/>
                <a:gd name="T13" fmla="*/ 0 h 102"/>
              </a:gdLst>
              <a:ahLst/>
              <a:cxnLst>
                <a:cxn ang="0">
                  <a:pos x="T0" y="T1"/>
                </a:cxn>
                <a:cxn ang="0">
                  <a:pos x="T2" y="T3"/>
                </a:cxn>
                <a:cxn ang="0">
                  <a:pos x="T4" y="T5"/>
                </a:cxn>
                <a:cxn ang="0">
                  <a:pos x="T6" y="T7"/>
                </a:cxn>
                <a:cxn ang="0">
                  <a:pos x="T8" y="T9"/>
                </a:cxn>
                <a:cxn ang="0">
                  <a:pos x="T10" y="T11"/>
                </a:cxn>
                <a:cxn ang="0">
                  <a:pos x="T12" y="T13"/>
                </a:cxn>
              </a:cxnLst>
              <a:rect l="0" t="0" r="r" b="b"/>
              <a:pathLst>
                <a:path w="147" h="102">
                  <a:moveTo>
                    <a:pt x="96" y="0"/>
                  </a:moveTo>
                  <a:cubicBezTo>
                    <a:pt x="51" y="0"/>
                    <a:pt x="51" y="0"/>
                    <a:pt x="51" y="0"/>
                  </a:cubicBezTo>
                  <a:cubicBezTo>
                    <a:pt x="23" y="0"/>
                    <a:pt x="0" y="23"/>
                    <a:pt x="0" y="51"/>
                  </a:cubicBezTo>
                  <a:cubicBezTo>
                    <a:pt x="0" y="79"/>
                    <a:pt x="23" y="102"/>
                    <a:pt x="51" y="102"/>
                  </a:cubicBezTo>
                  <a:cubicBezTo>
                    <a:pt x="96" y="102"/>
                    <a:pt x="96" y="102"/>
                    <a:pt x="96" y="102"/>
                  </a:cubicBezTo>
                  <a:cubicBezTo>
                    <a:pt x="124" y="102"/>
                    <a:pt x="147" y="79"/>
                    <a:pt x="147" y="51"/>
                  </a:cubicBezTo>
                  <a:cubicBezTo>
                    <a:pt x="147" y="23"/>
                    <a:pt x="124" y="0"/>
                    <a:pt x="96" y="0"/>
                  </a:cubicBez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8" name="Freeform 15"/>
            <p:cNvSpPr>
              <a:spLocks/>
            </p:cNvSpPr>
            <p:nvPr/>
          </p:nvSpPr>
          <p:spPr bwMode="auto">
            <a:xfrm>
              <a:off x="4121063" y="3074851"/>
              <a:ext cx="481256" cy="203797"/>
            </a:xfrm>
            <a:custGeom>
              <a:avLst/>
              <a:gdLst>
                <a:gd name="T0" fmla="*/ 164 w 208"/>
                <a:gd name="T1" fmla="*/ 88 h 88"/>
                <a:gd name="T2" fmla="*/ 44 w 208"/>
                <a:gd name="T3" fmla="*/ 88 h 88"/>
                <a:gd name="T4" fmla="*/ 0 w 208"/>
                <a:gd name="T5" fmla="*/ 44 h 88"/>
                <a:gd name="T6" fmla="*/ 0 w 208"/>
                <a:gd name="T7" fmla="*/ 44 h 88"/>
                <a:gd name="T8" fmla="*/ 44 w 208"/>
                <a:gd name="T9" fmla="*/ 0 h 88"/>
                <a:gd name="T10" fmla="*/ 164 w 208"/>
                <a:gd name="T11" fmla="*/ 0 h 88"/>
                <a:gd name="T12" fmla="*/ 208 w 208"/>
                <a:gd name="T13" fmla="*/ 44 h 88"/>
                <a:gd name="T14" fmla="*/ 208 w 208"/>
                <a:gd name="T15" fmla="*/ 44 h 88"/>
                <a:gd name="T16" fmla="*/ 164 w 208"/>
                <a:gd name="T17"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88">
                  <a:moveTo>
                    <a:pt x="164" y="88"/>
                  </a:moveTo>
                  <a:cubicBezTo>
                    <a:pt x="44" y="88"/>
                    <a:pt x="44" y="88"/>
                    <a:pt x="44" y="88"/>
                  </a:cubicBezTo>
                  <a:cubicBezTo>
                    <a:pt x="19" y="88"/>
                    <a:pt x="0" y="68"/>
                    <a:pt x="0" y="44"/>
                  </a:cubicBezTo>
                  <a:cubicBezTo>
                    <a:pt x="0" y="44"/>
                    <a:pt x="0" y="44"/>
                    <a:pt x="0" y="44"/>
                  </a:cubicBezTo>
                  <a:cubicBezTo>
                    <a:pt x="0" y="20"/>
                    <a:pt x="19" y="0"/>
                    <a:pt x="44" y="0"/>
                  </a:cubicBezTo>
                  <a:cubicBezTo>
                    <a:pt x="164" y="0"/>
                    <a:pt x="164" y="0"/>
                    <a:pt x="164" y="0"/>
                  </a:cubicBezTo>
                  <a:cubicBezTo>
                    <a:pt x="188" y="0"/>
                    <a:pt x="208" y="20"/>
                    <a:pt x="208" y="44"/>
                  </a:cubicBezTo>
                  <a:cubicBezTo>
                    <a:pt x="208" y="44"/>
                    <a:pt x="208" y="44"/>
                    <a:pt x="208" y="44"/>
                  </a:cubicBezTo>
                  <a:cubicBezTo>
                    <a:pt x="208" y="68"/>
                    <a:pt x="188" y="88"/>
                    <a:pt x="164" y="88"/>
                  </a:cubicBez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7" name="Freeform 15"/>
            <p:cNvSpPr>
              <a:spLocks/>
            </p:cNvSpPr>
            <p:nvPr/>
          </p:nvSpPr>
          <p:spPr bwMode="auto">
            <a:xfrm>
              <a:off x="4006982" y="3820799"/>
              <a:ext cx="481256" cy="203797"/>
            </a:xfrm>
            <a:custGeom>
              <a:avLst/>
              <a:gdLst>
                <a:gd name="T0" fmla="*/ 164 w 208"/>
                <a:gd name="T1" fmla="*/ 88 h 88"/>
                <a:gd name="T2" fmla="*/ 44 w 208"/>
                <a:gd name="T3" fmla="*/ 88 h 88"/>
                <a:gd name="T4" fmla="*/ 0 w 208"/>
                <a:gd name="T5" fmla="*/ 44 h 88"/>
                <a:gd name="T6" fmla="*/ 0 w 208"/>
                <a:gd name="T7" fmla="*/ 44 h 88"/>
                <a:gd name="T8" fmla="*/ 44 w 208"/>
                <a:gd name="T9" fmla="*/ 0 h 88"/>
                <a:gd name="T10" fmla="*/ 164 w 208"/>
                <a:gd name="T11" fmla="*/ 0 h 88"/>
                <a:gd name="T12" fmla="*/ 208 w 208"/>
                <a:gd name="T13" fmla="*/ 44 h 88"/>
                <a:gd name="T14" fmla="*/ 208 w 208"/>
                <a:gd name="T15" fmla="*/ 44 h 88"/>
                <a:gd name="T16" fmla="*/ 164 w 208"/>
                <a:gd name="T17"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88">
                  <a:moveTo>
                    <a:pt x="164" y="88"/>
                  </a:moveTo>
                  <a:cubicBezTo>
                    <a:pt x="44" y="88"/>
                    <a:pt x="44" y="88"/>
                    <a:pt x="44" y="88"/>
                  </a:cubicBezTo>
                  <a:cubicBezTo>
                    <a:pt x="19" y="88"/>
                    <a:pt x="0" y="68"/>
                    <a:pt x="0" y="44"/>
                  </a:cubicBezTo>
                  <a:cubicBezTo>
                    <a:pt x="0" y="44"/>
                    <a:pt x="0" y="44"/>
                    <a:pt x="0" y="44"/>
                  </a:cubicBezTo>
                  <a:cubicBezTo>
                    <a:pt x="0" y="20"/>
                    <a:pt x="19" y="0"/>
                    <a:pt x="44" y="0"/>
                  </a:cubicBezTo>
                  <a:cubicBezTo>
                    <a:pt x="164" y="0"/>
                    <a:pt x="164" y="0"/>
                    <a:pt x="164" y="0"/>
                  </a:cubicBezTo>
                  <a:cubicBezTo>
                    <a:pt x="188" y="0"/>
                    <a:pt x="208" y="20"/>
                    <a:pt x="208" y="44"/>
                  </a:cubicBezTo>
                  <a:cubicBezTo>
                    <a:pt x="208" y="44"/>
                    <a:pt x="208" y="44"/>
                    <a:pt x="208" y="44"/>
                  </a:cubicBezTo>
                  <a:cubicBezTo>
                    <a:pt x="208" y="68"/>
                    <a:pt x="188" y="88"/>
                    <a:pt x="164" y="88"/>
                  </a:cubicBez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6" name="Group 5"/>
          <p:cNvGrpSpPr/>
          <p:nvPr/>
        </p:nvGrpSpPr>
        <p:grpSpPr>
          <a:xfrm>
            <a:off x="8053391" y="2783782"/>
            <a:ext cx="1347787" cy="1373188"/>
            <a:chOff x="8053391" y="2783782"/>
            <a:chExt cx="1347787" cy="1373188"/>
          </a:xfrm>
        </p:grpSpPr>
        <p:sp>
          <p:nvSpPr>
            <p:cNvPr id="48" name="Freeform 19"/>
            <p:cNvSpPr>
              <a:spLocks/>
            </p:cNvSpPr>
            <p:nvPr/>
          </p:nvSpPr>
          <p:spPr bwMode="auto">
            <a:xfrm rot="10800000">
              <a:off x="9166228" y="3194945"/>
              <a:ext cx="234950" cy="223838"/>
            </a:xfrm>
            <a:custGeom>
              <a:avLst/>
              <a:gdLst>
                <a:gd name="T0" fmla="*/ 70 w 134"/>
                <a:gd name="T1" fmla="*/ 0 h 128"/>
                <a:gd name="T2" fmla="*/ 64 w 134"/>
                <a:gd name="T3" fmla="*/ 0 h 128"/>
                <a:gd name="T4" fmla="*/ 0 w 134"/>
                <a:gd name="T5" fmla="*/ 64 h 128"/>
                <a:gd name="T6" fmla="*/ 0 w 134"/>
                <a:gd name="T7" fmla="*/ 64 h 128"/>
                <a:gd name="T8" fmla="*/ 64 w 134"/>
                <a:gd name="T9" fmla="*/ 128 h 128"/>
                <a:gd name="T10" fmla="*/ 70 w 134"/>
                <a:gd name="T11" fmla="*/ 128 h 128"/>
                <a:gd name="T12" fmla="*/ 134 w 134"/>
                <a:gd name="T13" fmla="*/ 64 h 128"/>
                <a:gd name="T14" fmla="*/ 134 w 134"/>
                <a:gd name="T15" fmla="*/ 64 h 128"/>
                <a:gd name="T16" fmla="*/ 70 w 134"/>
                <a:gd name="T1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4" h="128">
                  <a:moveTo>
                    <a:pt x="70" y="0"/>
                  </a:moveTo>
                  <a:cubicBezTo>
                    <a:pt x="64" y="0"/>
                    <a:pt x="64" y="0"/>
                    <a:pt x="64" y="0"/>
                  </a:cubicBezTo>
                  <a:cubicBezTo>
                    <a:pt x="29" y="0"/>
                    <a:pt x="0" y="29"/>
                    <a:pt x="0" y="64"/>
                  </a:cubicBezTo>
                  <a:cubicBezTo>
                    <a:pt x="0" y="64"/>
                    <a:pt x="0" y="64"/>
                    <a:pt x="0" y="64"/>
                  </a:cubicBezTo>
                  <a:cubicBezTo>
                    <a:pt x="0" y="100"/>
                    <a:pt x="29" y="128"/>
                    <a:pt x="64" y="128"/>
                  </a:cubicBezTo>
                  <a:cubicBezTo>
                    <a:pt x="70" y="128"/>
                    <a:pt x="70" y="128"/>
                    <a:pt x="70" y="128"/>
                  </a:cubicBezTo>
                  <a:cubicBezTo>
                    <a:pt x="105" y="128"/>
                    <a:pt x="134" y="100"/>
                    <a:pt x="134" y="64"/>
                  </a:cubicBezTo>
                  <a:cubicBezTo>
                    <a:pt x="134" y="64"/>
                    <a:pt x="134" y="64"/>
                    <a:pt x="134" y="64"/>
                  </a:cubicBezTo>
                  <a:cubicBezTo>
                    <a:pt x="134" y="29"/>
                    <a:pt x="105" y="0"/>
                    <a:pt x="70" y="0"/>
                  </a:cubicBez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0" name="Freeform 21"/>
            <p:cNvSpPr>
              <a:spLocks/>
            </p:cNvSpPr>
            <p:nvPr/>
          </p:nvSpPr>
          <p:spPr bwMode="auto">
            <a:xfrm rot="10800000">
              <a:off x="8834441" y="4004570"/>
              <a:ext cx="317500" cy="152400"/>
            </a:xfrm>
            <a:custGeom>
              <a:avLst/>
              <a:gdLst>
                <a:gd name="T0" fmla="*/ 137 w 181"/>
                <a:gd name="T1" fmla="*/ 87 h 87"/>
                <a:gd name="T2" fmla="*/ 44 w 181"/>
                <a:gd name="T3" fmla="*/ 87 h 87"/>
                <a:gd name="T4" fmla="*/ 0 w 181"/>
                <a:gd name="T5" fmla="*/ 43 h 87"/>
                <a:gd name="T6" fmla="*/ 0 w 181"/>
                <a:gd name="T7" fmla="*/ 43 h 87"/>
                <a:gd name="T8" fmla="*/ 44 w 181"/>
                <a:gd name="T9" fmla="*/ 0 h 87"/>
                <a:gd name="T10" fmla="*/ 137 w 181"/>
                <a:gd name="T11" fmla="*/ 0 h 87"/>
                <a:gd name="T12" fmla="*/ 181 w 181"/>
                <a:gd name="T13" fmla="*/ 43 h 87"/>
                <a:gd name="T14" fmla="*/ 181 w 181"/>
                <a:gd name="T15" fmla="*/ 43 h 87"/>
                <a:gd name="T16" fmla="*/ 137 w 181"/>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87">
                  <a:moveTo>
                    <a:pt x="137" y="87"/>
                  </a:moveTo>
                  <a:cubicBezTo>
                    <a:pt x="44" y="87"/>
                    <a:pt x="44" y="87"/>
                    <a:pt x="44" y="87"/>
                  </a:cubicBezTo>
                  <a:cubicBezTo>
                    <a:pt x="20" y="87"/>
                    <a:pt x="0" y="68"/>
                    <a:pt x="0" y="43"/>
                  </a:cubicBezTo>
                  <a:cubicBezTo>
                    <a:pt x="0" y="43"/>
                    <a:pt x="0" y="43"/>
                    <a:pt x="0" y="43"/>
                  </a:cubicBezTo>
                  <a:cubicBezTo>
                    <a:pt x="0" y="19"/>
                    <a:pt x="20" y="0"/>
                    <a:pt x="44" y="0"/>
                  </a:cubicBezTo>
                  <a:cubicBezTo>
                    <a:pt x="137" y="0"/>
                    <a:pt x="137" y="0"/>
                    <a:pt x="137" y="0"/>
                  </a:cubicBezTo>
                  <a:cubicBezTo>
                    <a:pt x="162" y="0"/>
                    <a:pt x="181" y="19"/>
                    <a:pt x="181" y="43"/>
                  </a:cubicBezTo>
                  <a:cubicBezTo>
                    <a:pt x="181" y="43"/>
                    <a:pt x="181" y="43"/>
                    <a:pt x="181" y="43"/>
                  </a:cubicBezTo>
                  <a:cubicBezTo>
                    <a:pt x="181" y="68"/>
                    <a:pt x="162" y="87"/>
                    <a:pt x="137" y="87"/>
                  </a:cubicBez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1" name="Freeform 22"/>
            <p:cNvSpPr>
              <a:spLocks/>
            </p:cNvSpPr>
            <p:nvPr/>
          </p:nvSpPr>
          <p:spPr bwMode="auto">
            <a:xfrm rot="10800000">
              <a:off x="8053391" y="2783782"/>
              <a:ext cx="539750" cy="309563"/>
            </a:xfrm>
            <a:custGeom>
              <a:avLst/>
              <a:gdLst>
                <a:gd name="T0" fmla="*/ 263 w 307"/>
                <a:gd name="T1" fmla="*/ 88 h 176"/>
                <a:gd name="T2" fmla="*/ 137 w 307"/>
                <a:gd name="T3" fmla="*/ 88 h 176"/>
                <a:gd name="T4" fmla="*/ 181 w 307"/>
                <a:gd name="T5" fmla="*/ 44 h 176"/>
                <a:gd name="T6" fmla="*/ 181 w 307"/>
                <a:gd name="T7" fmla="*/ 44 h 176"/>
                <a:gd name="T8" fmla="*/ 137 w 307"/>
                <a:gd name="T9" fmla="*/ 0 h 176"/>
                <a:gd name="T10" fmla="*/ 43 w 307"/>
                <a:gd name="T11" fmla="*/ 0 h 176"/>
                <a:gd name="T12" fmla="*/ 0 w 307"/>
                <a:gd name="T13" fmla="*/ 44 h 176"/>
                <a:gd name="T14" fmla="*/ 0 w 307"/>
                <a:gd name="T15" fmla="*/ 44 h 176"/>
                <a:gd name="T16" fmla="*/ 43 w 307"/>
                <a:gd name="T17" fmla="*/ 88 h 176"/>
                <a:gd name="T18" fmla="*/ 76 w 307"/>
                <a:gd name="T19" fmla="*/ 88 h 176"/>
                <a:gd name="T20" fmla="*/ 32 w 307"/>
                <a:gd name="T21" fmla="*/ 132 h 176"/>
                <a:gd name="T22" fmla="*/ 76 w 307"/>
                <a:gd name="T23" fmla="*/ 176 h 176"/>
                <a:gd name="T24" fmla="*/ 263 w 307"/>
                <a:gd name="T25" fmla="*/ 176 h 176"/>
                <a:gd name="T26" fmla="*/ 307 w 307"/>
                <a:gd name="T27" fmla="*/ 132 h 176"/>
                <a:gd name="T28" fmla="*/ 263 w 307"/>
                <a:gd name="T29" fmla="*/ 8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7" h="176">
                  <a:moveTo>
                    <a:pt x="263" y="88"/>
                  </a:moveTo>
                  <a:cubicBezTo>
                    <a:pt x="137" y="88"/>
                    <a:pt x="137" y="88"/>
                    <a:pt x="137" y="88"/>
                  </a:cubicBezTo>
                  <a:cubicBezTo>
                    <a:pt x="161" y="88"/>
                    <a:pt x="181" y="69"/>
                    <a:pt x="181" y="44"/>
                  </a:cubicBezTo>
                  <a:cubicBezTo>
                    <a:pt x="181" y="44"/>
                    <a:pt x="181" y="44"/>
                    <a:pt x="181" y="44"/>
                  </a:cubicBezTo>
                  <a:cubicBezTo>
                    <a:pt x="181" y="20"/>
                    <a:pt x="161" y="0"/>
                    <a:pt x="137" y="0"/>
                  </a:cubicBezTo>
                  <a:cubicBezTo>
                    <a:pt x="43" y="0"/>
                    <a:pt x="43" y="0"/>
                    <a:pt x="43" y="0"/>
                  </a:cubicBezTo>
                  <a:cubicBezTo>
                    <a:pt x="19" y="0"/>
                    <a:pt x="0" y="20"/>
                    <a:pt x="0" y="44"/>
                  </a:cubicBezTo>
                  <a:cubicBezTo>
                    <a:pt x="0" y="44"/>
                    <a:pt x="0" y="44"/>
                    <a:pt x="0" y="44"/>
                  </a:cubicBezTo>
                  <a:cubicBezTo>
                    <a:pt x="0" y="69"/>
                    <a:pt x="19" y="88"/>
                    <a:pt x="43" y="88"/>
                  </a:cubicBezTo>
                  <a:cubicBezTo>
                    <a:pt x="76" y="88"/>
                    <a:pt x="76" y="88"/>
                    <a:pt x="76" y="88"/>
                  </a:cubicBezTo>
                  <a:cubicBezTo>
                    <a:pt x="51" y="88"/>
                    <a:pt x="32" y="108"/>
                    <a:pt x="32" y="132"/>
                  </a:cubicBezTo>
                  <a:cubicBezTo>
                    <a:pt x="32" y="157"/>
                    <a:pt x="51" y="176"/>
                    <a:pt x="76" y="176"/>
                  </a:cubicBezTo>
                  <a:cubicBezTo>
                    <a:pt x="263" y="176"/>
                    <a:pt x="263" y="176"/>
                    <a:pt x="263" y="176"/>
                  </a:cubicBezTo>
                  <a:cubicBezTo>
                    <a:pt x="288" y="176"/>
                    <a:pt x="307" y="157"/>
                    <a:pt x="307" y="132"/>
                  </a:cubicBezTo>
                  <a:cubicBezTo>
                    <a:pt x="307" y="108"/>
                    <a:pt x="288" y="88"/>
                    <a:pt x="263" y="88"/>
                  </a:cubicBez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2" name="Freeform 23"/>
            <p:cNvSpPr>
              <a:spLocks/>
            </p:cNvSpPr>
            <p:nvPr/>
          </p:nvSpPr>
          <p:spPr bwMode="auto">
            <a:xfrm rot="10800000">
              <a:off x="8053391" y="3598170"/>
              <a:ext cx="319088" cy="152400"/>
            </a:xfrm>
            <a:custGeom>
              <a:avLst/>
              <a:gdLst>
                <a:gd name="T0" fmla="*/ 137 w 181"/>
                <a:gd name="T1" fmla="*/ 87 h 87"/>
                <a:gd name="T2" fmla="*/ 44 w 181"/>
                <a:gd name="T3" fmla="*/ 87 h 87"/>
                <a:gd name="T4" fmla="*/ 0 w 181"/>
                <a:gd name="T5" fmla="*/ 43 h 87"/>
                <a:gd name="T6" fmla="*/ 0 w 181"/>
                <a:gd name="T7" fmla="*/ 43 h 87"/>
                <a:gd name="T8" fmla="*/ 44 w 181"/>
                <a:gd name="T9" fmla="*/ 0 h 87"/>
                <a:gd name="T10" fmla="*/ 137 w 181"/>
                <a:gd name="T11" fmla="*/ 0 h 87"/>
                <a:gd name="T12" fmla="*/ 181 w 181"/>
                <a:gd name="T13" fmla="*/ 43 h 87"/>
                <a:gd name="T14" fmla="*/ 181 w 181"/>
                <a:gd name="T15" fmla="*/ 43 h 87"/>
                <a:gd name="T16" fmla="*/ 137 w 181"/>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87">
                  <a:moveTo>
                    <a:pt x="137" y="87"/>
                  </a:moveTo>
                  <a:cubicBezTo>
                    <a:pt x="44" y="87"/>
                    <a:pt x="44" y="87"/>
                    <a:pt x="44" y="87"/>
                  </a:cubicBezTo>
                  <a:cubicBezTo>
                    <a:pt x="20" y="87"/>
                    <a:pt x="0" y="68"/>
                    <a:pt x="0" y="43"/>
                  </a:cubicBezTo>
                  <a:cubicBezTo>
                    <a:pt x="0" y="43"/>
                    <a:pt x="0" y="43"/>
                    <a:pt x="0" y="43"/>
                  </a:cubicBezTo>
                  <a:cubicBezTo>
                    <a:pt x="0" y="19"/>
                    <a:pt x="20" y="0"/>
                    <a:pt x="44" y="0"/>
                  </a:cubicBezTo>
                  <a:cubicBezTo>
                    <a:pt x="137" y="0"/>
                    <a:pt x="137" y="0"/>
                    <a:pt x="137" y="0"/>
                  </a:cubicBezTo>
                  <a:cubicBezTo>
                    <a:pt x="161" y="0"/>
                    <a:pt x="181" y="19"/>
                    <a:pt x="181" y="43"/>
                  </a:cubicBezTo>
                  <a:cubicBezTo>
                    <a:pt x="181" y="43"/>
                    <a:pt x="181" y="43"/>
                    <a:pt x="181" y="43"/>
                  </a:cubicBezTo>
                  <a:cubicBezTo>
                    <a:pt x="181" y="68"/>
                    <a:pt x="161" y="87"/>
                    <a:pt x="137" y="87"/>
                  </a:cubicBez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55" name="TextBox 54"/>
          <p:cNvSpPr txBox="1"/>
          <p:nvPr/>
        </p:nvSpPr>
        <p:spPr>
          <a:xfrm>
            <a:off x="1052610" y="3380300"/>
            <a:ext cx="614271" cy="338554"/>
          </a:xfrm>
          <a:prstGeom prst="rect">
            <a:avLst/>
          </a:prstGeom>
          <a:noFill/>
        </p:spPr>
        <p:txBody>
          <a:bodyPr wrap="none" rtlCol="0">
            <a:spAutoFit/>
          </a:bodyPr>
          <a:lstStyle/>
          <a:p>
            <a:pPr algn="ctr"/>
            <a:r>
              <a:rPr lang="en-US" sz="1600" dirty="0">
                <a:solidFill>
                  <a:schemeClr val="bg2"/>
                </a:solidFill>
                <a:latin typeface="+mj-lt"/>
              </a:rPr>
              <a:t>2013</a:t>
            </a:r>
            <a:endParaRPr lang="id-ID" sz="1600" dirty="0">
              <a:solidFill>
                <a:schemeClr val="bg2"/>
              </a:solidFill>
              <a:latin typeface="+mj-lt"/>
            </a:endParaRPr>
          </a:p>
        </p:txBody>
      </p:sp>
      <p:sp>
        <p:nvSpPr>
          <p:cNvPr id="56" name="TextBox 55"/>
          <p:cNvSpPr txBox="1"/>
          <p:nvPr/>
        </p:nvSpPr>
        <p:spPr>
          <a:xfrm>
            <a:off x="3593349" y="3380300"/>
            <a:ext cx="622285" cy="338554"/>
          </a:xfrm>
          <a:prstGeom prst="rect">
            <a:avLst/>
          </a:prstGeom>
          <a:noFill/>
        </p:spPr>
        <p:txBody>
          <a:bodyPr wrap="none" rtlCol="0">
            <a:spAutoFit/>
          </a:bodyPr>
          <a:lstStyle/>
          <a:p>
            <a:pPr algn="ctr"/>
            <a:r>
              <a:rPr lang="en-US" sz="1600" dirty="0">
                <a:solidFill>
                  <a:schemeClr val="bg2"/>
                </a:solidFill>
                <a:latin typeface="+mj-lt"/>
              </a:rPr>
              <a:t>2014</a:t>
            </a:r>
            <a:endParaRPr lang="id-ID" sz="1600" dirty="0">
              <a:solidFill>
                <a:schemeClr val="bg2"/>
              </a:solidFill>
              <a:latin typeface="+mj-lt"/>
            </a:endParaRPr>
          </a:p>
        </p:txBody>
      </p:sp>
      <p:sp>
        <p:nvSpPr>
          <p:cNvPr id="57" name="TextBox 56"/>
          <p:cNvSpPr txBox="1"/>
          <p:nvPr/>
        </p:nvSpPr>
        <p:spPr>
          <a:xfrm>
            <a:off x="6024153" y="3380300"/>
            <a:ext cx="623890" cy="338554"/>
          </a:xfrm>
          <a:prstGeom prst="rect">
            <a:avLst/>
          </a:prstGeom>
          <a:noFill/>
        </p:spPr>
        <p:txBody>
          <a:bodyPr wrap="none" rtlCol="0">
            <a:spAutoFit/>
          </a:bodyPr>
          <a:lstStyle/>
          <a:p>
            <a:pPr algn="ctr"/>
            <a:r>
              <a:rPr lang="en-US" sz="1600" dirty="0">
                <a:solidFill>
                  <a:schemeClr val="bg2"/>
                </a:solidFill>
                <a:latin typeface="+mj-lt"/>
              </a:rPr>
              <a:t>2015</a:t>
            </a:r>
            <a:endParaRPr lang="id-ID" sz="1600" dirty="0">
              <a:solidFill>
                <a:schemeClr val="bg2"/>
              </a:solidFill>
              <a:latin typeface="+mj-lt"/>
            </a:endParaRPr>
          </a:p>
        </p:txBody>
      </p:sp>
      <p:sp>
        <p:nvSpPr>
          <p:cNvPr id="58" name="TextBox 57"/>
          <p:cNvSpPr txBox="1"/>
          <p:nvPr/>
        </p:nvSpPr>
        <p:spPr>
          <a:xfrm>
            <a:off x="8304994" y="3380300"/>
            <a:ext cx="627095" cy="338554"/>
          </a:xfrm>
          <a:prstGeom prst="rect">
            <a:avLst/>
          </a:prstGeom>
          <a:noFill/>
        </p:spPr>
        <p:txBody>
          <a:bodyPr wrap="none" rtlCol="0">
            <a:spAutoFit/>
          </a:bodyPr>
          <a:lstStyle/>
          <a:p>
            <a:pPr algn="ctr"/>
            <a:r>
              <a:rPr lang="en-US" sz="1600" dirty="0">
                <a:solidFill>
                  <a:schemeClr val="bg2"/>
                </a:solidFill>
                <a:latin typeface="+mj-lt"/>
              </a:rPr>
              <a:t>2016</a:t>
            </a:r>
            <a:endParaRPr lang="id-ID" sz="1600" dirty="0">
              <a:solidFill>
                <a:schemeClr val="bg2"/>
              </a:solidFill>
              <a:latin typeface="+mj-lt"/>
            </a:endParaRPr>
          </a:p>
        </p:txBody>
      </p:sp>
      <p:sp>
        <p:nvSpPr>
          <p:cNvPr id="68" name="Oval 67"/>
          <p:cNvSpPr/>
          <p:nvPr/>
        </p:nvSpPr>
        <p:spPr>
          <a:xfrm>
            <a:off x="10463219" y="310416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9931324" y="3023943"/>
            <a:ext cx="2023104" cy="1234519"/>
            <a:chOff x="9931324" y="3023943"/>
            <a:chExt cx="2023104" cy="1234519"/>
          </a:xfrm>
        </p:grpSpPr>
        <p:sp>
          <p:nvSpPr>
            <p:cNvPr id="72" name="Freeform 15"/>
            <p:cNvSpPr>
              <a:spLocks/>
            </p:cNvSpPr>
            <p:nvPr/>
          </p:nvSpPr>
          <p:spPr bwMode="auto">
            <a:xfrm>
              <a:off x="11256245" y="3023943"/>
              <a:ext cx="481256" cy="203797"/>
            </a:xfrm>
            <a:custGeom>
              <a:avLst/>
              <a:gdLst>
                <a:gd name="T0" fmla="*/ 164 w 208"/>
                <a:gd name="T1" fmla="*/ 88 h 88"/>
                <a:gd name="T2" fmla="*/ 44 w 208"/>
                <a:gd name="T3" fmla="*/ 88 h 88"/>
                <a:gd name="T4" fmla="*/ 0 w 208"/>
                <a:gd name="T5" fmla="*/ 44 h 88"/>
                <a:gd name="T6" fmla="*/ 0 w 208"/>
                <a:gd name="T7" fmla="*/ 44 h 88"/>
                <a:gd name="T8" fmla="*/ 44 w 208"/>
                <a:gd name="T9" fmla="*/ 0 h 88"/>
                <a:gd name="T10" fmla="*/ 164 w 208"/>
                <a:gd name="T11" fmla="*/ 0 h 88"/>
                <a:gd name="T12" fmla="*/ 208 w 208"/>
                <a:gd name="T13" fmla="*/ 44 h 88"/>
                <a:gd name="T14" fmla="*/ 208 w 208"/>
                <a:gd name="T15" fmla="*/ 44 h 88"/>
                <a:gd name="T16" fmla="*/ 164 w 208"/>
                <a:gd name="T17"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88">
                  <a:moveTo>
                    <a:pt x="164" y="88"/>
                  </a:moveTo>
                  <a:cubicBezTo>
                    <a:pt x="44" y="88"/>
                    <a:pt x="44" y="88"/>
                    <a:pt x="44" y="88"/>
                  </a:cubicBezTo>
                  <a:cubicBezTo>
                    <a:pt x="19" y="88"/>
                    <a:pt x="0" y="68"/>
                    <a:pt x="0" y="44"/>
                  </a:cubicBezTo>
                  <a:cubicBezTo>
                    <a:pt x="0" y="44"/>
                    <a:pt x="0" y="44"/>
                    <a:pt x="0" y="44"/>
                  </a:cubicBezTo>
                  <a:cubicBezTo>
                    <a:pt x="0" y="20"/>
                    <a:pt x="19" y="0"/>
                    <a:pt x="44" y="0"/>
                  </a:cubicBezTo>
                  <a:cubicBezTo>
                    <a:pt x="164" y="0"/>
                    <a:pt x="164" y="0"/>
                    <a:pt x="164" y="0"/>
                  </a:cubicBezTo>
                  <a:cubicBezTo>
                    <a:pt x="188" y="0"/>
                    <a:pt x="208" y="20"/>
                    <a:pt x="208" y="44"/>
                  </a:cubicBezTo>
                  <a:cubicBezTo>
                    <a:pt x="208" y="44"/>
                    <a:pt x="208" y="44"/>
                    <a:pt x="208" y="44"/>
                  </a:cubicBezTo>
                  <a:cubicBezTo>
                    <a:pt x="208" y="68"/>
                    <a:pt x="188" y="88"/>
                    <a:pt x="164" y="88"/>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8" name="Group 7"/>
            <p:cNvGrpSpPr/>
            <p:nvPr/>
          </p:nvGrpSpPr>
          <p:grpSpPr>
            <a:xfrm>
              <a:off x="9931324" y="3764558"/>
              <a:ext cx="2023104" cy="493904"/>
              <a:chOff x="9931324" y="3764558"/>
              <a:chExt cx="2023104" cy="493904"/>
            </a:xfrm>
          </p:grpSpPr>
          <p:sp>
            <p:nvSpPr>
              <p:cNvPr id="70" name="Freeform 12"/>
              <p:cNvSpPr>
                <a:spLocks/>
              </p:cNvSpPr>
              <p:nvPr/>
            </p:nvSpPr>
            <p:spPr bwMode="auto">
              <a:xfrm>
                <a:off x="11611901" y="4022745"/>
                <a:ext cx="342527" cy="235717"/>
              </a:xfrm>
              <a:custGeom>
                <a:avLst/>
                <a:gdLst>
                  <a:gd name="T0" fmla="*/ 97 w 148"/>
                  <a:gd name="T1" fmla="*/ 0 h 102"/>
                  <a:gd name="T2" fmla="*/ 51 w 148"/>
                  <a:gd name="T3" fmla="*/ 0 h 102"/>
                  <a:gd name="T4" fmla="*/ 0 w 148"/>
                  <a:gd name="T5" fmla="*/ 51 h 102"/>
                  <a:gd name="T6" fmla="*/ 51 w 148"/>
                  <a:gd name="T7" fmla="*/ 102 h 102"/>
                  <a:gd name="T8" fmla="*/ 97 w 148"/>
                  <a:gd name="T9" fmla="*/ 102 h 102"/>
                  <a:gd name="T10" fmla="*/ 148 w 148"/>
                  <a:gd name="T11" fmla="*/ 51 h 102"/>
                  <a:gd name="T12" fmla="*/ 97 w 148"/>
                  <a:gd name="T13" fmla="*/ 0 h 102"/>
                </a:gdLst>
                <a:ahLst/>
                <a:cxnLst>
                  <a:cxn ang="0">
                    <a:pos x="T0" y="T1"/>
                  </a:cxn>
                  <a:cxn ang="0">
                    <a:pos x="T2" y="T3"/>
                  </a:cxn>
                  <a:cxn ang="0">
                    <a:pos x="T4" y="T5"/>
                  </a:cxn>
                  <a:cxn ang="0">
                    <a:pos x="T6" y="T7"/>
                  </a:cxn>
                  <a:cxn ang="0">
                    <a:pos x="T8" y="T9"/>
                  </a:cxn>
                  <a:cxn ang="0">
                    <a:pos x="T10" y="T11"/>
                  </a:cxn>
                  <a:cxn ang="0">
                    <a:pos x="T12" y="T13"/>
                  </a:cxn>
                </a:cxnLst>
                <a:rect l="0" t="0" r="r" b="b"/>
                <a:pathLst>
                  <a:path w="148" h="102">
                    <a:moveTo>
                      <a:pt x="97" y="0"/>
                    </a:moveTo>
                    <a:cubicBezTo>
                      <a:pt x="51" y="0"/>
                      <a:pt x="51" y="0"/>
                      <a:pt x="51" y="0"/>
                    </a:cubicBezTo>
                    <a:cubicBezTo>
                      <a:pt x="23" y="0"/>
                      <a:pt x="0" y="23"/>
                      <a:pt x="0" y="51"/>
                    </a:cubicBezTo>
                    <a:cubicBezTo>
                      <a:pt x="0" y="79"/>
                      <a:pt x="23" y="102"/>
                      <a:pt x="51" y="102"/>
                    </a:cubicBezTo>
                    <a:cubicBezTo>
                      <a:pt x="97" y="102"/>
                      <a:pt x="97" y="102"/>
                      <a:pt x="97" y="102"/>
                    </a:cubicBezTo>
                    <a:cubicBezTo>
                      <a:pt x="125" y="102"/>
                      <a:pt x="148" y="79"/>
                      <a:pt x="148" y="51"/>
                    </a:cubicBezTo>
                    <a:cubicBezTo>
                      <a:pt x="148" y="23"/>
                      <a:pt x="125" y="0"/>
                      <a:pt x="97" y="0"/>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1" name="Freeform 13"/>
              <p:cNvSpPr>
                <a:spLocks/>
              </p:cNvSpPr>
              <p:nvPr/>
            </p:nvSpPr>
            <p:spPr bwMode="auto">
              <a:xfrm>
                <a:off x="9931324" y="3764558"/>
                <a:ext cx="340072" cy="235717"/>
              </a:xfrm>
              <a:custGeom>
                <a:avLst/>
                <a:gdLst>
                  <a:gd name="T0" fmla="*/ 96 w 147"/>
                  <a:gd name="T1" fmla="*/ 0 h 102"/>
                  <a:gd name="T2" fmla="*/ 51 w 147"/>
                  <a:gd name="T3" fmla="*/ 0 h 102"/>
                  <a:gd name="T4" fmla="*/ 0 w 147"/>
                  <a:gd name="T5" fmla="*/ 51 h 102"/>
                  <a:gd name="T6" fmla="*/ 51 w 147"/>
                  <a:gd name="T7" fmla="*/ 102 h 102"/>
                  <a:gd name="T8" fmla="*/ 96 w 147"/>
                  <a:gd name="T9" fmla="*/ 102 h 102"/>
                  <a:gd name="T10" fmla="*/ 147 w 147"/>
                  <a:gd name="T11" fmla="*/ 51 h 102"/>
                  <a:gd name="T12" fmla="*/ 96 w 147"/>
                  <a:gd name="T13" fmla="*/ 0 h 102"/>
                </a:gdLst>
                <a:ahLst/>
                <a:cxnLst>
                  <a:cxn ang="0">
                    <a:pos x="T0" y="T1"/>
                  </a:cxn>
                  <a:cxn ang="0">
                    <a:pos x="T2" y="T3"/>
                  </a:cxn>
                  <a:cxn ang="0">
                    <a:pos x="T4" y="T5"/>
                  </a:cxn>
                  <a:cxn ang="0">
                    <a:pos x="T6" y="T7"/>
                  </a:cxn>
                  <a:cxn ang="0">
                    <a:pos x="T8" y="T9"/>
                  </a:cxn>
                  <a:cxn ang="0">
                    <a:pos x="T10" y="T11"/>
                  </a:cxn>
                  <a:cxn ang="0">
                    <a:pos x="T12" y="T13"/>
                  </a:cxn>
                </a:cxnLst>
                <a:rect l="0" t="0" r="r" b="b"/>
                <a:pathLst>
                  <a:path w="147" h="102">
                    <a:moveTo>
                      <a:pt x="96" y="0"/>
                    </a:moveTo>
                    <a:cubicBezTo>
                      <a:pt x="51" y="0"/>
                      <a:pt x="51" y="0"/>
                      <a:pt x="51" y="0"/>
                    </a:cubicBezTo>
                    <a:cubicBezTo>
                      <a:pt x="23" y="0"/>
                      <a:pt x="0" y="23"/>
                      <a:pt x="0" y="51"/>
                    </a:cubicBezTo>
                    <a:cubicBezTo>
                      <a:pt x="0" y="79"/>
                      <a:pt x="23" y="102"/>
                      <a:pt x="51" y="102"/>
                    </a:cubicBezTo>
                    <a:cubicBezTo>
                      <a:pt x="96" y="102"/>
                      <a:pt x="96" y="102"/>
                      <a:pt x="96" y="102"/>
                    </a:cubicBezTo>
                    <a:cubicBezTo>
                      <a:pt x="124" y="102"/>
                      <a:pt x="147" y="79"/>
                      <a:pt x="147" y="51"/>
                    </a:cubicBezTo>
                    <a:cubicBezTo>
                      <a:pt x="147" y="23"/>
                      <a:pt x="124" y="0"/>
                      <a:pt x="96" y="0"/>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3" name="Freeform 15"/>
              <p:cNvSpPr>
                <a:spLocks/>
              </p:cNvSpPr>
              <p:nvPr/>
            </p:nvSpPr>
            <p:spPr bwMode="auto">
              <a:xfrm>
                <a:off x="11142164" y="3769891"/>
                <a:ext cx="481256" cy="203797"/>
              </a:xfrm>
              <a:custGeom>
                <a:avLst/>
                <a:gdLst>
                  <a:gd name="T0" fmla="*/ 164 w 208"/>
                  <a:gd name="T1" fmla="*/ 88 h 88"/>
                  <a:gd name="T2" fmla="*/ 44 w 208"/>
                  <a:gd name="T3" fmla="*/ 88 h 88"/>
                  <a:gd name="T4" fmla="*/ 0 w 208"/>
                  <a:gd name="T5" fmla="*/ 44 h 88"/>
                  <a:gd name="T6" fmla="*/ 0 w 208"/>
                  <a:gd name="T7" fmla="*/ 44 h 88"/>
                  <a:gd name="T8" fmla="*/ 44 w 208"/>
                  <a:gd name="T9" fmla="*/ 0 h 88"/>
                  <a:gd name="T10" fmla="*/ 164 w 208"/>
                  <a:gd name="T11" fmla="*/ 0 h 88"/>
                  <a:gd name="T12" fmla="*/ 208 w 208"/>
                  <a:gd name="T13" fmla="*/ 44 h 88"/>
                  <a:gd name="T14" fmla="*/ 208 w 208"/>
                  <a:gd name="T15" fmla="*/ 44 h 88"/>
                  <a:gd name="T16" fmla="*/ 164 w 208"/>
                  <a:gd name="T17"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88">
                    <a:moveTo>
                      <a:pt x="164" y="88"/>
                    </a:moveTo>
                    <a:cubicBezTo>
                      <a:pt x="44" y="88"/>
                      <a:pt x="44" y="88"/>
                      <a:pt x="44" y="88"/>
                    </a:cubicBezTo>
                    <a:cubicBezTo>
                      <a:pt x="19" y="88"/>
                      <a:pt x="0" y="68"/>
                      <a:pt x="0" y="44"/>
                    </a:cubicBezTo>
                    <a:cubicBezTo>
                      <a:pt x="0" y="44"/>
                      <a:pt x="0" y="44"/>
                      <a:pt x="0" y="44"/>
                    </a:cubicBezTo>
                    <a:cubicBezTo>
                      <a:pt x="0" y="20"/>
                      <a:pt x="19" y="0"/>
                      <a:pt x="44" y="0"/>
                    </a:cubicBezTo>
                    <a:cubicBezTo>
                      <a:pt x="164" y="0"/>
                      <a:pt x="164" y="0"/>
                      <a:pt x="164" y="0"/>
                    </a:cubicBezTo>
                    <a:cubicBezTo>
                      <a:pt x="188" y="0"/>
                      <a:pt x="208" y="20"/>
                      <a:pt x="208" y="44"/>
                    </a:cubicBezTo>
                    <a:cubicBezTo>
                      <a:pt x="208" y="44"/>
                      <a:pt x="208" y="44"/>
                      <a:pt x="208" y="44"/>
                    </a:cubicBezTo>
                    <a:cubicBezTo>
                      <a:pt x="208" y="68"/>
                      <a:pt x="188" y="88"/>
                      <a:pt x="164" y="88"/>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74" name="TextBox 73"/>
          <p:cNvSpPr txBox="1"/>
          <p:nvPr/>
        </p:nvSpPr>
        <p:spPr>
          <a:xfrm>
            <a:off x="798127" y="4460206"/>
            <a:ext cx="1123239" cy="288147"/>
          </a:xfrm>
          <a:prstGeom prst="rect">
            <a:avLst/>
          </a:prstGeom>
          <a:noFill/>
        </p:spPr>
        <p:txBody>
          <a:bodyPr wrap="none" lIns="72000" tIns="36000" rIns="72000" bIns="36000" rtlCol="0" anchor="t">
            <a:spAutoFit/>
          </a:bodyPr>
          <a:lstStyle/>
          <a:p>
            <a:pPr algn="ctr"/>
            <a:r>
              <a:rPr lang="en-US" sz="1400" dirty="0">
                <a:latin typeface="+mj-lt"/>
              </a:rPr>
              <a:t>Description</a:t>
            </a:r>
            <a:endParaRPr lang="id-ID" sz="1400" dirty="0">
              <a:latin typeface="+mj-lt"/>
            </a:endParaRPr>
          </a:p>
        </p:txBody>
      </p:sp>
      <p:sp>
        <p:nvSpPr>
          <p:cNvPr id="75" name="Rectangle 74"/>
          <p:cNvSpPr/>
          <p:nvPr/>
        </p:nvSpPr>
        <p:spPr>
          <a:xfrm>
            <a:off x="353364" y="4702694"/>
            <a:ext cx="2012762" cy="646331"/>
          </a:xfrm>
          <a:prstGeom prst="rect">
            <a:avLst/>
          </a:prstGeom>
        </p:spPr>
        <p:txBody>
          <a:bodyPr wrap="square">
            <a:spAutoFit/>
          </a:bodyPr>
          <a:lstStyle/>
          <a:p>
            <a:pPr algn="ctr"/>
            <a:r>
              <a:rPr lang="id-ID" sz="1200" dirty="0"/>
              <a:t>Suitable for all categories business and personal presentation</a:t>
            </a:r>
          </a:p>
        </p:txBody>
      </p:sp>
      <p:sp>
        <p:nvSpPr>
          <p:cNvPr id="76" name="TextBox 75"/>
          <p:cNvSpPr txBox="1"/>
          <p:nvPr/>
        </p:nvSpPr>
        <p:spPr>
          <a:xfrm>
            <a:off x="3338948" y="4460206"/>
            <a:ext cx="1123239" cy="288147"/>
          </a:xfrm>
          <a:prstGeom prst="rect">
            <a:avLst/>
          </a:prstGeom>
          <a:noFill/>
        </p:spPr>
        <p:txBody>
          <a:bodyPr wrap="none" lIns="72000" tIns="36000" rIns="72000" bIns="36000" rtlCol="0" anchor="t">
            <a:spAutoFit/>
          </a:bodyPr>
          <a:lstStyle/>
          <a:p>
            <a:pPr algn="ctr"/>
            <a:r>
              <a:rPr lang="en-US" sz="1400" dirty="0">
                <a:latin typeface="+mj-lt"/>
              </a:rPr>
              <a:t>Description</a:t>
            </a:r>
            <a:endParaRPr lang="id-ID" sz="1400" dirty="0">
              <a:latin typeface="+mj-lt"/>
            </a:endParaRPr>
          </a:p>
        </p:txBody>
      </p:sp>
      <p:sp>
        <p:nvSpPr>
          <p:cNvPr id="77" name="Rectangle 76"/>
          <p:cNvSpPr/>
          <p:nvPr/>
        </p:nvSpPr>
        <p:spPr>
          <a:xfrm>
            <a:off x="2894186" y="4702694"/>
            <a:ext cx="2012762" cy="646331"/>
          </a:xfrm>
          <a:prstGeom prst="rect">
            <a:avLst/>
          </a:prstGeom>
        </p:spPr>
        <p:txBody>
          <a:bodyPr wrap="square">
            <a:spAutoFit/>
          </a:bodyPr>
          <a:lstStyle/>
          <a:p>
            <a:pPr algn="ctr"/>
            <a:r>
              <a:rPr lang="id-ID" sz="1200" dirty="0"/>
              <a:t>Suitable for all categories business and personal presentation</a:t>
            </a:r>
          </a:p>
        </p:txBody>
      </p:sp>
      <p:sp>
        <p:nvSpPr>
          <p:cNvPr id="78" name="TextBox 77"/>
          <p:cNvSpPr txBox="1"/>
          <p:nvPr/>
        </p:nvSpPr>
        <p:spPr>
          <a:xfrm>
            <a:off x="5782294" y="4460206"/>
            <a:ext cx="1123239" cy="288147"/>
          </a:xfrm>
          <a:prstGeom prst="rect">
            <a:avLst/>
          </a:prstGeom>
          <a:noFill/>
        </p:spPr>
        <p:txBody>
          <a:bodyPr wrap="none" lIns="72000" tIns="36000" rIns="72000" bIns="36000" rtlCol="0" anchor="t">
            <a:spAutoFit/>
          </a:bodyPr>
          <a:lstStyle/>
          <a:p>
            <a:pPr algn="ctr"/>
            <a:r>
              <a:rPr lang="en-US" sz="1400" dirty="0">
                <a:latin typeface="+mj-lt"/>
              </a:rPr>
              <a:t>Description</a:t>
            </a:r>
            <a:endParaRPr lang="id-ID" sz="1400" dirty="0">
              <a:latin typeface="+mj-lt"/>
            </a:endParaRPr>
          </a:p>
        </p:txBody>
      </p:sp>
      <p:sp>
        <p:nvSpPr>
          <p:cNvPr id="79" name="Rectangle 78"/>
          <p:cNvSpPr/>
          <p:nvPr/>
        </p:nvSpPr>
        <p:spPr>
          <a:xfrm>
            <a:off x="5409608" y="4702694"/>
            <a:ext cx="2012762" cy="646331"/>
          </a:xfrm>
          <a:prstGeom prst="rect">
            <a:avLst/>
          </a:prstGeom>
        </p:spPr>
        <p:txBody>
          <a:bodyPr wrap="square">
            <a:spAutoFit/>
          </a:bodyPr>
          <a:lstStyle/>
          <a:p>
            <a:pPr algn="ctr"/>
            <a:r>
              <a:rPr lang="id-ID" sz="1200" dirty="0"/>
              <a:t>Suitable for all categories business and personal presentation</a:t>
            </a:r>
          </a:p>
        </p:txBody>
      </p:sp>
      <p:sp>
        <p:nvSpPr>
          <p:cNvPr id="80" name="TextBox 79"/>
          <p:cNvSpPr txBox="1"/>
          <p:nvPr/>
        </p:nvSpPr>
        <p:spPr>
          <a:xfrm>
            <a:off x="8092843" y="4427200"/>
            <a:ext cx="1123239" cy="288147"/>
          </a:xfrm>
          <a:prstGeom prst="rect">
            <a:avLst/>
          </a:prstGeom>
          <a:noFill/>
        </p:spPr>
        <p:txBody>
          <a:bodyPr wrap="none" lIns="72000" tIns="36000" rIns="72000" bIns="36000" rtlCol="0" anchor="t">
            <a:spAutoFit/>
          </a:bodyPr>
          <a:lstStyle/>
          <a:p>
            <a:pPr algn="ctr"/>
            <a:r>
              <a:rPr lang="en-US" sz="1400" dirty="0">
                <a:latin typeface="+mj-lt"/>
              </a:rPr>
              <a:t>Description</a:t>
            </a:r>
            <a:endParaRPr lang="id-ID" sz="1400" dirty="0">
              <a:latin typeface="+mj-lt"/>
            </a:endParaRPr>
          </a:p>
        </p:txBody>
      </p:sp>
      <p:sp>
        <p:nvSpPr>
          <p:cNvPr id="81" name="Rectangle 80"/>
          <p:cNvSpPr/>
          <p:nvPr/>
        </p:nvSpPr>
        <p:spPr>
          <a:xfrm>
            <a:off x="7648081" y="4669688"/>
            <a:ext cx="2012762" cy="646331"/>
          </a:xfrm>
          <a:prstGeom prst="rect">
            <a:avLst/>
          </a:prstGeom>
        </p:spPr>
        <p:txBody>
          <a:bodyPr wrap="square">
            <a:spAutoFit/>
          </a:bodyPr>
          <a:lstStyle/>
          <a:p>
            <a:pPr algn="ctr"/>
            <a:r>
              <a:rPr lang="id-ID" sz="1200" dirty="0"/>
              <a:t>Suitable for all categories business and personal presentation</a:t>
            </a:r>
          </a:p>
        </p:txBody>
      </p:sp>
      <p:sp>
        <p:nvSpPr>
          <p:cNvPr id="82" name="TextBox 81"/>
          <p:cNvSpPr txBox="1"/>
          <p:nvPr/>
        </p:nvSpPr>
        <p:spPr>
          <a:xfrm>
            <a:off x="10403392" y="4460206"/>
            <a:ext cx="1123239" cy="288147"/>
          </a:xfrm>
          <a:prstGeom prst="rect">
            <a:avLst/>
          </a:prstGeom>
          <a:noFill/>
        </p:spPr>
        <p:txBody>
          <a:bodyPr wrap="none" lIns="72000" tIns="36000" rIns="72000" bIns="36000" rtlCol="0" anchor="t">
            <a:spAutoFit/>
          </a:bodyPr>
          <a:lstStyle/>
          <a:p>
            <a:pPr algn="ctr"/>
            <a:r>
              <a:rPr lang="en-US" sz="1400" dirty="0">
                <a:latin typeface="+mj-lt"/>
              </a:rPr>
              <a:t>Description</a:t>
            </a:r>
            <a:endParaRPr lang="id-ID" sz="1400" dirty="0">
              <a:latin typeface="+mj-lt"/>
            </a:endParaRPr>
          </a:p>
        </p:txBody>
      </p:sp>
      <p:sp>
        <p:nvSpPr>
          <p:cNvPr id="83" name="Rectangle 82"/>
          <p:cNvSpPr/>
          <p:nvPr/>
        </p:nvSpPr>
        <p:spPr>
          <a:xfrm>
            <a:off x="9958630" y="4702694"/>
            <a:ext cx="2012762" cy="646331"/>
          </a:xfrm>
          <a:prstGeom prst="rect">
            <a:avLst/>
          </a:prstGeom>
        </p:spPr>
        <p:txBody>
          <a:bodyPr wrap="square">
            <a:spAutoFit/>
          </a:bodyPr>
          <a:lstStyle/>
          <a:p>
            <a:pPr algn="ctr"/>
            <a:r>
              <a:rPr lang="id-ID" sz="1200" dirty="0"/>
              <a:t>Suitable for all categories business and personal presentation</a:t>
            </a:r>
          </a:p>
        </p:txBody>
      </p:sp>
      <p:sp>
        <p:nvSpPr>
          <p:cNvPr id="93" name="TextBox 92"/>
          <p:cNvSpPr txBox="1"/>
          <p:nvPr/>
        </p:nvSpPr>
        <p:spPr>
          <a:xfrm>
            <a:off x="10616405" y="3375495"/>
            <a:ext cx="609462" cy="338554"/>
          </a:xfrm>
          <a:prstGeom prst="rect">
            <a:avLst/>
          </a:prstGeom>
          <a:noFill/>
        </p:spPr>
        <p:txBody>
          <a:bodyPr wrap="none" rtlCol="0">
            <a:spAutoFit/>
          </a:bodyPr>
          <a:lstStyle/>
          <a:p>
            <a:pPr algn="ctr"/>
            <a:r>
              <a:rPr lang="en-US" sz="1600" dirty="0">
                <a:solidFill>
                  <a:schemeClr val="bg2"/>
                </a:solidFill>
                <a:latin typeface="+mj-lt"/>
              </a:rPr>
              <a:t>2017</a:t>
            </a:r>
            <a:endParaRPr lang="id-ID" sz="1600" dirty="0">
              <a:solidFill>
                <a:schemeClr val="bg2"/>
              </a:solidFill>
              <a:latin typeface="+mj-lt"/>
            </a:endParaRPr>
          </a:p>
        </p:txBody>
      </p:sp>
    </p:spTree>
    <p:extLst>
      <p:ext uri="{BB962C8B-B14F-4D97-AF65-F5344CB8AC3E}">
        <p14:creationId xmlns:p14="http://schemas.microsoft.com/office/powerpoint/2010/main" val="41822498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fltVal val="0"/>
                                          </p:val>
                                        </p:tav>
                                        <p:tav tm="100000">
                                          <p:val>
                                            <p:strVal val="#ppt_h"/>
                                          </p:val>
                                        </p:tav>
                                      </p:tavLst>
                                    </p:anim>
                                    <p:animEffect transition="in" filter="fade">
                                      <p:cBhvr>
                                        <p:cTn id="19" dur="500"/>
                                        <p:tgtEl>
                                          <p:spTgt spid="9"/>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p:cTn id="22" dur="500" fill="hold"/>
                                        <p:tgtEl>
                                          <p:spTgt spid="11"/>
                                        </p:tgtEl>
                                        <p:attrNameLst>
                                          <p:attrName>ppt_w</p:attrName>
                                        </p:attrNameLst>
                                      </p:cBhvr>
                                      <p:tavLst>
                                        <p:tav tm="0">
                                          <p:val>
                                            <p:fltVal val="0"/>
                                          </p:val>
                                        </p:tav>
                                        <p:tav tm="100000">
                                          <p:val>
                                            <p:strVal val="#ppt_w"/>
                                          </p:val>
                                        </p:tav>
                                      </p:tavLst>
                                    </p:anim>
                                    <p:anim calcmode="lin" valueType="num">
                                      <p:cBhvr>
                                        <p:cTn id="23" dur="500" fill="hold"/>
                                        <p:tgtEl>
                                          <p:spTgt spid="11"/>
                                        </p:tgtEl>
                                        <p:attrNameLst>
                                          <p:attrName>ppt_h</p:attrName>
                                        </p:attrNameLst>
                                      </p:cBhvr>
                                      <p:tavLst>
                                        <p:tav tm="0">
                                          <p:val>
                                            <p:fltVal val="0"/>
                                          </p:val>
                                        </p:tav>
                                        <p:tav tm="100000">
                                          <p:val>
                                            <p:strVal val="#ppt_h"/>
                                          </p:val>
                                        </p:tav>
                                      </p:tavLst>
                                    </p:anim>
                                    <p:animEffect transition="in" filter="fade">
                                      <p:cBhvr>
                                        <p:cTn id="24" dur="500"/>
                                        <p:tgtEl>
                                          <p:spTgt spid="11"/>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68"/>
                                        </p:tgtEl>
                                        <p:attrNameLst>
                                          <p:attrName>style.visibility</p:attrName>
                                        </p:attrNameLst>
                                      </p:cBhvr>
                                      <p:to>
                                        <p:strVal val="visible"/>
                                      </p:to>
                                    </p:set>
                                    <p:anim calcmode="lin" valueType="num">
                                      <p:cBhvr>
                                        <p:cTn id="27" dur="500" fill="hold"/>
                                        <p:tgtEl>
                                          <p:spTgt spid="68"/>
                                        </p:tgtEl>
                                        <p:attrNameLst>
                                          <p:attrName>ppt_w</p:attrName>
                                        </p:attrNameLst>
                                      </p:cBhvr>
                                      <p:tavLst>
                                        <p:tav tm="0">
                                          <p:val>
                                            <p:fltVal val="0"/>
                                          </p:val>
                                        </p:tav>
                                        <p:tav tm="100000">
                                          <p:val>
                                            <p:strVal val="#ppt_w"/>
                                          </p:val>
                                        </p:tav>
                                      </p:tavLst>
                                    </p:anim>
                                    <p:anim calcmode="lin" valueType="num">
                                      <p:cBhvr>
                                        <p:cTn id="28" dur="500" fill="hold"/>
                                        <p:tgtEl>
                                          <p:spTgt spid="68"/>
                                        </p:tgtEl>
                                        <p:attrNameLst>
                                          <p:attrName>ppt_h</p:attrName>
                                        </p:attrNameLst>
                                      </p:cBhvr>
                                      <p:tavLst>
                                        <p:tav tm="0">
                                          <p:val>
                                            <p:fltVal val="0"/>
                                          </p:val>
                                        </p:tav>
                                        <p:tav tm="100000">
                                          <p:val>
                                            <p:strVal val="#ppt_h"/>
                                          </p:val>
                                        </p:tav>
                                      </p:tavLst>
                                    </p:anim>
                                    <p:animEffect transition="in" filter="fade">
                                      <p:cBhvr>
                                        <p:cTn id="29" dur="500"/>
                                        <p:tgtEl>
                                          <p:spTgt spid="68"/>
                                        </p:tgtEl>
                                      </p:cBhvr>
                                    </p:animEffect>
                                  </p:childTnLst>
                                </p:cTn>
                              </p:par>
                            </p:childTnLst>
                          </p:cTn>
                        </p:par>
                        <p:par>
                          <p:cTn id="30" fill="hold">
                            <p:stCondLst>
                              <p:cond delay="500"/>
                            </p:stCondLst>
                            <p:childTnLst>
                              <p:par>
                                <p:cTn id="31" presetID="16" presetClass="entr" presetSubtype="37" fill="hold" grpId="0" nodeType="after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barn(outVertical)">
                                      <p:cBhvr>
                                        <p:cTn id="33" dur="500"/>
                                        <p:tgtEl>
                                          <p:spTgt spid="24"/>
                                        </p:tgtEl>
                                      </p:cBhvr>
                                    </p:animEffect>
                                  </p:childTnLst>
                                </p:cTn>
                              </p:par>
                              <p:par>
                                <p:cTn id="34" presetID="16" presetClass="entr" presetSubtype="37" fill="hold" grpId="0" nodeType="withEffect">
                                  <p:stCondLst>
                                    <p:cond delay="0"/>
                                  </p:stCondLst>
                                  <p:childTnLst>
                                    <p:set>
                                      <p:cBhvr>
                                        <p:cTn id="35" dur="1" fill="hold">
                                          <p:stCondLst>
                                            <p:cond delay="0"/>
                                          </p:stCondLst>
                                        </p:cTn>
                                        <p:tgtEl>
                                          <p:spTgt spid="34"/>
                                        </p:tgtEl>
                                        <p:attrNameLst>
                                          <p:attrName>style.visibility</p:attrName>
                                        </p:attrNameLst>
                                      </p:cBhvr>
                                      <p:to>
                                        <p:strVal val="visible"/>
                                      </p:to>
                                    </p:set>
                                    <p:animEffect transition="in" filter="barn(outVertical)">
                                      <p:cBhvr>
                                        <p:cTn id="36" dur="500"/>
                                        <p:tgtEl>
                                          <p:spTgt spid="34"/>
                                        </p:tgtEl>
                                      </p:cBhvr>
                                    </p:animEffect>
                                  </p:childTnLst>
                                </p:cTn>
                              </p:par>
                              <p:par>
                                <p:cTn id="37" presetID="16" presetClass="entr" presetSubtype="37" fill="hold" grpId="0" nodeType="withEffect">
                                  <p:stCondLst>
                                    <p:cond delay="0"/>
                                  </p:stCondLst>
                                  <p:childTnLst>
                                    <p:set>
                                      <p:cBhvr>
                                        <p:cTn id="38" dur="1" fill="hold">
                                          <p:stCondLst>
                                            <p:cond delay="0"/>
                                          </p:stCondLst>
                                        </p:cTn>
                                        <p:tgtEl>
                                          <p:spTgt spid="43"/>
                                        </p:tgtEl>
                                        <p:attrNameLst>
                                          <p:attrName>style.visibility</p:attrName>
                                        </p:attrNameLst>
                                      </p:cBhvr>
                                      <p:to>
                                        <p:strVal val="visible"/>
                                      </p:to>
                                    </p:set>
                                    <p:animEffect transition="in" filter="barn(outVertical)">
                                      <p:cBhvr>
                                        <p:cTn id="39" dur="500"/>
                                        <p:tgtEl>
                                          <p:spTgt spid="43"/>
                                        </p:tgtEl>
                                      </p:cBhvr>
                                    </p:animEffect>
                                  </p:childTnLst>
                                </p:cTn>
                              </p:par>
                              <p:par>
                                <p:cTn id="40" presetID="16" presetClass="entr" presetSubtype="37" fill="hold" grpId="0" nodeType="withEffect">
                                  <p:stCondLst>
                                    <p:cond delay="0"/>
                                  </p:stCondLst>
                                  <p:childTnLst>
                                    <p:set>
                                      <p:cBhvr>
                                        <p:cTn id="41" dur="1" fill="hold">
                                          <p:stCondLst>
                                            <p:cond delay="0"/>
                                          </p:stCondLst>
                                        </p:cTn>
                                        <p:tgtEl>
                                          <p:spTgt spid="49"/>
                                        </p:tgtEl>
                                        <p:attrNameLst>
                                          <p:attrName>style.visibility</p:attrName>
                                        </p:attrNameLst>
                                      </p:cBhvr>
                                      <p:to>
                                        <p:strVal val="visible"/>
                                      </p:to>
                                    </p:set>
                                    <p:animEffect transition="in" filter="barn(outVertical)">
                                      <p:cBhvr>
                                        <p:cTn id="42" dur="500"/>
                                        <p:tgtEl>
                                          <p:spTgt spid="49"/>
                                        </p:tgtEl>
                                      </p:cBhvr>
                                    </p:animEffect>
                                  </p:childTnLst>
                                </p:cTn>
                              </p:par>
                              <p:par>
                                <p:cTn id="43" presetID="16" presetClass="entr" presetSubtype="37" fill="hold" grpId="0" nodeType="withEffect">
                                  <p:stCondLst>
                                    <p:cond delay="0"/>
                                  </p:stCondLst>
                                  <p:childTnLst>
                                    <p:set>
                                      <p:cBhvr>
                                        <p:cTn id="44" dur="1" fill="hold">
                                          <p:stCondLst>
                                            <p:cond delay="0"/>
                                          </p:stCondLst>
                                        </p:cTn>
                                        <p:tgtEl>
                                          <p:spTgt spid="69"/>
                                        </p:tgtEl>
                                        <p:attrNameLst>
                                          <p:attrName>style.visibility</p:attrName>
                                        </p:attrNameLst>
                                      </p:cBhvr>
                                      <p:to>
                                        <p:strVal val="visible"/>
                                      </p:to>
                                    </p:set>
                                    <p:animEffect transition="in" filter="barn(outVertical)">
                                      <p:cBhvr>
                                        <p:cTn id="45" dur="500"/>
                                        <p:tgtEl>
                                          <p:spTgt spid="69"/>
                                        </p:tgtEl>
                                      </p:cBhvr>
                                    </p:animEffect>
                                  </p:childTnLst>
                                </p:cTn>
                              </p:par>
                              <p:par>
                                <p:cTn id="46" presetID="16" presetClass="entr" presetSubtype="37" fill="hold" nodeType="withEffect">
                                  <p:stCondLst>
                                    <p:cond delay="0"/>
                                  </p:stCondLst>
                                  <p:childTnLst>
                                    <p:set>
                                      <p:cBhvr>
                                        <p:cTn id="47" dur="1" fill="hold">
                                          <p:stCondLst>
                                            <p:cond delay="0"/>
                                          </p:stCondLst>
                                        </p:cTn>
                                        <p:tgtEl>
                                          <p:spTgt spid="6"/>
                                        </p:tgtEl>
                                        <p:attrNameLst>
                                          <p:attrName>style.visibility</p:attrName>
                                        </p:attrNameLst>
                                      </p:cBhvr>
                                      <p:to>
                                        <p:strVal val="visible"/>
                                      </p:to>
                                    </p:set>
                                    <p:animEffect transition="in" filter="barn(outVertical)">
                                      <p:cBhvr>
                                        <p:cTn id="48" dur="500"/>
                                        <p:tgtEl>
                                          <p:spTgt spid="6"/>
                                        </p:tgtEl>
                                      </p:cBhvr>
                                    </p:animEffect>
                                  </p:childTnLst>
                                </p:cTn>
                              </p:par>
                              <p:par>
                                <p:cTn id="49" presetID="16" presetClass="entr" presetSubtype="37" fill="hold" nodeType="withEffect">
                                  <p:stCondLst>
                                    <p:cond delay="0"/>
                                  </p:stCondLst>
                                  <p:childTnLst>
                                    <p:set>
                                      <p:cBhvr>
                                        <p:cTn id="50" dur="1" fill="hold">
                                          <p:stCondLst>
                                            <p:cond delay="0"/>
                                          </p:stCondLst>
                                        </p:cTn>
                                        <p:tgtEl>
                                          <p:spTgt spid="4"/>
                                        </p:tgtEl>
                                        <p:attrNameLst>
                                          <p:attrName>style.visibility</p:attrName>
                                        </p:attrNameLst>
                                      </p:cBhvr>
                                      <p:to>
                                        <p:strVal val="visible"/>
                                      </p:to>
                                    </p:set>
                                    <p:animEffect transition="in" filter="barn(outVertical)">
                                      <p:cBhvr>
                                        <p:cTn id="51" dur="500"/>
                                        <p:tgtEl>
                                          <p:spTgt spid="4"/>
                                        </p:tgtEl>
                                      </p:cBhvr>
                                    </p:animEffect>
                                  </p:childTnLst>
                                </p:cTn>
                              </p:par>
                              <p:par>
                                <p:cTn id="52" presetID="16" presetClass="entr" presetSubtype="37" fill="hold" nodeType="withEffect">
                                  <p:stCondLst>
                                    <p:cond delay="0"/>
                                  </p:stCondLst>
                                  <p:childTnLst>
                                    <p:set>
                                      <p:cBhvr>
                                        <p:cTn id="53" dur="1" fill="hold">
                                          <p:stCondLst>
                                            <p:cond delay="0"/>
                                          </p:stCondLst>
                                        </p:cTn>
                                        <p:tgtEl>
                                          <p:spTgt spid="3"/>
                                        </p:tgtEl>
                                        <p:attrNameLst>
                                          <p:attrName>style.visibility</p:attrName>
                                        </p:attrNameLst>
                                      </p:cBhvr>
                                      <p:to>
                                        <p:strVal val="visible"/>
                                      </p:to>
                                    </p:set>
                                    <p:animEffect transition="in" filter="barn(outVertical)">
                                      <p:cBhvr>
                                        <p:cTn id="54" dur="500"/>
                                        <p:tgtEl>
                                          <p:spTgt spid="3"/>
                                        </p:tgtEl>
                                      </p:cBhvr>
                                    </p:animEffect>
                                  </p:childTnLst>
                                </p:cTn>
                              </p:par>
                              <p:par>
                                <p:cTn id="55" presetID="16" presetClass="entr" presetSubtype="37" fill="hold" nodeType="withEffect">
                                  <p:stCondLst>
                                    <p:cond delay="0"/>
                                  </p:stCondLst>
                                  <p:childTnLst>
                                    <p:set>
                                      <p:cBhvr>
                                        <p:cTn id="56" dur="1" fill="hold">
                                          <p:stCondLst>
                                            <p:cond delay="0"/>
                                          </p:stCondLst>
                                        </p:cTn>
                                        <p:tgtEl>
                                          <p:spTgt spid="2"/>
                                        </p:tgtEl>
                                        <p:attrNameLst>
                                          <p:attrName>style.visibility</p:attrName>
                                        </p:attrNameLst>
                                      </p:cBhvr>
                                      <p:to>
                                        <p:strVal val="visible"/>
                                      </p:to>
                                    </p:set>
                                    <p:animEffect transition="in" filter="barn(outVertical)">
                                      <p:cBhvr>
                                        <p:cTn id="57" dur="500"/>
                                        <p:tgtEl>
                                          <p:spTgt spid="2"/>
                                        </p:tgtEl>
                                      </p:cBhvr>
                                    </p:animEffect>
                                  </p:childTnLst>
                                </p:cTn>
                              </p:par>
                              <p:par>
                                <p:cTn id="58" presetID="16" presetClass="entr" presetSubtype="37" fill="hold" nodeType="withEffect">
                                  <p:stCondLst>
                                    <p:cond delay="0"/>
                                  </p:stCondLst>
                                  <p:childTnLst>
                                    <p:set>
                                      <p:cBhvr>
                                        <p:cTn id="59" dur="1" fill="hold">
                                          <p:stCondLst>
                                            <p:cond delay="0"/>
                                          </p:stCondLst>
                                        </p:cTn>
                                        <p:tgtEl>
                                          <p:spTgt spid="10"/>
                                        </p:tgtEl>
                                        <p:attrNameLst>
                                          <p:attrName>style.visibility</p:attrName>
                                        </p:attrNameLst>
                                      </p:cBhvr>
                                      <p:to>
                                        <p:strVal val="visible"/>
                                      </p:to>
                                    </p:set>
                                    <p:animEffect transition="in" filter="barn(outVertical)">
                                      <p:cBhvr>
                                        <p:cTn id="60" dur="500"/>
                                        <p:tgtEl>
                                          <p:spTgt spid="10"/>
                                        </p:tgtEl>
                                      </p:cBhvr>
                                    </p:animEffect>
                                  </p:childTnLst>
                                </p:cTn>
                              </p:par>
                            </p:childTnLst>
                          </p:cTn>
                        </p:par>
                        <p:par>
                          <p:cTn id="61" fill="hold">
                            <p:stCondLst>
                              <p:cond delay="1000"/>
                            </p:stCondLst>
                            <p:childTnLst>
                              <p:par>
                                <p:cTn id="62" presetID="10" presetClass="entr" presetSubtype="0" fill="hold" grpId="0" nodeType="afterEffect">
                                  <p:stCondLst>
                                    <p:cond delay="0"/>
                                  </p:stCondLst>
                                  <p:childTnLst>
                                    <p:set>
                                      <p:cBhvr>
                                        <p:cTn id="63" dur="1" fill="hold">
                                          <p:stCondLst>
                                            <p:cond delay="0"/>
                                          </p:stCondLst>
                                        </p:cTn>
                                        <p:tgtEl>
                                          <p:spTgt spid="55"/>
                                        </p:tgtEl>
                                        <p:attrNameLst>
                                          <p:attrName>style.visibility</p:attrName>
                                        </p:attrNameLst>
                                      </p:cBhvr>
                                      <p:to>
                                        <p:strVal val="visible"/>
                                      </p:to>
                                    </p:set>
                                    <p:animEffect transition="in" filter="fade">
                                      <p:cBhvr>
                                        <p:cTn id="64" dur="500"/>
                                        <p:tgtEl>
                                          <p:spTgt spid="55"/>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56"/>
                                        </p:tgtEl>
                                        <p:attrNameLst>
                                          <p:attrName>style.visibility</p:attrName>
                                        </p:attrNameLst>
                                      </p:cBhvr>
                                      <p:to>
                                        <p:strVal val="visible"/>
                                      </p:to>
                                    </p:set>
                                    <p:animEffect transition="in" filter="fade">
                                      <p:cBhvr>
                                        <p:cTn id="67" dur="500"/>
                                        <p:tgtEl>
                                          <p:spTgt spid="56"/>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57"/>
                                        </p:tgtEl>
                                        <p:attrNameLst>
                                          <p:attrName>style.visibility</p:attrName>
                                        </p:attrNameLst>
                                      </p:cBhvr>
                                      <p:to>
                                        <p:strVal val="visible"/>
                                      </p:to>
                                    </p:set>
                                    <p:animEffect transition="in" filter="fade">
                                      <p:cBhvr>
                                        <p:cTn id="70" dur="500"/>
                                        <p:tgtEl>
                                          <p:spTgt spid="57"/>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58"/>
                                        </p:tgtEl>
                                        <p:attrNameLst>
                                          <p:attrName>style.visibility</p:attrName>
                                        </p:attrNameLst>
                                      </p:cBhvr>
                                      <p:to>
                                        <p:strVal val="visible"/>
                                      </p:to>
                                    </p:set>
                                    <p:animEffect transition="in" filter="fade">
                                      <p:cBhvr>
                                        <p:cTn id="73" dur="500"/>
                                        <p:tgtEl>
                                          <p:spTgt spid="58"/>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93"/>
                                        </p:tgtEl>
                                        <p:attrNameLst>
                                          <p:attrName>style.visibility</p:attrName>
                                        </p:attrNameLst>
                                      </p:cBhvr>
                                      <p:to>
                                        <p:strVal val="visible"/>
                                      </p:to>
                                    </p:set>
                                    <p:animEffect transition="in" filter="fade">
                                      <p:cBhvr>
                                        <p:cTn id="76" dur="500"/>
                                        <p:tgtEl>
                                          <p:spTgt spid="93"/>
                                        </p:tgtEl>
                                      </p:cBhvr>
                                    </p:animEffect>
                                  </p:childTnLst>
                                </p:cTn>
                              </p:par>
                            </p:childTnLst>
                          </p:cTn>
                        </p:par>
                        <p:par>
                          <p:cTn id="77" fill="hold">
                            <p:stCondLst>
                              <p:cond delay="1500"/>
                            </p:stCondLst>
                            <p:childTnLst>
                              <p:par>
                                <p:cTn id="78" presetID="10" presetClass="entr" presetSubtype="0" fill="hold" grpId="0" nodeType="afterEffect">
                                  <p:stCondLst>
                                    <p:cond delay="0"/>
                                  </p:stCondLst>
                                  <p:childTnLst>
                                    <p:set>
                                      <p:cBhvr>
                                        <p:cTn id="79" dur="1" fill="hold">
                                          <p:stCondLst>
                                            <p:cond delay="0"/>
                                          </p:stCondLst>
                                        </p:cTn>
                                        <p:tgtEl>
                                          <p:spTgt spid="74"/>
                                        </p:tgtEl>
                                        <p:attrNameLst>
                                          <p:attrName>style.visibility</p:attrName>
                                        </p:attrNameLst>
                                      </p:cBhvr>
                                      <p:to>
                                        <p:strVal val="visible"/>
                                      </p:to>
                                    </p:set>
                                    <p:animEffect transition="in" filter="fade">
                                      <p:cBhvr>
                                        <p:cTn id="80" dur="500"/>
                                        <p:tgtEl>
                                          <p:spTgt spid="74"/>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76"/>
                                        </p:tgtEl>
                                        <p:attrNameLst>
                                          <p:attrName>style.visibility</p:attrName>
                                        </p:attrNameLst>
                                      </p:cBhvr>
                                      <p:to>
                                        <p:strVal val="visible"/>
                                      </p:to>
                                    </p:set>
                                    <p:animEffect transition="in" filter="fade">
                                      <p:cBhvr>
                                        <p:cTn id="83" dur="500"/>
                                        <p:tgtEl>
                                          <p:spTgt spid="76"/>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78"/>
                                        </p:tgtEl>
                                        <p:attrNameLst>
                                          <p:attrName>style.visibility</p:attrName>
                                        </p:attrNameLst>
                                      </p:cBhvr>
                                      <p:to>
                                        <p:strVal val="visible"/>
                                      </p:to>
                                    </p:set>
                                    <p:animEffect transition="in" filter="fade">
                                      <p:cBhvr>
                                        <p:cTn id="86" dur="500"/>
                                        <p:tgtEl>
                                          <p:spTgt spid="78"/>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80"/>
                                        </p:tgtEl>
                                        <p:attrNameLst>
                                          <p:attrName>style.visibility</p:attrName>
                                        </p:attrNameLst>
                                      </p:cBhvr>
                                      <p:to>
                                        <p:strVal val="visible"/>
                                      </p:to>
                                    </p:set>
                                    <p:animEffect transition="in" filter="fade">
                                      <p:cBhvr>
                                        <p:cTn id="89" dur="500"/>
                                        <p:tgtEl>
                                          <p:spTgt spid="80"/>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82"/>
                                        </p:tgtEl>
                                        <p:attrNameLst>
                                          <p:attrName>style.visibility</p:attrName>
                                        </p:attrNameLst>
                                      </p:cBhvr>
                                      <p:to>
                                        <p:strVal val="visible"/>
                                      </p:to>
                                    </p:set>
                                    <p:animEffect transition="in" filter="fade">
                                      <p:cBhvr>
                                        <p:cTn id="92" dur="500"/>
                                        <p:tgtEl>
                                          <p:spTgt spid="82"/>
                                        </p:tgtEl>
                                      </p:cBhvr>
                                    </p:animEffect>
                                  </p:childTnLst>
                                </p:cTn>
                              </p:par>
                            </p:childTnLst>
                          </p:cTn>
                        </p:par>
                        <p:par>
                          <p:cTn id="93" fill="hold">
                            <p:stCondLst>
                              <p:cond delay="2000"/>
                            </p:stCondLst>
                            <p:childTnLst>
                              <p:par>
                                <p:cTn id="94" presetID="10" presetClass="entr" presetSubtype="0" fill="hold" grpId="0" nodeType="afterEffect">
                                  <p:stCondLst>
                                    <p:cond delay="0"/>
                                  </p:stCondLst>
                                  <p:childTnLst>
                                    <p:set>
                                      <p:cBhvr>
                                        <p:cTn id="95" dur="1" fill="hold">
                                          <p:stCondLst>
                                            <p:cond delay="0"/>
                                          </p:stCondLst>
                                        </p:cTn>
                                        <p:tgtEl>
                                          <p:spTgt spid="75"/>
                                        </p:tgtEl>
                                        <p:attrNameLst>
                                          <p:attrName>style.visibility</p:attrName>
                                        </p:attrNameLst>
                                      </p:cBhvr>
                                      <p:to>
                                        <p:strVal val="visible"/>
                                      </p:to>
                                    </p:set>
                                    <p:animEffect transition="in" filter="fade">
                                      <p:cBhvr>
                                        <p:cTn id="96" dur="500"/>
                                        <p:tgtEl>
                                          <p:spTgt spid="75"/>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77"/>
                                        </p:tgtEl>
                                        <p:attrNameLst>
                                          <p:attrName>style.visibility</p:attrName>
                                        </p:attrNameLst>
                                      </p:cBhvr>
                                      <p:to>
                                        <p:strVal val="visible"/>
                                      </p:to>
                                    </p:set>
                                    <p:animEffect transition="in" filter="fade">
                                      <p:cBhvr>
                                        <p:cTn id="99" dur="500"/>
                                        <p:tgtEl>
                                          <p:spTgt spid="77"/>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79"/>
                                        </p:tgtEl>
                                        <p:attrNameLst>
                                          <p:attrName>style.visibility</p:attrName>
                                        </p:attrNameLst>
                                      </p:cBhvr>
                                      <p:to>
                                        <p:strVal val="visible"/>
                                      </p:to>
                                    </p:set>
                                    <p:animEffect transition="in" filter="fade">
                                      <p:cBhvr>
                                        <p:cTn id="102" dur="500"/>
                                        <p:tgtEl>
                                          <p:spTgt spid="79"/>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81"/>
                                        </p:tgtEl>
                                        <p:attrNameLst>
                                          <p:attrName>style.visibility</p:attrName>
                                        </p:attrNameLst>
                                      </p:cBhvr>
                                      <p:to>
                                        <p:strVal val="visible"/>
                                      </p:to>
                                    </p:set>
                                    <p:animEffect transition="in" filter="fade">
                                      <p:cBhvr>
                                        <p:cTn id="105" dur="500"/>
                                        <p:tgtEl>
                                          <p:spTgt spid="81"/>
                                        </p:tgtEl>
                                      </p:cBhvr>
                                    </p:animEffect>
                                  </p:childTnLst>
                                </p:cTn>
                              </p:par>
                              <p:par>
                                <p:cTn id="106" presetID="10" presetClass="entr" presetSubtype="0" fill="hold" grpId="0" nodeType="withEffect">
                                  <p:stCondLst>
                                    <p:cond delay="0"/>
                                  </p:stCondLst>
                                  <p:childTnLst>
                                    <p:set>
                                      <p:cBhvr>
                                        <p:cTn id="107" dur="1" fill="hold">
                                          <p:stCondLst>
                                            <p:cond delay="0"/>
                                          </p:stCondLst>
                                        </p:cTn>
                                        <p:tgtEl>
                                          <p:spTgt spid="83"/>
                                        </p:tgtEl>
                                        <p:attrNameLst>
                                          <p:attrName>style.visibility</p:attrName>
                                        </p:attrNameLst>
                                      </p:cBhvr>
                                      <p:to>
                                        <p:strVal val="visible"/>
                                      </p:to>
                                    </p:set>
                                    <p:animEffect transition="in" filter="fade">
                                      <p:cBhvr>
                                        <p:cTn id="108" dur="50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P spid="49" grpId="0" animBg="1"/>
      <p:bldP spid="43" grpId="0" animBg="1"/>
      <p:bldP spid="34" grpId="0" animBg="1"/>
      <p:bldP spid="24" grpId="0" animBg="1"/>
      <p:bldP spid="5" grpId="0" animBg="1"/>
      <p:bldP spid="7" grpId="0" animBg="1"/>
      <p:bldP spid="9" grpId="0" animBg="1"/>
      <p:bldP spid="11" grpId="0" animBg="1"/>
      <p:bldP spid="55" grpId="0"/>
      <p:bldP spid="56" grpId="0"/>
      <p:bldP spid="57" grpId="0"/>
      <p:bldP spid="58" grpId="0"/>
      <p:bldP spid="68" grpId="0" animBg="1"/>
      <p:bldP spid="74" grpId="0"/>
      <p:bldP spid="75" grpId="0"/>
      <p:bldP spid="76" grpId="0"/>
      <p:bldP spid="77" grpId="0"/>
      <p:bldP spid="78" grpId="0"/>
      <p:bldP spid="79" grpId="0"/>
      <p:bldP spid="80" grpId="0"/>
      <p:bldP spid="81" grpId="0"/>
      <p:bldP spid="82" grpId="0"/>
      <p:bldP spid="83" grpId="0"/>
      <p:bldP spid="9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Our Services</a:t>
            </a:r>
          </a:p>
        </p:txBody>
      </p:sp>
      <p:sp>
        <p:nvSpPr>
          <p:cNvPr id="13" name="Freeform 20"/>
          <p:cNvSpPr>
            <a:spLocks/>
          </p:cNvSpPr>
          <p:nvPr/>
        </p:nvSpPr>
        <p:spPr bwMode="auto">
          <a:xfrm rot="2700000">
            <a:off x="5740021" y="1850135"/>
            <a:ext cx="2225219" cy="1904751"/>
          </a:xfrm>
          <a:custGeom>
            <a:avLst/>
            <a:gdLst>
              <a:gd name="T0" fmla="*/ 827 w 891"/>
              <a:gd name="T1" fmla="*/ 128 h 763"/>
              <a:gd name="T2" fmla="*/ 731 w 891"/>
              <a:gd name="T3" fmla="*/ 128 h 763"/>
              <a:gd name="T4" fmla="*/ 795 w 891"/>
              <a:gd name="T5" fmla="*/ 64 h 763"/>
              <a:gd name="T6" fmla="*/ 795 w 891"/>
              <a:gd name="T7" fmla="*/ 64 h 763"/>
              <a:gd name="T8" fmla="*/ 731 w 891"/>
              <a:gd name="T9" fmla="*/ 0 h 763"/>
              <a:gd name="T10" fmla="*/ 464 w 891"/>
              <a:gd name="T11" fmla="*/ 0 h 763"/>
              <a:gd name="T12" fmla="*/ 400 w 891"/>
              <a:gd name="T13" fmla="*/ 64 h 763"/>
              <a:gd name="T14" fmla="*/ 400 w 891"/>
              <a:gd name="T15" fmla="*/ 64 h 763"/>
              <a:gd name="T16" fmla="*/ 464 w 891"/>
              <a:gd name="T17" fmla="*/ 128 h 763"/>
              <a:gd name="T18" fmla="*/ 286 w 891"/>
              <a:gd name="T19" fmla="*/ 128 h 763"/>
              <a:gd name="T20" fmla="*/ 222 w 891"/>
              <a:gd name="T21" fmla="*/ 192 h 763"/>
              <a:gd name="T22" fmla="*/ 222 w 891"/>
              <a:gd name="T23" fmla="*/ 192 h 763"/>
              <a:gd name="T24" fmla="*/ 261 w 891"/>
              <a:gd name="T25" fmla="*/ 251 h 763"/>
              <a:gd name="T26" fmla="*/ 64 w 891"/>
              <a:gd name="T27" fmla="*/ 251 h 763"/>
              <a:gd name="T28" fmla="*/ 0 w 891"/>
              <a:gd name="T29" fmla="*/ 315 h 763"/>
              <a:gd name="T30" fmla="*/ 0 w 891"/>
              <a:gd name="T31" fmla="*/ 315 h 763"/>
              <a:gd name="T32" fmla="*/ 64 w 891"/>
              <a:gd name="T33" fmla="*/ 379 h 763"/>
              <a:gd name="T34" fmla="*/ 363 w 891"/>
              <a:gd name="T35" fmla="*/ 379 h 763"/>
              <a:gd name="T36" fmla="*/ 427 w 891"/>
              <a:gd name="T37" fmla="*/ 443 h 763"/>
              <a:gd name="T38" fmla="*/ 427 w 891"/>
              <a:gd name="T39" fmla="*/ 443 h 763"/>
              <a:gd name="T40" fmla="*/ 363 w 891"/>
              <a:gd name="T41" fmla="*/ 507 h 763"/>
              <a:gd name="T42" fmla="*/ 243 w 891"/>
              <a:gd name="T43" fmla="*/ 507 h 763"/>
              <a:gd name="T44" fmla="*/ 179 w 891"/>
              <a:gd name="T45" fmla="*/ 571 h 763"/>
              <a:gd name="T46" fmla="*/ 179 w 891"/>
              <a:gd name="T47" fmla="*/ 571 h 763"/>
              <a:gd name="T48" fmla="*/ 243 w 891"/>
              <a:gd name="T49" fmla="*/ 635 h 763"/>
              <a:gd name="T50" fmla="*/ 414 w 891"/>
              <a:gd name="T51" fmla="*/ 635 h 763"/>
              <a:gd name="T52" fmla="*/ 350 w 891"/>
              <a:gd name="T53" fmla="*/ 699 h 763"/>
              <a:gd name="T54" fmla="*/ 350 w 891"/>
              <a:gd name="T55" fmla="*/ 699 h 763"/>
              <a:gd name="T56" fmla="*/ 414 w 891"/>
              <a:gd name="T57" fmla="*/ 763 h 763"/>
              <a:gd name="T58" fmla="*/ 552 w 891"/>
              <a:gd name="T59" fmla="*/ 763 h 763"/>
              <a:gd name="T60" fmla="*/ 616 w 891"/>
              <a:gd name="T61" fmla="*/ 699 h 763"/>
              <a:gd name="T62" fmla="*/ 616 w 891"/>
              <a:gd name="T63" fmla="*/ 699 h 763"/>
              <a:gd name="T64" fmla="*/ 552 w 891"/>
              <a:gd name="T65" fmla="*/ 635 h 763"/>
              <a:gd name="T66" fmla="*/ 766 w 891"/>
              <a:gd name="T67" fmla="*/ 635 h 763"/>
              <a:gd name="T68" fmla="*/ 830 w 891"/>
              <a:gd name="T69" fmla="*/ 571 h 763"/>
              <a:gd name="T70" fmla="*/ 830 w 891"/>
              <a:gd name="T71" fmla="*/ 571 h 763"/>
              <a:gd name="T72" fmla="*/ 766 w 891"/>
              <a:gd name="T73" fmla="*/ 507 h 763"/>
              <a:gd name="T74" fmla="*/ 627 w 891"/>
              <a:gd name="T75" fmla="*/ 507 h 763"/>
              <a:gd name="T76" fmla="*/ 691 w 891"/>
              <a:gd name="T77" fmla="*/ 443 h 763"/>
              <a:gd name="T78" fmla="*/ 691 w 891"/>
              <a:gd name="T79" fmla="*/ 443 h 763"/>
              <a:gd name="T80" fmla="*/ 627 w 891"/>
              <a:gd name="T81" fmla="*/ 379 h 763"/>
              <a:gd name="T82" fmla="*/ 568 w 891"/>
              <a:gd name="T83" fmla="*/ 379 h 763"/>
              <a:gd name="T84" fmla="*/ 573 w 891"/>
              <a:gd name="T85" fmla="*/ 379 h 763"/>
              <a:gd name="T86" fmla="*/ 514 w 891"/>
              <a:gd name="T87" fmla="*/ 315 h 763"/>
              <a:gd name="T88" fmla="*/ 514 w 891"/>
              <a:gd name="T89" fmla="*/ 315 h 763"/>
              <a:gd name="T90" fmla="*/ 553 w 891"/>
              <a:gd name="T91" fmla="*/ 256 h 763"/>
              <a:gd name="T92" fmla="*/ 827 w 891"/>
              <a:gd name="T93" fmla="*/ 256 h 763"/>
              <a:gd name="T94" fmla="*/ 891 w 891"/>
              <a:gd name="T95" fmla="*/ 192 h 763"/>
              <a:gd name="T96" fmla="*/ 891 w 891"/>
              <a:gd name="T97" fmla="*/ 192 h 763"/>
              <a:gd name="T98" fmla="*/ 827 w 891"/>
              <a:gd name="T99" fmla="*/ 128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91" h="763">
                <a:moveTo>
                  <a:pt x="827" y="128"/>
                </a:moveTo>
                <a:cubicBezTo>
                  <a:pt x="731" y="128"/>
                  <a:pt x="731" y="128"/>
                  <a:pt x="731" y="128"/>
                </a:cubicBezTo>
                <a:cubicBezTo>
                  <a:pt x="766" y="128"/>
                  <a:pt x="795" y="100"/>
                  <a:pt x="795" y="64"/>
                </a:cubicBezTo>
                <a:cubicBezTo>
                  <a:pt x="795" y="64"/>
                  <a:pt x="795" y="64"/>
                  <a:pt x="795" y="64"/>
                </a:cubicBezTo>
                <a:cubicBezTo>
                  <a:pt x="795" y="29"/>
                  <a:pt x="766" y="0"/>
                  <a:pt x="731" y="0"/>
                </a:cubicBezTo>
                <a:cubicBezTo>
                  <a:pt x="464" y="0"/>
                  <a:pt x="464" y="0"/>
                  <a:pt x="464" y="0"/>
                </a:cubicBezTo>
                <a:cubicBezTo>
                  <a:pt x="429" y="0"/>
                  <a:pt x="400" y="29"/>
                  <a:pt x="400" y="64"/>
                </a:cubicBezTo>
                <a:cubicBezTo>
                  <a:pt x="400" y="64"/>
                  <a:pt x="400" y="64"/>
                  <a:pt x="400" y="64"/>
                </a:cubicBezTo>
                <a:cubicBezTo>
                  <a:pt x="400" y="100"/>
                  <a:pt x="429" y="128"/>
                  <a:pt x="464" y="128"/>
                </a:cubicBezTo>
                <a:cubicBezTo>
                  <a:pt x="286" y="128"/>
                  <a:pt x="286" y="128"/>
                  <a:pt x="286" y="128"/>
                </a:cubicBezTo>
                <a:cubicBezTo>
                  <a:pt x="250" y="128"/>
                  <a:pt x="222" y="157"/>
                  <a:pt x="222" y="192"/>
                </a:cubicBezTo>
                <a:cubicBezTo>
                  <a:pt x="222" y="192"/>
                  <a:pt x="222" y="192"/>
                  <a:pt x="222" y="192"/>
                </a:cubicBezTo>
                <a:cubicBezTo>
                  <a:pt x="222" y="219"/>
                  <a:pt x="238" y="242"/>
                  <a:pt x="261" y="251"/>
                </a:cubicBezTo>
                <a:cubicBezTo>
                  <a:pt x="64" y="251"/>
                  <a:pt x="64" y="251"/>
                  <a:pt x="64" y="251"/>
                </a:cubicBezTo>
                <a:cubicBezTo>
                  <a:pt x="29" y="251"/>
                  <a:pt x="0" y="280"/>
                  <a:pt x="0" y="315"/>
                </a:cubicBezTo>
                <a:cubicBezTo>
                  <a:pt x="0" y="315"/>
                  <a:pt x="0" y="315"/>
                  <a:pt x="0" y="315"/>
                </a:cubicBezTo>
                <a:cubicBezTo>
                  <a:pt x="0" y="351"/>
                  <a:pt x="29" y="379"/>
                  <a:pt x="64" y="379"/>
                </a:cubicBezTo>
                <a:cubicBezTo>
                  <a:pt x="363" y="379"/>
                  <a:pt x="363" y="379"/>
                  <a:pt x="363" y="379"/>
                </a:cubicBezTo>
                <a:cubicBezTo>
                  <a:pt x="398" y="379"/>
                  <a:pt x="427" y="408"/>
                  <a:pt x="427" y="443"/>
                </a:cubicBezTo>
                <a:cubicBezTo>
                  <a:pt x="427" y="443"/>
                  <a:pt x="427" y="443"/>
                  <a:pt x="427" y="443"/>
                </a:cubicBezTo>
                <a:cubicBezTo>
                  <a:pt x="427" y="479"/>
                  <a:pt x="398" y="507"/>
                  <a:pt x="363" y="507"/>
                </a:cubicBezTo>
                <a:cubicBezTo>
                  <a:pt x="243" y="507"/>
                  <a:pt x="243" y="507"/>
                  <a:pt x="243" y="507"/>
                </a:cubicBezTo>
                <a:cubicBezTo>
                  <a:pt x="208" y="507"/>
                  <a:pt x="179" y="536"/>
                  <a:pt x="179" y="571"/>
                </a:cubicBezTo>
                <a:cubicBezTo>
                  <a:pt x="179" y="571"/>
                  <a:pt x="179" y="571"/>
                  <a:pt x="179" y="571"/>
                </a:cubicBezTo>
                <a:cubicBezTo>
                  <a:pt x="179" y="607"/>
                  <a:pt x="208" y="635"/>
                  <a:pt x="243" y="635"/>
                </a:cubicBezTo>
                <a:cubicBezTo>
                  <a:pt x="414" y="635"/>
                  <a:pt x="414" y="635"/>
                  <a:pt x="414" y="635"/>
                </a:cubicBezTo>
                <a:cubicBezTo>
                  <a:pt x="378" y="635"/>
                  <a:pt x="350" y="664"/>
                  <a:pt x="350" y="699"/>
                </a:cubicBezTo>
                <a:cubicBezTo>
                  <a:pt x="350" y="699"/>
                  <a:pt x="350" y="699"/>
                  <a:pt x="350" y="699"/>
                </a:cubicBezTo>
                <a:cubicBezTo>
                  <a:pt x="350" y="735"/>
                  <a:pt x="378" y="763"/>
                  <a:pt x="414" y="763"/>
                </a:cubicBezTo>
                <a:cubicBezTo>
                  <a:pt x="552" y="763"/>
                  <a:pt x="552" y="763"/>
                  <a:pt x="552" y="763"/>
                </a:cubicBezTo>
                <a:cubicBezTo>
                  <a:pt x="588" y="763"/>
                  <a:pt x="616" y="735"/>
                  <a:pt x="616" y="699"/>
                </a:cubicBezTo>
                <a:cubicBezTo>
                  <a:pt x="616" y="699"/>
                  <a:pt x="616" y="699"/>
                  <a:pt x="616" y="699"/>
                </a:cubicBezTo>
                <a:cubicBezTo>
                  <a:pt x="616" y="664"/>
                  <a:pt x="588" y="635"/>
                  <a:pt x="552" y="635"/>
                </a:cubicBezTo>
                <a:cubicBezTo>
                  <a:pt x="766" y="635"/>
                  <a:pt x="766" y="635"/>
                  <a:pt x="766" y="635"/>
                </a:cubicBezTo>
                <a:cubicBezTo>
                  <a:pt x="801" y="635"/>
                  <a:pt x="830" y="607"/>
                  <a:pt x="830" y="571"/>
                </a:cubicBezTo>
                <a:cubicBezTo>
                  <a:pt x="830" y="571"/>
                  <a:pt x="830" y="571"/>
                  <a:pt x="830" y="571"/>
                </a:cubicBezTo>
                <a:cubicBezTo>
                  <a:pt x="830" y="536"/>
                  <a:pt x="801" y="507"/>
                  <a:pt x="766" y="507"/>
                </a:cubicBezTo>
                <a:cubicBezTo>
                  <a:pt x="627" y="507"/>
                  <a:pt x="627" y="507"/>
                  <a:pt x="627" y="507"/>
                </a:cubicBezTo>
                <a:cubicBezTo>
                  <a:pt x="662" y="507"/>
                  <a:pt x="691" y="479"/>
                  <a:pt x="691" y="443"/>
                </a:cubicBezTo>
                <a:cubicBezTo>
                  <a:pt x="691" y="443"/>
                  <a:pt x="691" y="443"/>
                  <a:pt x="691" y="443"/>
                </a:cubicBezTo>
                <a:cubicBezTo>
                  <a:pt x="691" y="408"/>
                  <a:pt x="662" y="379"/>
                  <a:pt x="627" y="379"/>
                </a:cubicBezTo>
                <a:cubicBezTo>
                  <a:pt x="568" y="379"/>
                  <a:pt x="568" y="379"/>
                  <a:pt x="568" y="379"/>
                </a:cubicBezTo>
                <a:cubicBezTo>
                  <a:pt x="570" y="379"/>
                  <a:pt x="571" y="379"/>
                  <a:pt x="573" y="379"/>
                </a:cubicBezTo>
                <a:cubicBezTo>
                  <a:pt x="540" y="377"/>
                  <a:pt x="514" y="349"/>
                  <a:pt x="514" y="315"/>
                </a:cubicBezTo>
                <a:cubicBezTo>
                  <a:pt x="514" y="315"/>
                  <a:pt x="514" y="315"/>
                  <a:pt x="514" y="315"/>
                </a:cubicBezTo>
                <a:cubicBezTo>
                  <a:pt x="514" y="289"/>
                  <a:pt x="530" y="266"/>
                  <a:pt x="553" y="256"/>
                </a:cubicBezTo>
                <a:cubicBezTo>
                  <a:pt x="827" y="256"/>
                  <a:pt x="827" y="256"/>
                  <a:pt x="827" y="256"/>
                </a:cubicBezTo>
                <a:cubicBezTo>
                  <a:pt x="862" y="256"/>
                  <a:pt x="891" y="228"/>
                  <a:pt x="891" y="192"/>
                </a:cubicBezTo>
                <a:cubicBezTo>
                  <a:pt x="891" y="192"/>
                  <a:pt x="891" y="192"/>
                  <a:pt x="891" y="192"/>
                </a:cubicBezTo>
                <a:cubicBezTo>
                  <a:pt x="891" y="157"/>
                  <a:pt x="862" y="128"/>
                  <a:pt x="827" y="128"/>
                </a:cubicBezTo>
                <a:close/>
              </a:path>
            </a:pathLst>
          </a:custGeom>
          <a:pattFill prst="dkHorz">
            <a:fgClr>
              <a:schemeClr val="accent3">
                <a:lumMod val="75000"/>
              </a:schemeClr>
            </a:fgClr>
            <a:bgClr>
              <a:schemeClr val="accent3">
                <a:lumMod val="50000"/>
              </a:schemeClr>
            </a:bgClr>
          </a:pattFill>
          <a:ln>
            <a:noFill/>
          </a:ln>
        </p:spPr>
        <p:txBody>
          <a:bodyPr vert="horz" wrap="square" lIns="91440" tIns="45720" rIns="91440" bIns="45720" numCol="1" anchor="t" anchorCtr="0" compatLnSpc="1">
            <a:prstTxWarp prst="textNoShape">
              <a:avLst/>
            </a:prstTxWarp>
          </a:bodyPr>
          <a:lstStyle/>
          <a:p>
            <a:endParaRPr lang="en-US" dirty="0"/>
          </a:p>
        </p:txBody>
      </p:sp>
      <p:sp>
        <p:nvSpPr>
          <p:cNvPr id="14" name="Oval 13"/>
          <p:cNvSpPr/>
          <p:nvPr/>
        </p:nvSpPr>
        <p:spPr>
          <a:xfrm rot="2700000">
            <a:off x="6303122" y="2275841"/>
            <a:ext cx="1299925" cy="129992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 name="Group 5"/>
          <p:cNvGrpSpPr/>
          <p:nvPr/>
        </p:nvGrpSpPr>
        <p:grpSpPr>
          <a:xfrm>
            <a:off x="5690560" y="1756582"/>
            <a:ext cx="1893814" cy="1754316"/>
            <a:chOff x="5690560" y="1756582"/>
            <a:chExt cx="1893814" cy="1754316"/>
          </a:xfrm>
        </p:grpSpPr>
        <p:sp>
          <p:nvSpPr>
            <p:cNvPr id="12" name="Freeform 19"/>
            <p:cNvSpPr>
              <a:spLocks/>
            </p:cNvSpPr>
            <p:nvPr/>
          </p:nvSpPr>
          <p:spPr bwMode="auto">
            <a:xfrm rot="2700000">
              <a:off x="5682661" y="2309082"/>
              <a:ext cx="334009" cy="318211"/>
            </a:xfrm>
            <a:custGeom>
              <a:avLst/>
              <a:gdLst>
                <a:gd name="T0" fmla="*/ 70 w 134"/>
                <a:gd name="T1" fmla="*/ 0 h 128"/>
                <a:gd name="T2" fmla="*/ 64 w 134"/>
                <a:gd name="T3" fmla="*/ 0 h 128"/>
                <a:gd name="T4" fmla="*/ 0 w 134"/>
                <a:gd name="T5" fmla="*/ 64 h 128"/>
                <a:gd name="T6" fmla="*/ 0 w 134"/>
                <a:gd name="T7" fmla="*/ 64 h 128"/>
                <a:gd name="T8" fmla="*/ 64 w 134"/>
                <a:gd name="T9" fmla="*/ 128 h 128"/>
                <a:gd name="T10" fmla="*/ 70 w 134"/>
                <a:gd name="T11" fmla="*/ 128 h 128"/>
                <a:gd name="T12" fmla="*/ 134 w 134"/>
                <a:gd name="T13" fmla="*/ 64 h 128"/>
                <a:gd name="T14" fmla="*/ 134 w 134"/>
                <a:gd name="T15" fmla="*/ 64 h 128"/>
                <a:gd name="T16" fmla="*/ 70 w 134"/>
                <a:gd name="T1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4" h="128">
                  <a:moveTo>
                    <a:pt x="70" y="0"/>
                  </a:moveTo>
                  <a:cubicBezTo>
                    <a:pt x="64" y="0"/>
                    <a:pt x="64" y="0"/>
                    <a:pt x="64" y="0"/>
                  </a:cubicBezTo>
                  <a:cubicBezTo>
                    <a:pt x="29" y="0"/>
                    <a:pt x="0" y="29"/>
                    <a:pt x="0" y="64"/>
                  </a:cubicBezTo>
                  <a:cubicBezTo>
                    <a:pt x="0" y="64"/>
                    <a:pt x="0" y="64"/>
                    <a:pt x="0" y="64"/>
                  </a:cubicBezTo>
                  <a:cubicBezTo>
                    <a:pt x="0" y="100"/>
                    <a:pt x="29" y="128"/>
                    <a:pt x="64" y="128"/>
                  </a:cubicBezTo>
                  <a:cubicBezTo>
                    <a:pt x="70" y="128"/>
                    <a:pt x="70" y="128"/>
                    <a:pt x="70" y="128"/>
                  </a:cubicBezTo>
                  <a:cubicBezTo>
                    <a:pt x="105" y="128"/>
                    <a:pt x="134" y="100"/>
                    <a:pt x="134" y="64"/>
                  </a:cubicBezTo>
                  <a:cubicBezTo>
                    <a:pt x="134" y="64"/>
                    <a:pt x="134" y="64"/>
                    <a:pt x="134" y="64"/>
                  </a:cubicBezTo>
                  <a:cubicBezTo>
                    <a:pt x="134" y="29"/>
                    <a:pt x="105" y="0"/>
                    <a:pt x="70" y="0"/>
                  </a:cubicBez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5" name="Freeform 21"/>
            <p:cNvSpPr>
              <a:spLocks/>
            </p:cNvSpPr>
            <p:nvPr/>
          </p:nvSpPr>
          <p:spPr bwMode="auto">
            <a:xfrm rot="2700000">
              <a:off x="6693973" y="1873937"/>
              <a:ext cx="451363" cy="216654"/>
            </a:xfrm>
            <a:custGeom>
              <a:avLst/>
              <a:gdLst>
                <a:gd name="T0" fmla="*/ 137 w 181"/>
                <a:gd name="T1" fmla="*/ 87 h 87"/>
                <a:gd name="T2" fmla="*/ 44 w 181"/>
                <a:gd name="T3" fmla="*/ 87 h 87"/>
                <a:gd name="T4" fmla="*/ 0 w 181"/>
                <a:gd name="T5" fmla="*/ 43 h 87"/>
                <a:gd name="T6" fmla="*/ 0 w 181"/>
                <a:gd name="T7" fmla="*/ 43 h 87"/>
                <a:gd name="T8" fmla="*/ 44 w 181"/>
                <a:gd name="T9" fmla="*/ 0 h 87"/>
                <a:gd name="T10" fmla="*/ 137 w 181"/>
                <a:gd name="T11" fmla="*/ 0 h 87"/>
                <a:gd name="T12" fmla="*/ 181 w 181"/>
                <a:gd name="T13" fmla="*/ 43 h 87"/>
                <a:gd name="T14" fmla="*/ 181 w 181"/>
                <a:gd name="T15" fmla="*/ 43 h 87"/>
                <a:gd name="T16" fmla="*/ 137 w 181"/>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87">
                  <a:moveTo>
                    <a:pt x="137" y="87"/>
                  </a:moveTo>
                  <a:cubicBezTo>
                    <a:pt x="44" y="87"/>
                    <a:pt x="44" y="87"/>
                    <a:pt x="44" y="87"/>
                  </a:cubicBezTo>
                  <a:cubicBezTo>
                    <a:pt x="20" y="87"/>
                    <a:pt x="0" y="68"/>
                    <a:pt x="0" y="43"/>
                  </a:cubicBezTo>
                  <a:cubicBezTo>
                    <a:pt x="0" y="43"/>
                    <a:pt x="0" y="43"/>
                    <a:pt x="0" y="43"/>
                  </a:cubicBezTo>
                  <a:cubicBezTo>
                    <a:pt x="0" y="19"/>
                    <a:pt x="20" y="0"/>
                    <a:pt x="44" y="0"/>
                  </a:cubicBezTo>
                  <a:cubicBezTo>
                    <a:pt x="137" y="0"/>
                    <a:pt x="137" y="0"/>
                    <a:pt x="137" y="0"/>
                  </a:cubicBezTo>
                  <a:cubicBezTo>
                    <a:pt x="162" y="0"/>
                    <a:pt x="181" y="19"/>
                    <a:pt x="181" y="43"/>
                  </a:cubicBezTo>
                  <a:cubicBezTo>
                    <a:pt x="181" y="43"/>
                    <a:pt x="181" y="43"/>
                    <a:pt x="181" y="43"/>
                  </a:cubicBezTo>
                  <a:cubicBezTo>
                    <a:pt x="181" y="68"/>
                    <a:pt x="162" y="87"/>
                    <a:pt x="137" y="87"/>
                  </a:cubicBez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7" name="Freeform 23"/>
            <p:cNvSpPr>
              <a:spLocks/>
            </p:cNvSpPr>
            <p:nvPr/>
          </p:nvSpPr>
          <p:spPr bwMode="auto">
            <a:xfrm rot="2700000">
              <a:off x="7249237" y="3175761"/>
              <a:ext cx="453620" cy="216654"/>
            </a:xfrm>
            <a:custGeom>
              <a:avLst/>
              <a:gdLst>
                <a:gd name="T0" fmla="*/ 137 w 181"/>
                <a:gd name="T1" fmla="*/ 87 h 87"/>
                <a:gd name="T2" fmla="*/ 44 w 181"/>
                <a:gd name="T3" fmla="*/ 87 h 87"/>
                <a:gd name="T4" fmla="*/ 0 w 181"/>
                <a:gd name="T5" fmla="*/ 43 h 87"/>
                <a:gd name="T6" fmla="*/ 0 w 181"/>
                <a:gd name="T7" fmla="*/ 43 h 87"/>
                <a:gd name="T8" fmla="*/ 44 w 181"/>
                <a:gd name="T9" fmla="*/ 0 h 87"/>
                <a:gd name="T10" fmla="*/ 137 w 181"/>
                <a:gd name="T11" fmla="*/ 0 h 87"/>
                <a:gd name="T12" fmla="*/ 181 w 181"/>
                <a:gd name="T13" fmla="*/ 43 h 87"/>
                <a:gd name="T14" fmla="*/ 181 w 181"/>
                <a:gd name="T15" fmla="*/ 43 h 87"/>
                <a:gd name="T16" fmla="*/ 137 w 181"/>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87">
                  <a:moveTo>
                    <a:pt x="137" y="87"/>
                  </a:moveTo>
                  <a:cubicBezTo>
                    <a:pt x="44" y="87"/>
                    <a:pt x="44" y="87"/>
                    <a:pt x="44" y="87"/>
                  </a:cubicBezTo>
                  <a:cubicBezTo>
                    <a:pt x="20" y="87"/>
                    <a:pt x="0" y="68"/>
                    <a:pt x="0" y="43"/>
                  </a:cubicBezTo>
                  <a:cubicBezTo>
                    <a:pt x="0" y="43"/>
                    <a:pt x="0" y="43"/>
                    <a:pt x="0" y="43"/>
                  </a:cubicBezTo>
                  <a:cubicBezTo>
                    <a:pt x="0" y="19"/>
                    <a:pt x="20" y="0"/>
                    <a:pt x="44" y="0"/>
                  </a:cubicBezTo>
                  <a:cubicBezTo>
                    <a:pt x="137" y="0"/>
                    <a:pt x="137" y="0"/>
                    <a:pt x="137" y="0"/>
                  </a:cubicBezTo>
                  <a:cubicBezTo>
                    <a:pt x="161" y="0"/>
                    <a:pt x="181" y="19"/>
                    <a:pt x="181" y="43"/>
                  </a:cubicBezTo>
                  <a:cubicBezTo>
                    <a:pt x="181" y="43"/>
                    <a:pt x="181" y="43"/>
                    <a:pt x="181" y="43"/>
                  </a:cubicBezTo>
                  <a:cubicBezTo>
                    <a:pt x="181" y="68"/>
                    <a:pt x="161" y="87"/>
                    <a:pt x="137" y="87"/>
                  </a:cubicBez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dirty="0"/>
            </a:p>
          </p:txBody>
        </p:sp>
      </p:grpSp>
      <p:sp>
        <p:nvSpPr>
          <p:cNvPr id="20" name="Freeform 11"/>
          <p:cNvSpPr>
            <a:spLocks/>
          </p:cNvSpPr>
          <p:nvPr/>
        </p:nvSpPr>
        <p:spPr bwMode="auto">
          <a:xfrm rot="2700000">
            <a:off x="1033632" y="1539669"/>
            <a:ext cx="2045502" cy="2169420"/>
          </a:xfrm>
          <a:custGeom>
            <a:avLst/>
            <a:gdLst>
              <a:gd name="T0" fmla="*/ 571 w 622"/>
              <a:gd name="T1" fmla="*/ 200 h 660"/>
              <a:gd name="T2" fmla="*/ 391 w 622"/>
              <a:gd name="T3" fmla="*/ 200 h 660"/>
              <a:gd name="T4" fmla="*/ 353 w 622"/>
              <a:gd name="T5" fmla="*/ 162 h 660"/>
              <a:gd name="T6" fmla="*/ 353 w 622"/>
              <a:gd name="T7" fmla="*/ 162 h 660"/>
              <a:gd name="T8" fmla="*/ 391 w 622"/>
              <a:gd name="T9" fmla="*/ 125 h 660"/>
              <a:gd name="T10" fmla="*/ 435 w 622"/>
              <a:gd name="T11" fmla="*/ 125 h 660"/>
              <a:gd name="T12" fmla="*/ 498 w 622"/>
              <a:gd name="T13" fmla="*/ 62 h 660"/>
              <a:gd name="T14" fmla="*/ 498 w 622"/>
              <a:gd name="T15" fmla="*/ 62 h 660"/>
              <a:gd name="T16" fmla="*/ 435 w 622"/>
              <a:gd name="T17" fmla="*/ 0 h 660"/>
              <a:gd name="T18" fmla="*/ 142 w 622"/>
              <a:gd name="T19" fmla="*/ 0 h 660"/>
              <a:gd name="T20" fmla="*/ 79 w 622"/>
              <a:gd name="T21" fmla="*/ 62 h 660"/>
              <a:gd name="T22" fmla="*/ 79 w 622"/>
              <a:gd name="T23" fmla="*/ 62 h 660"/>
              <a:gd name="T24" fmla="*/ 142 w 622"/>
              <a:gd name="T25" fmla="*/ 125 h 660"/>
              <a:gd name="T26" fmla="*/ 216 w 622"/>
              <a:gd name="T27" fmla="*/ 125 h 660"/>
              <a:gd name="T28" fmla="*/ 254 w 622"/>
              <a:gd name="T29" fmla="*/ 162 h 660"/>
              <a:gd name="T30" fmla="*/ 254 w 622"/>
              <a:gd name="T31" fmla="*/ 162 h 660"/>
              <a:gd name="T32" fmla="*/ 216 w 622"/>
              <a:gd name="T33" fmla="*/ 200 h 660"/>
              <a:gd name="T34" fmla="*/ 113 w 622"/>
              <a:gd name="T35" fmla="*/ 200 h 660"/>
              <a:gd name="T36" fmla="*/ 62 w 622"/>
              <a:gd name="T37" fmla="*/ 251 h 660"/>
              <a:gd name="T38" fmla="*/ 113 w 622"/>
              <a:gd name="T39" fmla="*/ 302 h 660"/>
              <a:gd name="T40" fmla="*/ 146 w 622"/>
              <a:gd name="T41" fmla="*/ 302 h 660"/>
              <a:gd name="T42" fmla="*/ 183 w 622"/>
              <a:gd name="T43" fmla="*/ 339 h 660"/>
              <a:gd name="T44" fmla="*/ 183 w 622"/>
              <a:gd name="T45" fmla="*/ 339 h 660"/>
              <a:gd name="T46" fmla="*/ 146 w 622"/>
              <a:gd name="T47" fmla="*/ 376 h 660"/>
              <a:gd name="T48" fmla="*/ 51 w 622"/>
              <a:gd name="T49" fmla="*/ 376 h 660"/>
              <a:gd name="T50" fmla="*/ 0 w 622"/>
              <a:gd name="T51" fmla="*/ 427 h 660"/>
              <a:gd name="T52" fmla="*/ 51 w 622"/>
              <a:gd name="T53" fmla="*/ 478 h 660"/>
              <a:gd name="T54" fmla="*/ 232 w 622"/>
              <a:gd name="T55" fmla="*/ 478 h 660"/>
              <a:gd name="T56" fmla="*/ 272 w 622"/>
              <a:gd name="T57" fmla="*/ 518 h 660"/>
              <a:gd name="T58" fmla="*/ 232 w 622"/>
              <a:gd name="T59" fmla="*/ 558 h 660"/>
              <a:gd name="T60" fmla="*/ 227 w 622"/>
              <a:gd name="T61" fmla="*/ 558 h 660"/>
              <a:gd name="T62" fmla="*/ 176 w 622"/>
              <a:gd name="T63" fmla="*/ 609 h 660"/>
              <a:gd name="T64" fmla="*/ 227 w 622"/>
              <a:gd name="T65" fmla="*/ 660 h 660"/>
              <a:gd name="T66" fmla="*/ 509 w 622"/>
              <a:gd name="T67" fmla="*/ 660 h 660"/>
              <a:gd name="T68" fmla="*/ 560 w 622"/>
              <a:gd name="T69" fmla="*/ 609 h 660"/>
              <a:gd name="T70" fmla="*/ 509 w 622"/>
              <a:gd name="T71" fmla="*/ 558 h 660"/>
              <a:gd name="T72" fmla="*/ 478 w 622"/>
              <a:gd name="T73" fmla="*/ 558 h 660"/>
              <a:gd name="T74" fmla="*/ 438 w 622"/>
              <a:gd name="T75" fmla="*/ 518 h 660"/>
              <a:gd name="T76" fmla="*/ 478 w 622"/>
              <a:gd name="T77" fmla="*/ 478 h 660"/>
              <a:gd name="T78" fmla="*/ 509 w 622"/>
              <a:gd name="T79" fmla="*/ 478 h 660"/>
              <a:gd name="T80" fmla="*/ 560 w 622"/>
              <a:gd name="T81" fmla="*/ 427 h 660"/>
              <a:gd name="T82" fmla="*/ 509 w 622"/>
              <a:gd name="T83" fmla="*/ 376 h 660"/>
              <a:gd name="T84" fmla="*/ 515 w 622"/>
              <a:gd name="T85" fmla="*/ 376 h 660"/>
              <a:gd name="T86" fmla="*/ 477 w 622"/>
              <a:gd name="T87" fmla="*/ 339 h 660"/>
              <a:gd name="T88" fmla="*/ 477 w 622"/>
              <a:gd name="T89" fmla="*/ 339 h 660"/>
              <a:gd name="T90" fmla="*/ 515 w 622"/>
              <a:gd name="T91" fmla="*/ 302 h 660"/>
              <a:gd name="T92" fmla="*/ 571 w 622"/>
              <a:gd name="T93" fmla="*/ 302 h 660"/>
              <a:gd name="T94" fmla="*/ 622 w 622"/>
              <a:gd name="T95" fmla="*/ 251 h 660"/>
              <a:gd name="T96" fmla="*/ 571 w 622"/>
              <a:gd name="T97" fmla="*/ 200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22" h="660">
                <a:moveTo>
                  <a:pt x="571" y="200"/>
                </a:moveTo>
                <a:cubicBezTo>
                  <a:pt x="391" y="200"/>
                  <a:pt x="391" y="200"/>
                  <a:pt x="391" y="200"/>
                </a:cubicBezTo>
                <a:cubicBezTo>
                  <a:pt x="370" y="200"/>
                  <a:pt x="353" y="183"/>
                  <a:pt x="353" y="162"/>
                </a:cubicBezTo>
                <a:cubicBezTo>
                  <a:pt x="353" y="162"/>
                  <a:pt x="353" y="162"/>
                  <a:pt x="353" y="162"/>
                </a:cubicBezTo>
                <a:cubicBezTo>
                  <a:pt x="353" y="142"/>
                  <a:pt x="370" y="125"/>
                  <a:pt x="391" y="125"/>
                </a:cubicBezTo>
                <a:cubicBezTo>
                  <a:pt x="435" y="125"/>
                  <a:pt x="435" y="125"/>
                  <a:pt x="435" y="125"/>
                </a:cubicBezTo>
                <a:cubicBezTo>
                  <a:pt x="470" y="125"/>
                  <a:pt x="498" y="97"/>
                  <a:pt x="498" y="62"/>
                </a:cubicBezTo>
                <a:cubicBezTo>
                  <a:pt x="498" y="62"/>
                  <a:pt x="498" y="62"/>
                  <a:pt x="498" y="62"/>
                </a:cubicBezTo>
                <a:cubicBezTo>
                  <a:pt x="498" y="28"/>
                  <a:pt x="470" y="0"/>
                  <a:pt x="435" y="0"/>
                </a:cubicBezTo>
                <a:cubicBezTo>
                  <a:pt x="142" y="0"/>
                  <a:pt x="142" y="0"/>
                  <a:pt x="142" y="0"/>
                </a:cubicBezTo>
                <a:cubicBezTo>
                  <a:pt x="107" y="0"/>
                  <a:pt x="79" y="28"/>
                  <a:pt x="79" y="62"/>
                </a:cubicBezTo>
                <a:cubicBezTo>
                  <a:pt x="79" y="62"/>
                  <a:pt x="79" y="62"/>
                  <a:pt x="79" y="62"/>
                </a:cubicBezTo>
                <a:cubicBezTo>
                  <a:pt x="79" y="97"/>
                  <a:pt x="107" y="125"/>
                  <a:pt x="142" y="125"/>
                </a:cubicBezTo>
                <a:cubicBezTo>
                  <a:pt x="216" y="125"/>
                  <a:pt x="216" y="125"/>
                  <a:pt x="216" y="125"/>
                </a:cubicBezTo>
                <a:cubicBezTo>
                  <a:pt x="237" y="125"/>
                  <a:pt x="254" y="142"/>
                  <a:pt x="254" y="162"/>
                </a:cubicBezTo>
                <a:cubicBezTo>
                  <a:pt x="254" y="162"/>
                  <a:pt x="254" y="162"/>
                  <a:pt x="254" y="162"/>
                </a:cubicBezTo>
                <a:cubicBezTo>
                  <a:pt x="254" y="183"/>
                  <a:pt x="237" y="200"/>
                  <a:pt x="216" y="200"/>
                </a:cubicBezTo>
                <a:cubicBezTo>
                  <a:pt x="113" y="200"/>
                  <a:pt x="113" y="200"/>
                  <a:pt x="113" y="200"/>
                </a:cubicBezTo>
                <a:cubicBezTo>
                  <a:pt x="85" y="200"/>
                  <a:pt x="62" y="223"/>
                  <a:pt x="62" y="251"/>
                </a:cubicBezTo>
                <a:cubicBezTo>
                  <a:pt x="62" y="279"/>
                  <a:pt x="85" y="302"/>
                  <a:pt x="113" y="302"/>
                </a:cubicBezTo>
                <a:cubicBezTo>
                  <a:pt x="146" y="302"/>
                  <a:pt x="146" y="302"/>
                  <a:pt x="146" y="302"/>
                </a:cubicBezTo>
                <a:cubicBezTo>
                  <a:pt x="167" y="302"/>
                  <a:pt x="183" y="318"/>
                  <a:pt x="183" y="339"/>
                </a:cubicBezTo>
                <a:cubicBezTo>
                  <a:pt x="183" y="339"/>
                  <a:pt x="183" y="339"/>
                  <a:pt x="183" y="339"/>
                </a:cubicBezTo>
                <a:cubicBezTo>
                  <a:pt x="183" y="360"/>
                  <a:pt x="167" y="376"/>
                  <a:pt x="146" y="376"/>
                </a:cubicBezTo>
                <a:cubicBezTo>
                  <a:pt x="51" y="376"/>
                  <a:pt x="51" y="376"/>
                  <a:pt x="51" y="376"/>
                </a:cubicBezTo>
                <a:cubicBezTo>
                  <a:pt x="23" y="376"/>
                  <a:pt x="0" y="399"/>
                  <a:pt x="0" y="427"/>
                </a:cubicBezTo>
                <a:cubicBezTo>
                  <a:pt x="0" y="456"/>
                  <a:pt x="23" y="478"/>
                  <a:pt x="51" y="478"/>
                </a:cubicBezTo>
                <a:cubicBezTo>
                  <a:pt x="232" y="478"/>
                  <a:pt x="232" y="478"/>
                  <a:pt x="232" y="478"/>
                </a:cubicBezTo>
                <a:cubicBezTo>
                  <a:pt x="254" y="478"/>
                  <a:pt x="272" y="496"/>
                  <a:pt x="272" y="518"/>
                </a:cubicBezTo>
                <a:cubicBezTo>
                  <a:pt x="272" y="540"/>
                  <a:pt x="254" y="558"/>
                  <a:pt x="232" y="558"/>
                </a:cubicBezTo>
                <a:cubicBezTo>
                  <a:pt x="227" y="558"/>
                  <a:pt x="227" y="558"/>
                  <a:pt x="227" y="558"/>
                </a:cubicBezTo>
                <a:cubicBezTo>
                  <a:pt x="199" y="558"/>
                  <a:pt x="176" y="581"/>
                  <a:pt x="176" y="609"/>
                </a:cubicBezTo>
                <a:cubicBezTo>
                  <a:pt x="176" y="637"/>
                  <a:pt x="199" y="660"/>
                  <a:pt x="227" y="660"/>
                </a:cubicBezTo>
                <a:cubicBezTo>
                  <a:pt x="509" y="660"/>
                  <a:pt x="509" y="660"/>
                  <a:pt x="509" y="660"/>
                </a:cubicBezTo>
                <a:cubicBezTo>
                  <a:pt x="537" y="660"/>
                  <a:pt x="560" y="637"/>
                  <a:pt x="560" y="609"/>
                </a:cubicBezTo>
                <a:cubicBezTo>
                  <a:pt x="560" y="581"/>
                  <a:pt x="537" y="558"/>
                  <a:pt x="509" y="558"/>
                </a:cubicBezTo>
                <a:cubicBezTo>
                  <a:pt x="478" y="558"/>
                  <a:pt x="478" y="558"/>
                  <a:pt x="478" y="558"/>
                </a:cubicBezTo>
                <a:cubicBezTo>
                  <a:pt x="456" y="558"/>
                  <a:pt x="438" y="540"/>
                  <a:pt x="438" y="518"/>
                </a:cubicBezTo>
                <a:cubicBezTo>
                  <a:pt x="438" y="496"/>
                  <a:pt x="456" y="478"/>
                  <a:pt x="478" y="478"/>
                </a:cubicBezTo>
                <a:cubicBezTo>
                  <a:pt x="509" y="478"/>
                  <a:pt x="509" y="478"/>
                  <a:pt x="509" y="478"/>
                </a:cubicBezTo>
                <a:cubicBezTo>
                  <a:pt x="537" y="478"/>
                  <a:pt x="560" y="456"/>
                  <a:pt x="560" y="427"/>
                </a:cubicBezTo>
                <a:cubicBezTo>
                  <a:pt x="560" y="399"/>
                  <a:pt x="537" y="376"/>
                  <a:pt x="509" y="376"/>
                </a:cubicBezTo>
                <a:cubicBezTo>
                  <a:pt x="515" y="376"/>
                  <a:pt x="515" y="376"/>
                  <a:pt x="515" y="376"/>
                </a:cubicBezTo>
                <a:cubicBezTo>
                  <a:pt x="494" y="376"/>
                  <a:pt x="477" y="360"/>
                  <a:pt x="477" y="339"/>
                </a:cubicBezTo>
                <a:cubicBezTo>
                  <a:pt x="477" y="339"/>
                  <a:pt x="477" y="339"/>
                  <a:pt x="477" y="339"/>
                </a:cubicBezTo>
                <a:cubicBezTo>
                  <a:pt x="477" y="318"/>
                  <a:pt x="494" y="302"/>
                  <a:pt x="515" y="302"/>
                </a:cubicBezTo>
                <a:cubicBezTo>
                  <a:pt x="571" y="302"/>
                  <a:pt x="571" y="302"/>
                  <a:pt x="571" y="302"/>
                </a:cubicBezTo>
                <a:cubicBezTo>
                  <a:pt x="599" y="302"/>
                  <a:pt x="622" y="279"/>
                  <a:pt x="622" y="251"/>
                </a:cubicBezTo>
                <a:cubicBezTo>
                  <a:pt x="622" y="223"/>
                  <a:pt x="599" y="200"/>
                  <a:pt x="571" y="200"/>
                </a:cubicBezTo>
                <a:close/>
              </a:path>
            </a:pathLst>
          </a:custGeom>
          <a:pattFill prst="dkHorz">
            <a:fgClr>
              <a:schemeClr val="accent1">
                <a:lumMod val="75000"/>
              </a:schemeClr>
            </a:fgClr>
            <a:bgClr>
              <a:schemeClr val="accent1">
                <a:lumMod val="50000"/>
              </a:schemeClr>
            </a:bgClr>
          </a:pattFill>
          <a:ln>
            <a:noFill/>
          </a:ln>
        </p:spPr>
        <p:txBody>
          <a:bodyPr vert="horz" wrap="square" lIns="91440" tIns="45720" rIns="91440" bIns="45720" numCol="1" anchor="t" anchorCtr="0" compatLnSpc="1">
            <a:prstTxWarp prst="textNoShape">
              <a:avLst/>
            </a:prstTxWarp>
          </a:bodyPr>
          <a:lstStyle/>
          <a:p>
            <a:endParaRPr lang="en-US" dirty="0"/>
          </a:p>
        </p:txBody>
      </p:sp>
      <p:sp>
        <p:nvSpPr>
          <p:cNvPr id="23" name="Oval 22"/>
          <p:cNvSpPr/>
          <p:nvPr/>
        </p:nvSpPr>
        <p:spPr>
          <a:xfrm rot="2700000">
            <a:off x="1381870" y="2275841"/>
            <a:ext cx="1299925" cy="129992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Freeform 20"/>
          <p:cNvSpPr>
            <a:spLocks/>
          </p:cNvSpPr>
          <p:nvPr/>
        </p:nvSpPr>
        <p:spPr bwMode="auto">
          <a:xfrm rot="13500000">
            <a:off x="6060234" y="4075696"/>
            <a:ext cx="2225219" cy="1904751"/>
          </a:xfrm>
          <a:custGeom>
            <a:avLst/>
            <a:gdLst>
              <a:gd name="T0" fmla="*/ 827 w 891"/>
              <a:gd name="T1" fmla="*/ 128 h 763"/>
              <a:gd name="T2" fmla="*/ 731 w 891"/>
              <a:gd name="T3" fmla="*/ 128 h 763"/>
              <a:gd name="T4" fmla="*/ 795 w 891"/>
              <a:gd name="T5" fmla="*/ 64 h 763"/>
              <a:gd name="T6" fmla="*/ 795 w 891"/>
              <a:gd name="T7" fmla="*/ 64 h 763"/>
              <a:gd name="T8" fmla="*/ 731 w 891"/>
              <a:gd name="T9" fmla="*/ 0 h 763"/>
              <a:gd name="T10" fmla="*/ 464 w 891"/>
              <a:gd name="T11" fmla="*/ 0 h 763"/>
              <a:gd name="T12" fmla="*/ 400 w 891"/>
              <a:gd name="T13" fmla="*/ 64 h 763"/>
              <a:gd name="T14" fmla="*/ 400 w 891"/>
              <a:gd name="T15" fmla="*/ 64 h 763"/>
              <a:gd name="T16" fmla="*/ 464 w 891"/>
              <a:gd name="T17" fmla="*/ 128 h 763"/>
              <a:gd name="T18" fmla="*/ 286 w 891"/>
              <a:gd name="T19" fmla="*/ 128 h 763"/>
              <a:gd name="T20" fmla="*/ 222 w 891"/>
              <a:gd name="T21" fmla="*/ 192 h 763"/>
              <a:gd name="T22" fmla="*/ 222 w 891"/>
              <a:gd name="T23" fmla="*/ 192 h 763"/>
              <a:gd name="T24" fmla="*/ 261 w 891"/>
              <a:gd name="T25" fmla="*/ 251 h 763"/>
              <a:gd name="T26" fmla="*/ 64 w 891"/>
              <a:gd name="T27" fmla="*/ 251 h 763"/>
              <a:gd name="T28" fmla="*/ 0 w 891"/>
              <a:gd name="T29" fmla="*/ 315 h 763"/>
              <a:gd name="T30" fmla="*/ 0 w 891"/>
              <a:gd name="T31" fmla="*/ 315 h 763"/>
              <a:gd name="T32" fmla="*/ 64 w 891"/>
              <a:gd name="T33" fmla="*/ 379 h 763"/>
              <a:gd name="T34" fmla="*/ 363 w 891"/>
              <a:gd name="T35" fmla="*/ 379 h 763"/>
              <a:gd name="T36" fmla="*/ 427 w 891"/>
              <a:gd name="T37" fmla="*/ 443 h 763"/>
              <a:gd name="T38" fmla="*/ 427 w 891"/>
              <a:gd name="T39" fmla="*/ 443 h 763"/>
              <a:gd name="T40" fmla="*/ 363 w 891"/>
              <a:gd name="T41" fmla="*/ 507 h 763"/>
              <a:gd name="T42" fmla="*/ 243 w 891"/>
              <a:gd name="T43" fmla="*/ 507 h 763"/>
              <a:gd name="T44" fmla="*/ 179 w 891"/>
              <a:gd name="T45" fmla="*/ 571 h 763"/>
              <a:gd name="T46" fmla="*/ 179 w 891"/>
              <a:gd name="T47" fmla="*/ 571 h 763"/>
              <a:gd name="T48" fmla="*/ 243 w 891"/>
              <a:gd name="T49" fmla="*/ 635 h 763"/>
              <a:gd name="T50" fmla="*/ 414 w 891"/>
              <a:gd name="T51" fmla="*/ 635 h 763"/>
              <a:gd name="T52" fmla="*/ 350 w 891"/>
              <a:gd name="T53" fmla="*/ 699 h 763"/>
              <a:gd name="T54" fmla="*/ 350 w 891"/>
              <a:gd name="T55" fmla="*/ 699 h 763"/>
              <a:gd name="T56" fmla="*/ 414 w 891"/>
              <a:gd name="T57" fmla="*/ 763 h 763"/>
              <a:gd name="T58" fmla="*/ 552 w 891"/>
              <a:gd name="T59" fmla="*/ 763 h 763"/>
              <a:gd name="T60" fmla="*/ 616 w 891"/>
              <a:gd name="T61" fmla="*/ 699 h 763"/>
              <a:gd name="T62" fmla="*/ 616 w 891"/>
              <a:gd name="T63" fmla="*/ 699 h 763"/>
              <a:gd name="T64" fmla="*/ 552 w 891"/>
              <a:gd name="T65" fmla="*/ 635 h 763"/>
              <a:gd name="T66" fmla="*/ 766 w 891"/>
              <a:gd name="T67" fmla="*/ 635 h 763"/>
              <a:gd name="T68" fmla="*/ 830 w 891"/>
              <a:gd name="T69" fmla="*/ 571 h 763"/>
              <a:gd name="T70" fmla="*/ 830 w 891"/>
              <a:gd name="T71" fmla="*/ 571 h 763"/>
              <a:gd name="T72" fmla="*/ 766 w 891"/>
              <a:gd name="T73" fmla="*/ 507 h 763"/>
              <a:gd name="T74" fmla="*/ 627 w 891"/>
              <a:gd name="T75" fmla="*/ 507 h 763"/>
              <a:gd name="T76" fmla="*/ 691 w 891"/>
              <a:gd name="T77" fmla="*/ 443 h 763"/>
              <a:gd name="T78" fmla="*/ 691 w 891"/>
              <a:gd name="T79" fmla="*/ 443 h 763"/>
              <a:gd name="T80" fmla="*/ 627 w 891"/>
              <a:gd name="T81" fmla="*/ 379 h 763"/>
              <a:gd name="T82" fmla="*/ 568 w 891"/>
              <a:gd name="T83" fmla="*/ 379 h 763"/>
              <a:gd name="T84" fmla="*/ 573 w 891"/>
              <a:gd name="T85" fmla="*/ 379 h 763"/>
              <a:gd name="T86" fmla="*/ 514 w 891"/>
              <a:gd name="T87" fmla="*/ 315 h 763"/>
              <a:gd name="T88" fmla="*/ 514 w 891"/>
              <a:gd name="T89" fmla="*/ 315 h 763"/>
              <a:gd name="T90" fmla="*/ 553 w 891"/>
              <a:gd name="T91" fmla="*/ 256 h 763"/>
              <a:gd name="T92" fmla="*/ 827 w 891"/>
              <a:gd name="T93" fmla="*/ 256 h 763"/>
              <a:gd name="T94" fmla="*/ 891 w 891"/>
              <a:gd name="T95" fmla="*/ 192 h 763"/>
              <a:gd name="T96" fmla="*/ 891 w 891"/>
              <a:gd name="T97" fmla="*/ 192 h 763"/>
              <a:gd name="T98" fmla="*/ 827 w 891"/>
              <a:gd name="T99" fmla="*/ 128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91" h="763">
                <a:moveTo>
                  <a:pt x="827" y="128"/>
                </a:moveTo>
                <a:cubicBezTo>
                  <a:pt x="731" y="128"/>
                  <a:pt x="731" y="128"/>
                  <a:pt x="731" y="128"/>
                </a:cubicBezTo>
                <a:cubicBezTo>
                  <a:pt x="766" y="128"/>
                  <a:pt x="795" y="100"/>
                  <a:pt x="795" y="64"/>
                </a:cubicBezTo>
                <a:cubicBezTo>
                  <a:pt x="795" y="64"/>
                  <a:pt x="795" y="64"/>
                  <a:pt x="795" y="64"/>
                </a:cubicBezTo>
                <a:cubicBezTo>
                  <a:pt x="795" y="29"/>
                  <a:pt x="766" y="0"/>
                  <a:pt x="731" y="0"/>
                </a:cubicBezTo>
                <a:cubicBezTo>
                  <a:pt x="464" y="0"/>
                  <a:pt x="464" y="0"/>
                  <a:pt x="464" y="0"/>
                </a:cubicBezTo>
                <a:cubicBezTo>
                  <a:pt x="429" y="0"/>
                  <a:pt x="400" y="29"/>
                  <a:pt x="400" y="64"/>
                </a:cubicBezTo>
                <a:cubicBezTo>
                  <a:pt x="400" y="64"/>
                  <a:pt x="400" y="64"/>
                  <a:pt x="400" y="64"/>
                </a:cubicBezTo>
                <a:cubicBezTo>
                  <a:pt x="400" y="100"/>
                  <a:pt x="429" y="128"/>
                  <a:pt x="464" y="128"/>
                </a:cubicBezTo>
                <a:cubicBezTo>
                  <a:pt x="286" y="128"/>
                  <a:pt x="286" y="128"/>
                  <a:pt x="286" y="128"/>
                </a:cubicBezTo>
                <a:cubicBezTo>
                  <a:pt x="250" y="128"/>
                  <a:pt x="222" y="157"/>
                  <a:pt x="222" y="192"/>
                </a:cubicBezTo>
                <a:cubicBezTo>
                  <a:pt x="222" y="192"/>
                  <a:pt x="222" y="192"/>
                  <a:pt x="222" y="192"/>
                </a:cubicBezTo>
                <a:cubicBezTo>
                  <a:pt x="222" y="219"/>
                  <a:pt x="238" y="242"/>
                  <a:pt x="261" y="251"/>
                </a:cubicBezTo>
                <a:cubicBezTo>
                  <a:pt x="64" y="251"/>
                  <a:pt x="64" y="251"/>
                  <a:pt x="64" y="251"/>
                </a:cubicBezTo>
                <a:cubicBezTo>
                  <a:pt x="29" y="251"/>
                  <a:pt x="0" y="280"/>
                  <a:pt x="0" y="315"/>
                </a:cubicBezTo>
                <a:cubicBezTo>
                  <a:pt x="0" y="315"/>
                  <a:pt x="0" y="315"/>
                  <a:pt x="0" y="315"/>
                </a:cubicBezTo>
                <a:cubicBezTo>
                  <a:pt x="0" y="351"/>
                  <a:pt x="29" y="379"/>
                  <a:pt x="64" y="379"/>
                </a:cubicBezTo>
                <a:cubicBezTo>
                  <a:pt x="363" y="379"/>
                  <a:pt x="363" y="379"/>
                  <a:pt x="363" y="379"/>
                </a:cubicBezTo>
                <a:cubicBezTo>
                  <a:pt x="398" y="379"/>
                  <a:pt x="427" y="408"/>
                  <a:pt x="427" y="443"/>
                </a:cubicBezTo>
                <a:cubicBezTo>
                  <a:pt x="427" y="443"/>
                  <a:pt x="427" y="443"/>
                  <a:pt x="427" y="443"/>
                </a:cubicBezTo>
                <a:cubicBezTo>
                  <a:pt x="427" y="479"/>
                  <a:pt x="398" y="507"/>
                  <a:pt x="363" y="507"/>
                </a:cubicBezTo>
                <a:cubicBezTo>
                  <a:pt x="243" y="507"/>
                  <a:pt x="243" y="507"/>
                  <a:pt x="243" y="507"/>
                </a:cubicBezTo>
                <a:cubicBezTo>
                  <a:pt x="208" y="507"/>
                  <a:pt x="179" y="536"/>
                  <a:pt x="179" y="571"/>
                </a:cubicBezTo>
                <a:cubicBezTo>
                  <a:pt x="179" y="571"/>
                  <a:pt x="179" y="571"/>
                  <a:pt x="179" y="571"/>
                </a:cubicBezTo>
                <a:cubicBezTo>
                  <a:pt x="179" y="607"/>
                  <a:pt x="208" y="635"/>
                  <a:pt x="243" y="635"/>
                </a:cubicBezTo>
                <a:cubicBezTo>
                  <a:pt x="414" y="635"/>
                  <a:pt x="414" y="635"/>
                  <a:pt x="414" y="635"/>
                </a:cubicBezTo>
                <a:cubicBezTo>
                  <a:pt x="378" y="635"/>
                  <a:pt x="350" y="664"/>
                  <a:pt x="350" y="699"/>
                </a:cubicBezTo>
                <a:cubicBezTo>
                  <a:pt x="350" y="699"/>
                  <a:pt x="350" y="699"/>
                  <a:pt x="350" y="699"/>
                </a:cubicBezTo>
                <a:cubicBezTo>
                  <a:pt x="350" y="735"/>
                  <a:pt x="378" y="763"/>
                  <a:pt x="414" y="763"/>
                </a:cubicBezTo>
                <a:cubicBezTo>
                  <a:pt x="552" y="763"/>
                  <a:pt x="552" y="763"/>
                  <a:pt x="552" y="763"/>
                </a:cubicBezTo>
                <a:cubicBezTo>
                  <a:pt x="588" y="763"/>
                  <a:pt x="616" y="735"/>
                  <a:pt x="616" y="699"/>
                </a:cubicBezTo>
                <a:cubicBezTo>
                  <a:pt x="616" y="699"/>
                  <a:pt x="616" y="699"/>
                  <a:pt x="616" y="699"/>
                </a:cubicBezTo>
                <a:cubicBezTo>
                  <a:pt x="616" y="664"/>
                  <a:pt x="588" y="635"/>
                  <a:pt x="552" y="635"/>
                </a:cubicBezTo>
                <a:cubicBezTo>
                  <a:pt x="766" y="635"/>
                  <a:pt x="766" y="635"/>
                  <a:pt x="766" y="635"/>
                </a:cubicBezTo>
                <a:cubicBezTo>
                  <a:pt x="801" y="635"/>
                  <a:pt x="830" y="607"/>
                  <a:pt x="830" y="571"/>
                </a:cubicBezTo>
                <a:cubicBezTo>
                  <a:pt x="830" y="571"/>
                  <a:pt x="830" y="571"/>
                  <a:pt x="830" y="571"/>
                </a:cubicBezTo>
                <a:cubicBezTo>
                  <a:pt x="830" y="536"/>
                  <a:pt x="801" y="507"/>
                  <a:pt x="766" y="507"/>
                </a:cubicBezTo>
                <a:cubicBezTo>
                  <a:pt x="627" y="507"/>
                  <a:pt x="627" y="507"/>
                  <a:pt x="627" y="507"/>
                </a:cubicBezTo>
                <a:cubicBezTo>
                  <a:pt x="662" y="507"/>
                  <a:pt x="691" y="479"/>
                  <a:pt x="691" y="443"/>
                </a:cubicBezTo>
                <a:cubicBezTo>
                  <a:pt x="691" y="443"/>
                  <a:pt x="691" y="443"/>
                  <a:pt x="691" y="443"/>
                </a:cubicBezTo>
                <a:cubicBezTo>
                  <a:pt x="691" y="408"/>
                  <a:pt x="662" y="379"/>
                  <a:pt x="627" y="379"/>
                </a:cubicBezTo>
                <a:cubicBezTo>
                  <a:pt x="568" y="379"/>
                  <a:pt x="568" y="379"/>
                  <a:pt x="568" y="379"/>
                </a:cubicBezTo>
                <a:cubicBezTo>
                  <a:pt x="570" y="379"/>
                  <a:pt x="571" y="379"/>
                  <a:pt x="573" y="379"/>
                </a:cubicBezTo>
                <a:cubicBezTo>
                  <a:pt x="540" y="377"/>
                  <a:pt x="514" y="349"/>
                  <a:pt x="514" y="315"/>
                </a:cubicBezTo>
                <a:cubicBezTo>
                  <a:pt x="514" y="315"/>
                  <a:pt x="514" y="315"/>
                  <a:pt x="514" y="315"/>
                </a:cubicBezTo>
                <a:cubicBezTo>
                  <a:pt x="514" y="289"/>
                  <a:pt x="530" y="266"/>
                  <a:pt x="553" y="256"/>
                </a:cubicBezTo>
                <a:cubicBezTo>
                  <a:pt x="827" y="256"/>
                  <a:pt x="827" y="256"/>
                  <a:pt x="827" y="256"/>
                </a:cubicBezTo>
                <a:cubicBezTo>
                  <a:pt x="862" y="256"/>
                  <a:pt x="891" y="228"/>
                  <a:pt x="891" y="192"/>
                </a:cubicBezTo>
                <a:cubicBezTo>
                  <a:pt x="891" y="192"/>
                  <a:pt x="891" y="192"/>
                  <a:pt x="891" y="192"/>
                </a:cubicBezTo>
                <a:cubicBezTo>
                  <a:pt x="891" y="157"/>
                  <a:pt x="862" y="128"/>
                  <a:pt x="827" y="128"/>
                </a:cubicBezTo>
                <a:close/>
              </a:path>
            </a:pathLst>
          </a:custGeom>
          <a:pattFill prst="dkHorz">
            <a:fgClr>
              <a:schemeClr val="accent4">
                <a:lumMod val="75000"/>
              </a:schemeClr>
            </a:fgClr>
            <a:bgClr>
              <a:schemeClr val="accent4">
                <a:lumMod val="50000"/>
              </a:schemeClr>
            </a:bgClr>
          </a:pattFill>
          <a:ln>
            <a:noFill/>
          </a:ln>
        </p:spPr>
        <p:txBody>
          <a:bodyPr vert="horz" wrap="square" lIns="91440" tIns="45720" rIns="91440" bIns="45720" numCol="1" anchor="t" anchorCtr="0" compatLnSpc="1">
            <a:prstTxWarp prst="textNoShape">
              <a:avLst/>
            </a:prstTxWarp>
          </a:bodyPr>
          <a:lstStyle/>
          <a:p>
            <a:endParaRPr lang="en-US" dirty="0"/>
          </a:p>
        </p:txBody>
      </p:sp>
      <p:sp>
        <p:nvSpPr>
          <p:cNvPr id="46" name="Oval 45"/>
          <p:cNvSpPr/>
          <p:nvPr/>
        </p:nvSpPr>
        <p:spPr>
          <a:xfrm rot="2700000">
            <a:off x="6303122" y="4456777"/>
            <a:ext cx="1299925" cy="129992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 name="Group 4"/>
          <p:cNvGrpSpPr/>
          <p:nvPr/>
        </p:nvGrpSpPr>
        <p:grpSpPr>
          <a:xfrm>
            <a:off x="6545074" y="3982143"/>
            <a:ext cx="1178933" cy="2430956"/>
            <a:chOff x="6545074" y="3982143"/>
            <a:chExt cx="1178933" cy="2430956"/>
          </a:xfrm>
        </p:grpSpPr>
        <p:sp>
          <p:nvSpPr>
            <p:cNvPr id="47" name="Freeform 21"/>
            <p:cNvSpPr>
              <a:spLocks/>
            </p:cNvSpPr>
            <p:nvPr/>
          </p:nvSpPr>
          <p:spPr bwMode="auto">
            <a:xfrm rot="2700000">
              <a:off x="7014186" y="4099498"/>
              <a:ext cx="451363" cy="216654"/>
            </a:xfrm>
            <a:custGeom>
              <a:avLst/>
              <a:gdLst>
                <a:gd name="T0" fmla="*/ 137 w 181"/>
                <a:gd name="T1" fmla="*/ 87 h 87"/>
                <a:gd name="T2" fmla="*/ 44 w 181"/>
                <a:gd name="T3" fmla="*/ 87 h 87"/>
                <a:gd name="T4" fmla="*/ 0 w 181"/>
                <a:gd name="T5" fmla="*/ 43 h 87"/>
                <a:gd name="T6" fmla="*/ 0 w 181"/>
                <a:gd name="T7" fmla="*/ 43 h 87"/>
                <a:gd name="T8" fmla="*/ 44 w 181"/>
                <a:gd name="T9" fmla="*/ 0 h 87"/>
                <a:gd name="T10" fmla="*/ 137 w 181"/>
                <a:gd name="T11" fmla="*/ 0 h 87"/>
                <a:gd name="T12" fmla="*/ 181 w 181"/>
                <a:gd name="T13" fmla="*/ 43 h 87"/>
                <a:gd name="T14" fmla="*/ 181 w 181"/>
                <a:gd name="T15" fmla="*/ 43 h 87"/>
                <a:gd name="T16" fmla="*/ 137 w 181"/>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87">
                  <a:moveTo>
                    <a:pt x="137" y="87"/>
                  </a:moveTo>
                  <a:cubicBezTo>
                    <a:pt x="44" y="87"/>
                    <a:pt x="44" y="87"/>
                    <a:pt x="44" y="87"/>
                  </a:cubicBezTo>
                  <a:cubicBezTo>
                    <a:pt x="20" y="87"/>
                    <a:pt x="0" y="68"/>
                    <a:pt x="0" y="43"/>
                  </a:cubicBezTo>
                  <a:cubicBezTo>
                    <a:pt x="0" y="43"/>
                    <a:pt x="0" y="43"/>
                    <a:pt x="0" y="43"/>
                  </a:cubicBezTo>
                  <a:cubicBezTo>
                    <a:pt x="0" y="19"/>
                    <a:pt x="20" y="0"/>
                    <a:pt x="44" y="0"/>
                  </a:cubicBezTo>
                  <a:cubicBezTo>
                    <a:pt x="137" y="0"/>
                    <a:pt x="137" y="0"/>
                    <a:pt x="137" y="0"/>
                  </a:cubicBezTo>
                  <a:cubicBezTo>
                    <a:pt x="162" y="0"/>
                    <a:pt x="181" y="19"/>
                    <a:pt x="181" y="43"/>
                  </a:cubicBezTo>
                  <a:cubicBezTo>
                    <a:pt x="181" y="43"/>
                    <a:pt x="181" y="43"/>
                    <a:pt x="181" y="43"/>
                  </a:cubicBezTo>
                  <a:cubicBezTo>
                    <a:pt x="181" y="68"/>
                    <a:pt x="162" y="87"/>
                    <a:pt x="137" y="87"/>
                  </a:cubicBez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48" name="Freeform 22"/>
            <p:cNvSpPr>
              <a:spLocks/>
            </p:cNvSpPr>
            <p:nvPr/>
          </p:nvSpPr>
          <p:spPr bwMode="auto">
            <a:xfrm rot="2700000">
              <a:off x="6381455" y="5809401"/>
              <a:ext cx="767317" cy="440079"/>
            </a:xfrm>
            <a:custGeom>
              <a:avLst/>
              <a:gdLst>
                <a:gd name="T0" fmla="*/ 263 w 307"/>
                <a:gd name="T1" fmla="*/ 88 h 176"/>
                <a:gd name="T2" fmla="*/ 137 w 307"/>
                <a:gd name="T3" fmla="*/ 88 h 176"/>
                <a:gd name="T4" fmla="*/ 181 w 307"/>
                <a:gd name="T5" fmla="*/ 44 h 176"/>
                <a:gd name="T6" fmla="*/ 181 w 307"/>
                <a:gd name="T7" fmla="*/ 44 h 176"/>
                <a:gd name="T8" fmla="*/ 137 w 307"/>
                <a:gd name="T9" fmla="*/ 0 h 176"/>
                <a:gd name="T10" fmla="*/ 43 w 307"/>
                <a:gd name="T11" fmla="*/ 0 h 176"/>
                <a:gd name="T12" fmla="*/ 0 w 307"/>
                <a:gd name="T13" fmla="*/ 44 h 176"/>
                <a:gd name="T14" fmla="*/ 0 w 307"/>
                <a:gd name="T15" fmla="*/ 44 h 176"/>
                <a:gd name="T16" fmla="*/ 43 w 307"/>
                <a:gd name="T17" fmla="*/ 88 h 176"/>
                <a:gd name="T18" fmla="*/ 76 w 307"/>
                <a:gd name="T19" fmla="*/ 88 h 176"/>
                <a:gd name="T20" fmla="*/ 32 w 307"/>
                <a:gd name="T21" fmla="*/ 132 h 176"/>
                <a:gd name="T22" fmla="*/ 76 w 307"/>
                <a:gd name="T23" fmla="*/ 176 h 176"/>
                <a:gd name="T24" fmla="*/ 263 w 307"/>
                <a:gd name="T25" fmla="*/ 176 h 176"/>
                <a:gd name="T26" fmla="*/ 307 w 307"/>
                <a:gd name="T27" fmla="*/ 132 h 176"/>
                <a:gd name="T28" fmla="*/ 263 w 307"/>
                <a:gd name="T29" fmla="*/ 8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7" h="176">
                  <a:moveTo>
                    <a:pt x="263" y="88"/>
                  </a:moveTo>
                  <a:cubicBezTo>
                    <a:pt x="137" y="88"/>
                    <a:pt x="137" y="88"/>
                    <a:pt x="137" y="88"/>
                  </a:cubicBezTo>
                  <a:cubicBezTo>
                    <a:pt x="161" y="88"/>
                    <a:pt x="181" y="69"/>
                    <a:pt x="181" y="44"/>
                  </a:cubicBezTo>
                  <a:cubicBezTo>
                    <a:pt x="181" y="44"/>
                    <a:pt x="181" y="44"/>
                    <a:pt x="181" y="44"/>
                  </a:cubicBezTo>
                  <a:cubicBezTo>
                    <a:pt x="181" y="20"/>
                    <a:pt x="161" y="0"/>
                    <a:pt x="137" y="0"/>
                  </a:cubicBezTo>
                  <a:cubicBezTo>
                    <a:pt x="43" y="0"/>
                    <a:pt x="43" y="0"/>
                    <a:pt x="43" y="0"/>
                  </a:cubicBezTo>
                  <a:cubicBezTo>
                    <a:pt x="19" y="0"/>
                    <a:pt x="0" y="20"/>
                    <a:pt x="0" y="44"/>
                  </a:cubicBezTo>
                  <a:cubicBezTo>
                    <a:pt x="0" y="44"/>
                    <a:pt x="0" y="44"/>
                    <a:pt x="0" y="44"/>
                  </a:cubicBezTo>
                  <a:cubicBezTo>
                    <a:pt x="0" y="69"/>
                    <a:pt x="19" y="88"/>
                    <a:pt x="43" y="88"/>
                  </a:cubicBezTo>
                  <a:cubicBezTo>
                    <a:pt x="76" y="88"/>
                    <a:pt x="76" y="88"/>
                    <a:pt x="76" y="88"/>
                  </a:cubicBezTo>
                  <a:cubicBezTo>
                    <a:pt x="51" y="88"/>
                    <a:pt x="32" y="108"/>
                    <a:pt x="32" y="132"/>
                  </a:cubicBezTo>
                  <a:cubicBezTo>
                    <a:pt x="32" y="157"/>
                    <a:pt x="51" y="176"/>
                    <a:pt x="76" y="176"/>
                  </a:cubicBezTo>
                  <a:cubicBezTo>
                    <a:pt x="263" y="176"/>
                    <a:pt x="263" y="176"/>
                    <a:pt x="263" y="176"/>
                  </a:cubicBezTo>
                  <a:cubicBezTo>
                    <a:pt x="288" y="176"/>
                    <a:pt x="307" y="157"/>
                    <a:pt x="307" y="132"/>
                  </a:cubicBezTo>
                  <a:cubicBezTo>
                    <a:pt x="307" y="108"/>
                    <a:pt x="288" y="88"/>
                    <a:pt x="263" y="88"/>
                  </a:cubicBez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49" name="Freeform 23"/>
            <p:cNvSpPr>
              <a:spLocks/>
            </p:cNvSpPr>
            <p:nvPr/>
          </p:nvSpPr>
          <p:spPr bwMode="auto">
            <a:xfrm rot="2700000">
              <a:off x="7388870" y="5292365"/>
              <a:ext cx="453620" cy="216654"/>
            </a:xfrm>
            <a:custGeom>
              <a:avLst/>
              <a:gdLst>
                <a:gd name="T0" fmla="*/ 137 w 181"/>
                <a:gd name="T1" fmla="*/ 87 h 87"/>
                <a:gd name="T2" fmla="*/ 44 w 181"/>
                <a:gd name="T3" fmla="*/ 87 h 87"/>
                <a:gd name="T4" fmla="*/ 0 w 181"/>
                <a:gd name="T5" fmla="*/ 43 h 87"/>
                <a:gd name="T6" fmla="*/ 0 w 181"/>
                <a:gd name="T7" fmla="*/ 43 h 87"/>
                <a:gd name="T8" fmla="*/ 44 w 181"/>
                <a:gd name="T9" fmla="*/ 0 h 87"/>
                <a:gd name="T10" fmla="*/ 137 w 181"/>
                <a:gd name="T11" fmla="*/ 0 h 87"/>
                <a:gd name="T12" fmla="*/ 181 w 181"/>
                <a:gd name="T13" fmla="*/ 43 h 87"/>
                <a:gd name="T14" fmla="*/ 181 w 181"/>
                <a:gd name="T15" fmla="*/ 43 h 87"/>
                <a:gd name="T16" fmla="*/ 137 w 181"/>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87">
                  <a:moveTo>
                    <a:pt x="137" y="87"/>
                  </a:moveTo>
                  <a:cubicBezTo>
                    <a:pt x="44" y="87"/>
                    <a:pt x="44" y="87"/>
                    <a:pt x="44" y="87"/>
                  </a:cubicBezTo>
                  <a:cubicBezTo>
                    <a:pt x="20" y="87"/>
                    <a:pt x="0" y="68"/>
                    <a:pt x="0" y="43"/>
                  </a:cubicBezTo>
                  <a:cubicBezTo>
                    <a:pt x="0" y="43"/>
                    <a:pt x="0" y="43"/>
                    <a:pt x="0" y="43"/>
                  </a:cubicBezTo>
                  <a:cubicBezTo>
                    <a:pt x="0" y="19"/>
                    <a:pt x="20" y="0"/>
                    <a:pt x="44" y="0"/>
                  </a:cubicBezTo>
                  <a:cubicBezTo>
                    <a:pt x="137" y="0"/>
                    <a:pt x="137" y="0"/>
                    <a:pt x="137" y="0"/>
                  </a:cubicBezTo>
                  <a:cubicBezTo>
                    <a:pt x="161" y="0"/>
                    <a:pt x="181" y="19"/>
                    <a:pt x="181" y="43"/>
                  </a:cubicBezTo>
                  <a:cubicBezTo>
                    <a:pt x="181" y="43"/>
                    <a:pt x="181" y="43"/>
                    <a:pt x="181" y="43"/>
                  </a:cubicBezTo>
                  <a:cubicBezTo>
                    <a:pt x="181" y="68"/>
                    <a:pt x="161" y="87"/>
                    <a:pt x="137" y="87"/>
                  </a:cubicBez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dirty="0"/>
            </a:p>
          </p:txBody>
        </p:sp>
      </p:grpSp>
      <p:sp>
        <p:nvSpPr>
          <p:cNvPr id="50" name="Freeform 11"/>
          <p:cNvSpPr>
            <a:spLocks/>
          </p:cNvSpPr>
          <p:nvPr/>
        </p:nvSpPr>
        <p:spPr bwMode="auto">
          <a:xfrm rot="13500000">
            <a:off x="1022258" y="3978828"/>
            <a:ext cx="2045502" cy="2169420"/>
          </a:xfrm>
          <a:custGeom>
            <a:avLst/>
            <a:gdLst>
              <a:gd name="T0" fmla="*/ 571 w 622"/>
              <a:gd name="T1" fmla="*/ 200 h 660"/>
              <a:gd name="T2" fmla="*/ 391 w 622"/>
              <a:gd name="T3" fmla="*/ 200 h 660"/>
              <a:gd name="T4" fmla="*/ 353 w 622"/>
              <a:gd name="T5" fmla="*/ 162 h 660"/>
              <a:gd name="T6" fmla="*/ 353 w 622"/>
              <a:gd name="T7" fmla="*/ 162 h 660"/>
              <a:gd name="T8" fmla="*/ 391 w 622"/>
              <a:gd name="T9" fmla="*/ 125 h 660"/>
              <a:gd name="T10" fmla="*/ 435 w 622"/>
              <a:gd name="T11" fmla="*/ 125 h 660"/>
              <a:gd name="T12" fmla="*/ 498 w 622"/>
              <a:gd name="T13" fmla="*/ 62 h 660"/>
              <a:gd name="T14" fmla="*/ 498 w 622"/>
              <a:gd name="T15" fmla="*/ 62 h 660"/>
              <a:gd name="T16" fmla="*/ 435 w 622"/>
              <a:gd name="T17" fmla="*/ 0 h 660"/>
              <a:gd name="T18" fmla="*/ 142 w 622"/>
              <a:gd name="T19" fmla="*/ 0 h 660"/>
              <a:gd name="T20" fmla="*/ 79 w 622"/>
              <a:gd name="T21" fmla="*/ 62 h 660"/>
              <a:gd name="T22" fmla="*/ 79 w 622"/>
              <a:gd name="T23" fmla="*/ 62 h 660"/>
              <a:gd name="T24" fmla="*/ 142 w 622"/>
              <a:gd name="T25" fmla="*/ 125 h 660"/>
              <a:gd name="T26" fmla="*/ 216 w 622"/>
              <a:gd name="T27" fmla="*/ 125 h 660"/>
              <a:gd name="T28" fmla="*/ 254 w 622"/>
              <a:gd name="T29" fmla="*/ 162 h 660"/>
              <a:gd name="T30" fmla="*/ 254 w 622"/>
              <a:gd name="T31" fmla="*/ 162 h 660"/>
              <a:gd name="T32" fmla="*/ 216 w 622"/>
              <a:gd name="T33" fmla="*/ 200 h 660"/>
              <a:gd name="T34" fmla="*/ 113 w 622"/>
              <a:gd name="T35" fmla="*/ 200 h 660"/>
              <a:gd name="T36" fmla="*/ 62 w 622"/>
              <a:gd name="T37" fmla="*/ 251 h 660"/>
              <a:gd name="T38" fmla="*/ 113 w 622"/>
              <a:gd name="T39" fmla="*/ 302 h 660"/>
              <a:gd name="T40" fmla="*/ 146 w 622"/>
              <a:gd name="T41" fmla="*/ 302 h 660"/>
              <a:gd name="T42" fmla="*/ 183 w 622"/>
              <a:gd name="T43" fmla="*/ 339 h 660"/>
              <a:gd name="T44" fmla="*/ 183 w 622"/>
              <a:gd name="T45" fmla="*/ 339 h 660"/>
              <a:gd name="T46" fmla="*/ 146 w 622"/>
              <a:gd name="T47" fmla="*/ 376 h 660"/>
              <a:gd name="T48" fmla="*/ 51 w 622"/>
              <a:gd name="T49" fmla="*/ 376 h 660"/>
              <a:gd name="T50" fmla="*/ 0 w 622"/>
              <a:gd name="T51" fmla="*/ 427 h 660"/>
              <a:gd name="T52" fmla="*/ 51 w 622"/>
              <a:gd name="T53" fmla="*/ 478 h 660"/>
              <a:gd name="T54" fmla="*/ 232 w 622"/>
              <a:gd name="T55" fmla="*/ 478 h 660"/>
              <a:gd name="T56" fmla="*/ 272 w 622"/>
              <a:gd name="T57" fmla="*/ 518 h 660"/>
              <a:gd name="T58" fmla="*/ 232 w 622"/>
              <a:gd name="T59" fmla="*/ 558 h 660"/>
              <a:gd name="T60" fmla="*/ 227 w 622"/>
              <a:gd name="T61" fmla="*/ 558 h 660"/>
              <a:gd name="T62" fmla="*/ 176 w 622"/>
              <a:gd name="T63" fmla="*/ 609 h 660"/>
              <a:gd name="T64" fmla="*/ 227 w 622"/>
              <a:gd name="T65" fmla="*/ 660 h 660"/>
              <a:gd name="T66" fmla="*/ 509 w 622"/>
              <a:gd name="T67" fmla="*/ 660 h 660"/>
              <a:gd name="T68" fmla="*/ 560 w 622"/>
              <a:gd name="T69" fmla="*/ 609 h 660"/>
              <a:gd name="T70" fmla="*/ 509 w 622"/>
              <a:gd name="T71" fmla="*/ 558 h 660"/>
              <a:gd name="T72" fmla="*/ 478 w 622"/>
              <a:gd name="T73" fmla="*/ 558 h 660"/>
              <a:gd name="T74" fmla="*/ 438 w 622"/>
              <a:gd name="T75" fmla="*/ 518 h 660"/>
              <a:gd name="T76" fmla="*/ 478 w 622"/>
              <a:gd name="T77" fmla="*/ 478 h 660"/>
              <a:gd name="T78" fmla="*/ 509 w 622"/>
              <a:gd name="T79" fmla="*/ 478 h 660"/>
              <a:gd name="T80" fmla="*/ 560 w 622"/>
              <a:gd name="T81" fmla="*/ 427 h 660"/>
              <a:gd name="T82" fmla="*/ 509 w 622"/>
              <a:gd name="T83" fmla="*/ 376 h 660"/>
              <a:gd name="T84" fmla="*/ 515 w 622"/>
              <a:gd name="T85" fmla="*/ 376 h 660"/>
              <a:gd name="T86" fmla="*/ 477 w 622"/>
              <a:gd name="T87" fmla="*/ 339 h 660"/>
              <a:gd name="T88" fmla="*/ 477 w 622"/>
              <a:gd name="T89" fmla="*/ 339 h 660"/>
              <a:gd name="T90" fmla="*/ 515 w 622"/>
              <a:gd name="T91" fmla="*/ 302 h 660"/>
              <a:gd name="T92" fmla="*/ 571 w 622"/>
              <a:gd name="T93" fmla="*/ 302 h 660"/>
              <a:gd name="T94" fmla="*/ 622 w 622"/>
              <a:gd name="T95" fmla="*/ 251 h 660"/>
              <a:gd name="T96" fmla="*/ 571 w 622"/>
              <a:gd name="T97" fmla="*/ 200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22" h="660">
                <a:moveTo>
                  <a:pt x="571" y="200"/>
                </a:moveTo>
                <a:cubicBezTo>
                  <a:pt x="391" y="200"/>
                  <a:pt x="391" y="200"/>
                  <a:pt x="391" y="200"/>
                </a:cubicBezTo>
                <a:cubicBezTo>
                  <a:pt x="370" y="200"/>
                  <a:pt x="353" y="183"/>
                  <a:pt x="353" y="162"/>
                </a:cubicBezTo>
                <a:cubicBezTo>
                  <a:pt x="353" y="162"/>
                  <a:pt x="353" y="162"/>
                  <a:pt x="353" y="162"/>
                </a:cubicBezTo>
                <a:cubicBezTo>
                  <a:pt x="353" y="142"/>
                  <a:pt x="370" y="125"/>
                  <a:pt x="391" y="125"/>
                </a:cubicBezTo>
                <a:cubicBezTo>
                  <a:pt x="435" y="125"/>
                  <a:pt x="435" y="125"/>
                  <a:pt x="435" y="125"/>
                </a:cubicBezTo>
                <a:cubicBezTo>
                  <a:pt x="470" y="125"/>
                  <a:pt x="498" y="97"/>
                  <a:pt x="498" y="62"/>
                </a:cubicBezTo>
                <a:cubicBezTo>
                  <a:pt x="498" y="62"/>
                  <a:pt x="498" y="62"/>
                  <a:pt x="498" y="62"/>
                </a:cubicBezTo>
                <a:cubicBezTo>
                  <a:pt x="498" y="28"/>
                  <a:pt x="470" y="0"/>
                  <a:pt x="435" y="0"/>
                </a:cubicBezTo>
                <a:cubicBezTo>
                  <a:pt x="142" y="0"/>
                  <a:pt x="142" y="0"/>
                  <a:pt x="142" y="0"/>
                </a:cubicBezTo>
                <a:cubicBezTo>
                  <a:pt x="107" y="0"/>
                  <a:pt x="79" y="28"/>
                  <a:pt x="79" y="62"/>
                </a:cubicBezTo>
                <a:cubicBezTo>
                  <a:pt x="79" y="62"/>
                  <a:pt x="79" y="62"/>
                  <a:pt x="79" y="62"/>
                </a:cubicBezTo>
                <a:cubicBezTo>
                  <a:pt x="79" y="97"/>
                  <a:pt x="107" y="125"/>
                  <a:pt x="142" y="125"/>
                </a:cubicBezTo>
                <a:cubicBezTo>
                  <a:pt x="216" y="125"/>
                  <a:pt x="216" y="125"/>
                  <a:pt x="216" y="125"/>
                </a:cubicBezTo>
                <a:cubicBezTo>
                  <a:pt x="237" y="125"/>
                  <a:pt x="254" y="142"/>
                  <a:pt x="254" y="162"/>
                </a:cubicBezTo>
                <a:cubicBezTo>
                  <a:pt x="254" y="162"/>
                  <a:pt x="254" y="162"/>
                  <a:pt x="254" y="162"/>
                </a:cubicBezTo>
                <a:cubicBezTo>
                  <a:pt x="254" y="183"/>
                  <a:pt x="237" y="200"/>
                  <a:pt x="216" y="200"/>
                </a:cubicBezTo>
                <a:cubicBezTo>
                  <a:pt x="113" y="200"/>
                  <a:pt x="113" y="200"/>
                  <a:pt x="113" y="200"/>
                </a:cubicBezTo>
                <a:cubicBezTo>
                  <a:pt x="85" y="200"/>
                  <a:pt x="62" y="223"/>
                  <a:pt x="62" y="251"/>
                </a:cubicBezTo>
                <a:cubicBezTo>
                  <a:pt x="62" y="279"/>
                  <a:pt x="85" y="302"/>
                  <a:pt x="113" y="302"/>
                </a:cubicBezTo>
                <a:cubicBezTo>
                  <a:pt x="146" y="302"/>
                  <a:pt x="146" y="302"/>
                  <a:pt x="146" y="302"/>
                </a:cubicBezTo>
                <a:cubicBezTo>
                  <a:pt x="167" y="302"/>
                  <a:pt x="183" y="318"/>
                  <a:pt x="183" y="339"/>
                </a:cubicBezTo>
                <a:cubicBezTo>
                  <a:pt x="183" y="339"/>
                  <a:pt x="183" y="339"/>
                  <a:pt x="183" y="339"/>
                </a:cubicBezTo>
                <a:cubicBezTo>
                  <a:pt x="183" y="360"/>
                  <a:pt x="167" y="376"/>
                  <a:pt x="146" y="376"/>
                </a:cubicBezTo>
                <a:cubicBezTo>
                  <a:pt x="51" y="376"/>
                  <a:pt x="51" y="376"/>
                  <a:pt x="51" y="376"/>
                </a:cubicBezTo>
                <a:cubicBezTo>
                  <a:pt x="23" y="376"/>
                  <a:pt x="0" y="399"/>
                  <a:pt x="0" y="427"/>
                </a:cubicBezTo>
                <a:cubicBezTo>
                  <a:pt x="0" y="456"/>
                  <a:pt x="23" y="478"/>
                  <a:pt x="51" y="478"/>
                </a:cubicBezTo>
                <a:cubicBezTo>
                  <a:pt x="232" y="478"/>
                  <a:pt x="232" y="478"/>
                  <a:pt x="232" y="478"/>
                </a:cubicBezTo>
                <a:cubicBezTo>
                  <a:pt x="254" y="478"/>
                  <a:pt x="272" y="496"/>
                  <a:pt x="272" y="518"/>
                </a:cubicBezTo>
                <a:cubicBezTo>
                  <a:pt x="272" y="540"/>
                  <a:pt x="254" y="558"/>
                  <a:pt x="232" y="558"/>
                </a:cubicBezTo>
                <a:cubicBezTo>
                  <a:pt x="227" y="558"/>
                  <a:pt x="227" y="558"/>
                  <a:pt x="227" y="558"/>
                </a:cubicBezTo>
                <a:cubicBezTo>
                  <a:pt x="199" y="558"/>
                  <a:pt x="176" y="581"/>
                  <a:pt x="176" y="609"/>
                </a:cubicBezTo>
                <a:cubicBezTo>
                  <a:pt x="176" y="637"/>
                  <a:pt x="199" y="660"/>
                  <a:pt x="227" y="660"/>
                </a:cubicBezTo>
                <a:cubicBezTo>
                  <a:pt x="509" y="660"/>
                  <a:pt x="509" y="660"/>
                  <a:pt x="509" y="660"/>
                </a:cubicBezTo>
                <a:cubicBezTo>
                  <a:pt x="537" y="660"/>
                  <a:pt x="560" y="637"/>
                  <a:pt x="560" y="609"/>
                </a:cubicBezTo>
                <a:cubicBezTo>
                  <a:pt x="560" y="581"/>
                  <a:pt x="537" y="558"/>
                  <a:pt x="509" y="558"/>
                </a:cubicBezTo>
                <a:cubicBezTo>
                  <a:pt x="478" y="558"/>
                  <a:pt x="478" y="558"/>
                  <a:pt x="478" y="558"/>
                </a:cubicBezTo>
                <a:cubicBezTo>
                  <a:pt x="456" y="558"/>
                  <a:pt x="438" y="540"/>
                  <a:pt x="438" y="518"/>
                </a:cubicBezTo>
                <a:cubicBezTo>
                  <a:pt x="438" y="496"/>
                  <a:pt x="456" y="478"/>
                  <a:pt x="478" y="478"/>
                </a:cubicBezTo>
                <a:cubicBezTo>
                  <a:pt x="509" y="478"/>
                  <a:pt x="509" y="478"/>
                  <a:pt x="509" y="478"/>
                </a:cubicBezTo>
                <a:cubicBezTo>
                  <a:pt x="537" y="478"/>
                  <a:pt x="560" y="456"/>
                  <a:pt x="560" y="427"/>
                </a:cubicBezTo>
                <a:cubicBezTo>
                  <a:pt x="560" y="399"/>
                  <a:pt x="537" y="376"/>
                  <a:pt x="509" y="376"/>
                </a:cubicBezTo>
                <a:cubicBezTo>
                  <a:pt x="515" y="376"/>
                  <a:pt x="515" y="376"/>
                  <a:pt x="515" y="376"/>
                </a:cubicBezTo>
                <a:cubicBezTo>
                  <a:pt x="494" y="376"/>
                  <a:pt x="477" y="360"/>
                  <a:pt x="477" y="339"/>
                </a:cubicBezTo>
                <a:cubicBezTo>
                  <a:pt x="477" y="339"/>
                  <a:pt x="477" y="339"/>
                  <a:pt x="477" y="339"/>
                </a:cubicBezTo>
                <a:cubicBezTo>
                  <a:pt x="477" y="318"/>
                  <a:pt x="494" y="302"/>
                  <a:pt x="515" y="302"/>
                </a:cubicBezTo>
                <a:cubicBezTo>
                  <a:pt x="571" y="302"/>
                  <a:pt x="571" y="302"/>
                  <a:pt x="571" y="302"/>
                </a:cubicBezTo>
                <a:cubicBezTo>
                  <a:pt x="599" y="302"/>
                  <a:pt x="622" y="279"/>
                  <a:pt x="622" y="251"/>
                </a:cubicBezTo>
                <a:cubicBezTo>
                  <a:pt x="622" y="223"/>
                  <a:pt x="599" y="200"/>
                  <a:pt x="571" y="200"/>
                </a:cubicBezTo>
                <a:close/>
              </a:path>
            </a:pathLst>
          </a:custGeom>
          <a:pattFill prst="dkHorz">
            <a:fgClr>
              <a:schemeClr val="accent2">
                <a:lumMod val="75000"/>
              </a:schemeClr>
            </a:fgClr>
            <a:bgClr>
              <a:schemeClr val="accent2"/>
            </a:bgClr>
          </a:pattFill>
          <a:ln>
            <a:noFill/>
          </a:ln>
        </p:spPr>
        <p:txBody>
          <a:bodyPr vert="horz" wrap="square" lIns="91440" tIns="45720" rIns="91440" bIns="45720" numCol="1" anchor="t" anchorCtr="0" compatLnSpc="1">
            <a:prstTxWarp prst="textNoShape">
              <a:avLst/>
            </a:prstTxWarp>
          </a:bodyPr>
          <a:lstStyle/>
          <a:p>
            <a:endParaRPr lang="en-US" dirty="0"/>
          </a:p>
        </p:txBody>
      </p:sp>
      <p:sp>
        <p:nvSpPr>
          <p:cNvPr id="53" name="Oval 52"/>
          <p:cNvSpPr/>
          <p:nvPr/>
        </p:nvSpPr>
        <p:spPr>
          <a:xfrm rot="2700000">
            <a:off x="1381870" y="4456777"/>
            <a:ext cx="1299925" cy="129992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3"/>
          <p:cNvGrpSpPr/>
          <p:nvPr/>
        </p:nvGrpSpPr>
        <p:grpSpPr>
          <a:xfrm>
            <a:off x="1113651" y="4663068"/>
            <a:ext cx="1728308" cy="1699837"/>
            <a:chOff x="1113651" y="4663068"/>
            <a:chExt cx="1728308" cy="1699837"/>
          </a:xfrm>
        </p:grpSpPr>
        <p:sp>
          <p:nvSpPr>
            <p:cNvPr id="52" name="Freeform 13"/>
            <p:cNvSpPr>
              <a:spLocks/>
            </p:cNvSpPr>
            <p:nvPr/>
          </p:nvSpPr>
          <p:spPr bwMode="auto">
            <a:xfrm rot="13500000">
              <a:off x="2432684" y="5953629"/>
              <a:ext cx="483452" cy="335099"/>
            </a:xfrm>
            <a:custGeom>
              <a:avLst/>
              <a:gdLst>
                <a:gd name="T0" fmla="*/ 96 w 147"/>
                <a:gd name="T1" fmla="*/ 0 h 102"/>
                <a:gd name="T2" fmla="*/ 51 w 147"/>
                <a:gd name="T3" fmla="*/ 0 h 102"/>
                <a:gd name="T4" fmla="*/ 0 w 147"/>
                <a:gd name="T5" fmla="*/ 51 h 102"/>
                <a:gd name="T6" fmla="*/ 51 w 147"/>
                <a:gd name="T7" fmla="*/ 102 h 102"/>
                <a:gd name="T8" fmla="*/ 96 w 147"/>
                <a:gd name="T9" fmla="*/ 102 h 102"/>
                <a:gd name="T10" fmla="*/ 147 w 147"/>
                <a:gd name="T11" fmla="*/ 51 h 102"/>
                <a:gd name="T12" fmla="*/ 96 w 147"/>
                <a:gd name="T13" fmla="*/ 0 h 102"/>
              </a:gdLst>
              <a:ahLst/>
              <a:cxnLst>
                <a:cxn ang="0">
                  <a:pos x="T0" y="T1"/>
                </a:cxn>
                <a:cxn ang="0">
                  <a:pos x="T2" y="T3"/>
                </a:cxn>
                <a:cxn ang="0">
                  <a:pos x="T4" y="T5"/>
                </a:cxn>
                <a:cxn ang="0">
                  <a:pos x="T6" y="T7"/>
                </a:cxn>
                <a:cxn ang="0">
                  <a:pos x="T8" y="T9"/>
                </a:cxn>
                <a:cxn ang="0">
                  <a:pos x="T10" y="T11"/>
                </a:cxn>
                <a:cxn ang="0">
                  <a:pos x="T12" y="T13"/>
                </a:cxn>
              </a:cxnLst>
              <a:rect l="0" t="0" r="r" b="b"/>
              <a:pathLst>
                <a:path w="147" h="102">
                  <a:moveTo>
                    <a:pt x="96" y="0"/>
                  </a:moveTo>
                  <a:cubicBezTo>
                    <a:pt x="51" y="0"/>
                    <a:pt x="51" y="0"/>
                    <a:pt x="51" y="0"/>
                  </a:cubicBezTo>
                  <a:cubicBezTo>
                    <a:pt x="23" y="0"/>
                    <a:pt x="0" y="23"/>
                    <a:pt x="0" y="51"/>
                  </a:cubicBezTo>
                  <a:cubicBezTo>
                    <a:pt x="0" y="79"/>
                    <a:pt x="23" y="102"/>
                    <a:pt x="51" y="102"/>
                  </a:cubicBezTo>
                  <a:cubicBezTo>
                    <a:pt x="96" y="102"/>
                    <a:pt x="96" y="102"/>
                    <a:pt x="96" y="102"/>
                  </a:cubicBezTo>
                  <a:cubicBezTo>
                    <a:pt x="124" y="102"/>
                    <a:pt x="147" y="79"/>
                    <a:pt x="147" y="51"/>
                  </a:cubicBezTo>
                  <a:cubicBezTo>
                    <a:pt x="147" y="23"/>
                    <a:pt x="124" y="0"/>
                    <a:pt x="96" y="0"/>
                  </a:cubicBez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55" name="Freeform 15"/>
            <p:cNvSpPr>
              <a:spLocks/>
            </p:cNvSpPr>
            <p:nvPr/>
          </p:nvSpPr>
          <p:spPr bwMode="auto">
            <a:xfrm rot="2700000">
              <a:off x="916431" y="4860288"/>
              <a:ext cx="684161" cy="289721"/>
            </a:xfrm>
            <a:custGeom>
              <a:avLst/>
              <a:gdLst>
                <a:gd name="T0" fmla="*/ 164 w 208"/>
                <a:gd name="T1" fmla="*/ 88 h 88"/>
                <a:gd name="T2" fmla="*/ 44 w 208"/>
                <a:gd name="T3" fmla="*/ 88 h 88"/>
                <a:gd name="T4" fmla="*/ 0 w 208"/>
                <a:gd name="T5" fmla="*/ 44 h 88"/>
                <a:gd name="T6" fmla="*/ 0 w 208"/>
                <a:gd name="T7" fmla="*/ 44 h 88"/>
                <a:gd name="T8" fmla="*/ 44 w 208"/>
                <a:gd name="T9" fmla="*/ 0 h 88"/>
                <a:gd name="T10" fmla="*/ 164 w 208"/>
                <a:gd name="T11" fmla="*/ 0 h 88"/>
                <a:gd name="T12" fmla="*/ 208 w 208"/>
                <a:gd name="T13" fmla="*/ 44 h 88"/>
                <a:gd name="T14" fmla="*/ 208 w 208"/>
                <a:gd name="T15" fmla="*/ 44 h 88"/>
                <a:gd name="T16" fmla="*/ 164 w 208"/>
                <a:gd name="T17"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88">
                  <a:moveTo>
                    <a:pt x="164" y="88"/>
                  </a:moveTo>
                  <a:cubicBezTo>
                    <a:pt x="44" y="88"/>
                    <a:pt x="44" y="88"/>
                    <a:pt x="44" y="88"/>
                  </a:cubicBezTo>
                  <a:cubicBezTo>
                    <a:pt x="19" y="88"/>
                    <a:pt x="0" y="68"/>
                    <a:pt x="0" y="44"/>
                  </a:cubicBezTo>
                  <a:cubicBezTo>
                    <a:pt x="0" y="44"/>
                    <a:pt x="0" y="44"/>
                    <a:pt x="0" y="44"/>
                  </a:cubicBezTo>
                  <a:cubicBezTo>
                    <a:pt x="0" y="20"/>
                    <a:pt x="19" y="0"/>
                    <a:pt x="44" y="0"/>
                  </a:cubicBezTo>
                  <a:cubicBezTo>
                    <a:pt x="164" y="0"/>
                    <a:pt x="164" y="0"/>
                    <a:pt x="164" y="0"/>
                  </a:cubicBezTo>
                  <a:cubicBezTo>
                    <a:pt x="188" y="0"/>
                    <a:pt x="208" y="20"/>
                    <a:pt x="208" y="44"/>
                  </a:cubicBezTo>
                  <a:cubicBezTo>
                    <a:pt x="208" y="44"/>
                    <a:pt x="208" y="44"/>
                    <a:pt x="208" y="44"/>
                  </a:cubicBezTo>
                  <a:cubicBezTo>
                    <a:pt x="208" y="68"/>
                    <a:pt x="188" y="88"/>
                    <a:pt x="164" y="88"/>
                  </a:cubicBez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dirty="0"/>
            </a:p>
          </p:txBody>
        </p:sp>
      </p:grpSp>
      <p:sp>
        <p:nvSpPr>
          <p:cNvPr id="61" name="Freeform 6"/>
          <p:cNvSpPr>
            <a:spLocks noEditPoints="1"/>
          </p:cNvSpPr>
          <p:nvPr/>
        </p:nvSpPr>
        <p:spPr bwMode="auto">
          <a:xfrm>
            <a:off x="1744706" y="4814840"/>
            <a:ext cx="558942" cy="558942"/>
          </a:xfrm>
          <a:custGeom>
            <a:avLst/>
            <a:gdLst>
              <a:gd name="T0" fmla="*/ 144 w 176"/>
              <a:gd name="T1" fmla="*/ 88 h 176"/>
              <a:gd name="T2" fmla="*/ 152 w 176"/>
              <a:gd name="T3" fmla="*/ 88 h 176"/>
              <a:gd name="T4" fmla="*/ 60 w 176"/>
              <a:gd name="T5" fmla="*/ 136 h 176"/>
              <a:gd name="T6" fmla="*/ 56 w 176"/>
              <a:gd name="T7" fmla="*/ 143 h 176"/>
              <a:gd name="T8" fmla="*/ 60 w 176"/>
              <a:gd name="T9" fmla="*/ 136 h 176"/>
              <a:gd name="T10" fmla="*/ 33 w 176"/>
              <a:gd name="T11" fmla="*/ 120 h 176"/>
              <a:gd name="T12" fmla="*/ 40 w 176"/>
              <a:gd name="T13" fmla="*/ 116 h 176"/>
              <a:gd name="T14" fmla="*/ 56 w 176"/>
              <a:gd name="T15" fmla="*/ 33 h 176"/>
              <a:gd name="T16" fmla="*/ 60 w 176"/>
              <a:gd name="T17" fmla="*/ 40 h 176"/>
              <a:gd name="T18" fmla="*/ 56 w 176"/>
              <a:gd name="T19" fmla="*/ 33 h 176"/>
              <a:gd name="T20" fmla="*/ 24 w 176"/>
              <a:gd name="T21" fmla="*/ 88 h 176"/>
              <a:gd name="T22" fmla="*/ 32 w 176"/>
              <a:gd name="T23" fmla="*/ 88 h 176"/>
              <a:gd name="T24" fmla="*/ 116 w 176"/>
              <a:gd name="T25" fmla="*/ 40 h 176"/>
              <a:gd name="T26" fmla="*/ 120 w 176"/>
              <a:gd name="T27" fmla="*/ 33 h 176"/>
              <a:gd name="T28" fmla="*/ 116 w 176"/>
              <a:gd name="T29" fmla="*/ 40 h 176"/>
              <a:gd name="T30" fmla="*/ 33 w 176"/>
              <a:gd name="T31" fmla="*/ 56 h 176"/>
              <a:gd name="T32" fmla="*/ 40 w 176"/>
              <a:gd name="T33" fmla="*/ 60 h 176"/>
              <a:gd name="T34" fmla="*/ 142 w 176"/>
              <a:gd name="T35" fmla="*/ 115 h 176"/>
              <a:gd name="T36" fmla="*/ 138 w 176"/>
              <a:gd name="T37" fmla="*/ 121 h 176"/>
              <a:gd name="T38" fmla="*/ 142 w 176"/>
              <a:gd name="T39" fmla="*/ 115 h 176"/>
              <a:gd name="T40" fmla="*/ 84 w 176"/>
              <a:gd name="T41" fmla="*/ 148 h 176"/>
              <a:gd name="T42" fmla="*/ 92 w 176"/>
              <a:gd name="T43" fmla="*/ 148 h 176"/>
              <a:gd name="T44" fmla="*/ 138 w 176"/>
              <a:gd name="T45" fmla="*/ 55 h 176"/>
              <a:gd name="T46" fmla="*/ 142 w 176"/>
              <a:gd name="T47" fmla="*/ 61 h 176"/>
              <a:gd name="T48" fmla="*/ 138 w 176"/>
              <a:gd name="T49" fmla="*/ 55 h 176"/>
              <a:gd name="T50" fmla="*/ 103 w 176"/>
              <a:gd name="T51" fmla="*/ 84 h 176"/>
              <a:gd name="T52" fmla="*/ 92 w 176"/>
              <a:gd name="T53" fmla="*/ 28 h 176"/>
              <a:gd name="T54" fmla="*/ 84 w 176"/>
              <a:gd name="T55" fmla="*/ 28 h 176"/>
              <a:gd name="T56" fmla="*/ 72 w 176"/>
              <a:gd name="T57" fmla="*/ 88 h 176"/>
              <a:gd name="T58" fmla="*/ 103 w 176"/>
              <a:gd name="T59" fmla="*/ 92 h 176"/>
              <a:gd name="T60" fmla="*/ 128 w 176"/>
              <a:gd name="T61" fmla="*/ 88 h 176"/>
              <a:gd name="T62" fmla="*/ 88 w 176"/>
              <a:gd name="T63" fmla="*/ 96 h 176"/>
              <a:gd name="T64" fmla="*/ 88 w 176"/>
              <a:gd name="T65" fmla="*/ 80 h 176"/>
              <a:gd name="T66" fmla="*/ 88 w 176"/>
              <a:gd name="T67" fmla="*/ 96 h 176"/>
              <a:gd name="T68" fmla="*/ 115 w 176"/>
              <a:gd name="T69" fmla="*/ 142 h 176"/>
              <a:gd name="T70" fmla="*/ 121 w 176"/>
              <a:gd name="T71" fmla="*/ 138 h 176"/>
              <a:gd name="T72" fmla="*/ 88 w 176"/>
              <a:gd name="T73" fmla="*/ 0 h 176"/>
              <a:gd name="T74" fmla="*/ 88 w 176"/>
              <a:gd name="T75" fmla="*/ 176 h 176"/>
              <a:gd name="T76" fmla="*/ 88 w 176"/>
              <a:gd name="T77" fmla="*/ 0 h 176"/>
              <a:gd name="T78" fmla="*/ 8 w 176"/>
              <a:gd name="T79" fmla="*/ 88 h 176"/>
              <a:gd name="T80" fmla="*/ 168 w 176"/>
              <a:gd name="T81" fmla="*/ 8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6" h="176">
                <a:moveTo>
                  <a:pt x="148" y="84"/>
                </a:moveTo>
                <a:cubicBezTo>
                  <a:pt x="146" y="84"/>
                  <a:pt x="144" y="86"/>
                  <a:pt x="144" y="88"/>
                </a:cubicBezTo>
                <a:cubicBezTo>
                  <a:pt x="144" y="90"/>
                  <a:pt x="146" y="92"/>
                  <a:pt x="148" y="92"/>
                </a:cubicBezTo>
                <a:cubicBezTo>
                  <a:pt x="150" y="92"/>
                  <a:pt x="152" y="90"/>
                  <a:pt x="152" y="88"/>
                </a:cubicBezTo>
                <a:cubicBezTo>
                  <a:pt x="152" y="86"/>
                  <a:pt x="150" y="84"/>
                  <a:pt x="148" y="84"/>
                </a:cubicBezTo>
                <a:moveTo>
                  <a:pt x="60" y="136"/>
                </a:moveTo>
                <a:cubicBezTo>
                  <a:pt x="58" y="135"/>
                  <a:pt x="56" y="136"/>
                  <a:pt x="55" y="138"/>
                </a:cubicBezTo>
                <a:cubicBezTo>
                  <a:pt x="53" y="140"/>
                  <a:pt x="54" y="142"/>
                  <a:pt x="56" y="143"/>
                </a:cubicBezTo>
                <a:cubicBezTo>
                  <a:pt x="58" y="145"/>
                  <a:pt x="60" y="144"/>
                  <a:pt x="61" y="142"/>
                </a:cubicBezTo>
                <a:cubicBezTo>
                  <a:pt x="63" y="140"/>
                  <a:pt x="62" y="138"/>
                  <a:pt x="60" y="136"/>
                </a:cubicBezTo>
                <a:moveTo>
                  <a:pt x="34" y="115"/>
                </a:moveTo>
                <a:cubicBezTo>
                  <a:pt x="32" y="116"/>
                  <a:pt x="31" y="118"/>
                  <a:pt x="33" y="120"/>
                </a:cubicBezTo>
                <a:cubicBezTo>
                  <a:pt x="34" y="122"/>
                  <a:pt x="36" y="123"/>
                  <a:pt x="38" y="121"/>
                </a:cubicBezTo>
                <a:cubicBezTo>
                  <a:pt x="40" y="120"/>
                  <a:pt x="41" y="118"/>
                  <a:pt x="40" y="116"/>
                </a:cubicBezTo>
                <a:cubicBezTo>
                  <a:pt x="38" y="114"/>
                  <a:pt x="36" y="113"/>
                  <a:pt x="34" y="115"/>
                </a:cubicBezTo>
                <a:moveTo>
                  <a:pt x="56" y="33"/>
                </a:moveTo>
                <a:cubicBezTo>
                  <a:pt x="54" y="34"/>
                  <a:pt x="53" y="36"/>
                  <a:pt x="55" y="38"/>
                </a:cubicBezTo>
                <a:cubicBezTo>
                  <a:pt x="56" y="40"/>
                  <a:pt x="58" y="41"/>
                  <a:pt x="60" y="40"/>
                </a:cubicBezTo>
                <a:cubicBezTo>
                  <a:pt x="62" y="38"/>
                  <a:pt x="63" y="36"/>
                  <a:pt x="61" y="34"/>
                </a:cubicBezTo>
                <a:cubicBezTo>
                  <a:pt x="60" y="32"/>
                  <a:pt x="58" y="31"/>
                  <a:pt x="56" y="33"/>
                </a:cubicBezTo>
                <a:moveTo>
                  <a:pt x="28" y="84"/>
                </a:moveTo>
                <a:cubicBezTo>
                  <a:pt x="26" y="84"/>
                  <a:pt x="24" y="86"/>
                  <a:pt x="24" y="88"/>
                </a:cubicBezTo>
                <a:cubicBezTo>
                  <a:pt x="24" y="90"/>
                  <a:pt x="26" y="92"/>
                  <a:pt x="28" y="92"/>
                </a:cubicBezTo>
                <a:cubicBezTo>
                  <a:pt x="30" y="92"/>
                  <a:pt x="32" y="90"/>
                  <a:pt x="32" y="88"/>
                </a:cubicBezTo>
                <a:cubicBezTo>
                  <a:pt x="32" y="86"/>
                  <a:pt x="30" y="84"/>
                  <a:pt x="28" y="84"/>
                </a:cubicBezTo>
                <a:moveTo>
                  <a:pt x="116" y="40"/>
                </a:moveTo>
                <a:cubicBezTo>
                  <a:pt x="118" y="41"/>
                  <a:pt x="120" y="40"/>
                  <a:pt x="121" y="38"/>
                </a:cubicBezTo>
                <a:cubicBezTo>
                  <a:pt x="123" y="36"/>
                  <a:pt x="122" y="34"/>
                  <a:pt x="120" y="33"/>
                </a:cubicBezTo>
                <a:cubicBezTo>
                  <a:pt x="118" y="31"/>
                  <a:pt x="116" y="32"/>
                  <a:pt x="115" y="34"/>
                </a:cubicBezTo>
                <a:cubicBezTo>
                  <a:pt x="113" y="36"/>
                  <a:pt x="114" y="38"/>
                  <a:pt x="116" y="40"/>
                </a:cubicBezTo>
                <a:moveTo>
                  <a:pt x="38" y="55"/>
                </a:moveTo>
                <a:cubicBezTo>
                  <a:pt x="36" y="53"/>
                  <a:pt x="34" y="54"/>
                  <a:pt x="33" y="56"/>
                </a:cubicBezTo>
                <a:cubicBezTo>
                  <a:pt x="31" y="58"/>
                  <a:pt x="32" y="60"/>
                  <a:pt x="34" y="61"/>
                </a:cubicBezTo>
                <a:cubicBezTo>
                  <a:pt x="36" y="63"/>
                  <a:pt x="38" y="62"/>
                  <a:pt x="40" y="60"/>
                </a:cubicBezTo>
                <a:cubicBezTo>
                  <a:pt x="41" y="58"/>
                  <a:pt x="40" y="56"/>
                  <a:pt x="38" y="55"/>
                </a:cubicBezTo>
                <a:moveTo>
                  <a:pt x="142" y="115"/>
                </a:moveTo>
                <a:cubicBezTo>
                  <a:pt x="140" y="113"/>
                  <a:pt x="138" y="114"/>
                  <a:pt x="137" y="116"/>
                </a:cubicBezTo>
                <a:cubicBezTo>
                  <a:pt x="135" y="118"/>
                  <a:pt x="136" y="120"/>
                  <a:pt x="138" y="121"/>
                </a:cubicBezTo>
                <a:cubicBezTo>
                  <a:pt x="140" y="123"/>
                  <a:pt x="142" y="122"/>
                  <a:pt x="143" y="120"/>
                </a:cubicBezTo>
                <a:cubicBezTo>
                  <a:pt x="145" y="118"/>
                  <a:pt x="144" y="116"/>
                  <a:pt x="142" y="115"/>
                </a:cubicBezTo>
                <a:moveTo>
                  <a:pt x="88" y="144"/>
                </a:moveTo>
                <a:cubicBezTo>
                  <a:pt x="86" y="144"/>
                  <a:pt x="84" y="146"/>
                  <a:pt x="84" y="148"/>
                </a:cubicBezTo>
                <a:cubicBezTo>
                  <a:pt x="84" y="150"/>
                  <a:pt x="86" y="152"/>
                  <a:pt x="88" y="152"/>
                </a:cubicBezTo>
                <a:cubicBezTo>
                  <a:pt x="90" y="152"/>
                  <a:pt x="92" y="150"/>
                  <a:pt x="92" y="148"/>
                </a:cubicBezTo>
                <a:cubicBezTo>
                  <a:pt x="92" y="146"/>
                  <a:pt x="90" y="144"/>
                  <a:pt x="88" y="144"/>
                </a:cubicBezTo>
                <a:moveTo>
                  <a:pt x="138" y="55"/>
                </a:moveTo>
                <a:cubicBezTo>
                  <a:pt x="136" y="56"/>
                  <a:pt x="135" y="58"/>
                  <a:pt x="137" y="60"/>
                </a:cubicBezTo>
                <a:cubicBezTo>
                  <a:pt x="138" y="62"/>
                  <a:pt x="140" y="63"/>
                  <a:pt x="142" y="61"/>
                </a:cubicBezTo>
                <a:cubicBezTo>
                  <a:pt x="144" y="60"/>
                  <a:pt x="145" y="58"/>
                  <a:pt x="143" y="56"/>
                </a:cubicBezTo>
                <a:cubicBezTo>
                  <a:pt x="142" y="54"/>
                  <a:pt x="140" y="53"/>
                  <a:pt x="138" y="55"/>
                </a:cubicBezTo>
                <a:moveTo>
                  <a:pt x="124" y="84"/>
                </a:moveTo>
                <a:cubicBezTo>
                  <a:pt x="103" y="84"/>
                  <a:pt x="103" y="84"/>
                  <a:pt x="103" y="84"/>
                </a:cubicBezTo>
                <a:cubicBezTo>
                  <a:pt x="102" y="78"/>
                  <a:pt x="98" y="74"/>
                  <a:pt x="92" y="73"/>
                </a:cubicBezTo>
                <a:cubicBezTo>
                  <a:pt x="92" y="28"/>
                  <a:pt x="92" y="28"/>
                  <a:pt x="92" y="28"/>
                </a:cubicBezTo>
                <a:cubicBezTo>
                  <a:pt x="92" y="26"/>
                  <a:pt x="90" y="24"/>
                  <a:pt x="88" y="24"/>
                </a:cubicBezTo>
                <a:cubicBezTo>
                  <a:pt x="86" y="24"/>
                  <a:pt x="84" y="26"/>
                  <a:pt x="84" y="28"/>
                </a:cubicBezTo>
                <a:cubicBezTo>
                  <a:pt x="84" y="73"/>
                  <a:pt x="84" y="73"/>
                  <a:pt x="84" y="73"/>
                </a:cubicBezTo>
                <a:cubicBezTo>
                  <a:pt x="77" y="74"/>
                  <a:pt x="72" y="81"/>
                  <a:pt x="72" y="88"/>
                </a:cubicBezTo>
                <a:cubicBezTo>
                  <a:pt x="72" y="97"/>
                  <a:pt x="79" y="104"/>
                  <a:pt x="88" y="104"/>
                </a:cubicBezTo>
                <a:cubicBezTo>
                  <a:pt x="95" y="104"/>
                  <a:pt x="102" y="99"/>
                  <a:pt x="103" y="92"/>
                </a:cubicBezTo>
                <a:cubicBezTo>
                  <a:pt x="124" y="92"/>
                  <a:pt x="124" y="92"/>
                  <a:pt x="124" y="92"/>
                </a:cubicBezTo>
                <a:cubicBezTo>
                  <a:pt x="126" y="92"/>
                  <a:pt x="128" y="90"/>
                  <a:pt x="128" y="88"/>
                </a:cubicBezTo>
                <a:cubicBezTo>
                  <a:pt x="128" y="86"/>
                  <a:pt x="126" y="84"/>
                  <a:pt x="124" y="84"/>
                </a:cubicBezTo>
                <a:moveTo>
                  <a:pt x="88" y="96"/>
                </a:moveTo>
                <a:cubicBezTo>
                  <a:pt x="84" y="96"/>
                  <a:pt x="80" y="92"/>
                  <a:pt x="80" y="88"/>
                </a:cubicBezTo>
                <a:cubicBezTo>
                  <a:pt x="80" y="84"/>
                  <a:pt x="84" y="80"/>
                  <a:pt x="88" y="80"/>
                </a:cubicBezTo>
                <a:cubicBezTo>
                  <a:pt x="92" y="80"/>
                  <a:pt x="96" y="84"/>
                  <a:pt x="96" y="88"/>
                </a:cubicBezTo>
                <a:cubicBezTo>
                  <a:pt x="96" y="92"/>
                  <a:pt x="92" y="96"/>
                  <a:pt x="88" y="96"/>
                </a:cubicBezTo>
                <a:moveTo>
                  <a:pt x="116" y="136"/>
                </a:moveTo>
                <a:cubicBezTo>
                  <a:pt x="114" y="138"/>
                  <a:pt x="113" y="140"/>
                  <a:pt x="115" y="142"/>
                </a:cubicBezTo>
                <a:cubicBezTo>
                  <a:pt x="116" y="144"/>
                  <a:pt x="118" y="145"/>
                  <a:pt x="120" y="143"/>
                </a:cubicBezTo>
                <a:cubicBezTo>
                  <a:pt x="122" y="142"/>
                  <a:pt x="123" y="140"/>
                  <a:pt x="121" y="138"/>
                </a:cubicBezTo>
                <a:cubicBezTo>
                  <a:pt x="120" y="136"/>
                  <a:pt x="118" y="135"/>
                  <a:pt x="116" y="136"/>
                </a:cubicBezTo>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62" name="Freeform 16"/>
          <p:cNvSpPr>
            <a:spLocks noEditPoints="1"/>
          </p:cNvSpPr>
          <p:nvPr/>
        </p:nvSpPr>
        <p:spPr bwMode="auto">
          <a:xfrm>
            <a:off x="6698755" y="4814840"/>
            <a:ext cx="456563" cy="558942"/>
          </a:xfrm>
          <a:custGeom>
            <a:avLst/>
            <a:gdLst>
              <a:gd name="T0" fmla="*/ 72 w 144"/>
              <a:gd name="T1" fmla="*/ 72 h 176"/>
              <a:gd name="T2" fmla="*/ 72 w 144"/>
              <a:gd name="T3" fmla="*/ 64 h 176"/>
              <a:gd name="T4" fmla="*/ 20 w 144"/>
              <a:gd name="T5" fmla="*/ 68 h 176"/>
              <a:gd name="T6" fmla="*/ 136 w 144"/>
              <a:gd name="T7" fmla="*/ 16 h 176"/>
              <a:gd name="T8" fmla="*/ 116 w 144"/>
              <a:gd name="T9" fmla="*/ 4 h 176"/>
              <a:gd name="T10" fmla="*/ 108 w 144"/>
              <a:gd name="T11" fmla="*/ 4 h 176"/>
              <a:gd name="T12" fmla="*/ 100 w 144"/>
              <a:gd name="T13" fmla="*/ 16 h 176"/>
              <a:gd name="T14" fmla="*/ 96 w 144"/>
              <a:gd name="T15" fmla="*/ 0 h 176"/>
              <a:gd name="T16" fmla="*/ 92 w 144"/>
              <a:gd name="T17" fmla="*/ 16 h 176"/>
              <a:gd name="T18" fmla="*/ 84 w 144"/>
              <a:gd name="T19" fmla="*/ 4 h 176"/>
              <a:gd name="T20" fmla="*/ 76 w 144"/>
              <a:gd name="T21" fmla="*/ 4 h 176"/>
              <a:gd name="T22" fmla="*/ 68 w 144"/>
              <a:gd name="T23" fmla="*/ 16 h 176"/>
              <a:gd name="T24" fmla="*/ 64 w 144"/>
              <a:gd name="T25" fmla="*/ 0 h 176"/>
              <a:gd name="T26" fmla="*/ 60 w 144"/>
              <a:gd name="T27" fmla="*/ 16 h 176"/>
              <a:gd name="T28" fmla="*/ 52 w 144"/>
              <a:gd name="T29" fmla="*/ 4 h 176"/>
              <a:gd name="T30" fmla="*/ 44 w 144"/>
              <a:gd name="T31" fmla="*/ 4 h 176"/>
              <a:gd name="T32" fmla="*/ 36 w 144"/>
              <a:gd name="T33" fmla="*/ 16 h 176"/>
              <a:gd name="T34" fmla="*/ 32 w 144"/>
              <a:gd name="T35" fmla="*/ 0 h 176"/>
              <a:gd name="T36" fmla="*/ 28 w 144"/>
              <a:gd name="T37" fmla="*/ 16 h 176"/>
              <a:gd name="T38" fmla="*/ 0 w 144"/>
              <a:gd name="T39" fmla="*/ 24 h 176"/>
              <a:gd name="T40" fmla="*/ 8 w 144"/>
              <a:gd name="T41" fmla="*/ 176 h 176"/>
              <a:gd name="T42" fmla="*/ 144 w 144"/>
              <a:gd name="T43" fmla="*/ 168 h 176"/>
              <a:gd name="T44" fmla="*/ 136 w 144"/>
              <a:gd name="T45" fmla="*/ 16 h 176"/>
              <a:gd name="T46" fmla="*/ 8 w 144"/>
              <a:gd name="T47" fmla="*/ 144 h 176"/>
              <a:gd name="T48" fmla="*/ 8 w 144"/>
              <a:gd name="T49" fmla="*/ 168 h 176"/>
              <a:gd name="T50" fmla="*/ 44 w 144"/>
              <a:gd name="T51" fmla="*/ 168 h 176"/>
              <a:gd name="T52" fmla="*/ 8 w 144"/>
              <a:gd name="T53" fmla="*/ 24 h 176"/>
              <a:gd name="T54" fmla="*/ 28 w 144"/>
              <a:gd name="T55" fmla="*/ 36 h 176"/>
              <a:gd name="T56" fmla="*/ 36 w 144"/>
              <a:gd name="T57" fmla="*/ 36 h 176"/>
              <a:gd name="T58" fmla="*/ 44 w 144"/>
              <a:gd name="T59" fmla="*/ 24 h 176"/>
              <a:gd name="T60" fmla="*/ 48 w 144"/>
              <a:gd name="T61" fmla="*/ 40 h 176"/>
              <a:gd name="T62" fmla="*/ 52 w 144"/>
              <a:gd name="T63" fmla="*/ 24 h 176"/>
              <a:gd name="T64" fmla="*/ 60 w 144"/>
              <a:gd name="T65" fmla="*/ 36 h 176"/>
              <a:gd name="T66" fmla="*/ 68 w 144"/>
              <a:gd name="T67" fmla="*/ 36 h 176"/>
              <a:gd name="T68" fmla="*/ 76 w 144"/>
              <a:gd name="T69" fmla="*/ 24 h 176"/>
              <a:gd name="T70" fmla="*/ 80 w 144"/>
              <a:gd name="T71" fmla="*/ 40 h 176"/>
              <a:gd name="T72" fmla="*/ 84 w 144"/>
              <a:gd name="T73" fmla="*/ 24 h 176"/>
              <a:gd name="T74" fmla="*/ 92 w 144"/>
              <a:gd name="T75" fmla="*/ 36 h 176"/>
              <a:gd name="T76" fmla="*/ 100 w 144"/>
              <a:gd name="T77" fmla="*/ 36 h 176"/>
              <a:gd name="T78" fmla="*/ 108 w 144"/>
              <a:gd name="T79" fmla="*/ 24 h 176"/>
              <a:gd name="T80" fmla="*/ 112 w 144"/>
              <a:gd name="T81" fmla="*/ 40 h 176"/>
              <a:gd name="T82" fmla="*/ 116 w 144"/>
              <a:gd name="T83" fmla="*/ 24 h 176"/>
              <a:gd name="T84" fmla="*/ 136 w 144"/>
              <a:gd name="T85" fmla="*/ 168 h 176"/>
              <a:gd name="T86" fmla="*/ 24 w 144"/>
              <a:gd name="T87" fmla="*/ 96 h 176"/>
              <a:gd name="T88" fmla="*/ 124 w 144"/>
              <a:gd name="T89" fmla="*/ 92 h 176"/>
              <a:gd name="T90" fmla="*/ 24 w 144"/>
              <a:gd name="T91" fmla="*/ 88 h 176"/>
              <a:gd name="T92" fmla="*/ 96 w 144"/>
              <a:gd name="T93" fmla="*/ 112 h 176"/>
              <a:gd name="T94" fmla="*/ 20 w 144"/>
              <a:gd name="T95" fmla="*/ 116 h 176"/>
              <a:gd name="T96" fmla="*/ 96 w 144"/>
              <a:gd name="T97" fmla="*/ 120 h 176"/>
              <a:gd name="T98" fmla="*/ 96 w 144"/>
              <a:gd name="T99" fmla="*/ 11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4" h="176">
                <a:moveTo>
                  <a:pt x="24" y="72"/>
                </a:moveTo>
                <a:cubicBezTo>
                  <a:pt x="72" y="72"/>
                  <a:pt x="72" y="72"/>
                  <a:pt x="72" y="72"/>
                </a:cubicBezTo>
                <a:cubicBezTo>
                  <a:pt x="74" y="72"/>
                  <a:pt x="76" y="70"/>
                  <a:pt x="76" y="68"/>
                </a:cubicBezTo>
                <a:cubicBezTo>
                  <a:pt x="76" y="66"/>
                  <a:pt x="74" y="64"/>
                  <a:pt x="72" y="64"/>
                </a:cubicBezTo>
                <a:cubicBezTo>
                  <a:pt x="24" y="64"/>
                  <a:pt x="24" y="64"/>
                  <a:pt x="24" y="64"/>
                </a:cubicBezTo>
                <a:cubicBezTo>
                  <a:pt x="22" y="64"/>
                  <a:pt x="20" y="66"/>
                  <a:pt x="20" y="68"/>
                </a:cubicBezTo>
                <a:cubicBezTo>
                  <a:pt x="20" y="70"/>
                  <a:pt x="22" y="72"/>
                  <a:pt x="24" y="72"/>
                </a:cubicBezTo>
                <a:moveTo>
                  <a:pt x="136" y="16"/>
                </a:moveTo>
                <a:cubicBezTo>
                  <a:pt x="116" y="16"/>
                  <a:pt x="116" y="16"/>
                  <a:pt x="116" y="16"/>
                </a:cubicBezTo>
                <a:cubicBezTo>
                  <a:pt x="116" y="4"/>
                  <a:pt x="116" y="4"/>
                  <a:pt x="116" y="4"/>
                </a:cubicBezTo>
                <a:cubicBezTo>
                  <a:pt x="116" y="2"/>
                  <a:pt x="114" y="0"/>
                  <a:pt x="112" y="0"/>
                </a:cubicBezTo>
                <a:cubicBezTo>
                  <a:pt x="110" y="0"/>
                  <a:pt x="108" y="2"/>
                  <a:pt x="108" y="4"/>
                </a:cubicBezTo>
                <a:cubicBezTo>
                  <a:pt x="108" y="16"/>
                  <a:pt x="108" y="16"/>
                  <a:pt x="108" y="16"/>
                </a:cubicBezTo>
                <a:cubicBezTo>
                  <a:pt x="100" y="16"/>
                  <a:pt x="100" y="16"/>
                  <a:pt x="100" y="16"/>
                </a:cubicBezTo>
                <a:cubicBezTo>
                  <a:pt x="100" y="4"/>
                  <a:pt x="100" y="4"/>
                  <a:pt x="100" y="4"/>
                </a:cubicBezTo>
                <a:cubicBezTo>
                  <a:pt x="100" y="2"/>
                  <a:pt x="98" y="0"/>
                  <a:pt x="96" y="0"/>
                </a:cubicBezTo>
                <a:cubicBezTo>
                  <a:pt x="94" y="0"/>
                  <a:pt x="92" y="2"/>
                  <a:pt x="92" y="4"/>
                </a:cubicBezTo>
                <a:cubicBezTo>
                  <a:pt x="92" y="16"/>
                  <a:pt x="92" y="16"/>
                  <a:pt x="92" y="16"/>
                </a:cubicBezTo>
                <a:cubicBezTo>
                  <a:pt x="84" y="16"/>
                  <a:pt x="84" y="16"/>
                  <a:pt x="84" y="16"/>
                </a:cubicBezTo>
                <a:cubicBezTo>
                  <a:pt x="84" y="4"/>
                  <a:pt x="84" y="4"/>
                  <a:pt x="84" y="4"/>
                </a:cubicBezTo>
                <a:cubicBezTo>
                  <a:pt x="84" y="2"/>
                  <a:pt x="82" y="0"/>
                  <a:pt x="80" y="0"/>
                </a:cubicBezTo>
                <a:cubicBezTo>
                  <a:pt x="78" y="0"/>
                  <a:pt x="76" y="2"/>
                  <a:pt x="76" y="4"/>
                </a:cubicBezTo>
                <a:cubicBezTo>
                  <a:pt x="76" y="16"/>
                  <a:pt x="76" y="16"/>
                  <a:pt x="76" y="16"/>
                </a:cubicBezTo>
                <a:cubicBezTo>
                  <a:pt x="68" y="16"/>
                  <a:pt x="68" y="16"/>
                  <a:pt x="68" y="16"/>
                </a:cubicBezTo>
                <a:cubicBezTo>
                  <a:pt x="68" y="4"/>
                  <a:pt x="68" y="4"/>
                  <a:pt x="68" y="4"/>
                </a:cubicBezTo>
                <a:cubicBezTo>
                  <a:pt x="68" y="2"/>
                  <a:pt x="66" y="0"/>
                  <a:pt x="64" y="0"/>
                </a:cubicBezTo>
                <a:cubicBezTo>
                  <a:pt x="62" y="0"/>
                  <a:pt x="60" y="2"/>
                  <a:pt x="60" y="4"/>
                </a:cubicBezTo>
                <a:cubicBezTo>
                  <a:pt x="60" y="16"/>
                  <a:pt x="60" y="16"/>
                  <a:pt x="60" y="16"/>
                </a:cubicBezTo>
                <a:cubicBezTo>
                  <a:pt x="52" y="16"/>
                  <a:pt x="52" y="16"/>
                  <a:pt x="52" y="16"/>
                </a:cubicBezTo>
                <a:cubicBezTo>
                  <a:pt x="52" y="4"/>
                  <a:pt x="52" y="4"/>
                  <a:pt x="52" y="4"/>
                </a:cubicBezTo>
                <a:cubicBezTo>
                  <a:pt x="52" y="2"/>
                  <a:pt x="50" y="0"/>
                  <a:pt x="48" y="0"/>
                </a:cubicBezTo>
                <a:cubicBezTo>
                  <a:pt x="46" y="0"/>
                  <a:pt x="44" y="2"/>
                  <a:pt x="44" y="4"/>
                </a:cubicBezTo>
                <a:cubicBezTo>
                  <a:pt x="44" y="16"/>
                  <a:pt x="44" y="16"/>
                  <a:pt x="44" y="16"/>
                </a:cubicBezTo>
                <a:cubicBezTo>
                  <a:pt x="36" y="16"/>
                  <a:pt x="36" y="16"/>
                  <a:pt x="36" y="16"/>
                </a:cubicBezTo>
                <a:cubicBezTo>
                  <a:pt x="36" y="4"/>
                  <a:pt x="36" y="4"/>
                  <a:pt x="36" y="4"/>
                </a:cubicBezTo>
                <a:cubicBezTo>
                  <a:pt x="36" y="2"/>
                  <a:pt x="34" y="0"/>
                  <a:pt x="32" y="0"/>
                </a:cubicBezTo>
                <a:cubicBezTo>
                  <a:pt x="30" y="0"/>
                  <a:pt x="28" y="2"/>
                  <a:pt x="28" y="4"/>
                </a:cubicBezTo>
                <a:cubicBezTo>
                  <a:pt x="28" y="16"/>
                  <a:pt x="28" y="16"/>
                  <a:pt x="28" y="16"/>
                </a:cubicBezTo>
                <a:cubicBezTo>
                  <a:pt x="8" y="16"/>
                  <a:pt x="8" y="16"/>
                  <a:pt x="8" y="16"/>
                </a:cubicBezTo>
                <a:cubicBezTo>
                  <a:pt x="4" y="16"/>
                  <a:pt x="0" y="20"/>
                  <a:pt x="0" y="24"/>
                </a:cubicBezTo>
                <a:cubicBezTo>
                  <a:pt x="0" y="168"/>
                  <a:pt x="0" y="168"/>
                  <a:pt x="0" y="168"/>
                </a:cubicBezTo>
                <a:cubicBezTo>
                  <a:pt x="0" y="172"/>
                  <a:pt x="4" y="176"/>
                  <a:pt x="8" y="176"/>
                </a:cubicBezTo>
                <a:cubicBezTo>
                  <a:pt x="136" y="176"/>
                  <a:pt x="136" y="176"/>
                  <a:pt x="136" y="176"/>
                </a:cubicBezTo>
                <a:cubicBezTo>
                  <a:pt x="140" y="176"/>
                  <a:pt x="144" y="172"/>
                  <a:pt x="144" y="168"/>
                </a:cubicBezTo>
                <a:cubicBezTo>
                  <a:pt x="144" y="24"/>
                  <a:pt x="144" y="24"/>
                  <a:pt x="144" y="24"/>
                </a:cubicBezTo>
                <a:cubicBezTo>
                  <a:pt x="144" y="20"/>
                  <a:pt x="140" y="16"/>
                  <a:pt x="136" y="16"/>
                </a:cubicBezTo>
                <a:moveTo>
                  <a:pt x="8" y="168"/>
                </a:moveTo>
                <a:cubicBezTo>
                  <a:pt x="8" y="144"/>
                  <a:pt x="8" y="144"/>
                  <a:pt x="8" y="144"/>
                </a:cubicBezTo>
                <a:cubicBezTo>
                  <a:pt x="32" y="168"/>
                  <a:pt x="32" y="168"/>
                  <a:pt x="32" y="168"/>
                </a:cubicBezTo>
                <a:lnTo>
                  <a:pt x="8" y="168"/>
                </a:lnTo>
                <a:close/>
                <a:moveTo>
                  <a:pt x="136" y="168"/>
                </a:moveTo>
                <a:cubicBezTo>
                  <a:pt x="44" y="168"/>
                  <a:pt x="44" y="168"/>
                  <a:pt x="44" y="168"/>
                </a:cubicBezTo>
                <a:cubicBezTo>
                  <a:pt x="8" y="132"/>
                  <a:pt x="8" y="132"/>
                  <a:pt x="8" y="132"/>
                </a:cubicBezTo>
                <a:cubicBezTo>
                  <a:pt x="8" y="24"/>
                  <a:pt x="8" y="24"/>
                  <a:pt x="8" y="24"/>
                </a:cubicBezTo>
                <a:cubicBezTo>
                  <a:pt x="28" y="24"/>
                  <a:pt x="28" y="24"/>
                  <a:pt x="28" y="24"/>
                </a:cubicBezTo>
                <a:cubicBezTo>
                  <a:pt x="28" y="36"/>
                  <a:pt x="28" y="36"/>
                  <a:pt x="28" y="36"/>
                </a:cubicBezTo>
                <a:cubicBezTo>
                  <a:pt x="28" y="38"/>
                  <a:pt x="30" y="40"/>
                  <a:pt x="32" y="40"/>
                </a:cubicBezTo>
                <a:cubicBezTo>
                  <a:pt x="34" y="40"/>
                  <a:pt x="36" y="38"/>
                  <a:pt x="36" y="36"/>
                </a:cubicBezTo>
                <a:cubicBezTo>
                  <a:pt x="36" y="24"/>
                  <a:pt x="36" y="24"/>
                  <a:pt x="36" y="24"/>
                </a:cubicBezTo>
                <a:cubicBezTo>
                  <a:pt x="44" y="24"/>
                  <a:pt x="44" y="24"/>
                  <a:pt x="44" y="24"/>
                </a:cubicBezTo>
                <a:cubicBezTo>
                  <a:pt x="44" y="36"/>
                  <a:pt x="44" y="36"/>
                  <a:pt x="44" y="36"/>
                </a:cubicBezTo>
                <a:cubicBezTo>
                  <a:pt x="44" y="38"/>
                  <a:pt x="46" y="40"/>
                  <a:pt x="48" y="40"/>
                </a:cubicBezTo>
                <a:cubicBezTo>
                  <a:pt x="50" y="40"/>
                  <a:pt x="52" y="38"/>
                  <a:pt x="52" y="36"/>
                </a:cubicBezTo>
                <a:cubicBezTo>
                  <a:pt x="52" y="24"/>
                  <a:pt x="52" y="24"/>
                  <a:pt x="52" y="24"/>
                </a:cubicBezTo>
                <a:cubicBezTo>
                  <a:pt x="60" y="24"/>
                  <a:pt x="60" y="24"/>
                  <a:pt x="60" y="24"/>
                </a:cubicBezTo>
                <a:cubicBezTo>
                  <a:pt x="60" y="36"/>
                  <a:pt x="60" y="36"/>
                  <a:pt x="60" y="36"/>
                </a:cubicBezTo>
                <a:cubicBezTo>
                  <a:pt x="60" y="38"/>
                  <a:pt x="62" y="40"/>
                  <a:pt x="64" y="40"/>
                </a:cubicBezTo>
                <a:cubicBezTo>
                  <a:pt x="66" y="40"/>
                  <a:pt x="68" y="38"/>
                  <a:pt x="68" y="36"/>
                </a:cubicBezTo>
                <a:cubicBezTo>
                  <a:pt x="68" y="24"/>
                  <a:pt x="68" y="24"/>
                  <a:pt x="68" y="24"/>
                </a:cubicBezTo>
                <a:cubicBezTo>
                  <a:pt x="76" y="24"/>
                  <a:pt x="76" y="24"/>
                  <a:pt x="76" y="24"/>
                </a:cubicBezTo>
                <a:cubicBezTo>
                  <a:pt x="76" y="36"/>
                  <a:pt x="76" y="36"/>
                  <a:pt x="76" y="36"/>
                </a:cubicBezTo>
                <a:cubicBezTo>
                  <a:pt x="76" y="38"/>
                  <a:pt x="78" y="40"/>
                  <a:pt x="80" y="40"/>
                </a:cubicBezTo>
                <a:cubicBezTo>
                  <a:pt x="82" y="40"/>
                  <a:pt x="84" y="38"/>
                  <a:pt x="84" y="36"/>
                </a:cubicBezTo>
                <a:cubicBezTo>
                  <a:pt x="84" y="24"/>
                  <a:pt x="84" y="24"/>
                  <a:pt x="84" y="24"/>
                </a:cubicBezTo>
                <a:cubicBezTo>
                  <a:pt x="92" y="24"/>
                  <a:pt x="92" y="24"/>
                  <a:pt x="92" y="24"/>
                </a:cubicBezTo>
                <a:cubicBezTo>
                  <a:pt x="92" y="36"/>
                  <a:pt x="92" y="36"/>
                  <a:pt x="92" y="36"/>
                </a:cubicBezTo>
                <a:cubicBezTo>
                  <a:pt x="92" y="38"/>
                  <a:pt x="94" y="40"/>
                  <a:pt x="96" y="40"/>
                </a:cubicBezTo>
                <a:cubicBezTo>
                  <a:pt x="98" y="40"/>
                  <a:pt x="100" y="38"/>
                  <a:pt x="100" y="36"/>
                </a:cubicBezTo>
                <a:cubicBezTo>
                  <a:pt x="100" y="24"/>
                  <a:pt x="100" y="24"/>
                  <a:pt x="100" y="24"/>
                </a:cubicBezTo>
                <a:cubicBezTo>
                  <a:pt x="108" y="24"/>
                  <a:pt x="108" y="24"/>
                  <a:pt x="108" y="24"/>
                </a:cubicBezTo>
                <a:cubicBezTo>
                  <a:pt x="108" y="36"/>
                  <a:pt x="108" y="36"/>
                  <a:pt x="108" y="36"/>
                </a:cubicBezTo>
                <a:cubicBezTo>
                  <a:pt x="108" y="38"/>
                  <a:pt x="110" y="40"/>
                  <a:pt x="112" y="40"/>
                </a:cubicBezTo>
                <a:cubicBezTo>
                  <a:pt x="114" y="40"/>
                  <a:pt x="116" y="38"/>
                  <a:pt x="116" y="36"/>
                </a:cubicBezTo>
                <a:cubicBezTo>
                  <a:pt x="116" y="24"/>
                  <a:pt x="116" y="24"/>
                  <a:pt x="116" y="24"/>
                </a:cubicBezTo>
                <a:cubicBezTo>
                  <a:pt x="136" y="24"/>
                  <a:pt x="136" y="24"/>
                  <a:pt x="136" y="24"/>
                </a:cubicBezTo>
                <a:lnTo>
                  <a:pt x="136" y="168"/>
                </a:lnTo>
                <a:close/>
                <a:moveTo>
                  <a:pt x="20" y="92"/>
                </a:moveTo>
                <a:cubicBezTo>
                  <a:pt x="20" y="94"/>
                  <a:pt x="22" y="96"/>
                  <a:pt x="24" y="96"/>
                </a:cubicBezTo>
                <a:cubicBezTo>
                  <a:pt x="120" y="96"/>
                  <a:pt x="120" y="96"/>
                  <a:pt x="120" y="96"/>
                </a:cubicBezTo>
                <a:cubicBezTo>
                  <a:pt x="122" y="96"/>
                  <a:pt x="124" y="94"/>
                  <a:pt x="124" y="92"/>
                </a:cubicBezTo>
                <a:cubicBezTo>
                  <a:pt x="124" y="90"/>
                  <a:pt x="122" y="88"/>
                  <a:pt x="120" y="88"/>
                </a:cubicBezTo>
                <a:cubicBezTo>
                  <a:pt x="24" y="88"/>
                  <a:pt x="24" y="88"/>
                  <a:pt x="24" y="88"/>
                </a:cubicBezTo>
                <a:cubicBezTo>
                  <a:pt x="22" y="88"/>
                  <a:pt x="20" y="90"/>
                  <a:pt x="20" y="92"/>
                </a:cubicBezTo>
                <a:moveTo>
                  <a:pt x="96" y="112"/>
                </a:moveTo>
                <a:cubicBezTo>
                  <a:pt x="24" y="112"/>
                  <a:pt x="24" y="112"/>
                  <a:pt x="24" y="112"/>
                </a:cubicBezTo>
                <a:cubicBezTo>
                  <a:pt x="22" y="112"/>
                  <a:pt x="20" y="114"/>
                  <a:pt x="20" y="116"/>
                </a:cubicBezTo>
                <a:cubicBezTo>
                  <a:pt x="20" y="118"/>
                  <a:pt x="22" y="120"/>
                  <a:pt x="24" y="120"/>
                </a:cubicBezTo>
                <a:cubicBezTo>
                  <a:pt x="96" y="120"/>
                  <a:pt x="96" y="120"/>
                  <a:pt x="96" y="120"/>
                </a:cubicBezTo>
                <a:cubicBezTo>
                  <a:pt x="98" y="120"/>
                  <a:pt x="100" y="118"/>
                  <a:pt x="100" y="116"/>
                </a:cubicBezTo>
                <a:cubicBezTo>
                  <a:pt x="100" y="114"/>
                  <a:pt x="98" y="112"/>
                  <a:pt x="96" y="112"/>
                </a:cubicBezTo>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63" name="Freeform 24"/>
          <p:cNvSpPr>
            <a:spLocks noEditPoints="1"/>
          </p:cNvSpPr>
          <p:nvPr/>
        </p:nvSpPr>
        <p:spPr bwMode="auto">
          <a:xfrm>
            <a:off x="1744706" y="2629742"/>
            <a:ext cx="558942" cy="558942"/>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168 w 176"/>
              <a:gd name="T11" fmla="*/ 84 h 176"/>
              <a:gd name="T12" fmla="*/ 98 w 176"/>
              <a:gd name="T13" fmla="*/ 84 h 176"/>
              <a:gd name="T14" fmla="*/ 147 w 176"/>
              <a:gd name="T15" fmla="*/ 34 h 176"/>
              <a:gd name="T16" fmla="*/ 168 w 176"/>
              <a:gd name="T17" fmla="*/ 84 h 176"/>
              <a:gd name="T18" fmla="*/ 88 w 176"/>
              <a:gd name="T19" fmla="*/ 168 h 176"/>
              <a:gd name="T20" fmla="*/ 8 w 176"/>
              <a:gd name="T21" fmla="*/ 88 h 176"/>
              <a:gd name="T22" fmla="*/ 88 w 176"/>
              <a:gd name="T23" fmla="*/ 8 h 176"/>
              <a:gd name="T24" fmla="*/ 142 w 176"/>
              <a:gd name="T25" fmla="*/ 29 h 176"/>
              <a:gd name="T26" fmla="*/ 85 w 176"/>
              <a:gd name="T27" fmla="*/ 85 h 176"/>
              <a:gd name="T28" fmla="*/ 84 w 176"/>
              <a:gd name="T29" fmla="*/ 88 h 176"/>
              <a:gd name="T30" fmla="*/ 88 w 176"/>
              <a:gd name="T31" fmla="*/ 92 h 176"/>
              <a:gd name="T32" fmla="*/ 168 w 176"/>
              <a:gd name="T33" fmla="*/ 92 h 176"/>
              <a:gd name="T34" fmla="*/ 88 w 176"/>
              <a:gd name="T35" fmla="*/ 16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6" h="176">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168" y="84"/>
                </a:moveTo>
                <a:cubicBezTo>
                  <a:pt x="98" y="84"/>
                  <a:pt x="98" y="84"/>
                  <a:pt x="98" y="84"/>
                </a:cubicBezTo>
                <a:cubicBezTo>
                  <a:pt x="147" y="34"/>
                  <a:pt x="147" y="34"/>
                  <a:pt x="147" y="34"/>
                </a:cubicBezTo>
                <a:cubicBezTo>
                  <a:pt x="159" y="48"/>
                  <a:pt x="167" y="65"/>
                  <a:pt x="168" y="84"/>
                </a:cubicBezTo>
                <a:moveTo>
                  <a:pt x="88" y="168"/>
                </a:moveTo>
                <a:cubicBezTo>
                  <a:pt x="44" y="168"/>
                  <a:pt x="8" y="132"/>
                  <a:pt x="8" y="88"/>
                </a:cubicBezTo>
                <a:cubicBezTo>
                  <a:pt x="8" y="44"/>
                  <a:pt x="44" y="8"/>
                  <a:pt x="88" y="8"/>
                </a:cubicBezTo>
                <a:cubicBezTo>
                  <a:pt x="109" y="8"/>
                  <a:pt x="127" y="16"/>
                  <a:pt x="142" y="29"/>
                </a:cubicBezTo>
                <a:cubicBezTo>
                  <a:pt x="85" y="85"/>
                  <a:pt x="85" y="85"/>
                  <a:pt x="85" y="85"/>
                </a:cubicBezTo>
                <a:cubicBezTo>
                  <a:pt x="84" y="86"/>
                  <a:pt x="84" y="87"/>
                  <a:pt x="84" y="88"/>
                </a:cubicBezTo>
                <a:cubicBezTo>
                  <a:pt x="84" y="90"/>
                  <a:pt x="86" y="92"/>
                  <a:pt x="88" y="92"/>
                </a:cubicBezTo>
                <a:cubicBezTo>
                  <a:pt x="168" y="92"/>
                  <a:pt x="168" y="92"/>
                  <a:pt x="168" y="92"/>
                </a:cubicBezTo>
                <a:cubicBezTo>
                  <a:pt x="166" y="134"/>
                  <a:pt x="131" y="168"/>
                  <a:pt x="88" y="168"/>
                </a:cubicBezTo>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64" name="Freeform 42"/>
          <p:cNvSpPr>
            <a:spLocks noEditPoints="1"/>
          </p:cNvSpPr>
          <p:nvPr/>
        </p:nvSpPr>
        <p:spPr bwMode="auto">
          <a:xfrm>
            <a:off x="6647565" y="2629742"/>
            <a:ext cx="558942" cy="558942"/>
          </a:xfrm>
          <a:custGeom>
            <a:avLst/>
            <a:gdLst>
              <a:gd name="T0" fmla="*/ 16 w 176"/>
              <a:gd name="T1" fmla="*/ 32 h 176"/>
              <a:gd name="T2" fmla="*/ 0 w 176"/>
              <a:gd name="T3" fmla="*/ 160 h 176"/>
              <a:gd name="T4" fmla="*/ 128 w 176"/>
              <a:gd name="T5" fmla="*/ 176 h 176"/>
              <a:gd name="T6" fmla="*/ 144 w 176"/>
              <a:gd name="T7" fmla="*/ 48 h 176"/>
              <a:gd name="T8" fmla="*/ 136 w 176"/>
              <a:gd name="T9" fmla="*/ 160 h 176"/>
              <a:gd name="T10" fmla="*/ 16 w 176"/>
              <a:gd name="T11" fmla="*/ 168 h 176"/>
              <a:gd name="T12" fmla="*/ 8 w 176"/>
              <a:gd name="T13" fmla="*/ 48 h 176"/>
              <a:gd name="T14" fmla="*/ 128 w 176"/>
              <a:gd name="T15" fmla="*/ 40 h 176"/>
              <a:gd name="T16" fmla="*/ 136 w 176"/>
              <a:gd name="T17" fmla="*/ 160 h 176"/>
              <a:gd name="T18" fmla="*/ 56 w 176"/>
              <a:gd name="T19" fmla="*/ 72 h 176"/>
              <a:gd name="T20" fmla="*/ 24 w 176"/>
              <a:gd name="T21" fmla="*/ 72 h 176"/>
              <a:gd name="T22" fmla="*/ 40 w 176"/>
              <a:gd name="T23" fmla="*/ 64 h 176"/>
              <a:gd name="T24" fmla="*/ 40 w 176"/>
              <a:gd name="T25" fmla="*/ 80 h 176"/>
              <a:gd name="T26" fmla="*/ 40 w 176"/>
              <a:gd name="T27" fmla="*/ 64 h 176"/>
              <a:gd name="T28" fmla="*/ 120 w 176"/>
              <a:gd name="T29" fmla="*/ 146 h 176"/>
              <a:gd name="T30" fmla="*/ 96 w 176"/>
              <a:gd name="T31" fmla="*/ 107 h 176"/>
              <a:gd name="T32" fmla="*/ 92 w 176"/>
              <a:gd name="T33" fmla="*/ 104 h 176"/>
              <a:gd name="T34" fmla="*/ 77 w 176"/>
              <a:gd name="T35" fmla="*/ 118 h 176"/>
              <a:gd name="T36" fmla="*/ 60 w 176"/>
              <a:gd name="T37" fmla="*/ 96 h 176"/>
              <a:gd name="T38" fmla="*/ 57 w 176"/>
              <a:gd name="T39" fmla="*/ 98 h 176"/>
              <a:gd name="T40" fmla="*/ 25 w 176"/>
              <a:gd name="T41" fmla="*/ 146 h 176"/>
              <a:gd name="T42" fmla="*/ 28 w 176"/>
              <a:gd name="T43" fmla="*/ 152 h 176"/>
              <a:gd name="T44" fmla="*/ 120 w 176"/>
              <a:gd name="T45" fmla="*/ 148 h 176"/>
              <a:gd name="T46" fmla="*/ 35 w 176"/>
              <a:gd name="T47" fmla="*/ 144 h 176"/>
              <a:gd name="T48" fmla="*/ 72 w 176"/>
              <a:gd name="T49" fmla="*/ 126 h 176"/>
              <a:gd name="T50" fmla="*/ 79 w 176"/>
              <a:gd name="T51" fmla="*/ 127 h 176"/>
              <a:gd name="T52" fmla="*/ 109 w 176"/>
              <a:gd name="T53" fmla="*/ 144 h 176"/>
              <a:gd name="T54" fmla="*/ 160 w 176"/>
              <a:gd name="T55" fmla="*/ 0 h 176"/>
              <a:gd name="T56" fmla="*/ 32 w 176"/>
              <a:gd name="T57" fmla="*/ 16 h 176"/>
              <a:gd name="T58" fmla="*/ 36 w 176"/>
              <a:gd name="T59" fmla="*/ 24 h 176"/>
              <a:gd name="T60" fmla="*/ 40 w 176"/>
              <a:gd name="T61" fmla="*/ 16 h 176"/>
              <a:gd name="T62" fmla="*/ 160 w 176"/>
              <a:gd name="T63" fmla="*/ 8 h 176"/>
              <a:gd name="T64" fmla="*/ 168 w 176"/>
              <a:gd name="T65" fmla="*/ 128 h 176"/>
              <a:gd name="T66" fmla="*/ 156 w 176"/>
              <a:gd name="T67" fmla="*/ 136 h 176"/>
              <a:gd name="T68" fmla="*/ 156 w 176"/>
              <a:gd name="T69" fmla="*/ 144 h 176"/>
              <a:gd name="T70" fmla="*/ 176 w 176"/>
              <a:gd name="T71" fmla="*/ 128 h 176"/>
              <a:gd name="T72" fmla="*/ 160 w 176"/>
              <a:gd name="T73" fmla="*/ 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76" h="176">
                <a:moveTo>
                  <a:pt x="128" y="32"/>
                </a:moveTo>
                <a:cubicBezTo>
                  <a:pt x="16" y="32"/>
                  <a:pt x="16" y="32"/>
                  <a:pt x="16" y="32"/>
                </a:cubicBezTo>
                <a:cubicBezTo>
                  <a:pt x="7" y="32"/>
                  <a:pt x="0" y="39"/>
                  <a:pt x="0" y="48"/>
                </a:cubicBezTo>
                <a:cubicBezTo>
                  <a:pt x="0" y="160"/>
                  <a:pt x="0" y="160"/>
                  <a:pt x="0" y="160"/>
                </a:cubicBezTo>
                <a:cubicBezTo>
                  <a:pt x="0" y="169"/>
                  <a:pt x="7" y="176"/>
                  <a:pt x="16" y="176"/>
                </a:cubicBezTo>
                <a:cubicBezTo>
                  <a:pt x="128" y="176"/>
                  <a:pt x="128" y="176"/>
                  <a:pt x="128" y="176"/>
                </a:cubicBezTo>
                <a:cubicBezTo>
                  <a:pt x="137" y="176"/>
                  <a:pt x="144" y="169"/>
                  <a:pt x="144" y="160"/>
                </a:cubicBezTo>
                <a:cubicBezTo>
                  <a:pt x="144" y="48"/>
                  <a:pt x="144" y="48"/>
                  <a:pt x="144" y="48"/>
                </a:cubicBezTo>
                <a:cubicBezTo>
                  <a:pt x="144" y="39"/>
                  <a:pt x="137" y="32"/>
                  <a:pt x="128" y="32"/>
                </a:cubicBezTo>
                <a:moveTo>
                  <a:pt x="136" y="160"/>
                </a:moveTo>
                <a:cubicBezTo>
                  <a:pt x="136" y="164"/>
                  <a:pt x="132" y="168"/>
                  <a:pt x="128" y="168"/>
                </a:cubicBezTo>
                <a:cubicBezTo>
                  <a:pt x="16" y="168"/>
                  <a:pt x="16" y="168"/>
                  <a:pt x="16" y="168"/>
                </a:cubicBezTo>
                <a:cubicBezTo>
                  <a:pt x="12" y="168"/>
                  <a:pt x="8" y="164"/>
                  <a:pt x="8" y="160"/>
                </a:cubicBezTo>
                <a:cubicBezTo>
                  <a:pt x="8" y="48"/>
                  <a:pt x="8" y="48"/>
                  <a:pt x="8" y="48"/>
                </a:cubicBezTo>
                <a:cubicBezTo>
                  <a:pt x="8" y="44"/>
                  <a:pt x="12" y="40"/>
                  <a:pt x="16" y="40"/>
                </a:cubicBezTo>
                <a:cubicBezTo>
                  <a:pt x="128" y="40"/>
                  <a:pt x="128" y="40"/>
                  <a:pt x="128" y="40"/>
                </a:cubicBezTo>
                <a:cubicBezTo>
                  <a:pt x="132" y="40"/>
                  <a:pt x="136" y="44"/>
                  <a:pt x="136" y="48"/>
                </a:cubicBezTo>
                <a:lnTo>
                  <a:pt x="136" y="160"/>
                </a:lnTo>
                <a:close/>
                <a:moveTo>
                  <a:pt x="40" y="88"/>
                </a:moveTo>
                <a:cubicBezTo>
                  <a:pt x="49" y="88"/>
                  <a:pt x="56" y="81"/>
                  <a:pt x="56" y="72"/>
                </a:cubicBezTo>
                <a:cubicBezTo>
                  <a:pt x="56" y="63"/>
                  <a:pt x="49" y="56"/>
                  <a:pt x="40" y="56"/>
                </a:cubicBezTo>
                <a:cubicBezTo>
                  <a:pt x="31" y="56"/>
                  <a:pt x="24" y="63"/>
                  <a:pt x="24" y="72"/>
                </a:cubicBezTo>
                <a:cubicBezTo>
                  <a:pt x="24" y="81"/>
                  <a:pt x="31" y="88"/>
                  <a:pt x="40" y="88"/>
                </a:cubicBezTo>
                <a:moveTo>
                  <a:pt x="40" y="64"/>
                </a:moveTo>
                <a:cubicBezTo>
                  <a:pt x="44" y="64"/>
                  <a:pt x="48" y="68"/>
                  <a:pt x="48" y="72"/>
                </a:cubicBezTo>
                <a:cubicBezTo>
                  <a:pt x="48" y="76"/>
                  <a:pt x="44" y="80"/>
                  <a:pt x="40" y="80"/>
                </a:cubicBezTo>
                <a:cubicBezTo>
                  <a:pt x="36" y="80"/>
                  <a:pt x="32" y="76"/>
                  <a:pt x="32" y="72"/>
                </a:cubicBezTo>
                <a:cubicBezTo>
                  <a:pt x="32" y="68"/>
                  <a:pt x="36" y="64"/>
                  <a:pt x="40" y="64"/>
                </a:cubicBezTo>
                <a:moveTo>
                  <a:pt x="120" y="147"/>
                </a:moveTo>
                <a:cubicBezTo>
                  <a:pt x="120" y="146"/>
                  <a:pt x="120" y="146"/>
                  <a:pt x="120" y="146"/>
                </a:cubicBezTo>
                <a:cubicBezTo>
                  <a:pt x="120" y="146"/>
                  <a:pt x="120" y="146"/>
                  <a:pt x="120" y="146"/>
                </a:cubicBezTo>
                <a:cubicBezTo>
                  <a:pt x="96" y="107"/>
                  <a:pt x="96" y="107"/>
                  <a:pt x="96" y="107"/>
                </a:cubicBezTo>
                <a:cubicBezTo>
                  <a:pt x="96" y="107"/>
                  <a:pt x="96" y="107"/>
                  <a:pt x="96" y="107"/>
                </a:cubicBezTo>
                <a:cubicBezTo>
                  <a:pt x="95" y="105"/>
                  <a:pt x="94" y="104"/>
                  <a:pt x="92" y="104"/>
                </a:cubicBezTo>
                <a:cubicBezTo>
                  <a:pt x="91" y="104"/>
                  <a:pt x="90" y="104"/>
                  <a:pt x="89" y="105"/>
                </a:cubicBezTo>
                <a:cubicBezTo>
                  <a:pt x="77" y="118"/>
                  <a:pt x="77" y="118"/>
                  <a:pt x="77" y="118"/>
                </a:cubicBezTo>
                <a:cubicBezTo>
                  <a:pt x="64" y="98"/>
                  <a:pt x="64" y="98"/>
                  <a:pt x="64" y="98"/>
                </a:cubicBezTo>
                <a:cubicBezTo>
                  <a:pt x="63" y="97"/>
                  <a:pt x="62" y="96"/>
                  <a:pt x="60" y="96"/>
                </a:cubicBezTo>
                <a:cubicBezTo>
                  <a:pt x="59" y="96"/>
                  <a:pt x="57" y="97"/>
                  <a:pt x="57" y="98"/>
                </a:cubicBezTo>
                <a:cubicBezTo>
                  <a:pt x="57" y="98"/>
                  <a:pt x="57" y="98"/>
                  <a:pt x="57" y="98"/>
                </a:cubicBezTo>
                <a:cubicBezTo>
                  <a:pt x="25" y="146"/>
                  <a:pt x="25" y="146"/>
                  <a:pt x="25" y="146"/>
                </a:cubicBezTo>
                <a:cubicBezTo>
                  <a:pt x="25" y="146"/>
                  <a:pt x="25" y="146"/>
                  <a:pt x="25" y="146"/>
                </a:cubicBezTo>
                <a:cubicBezTo>
                  <a:pt x="24" y="146"/>
                  <a:pt x="24" y="147"/>
                  <a:pt x="24" y="148"/>
                </a:cubicBezTo>
                <a:cubicBezTo>
                  <a:pt x="24" y="150"/>
                  <a:pt x="26" y="152"/>
                  <a:pt x="28" y="152"/>
                </a:cubicBezTo>
                <a:cubicBezTo>
                  <a:pt x="116" y="152"/>
                  <a:pt x="116" y="152"/>
                  <a:pt x="116" y="152"/>
                </a:cubicBezTo>
                <a:cubicBezTo>
                  <a:pt x="118" y="152"/>
                  <a:pt x="120" y="150"/>
                  <a:pt x="120" y="148"/>
                </a:cubicBezTo>
                <a:cubicBezTo>
                  <a:pt x="120" y="147"/>
                  <a:pt x="120" y="147"/>
                  <a:pt x="120" y="147"/>
                </a:cubicBezTo>
                <a:close/>
                <a:moveTo>
                  <a:pt x="35" y="144"/>
                </a:moveTo>
                <a:cubicBezTo>
                  <a:pt x="60" y="107"/>
                  <a:pt x="60" y="107"/>
                  <a:pt x="60" y="107"/>
                </a:cubicBezTo>
                <a:cubicBezTo>
                  <a:pt x="72" y="126"/>
                  <a:pt x="72" y="126"/>
                  <a:pt x="72" y="126"/>
                </a:cubicBezTo>
                <a:cubicBezTo>
                  <a:pt x="73" y="127"/>
                  <a:pt x="74" y="128"/>
                  <a:pt x="76" y="128"/>
                </a:cubicBezTo>
                <a:cubicBezTo>
                  <a:pt x="77" y="128"/>
                  <a:pt x="78" y="128"/>
                  <a:pt x="79" y="127"/>
                </a:cubicBezTo>
                <a:cubicBezTo>
                  <a:pt x="91" y="114"/>
                  <a:pt x="91" y="114"/>
                  <a:pt x="91" y="114"/>
                </a:cubicBezTo>
                <a:cubicBezTo>
                  <a:pt x="109" y="144"/>
                  <a:pt x="109" y="144"/>
                  <a:pt x="109" y="144"/>
                </a:cubicBezTo>
                <a:lnTo>
                  <a:pt x="35" y="144"/>
                </a:lnTo>
                <a:close/>
                <a:moveTo>
                  <a:pt x="160" y="0"/>
                </a:moveTo>
                <a:cubicBezTo>
                  <a:pt x="48" y="0"/>
                  <a:pt x="48" y="0"/>
                  <a:pt x="48" y="0"/>
                </a:cubicBezTo>
                <a:cubicBezTo>
                  <a:pt x="39" y="0"/>
                  <a:pt x="32" y="7"/>
                  <a:pt x="32" y="16"/>
                </a:cubicBezTo>
                <a:cubicBezTo>
                  <a:pt x="32" y="20"/>
                  <a:pt x="32" y="20"/>
                  <a:pt x="32" y="20"/>
                </a:cubicBezTo>
                <a:cubicBezTo>
                  <a:pt x="32" y="22"/>
                  <a:pt x="34" y="24"/>
                  <a:pt x="36" y="24"/>
                </a:cubicBezTo>
                <a:cubicBezTo>
                  <a:pt x="38" y="24"/>
                  <a:pt x="40" y="22"/>
                  <a:pt x="40" y="20"/>
                </a:cubicBezTo>
                <a:cubicBezTo>
                  <a:pt x="40" y="16"/>
                  <a:pt x="40" y="16"/>
                  <a:pt x="40" y="16"/>
                </a:cubicBezTo>
                <a:cubicBezTo>
                  <a:pt x="40" y="12"/>
                  <a:pt x="44" y="8"/>
                  <a:pt x="48" y="8"/>
                </a:cubicBezTo>
                <a:cubicBezTo>
                  <a:pt x="160" y="8"/>
                  <a:pt x="160" y="8"/>
                  <a:pt x="160" y="8"/>
                </a:cubicBezTo>
                <a:cubicBezTo>
                  <a:pt x="164" y="8"/>
                  <a:pt x="168" y="12"/>
                  <a:pt x="168" y="16"/>
                </a:cubicBezTo>
                <a:cubicBezTo>
                  <a:pt x="168" y="128"/>
                  <a:pt x="168" y="128"/>
                  <a:pt x="168" y="128"/>
                </a:cubicBezTo>
                <a:cubicBezTo>
                  <a:pt x="168" y="132"/>
                  <a:pt x="164" y="136"/>
                  <a:pt x="160" y="136"/>
                </a:cubicBezTo>
                <a:cubicBezTo>
                  <a:pt x="156" y="136"/>
                  <a:pt x="156" y="136"/>
                  <a:pt x="156" y="136"/>
                </a:cubicBezTo>
                <a:cubicBezTo>
                  <a:pt x="154" y="136"/>
                  <a:pt x="152" y="138"/>
                  <a:pt x="152" y="140"/>
                </a:cubicBezTo>
                <a:cubicBezTo>
                  <a:pt x="152" y="142"/>
                  <a:pt x="154" y="144"/>
                  <a:pt x="156" y="144"/>
                </a:cubicBezTo>
                <a:cubicBezTo>
                  <a:pt x="160" y="144"/>
                  <a:pt x="160" y="144"/>
                  <a:pt x="160" y="144"/>
                </a:cubicBezTo>
                <a:cubicBezTo>
                  <a:pt x="169" y="144"/>
                  <a:pt x="176" y="137"/>
                  <a:pt x="176" y="128"/>
                </a:cubicBezTo>
                <a:cubicBezTo>
                  <a:pt x="176" y="16"/>
                  <a:pt x="176" y="16"/>
                  <a:pt x="176" y="16"/>
                </a:cubicBezTo>
                <a:cubicBezTo>
                  <a:pt x="176" y="7"/>
                  <a:pt x="169" y="0"/>
                  <a:pt x="160" y="0"/>
                </a:cubicBezTo>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dirty="0"/>
          </a:p>
        </p:txBody>
      </p:sp>
      <p:grpSp>
        <p:nvGrpSpPr>
          <p:cNvPr id="3" name="Group 2"/>
          <p:cNvGrpSpPr/>
          <p:nvPr/>
        </p:nvGrpSpPr>
        <p:grpSpPr>
          <a:xfrm>
            <a:off x="1063785" y="2526757"/>
            <a:ext cx="1799552" cy="998055"/>
            <a:chOff x="1063785" y="2526757"/>
            <a:chExt cx="1799552" cy="998055"/>
          </a:xfrm>
        </p:grpSpPr>
        <p:sp>
          <p:nvSpPr>
            <p:cNvPr id="25" name="Freeform 15"/>
            <p:cNvSpPr>
              <a:spLocks/>
            </p:cNvSpPr>
            <p:nvPr/>
          </p:nvSpPr>
          <p:spPr bwMode="auto">
            <a:xfrm rot="2700000">
              <a:off x="866565" y="2723977"/>
              <a:ext cx="684161" cy="289721"/>
            </a:xfrm>
            <a:custGeom>
              <a:avLst/>
              <a:gdLst>
                <a:gd name="T0" fmla="*/ 164 w 208"/>
                <a:gd name="T1" fmla="*/ 88 h 88"/>
                <a:gd name="T2" fmla="*/ 44 w 208"/>
                <a:gd name="T3" fmla="*/ 88 h 88"/>
                <a:gd name="T4" fmla="*/ 0 w 208"/>
                <a:gd name="T5" fmla="*/ 44 h 88"/>
                <a:gd name="T6" fmla="*/ 0 w 208"/>
                <a:gd name="T7" fmla="*/ 44 h 88"/>
                <a:gd name="T8" fmla="*/ 44 w 208"/>
                <a:gd name="T9" fmla="*/ 0 h 88"/>
                <a:gd name="T10" fmla="*/ 164 w 208"/>
                <a:gd name="T11" fmla="*/ 0 h 88"/>
                <a:gd name="T12" fmla="*/ 208 w 208"/>
                <a:gd name="T13" fmla="*/ 44 h 88"/>
                <a:gd name="T14" fmla="*/ 208 w 208"/>
                <a:gd name="T15" fmla="*/ 44 h 88"/>
                <a:gd name="T16" fmla="*/ 164 w 208"/>
                <a:gd name="T17"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88">
                  <a:moveTo>
                    <a:pt x="164" y="88"/>
                  </a:moveTo>
                  <a:cubicBezTo>
                    <a:pt x="44" y="88"/>
                    <a:pt x="44" y="88"/>
                    <a:pt x="44" y="88"/>
                  </a:cubicBezTo>
                  <a:cubicBezTo>
                    <a:pt x="19" y="88"/>
                    <a:pt x="0" y="68"/>
                    <a:pt x="0" y="44"/>
                  </a:cubicBezTo>
                  <a:cubicBezTo>
                    <a:pt x="0" y="44"/>
                    <a:pt x="0" y="44"/>
                    <a:pt x="0" y="44"/>
                  </a:cubicBezTo>
                  <a:cubicBezTo>
                    <a:pt x="0" y="20"/>
                    <a:pt x="19" y="0"/>
                    <a:pt x="44" y="0"/>
                  </a:cubicBezTo>
                  <a:cubicBezTo>
                    <a:pt x="164" y="0"/>
                    <a:pt x="164" y="0"/>
                    <a:pt x="164" y="0"/>
                  </a:cubicBezTo>
                  <a:cubicBezTo>
                    <a:pt x="188" y="0"/>
                    <a:pt x="208" y="20"/>
                    <a:pt x="208" y="44"/>
                  </a:cubicBezTo>
                  <a:cubicBezTo>
                    <a:pt x="208" y="44"/>
                    <a:pt x="208" y="44"/>
                    <a:pt x="208" y="44"/>
                  </a:cubicBezTo>
                  <a:cubicBezTo>
                    <a:pt x="208" y="68"/>
                    <a:pt x="188" y="88"/>
                    <a:pt x="164" y="88"/>
                  </a:cubicBez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65" name="Freeform 15"/>
            <p:cNvSpPr>
              <a:spLocks/>
            </p:cNvSpPr>
            <p:nvPr/>
          </p:nvSpPr>
          <p:spPr bwMode="auto">
            <a:xfrm rot="2700000">
              <a:off x="2376396" y="3037871"/>
              <a:ext cx="684161" cy="289721"/>
            </a:xfrm>
            <a:custGeom>
              <a:avLst/>
              <a:gdLst>
                <a:gd name="T0" fmla="*/ 164 w 208"/>
                <a:gd name="T1" fmla="*/ 88 h 88"/>
                <a:gd name="T2" fmla="*/ 44 w 208"/>
                <a:gd name="T3" fmla="*/ 88 h 88"/>
                <a:gd name="T4" fmla="*/ 0 w 208"/>
                <a:gd name="T5" fmla="*/ 44 h 88"/>
                <a:gd name="T6" fmla="*/ 0 w 208"/>
                <a:gd name="T7" fmla="*/ 44 h 88"/>
                <a:gd name="T8" fmla="*/ 44 w 208"/>
                <a:gd name="T9" fmla="*/ 0 h 88"/>
                <a:gd name="T10" fmla="*/ 164 w 208"/>
                <a:gd name="T11" fmla="*/ 0 h 88"/>
                <a:gd name="T12" fmla="*/ 208 w 208"/>
                <a:gd name="T13" fmla="*/ 44 h 88"/>
                <a:gd name="T14" fmla="*/ 208 w 208"/>
                <a:gd name="T15" fmla="*/ 44 h 88"/>
                <a:gd name="T16" fmla="*/ 164 w 208"/>
                <a:gd name="T17"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88">
                  <a:moveTo>
                    <a:pt x="164" y="88"/>
                  </a:moveTo>
                  <a:cubicBezTo>
                    <a:pt x="44" y="88"/>
                    <a:pt x="44" y="88"/>
                    <a:pt x="44" y="88"/>
                  </a:cubicBezTo>
                  <a:cubicBezTo>
                    <a:pt x="19" y="88"/>
                    <a:pt x="0" y="68"/>
                    <a:pt x="0" y="44"/>
                  </a:cubicBezTo>
                  <a:cubicBezTo>
                    <a:pt x="0" y="44"/>
                    <a:pt x="0" y="44"/>
                    <a:pt x="0" y="44"/>
                  </a:cubicBezTo>
                  <a:cubicBezTo>
                    <a:pt x="0" y="20"/>
                    <a:pt x="19" y="0"/>
                    <a:pt x="44" y="0"/>
                  </a:cubicBezTo>
                  <a:cubicBezTo>
                    <a:pt x="164" y="0"/>
                    <a:pt x="164" y="0"/>
                    <a:pt x="164" y="0"/>
                  </a:cubicBezTo>
                  <a:cubicBezTo>
                    <a:pt x="188" y="0"/>
                    <a:pt x="208" y="20"/>
                    <a:pt x="208" y="44"/>
                  </a:cubicBezTo>
                  <a:cubicBezTo>
                    <a:pt x="208" y="44"/>
                    <a:pt x="208" y="44"/>
                    <a:pt x="208" y="44"/>
                  </a:cubicBezTo>
                  <a:cubicBezTo>
                    <a:pt x="208" y="68"/>
                    <a:pt x="188" y="88"/>
                    <a:pt x="164" y="88"/>
                  </a:cubicBez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dirty="0"/>
            </a:p>
          </p:txBody>
        </p:sp>
      </p:grpSp>
      <p:sp>
        <p:nvSpPr>
          <p:cNvPr id="73" name="TextBox 72"/>
          <p:cNvSpPr txBox="1"/>
          <p:nvPr/>
        </p:nvSpPr>
        <p:spPr>
          <a:xfrm>
            <a:off x="3230158" y="2345016"/>
            <a:ext cx="872355" cy="338554"/>
          </a:xfrm>
          <a:prstGeom prst="rect">
            <a:avLst/>
          </a:prstGeom>
          <a:noFill/>
        </p:spPr>
        <p:txBody>
          <a:bodyPr wrap="none" rtlCol="0">
            <a:spAutoFit/>
          </a:bodyPr>
          <a:lstStyle/>
          <a:p>
            <a:r>
              <a:rPr lang="id-ID" sz="1600" dirty="0">
                <a:latin typeface="+mj-lt"/>
              </a:rPr>
              <a:t>Secure</a:t>
            </a:r>
          </a:p>
        </p:txBody>
      </p:sp>
      <p:sp>
        <p:nvSpPr>
          <p:cNvPr id="74" name="Rectangle 73"/>
          <p:cNvSpPr/>
          <p:nvPr/>
        </p:nvSpPr>
        <p:spPr>
          <a:xfrm>
            <a:off x="3230158" y="2551462"/>
            <a:ext cx="2517811" cy="923330"/>
          </a:xfrm>
          <a:prstGeom prst="rect">
            <a:avLst/>
          </a:prstGeom>
        </p:spPr>
        <p:txBody>
          <a:bodyPr wrap="square">
            <a:spAutoFit/>
          </a:bodyPr>
          <a:lstStyle/>
          <a:p>
            <a:pPr algn="just">
              <a:lnSpc>
                <a:spcPct val="150000"/>
              </a:lnSpc>
            </a:pPr>
            <a:r>
              <a:rPr lang="id-ID" sz="1200" dirty="0">
                <a:solidFill>
                  <a:schemeClr val="tx2"/>
                </a:solidFill>
              </a:rPr>
              <a:t>Cras vitae est a orci finibus porta. Cras ac varius ipsum, vel eleifend erat. Pellentesque. </a:t>
            </a:r>
          </a:p>
        </p:txBody>
      </p:sp>
      <p:sp>
        <p:nvSpPr>
          <p:cNvPr id="75" name="TextBox 74"/>
          <p:cNvSpPr txBox="1"/>
          <p:nvPr/>
        </p:nvSpPr>
        <p:spPr>
          <a:xfrm>
            <a:off x="3230158" y="4675861"/>
            <a:ext cx="1080745" cy="338554"/>
          </a:xfrm>
          <a:prstGeom prst="rect">
            <a:avLst/>
          </a:prstGeom>
          <a:noFill/>
        </p:spPr>
        <p:txBody>
          <a:bodyPr wrap="none" rtlCol="0">
            <a:spAutoFit/>
          </a:bodyPr>
          <a:lstStyle/>
          <a:p>
            <a:r>
              <a:rPr lang="id-ID" sz="1600" dirty="0">
                <a:latin typeface="+mj-lt"/>
              </a:rPr>
              <a:t>Strategic</a:t>
            </a:r>
          </a:p>
        </p:txBody>
      </p:sp>
      <p:sp>
        <p:nvSpPr>
          <p:cNvPr id="76" name="Rectangle 75"/>
          <p:cNvSpPr/>
          <p:nvPr/>
        </p:nvSpPr>
        <p:spPr>
          <a:xfrm>
            <a:off x="3230158" y="4882307"/>
            <a:ext cx="2517811" cy="923330"/>
          </a:xfrm>
          <a:prstGeom prst="rect">
            <a:avLst/>
          </a:prstGeom>
        </p:spPr>
        <p:txBody>
          <a:bodyPr wrap="square">
            <a:spAutoFit/>
          </a:bodyPr>
          <a:lstStyle/>
          <a:p>
            <a:pPr algn="just">
              <a:lnSpc>
                <a:spcPct val="150000"/>
              </a:lnSpc>
            </a:pPr>
            <a:r>
              <a:rPr lang="id-ID" sz="1200" dirty="0">
                <a:solidFill>
                  <a:schemeClr val="tx2"/>
                </a:solidFill>
              </a:rPr>
              <a:t>Cras vitae est a orci finibus porta. Cras ac varius ipsum, vel eleifend erat. Pellentesque. </a:t>
            </a:r>
          </a:p>
        </p:txBody>
      </p:sp>
      <p:sp>
        <p:nvSpPr>
          <p:cNvPr id="77" name="TextBox 76"/>
          <p:cNvSpPr txBox="1"/>
          <p:nvPr/>
        </p:nvSpPr>
        <p:spPr>
          <a:xfrm>
            <a:off x="8193344" y="2345016"/>
            <a:ext cx="1287532" cy="338554"/>
          </a:xfrm>
          <a:prstGeom prst="rect">
            <a:avLst/>
          </a:prstGeom>
          <a:noFill/>
        </p:spPr>
        <p:txBody>
          <a:bodyPr wrap="none" rtlCol="0">
            <a:spAutoFit/>
          </a:bodyPr>
          <a:lstStyle/>
          <a:p>
            <a:r>
              <a:rPr lang="id-ID" sz="1600" dirty="0">
                <a:latin typeface="+mj-lt"/>
              </a:rPr>
              <a:t>Networking</a:t>
            </a:r>
          </a:p>
        </p:txBody>
      </p:sp>
      <p:sp>
        <p:nvSpPr>
          <p:cNvPr id="78" name="Rectangle 77"/>
          <p:cNvSpPr/>
          <p:nvPr/>
        </p:nvSpPr>
        <p:spPr>
          <a:xfrm>
            <a:off x="8193344" y="2551462"/>
            <a:ext cx="2517811" cy="923330"/>
          </a:xfrm>
          <a:prstGeom prst="rect">
            <a:avLst/>
          </a:prstGeom>
        </p:spPr>
        <p:txBody>
          <a:bodyPr wrap="square">
            <a:spAutoFit/>
          </a:bodyPr>
          <a:lstStyle/>
          <a:p>
            <a:pPr algn="just">
              <a:lnSpc>
                <a:spcPct val="150000"/>
              </a:lnSpc>
            </a:pPr>
            <a:r>
              <a:rPr lang="id-ID" sz="1200" dirty="0">
                <a:solidFill>
                  <a:schemeClr val="tx2"/>
                </a:solidFill>
              </a:rPr>
              <a:t>Cras vitae est a orci finibus porta. Cras ac varius ipsum, vel eleifend erat. Pellentesque. </a:t>
            </a:r>
          </a:p>
        </p:txBody>
      </p:sp>
      <p:sp>
        <p:nvSpPr>
          <p:cNvPr id="79" name="TextBox 78"/>
          <p:cNvSpPr txBox="1"/>
          <p:nvPr/>
        </p:nvSpPr>
        <p:spPr>
          <a:xfrm>
            <a:off x="8193344" y="4675861"/>
            <a:ext cx="1130438" cy="338554"/>
          </a:xfrm>
          <a:prstGeom prst="rect">
            <a:avLst/>
          </a:prstGeom>
          <a:noFill/>
        </p:spPr>
        <p:txBody>
          <a:bodyPr wrap="none" rtlCol="0">
            <a:spAutoFit/>
          </a:bodyPr>
          <a:lstStyle/>
          <a:p>
            <a:r>
              <a:rPr lang="id-ID" sz="1600" dirty="0">
                <a:latin typeface="+mj-lt"/>
              </a:rPr>
              <a:t>Best offer</a:t>
            </a:r>
          </a:p>
        </p:txBody>
      </p:sp>
      <p:sp>
        <p:nvSpPr>
          <p:cNvPr id="80" name="Rectangle 79"/>
          <p:cNvSpPr/>
          <p:nvPr/>
        </p:nvSpPr>
        <p:spPr>
          <a:xfrm>
            <a:off x="8193344" y="4882307"/>
            <a:ext cx="2517811" cy="923330"/>
          </a:xfrm>
          <a:prstGeom prst="rect">
            <a:avLst/>
          </a:prstGeom>
        </p:spPr>
        <p:txBody>
          <a:bodyPr wrap="square">
            <a:spAutoFit/>
          </a:bodyPr>
          <a:lstStyle/>
          <a:p>
            <a:pPr algn="just">
              <a:lnSpc>
                <a:spcPct val="150000"/>
              </a:lnSpc>
            </a:pPr>
            <a:r>
              <a:rPr lang="id-ID" sz="1200" dirty="0">
                <a:solidFill>
                  <a:schemeClr val="tx2"/>
                </a:solidFill>
              </a:rPr>
              <a:t>Cras vitae est a orci finibus porta. Cras ac varius ipsum, vel eleifend erat. Pellentesque. </a:t>
            </a:r>
          </a:p>
        </p:txBody>
      </p:sp>
    </p:spTree>
    <p:extLst>
      <p:ext uri="{BB962C8B-B14F-4D97-AF65-F5344CB8AC3E}">
        <p14:creationId xmlns:p14="http://schemas.microsoft.com/office/powerpoint/2010/main" val="28680736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barn(outHorizontal)">
                                      <p:cBhvr>
                                        <p:cTn id="7" dur="500"/>
                                        <p:tgtEl>
                                          <p:spTgt spid="20"/>
                                        </p:tgtEl>
                                      </p:cBhvr>
                                    </p:animEffect>
                                  </p:childTnLst>
                                </p:cTn>
                              </p:par>
                              <p:par>
                                <p:cTn id="8" presetID="16" presetClass="entr" presetSubtype="42"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barn(outHorizontal)">
                                      <p:cBhvr>
                                        <p:cTn id="10" dur="500"/>
                                        <p:tgtEl>
                                          <p:spTgt spid="13"/>
                                        </p:tgtEl>
                                      </p:cBhvr>
                                    </p:animEffect>
                                  </p:childTnLst>
                                </p:cTn>
                              </p:par>
                              <p:par>
                                <p:cTn id="11" presetID="16" presetClass="entr" presetSubtype="42" fill="hold" grpId="0" nodeType="withEffect">
                                  <p:stCondLst>
                                    <p:cond delay="0"/>
                                  </p:stCondLst>
                                  <p:childTnLst>
                                    <p:set>
                                      <p:cBhvr>
                                        <p:cTn id="12" dur="1" fill="hold">
                                          <p:stCondLst>
                                            <p:cond delay="0"/>
                                          </p:stCondLst>
                                        </p:cTn>
                                        <p:tgtEl>
                                          <p:spTgt spid="50"/>
                                        </p:tgtEl>
                                        <p:attrNameLst>
                                          <p:attrName>style.visibility</p:attrName>
                                        </p:attrNameLst>
                                      </p:cBhvr>
                                      <p:to>
                                        <p:strVal val="visible"/>
                                      </p:to>
                                    </p:set>
                                    <p:animEffect transition="in" filter="barn(outHorizontal)">
                                      <p:cBhvr>
                                        <p:cTn id="13" dur="500"/>
                                        <p:tgtEl>
                                          <p:spTgt spid="50"/>
                                        </p:tgtEl>
                                      </p:cBhvr>
                                    </p:animEffect>
                                  </p:childTnLst>
                                </p:cTn>
                              </p:par>
                              <p:par>
                                <p:cTn id="14" presetID="16" presetClass="entr" presetSubtype="42" fill="hold" grpId="0" nodeType="withEffect">
                                  <p:stCondLst>
                                    <p:cond delay="0"/>
                                  </p:stCondLst>
                                  <p:childTnLst>
                                    <p:set>
                                      <p:cBhvr>
                                        <p:cTn id="15" dur="1" fill="hold">
                                          <p:stCondLst>
                                            <p:cond delay="0"/>
                                          </p:stCondLst>
                                        </p:cTn>
                                        <p:tgtEl>
                                          <p:spTgt spid="45"/>
                                        </p:tgtEl>
                                        <p:attrNameLst>
                                          <p:attrName>style.visibility</p:attrName>
                                        </p:attrNameLst>
                                      </p:cBhvr>
                                      <p:to>
                                        <p:strVal val="visible"/>
                                      </p:to>
                                    </p:set>
                                    <p:animEffect transition="in" filter="barn(outHorizontal)">
                                      <p:cBhvr>
                                        <p:cTn id="16" dur="500"/>
                                        <p:tgtEl>
                                          <p:spTgt spid="45"/>
                                        </p:tgtEl>
                                      </p:cBhvr>
                                    </p:animEffect>
                                  </p:childTnLst>
                                </p:cTn>
                              </p:par>
                            </p:childTnLst>
                          </p:cTn>
                        </p:par>
                        <p:par>
                          <p:cTn id="17" fill="hold">
                            <p:stCondLst>
                              <p:cond delay="500"/>
                            </p:stCondLst>
                            <p:childTnLst>
                              <p:par>
                                <p:cTn id="18" presetID="53" presetClass="entr" presetSubtype="16" fill="hold" grpId="0" nodeType="afterEffect">
                                  <p:stCondLst>
                                    <p:cond delay="0"/>
                                  </p:stCondLst>
                                  <p:childTnLst>
                                    <p:set>
                                      <p:cBhvr>
                                        <p:cTn id="19" dur="1" fill="hold">
                                          <p:stCondLst>
                                            <p:cond delay="0"/>
                                          </p:stCondLst>
                                        </p:cTn>
                                        <p:tgtEl>
                                          <p:spTgt spid="23"/>
                                        </p:tgtEl>
                                        <p:attrNameLst>
                                          <p:attrName>style.visibility</p:attrName>
                                        </p:attrNameLst>
                                      </p:cBhvr>
                                      <p:to>
                                        <p:strVal val="visible"/>
                                      </p:to>
                                    </p:set>
                                    <p:anim calcmode="lin" valueType="num">
                                      <p:cBhvr>
                                        <p:cTn id="20" dur="500" fill="hold"/>
                                        <p:tgtEl>
                                          <p:spTgt spid="23"/>
                                        </p:tgtEl>
                                        <p:attrNameLst>
                                          <p:attrName>ppt_w</p:attrName>
                                        </p:attrNameLst>
                                      </p:cBhvr>
                                      <p:tavLst>
                                        <p:tav tm="0">
                                          <p:val>
                                            <p:fltVal val="0"/>
                                          </p:val>
                                        </p:tav>
                                        <p:tav tm="100000">
                                          <p:val>
                                            <p:strVal val="#ppt_w"/>
                                          </p:val>
                                        </p:tav>
                                      </p:tavLst>
                                    </p:anim>
                                    <p:anim calcmode="lin" valueType="num">
                                      <p:cBhvr>
                                        <p:cTn id="21" dur="500" fill="hold"/>
                                        <p:tgtEl>
                                          <p:spTgt spid="23"/>
                                        </p:tgtEl>
                                        <p:attrNameLst>
                                          <p:attrName>ppt_h</p:attrName>
                                        </p:attrNameLst>
                                      </p:cBhvr>
                                      <p:tavLst>
                                        <p:tav tm="0">
                                          <p:val>
                                            <p:fltVal val="0"/>
                                          </p:val>
                                        </p:tav>
                                        <p:tav tm="100000">
                                          <p:val>
                                            <p:strVal val="#ppt_h"/>
                                          </p:val>
                                        </p:tav>
                                      </p:tavLst>
                                    </p:anim>
                                    <p:animEffect transition="in" filter="fade">
                                      <p:cBhvr>
                                        <p:cTn id="22" dur="500"/>
                                        <p:tgtEl>
                                          <p:spTgt spid="23"/>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p:cTn id="25" dur="500" fill="hold"/>
                                        <p:tgtEl>
                                          <p:spTgt spid="14"/>
                                        </p:tgtEl>
                                        <p:attrNameLst>
                                          <p:attrName>ppt_w</p:attrName>
                                        </p:attrNameLst>
                                      </p:cBhvr>
                                      <p:tavLst>
                                        <p:tav tm="0">
                                          <p:val>
                                            <p:fltVal val="0"/>
                                          </p:val>
                                        </p:tav>
                                        <p:tav tm="100000">
                                          <p:val>
                                            <p:strVal val="#ppt_w"/>
                                          </p:val>
                                        </p:tav>
                                      </p:tavLst>
                                    </p:anim>
                                    <p:anim calcmode="lin" valueType="num">
                                      <p:cBhvr>
                                        <p:cTn id="26" dur="500" fill="hold"/>
                                        <p:tgtEl>
                                          <p:spTgt spid="14"/>
                                        </p:tgtEl>
                                        <p:attrNameLst>
                                          <p:attrName>ppt_h</p:attrName>
                                        </p:attrNameLst>
                                      </p:cBhvr>
                                      <p:tavLst>
                                        <p:tav tm="0">
                                          <p:val>
                                            <p:fltVal val="0"/>
                                          </p:val>
                                        </p:tav>
                                        <p:tav tm="100000">
                                          <p:val>
                                            <p:strVal val="#ppt_h"/>
                                          </p:val>
                                        </p:tav>
                                      </p:tavLst>
                                    </p:anim>
                                    <p:animEffect transition="in" filter="fade">
                                      <p:cBhvr>
                                        <p:cTn id="27" dur="500"/>
                                        <p:tgtEl>
                                          <p:spTgt spid="14"/>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53"/>
                                        </p:tgtEl>
                                        <p:attrNameLst>
                                          <p:attrName>style.visibility</p:attrName>
                                        </p:attrNameLst>
                                      </p:cBhvr>
                                      <p:to>
                                        <p:strVal val="visible"/>
                                      </p:to>
                                    </p:set>
                                    <p:anim calcmode="lin" valueType="num">
                                      <p:cBhvr>
                                        <p:cTn id="30" dur="500" fill="hold"/>
                                        <p:tgtEl>
                                          <p:spTgt spid="53"/>
                                        </p:tgtEl>
                                        <p:attrNameLst>
                                          <p:attrName>ppt_w</p:attrName>
                                        </p:attrNameLst>
                                      </p:cBhvr>
                                      <p:tavLst>
                                        <p:tav tm="0">
                                          <p:val>
                                            <p:fltVal val="0"/>
                                          </p:val>
                                        </p:tav>
                                        <p:tav tm="100000">
                                          <p:val>
                                            <p:strVal val="#ppt_w"/>
                                          </p:val>
                                        </p:tav>
                                      </p:tavLst>
                                    </p:anim>
                                    <p:anim calcmode="lin" valueType="num">
                                      <p:cBhvr>
                                        <p:cTn id="31" dur="500" fill="hold"/>
                                        <p:tgtEl>
                                          <p:spTgt spid="53"/>
                                        </p:tgtEl>
                                        <p:attrNameLst>
                                          <p:attrName>ppt_h</p:attrName>
                                        </p:attrNameLst>
                                      </p:cBhvr>
                                      <p:tavLst>
                                        <p:tav tm="0">
                                          <p:val>
                                            <p:fltVal val="0"/>
                                          </p:val>
                                        </p:tav>
                                        <p:tav tm="100000">
                                          <p:val>
                                            <p:strVal val="#ppt_h"/>
                                          </p:val>
                                        </p:tav>
                                      </p:tavLst>
                                    </p:anim>
                                    <p:animEffect transition="in" filter="fade">
                                      <p:cBhvr>
                                        <p:cTn id="32" dur="500"/>
                                        <p:tgtEl>
                                          <p:spTgt spid="53"/>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46"/>
                                        </p:tgtEl>
                                        <p:attrNameLst>
                                          <p:attrName>style.visibility</p:attrName>
                                        </p:attrNameLst>
                                      </p:cBhvr>
                                      <p:to>
                                        <p:strVal val="visible"/>
                                      </p:to>
                                    </p:set>
                                    <p:anim calcmode="lin" valueType="num">
                                      <p:cBhvr>
                                        <p:cTn id="35" dur="500" fill="hold"/>
                                        <p:tgtEl>
                                          <p:spTgt spid="46"/>
                                        </p:tgtEl>
                                        <p:attrNameLst>
                                          <p:attrName>ppt_w</p:attrName>
                                        </p:attrNameLst>
                                      </p:cBhvr>
                                      <p:tavLst>
                                        <p:tav tm="0">
                                          <p:val>
                                            <p:fltVal val="0"/>
                                          </p:val>
                                        </p:tav>
                                        <p:tav tm="100000">
                                          <p:val>
                                            <p:strVal val="#ppt_w"/>
                                          </p:val>
                                        </p:tav>
                                      </p:tavLst>
                                    </p:anim>
                                    <p:anim calcmode="lin" valueType="num">
                                      <p:cBhvr>
                                        <p:cTn id="36" dur="500" fill="hold"/>
                                        <p:tgtEl>
                                          <p:spTgt spid="46"/>
                                        </p:tgtEl>
                                        <p:attrNameLst>
                                          <p:attrName>ppt_h</p:attrName>
                                        </p:attrNameLst>
                                      </p:cBhvr>
                                      <p:tavLst>
                                        <p:tav tm="0">
                                          <p:val>
                                            <p:fltVal val="0"/>
                                          </p:val>
                                        </p:tav>
                                        <p:tav tm="100000">
                                          <p:val>
                                            <p:strVal val="#ppt_h"/>
                                          </p:val>
                                        </p:tav>
                                      </p:tavLst>
                                    </p:anim>
                                    <p:animEffect transition="in" filter="fade">
                                      <p:cBhvr>
                                        <p:cTn id="37" dur="500"/>
                                        <p:tgtEl>
                                          <p:spTgt spid="46"/>
                                        </p:tgtEl>
                                      </p:cBhvr>
                                    </p:animEffect>
                                  </p:childTnLst>
                                </p:cTn>
                              </p:par>
                            </p:childTnLst>
                          </p:cTn>
                        </p:par>
                        <p:par>
                          <p:cTn id="38" fill="hold">
                            <p:stCondLst>
                              <p:cond delay="1000"/>
                            </p:stCondLst>
                            <p:childTnLst>
                              <p:par>
                                <p:cTn id="39" presetID="53" presetClass="entr" presetSubtype="16" fill="hold" grpId="0" nodeType="afterEffect">
                                  <p:stCondLst>
                                    <p:cond delay="0"/>
                                  </p:stCondLst>
                                  <p:childTnLst>
                                    <p:set>
                                      <p:cBhvr>
                                        <p:cTn id="40" dur="1" fill="hold">
                                          <p:stCondLst>
                                            <p:cond delay="0"/>
                                          </p:stCondLst>
                                        </p:cTn>
                                        <p:tgtEl>
                                          <p:spTgt spid="63"/>
                                        </p:tgtEl>
                                        <p:attrNameLst>
                                          <p:attrName>style.visibility</p:attrName>
                                        </p:attrNameLst>
                                      </p:cBhvr>
                                      <p:to>
                                        <p:strVal val="visible"/>
                                      </p:to>
                                    </p:set>
                                    <p:anim calcmode="lin" valueType="num">
                                      <p:cBhvr>
                                        <p:cTn id="41" dur="500" fill="hold"/>
                                        <p:tgtEl>
                                          <p:spTgt spid="63"/>
                                        </p:tgtEl>
                                        <p:attrNameLst>
                                          <p:attrName>ppt_w</p:attrName>
                                        </p:attrNameLst>
                                      </p:cBhvr>
                                      <p:tavLst>
                                        <p:tav tm="0">
                                          <p:val>
                                            <p:fltVal val="0"/>
                                          </p:val>
                                        </p:tav>
                                        <p:tav tm="100000">
                                          <p:val>
                                            <p:strVal val="#ppt_w"/>
                                          </p:val>
                                        </p:tav>
                                      </p:tavLst>
                                    </p:anim>
                                    <p:anim calcmode="lin" valueType="num">
                                      <p:cBhvr>
                                        <p:cTn id="42" dur="500" fill="hold"/>
                                        <p:tgtEl>
                                          <p:spTgt spid="63"/>
                                        </p:tgtEl>
                                        <p:attrNameLst>
                                          <p:attrName>ppt_h</p:attrName>
                                        </p:attrNameLst>
                                      </p:cBhvr>
                                      <p:tavLst>
                                        <p:tav tm="0">
                                          <p:val>
                                            <p:fltVal val="0"/>
                                          </p:val>
                                        </p:tav>
                                        <p:tav tm="100000">
                                          <p:val>
                                            <p:strVal val="#ppt_h"/>
                                          </p:val>
                                        </p:tav>
                                      </p:tavLst>
                                    </p:anim>
                                    <p:animEffect transition="in" filter="fade">
                                      <p:cBhvr>
                                        <p:cTn id="43" dur="500"/>
                                        <p:tgtEl>
                                          <p:spTgt spid="63"/>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64"/>
                                        </p:tgtEl>
                                        <p:attrNameLst>
                                          <p:attrName>style.visibility</p:attrName>
                                        </p:attrNameLst>
                                      </p:cBhvr>
                                      <p:to>
                                        <p:strVal val="visible"/>
                                      </p:to>
                                    </p:set>
                                    <p:anim calcmode="lin" valueType="num">
                                      <p:cBhvr>
                                        <p:cTn id="46" dur="500" fill="hold"/>
                                        <p:tgtEl>
                                          <p:spTgt spid="64"/>
                                        </p:tgtEl>
                                        <p:attrNameLst>
                                          <p:attrName>ppt_w</p:attrName>
                                        </p:attrNameLst>
                                      </p:cBhvr>
                                      <p:tavLst>
                                        <p:tav tm="0">
                                          <p:val>
                                            <p:fltVal val="0"/>
                                          </p:val>
                                        </p:tav>
                                        <p:tav tm="100000">
                                          <p:val>
                                            <p:strVal val="#ppt_w"/>
                                          </p:val>
                                        </p:tav>
                                      </p:tavLst>
                                    </p:anim>
                                    <p:anim calcmode="lin" valueType="num">
                                      <p:cBhvr>
                                        <p:cTn id="47" dur="500" fill="hold"/>
                                        <p:tgtEl>
                                          <p:spTgt spid="64"/>
                                        </p:tgtEl>
                                        <p:attrNameLst>
                                          <p:attrName>ppt_h</p:attrName>
                                        </p:attrNameLst>
                                      </p:cBhvr>
                                      <p:tavLst>
                                        <p:tav tm="0">
                                          <p:val>
                                            <p:fltVal val="0"/>
                                          </p:val>
                                        </p:tav>
                                        <p:tav tm="100000">
                                          <p:val>
                                            <p:strVal val="#ppt_h"/>
                                          </p:val>
                                        </p:tav>
                                      </p:tavLst>
                                    </p:anim>
                                    <p:animEffect transition="in" filter="fade">
                                      <p:cBhvr>
                                        <p:cTn id="48" dur="500"/>
                                        <p:tgtEl>
                                          <p:spTgt spid="64"/>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61"/>
                                        </p:tgtEl>
                                        <p:attrNameLst>
                                          <p:attrName>style.visibility</p:attrName>
                                        </p:attrNameLst>
                                      </p:cBhvr>
                                      <p:to>
                                        <p:strVal val="visible"/>
                                      </p:to>
                                    </p:set>
                                    <p:anim calcmode="lin" valueType="num">
                                      <p:cBhvr>
                                        <p:cTn id="51" dur="500" fill="hold"/>
                                        <p:tgtEl>
                                          <p:spTgt spid="61"/>
                                        </p:tgtEl>
                                        <p:attrNameLst>
                                          <p:attrName>ppt_w</p:attrName>
                                        </p:attrNameLst>
                                      </p:cBhvr>
                                      <p:tavLst>
                                        <p:tav tm="0">
                                          <p:val>
                                            <p:fltVal val="0"/>
                                          </p:val>
                                        </p:tav>
                                        <p:tav tm="100000">
                                          <p:val>
                                            <p:strVal val="#ppt_w"/>
                                          </p:val>
                                        </p:tav>
                                      </p:tavLst>
                                    </p:anim>
                                    <p:anim calcmode="lin" valueType="num">
                                      <p:cBhvr>
                                        <p:cTn id="52" dur="500" fill="hold"/>
                                        <p:tgtEl>
                                          <p:spTgt spid="61"/>
                                        </p:tgtEl>
                                        <p:attrNameLst>
                                          <p:attrName>ppt_h</p:attrName>
                                        </p:attrNameLst>
                                      </p:cBhvr>
                                      <p:tavLst>
                                        <p:tav tm="0">
                                          <p:val>
                                            <p:fltVal val="0"/>
                                          </p:val>
                                        </p:tav>
                                        <p:tav tm="100000">
                                          <p:val>
                                            <p:strVal val="#ppt_h"/>
                                          </p:val>
                                        </p:tav>
                                      </p:tavLst>
                                    </p:anim>
                                    <p:animEffect transition="in" filter="fade">
                                      <p:cBhvr>
                                        <p:cTn id="53" dur="500"/>
                                        <p:tgtEl>
                                          <p:spTgt spid="61"/>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62"/>
                                        </p:tgtEl>
                                        <p:attrNameLst>
                                          <p:attrName>style.visibility</p:attrName>
                                        </p:attrNameLst>
                                      </p:cBhvr>
                                      <p:to>
                                        <p:strVal val="visible"/>
                                      </p:to>
                                    </p:set>
                                    <p:anim calcmode="lin" valueType="num">
                                      <p:cBhvr>
                                        <p:cTn id="56" dur="500" fill="hold"/>
                                        <p:tgtEl>
                                          <p:spTgt spid="62"/>
                                        </p:tgtEl>
                                        <p:attrNameLst>
                                          <p:attrName>ppt_w</p:attrName>
                                        </p:attrNameLst>
                                      </p:cBhvr>
                                      <p:tavLst>
                                        <p:tav tm="0">
                                          <p:val>
                                            <p:fltVal val="0"/>
                                          </p:val>
                                        </p:tav>
                                        <p:tav tm="100000">
                                          <p:val>
                                            <p:strVal val="#ppt_w"/>
                                          </p:val>
                                        </p:tav>
                                      </p:tavLst>
                                    </p:anim>
                                    <p:anim calcmode="lin" valueType="num">
                                      <p:cBhvr>
                                        <p:cTn id="57" dur="500" fill="hold"/>
                                        <p:tgtEl>
                                          <p:spTgt spid="62"/>
                                        </p:tgtEl>
                                        <p:attrNameLst>
                                          <p:attrName>ppt_h</p:attrName>
                                        </p:attrNameLst>
                                      </p:cBhvr>
                                      <p:tavLst>
                                        <p:tav tm="0">
                                          <p:val>
                                            <p:fltVal val="0"/>
                                          </p:val>
                                        </p:tav>
                                        <p:tav tm="100000">
                                          <p:val>
                                            <p:strVal val="#ppt_h"/>
                                          </p:val>
                                        </p:tav>
                                      </p:tavLst>
                                    </p:anim>
                                    <p:animEffect transition="in" filter="fade">
                                      <p:cBhvr>
                                        <p:cTn id="58" dur="500"/>
                                        <p:tgtEl>
                                          <p:spTgt spid="62"/>
                                        </p:tgtEl>
                                      </p:cBhvr>
                                    </p:animEffect>
                                  </p:childTnLst>
                                </p:cTn>
                              </p:par>
                            </p:childTnLst>
                          </p:cTn>
                        </p:par>
                        <p:par>
                          <p:cTn id="59" fill="hold">
                            <p:stCondLst>
                              <p:cond delay="1500"/>
                            </p:stCondLst>
                            <p:childTnLst>
                              <p:par>
                                <p:cTn id="60" presetID="16" presetClass="entr" presetSubtype="42" fill="hold" nodeType="afterEffect">
                                  <p:stCondLst>
                                    <p:cond delay="0"/>
                                  </p:stCondLst>
                                  <p:childTnLst>
                                    <p:set>
                                      <p:cBhvr>
                                        <p:cTn id="61" dur="1" fill="hold">
                                          <p:stCondLst>
                                            <p:cond delay="0"/>
                                          </p:stCondLst>
                                        </p:cTn>
                                        <p:tgtEl>
                                          <p:spTgt spid="6"/>
                                        </p:tgtEl>
                                        <p:attrNameLst>
                                          <p:attrName>style.visibility</p:attrName>
                                        </p:attrNameLst>
                                      </p:cBhvr>
                                      <p:to>
                                        <p:strVal val="visible"/>
                                      </p:to>
                                    </p:set>
                                    <p:animEffect transition="in" filter="barn(outHorizontal)">
                                      <p:cBhvr>
                                        <p:cTn id="62" dur="500"/>
                                        <p:tgtEl>
                                          <p:spTgt spid="6"/>
                                        </p:tgtEl>
                                      </p:cBhvr>
                                    </p:animEffect>
                                  </p:childTnLst>
                                </p:cTn>
                              </p:par>
                              <p:par>
                                <p:cTn id="63" presetID="16" presetClass="entr" presetSubtype="42" fill="hold" nodeType="withEffect">
                                  <p:stCondLst>
                                    <p:cond delay="0"/>
                                  </p:stCondLst>
                                  <p:childTnLst>
                                    <p:set>
                                      <p:cBhvr>
                                        <p:cTn id="64" dur="1" fill="hold">
                                          <p:stCondLst>
                                            <p:cond delay="0"/>
                                          </p:stCondLst>
                                        </p:cTn>
                                        <p:tgtEl>
                                          <p:spTgt spid="3"/>
                                        </p:tgtEl>
                                        <p:attrNameLst>
                                          <p:attrName>style.visibility</p:attrName>
                                        </p:attrNameLst>
                                      </p:cBhvr>
                                      <p:to>
                                        <p:strVal val="visible"/>
                                      </p:to>
                                    </p:set>
                                    <p:animEffect transition="in" filter="barn(outHorizontal)">
                                      <p:cBhvr>
                                        <p:cTn id="65" dur="500"/>
                                        <p:tgtEl>
                                          <p:spTgt spid="3"/>
                                        </p:tgtEl>
                                      </p:cBhvr>
                                    </p:animEffect>
                                  </p:childTnLst>
                                </p:cTn>
                              </p:par>
                              <p:par>
                                <p:cTn id="66" presetID="16" presetClass="entr" presetSubtype="42" fill="hold" nodeType="withEffect">
                                  <p:stCondLst>
                                    <p:cond delay="0"/>
                                  </p:stCondLst>
                                  <p:childTnLst>
                                    <p:set>
                                      <p:cBhvr>
                                        <p:cTn id="67" dur="1" fill="hold">
                                          <p:stCondLst>
                                            <p:cond delay="0"/>
                                          </p:stCondLst>
                                        </p:cTn>
                                        <p:tgtEl>
                                          <p:spTgt spid="4"/>
                                        </p:tgtEl>
                                        <p:attrNameLst>
                                          <p:attrName>style.visibility</p:attrName>
                                        </p:attrNameLst>
                                      </p:cBhvr>
                                      <p:to>
                                        <p:strVal val="visible"/>
                                      </p:to>
                                    </p:set>
                                    <p:animEffect transition="in" filter="barn(outHorizontal)">
                                      <p:cBhvr>
                                        <p:cTn id="68" dur="500"/>
                                        <p:tgtEl>
                                          <p:spTgt spid="4"/>
                                        </p:tgtEl>
                                      </p:cBhvr>
                                    </p:animEffect>
                                  </p:childTnLst>
                                </p:cTn>
                              </p:par>
                              <p:par>
                                <p:cTn id="69" presetID="16" presetClass="entr" presetSubtype="42" fill="hold" nodeType="withEffect">
                                  <p:stCondLst>
                                    <p:cond delay="0"/>
                                  </p:stCondLst>
                                  <p:childTnLst>
                                    <p:set>
                                      <p:cBhvr>
                                        <p:cTn id="70" dur="1" fill="hold">
                                          <p:stCondLst>
                                            <p:cond delay="0"/>
                                          </p:stCondLst>
                                        </p:cTn>
                                        <p:tgtEl>
                                          <p:spTgt spid="5"/>
                                        </p:tgtEl>
                                        <p:attrNameLst>
                                          <p:attrName>style.visibility</p:attrName>
                                        </p:attrNameLst>
                                      </p:cBhvr>
                                      <p:to>
                                        <p:strVal val="visible"/>
                                      </p:to>
                                    </p:set>
                                    <p:animEffect transition="in" filter="barn(outHorizontal)">
                                      <p:cBhvr>
                                        <p:cTn id="71" dur="500"/>
                                        <p:tgtEl>
                                          <p:spTgt spid="5"/>
                                        </p:tgtEl>
                                      </p:cBhvr>
                                    </p:animEffect>
                                  </p:childTnLst>
                                </p:cTn>
                              </p:par>
                            </p:childTnLst>
                          </p:cTn>
                        </p:par>
                        <p:par>
                          <p:cTn id="72" fill="hold">
                            <p:stCondLst>
                              <p:cond delay="2000"/>
                            </p:stCondLst>
                            <p:childTnLst>
                              <p:par>
                                <p:cTn id="73" presetID="10" presetClass="entr" presetSubtype="0" fill="hold" grpId="0" nodeType="afterEffect">
                                  <p:stCondLst>
                                    <p:cond delay="0"/>
                                  </p:stCondLst>
                                  <p:childTnLst>
                                    <p:set>
                                      <p:cBhvr>
                                        <p:cTn id="74" dur="1" fill="hold">
                                          <p:stCondLst>
                                            <p:cond delay="0"/>
                                          </p:stCondLst>
                                        </p:cTn>
                                        <p:tgtEl>
                                          <p:spTgt spid="73"/>
                                        </p:tgtEl>
                                        <p:attrNameLst>
                                          <p:attrName>style.visibility</p:attrName>
                                        </p:attrNameLst>
                                      </p:cBhvr>
                                      <p:to>
                                        <p:strVal val="visible"/>
                                      </p:to>
                                    </p:set>
                                    <p:animEffect transition="in" filter="fade">
                                      <p:cBhvr>
                                        <p:cTn id="75" dur="500"/>
                                        <p:tgtEl>
                                          <p:spTgt spid="73"/>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77"/>
                                        </p:tgtEl>
                                        <p:attrNameLst>
                                          <p:attrName>style.visibility</p:attrName>
                                        </p:attrNameLst>
                                      </p:cBhvr>
                                      <p:to>
                                        <p:strVal val="visible"/>
                                      </p:to>
                                    </p:set>
                                    <p:animEffect transition="in" filter="fade">
                                      <p:cBhvr>
                                        <p:cTn id="78" dur="500"/>
                                        <p:tgtEl>
                                          <p:spTgt spid="77"/>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75"/>
                                        </p:tgtEl>
                                        <p:attrNameLst>
                                          <p:attrName>style.visibility</p:attrName>
                                        </p:attrNameLst>
                                      </p:cBhvr>
                                      <p:to>
                                        <p:strVal val="visible"/>
                                      </p:to>
                                    </p:set>
                                    <p:animEffect transition="in" filter="fade">
                                      <p:cBhvr>
                                        <p:cTn id="81" dur="500"/>
                                        <p:tgtEl>
                                          <p:spTgt spid="75"/>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79"/>
                                        </p:tgtEl>
                                        <p:attrNameLst>
                                          <p:attrName>style.visibility</p:attrName>
                                        </p:attrNameLst>
                                      </p:cBhvr>
                                      <p:to>
                                        <p:strVal val="visible"/>
                                      </p:to>
                                    </p:set>
                                    <p:animEffect transition="in" filter="fade">
                                      <p:cBhvr>
                                        <p:cTn id="84" dur="500"/>
                                        <p:tgtEl>
                                          <p:spTgt spid="79"/>
                                        </p:tgtEl>
                                      </p:cBhvr>
                                    </p:animEffect>
                                  </p:childTnLst>
                                </p:cTn>
                              </p:par>
                            </p:childTnLst>
                          </p:cTn>
                        </p:par>
                        <p:par>
                          <p:cTn id="85" fill="hold">
                            <p:stCondLst>
                              <p:cond delay="2500"/>
                            </p:stCondLst>
                            <p:childTnLst>
                              <p:par>
                                <p:cTn id="86" presetID="10" presetClass="entr" presetSubtype="0" fill="hold" grpId="0" nodeType="afterEffect">
                                  <p:stCondLst>
                                    <p:cond delay="0"/>
                                  </p:stCondLst>
                                  <p:childTnLst>
                                    <p:set>
                                      <p:cBhvr>
                                        <p:cTn id="87" dur="1" fill="hold">
                                          <p:stCondLst>
                                            <p:cond delay="0"/>
                                          </p:stCondLst>
                                        </p:cTn>
                                        <p:tgtEl>
                                          <p:spTgt spid="74"/>
                                        </p:tgtEl>
                                        <p:attrNameLst>
                                          <p:attrName>style.visibility</p:attrName>
                                        </p:attrNameLst>
                                      </p:cBhvr>
                                      <p:to>
                                        <p:strVal val="visible"/>
                                      </p:to>
                                    </p:set>
                                    <p:animEffect transition="in" filter="fade">
                                      <p:cBhvr>
                                        <p:cTn id="88" dur="500"/>
                                        <p:tgtEl>
                                          <p:spTgt spid="74"/>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78"/>
                                        </p:tgtEl>
                                        <p:attrNameLst>
                                          <p:attrName>style.visibility</p:attrName>
                                        </p:attrNameLst>
                                      </p:cBhvr>
                                      <p:to>
                                        <p:strVal val="visible"/>
                                      </p:to>
                                    </p:set>
                                    <p:animEffect transition="in" filter="fade">
                                      <p:cBhvr>
                                        <p:cTn id="91" dur="500"/>
                                        <p:tgtEl>
                                          <p:spTgt spid="78"/>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76"/>
                                        </p:tgtEl>
                                        <p:attrNameLst>
                                          <p:attrName>style.visibility</p:attrName>
                                        </p:attrNameLst>
                                      </p:cBhvr>
                                      <p:to>
                                        <p:strVal val="visible"/>
                                      </p:to>
                                    </p:set>
                                    <p:animEffect transition="in" filter="fade">
                                      <p:cBhvr>
                                        <p:cTn id="94" dur="500"/>
                                        <p:tgtEl>
                                          <p:spTgt spid="76"/>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80"/>
                                        </p:tgtEl>
                                        <p:attrNameLst>
                                          <p:attrName>style.visibility</p:attrName>
                                        </p:attrNameLst>
                                      </p:cBhvr>
                                      <p:to>
                                        <p:strVal val="visible"/>
                                      </p:to>
                                    </p:set>
                                    <p:animEffect transition="in" filter="fade">
                                      <p:cBhvr>
                                        <p:cTn id="97"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20" grpId="0" animBg="1"/>
      <p:bldP spid="23" grpId="0" animBg="1"/>
      <p:bldP spid="45" grpId="0" animBg="1"/>
      <p:bldP spid="46" grpId="0" animBg="1"/>
      <p:bldP spid="50" grpId="0" animBg="1"/>
      <p:bldP spid="53" grpId="0" animBg="1"/>
      <p:bldP spid="61" grpId="0" animBg="1"/>
      <p:bldP spid="62" grpId="0" animBg="1"/>
      <p:bldP spid="63" grpId="0" animBg="1"/>
      <p:bldP spid="64" grpId="0" animBg="1"/>
      <p:bldP spid="73" grpId="0"/>
      <p:bldP spid="74" grpId="0"/>
      <p:bldP spid="75" grpId="0"/>
      <p:bldP spid="76" grpId="0"/>
      <p:bldP spid="77" grpId="0"/>
      <p:bldP spid="78" grpId="0"/>
      <p:bldP spid="79" grpId="0"/>
      <p:bldP spid="8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Meet The Team</a:t>
            </a:r>
          </a:p>
        </p:txBody>
      </p:sp>
      <p:sp>
        <p:nvSpPr>
          <p:cNvPr id="22" name="Rectangle 21"/>
          <p:cNvSpPr/>
          <p:nvPr/>
        </p:nvSpPr>
        <p:spPr>
          <a:xfrm>
            <a:off x="746282" y="5308026"/>
            <a:ext cx="2146677" cy="900246"/>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en-US" sz="1200" dirty="0"/>
              <a:t>Replace it with your team profile. Feel free to edit it, happy design guys.</a:t>
            </a:r>
            <a:endParaRPr lang="id-ID" sz="1200" dirty="0"/>
          </a:p>
        </p:txBody>
      </p:sp>
      <p:sp>
        <p:nvSpPr>
          <p:cNvPr id="23" name="TextBox 23"/>
          <p:cNvSpPr txBox="1"/>
          <p:nvPr/>
        </p:nvSpPr>
        <p:spPr>
          <a:xfrm>
            <a:off x="775839" y="4697999"/>
            <a:ext cx="2087563" cy="338554"/>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b="1" dirty="0">
                <a:latin typeface="+mj-lt"/>
              </a:rPr>
              <a:t>Nella</a:t>
            </a:r>
            <a:endParaRPr lang="id-ID" sz="1600" b="1" dirty="0">
              <a:latin typeface="+mj-lt"/>
            </a:endParaRPr>
          </a:p>
        </p:txBody>
      </p:sp>
      <p:sp>
        <p:nvSpPr>
          <p:cNvPr id="24" name="TextBox 63"/>
          <p:cNvSpPr txBox="1"/>
          <p:nvPr/>
        </p:nvSpPr>
        <p:spPr>
          <a:xfrm>
            <a:off x="1095704" y="5056576"/>
            <a:ext cx="1447833" cy="276999"/>
          </a:xfrm>
          <a:prstGeom prst="rect">
            <a:avLst/>
          </a:prstGeom>
          <a:noFill/>
        </p:spPr>
        <p:txBody>
          <a:bodyPr wrap="non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ctr"/>
            <a:r>
              <a:rPr lang="id-ID" sz="1200" dirty="0"/>
              <a:t>Creative Director</a:t>
            </a:r>
          </a:p>
        </p:txBody>
      </p:sp>
      <p:cxnSp>
        <p:nvCxnSpPr>
          <p:cNvPr id="25" name="Straight Connector 24"/>
          <p:cNvCxnSpPr/>
          <p:nvPr/>
        </p:nvCxnSpPr>
        <p:spPr>
          <a:xfrm>
            <a:off x="1362420" y="5032296"/>
            <a:ext cx="914400" cy="0"/>
          </a:xfrm>
          <a:prstGeom prst="line">
            <a:avLst/>
          </a:prstGeom>
          <a:ln w="12700">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a:off x="3571342" y="5308026"/>
            <a:ext cx="2146677" cy="900246"/>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en-US" sz="1200" dirty="0"/>
              <a:t>Replace it with your team profile. Feel free to edit it, happy design guys.</a:t>
            </a:r>
            <a:endParaRPr lang="id-ID" sz="1200" dirty="0"/>
          </a:p>
        </p:txBody>
      </p:sp>
      <p:sp>
        <p:nvSpPr>
          <p:cNvPr id="27" name="TextBox 23"/>
          <p:cNvSpPr txBox="1"/>
          <p:nvPr/>
        </p:nvSpPr>
        <p:spPr>
          <a:xfrm>
            <a:off x="3600899" y="4697999"/>
            <a:ext cx="2087563" cy="338554"/>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b="1" dirty="0" err="1">
                <a:latin typeface="+mj-lt"/>
              </a:rPr>
              <a:t>Mellanie</a:t>
            </a:r>
            <a:endParaRPr lang="id-ID" sz="1600" b="1" dirty="0">
              <a:latin typeface="+mj-lt"/>
            </a:endParaRPr>
          </a:p>
        </p:txBody>
      </p:sp>
      <p:sp>
        <p:nvSpPr>
          <p:cNvPr id="28" name="TextBox 63"/>
          <p:cNvSpPr txBox="1"/>
          <p:nvPr/>
        </p:nvSpPr>
        <p:spPr>
          <a:xfrm>
            <a:off x="3920764" y="5056576"/>
            <a:ext cx="1447833" cy="276999"/>
          </a:xfrm>
          <a:prstGeom prst="rect">
            <a:avLst/>
          </a:prstGeom>
          <a:noFill/>
        </p:spPr>
        <p:txBody>
          <a:bodyPr wrap="non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ctr"/>
            <a:r>
              <a:rPr lang="id-ID" sz="1200" dirty="0"/>
              <a:t>Creative Director</a:t>
            </a:r>
          </a:p>
        </p:txBody>
      </p:sp>
      <p:cxnSp>
        <p:nvCxnSpPr>
          <p:cNvPr id="29" name="Straight Connector 28"/>
          <p:cNvCxnSpPr/>
          <p:nvPr/>
        </p:nvCxnSpPr>
        <p:spPr>
          <a:xfrm>
            <a:off x="4187480" y="5032296"/>
            <a:ext cx="914400" cy="0"/>
          </a:xfrm>
          <a:prstGeom prst="line">
            <a:avLst/>
          </a:prstGeom>
          <a:ln w="12700">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30" name="Rectangle 29"/>
          <p:cNvSpPr/>
          <p:nvPr/>
        </p:nvSpPr>
        <p:spPr>
          <a:xfrm>
            <a:off x="6434502" y="5308026"/>
            <a:ext cx="2146677" cy="900246"/>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en-US" sz="1200" dirty="0"/>
              <a:t>Replace it with your team profile. Feel free to edit it, happy design guys.</a:t>
            </a:r>
            <a:endParaRPr lang="id-ID" sz="1200" dirty="0"/>
          </a:p>
        </p:txBody>
      </p:sp>
      <p:sp>
        <p:nvSpPr>
          <p:cNvPr id="31" name="TextBox 23"/>
          <p:cNvSpPr txBox="1"/>
          <p:nvPr/>
        </p:nvSpPr>
        <p:spPr>
          <a:xfrm>
            <a:off x="6464059" y="4697999"/>
            <a:ext cx="2087563" cy="338554"/>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b="1" dirty="0">
                <a:latin typeface="+mj-lt"/>
              </a:rPr>
              <a:t>Elia</a:t>
            </a:r>
            <a:endParaRPr lang="id-ID" sz="1600" b="1" dirty="0">
              <a:latin typeface="+mj-lt"/>
            </a:endParaRPr>
          </a:p>
        </p:txBody>
      </p:sp>
      <p:sp>
        <p:nvSpPr>
          <p:cNvPr id="32" name="TextBox 63"/>
          <p:cNvSpPr txBox="1"/>
          <p:nvPr/>
        </p:nvSpPr>
        <p:spPr>
          <a:xfrm>
            <a:off x="6783924" y="5056576"/>
            <a:ext cx="1447833" cy="276999"/>
          </a:xfrm>
          <a:prstGeom prst="rect">
            <a:avLst/>
          </a:prstGeom>
          <a:noFill/>
        </p:spPr>
        <p:txBody>
          <a:bodyPr wrap="non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ctr"/>
            <a:r>
              <a:rPr lang="id-ID" sz="1200" dirty="0"/>
              <a:t>Creative Director</a:t>
            </a:r>
          </a:p>
        </p:txBody>
      </p:sp>
      <p:cxnSp>
        <p:nvCxnSpPr>
          <p:cNvPr id="33" name="Straight Connector 32"/>
          <p:cNvCxnSpPr/>
          <p:nvPr/>
        </p:nvCxnSpPr>
        <p:spPr>
          <a:xfrm>
            <a:off x="7050640" y="5032296"/>
            <a:ext cx="914400" cy="0"/>
          </a:xfrm>
          <a:prstGeom prst="line">
            <a:avLst/>
          </a:prstGeom>
          <a:ln w="12700">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34" name="Rectangle 33"/>
          <p:cNvSpPr/>
          <p:nvPr/>
        </p:nvSpPr>
        <p:spPr>
          <a:xfrm>
            <a:off x="9292002" y="5308026"/>
            <a:ext cx="2146677" cy="900246"/>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en-US" sz="1200" dirty="0"/>
              <a:t>Replace it with your team profile. Feel free to edit it, happy design guys.</a:t>
            </a:r>
            <a:endParaRPr lang="id-ID" sz="1200" dirty="0"/>
          </a:p>
        </p:txBody>
      </p:sp>
      <p:sp>
        <p:nvSpPr>
          <p:cNvPr id="35" name="TextBox 23"/>
          <p:cNvSpPr txBox="1"/>
          <p:nvPr/>
        </p:nvSpPr>
        <p:spPr>
          <a:xfrm>
            <a:off x="9321559" y="4697999"/>
            <a:ext cx="2087563" cy="338554"/>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b="1" dirty="0">
                <a:latin typeface="+mj-lt"/>
              </a:rPr>
              <a:t>Tommy</a:t>
            </a:r>
            <a:endParaRPr lang="id-ID" sz="1600" b="1" dirty="0">
              <a:latin typeface="+mj-lt"/>
            </a:endParaRPr>
          </a:p>
        </p:txBody>
      </p:sp>
      <p:sp>
        <p:nvSpPr>
          <p:cNvPr id="36" name="TextBox 63"/>
          <p:cNvSpPr txBox="1"/>
          <p:nvPr/>
        </p:nvSpPr>
        <p:spPr>
          <a:xfrm>
            <a:off x="9641424" y="5056576"/>
            <a:ext cx="1447833" cy="276999"/>
          </a:xfrm>
          <a:prstGeom prst="rect">
            <a:avLst/>
          </a:prstGeom>
          <a:noFill/>
        </p:spPr>
        <p:txBody>
          <a:bodyPr wrap="non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ctr"/>
            <a:r>
              <a:rPr lang="id-ID" sz="1200" dirty="0"/>
              <a:t>Creative Director</a:t>
            </a:r>
          </a:p>
        </p:txBody>
      </p:sp>
      <p:cxnSp>
        <p:nvCxnSpPr>
          <p:cNvPr id="37" name="Straight Connector 36"/>
          <p:cNvCxnSpPr/>
          <p:nvPr/>
        </p:nvCxnSpPr>
        <p:spPr>
          <a:xfrm>
            <a:off x="9908140" y="5032296"/>
            <a:ext cx="914400" cy="0"/>
          </a:xfrm>
          <a:prstGeom prst="line">
            <a:avLst/>
          </a:prstGeom>
          <a:ln w="12700">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pic>
        <p:nvPicPr>
          <p:cNvPr id="38" name="Picture 37">
            <a:extLst>
              <a:ext uri="{FF2B5EF4-FFF2-40B4-BE49-F238E27FC236}">
                <a16:creationId xmlns:a16="http://schemas.microsoft.com/office/drawing/2014/main" id="{32575C68-55B2-4126-A35B-8581618764E1}"/>
              </a:ext>
            </a:extLst>
          </p:cNvPr>
          <p:cNvPicPr>
            <a:picLocks noChangeAspect="1"/>
          </p:cNvPicPr>
          <p:nvPr/>
        </p:nvPicPr>
        <p:blipFill>
          <a:blip r:embed="rId2">
            <a:extLst>
              <a:ext uri="{28A0092B-C50C-407E-A947-70E740481C1C}">
                <a14:useLocalDpi xmlns:a14="http://schemas.microsoft.com/office/drawing/2010/main" val="0"/>
              </a:ext>
            </a:extLst>
          </a:blip>
          <a:srcRect l="9309" t="8292" r="15925" b="5926"/>
          <a:stretch>
            <a:fillRect/>
          </a:stretch>
        </p:blipFill>
        <p:spPr>
          <a:xfrm>
            <a:off x="495478" y="1702304"/>
            <a:ext cx="2592314" cy="2974259"/>
          </a:xfrm>
          <a:custGeom>
            <a:avLst/>
            <a:gdLst>
              <a:gd name="connsiteX0" fmla="*/ 1304389 w 2592314"/>
              <a:gd name="connsiteY0" fmla="*/ 464 h 2974259"/>
              <a:gd name="connsiteX1" fmla="*/ 1449708 w 2592314"/>
              <a:gd name="connsiteY1" fmla="*/ 49869 h 2974259"/>
              <a:gd name="connsiteX2" fmla="*/ 1951981 w 2592314"/>
              <a:gd name="connsiteY2" fmla="*/ 492975 h 2974259"/>
              <a:gd name="connsiteX3" fmla="*/ 1963456 w 2592314"/>
              <a:gd name="connsiteY3" fmla="*/ 507088 h 2974259"/>
              <a:gd name="connsiteX4" fmla="*/ 1978889 w 2592314"/>
              <a:gd name="connsiteY4" fmla="*/ 516713 h 2974259"/>
              <a:gd name="connsiteX5" fmla="*/ 2481162 w 2592314"/>
              <a:gd name="connsiteY5" fmla="*/ 959820 h 2974259"/>
              <a:gd name="connsiteX6" fmla="*/ 2499048 w 2592314"/>
              <a:gd name="connsiteY6" fmla="*/ 1246896 h 2974259"/>
              <a:gd name="connsiteX7" fmla="*/ 2213961 w 2592314"/>
              <a:gd name="connsiteY7" fmla="*/ 1262699 h 2974259"/>
              <a:gd name="connsiteX8" fmla="*/ 2525640 w 2592314"/>
              <a:gd name="connsiteY8" fmla="*/ 1537663 h 2974259"/>
              <a:gd name="connsiteX9" fmla="*/ 2541283 w 2592314"/>
              <a:gd name="connsiteY9" fmla="*/ 1822761 h 2974259"/>
              <a:gd name="connsiteX10" fmla="*/ 2256459 w 2592314"/>
              <a:gd name="connsiteY10" fmla="*/ 1842786 h 2974259"/>
              <a:gd name="connsiteX11" fmla="*/ 2494142 w 2592314"/>
              <a:gd name="connsiteY11" fmla="*/ 2052470 h 2974259"/>
              <a:gd name="connsiteX12" fmla="*/ 2514007 w 2592314"/>
              <a:gd name="connsiteY12" fmla="*/ 2337303 h 2974259"/>
              <a:gd name="connsiteX13" fmla="*/ 2226941 w 2592314"/>
              <a:gd name="connsiteY13" fmla="*/ 2355350 h 2974259"/>
              <a:gd name="connsiteX14" fmla="*/ 1955624 w 2592314"/>
              <a:gd name="connsiteY14" fmla="*/ 2115993 h 2974259"/>
              <a:gd name="connsiteX15" fmla="*/ 1672780 w 2592314"/>
              <a:gd name="connsiteY15" fmla="*/ 2133775 h 2974259"/>
              <a:gd name="connsiteX16" fmla="*/ 1688423 w 2592314"/>
              <a:gd name="connsiteY16" fmla="*/ 2418873 h 2974259"/>
              <a:gd name="connsiteX17" fmla="*/ 1809507 w 2592314"/>
              <a:gd name="connsiteY17" fmla="*/ 2525693 h 2974259"/>
              <a:gd name="connsiteX18" fmla="*/ 1825203 w 2592314"/>
              <a:gd name="connsiteY18" fmla="*/ 2539541 h 2974259"/>
              <a:gd name="connsiteX19" fmla="*/ 1917137 w 2592314"/>
              <a:gd name="connsiteY19" fmla="*/ 2620645 h 2974259"/>
              <a:gd name="connsiteX20" fmla="*/ 1937002 w 2592314"/>
              <a:gd name="connsiteY20" fmla="*/ 2905477 h 2974259"/>
              <a:gd name="connsiteX21" fmla="*/ 1649936 w 2592314"/>
              <a:gd name="connsiteY21" fmla="*/ 2923525 h 2974259"/>
              <a:gd name="connsiteX22" fmla="*/ 1558002 w 2592314"/>
              <a:gd name="connsiteY22" fmla="*/ 2842420 h 2974259"/>
              <a:gd name="connsiteX23" fmla="*/ 1542306 w 2592314"/>
              <a:gd name="connsiteY23" fmla="*/ 2828573 h 2974259"/>
              <a:gd name="connsiteX24" fmla="*/ 1120755 w 2592314"/>
              <a:gd name="connsiteY24" fmla="*/ 2456680 h 2974259"/>
              <a:gd name="connsiteX25" fmla="*/ 804592 w 2592314"/>
              <a:gd name="connsiteY25" fmla="*/ 2177760 h 2974259"/>
              <a:gd name="connsiteX26" fmla="*/ 275411 w 2592314"/>
              <a:gd name="connsiteY26" fmla="*/ 1710916 h 2974259"/>
              <a:gd name="connsiteX27" fmla="*/ 257525 w 2592314"/>
              <a:gd name="connsiteY27" fmla="*/ 1423840 h 2974259"/>
              <a:gd name="connsiteX28" fmla="*/ 542612 w 2592314"/>
              <a:gd name="connsiteY28" fmla="*/ 1408037 h 2974259"/>
              <a:gd name="connsiteX29" fmla="*/ 69489 w 2592314"/>
              <a:gd name="connsiteY29" fmla="*/ 990646 h 2974259"/>
              <a:gd name="connsiteX30" fmla="*/ 51603 w 2592314"/>
              <a:gd name="connsiteY30" fmla="*/ 703570 h 2974259"/>
              <a:gd name="connsiteX31" fmla="*/ 336690 w 2592314"/>
              <a:gd name="connsiteY31" fmla="*/ 687767 h 2974259"/>
              <a:gd name="connsiteX32" fmla="*/ 578857 w 2592314"/>
              <a:gd name="connsiteY32" fmla="*/ 901407 h 2974259"/>
              <a:gd name="connsiteX33" fmla="*/ 863681 w 2592314"/>
              <a:gd name="connsiteY33" fmla="*/ 881382 h 2974259"/>
              <a:gd name="connsiteX34" fmla="*/ 846058 w 2592314"/>
              <a:gd name="connsiteY34" fmla="*/ 598527 h 2974259"/>
              <a:gd name="connsiteX35" fmla="*/ 603891 w 2592314"/>
              <a:gd name="connsiteY35" fmla="*/ 384887 h 2974259"/>
              <a:gd name="connsiteX36" fmla="*/ 586005 w 2592314"/>
              <a:gd name="connsiteY36" fmla="*/ 97811 h 2974259"/>
              <a:gd name="connsiteX37" fmla="*/ 873071 w 2592314"/>
              <a:gd name="connsiteY37" fmla="*/ 79764 h 2974259"/>
              <a:gd name="connsiteX38" fmla="*/ 1182507 w 2592314"/>
              <a:gd name="connsiteY38" fmla="*/ 352749 h 2974259"/>
              <a:gd name="connsiteX39" fmla="*/ 1164885 w 2592314"/>
              <a:gd name="connsiteY39" fmla="*/ 69895 h 2974259"/>
              <a:gd name="connsiteX40" fmla="*/ 1304389 w 2592314"/>
              <a:gd name="connsiteY40" fmla="*/ 464 h 2974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592314" h="2974259">
                <a:moveTo>
                  <a:pt x="1304389" y="464"/>
                </a:moveTo>
                <a:cubicBezTo>
                  <a:pt x="1355823" y="-3034"/>
                  <a:pt x="1408226" y="13273"/>
                  <a:pt x="1449708" y="49869"/>
                </a:cubicBezTo>
                <a:cubicBezTo>
                  <a:pt x="1449708" y="49869"/>
                  <a:pt x="1449708" y="49869"/>
                  <a:pt x="1951981" y="492975"/>
                </a:cubicBezTo>
                <a:cubicBezTo>
                  <a:pt x="1956466" y="496932"/>
                  <a:pt x="1960951" y="500888"/>
                  <a:pt x="1963456" y="507088"/>
                </a:cubicBezTo>
                <a:cubicBezTo>
                  <a:pt x="1969920" y="508801"/>
                  <a:pt x="1974404" y="512757"/>
                  <a:pt x="1978889" y="516713"/>
                </a:cubicBezTo>
                <a:cubicBezTo>
                  <a:pt x="1978889" y="516713"/>
                  <a:pt x="1978889" y="516713"/>
                  <a:pt x="2481162" y="959820"/>
                </a:cubicBezTo>
                <a:cubicBezTo>
                  <a:pt x="2564127" y="1033011"/>
                  <a:pt x="2574260" y="1161641"/>
                  <a:pt x="2499048" y="1246896"/>
                </a:cubicBezTo>
                <a:cubicBezTo>
                  <a:pt x="2425815" y="1329907"/>
                  <a:pt x="2296926" y="1335891"/>
                  <a:pt x="2213961" y="1262699"/>
                </a:cubicBezTo>
                <a:cubicBezTo>
                  <a:pt x="2213961" y="1262699"/>
                  <a:pt x="2213961" y="1262699"/>
                  <a:pt x="2525640" y="1537663"/>
                </a:cubicBezTo>
                <a:cubicBezTo>
                  <a:pt x="2608604" y="1610854"/>
                  <a:pt x="2614516" y="1739749"/>
                  <a:pt x="2541283" y="1822761"/>
                </a:cubicBezTo>
                <a:cubicBezTo>
                  <a:pt x="2468050" y="1905772"/>
                  <a:pt x="2339424" y="1915978"/>
                  <a:pt x="2256459" y="1842786"/>
                </a:cubicBezTo>
                <a:cubicBezTo>
                  <a:pt x="2256459" y="1842786"/>
                  <a:pt x="2256459" y="1842786"/>
                  <a:pt x="2494142" y="2052470"/>
                </a:cubicBezTo>
                <a:cubicBezTo>
                  <a:pt x="2577107" y="2125662"/>
                  <a:pt x="2587240" y="2254291"/>
                  <a:pt x="2514007" y="2337303"/>
                </a:cubicBezTo>
                <a:cubicBezTo>
                  <a:pt x="2440774" y="2420314"/>
                  <a:pt x="2309906" y="2428542"/>
                  <a:pt x="2226941" y="2355350"/>
                </a:cubicBezTo>
                <a:cubicBezTo>
                  <a:pt x="2226941" y="2355350"/>
                  <a:pt x="2226941" y="2355350"/>
                  <a:pt x="1955624" y="2115993"/>
                </a:cubicBezTo>
                <a:cubicBezTo>
                  <a:pt x="1872659" y="2042802"/>
                  <a:pt x="1746013" y="2050764"/>
                  <a:pt x="1672780" y="2133775"/>
                </a:cubicBezTo>
                <a:cubicBezTo>
                  <a:pt x="1597568" y="2219030"/>
                  <a:pt x="1605458" y="2345682"/>
                  <a:pt x="1688423" y="2418873"/>
                </a:cubicBezTo>
                <a:cubicBezTo>
                  <a:pt x="1688423" y="2418873"/>
                  <a:pt x="1688423" y="2418873"/>
                  <a:pt x="1809507" y="2525693"/>
                </a:cubicBezTo>
                <a:cubicBezTo>
                  <a:pt x="1809507" y="2525693"/>
                  <a:pt x="1809507" y="2525693"/>
                  <a:pt x="1825203" y="2539541"/>
                </a:cubicBezTo>
                <a:cubicBezTo>
                  <a:pt x="1825203" y="2539541"/>
                  <a:pt x="1825203" y="2539541"/>
                  <a:pt x="1917137" y="2620645"/>
                </a:cubicBezTo>
                <a:cubicBezTo>
                  <a:pt x="2000101" y="2693837"/>
                  <a:pt x="2010234" y="2822466"/>
                  <a:pt x="1937002" y="2905477"/>
                </a:cubicBezTo>
                <a:cubicBezTo>
                  <a:pt x="1861789" y="2990732"/>
                  <a:pt x="1732900" y="2996716"/>
                  <a:pt x="1649936" y="2923525"/>
                </a:cubicBezTo>
                <a:cubicBezTo>
                  <a:pt x="1649936" y="2923525"/>
                  <a:pt x="1649936" y="2923525"/>
                  <a:pt x="1558002" y="2842420"/>
                </a:cubicBezTo>
                <a:cubicBezTo>
                  <a:pt x="1558002" y="2842420"/>
                  <a:pt x="1558002" y="2842420"/>
                  <a:pt x="1542306" y="2828573"/>
                </a:cubicBezTo>
                <a:cubicBezTo>
                  <a:pt x="1542306" y="2828573"/>
                  <a:pt x="1542306" y="2828573"/>
                  <a:pt x="1120755" y="2456680"/>
                </a:cubicBezTo>
                <a:cubicBezTo>
                  <a:pt x="1120755" y="2456680"/>
                  <a:pt x="1120755" y="2456680"/>
                  <a:pt x="804592" y="2177760"/>
                </a:cubicBezTo>
                <a:cubicBezTo>
                  <a:pt x="804592" y="2177760"/>
                  <a:pt x="804592" y="2177760"/>
                  <a:pt x="275411" y="1710916"/>
                </a:cubicBezTo>
                <a:cubicBezTo>
                  <a:pt x="190204" y="1635746"/>
                  <a:pt x="182313" y="1509095"/>
                  <a:pt x="257525" y="1423840"/>
                </a:cubicBezTo>
                <a:cubicBezTo>
                  <a:pt x="330758" y="1340829"/>
                  <a:pt x="457405" y="1332867"/>
                  <a:pt x="542612" y="1408037"/>
                </a:cubicBezTo>
                <a:cubicBezTo>
                  <a:pt x="542612" y="1408037"/>
                  <a:pt x="542612" y="1408037"/>
                  <a:pt x="69489" y="990646"/>
                </a:cubicBezTo>
                <a:cubicBezTo>
                  <a:pt x="-15718" y="915476"/>
                  <a:pt x="-23609" y="788825"/>
                  <a:pt x="51603" y="703570"/>
                </a:cubicBezTo>
                <a:cubicBezTo>
                  <a:pt x="124836" y="620559"/>
                  <a:pt x="251483" y="612597"/>
                  <a:pt x="336690" y="687767"/>
                </a:cubicBezTo>
                <a:cubicBezTo>
                  <a:pt x="336690" y="687767"/>
                  <a:pt x="336690" y="687767"/>
                  <a:pt x="578857" y="901407"/>
                </a:cubicBezTo>
                <a:cubicBezTo>
                  <a:pt x="661822" y="974599"/>
                  <a:pt x="790448" y="964393"/>
                  <a:pt x="863681" y="881382"/>
                </a:cubicBezTo>
                <a:cubicBezTo>
                  <a:pt x="936914" y="798370"/>
                  <a:pt x="929023" y="671719"/>
                  <a:pt x="846058" y="598527"/>
                </a:cubicBezTo>
                <a:cubicBezTo>
                  <a:pt x="846058" y="598527"/>
                  <a:pt x="846058" y="598527"/>
                  <a:pt x="603891" y="384887"/>
                </a:cubicBezTo>
                <a:cubicBezTo>
                  <a:pt x="518684" y="309717"/>
                  <a:pt x="512772" y="180822"/>
                  <a:pt x="586005" y="97811"/>
                </a:cubicBezTo>
                <a:cubicBezTo>
                  <a:pt x="659238" y="14799"/>
                  <a:pt x="787864" y="4594"/>
                  <a:pt x="873071" y="79764"/>
                </a:cubicBezTo>
                <a:cubicBezTo>
                  <a:pt x="873071" y="79764"/>
                  <a:pt x="873071" y="79764"/>
                  <a:pt x="1182507" y="352749"/>
                </a:cubicBezTo>
                <a:cubicBezTo>
                  <a:pt x="1099542" y="279557"/>
                  <a:pt x="1091652" y="152906"/>
                  <a:pt x="1164885" y="69895"/>
                </a:cubicBezTo>
                <a:cubicBezTo>
                  <a:pt x="1202491" y="27267"/>
                  <a:pt x="1252955" y="3963"/>
                  <a:pt x="1304389" y="464"/>
                </a:cubicBezTo>
                <a:close/>
              </a:path>
            </a:pathLst>
          </a:custGeom>
        </p:spPr>
      </p:pic>
      <p:pic>
        <p:nvPicPr>
          <p:cNvPr id="39" name="Picture 38">
            <a:extLst>
              <a:ext uri="{FF2B5EF4-FFF2-40B4-BE49-F238E27FC236}">
                <a16:creationId xmlns:a16="http://schemas.microsoft.com/office/drawing/2014/main" id="{9904B70C-D492-4275-A689-6A128FA38785}"/>
              </a:ext>
            </a:extLst>
          </p:cNvPr>
          <p:cNvPicPr>
            <a:picLocks noChangeAspect="1"/>
          </p:cNvPicPr>
          <p:nvPr/>
        </p:nvPicPr>
        <p:blipFill>
          <a:blip r:embed="rId2">
            <a:extLst>
              <a:ext uri="{28A0092B-C50C-407E-A947-70E740481C1C}">
                <a14:useLocalDpi xmlns:a14="http://schemas.microsoft.com/office/drawing/2010/main" val="0"/>
              </a:ext>
            </a:extLst>
          </a:blip>
          <a:srcRect l="9309" t="8292" r="15925" b="5926"/>
          <a:stretch>
            <a:fillRect/>
          </a:stretch>
        </p:blipFill>
        <p:spPr>
          <a:xfrm>
            <a:off x="3195432" y="1702304"/>
            <a:ext cx="2592314" cy="2974259"/>
          </a:xfrm>
          <a:custGeom>
            <a:avLst/>
            <a:gdLst>
              <a:gd name="connsiteX0" fmla="*/ 1304389 w 2592314"/>
              <a:gd name="connsiteY0" fmla="*/ 464 h 2974259"/>
              <a:gd name="connsiteX1" fmla="*/ 1449708 w 2592314"/>
              <a:gd name="connsiteY1" fmla="*/ 49869 h 2974259"/>
              <a:gd name="connsiteX2" fmla="*/ 1951981 w 2592314"/>
              <a:gd name="connsiteY2" fmla="*/ 492975 h 2974259"/>
              <a:gd name="connsiteX3" fmla="*/ 1963456 w 2592314"/>
              <a:gd name="connsiteY3" fmla="*/ 507088 h 2974259"/>
              <a:gd name="connsiteX4" fmla="*/ 1978889 w 2592314"/>
              <a:gd name="connsiteY4" fmla="*/ 516713 h 2974259"/>
              <a:gd name="connsiteX5" fmla="*/ 2481162 w 2592314"/>
              <a:gd name="connsiteY5" fmla="*/ 959820 h 2974259"/>
              <a:gd name="connsiteX6" fmla="*/ 2499048 w 2592314"/>
              <a:gd name="connsiteY6" fmla="*/ 1246896 h 2974259"/>
              <a:gd name="connsiteX7" fmla="*/ 2213961 w 2592314"/>
              <a:gd name="connsiteY7" fmla="*/ 1262699 h 2974259"/>
              <a:gd name="connsiteX8" fmla="*/ 2525640 w 2592314"/>
              <a:gd name="connsiteY8" fmla="*/ 1537663 h 2974259"/>
              <a:gd name="connsiteX9" fmla="*/ 2541283 w 2592314"/>
              <a:gd name="connsiteY9" fmla="*/ 1822761 h 2974259"/>
              <a:gd name="connsiteX10" fmla="*/ 2256459 w 2592314"/>
              <a:gd name="connsiteY10" fmla="*/ 1842786 h 2974259"/>
              <a:gd name="connsiteX11" fmla="*/ 2494142 w 2592314"/>
              <a:gd name="connsiteY11" fmla="*/ 2052470 h 2974259"/>
              <a:gd name="connsiteX12" fmla="*/ 2514007 w 2592314"/>
              <a:gd name="connsiteY12" fmla="*/ 2337303 h 2974259"/>
              <a:gd name="connsiteX13" fmla="*/ 2226941 w 2592314"/>
              <a:gd name="connsiteY13" fmla="*/ 2355350 h 2974259"/>
              <a:gd name="connsiteX14" fmla="*/ 1955624 w 2592314"/>
              <a:gd name="connsiteY14" fmla="*/ 2115993 h 2974259"/>
              <a:gd name="connsiteX15" fmla="*/ 1672780 w 2592314"/>
              <a:gd name="connsiteY15" fmla="*/ 2133775 h 2974259"/>
              <a:gd name="connsiteX16" fmla="*/ 1688423 w 2592314"/>
              <a:gd name="connsiteY16" fmla="*/ 2418873 h 2974259"/>
              <a:gd name="connsiteX17" fmla="*/ 1809507 w 2592314"/>
              <a:gd name="connsiteY17" fmla="*/ 2525693 h 2974259"/>
              <a:gd name="connsiteX18" fmla="*/ 1825203 w 2592314"/>
              <a:gd name="connsiteY18" fmla="*/ 2539541 h 2974259"/>
              <a:gd name="connsiteX19" fmla="*/ 1917137 w 2592314"/>
              <a:gd name="connsiteY19" fmla="*/ 2620645 h 2974259"/>
              <a:gd name="connsiteX20" fmla="*/ 1937002 w 2592314"/>
              <a:gd name="connsiteY20" fmla="*/ 2905477 h 2974259"/>
              <a:gd name="connsiteX21" fmla="*/ 1649936 w 2592314"/>
              <a:gd name="connsiteY21" fmla="*/ 2923525 h 2974259"/>
              <a:gd name="connsiteX22" fmla="*/ 1558002 w 2592314"/>
              <a:gd name="connsiteY22" fmla="*/ 2842420 h 2974259"/>
              <a:gd name="connsiteX23" fmla="*/ 1542306 w 2592314"/>
              <a:gd name="connsiteY23" fmla="*/ 2828573 h 2974259"/>
              <a:gd name="connsiteX24" fmla="*/ 1120755 w 2592314"/>
              <a:gd name="connsiteY24" fmla="*/ 2456680 h 2974259"/>
              <a:gd name="connsiteX25" fmla="*/ 804592 w 2592314"/>
              <a:gd name="connsiteY25" fmla="*/ 2177760 h 2974259"/>
              <a:gd name="connsiteX26" fmla="*/ 275411 w 2592314"/>
              <a:gd name="connsiteY26" fmla="*/ 1710916 h 2974259"/>
              <a:gd name="connsiteX27" fmla="*/ 257525 w 2592314"/>
              <a:gd name="connsiteY27" fmla="*/ 1423840 h 2974259"/>
              <a:gd name="connsiteX28" fmla="*/ 542612 w 2592314"/>
              <a:gd name="connsiteY28" fmla="*/ 1408037 h 2974259"/>
              <a:gd name="connsiteX29" fmla="*/ 69489 w 2592314"/>
              <a:gd name="connsiteY29" fmla="*/ 990646 h 2974259"/>
              <a:gd name="connsiteX30" fmla="*/ 51603 w 2592314"/>
              <a:gd name="connsiteY30" fmla="*/ 703570 h 2974259"/>
              <a:gd name="connsiteX31" fmla="*/ 336690 w 2592314"/>
              <a:gd name="connsiteY31" fmla="*/ 687767 h 2974259"/>
              <a:gd name="connsiteX32" fmla="*/ 578857 w 2592314"/>
              <a:gd name="connsiteY32" fmla="*/ 901407 h 2974259"/>
              <a:gd name="connsiteX33" fmla="*/ 863681 w 2592314"/>
              <a:gd name="connsiteY33" fmla="*/ 881382 h 2974259"/>
              <a:gd name="connsiteX34" fmla="*/ 846058 w 2592314"/>
              <a:gd name="connsiteY34" fmla="*/ 598527 h 2974259"/>
              <a:gd name="connsiteX35" fmla="*/ 603891 w 2592314"/>
              <a:gd name="connsiteY35" fmla="*/ 384887 h 2974259"/>
              <a:gd name="connsiteX36" fmla="*/ 586005 w 2592314"/>
              <a:gd name="connsiteY36" fmla="*/ 97811 h 2974259"/>
              <a:gd name="connsiteX37" fmla="*/ 873071 w 2592314"/>
              <a:gd name="connsiteY37" fmla="*/ 79764 h 2974259"/>
              <a:gd name="connsiteX38" fmla="*/ 1182507 w 2592314"/>
              <a:gd name="connsiteY38" fmla="*/ 352749 h 2974259"/>
              <a:gd name="connsiteX39" fmla="*/ 1164885 w 2592314"/>
              <a:gd name="connsiteY39" fmla="*/ 69895 h 2974259"/>
              <a:gd name="connsiteX40" fmla="*/ 1304389 w 2592314"/>
              <a:gd name="connsiteY40" fmla="*/ 464 h 2974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592314" h="2974259">
                <a:moveTo>
                  <a:pt x="1304389" y="464"/>
                </a:moveTo>
                <a:cubicBezTo>
                  <a:pt x="1355823" y="-3034"/>
                  <a:pt x="1408226" y="13273"/>
                  <a:pt x="1449708" y="49869"/>
                </a:cubicBezTo>
                <a:cubicBezTo>
                  <a:pt x="1449708" y="49869"/>
                  <a:pt x="1449708" y="49869"/>
                  <a:pt x="1951981" y="492975"/>
                </a:cubicBezTo>
                <a:cubicBezTo>
                  <a:pt x="1956466" y="496932"/>
                  <a:pt x="1960951" y="500888"/>
                  <a:pt x="1963456" y="507088"/>
                </a:cubicBezTo>
                <a:cubicBezTo>
                  <a:pt x="1969920" y="508801"/>
                  <a:pt x="1974404" y="512757"/>
                  <a:pt x="1978889" y="516713"/>
                </a:cubicBezTo>
                <a:cubicBezTo>
                  <a:pt x="1978889" y="516713"/>
                  <a:pt x="1978889" y="516713"/>
                  <a:pt x="2481162" y="959820"/>
                </a:cubicBezTo>
                <a:cubicBezTo>
                  <a:pt x="2564127" y="1033011"/>
                  <a:pt x="2574260" y="1161641"/>
                  <a:pt x="2499048" y="1246896"/>
                </a:cubicBezTo>
                <a:cubicBezTo>
                  <a:pt x="2425815" y="1329907"/>
                  <a:pt x="2296926" y="1335891"/>
                  <a:pt x="2213961" y="1262699"/>
                </a:cubicBezTo>
                <a:cubicBezTo>
                  <a:pt x="2213961" y="1262699"/>
                  <a:pt x="2213961" y="1262699"/>
                  <a:pt x="2525640" y="1537663"/>
                </a:cubicBezTo>
                <a:cubicBezTo>
                  <a:pt x="2608604" y="1610854"/>
                  <a:pt x="2614516" y="1739749"/>
                  <a:pt x="2541283" y="1822761"/>
                </a:cubicBezTo>
                <a:cubicBezTo>
                  <a:pt x="2468050" y="1905772"/>
                  <a:pt x="2339424" y="1915978"/>
                  <a:pt x="2256459" y="1842786"/>
                </a:cubicBezTo>
                <a:cubicBezTo>
                  <a:pt x="2256459" y="1842786"/>
                  <a:pt x="2256459" y="1842786"/>
                  <a:pt x="2494142" y="2052470"/>
                </a:cubicBezTo>
                <a:cubicBezTo>
                  <a:pt x="2577107" y="2125662"/>
                  <a:pt x="2587240" y="2254291"/>
                  <a:pt x="2514007" y="2337303"/>
                </a:cubicBezTo>
                <a:cubicBezTo>
                  <a:pt x="2440774" y="2420314"/>
                  <a:pt x="2309906" y="2428542"/>
                  <a:pt x="2226941" y="2355350"/>
                </a:cubicBezTo>
                <a:cubicBezTo>
                  <a:pt x="2226941" y="2355350"/>
                  <a:pt x="2226941" y="2355350"/>
                  <a:pt x="1955624" y="2115993"/>
                </a:cubicBezTo>
                <a:cubicBezTo>
                  <a:pt x="1872659" y="2042802"/>
                  <a:pt x="1746013" y="2050764"/>
                  <a:pt x="1672780" y="2133775"/>
                </a:cubicBezTo>
                <a:cubicBezTo>
                  <a:pt x="1597568" y="2219030"/>
                  <a:pt x="1605458" y="2345682"/>
                  <a:pt x="1688423" y="2418873"/>
                </a:cubicBezTo>
                <a:cubicBezTo>
                  <a:pt x="1688423" y="2418873"/>
                  <a:pt x="1688423" y="2418873"/>
                  <a:pt x="1809507" y="2525693"/>
                </a:cubicBezTo>
                <a:cubicBezTo>
                  <a:pt x="1809507" y="2525693"/>
                  <a:pt x="1809507" y="2525693"/>
                  <a:pt x="1825203" y="2539541"/>
                </a:cubicBezTo>
                <a:cubicBezTo>
                  <a:pt x="1825203" y="2539541"/>
                  <a:pt x="1825203" y="2539541"/>
                  <a:pt x="1917137" y="2620645"/>
                </a:cubicBezTo>
                <a:cubicBezTo>
                  <a:pt x="2000101" y="2693837"/>
                  <a:pt x="2010234" y="2822466"/>
                  <a:pt x="1937002" y="2905477"/>
                </a:cubicBezTo>
                <a:cubicBezTo>
                  <a:pt x="1861789" y="2990732"/>
                  <a:pt x="1732900" y="2996716"/>
                  <a:pt x="1649936" y="2923525"/>
                </a:cubicBezTo>
                <a:cubicBezTo>
                  <a:pt x="1649936" y="2923525"/>
                  <a:pt x="1649936" y="2923525"/>
                  <a:pt x="1558002" y="2842420"/>
                </a:cubicBezTo>
                <a:cubicBezTo>
                  <a:pt x="1558002" y="2842420"/>
                  <a:pt x="1558002" y="2842420"/>
                  <a:pt x="1542306" y="2828573"/>
                </a:cubicBezTo>
                <a:cubicBezTo>
                  <a:pt x="1542306" y="2828573"/>
                  <a:pt x="1542306" y="2828573"/>
                  <a:pt x="1120755" y="2456680"/>
                </a:cubicBezTo>
                <a:cubicBezTo>
                  <a:pt x="1120755" y="2456680"/>
                  <a:pt x="1120755" y="2456680"/>
                  <a:pt x="804592" y="2177760"/>
                </a:cubicBezTo>
                <a:cubicBezTo>
                  <a:pt x="804592" y="2177760"/>
                  <a:pt x="804592" y="2177760"/>
                  <a:pt x="275411" y="1710916"/>
                </a:cubicBezTo>
                <a:cubicBezTo>
                  <a:pt x="190204" y="1635746"/>
                  <a:pt x="182313" y="1509095"/>
                  <a:pt x="257525" y="1423840"/>
                </a:cubicBezTo>
                <a:cubicBezTo>
                  <a:pt x="330758" y="1340829"/>
                  <a:pt x="457405" y="1332867"/>
                  <a:pt x="542612" y="1408037"/>
                </a:cubicBezTo>
                <a:cubicBezTo>
                  <a:pt x="542612" y="1408037"/>
                  <a:pt x="542612" y="1408037"/>
                  <a:pt x="69489" y="990646"/>
                </a:cubicBezTo>
                <a:cubicBezTo>
                  <a:pt x="-15718" y="915476"/>
                  <a:pt x="-23609" y="788825"/>
                  <a:pt x="51603" y="703570"/>
                </a:cubicBezTo>
                <a:cubicBezTo>
                  <a:pt x="124836" y="620559"/>
                  <a:pt x="251483" y="612597"/>
                  <a:pt x="336690" y="687767"/>
                </a:cubicBezTo>
                <a:cubicBezTo>
                  <a:pt x="336690" y="687767"/>
                  <a:pt x="336690" y="687767"/>
                  <a:pt x="578857" y="901407"/>
                </a:cubicBezTo>
                <a:cubicBezTo>
                  <a:pt x="661822" y="974599"/>
                  <a:pt x="790448" y="964393"/>
                  <a:pt x="863681" y="881382"/>
                </a:cubicBezTo>
                <a:cubicBezTo>
                  <a:pt x="936914" y="798370"/>
                  <a:pt x="929023" y="671719"/>
                  <a:pt x="846058" y="598527"/>
                </a:cubicBezTo>
                <a:cubicBezTo>
                  <a:pt x="846058" y="598527"/>
                  <a:pt x="846058" y="598527"/>
                  <a:pt x="603891" y="384887"/>
                </a:cubicBezTo>
                <a:cubicBezTo>
                  <a:pt x="518684" y="309717"/>
                  <a:pt x="512772" y="180822"/>
                  <a:pt x="586005" y="97811"/>
                </a:cubicBezTo>
                <a:cubicBezTo>
                  <a:pt x="659238" y="14799"/>
                  <a:pt x="787864" y="4594"/>
                  <a:pt x="873071" y="79764"/>
                </a:cubicBezTo>
                <a:cubicBezTo>
                  <a:pt x="873071" y="79764"/>
                  <a:pt x="873071" y="79764"/>
                  <a:pt x="1182507" y="352749"/>
                </a:cubicBezTo>
                <a:cubicBezTo>
                  <a:pt x="1099542" y="279557"/>
                  <a:pt x="1091652" y="152906"/>
                  <a:pt x="1164885" y="69895"/>
                </a:cubicBezTo>
                <a:cubicBezTo>
                  <a:pt x="1202491" y="27267"/>
                  <a:pt x="1252955" y="3963"/>
                  <a:pt x="1304389" y="464"/>
                </a:cubicBezTo>
                <a:close/>
              </a:path>
            </a:pathLst>
          </a:custGeom>
        </p:spPr>
      </p:pic>
      <p:pic>
        <p:nvPicPr>
          <p:cNvPr id="40" name="Picture 39">
            <a:extLst>
              <a:ext uri="{FF2B5EF4-FFF2-40B4-BE49-F238E27FC236}">
                <a16:creationId xmlns:a16="http://schemas.microsoft.com/office/drawing/2014/main" id="{6C470DF7-56CB-42D5-BE7D-1BA7FFB30B65}"/>
              </a:ext>
            </a:extLst>
          </p:cNvPr>
          <p:cNvPicPr>
            <a:picLocks noChangeAspect="1"/>
          </p:cNvPicPr>
          <p:nvPr/>
        </p:nvPicPr>
        <p:blipFill>
          <a:blip r:embed="rId2">
            <a:extLst>
              <a:ext uri="{28A0092B-C50C-407E-A947-70E740481C1C}">
                <a14:useLocalDpi xmlns:a14="http://schemas.microsoft.com/office/drawing/2010/main" val="0"/>
              </a:ext>
            </a:extLst>
          </a:blip>
          <a:srcRect l="9309" t="8292" r="15925" b="5926"/>
          <a:stretch>
            <a:fillRect/>
          </a:stretch>
        </p:blipFill>
        <p:spPr>
          <a:xfrm>
            <a:off x="6032504" y="1702304"/>
            <a:ext cx="2592314" cy="2974259"/>
          </a:xfrm>
          <a:custGeom>
            <a:avLst/>
            <a:gdLst>
              <a:gd name="connsiteX0" fmla="*/ 1304389 w 2592314"/>
              <a:gd name="connsiteY0" fmla="*/ 464 h 2974259"/>
              <a:gd name="connsiteX1" fmla="*/ 1449708 w 2592314"/>
              <a:gd name="connsiteY1" fmla="*/ 49869 h 2974259"/>
              <a:gd name="connsiteX2" fmla="*/ 1951981 w 2592314"/>
              <a:gd name="connsiteY2" fmla="*/ 492975 h 2974259"/>
              <a:gd name="connsiteX3" fmla="*/ 1963456 w 2592314"/>
              <a:gd name="connsiteY3" fmla="*/ 507088 h 2974259"/>
              <a:gd name="connsiteX4" fmla="*/ 1978889 w 2592314"/>
              <a:gd name="connsiteY4" fmla="*/ 516713 h 2974259"/>
              <a:gd name="connsiteX5" fmla="*/ 2481162 w 2592314"/>
              <a:gd name="connsiteY5" fmla="*/ 959820 h 2974259"/>
              <a:gd name="connsiteX6" fmla="*/ 2499048 w 2592314"/>
              <a:gd name="connsiteY6" fmla="*/ 1246896 h 2974259"/>
              <a:gd name="connsiteX7" fmla="*/ 2213961 w 2592314"/>
              <a:gd name="connsiteY7" fmla="*/ 1262699 h 2974259"/>
              <a:gd name="connsiteX8" fmla="*/ 2525640 w 2592314"/>
              <a:gd name="connsiteY8" fmla="*/ 1537663 h 2974259"/>
              <a:gd name="connsiteX9" fmla="*/ 2541283 w 2592314"/>
              <a:gd name="connsiteY9" fmla="*/ 1822761 h 2974259"/>
              <a:gd name="connsiteX10" fmla="*/ 2256459 w 2592314"/>
              <a:gd name="connsiteY10" fmla="*/ 1842786 h 2974259"/>
              <a:gd name="connsiteX11" fmla="*/ 2494142 w 2592314"/>
              <a:gd name="connsiteY11" fmla="*/ 2052470 h 2974259"/>
              <a:gd name="connsiteX12" fmla="*/ 2514007 w 2592314"/>
              <a:gd name="connsiteY12" fmla="*/ 2337303 h 2974259"/>
              <a:gd name="connsiteX13" fmla="*/ 2226941 w 2592314"/>
              <a:gd name="connsiteY13" fmla="*/ 2355350 h 2974259"/>
              <a:gd name="connsiteX14" fmla="*/ 1955624 w 2592314"/>
              <a:gd name="connsiteY14" fmla="*/ 2115993 h 2974259"/>
              <a:gd name="connsiteX15" fmla="*/ 1672780 w 2592314"/>
              <a:gd name="connsiteY15" fmla="*/ 2133775 h 2974259"/>
              <a:gd name="connsiteX16" fmla="*/ 1688423 w 2592314"/>
              <a:gd name="connsiteY16" fmla="*/ 2418873 h 2974259"/>
              <a:gd name="connsiteX17" fmla="*/ 1809507 w 2592314"/>
              <a:gd name="connsiteY17" fmla="*/ 2525693 h 2974259"/>
              <a:gd name="connsiteX18" fmla="*/ 1825203 w 2592314"/>
              <a:gd name="connsiteY18" fmla="*/ 2539541 h 2974259"/>
              <a:gd name="connsiteX19" fmla="*/ 1917137 w 2592314"/>
              <a:gd name="connsiteY19" fmla="*/ 2620645 h 2974259"/>
              <a:gd name="connsiteX20" fmla="*/ 1937002 w 2592314"/>
              <a:gd name="connsiteY20" fmla="*/ 2905477 h 2974259"/>
              <a:gd name="connsiteX21" fmla="*/ 1649936 w 2592314"/>
              <a:gd name="connsiteY21" fmla="*/ 2923525 h 2974259"/>
              <a:gd name="connsiteX22" fmla="*/ 1558002 w 2592314"/>
              <a:gd name="connsiteY22" fmla="*/ 2842420 h 2974259"/>
              <a:gd name="connsiteX23" fmla="*/ 1542306 w 2592314"/>
              <a:gd name="connsiteY23" fmla="*/ 2828573 h 2974259"/>
              <a:gd name="connsiteX24" fmla="*/ 1120755 w 2592314"/>
              <a:gd name="connsiteY24" fmla="*/ 2456680 h 2974259"/>
              <a:gd name="connsiteX25" fmla="*/ 804592 w 2592314"/>
              <a:gd name="connsiteY25" fmla="*/ 2177760 h 2974259"/>
              <a:gd name="connsiteX26" fmla="*/ 275411 w 2592314"/>
              <a:gd name="connsiteY26" fmla="*/ 1710916 h 2974259"/>
              <a:gd name="connsiteX27" fmla="*/ 257525 w 2592314"/>
              <a:gd name="connsiteY27" fmla="*/ 1423840 h 2974259"/>
              <a:gd name="connsiteX28" fmla="*/ 542612 w 2592314"/>
              <a:gd name="connsiteY28" fmla="*/ 1408037 h 2974259"/>
              <a:gd name="connsiteX29" fmla="*/ 69489 w 2592314"/>
              <a:gd name="connsiteY29" fmla="*/ 990646 h 2974259"/>
              <a:gd name="connsiteX30" fmla="*/ 51603 w 2592314"/>
              <a:gd name="connsiteY30" fmla="*/ 703570 h 2974259"/>
              <a:gd name="connsiteX31" fmla="*/ 336690 w 2592314"/>
              <a:gd name="connsiteY31" fmla="*/ 687767 h 2974259"/>
              <a:gd name="connsiteX32" fmla="*/ 578857 w 2592314"/>
              <a:gd name="connsiteY32" fmla="*/ 901407 h 2974259"/>
              <a:gd name="connsiteX33" fmla="*/ 863681 w 2592314"/>
              <a:gd name="connsiteY33" fmla="*/ 881382 h 2974259"/>
              <a:gd name="connsiteX34" fmla="*/ 846058 w 2592314"/>
              <a:gd name="connsiteY34" fmla="*/ 598527 h 2974259"/>
              <a:gd name="connsiteX35" fmla="*/ 603891 w 2592314"/>
              <a:gd name="connsiteY35" fmla="*/ 384887 h 2974259"/>
              <a:gd name="connsiteX36" fmla="*/ 586005 w 2592314"/>
              <a:gd name="connsiteY36" fmla="*/ 97811 h 2974259"/>
              <a:gd name="connsiteX37" fmla="*/ 873071 w 2592314"/>
              <a:gd name="connsiteY37" fmla="*/ 79764 h 2974259"/>
              <a:gd name="connsiteX38" fmla="*/ 1182507 w 2592314"/>
              <a:gd name="connsiteY38" fmla="*/ 352749 h 2974259"/>
              <a:gd name="connsiteX39" fmla="*/ 1164885 w 2592314"/>
              <a:gd name="connsiteY39" fmla="*/ 69895 h 2974259"/>
              <a:gd name="connsiteX40" fmla="*/ 1304389 w 2592314"/>
              <a:gd name="connsiteY40" fmla="*/ 464 h 2974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592314" h="2974259">
                <a:moveTo>
                  <a:pt x="1304389" y="464"/>
                </a:moveTo>
                <a:cubicBezTo>
                  <a:pt x="1355823" y="-3034"/>
                  <a:pt x="1408226" y="13273"/>
                  <a:pt x="1449708" y="49869"/>
                </a:cubicBezTo>
                <a:cubicBezTo>
                  <a:pt x="1449708" y="49869"/>
                  <a:pt x="1449708" y="49869"/>
                  <a:pt x="1951981" y="492975"/>
                </a:cubicBezTo>
                <a:cubicBezTo>
                  <a:pt x="1956466" y="496932"/>
                  <a:pt x="1960951" y="500888"/>
                  <a:pt x="1963456" y="507088"/>
                </a:cubicBezTo>
                <a:cubicBezTo>
                  <a:pt x="1969920" y="508801"/>
                  <a:pt x="1974404" y="512757"/>
                  <a:pt x="1978889" y="516713"/>
                </a:cubicBezTo>
                <a:cubicBezTo>
                  <a:pt x="1978889" y="516713"/>
                  <a:pt x="1978889" y="516713"/>
                  <a:pt x="2481162" y="959820"/>
                </a:cubicBezTo>
                <a:cubicBezTo>
                  <a:pt x="2564127" y="1033011"/>
                  <a:pt x="2574260" y="1161641"/>
                  <a:pt x="2499048" y="1246896"/>
                </a:cubicBezTo>
                <a:cubicBezTo>
                  <a:pt x="2425815" y="1329907"/>
                  <a:pt x="2296926" y="1335891"/>
                  <a:pt x="2213961" y="1262699"/>
                </a:cubicBezTo>
                <a:cubicBezTo>
                  <a:pt x="2213961" y="1262699"/>
                  <a:pt x="2213961" y="1262699"/>
                  <a:pt x="2525640" y="1537663"/>
                </a:cubicBezTo>
                <a:cubicBezTo>
                  <a:pt x="2608604" y="1610854"/>
                  <a:pt x="2614516" y="1739749"/>
                  <a:pt x="2541283" y="1822761"/>
                </a:cubicBezTo>
                <a:cubicBezTo>
                  <a:pt x="2468050" y="1905772"/>
                  <a:pt x="2339424" y="1915978"/>
                  <a:pt x="2256459" y="1842786"/>
                </a:cubicBezTo>
                <a:cubicBezTo>
                  <a:pt x="2256459" y="1842786"/>
                  <a:pt x="2256459" y="1842786"/>
                  <a:pt x="2494142" y="2052470"/>
                </a:cubicBezTo>
                <a:cubicBezTo>
                  <a:pt x="2577107" y="2125662"/>
                  <a:pt x="2587240" y="2254291"/>
                  <a:pt x="2514007" y="2337303"/>
                </a:cubicBezTo>
                <a:cubicBezTo>
                  <a:pt x="2440774" y="2420314"/>
                  <a:pt x="2309906" y="2428542"/>
                  <a:pt x="2226941" y="2355350"/>
                </a:cubicBezTo>
                <a:cubicBezTo>
                  <a:pt x="2226941" y="2355350"/>
                  <a:pt x="2226941" y="2355350"/>
                  <a:pt x="1955624" y="2115993"/>
                </a:cubicBezTo>
                <a:cubicBezTo>
                  <a:pt x="1872659" y="2042802"/>
                  <a:pt x="1746013" y="2050764"/>
                  <a:pt x="1672780" y="2133775"/>
                </a:cubicBezTo>
                <a:cubicBezTo>
                  <a:pt x="1597568" y="2219030"/>
                  <a:pt x="1605458" y="2345682"/>
                  <a:pt x="1688423" y="2418873"/>
                </a:cubicBezTo>
                <a:cubicBezTo>
                  <a:pt x="1688423" y="2418873"/>
                  <a:pt x="1688423" y="2418873"/>
                  <a:pt x="1809507" y="2525693"/>
                </a:cubicBezTo>
                <a:cubicBezTo>
                  <a:pt x="1809507" y="2525693"/>
                  <a:pt x="1809507" y="2525693"/>
                  <a:pt x="1825203" y="2539541"/>
                </a:cubicBezTo>
                <a:cubicBezTo>
                  <a:pt x="1825203" y="2539541"/>
                  <a:pt x="1825203" y="2539541"/>
                  <a:pt x="1917137" y="2620645"/>
                </a:cubicBezTo>
                <a:cubicBezTo>
                  <a:pt x="2000101" y="2693837"/>
                  <a:pt x="2010234" y="2822466"/>
                  <a:pt x="1937002" y="2905477"/>
                </a:cubicBezTo>
                <a:cubicBezTo>
                  <a:pt x="1861789" y="2990732"/>
                  <a:pt x="1732900" y="2996716"/>
                  <a:pt x="1649936" y="2923525"/>
                </a:cubicBezTo>
                <a:cubicBezTo>
                  <a:pt x="1649936" y="2923525"/>
                  <a:pt x="1649936" y="2923525"/>
                  <a:pt x="1558002" y="2842420"/>
                </a:cubicBezTo>
                <a:cubicBezTo>
                  <a:pt x="1558002" y="2842420"/>
                  <a:pt x="1558002" y="2842420"/>
                  <a:pt x="1542306" y="2828573"/>
                </a:cubicBezTo>
                <a:cubicBezTo>
                  <a:pt x="1542306" y="2828573"/>
                  <a:pt x="1542306" y="2828573"/>
                  <a:pt x="1120755" y="2456680"/>
                </a:cubicBezTo>
                <a:cubicBezTo>
                  <a:pt x="1120755" y="2456680"/>
                  <a:pt x="1120755" y="2456680"/>
                  <a:pt x="804592" y="2177760"/>
                </a:cubicBezTo>
                <a:cubicBezTo>
                  <a:pt x="804592" y="2177760"/>
                  <a:pt x="804592" y="2177760"/>
                  <a:pt x="275411" y="1710916"/>
                </a:cubicBezTo>
                <a:cubicBezTo>
                  <a:pt x="190204" y="1635746"/>
                  <a:pt x="182313" y="1509095"/>
                  <a:pt x="257525" y="1423840"/>
                </a:cubicBezTo>
                <a:cubicBezTo>
                  <a:pt x="330758" y="1340829"/>
                  <a:pt x="457405" y="1332867"/>
                  <a:pt x="542612" y="1408037"/>
                </a:cubicBezTo>
                <a:cubicBezTo>
                  <a:pt x="542612" y="1408037"/>
                  <a:pt x="542612" y="1408037"/>
                  <a:pt x="69489" y="990646"/>
                </a:cubicBezTo>
                <a:cubicBezTo>
                  <a:pt x="-15718" y="915476"/>
                  <a:pt x="-23609" y="788825"/>
                  <a:pt x="51603" y="703570"/>
                </a:cubicBezTo>
                <a:cubicBezTo>
                  <a:pt x="124836" y="620559"/>
                  <a:pt x="251483" y="612597"/>
                  <a:pt x="336690" y="687767"/>
                </a:cubicBezTo>
                <a:cubicBezTo>
                  <a:pt x="336690" y="687767"/>
                  <a:pt x="336690" y="687767"/>
                  <a:pt x="578857" y="901407"/>
                </a:cubicBezTo>
                <a:cubicBezTo>
                  <a:pt x="661822" y="974599"/>
                  <a:pt x="790448" y="964393"/>
                  <a:pt x="863681" y="881382"/>
                </a:cubicBezTo>
                <a:cubicBezTo>
                  <a:pt x="936914" y="798370"/>
                  <a:pt x="929023" y="671719"/>
                  <a:pt x="846058" y="598527"/>
                </a:cubicBezTo>
                <a:cubicBezTo>
                  <a:pt x="846058" y="598527"/>
                  <a:pt x="846058" y="598527"/>
                  <a:pt x="603891" y="384887"/>
                </a:cubicBezTo>
                <a:cubicBezTo>
                  <a:pt x="518684" y="309717"/>
                  <a:pt x="512772" y="180822"/>
                  <a:pt x="586005" y="97811"/>
                </a:cubicBezTo>
                <a:cubicBezTo>
                  <a:pt x="659238" y="14799"/>
                  <a:pt x="787864" y="4594"/>
                  <a:pt x="873071" y="79764"/>
                </a:cubicBezTo>
                <a:cubicBezTo>
                  <a:pt x="873071" y="79764"/>
                  <a:pt x="873071" y="79764"/>
                  <a:pt x="1182507" y="352749"/>
                </a:cubicBezTo>
                <a:cubicBezTo>
                  <a:pt x="1099542" y="279557"/>
                  <a:pt x="1091652" y="152906"/>
                  <a:pt x="1164885" y="69895"/>
                </a:cubicBezTo>
                <a:cubicBezTo>
                  <a:pt x="1202491" y="27267"/>
                  <a:pt x="1252955" y="3963"/>
                  <a:pt x="1304389" y="464"/>
                </a:cubicBezTo>
                <a:close/>
              </a:path>
            </a:pathLst>
          </a:custGeom>
        </p:spPr>
      </p:pic>
      <p:pic>
        <p:nvPicPr>
          <p:cNvPr id="41" name="Picture 40">
            <a:extLst>
              <a:ext uri="{FF2B5EF4-FFF2-40B4-BE49-F238E27FC236}">
                <a16:creationId xmlns:a16="http://schemas.microsoft.com/office/drawing/2014/main" id="{B8FB2520-4C25-4FCC-8D53-0DA323927AF2}"/>
              </a:ext>
            </a:extLst>
          </p:cNvPr>
          <p:cNvPicPr>
            <a:picLocks noChangeAspect="1"/>
          </p:cNvPicPr>
          <p:nvPr/>
        </p:nvPicPr>
        <p:blipFill>
          <a:blip r:embed="rId2">
            <a:extLst>
              <a:ext uri="{28A0092B-C50C-407E-A947-70E740481C1C}">
                <a14:useLocalDpi xmlns:a14="http://schemas.microsoft.com/office/drawing/2010/main" val="0"/>
              </a:ext>
            </a:extLst>
          </a:blip>
          <a:srcRect l="9309" t="8292" r="15925" b="5926"/>
          <a:stretch>
            <a:fillRect/>
          </a:stretch>
        </p:blipFill>
        <p:spPr>
          <a:xfrm>
            <a:off x="8869576" y="1702304"/>
            <a:ext cx="2592314" cy="2974259"/>
          </a:xfrm>
          <a:custGeom>
            <a:avLst/>
            <a:gdLst>
              <a:gd name="connsiteX0" fmla="*/ 1304389 w 2592314"/>
              <a:gd name="connsiteY0" fmla="*/ 464 h 2974259"/>
              <a:gd name="connsiteX1" fmla="*/ 1449708 w 2592314"/>
              <a:gd name="connsiteY1" fmla="*/ 49869 h 2974259"/>
              <a:gd name="connsiteX2" fmla="*/ 1951981 w 2592314"/>
              <a:gd name="connsiteY2" fmla="*/ 492975 h 2974259"/>
              <a:gd name="connsiteX3" fmla="*/ 1963456 w 2592314"/>
              <a:gd name="connsiteY3" fmla="*/ 507088 h 2974259"/>
              <a:gd name="connsiteX4" fmla="*/ 1978889 w 2592314"/>
              <a:gd name="connsiteY4" fmla="*/ 516713 h 2974259"/>
              <a:gd name="connsiteX5" fmla="*/ 2481162 w 2592314"/>
              <a:gd name="connsiteY5" fmla="*/ 959820 h 2974259"/>
              <a:gd name="connsiteX6" fmla="*/ 2499048 w 2592314"/>
              <a:gd name="connsiteY6" fmla="*/ 1246896 h 2974259"/>
              <a:gd name="connsiteX7" fmla="*/ 2213961 w 2592314"/>
              <a:gd name="connsiteY7" fmla="*/ 1262699 h 2974259"/>
              <a:gd name="connsiteX8" fmla="*/ 2525640 w 2592314"/>
              <a:gd name="connsiteY8" fmla="*/ 1537663 h 2974259"/>
              <a:gd name="connsiteX9" fmla="*/ 2541283 w 2592314"/>
              <a:gd name="connsiteY9" fmla="*/ 1822761 h 2974259"/>
              <a:gd name="connsiteX10" fmla="*/ 2256459 w 2592314"/>
              <a:gd name="connsiteY10" fmla="*/ 1842786 h 2974259"/>
              <a:gd name="connsiteX11" fmla="*/ 2494142 w 2592314"/>
              <a:gd name="connsiteY11" fmla="*/ 2052470 h 2974259"/>
              <a:gd name="connsiteX12" fmla="*/ 2514007 w 2592314"/>
              <a:gd name="connsiteY12" fmla="*/ 2337303 h 2974259"/>
              <a:gd name="connsiteX13" fmla="*/ 2226941 w 2592314"/>
              <a:gd name="connsiteY13" fmla="*/ 2355350 h 2974259"/>
              <a:gd name="connsiteX14" fmla="*/ 1955624 w 2592314"/>
              <a:gd name="connsiteY14" fmla="*/ 2115993 h 2974259"/>
              <a:gd name="connsiteX15" fmla="*/ 1672780 w 2592314"/>
              <a:gd name="connsiteY15" fmla="*/ 2133775 h 2974259"/>
              <a:gd name="connsiteX16" fmla="*/ 1688423 w 2592314"/>
              <a:gd name="connsiteY16" fmla="*/ 2418873 h 2974259"/>
              <a:gd name="connsiteX17" fmla="*/ 1809507 w 2592314"/>
              <a:gd name="connsiteY17" fmla="*/ 2525693 h 2974259"/>
              <a:gd name="connsiteX18" fmla="*/ 1825203 w 2592314"/>
              <a:gd name="connsiteY18" fmla="*/ 2539541 h 2974259"/>
              <a:gd name="connsiteX19" fmla="*/ 1917137 w 2592314"/>
              <a:gd name="connsiteY19" fmla="*/ 2620645 h 2974259"/>
              <a:gd name="connsiteX20" fmla="*/ 1937002 w 2592314"/>
              <a:gd name="connsiteY20" fmla="*/ 2905477 h 2974259"/>
              <a:gd name="connsiteX21" fmla="*/ 1649936 w 2592314"/>
              <a:gd name="connsiteY21" fmla="*/ 2923525 h 2974259"/>
              <a:gd name="connsiteX22" fmla="*/ 1558002 w 2592314"/>
              <a:gd name="connsiteY22" fmla="*/ 2842420 h 2974259"/>
              <a:gd name="connsiteX23" fmla="*/ 1542306 w 2592314"/>
              <a:gd name="connsiteY23" fmla="*/ 2828573 h 2974259"/>
              <a:gd name="connsiteX24" fmla="*/ 1120755 w 2592314"/>
              <a:gd name="connsiteY24" fmla="*/ 2456680 h 2974259"/>
              <a:gd name="connsiteX25" fmla="*/ 804592 w 2592314"/>
              <a:gd name="connsiteY25" fmla="*/ 2177760 h 2974259"/>
              <a:gd name="connsiteX26" fmla="*/ 275411 w 2592314"/>
              <a:gd name="connsiteY26" fmla="*/ 1710916 h 2974259"/>
              <a:gd name="connsiteX27" fmla="*/ 257525 w 2592314"/>
              <a:gd name="connsiteY27" fmla="*/ 1423840 h 2974259"/>
              <a:gd name="connsiteX28" fmla="*/ 542612 w 2592314"/>
              <a:gd name="connsiteY28" fmla="*/ 1408037 h 2974259"/>
              <a:gd name="connsiteX29" fmla="*/ 69489 w 2592314"/>
              <a:gd name="connsiteY29" fmla="*/ 990646 h 2974259"/>
              <a:gd name="connsiteX30" fmla="*/ 51603 w 2592314"/>
              <a:gd name="connsiteY30" fmla="*/ 703570 h 2974259"/>
              <a:gd name="connsiteX31" fmla="*/ 336690 w 2592314"/>
              <a:gd name="connsiteY31" fmla="*/ 687767 h 2974259"/>
              <a:gd name="connsiteX32" fmla="*/ 578857 w 2592314"/>
              <a:gd name="connsiteY32" fmla="*/ 901407 h 2974259"/>
              <a:gd name="connsiteX33" fmla="*/ 863681 w 2592314"/>
              <a:gd name="connsiteY33" fmla="*/ 881382 h 2974259"/>
              <a:gd name="connsiteX34" fmla="*/ 846058 w 2592314"/>
              <a:gd name="connsiteY34" fmla="*/ 598527 h 2974259"/>
              <a:gd name="connsiteX35" fmla="*/ 603891 w 2592314"/>
              <a:gd name="connsiteY35" fmla="*/ 384887 h 2974259"/>
              <a:gd name="connsiteX36" fmla="*/ 586005 w 2592314"/>
              <a:gd name="connsiteY36" fmla="*/ 97811 h 2974259"/>
              <a:gd name="connsiteX37" fmla="*/ 873071 w 2592314"/>
              <a:gd name="connsiteY37" fmla="*/ 79764 h 2974259"/>
              <a:gd name="connsiteX38" fmla="*/ 1182507 w 2592314"/>
              <a:gd name="connsiteY38" fmla="*/ 352749 h 2974259"/>
              <a:gd name="connsiteX39" fmla="*/ 1164885 w 2592314"/>
              <a:gd name="connsiteY39" fmla="*/ 69895 h 2974259"/>
              <a:gd name="connsiteX40" fmla="*/ 1304389 w 2592314"/>
              <a:gd name="connsiteY40" fmla="*/ 464 h 2974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592314" h="2974259">
                <a:moveTo>
                  <a:pt x="1304389" y="464"/>
                </a:moveTo>
                <a:cubicBezTo>
                  <a:pt x="1355823" y="-3034"/>
                  <a:pt x="1408226" y="13273"/>
                  <a:pt x="1449708" y="49869"/>
                </a:cubicBezTo>
                <a:cubicBezTo>
                  <a:pt x="1449708" y="49869"/>
                  <a:pt x="1449708" y="49869"/>
                  <a:pt x="1951981" y="492975"/>
                </a:cubicBezTo>
                <a:cubicBezTo>
                  <a:pt x="1956466" y="496932"/>
                  <a:pt x="1960951" y="500888"/>
                  <a:pt x="1963456" y="507088"/>
                </a:cubicBezTo>
                <a:cubicBezTo>
                  <a:pt x="1969920" y="508801"/>
                  <a:pt x="1974404" y="512757"/>
                  <a:pt x="1978889" y="516713"/>
                </a:cubicBezTo>
                <a:cubicBezTo>
                  <a:pt x="1978889" y="516713"/>
                  <a:pt x="1978889" y="516713"/>
                  <a:pt x="2481162" y="959820"/>
                </a:cubicBezTo>
                <a:cubicBezTo>
                  <a:pt x="2564127" y="1033011"/>
                  <a:pt x="2574260" y="1161641"/>
                  <a:pt x="2499048" y="1246896"/>
                </a:cubicBezTo>
                <a:cubicBezTo>
                  <a:pt x="2425815" y="1329907"/>
                  <a:pt x="2296926" y="1335891"/>
                  <a:pt x="2213961" y="1262699"/>
                </a:cubicBezTo>
                <a:cubicBezTo>
                  <a:pt x="2213961" y="1262699"/>
                  <a:pt x="2213961" y="1262699"/>
                  <a:pt x="2525640" y="1537663"/>
                </a:cubicBezTo>
                <a:cubicBezTo>
                  <a:pt x="2608604" y="1610854"/>
                  <a:pt x="2614516" y="1739749"/>
                  <a:pt x="2541283" y="1822761"/>
                </a:cubicBezTo>
                <a:cubicBezTo>
                  <a:pt x="2468050" y="1905772"/>
                  <a:pt x="2339424" y="1915978"/>
                  <a:pt x="2256459" y="1842786"/>
                </a:cubicBezTo>
                <a:cubicBezTo>
                  <a:pt x="2256459" y="1842786"/>
                  <a:pt x="2256459" y="1842786"/>
                  <a:pt x="2494142" y="2052470"/>
                </a:cubicBezTo>
                <a:cubicBezTo>
                  <a:pt x="2577107" y="2125662"/>
                  <a:pt x="2587240" y="2254291"/>
                  <a:pt x="2514007" y="2337303"/>
                </a:cubicBezTo>
                <a:cubicBezTo>
                  <a:pt x="2440774" y="2420314"/>
                  <a:pt x="2309906" y="2428542"/>
                  <a:pt x="2226941" y="2355350"/>
                </a:cubicBezTo>
                <a:cubicBezTo>
                  <a:pt x="2226941" y="2355350"/>
                  <a:pt x="2226941" y="2355350"/>
                  <a:pt x="1955624" y="2115993"/>
                </a:cubicBezTo>
                <a:cubicBezTo>
                  <a:pt x="1872659" y="2042802"/>
                  <a:pt x="1746013" y="2050764"/>
                  <a:pt x="1672780" y="2133775"/>
                </a:cubicBezTo>
                <a:cubicBezTo>
                  <a:pt x="1597568" y="2219030"/>
                  <a:pt x="1605458" y="2345682"/>
                  <a:pt x="1688423" y="2418873"/>
                </a:cubicBezTo>
                <a:cubicBezTo>
                  <a:pt x="1688423" y="2418873"/>
                  <a:pt x="1688423" y="2418873"/>
                  <a:pt x="1809507" y="2525693"/>
                </a:cubicBezTo>
                <a:cubicBezTo>
                  <a:pt x="1809507" y="2525693"/>
                  <a:pt x="1809507" y="2525693"/>
                  <a:pt x="1825203" y="2539541"/>
                </a:cubicBezTo>
                <a:cubicBezTo>
                  <a:pt x="1825203" y="2539541"/>
                  <a:pt x="1825203" y="2539541"/>
                  <a:pt x="1917137" y="2620645"/>
                </a:cubicBezTo>
                <a:cubicBezTo>
                  <a:pt x="2000101" y="2693837"/>
                  <a:pt x="2010234" y="2822466"/>
                  <a:pt x="1937002" y="2905477"/>
                </a:cubicBezTo>
                <a:cubicBezTo>
                  <a:pt x="1861789" y="2990732"/>
                  <a:pt x="1732900" y="2996716"/>
                  <a:pt x="1649936" y="2923525"/>
                </a:cubicBezTo>
                <a:cubicBezTo>
                  <a:pt x="1649936" y="2923525"/>
                  <a:pt x="1649936" y="2923525"/>
                  <a:pt x="1558002" y="2842420"/>
                </a:cubicBezTo>
                <a:cubicBezTo>
                  <a:pt x="1558002" y="2842420"/>
                  <a:pt x="1558002" y="2842420"/>
                  <a:pt x="1542306" y="2828573"/>
                </a:cubicBezTo>
                <a:cubicBezTo>
                  <a:pt x="1542306" y="2828573"/>
                  <a:pt x="1542306" y="2828573"/>
                  <a:pt x="1120755" y="2456680"/>
                </a:cubicBezTo>
                <a:cubicBezTo>
                  <a:pt x="1120755" y="2456680"/>
                  <a:pt x="1120755" y="2456680"/>
                  <a:pt x="804592" y="2177760"/>
                </a:cubicBezTo>
                <a:cubicBezTo>
                  <a:pt x="804592" y="2177760"/>
                  <a:pt x="804592" y="2177760"/>
                  <a:pt x="275411" y="1710916"/>
                </a:cubicBezTo>
                <a:cubicBezTo>
                  <a:pt x="190204" y="1635746"/>
                  <a:pt x="182313" y="1509095"/>
                  <a:pt x="257525" y="1423840"/>
                </a:cubicBezTo>
                <a:cubicBezTo>
                  <a:pt x="330758" y="1340829"/>
                  <a:pt x="457405" y="1332867"/>
                  <a:pt x="542612" y="1408037"/>
                </a:cubicBezTo>
                <a:cubicBezTo>
                  <a:pt x="542612" y="1408037"/>
                  <a:pt x="542612" y="1408037"/>
                  <a:pt x="69489" y="990646"/>
                </a:cubicBezTo>
                <a:cubicBezTo>
                  <a:pt x="-15718" y="915476"/>
                  <a:pt x="-23609" y="788825"/>
                  <a:pt x="51603" y="703570"/>
                </a:cubicBezTo>
                <a:cubicBezTo>
                  <a:pt x="124836" y="620559"/>
                  <a:pt x="251483" y="612597"/>
                  <a:pt x="336690" y="687767"/>
                </a:cubicBezTo>
                <a:cubicBezTo>
                  <a:pt x="336690" y="687767"/>
                  <a:pt x="336690" y="687767"/>
                  <a:pt x="578857" y="901407"/>
                </a:cubicBezTo>
                <a:cubicBezTo>
                  <a:pt x="661822" y="974599"/>
                  <a:pt x="790448" y="964393"/>
                  <a:pt x="863681" y="881382"/>
                </a:cubicBezTo>
                <a:cubicBezTo>
                  <a:pt x="936914" y="798370"/>
                  <a:pt x="929023" y="671719"/>
                  <a:pt x="846058" y="598527"/>
                </a:cubicBezTo>
                <a:cubicBezTo>
                  <a:pt x="846058" y="598527"/>
                  <a:pt x="846058" y="598527"/>
                  <a:pt x="603891" y="384887"/>
                </a:cubicBezTo>
                <a:cubicBezTo>
                  <a:pt x="518684" y="309717"/>
                  <a:pt x="512772" y="180822"/>
                  <a:pt x="586005" y="97811"/>
                </a:cubicBezTo>
                <a:cubicBezTo>
                  <a:pt x="659238" y="14799"/>
                  <a:pt x="787864" y="4594"/>
                  <a:pt x="873071" y="79764"/>
                </a:cubicBezTo>
                <a:cubicBezTo>
                  <a:pt x="873071" y="79764"/>
                  <a:pt x="873071" y="79764"/>
                  <a:pt x="1182507" y="352749"/>
                </a:cubicBezTo>
                <a:cubicBezTo>
                  <a:pt x="1099542" y="279557"/>
                  <a:pt x="1091652" y="152906"/>
                  <a:pt x="1164885" y="69895"/>
                </a:cubicBezTo>
                <a:cubicBezTo>
                  <a:pt x="1202491" y="27267"/>
                  <a:pt x="1252955" y="3963"/>
                  <a:pt x="1304389" y="464"/>
                </a:cubicBezTo>
                <a:close/>
              </a:path>
            </a:pathLst>
          </a:custGeom>
        </p:spPr>
      </p:pic>
    </p:spTree>
    <p:extLst>
      <p:ext uri="{BB962C8B-B14F-4D97-AF65-F5344CB8AC3E}">
        <p14:creationId xmlns:p14="http://schemas.microsoft.com/office/powerpoint/2010/main" val="3595803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500"/>
                                        <p:tgtEl>
                                          <p:spTgt spid="2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1"/>
                                        </p:tgtEl>
                                        <p:attrNameLst>
                                          <p:attrName>style.visibility</p:attrName>
                                        </p:attrNameLst>
                                      </p:cBhvr>
                                      <p:to>
                                        <p:strVal val="visible"/>
                                      </p:to>
                                    </p:set>
                                    <p:animEffect transition="in" filter="fade">
                                      <p:cBhvr>
                                        <p:cTn id="13" dur="500"/>
                                        <p:tgtEl>
                                          <p:spTgt spid="31"/>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5"/>
                                        </p:tgtEl>
                                        <p:attrNameLst>
                                          <p:attrName>style.visibility</p:attrName>
                                        </p:attrNameLst>
                                      </p:cBhvr>
                                      <p:to>
                                        <p:strVal val="visible"/>
                                      </p:to>
                                    </p:set>
                                    <p:animEffect transition="in" filter="fade">
                                      <p:cBhvr>
                                        <p:cTn id="16" dur="500"/>
                                        <p:tgtEl>
                                          <p:spTgt spid="35"/>
                                        </p:tgtEl>
                                      </p:cBhvr>
                                    </p:animEffect>
                                  </p:childTnLst>
                                </p:cTn>
                              </p:par>
                            </p:childTnLst>
                          </p:cTn>
                        </p:par>
                        <p:par>
                          <p:cTn id="17" fill="hold">
                            <p:stCondLst>
                              <p:cond delay="500"/>
                            </p:stCondLst>
                            <p:childTnLst>
                              <p:par>
                                <p:cTn id="18" presetID="16" presetClass="entr" presetSubtype="37" fill="hold" nodeType="afterEffect">
                                  <p:stCondLst>
                                    <p:cond delay="0"/>
                                  </p:stCondLst>
                                  <p:childTnLst>
                                    <p:set>
                                      <p:cBhvr>
                                        <p:cTn id="19" dur="1" fill="hold">
                                          <p:stCondLst>
                                            <p:cond delay="0"/>
                                          </p:stCondLst>
                                        </p:cTn>
                                        <p:tgtEl>
                                          <p:spTgt spid="25"/>
                                        </p:tgtEl>
                                        <p:attrNameLst>
                                          <p:attrName>style.visibility</p:attrName>
                                        </p:attrNameLst>
                                      </p:cBhvr>
                                      <p:to>
                                        <p:strVal val="visible"/>
                                      </p:to>
                                    </p:set>
                                    <p:animEffect transition="in" filter="barn(outVertical)">
                                      <p:cBhvr>
                                        <p:cTn id="20" dur="500"/>
                                        <p:tgtEl>
                                          <p:spTgt spid="25"/>
                                        </p:tgtEl>
                                      </p:cBhvr>
                                    </p:animEffect>
                                  </p:childTnLst>
                                </p:cTn>
                              </p:par>
                              <p:par>
                                <p:cTn id="21" presetID="16" presetClass="entr" presetSubtype="37" fill="hold" nodeType="with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barn(outVertical)">
                                      <p:cBhvr>
                                        <p:cTn id="23" dur="500"/>
                                        <p:tgtEl>
                                          <p:spTgt spid="29"/>
                                        </p:tgtEl>
                                      </p:cBhvr>
                                    </p:animEffect>
                                  </p:childTnLst>
                                </p:cTn>
                              </p:par>
                              <p:par>
                                <p:cTn id="24" presetID="16" presetClass="entr" presetSubtype="37" fill="hold" nodeType="with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barn(outVertical)">
                                      <p:cBhvr>
                                        <p:cTn id="26" dur="500"/>
                                        <p:tgtEl>
                                          <p:spTgt spid="33"/>
                                        </p:tgtEl>
                                      </p:cBhvr>
                                    </p:animEffect>
                                  </p:childTnLst>
                                </p:cTn>
                              </p:par>
                              <p:par>
                                <p:cTn id="27" presetID="16" presetClass="entr" presetSubtype="37" fill="hold" nodeType="withEffect">
                                  <p:stCondLst>
                                    <p:cond delay="0"/>
                                  </p:stCondLst>
                                  <p:childTnLst>
                                    <p:set>
                                      <p:cBhvr>
                                        <p:cTn id="28" dur="1" fill="hold">
                                          <p:stCondLst>
                                            <p:cond delay="0"/>
                                          </p:stCondLst>
                                        </p:cTn>
                                        <p:tgtEl>
                                          <p:spTgt spid="37"/>
                                        </p:tgtEl>
                                        <p:attrNameLst>
                                          <p:attrName>style.visibility</p:attrName>
                                        </p:attrNameLst>
                                      </p:cBhvr>
                                      <p:to>
                                        <p:strVal val="visible"/>
                                      </p:to>
                                    </p:set>
                                    <p:animEffect transition="in" filter="barn(outVertical)">
                                      <p:cBhvr>
                                        <p:cTn id="29" dur="500"/>
                                        <p:tgtEl>
                                          <p:spTgt spid="37"/>
                                        </p:tgtEl>
                                      </p:cBhvr>
                                    </p:animEffect>
                                  </p:childTnLst>
                                </p:cTn>
                              </p:par>
                            </p:childTnLst>
                          </p:cTn>
                        </p:par>
                        <p:par>
                          <p:cTn id="30" fill="hold">
                            <p:stCondLst>
                              <p:cond delay="1000"/>
                            </p:stCondLst>
                            <p:childTnLst>
                              <p:par>
                                <p:cTn id="31" presetID="10" presetClass="entr" presetSubtype="0" fill="hold" grpId="0" nodeType="after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500"/>
                                        <p:tgtEl>
                                          <p:spTgt spid="24"/>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8"/>
                                        </p:tgtEl>
                                        <p:attrNameLst>
                                          <p:attrName>style.visibility</p:attrName>
                                        </p:attrNameLst>
                                      </p:cBhvr>
                                      <p:to>
                                        <p:strVal val="visible"/>
                                      </p:to>
                                    </p:set>
                                    <p:animEffect transition="in" filter="fade">
                                      <p:cBhvr>
                                        <p:cTn id="36" dur="500"/>
                                        <p:tgtEl>
                                          <p:spTgt spid="28"/>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2"/>
                                        </p:tgtEl>
                                        <p:attrNameLst>
                                          <p:attrName>style.visibility</p:attrName>
                                        </p:attrNameLst>
                                      </p:cBhvr>
                                      <p:to>
                                        <p:strVal val="visible"/>
                                      </p:to>
                                    </p:set>
                                    <p:animEffect transition="in" filter="fade">
                                      <p:cBhvr>
                                        <p:cTn id="39" dur="500"/>
                                        <p:tgtEl>
                                          <p:spTgt spid="32"/>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6"/>
                                        </p:tgtEl>
                                        <p:attrNameLst>
                                          <p:attrName>style.visibility</p:attrName>
                                        </p:attrNameLst>
                                      </p:cBhvr>
                                      <p:to>
                                        <p:strVal val="visible"/>
                                      </p:to>
                                    </p:set>
                                    <p:animEffect transition="in" filter="fade">
                                      <p:cBhvr>
                                        <p:cTn id="42" dur="500"/>
                                        <p:tgtEl>
                                          <p:spTgt spid="36"/>
                                        </p:tgtEl>
                                      </p:cBhvr>
                                    </p:animEffect>
                                  </p:childTnLst>
                                </p:cTn>
                              </p:par>
                            </p:childTnLst>
                          </p:cTn>
                        </p:par>
                        <p:par>
                          <p:cTn id="43" fill="hold">
                            <p:stCondLst>
                              <p:cond delay="1500"/>
                            </p:stCondLst>
                            <p:childTnLst>
                              <p:par>
                                <p:cTn id="44" presetID="10" presetClass="entr" presetSubtype="0" fill="hold" grpId="0" nodeType="after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fade">
                                      <p:cBhvr>
                                        <p:cTn id="46" dur="500"/>
                                        <p:tgtEl>
                                          <p:spTgt spid="22"/>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6"/>
                                        </p:tgtEl>
                                        <p:attrNameLst>
                                          <p:attrName>style.visibility</p:attrName>
                                        </p:attrNameLst>
                                      </p:cBhvr>
                                      <p:to>
                                        <p:strVal val="visible"/>
                                      </p:to>
                                    </p:set>
                                    <p:animEffect transition="in" filter="fade">
                                      <p:cBhvr>
                                        <p:cTn id="49" dur="500"/>
                                        <p:tgtEl>
                                          <p:spTgt spid="26"/>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30"/>
                                        </p:tgtEl>
                                        <p:attrNameLst>
                                          <p:attrName>style.visibility</p:attrName>
                                        </p:attrNameLst>
                                      </p:cBhvr>
                                      <p:to>
                                        <p:strVal val="visible"/>
                                      </p:to>
                                    </p:set>
                                    <p:animEffect transition="in" filter="fade">
                                      <p:cBhvr>
                                        <p:cTn id="52" dur="500"/>
                                        <p:tgtEl>
                                          <p:spTgt spid="30"/>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fade">
                                      <p:cBhvr>
                                        <p:cTn id="5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6" grpId="0"/>
      <p:bldP spid="27" grpId="0"/>
      <p:bldP spid="28" grpId="0"/>
      <p:bldP spid="30" grpId="0"/>
      <p:bldP spid="31" grpId="0"/>
      <p:bldP spid="32" grpId="0"/>
      <p:bldP spid="34" grpId="0"/>
      <p:bldP spid="35" grpId="0"/>
      <p:bldP spid="3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hape 514"/>
          <p:cNvSpPr/>
          <p:nvPr/>
        </p:nvSpPr>
        <p:spPr>
          <a:xfrm>
            <a:off x="706227" y="1045085"/>
            <a:ext cx="2978511" cy="526173"/>
          </a:xfrm>
          <a:prstGeom prst="rect">
            <a:avLst/>
          </a:prstGeom>
          <a:ln w="3175">
            <a:miter lim="400000"/>
          </a:ln>
          <a:extLst>
            <a:ext uri="{C572A759-6A51-4108-AA02-DFA0A04FC94B}">
              <ma14:wrappingTextBoxFlag xmlns:ma14="http://schemas.microsoft.com/office/mac/drawingml/2011/main" xmlns="" val="1"/>
            </a:ext>
          </a:extLst>
        </p:spPr>
        <p:txBody>
          <a:bodyPr wrap="none" lIns="34990" tIns="34990" rIns="34990" bIns="34990" anchor="ctr">
            <a:spAutoFit/>
          </a:bodyPr>
          <a:lstStyle>
            <a:lvl1pPr>
              <a:lnSpc>
                <a:spcPct val="90000"/>
              </a:lnSpc>
              <a:defRPr sz="4200">
                <a:latin typeface="TeX Gyre Adventor"/>
                <a:ea typeface="TeX Gyre Adventor"/>
                <a:cs typeface="TeX Gyre Adventor"/>
                <a:sym typeface="TeX Gyre Adventor"/>
              </a:defRPr>
            </a:lvl1pPr>
          </a:lstStyle>
          <a:p>
            <a:pPr lvl="0">
              <a:defRPr sz="1800"/>
            </a:pPr>
            <a:r>
              <a:rPr lang="en-US" sz="3200" dirty="0">
                <a:latin typeface="+mj-lt"/>
              </a:rPr>
              <a:t>Selena </a:t>
            </a:r>
            <a:r>
              <a:rPr lang="en-US" sz="3200" dirty="0" err="1">
                <a:latin typeface="+mj-lt"/>
              </a:rPr>
              <a:t>Gemes</a:t>
            </a:r>
            <a:endParaRPr sz="3200" dirty="0">
              <a:latin typeface="+mj-lt"/>
            </a:endParaRPr>
          </a:p>
        </p:txBody>
      </p:sp>
      <p:sp>
        <p:nvSpPr>
          <p:cNvPr id="7" name="Shape 515"/>
          <p:cNvSpPr/>
          <p:nvPr/>
        </p:nvSpPr>
        <p:spPr>
          <a:xfrm>
            <a:off x="706227" y="1504166"/>
            <a:ext cx="1392757" cy="310922"/>
          </a:xfrm>
          <a:prstGeom prst="rect">
            <a:avLst/>
          </a:prstGeom>
          <a:ln w="3175">
            <a:miter lim="400000"/>
          </a:ln>
          <a:extLst>
            <a:ext uri="{C572A759-6A51-4108-AA02-DFA0A04FC94B}">
              <ma14:wrappingTextBoxFlag xmlns:ma14="http://schemas.microsoft.com/office/mac/drawingml/2011/main" xmlns="" val="1"/>
            </a:ext>
          </a:extLst>
        </p:spPr>
        <p:txBody>
          <a:bodyPr wrap="none" lIns="34990" tIns="34990" rIns="34990" bIns="34990" anchor="ctr">
            <a:spAutoFit/>
          </a:bodyPr>
          <a:lstStyle>
            <a:lvl1pPr algn="l">
              <a:lnSpc>
                <a:spcPct val="120000"/>
              </a:lnSpc>
              <a:defRPr sz="2500" i="1">
                <a:solidFill>
                  <a:srgbClr val="8A8A8A"/>
                </a:solidFill>
                <a:latin typeface="Droid Serif"/>
                <a:ea typeface="Droid Serif"/>
                <a:cs typeface="Droid Serif"/>
                <a:sym typeface="Droid Serif"/>
              </a:defRPr>
            </a:lvl1pPr>
          </a:lstStyle>
          <a:p>
            <a:pPr lvl="0">
              <a:defRPr sz="1800" i="0">
                <a:solidFill>
                  <a:srgbClr val="000000"/>
                </a:solidFill>
              </a:defRPr>
            </a:pPr>
            <a:r>
              <a:rPr sz="1400" dirty="0">
                <a:solidFill>
                  <a:schemeClr val="tx1"/>
                </a:solidFill>
                <a:latin typeface="+mn-lt"/>
              </a:rPr>
              <a:t>Project Manager</a:t>
            </a:r>
          </a:p>
        </p:txBody>
      </p:sp>
      <p:sp>
        <p:nvSpPr>
          <p:cNvPr id="8" name="Shape 517"/>
          <p:cNvSpPr/>
          <p:nvPr/>
        </p:nvSpPr>
        <p:spPr>
          <a:xfrm>
            <a:off x="747581" y="2024814"/>
            <a:ext cx="4323184" cy="1107996"/>
          </a:xfrm>
          <a:prstGeom prst="rect">
            <a:avLst/>
          </a:prstGeom>
          <a:ln w="3175">
            <a:miter lim="400000"/>
          </a:ln>
          <a:extLst>
            <a:ext uri="{C572A759-6A51-4108-AA02-DFA0A04FC94B}">
              <ma14:wrappingTextBoxFlag xmlns:ma14="http://schemas.microsoft.com/office/mac/drawingml/2011/main" xmlns="" val="1"/>
            </a:ext>
          </a:extLst>
        </p:spPr>
        <p:txBody>
          <a:bodyPr wrap="square" lIns="0" tIns="0" rIns="0" bIns="0">
            <a:spAutoFit/>
          </a:bodyPr>
          <a:lstStyle>
            <a:lvl1pPr algn="l">
              <a:lnSpc>
                <a:spcPct val="120000"/>
              </a:lnSpc>
              <a:defRPr sz="2400">
                <a:solidFill>
                  <a:srgbClr val="A6AAA9"/>
                </a:solidFill>
                <a:latin typeface="Raleway Regular"/>
                <a:ea typeface="Raleway Regular"/>
                <a:cs typeface="Raleway Regular"/>
                <a:sym typeface="Raleway Regular"/>
              </a:defRPr>
            </a:lvl1pPr>
          </a:lstStyle>
          <a:p>
            <a:pPr algn="just">
              <a:lnSpc>
                <a:spcPct val="150000"/>
              </a:lnSpc>
            </a:pPr>
            <a:r>
              <a:rPr lang="id-ID" sz="1200" dirty="0">
                <a:solidFill>
                  <a:schemeClr val="tx1"/>
                </a:solidFill>
                <a:latin typeface="+mn-lt"/>
              </a:rPr>
              <a:t>Suitable for all categories business and personal presentation</a:t>
            </a:r>
            <a:r>
              <a:rPr lang="id-ID" sz="1200" b="1" dirty="0">
                <a:solidFill>
                  <a:schemeClr val="tx1"/>
                </a:solidFill>
                <a:latin typeface="+mn-lt"/>
              </a:rPr>
              <a:t>,</a:t>
            </a:r>
            <a:r>
              <a:rPr lang="id-ID" sz="1200" dirty="0">
                <a:solidFill>
                  <a:schemeClr val="tx1"/>
                </a:solidFill>
                <a:latin typeface="+mn-lt"/>
              </a:rPr>
              <a:t> eaque ipsa quae ab illo inventore veritatis et quasi architecto beatae vitae dicta sunt explicabo. Suitable for all categories </a:t>
            </a:r>
            <a:r>
              <a:rPr lang="id-ID" sz="1200" b="1" dirty="0">
                <a:solidFill>
                  <a:schemeClr val="tx1"/>
                </a:solidFill>
                <a:latin typeface="+mn-lt"/>
              </a:rPr>
              <a:t>business</a:t>
            </a:r>
            <a:r>
              <a:rPr lang="id-ID" sz="1200" dirty="0">
                <a:solidFill>
                  <a:schemeClr val="tx1"/>
                </a:solidFill>
                <a:latin typeface="+mn-lt"/>
              </a:rPr>
              <a:t> and </a:t>
            </a:r>
            <a:r>
              <a:rPr lang="id-ID" sz="1200" b="1" dirty="0">
                <a:solidFill>
                  <a:schemeClr val="tx1"/>
                </a:solidFill>
                <a:latin typeface="+mn-lt"/>
              </a:rPr>
              <a:t>personal presentation.</a:t>
            </a:r>
            <a:endParaRPr lang="id-ID" sz="1200" dirty="0">
              <a:solidFill>
                <a:schemeClr val="tx1"/>
              </a:solidFill>
              <a:latin typeface="+mn-lt"/>
            </a:endParaRPr>
          </a:p>
        </p:txBody>
      </p:sp>
      <p:sp>
        <p:nvSpPr>
          <p:cNvPr id="21" name="TextBox 20"/>
          <p:cNvSpPr txBox="1"/>
          <p:nvPr/>
        </p:nvSpPr>
        <p:spPr>
          <a:xfrm>
            <a:off x="737655" y="3361410"/>
            <a:ext cx="2058350" cy="307777"/>
          </a:xfrm>
          <a:prstGeom prst="rect">
            <a:avLst/>
          </a:prstGeom>
          <a:noFill/>
        </p:spPr>
        <p:txBody>
          <a:bodyPr wrap="square" rtlCol="0">
            <a:spAutoFit/>
          </a:bodyPr>
          <a:lstStyle/>
          <a:p>
            <a:r>
              <a:rPr lang="id-ID" sz="1400" dirty="0">
                <a:cs typeface="Raavi" panose="02000500000000000000" pitchFamily="2"/>
              </a:rPr>
              <a:t>Photoshop</a:t>
            </a:r>
            <a:endParaRPr lang="en-US" sz="1400" dirty="0">
              <a:cs typeface="Raavi" panose="02000500000000000000" pitchFamily="2"/>
            </a:endParaRPr>
          </a:p>
        </p:txBody>
      </p:sp>
      <p:sp>
        <p:nvSpPr>
          <p:cNvPr id="22" name="TextBox 21"/>
          <p:cNvSpPr txBox="1"/>
          <p:nvPr/>
        </p:nvSpPr>
        <p:spPr>
          <a:xfrm>
            <a:off x="737655" y="4252825"/>
            <a:ext cx="2058350" cy="307777"/>
          </a:xfrm>
          <a:prstGeom prst="rect">
            <a:avLst/>
          </a:prstGeom>
          <a:noFill/>
        </p:spPr>
        <p:txBody>
          <a:bodyPr wrap="square" rtlCol="0">
            <a:spAutoFit/>
          </a:bodyPr>
          <a:lstStyle/>
          <a:p>
            <a:r>
              <a:rPr lang="en-US" sz="1400" dirty="0">
                <a:cs typeface="Raavi" panose="02000500000000000000" pitchFamily="2"/>
              </a:rPr>
              <a:t>I</a:t>
            </a:r>
            <a:r>
              <a:rPr lang="id-ID" sz="1400" dirty="0">
                <a:cs typeface="Raavi" panose="02000500000000000000" pitchFamily="2"/>
              </a:rPr>
              <a:t>llustrator</a:t>
            </a:r>
            <a:endParaRPr lang="en-US" sz="1400" dirty="0">
              <a:cs typeface="Raavi" panose="02000500000000000000" pitchFamily="2"/>
            </a:endParaRPr>
          </a:p>
        </p:txBody>
      </p:sp>
      <p:sp>
        <p:nvSpPr>
          <p:cNvPr id="33" name="TextBox 32"/>
          <p:cNvSpPr txBox="1"/>
          <p:nvPr/>
        </p:nvSpPr>
        <p:spPr>
          <a:xfrm>
            <a:off x="737655" y="5122288"/>
            <a:ext cx="2058350" cy="307777"/>
          </a:xfrm>
          <a:prstGeom prst="rect">
            <a:avLst/>
          </a:prstGeom>
          <a:noFill/>
        </p:spPr>
        <p:txBody>
          <a:bodyPr wrap="square" rtlCol="0">
            <a:spAutoFit/>
          </a:bodyPr>
          <a:lstStyle/>
          <a:p>
            <a:r>
              <a:rPr lang="id-ID" sz="1400" dirty="0">
                <a:cs typeface="Raavi" panose="02000500000000000000" pitchFamily="2"/>
              </a:rPr>
              <a:t>InDesign</a:t>
            </a:r>
            <a:endParaRPr lang="en-US" sz="1400" dirty="0">
              <a:cs typeface="Raavi" panose="02000500000000000000" pitchFamily="2"/>
            </a:endParaRPr>
          </a:p>
        </p:txBody>
      </p:sp>
      <p:sp>
        <p:nvSpPr>
          <p:cNvPr id="23" name="Freeform 13"/>
          <p:cNvSpPr>
            <a:spLocks/>
          </p:cNvSpPr>
          <p:nvPr/>
        </p:nvSpPr>
        <p:spPr bwMode="auto">
          <a:xfrm>
            <a:off x="762734" y="3698037"/>
            <a:ext cx="3974366" cy="220684"/>
          </a:xfrm>
          <a:custGeom>
            <a:avLst/>
            <a:gdLst>
              <a:gd name="T0" fmla="*/ 618 w 637"/>
              <a:gd name="T1" fmla="*/ 0 h 37"/>
              <a:gd name="T2" fmla="*/ 19 w 637"/>
              <a:gd name="T3" fmla="*/ 0 h 37"/>
              <a:gd name="T4" fmla="*/ 0 w 637"/>
              <a:gd name="T5" fmla="*/ 18 h 37"/>
              <a:gd name="T6" fmla="*/ 19 w 637"/>
              <a:gd name="T7" fmla="*/ 37 h 37"/>
              <a:gd name="T8" fmla="*/ 618 w 637"/>
              <a:gd name="T9" fmla="*/ 37 h 37"/>
              <a:gd name="T10" fmla="*/ 637 w 637"/>
              <a:gd name="T11" fmla="*/ 18 h 37"/>
              <a:gd name="T12" fmla="*/ 618 w 637"/>
              <a:gd name="T13" fmla="*/ 0 h 37"/>
            </a:gdLst>
            <a:ahLst/>
            <a:cxnLst>
              <a:cxn ang="0">
                <a:pos x="T0" y="T1"/>
              </a:cxn>
              <a:cxn ang="0">
                <a:pos x="T2" y="T3"/>
              </a:cxn>
              <a:cxn ang="0">
                <a:pos x="T4" y="T5"/>
              </a:cxn>
              <a:cxn ang="0">
                <a:pos x="T6" y="T7"/>
              </a:cxn>
              <a:cxn ang="0">
                <a:pos x="T8" y="T9"/>
              </a:cxn>
              <a:cxn ang="0">
                <a:pos x="T10" y="T11"/>
              </a:cxn>
              <a:cxn ang="0">
                <a:pos x="T12" y="T13"/>
              </a:cxn>
            </a:cxnLst>
            <a:rect l="0" t="0" r="r" b="b"/>
            <a:pathLst>
              <a:path w="637" h="37">
                <a:moveTo>
                  <a:pt x="618" y="0"/>
                </a:moveTo>
                <a:cubicBezTo>
                  <a:pt x="531" y="0"/>
                  <a:pt x="106" y="0"/>
                  <a:pt x="19" y="0"/>
                </a:cubicBezTo>
                <a:cubicBezTo>
                  <a:pt x="9" y="0"/>
                  <a:pt x="0" y="8"/>
                  <a:pt x="0" y="18"/>
                </a:cubicBezTo>
                <a:cubicBezTo>
                  <a:pt x="0" y="29"/>
                  <a:pt x="9" y="37"/>
                  <a:pt x="19" y="37"/>
                </a:cubicBezTo>
                <a:cubicBezTo>
                  <a:pt x="106" y="37"/>
                  <a:pt x="531" y="37"/>
                  <a:pt x="618" y="37"/>
                </a:cubicBezTo>
                <a:cubicBezTo>
                  <a:pt x="628" y="37"/>
                  <a:pt x="637" y="29"/>
                  <a:pt x="637" y="18"/>
                </a:cubicBezTo>
                <a:cubicBezTo>
                  <a:pt x="637" y="8"/>
                  <a:pt x="628" y="0"/>
                  <a:pt x="618" y="0"/>
                </a:cubicBezTo>
                <a:close/>
              </a:path>
            </a:pathLst>
          </a:custGeom>
          <a:solidFill>
            <a:schemeClr val="tx1">
              <a:lumMod val="50000"/>
              <a:lumOff val="50000"/>
              <a:alpha val="50000"/>
            </a:schemeClr>
          </a:solidFill>
          <a:ln>
            <a:noFill/>
          </a:ln>
        </p:spPr>
        <p:txBody>
          <a:bodyPr vert="horz" wrap="square" lIns="121920" tIns="60960" rIns="121920" bIns="60960" numCol="1" anchor="t" anchorCtr="0" compatLnSpc="1">
            <a:prstTxWarp prst="textNoShape">
              <a:avLst/>
            </a:prstTxWarp>
          </a:bodyPr>
          <a:lstStyle/>
          <a:p>
            <a:endParaRPr lang="id-ID" sz="2400"/>
          </a:p>
        </p:txBody>
      </p:sp>
      <p:grpSp>
        <p:nvGrpSpPr>
          <p:cNvPr id="2" name="Group 1"/>
          <p:cNvGrpSpPr/>
          <p:nvPr/>
        </p:nvGrpSpPr>
        <p:grpSpPr>
          <a:xfrm>
            <a:off x="762734" y="3698037"/>
            <a:ext cx="2983456" cy="220684"/>
            <a:chOff x="762734" y="3698037"/>
            <a:chExt cx="2983456" cy="220684"/>
          </a:xfrm>
        </p:grpSpPr>
        <p:sp>
          <p:nvSpPr>
            <p:cNvPr id="25" name="Freeform 14"/>
            <p:cNvSpPr>
              <a:spLocks/>
            </p:cNvSpPr>
            <p:nvPr/>
          </p:nvSpPr>
          <p:spPr bwMode="auto">
            <a:xfrm>
              <a:off x="762734" y="3698037"/>
              <a:ext cx="205163" cy="220684"/>
            </a:xfrm>
            <a:custGeom>
              <a:avLst/>
              <a:gdLst>
                <a:gd name="T0" fmla="*/ 33 w 33"/>
                <a:gd name="T1" fmla="*/ 0 h 37"/>
                <a:gd name="T2" fmla="*/ 19 w 33"/>
                <a:gd name="T3" fmla="*/ 0 h 37"/>
                <a:gd name="T4" fmla="*/ 0 w 33"/>
                <a:gd name="T5" fmla="*/ 18 h 37"/>
                <a:gd name="T6" fmla="*/ 19 w 33"/>
                <a:gd name="T7" fmla="*/ 37 h 37"/>
                <a:gd name="T8" fmla="*/ 33 w 33"/>
                <a:gd name="T9" fmla="*/ 37 h 37"/>
                <a:gd name="T10" fmla="*/ 33 w 33"/>
                <a:gd name="T11" fmla="*/ 0 h 37"/>
              </a:gdLst>
              <a:ahLst/>
              <a:cxnLst>
                <a:cxn ang="0">
                  <a:pos x="T0" y="T1"/>
                </a:cxn>
                <a:cxn ang="0">
                  <a:pos x="T2" y="T3"/>
                </a:cxn>
                <a:cxn ang="0">
                  <a:pos x="T4" y="T5"/>
                </a:cxn>
                <a:cxn ang="0">
                  <a:pos x="T6" y="T7"/>
                </a:cxn>
                <a:cxn ang="0">
                  <a:pos x="T8" y="T9"/>
                </a:cxn>
                <a:cxn ang="0">
                  <a:pos x="T10" y="T11"/>
                </a:cxn>
              </a:cxnLst>
              <a:rect l="0" t="0" r="r" b="b"/>
              <a:pathLst>
                <a:path w="33" h="37">
                  <a:moveTo>
                    <a:pt x="33" y="0"/>
                  </a:moveTo>
                  <a:cubicBezTo>
                    <a:pt x="19" y="0"/>
                    <a:pt x="19" y="0"/>
                    <a:pt x="19" y="0"/>
                  </a:cubicBezTo>
                  <a:cubicBezTo>
                    <a:pt x="9" y="0"/>
                    <a:pt x="0" y="8"/>
                    <a:pt x="0" y="18"/>
                  </a:cubicBezTo>
                  <a:cubicBezTo>
                    <a:pt x="0" y="29"/>
                    <a:pt x="9" y="37"/>
                    <a:pt x="19" y="37"/>
                  </a:cubicBezTo>
                  <a:cubicBezTo>
                    <a:pt x="33" y="37"/>
                    <a:pt x="33" y="37"/>
                    <a:pt x="33" y="37"/>
                  </a:cubicBezTo>
                  <a:lnTo>
                    <a:pt x="33" y="0"/>
                  </a:lnTo>
                  <a:close/>
                </a:path>
              </a:pathLst>
            </a:custGeom>
            <a:solidFill>
              <a:schemeClr val="accent1"/>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26" name="Rectangle 15"/>
            <p:cNvSpPr>
              <a:spLocks noChangeArrowheads="1"/>
            </p:cNvSpPr>
            <p:nvPr/>
          </p:nvSpPr>
          <p:spPr bwMode="auto">
            <a:xfrm>
              <a:off x="975786" y="3698037"/>
              <a:ext cx="2564841" cy="220684"/>
            </a:xfrm>
            <a:prstGeom prst="rect">
              <a:avLst/>
            </a:prstGeom>
            <a:solidFill>
              <a:schemeClr val="accent1"/>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27" name="Freeform 14"/>
            <p:cNvSpPr>
              <a:spLocks/>
            </p:cNvSpPr>
            <p:nvPr/>
          </p:nvSpPr>
          <p:spPr bwMode="auto">
            <a:xfrm flipH="1">
              <a:off x="3541027" y="3698037"/>
              <a:ext cx="205163" cy="220684"/>
            </a:xfrm>
            <a:custGeom>
              <a:avLst/>
              <a:gdLst>
                <a:gd name="T0" fmla="*/ 33 w 33"/>
                <a:gd name="T1" fmla="*/ 0 h 37"/>
                <a:gd name="T2" fmla="*/ 19 w 33"/>
                <a:gd name="T3" fmla="*/ 0 h 37"/>
                <a:gd name="T4" fmla="*/ 0 w 33"/>
                <a:gd name="T5" fmla="*/ 18 h 37"/>
                <a:gd name="T6" fmla="*/ 19 w 33"/>
                <a:gd name="T7" fmla="*/ 37 h 37"/>
                <a:gd name="T8" fmla="*/ 33 w 33"/>
                <a:gd name="T9" fmla="*/ 37 h 37"/>
                <a:gd name="T10" fmla="*/ 33 w 33"/>
                <a:gd name="T11" fmla="*/ 0 h 37"/>
              </a:gdLst>
              <a:ahLst/>
              <a:cxnLst>
                <a:cxn ang="0">
                  <a:pos x="T0" y="T1"/>
                </a:cxn>
                <a:cxn ang="0">
                  <a:pos x="T2" y="T3"/>
                </a:cxn>
                <a:cxn ang="0">
                  <a:pos x="T4" y="T5"/>
                </a:cxn>
                <a:cxn ang="0">
                  <a:pos x="T6" y="T7"/>
                </a:cxn>
                <a:cxn ang="0">
                  <a:pos x="T8" y="T9"/>
                </a:cxn>
                <a:cxn ang="0">
                  <a:pos x="T10" y="T11"/>
                </a:cxn>
              </a:cxnLst>
              <a:rect l="0" t="0" r="r" b="b"/>
              <a:pathLst>
                <a:path w="33" h="37">
                  <a:moveTo>
                    <a:pt x="33" y="0"/>
                  </a:moveTo>
                  <a:cubicBezTo>
                    <a:pt x="19" y="0"/>
                    <a:pt x="19" y="0"/>
                    <a:pt x="19" y="0"/>
                  </a:cubicBezTo>
                  <a:cubicBezTo>
                    <a:pt x="9" y="0"/>
                    <a:pt x="0" y="8"/>
                    <a:pt x="0" y="18"/>
                  </a:cubicBezTo>
                  <a:cubicBezTo>
                    <a:pt x="0" y="29"/>
                    <a:pt x="9" y="37"/>
                    <a:pt x="19" y="37"/>
                  </a:cubicBezTo>
                  <a:cubicBezTo>
                    <a:pt x="33" y="37"/>
                    <a:pt x="33" y="37"/>
                    <a:pt x="33" y="37"/>
                  </a:cubicBezTo>
                  <a:lnTo>
                    <a:pt x="33" y="0"/>
                  </a:lnTo>
                  <a:close/>
                </a:path>
              </a:pathLst>
            </a:custGeom>
            <a:solidFill>
              <a:schemeClr val="accent1"/>
            </a:solidFill>
            <a:ln>
              <a:noFill/>
            </a:ln>
          </p:spPr>
          <p:txBody>
            <a:bodyPr vert="horz" wrap="square" lIns="121920" tIns="60960" rIns="121920" bIns="60960" numCol="1" anchor="t" anchorCtr="0" compatLnSpc="1">
              <a:prstTxWarp prst="textNoShape">
                <a:avLst/>
              </a:prstTxWarp>
            </a:bodyPr>
            <a:lstStyle/>
            <a:p>
              <a:endParaRPr lang="id-ID" sz="2400"/>
            </a:p>
          </p:txBody>
        </p:sp>
      </p:grpSp>
      <p:sp>
        <p:nvSpPr>
          <p:cNvPr id="28" name="Freeform 13"/>
          <p:cNvSpPr>
            <a:spLocks/>
          </p:cNvSpPr>
          <p:nvPr/>
        </p:nvSpPr>
        <p:spPr bwMode="auto">
          <a:xfrm>
            <a:off x="762734" y="4590537"/>
            <a:ext cx="3974366" cy="220684"/>
          </a:xfrm>
          <a:custGeom>
            <a:avLst/>
            <a:gdLst>
              <a:gd name="T0" fmla="*/ 618 w 637"/>
              <a:gd name="T1" fmla="*/ 0 h 37"/>
              <a:gd name="T2" fmla="*/ 19 w 637"/>
              <a:gd name="T3" fmla="*/ 0 h 37"/>
              <a:gd name="T4" fmla="*/ 0 w 637"/>
              <a:gd name="T5" fmla="*/ 18 h 37"/>
              <a:gd name="T6" fmla="*/ 19 w 637"/>
              <a:gd name="T7" fmla="*/ 37 h 37"/>
              <a:gd name="T8" fmla="*/ 618 w 637"/>
              <a:gd name="T9" fmla="*/ 37 h 37"/>
              <a:gd name="T10" fmla="*/ 637 w 637"/>
              <a:gd name="T11" fmla="*/ 18 h 37"/>
              <a:gd name="T12" fmla="*/ 618 w 637"/>
              <a:gd name="T13" fmla="*/ 0 h 37"/>
            </a:gdLst>
            <a:ahLst/>
            <a:cxnLst>
              <a:cxn ang="0">
                <a:pos x="T0" y="T1"/>
              </a:cxn>
              <a:cxn ang="0">
                <a:pos x="T2" y="T3"/>
              </a:cxn>
              <a:cxn ang="0">
                <a:pos x="T4" y="T5"/>
              </a:cxn>
              <a:cxn ang="0">
                <a:pos x="T6" y="T7"/>
              </a:cxn>
              <a:cxn ang="0">
                <a:pos x="T8" y="T9"/>
              </a:cxn>
              <a:cxn ang="0">
                <a:pos x="T10" y="T11"/>
              </a:cxn>
              <a:cxn ang="0">
                <a:pos x="T12" y="T13"/>
              </a:cxn>
            </a:cxnLst>
            <a:rect l="0" t="0" r="r" b="b"/>
            <a:pathLst>
              <a:path w="637" h="37">
                <a:moveTo>
                  <a:pt x="618" y="0"/>
                </a:moveTo>
                <a:cubicBezTo>
                  <a:pt x="531" y="0"/>
                  <a:pt x="106" y="0"/>
                  <a:pt x="19" y="0"/>
                </a:cubicBezTo>
                <a:cubicBezTo>
                  <a:pt x="9" y="0"/>
                  <a:pt x="0" y="8"/>
                  <a:pt x="0" y="18"/>
                </a:cubicBezTo>
                <a:cubicBezTo>
                  <a:pt x="0" y="29"/>
                  <a:pt x="9" y="37"/>
                  <a:pt x="19" y="37"/>
                </a:cubicBezTo>
                <a:cubicBezTo>
                  <a:pt x="106" y="37"/>
                  <a:pt x="531" y="37"/>
                  <a:pt x="618" y="37"/>
                </a:cubicBezTo>
                <a:cubicBezTo>
                  <a:pt x="628" y="37"/>
                  <a:pt x="637" y="29"/>
                  <a:pt x="637" y="18"/>
                </a:cubicBezTo>
                <a:cubicBezTo>
                  <a:pt x="637" y="8"/>
                  <a:pt x="628" y="0"/>
                  <a:pt x="618" y="0"/>
                </a:cubicBezTo>
                <a:close/>
              </a:path>
            </a:pathLst>
          </a:custGeom>
          <a:solidFill>
            <a:schemeClr val="tx1">
              <a:lumMod val="50000"/>
              <a:lumOff val="50000"/>
              <a:alpha val="50000"/>
            </a:schemeClr>
          </a:solidFill>
          <a:ln>
            <a:noFill/>
          </a:ln>
        </p:spPr>
        <p:txBody>
          <a:bodyPr vert="horz" wrap="square" lIns="121920" tIns="60960" rIns="121920" bIns="60960" numCol="1" anchor="t" anchorCtr="0" compatLnSpc="1">
            <a:prstTxWarp prst="textNoShape">
              <a:avLst/>
            </a:prstTxWarp>
          </a:bodyPr>
          <a:lstStyle/>
          <a:p>
            <a:endParaRPr lang="id-ID" sz="2400"/>
          </a:p>
        </p:txBody>
      </p:sp>
      <p:grpSp>
        <p:nvGrpSpPr>
          <p:cNvPr id="3" name="Group 2"/>
          <p:cNvGrpSpPr/>
          <p:nvPr/>
        </p:nvGrpSpPr>
        <p:grpSpPr>
          <a:xfrm>
            <a:off x="762735" y="4590537"/>
            <a:ext cx="3425344" cy="220684"/>
            <a:chOff x="762735" y="4590537"/>
            <a:chExt cx="3425344" cy="220684"/>
          </a:xfrm>
        </p:grpSpPr>
        <p:sp>
          <p:nvSpPr>
            <p:cNvPr id="30" name="Freeform 14"/>
            <p:cNvSpPr>
              <a:spLocks/>
            </p:cNvSpPr>
            <p:nvPr/>
          </p:nvSpPr>
          <p:spPr bwMode="auto">
            <a:xfrm>
              <a:off x="762735" y="4590537"/>
              <a:ext cx="205163" cy="220684"/>
            </a:xfrm>
            <a:custGeom>
              <a:avLst/>
              <a:gdLst>
                <a:gd name="T0" fmla="*/ 33 w 33"/>
                <a:gd name="T1" fmla="*/ 0 h 37"/>
                <a:gd name="T2" fmla="*/ 19 w 33"/>
                <a:gd name="T3" fmla="*/ 0 h 37"/>
                <a:gd name="T4" fmla="*/ 0 w 33"/>
                <a:gd name="T5" fmla="*/ 18 h 37"/>
                <a:gd name="T6" fmla="*/ 19 w 33"/>
                <a:gd name="T7" fmla="*/ 37 h 37"/>
                <a:gd name="T8" fmla="*/ 33 w 33"/>
                <a:gd name="T9" fmla="*/ 37 h 37"/>
                <a:gd name="T10" fmla="*/ 33 w 33"/>
                <a:gd name="T11" fmla="*/ 0 h 37"/>
              </a:gdLst>
              <a:ahLst/>
              <a:cxnLst>
                <a:cxn ang="0">
                  <a:pos x="T0" y="T1"/>
                </a:cxn>
                <a:cxn ang="0">
                  <a:pos x="T2" y="T3"/>
                </a:cxn>
                <a:cxn ang="0">
                  <a:pos x="T4" y="T5"/>
                </a:cxn>
                <a:cxn ang="0">
                  <a:pos x="T6" y="T7"/>
                </a:cxn>
                <a:cxn ang="0">
                  <a:pos x="T8" y="T9"/>
                </a:cxn>
                <a:cxn ang="0">
                  <a:pos x="T10" y="T11"/>
                </a:cxn>
              </a:cxnLst>
              <a:rect l="0" t="0" r="r" b="b"/>
              <a:pathLst>
                <a:path w="33" h="37">
                  <a:moveTo>
                    <a:pt x="33" y="0"/>
                  </a:moveTo>
                  <a:cubicBezTo>
                    <a:pt x="19" y="0"/>
                    <a:pt x="19" y="0"/>
                    <a:pt x="19" y="0"/>
                  </a:cubicBezTo>
                  <a:cubicBezTo>
                    <a:pt x="9" y="0"/>
                    <a:pt x="0" y="8"/>
                    <a:pt x="0" y="18"/>
                  </a:cubicBezTo>
                  <a:cubicBezTo>
                    <a:pt x="0" y="29"/>
                    <a:pt x="9" y="37"/>
                    <a:pt x="19" y="37"/>
                  </a:cubicBezTo>
                  <a:cubicBezTo>
                    <a:pt x="33" y="37"/>
                    <a:pt x="33" y="37"/>
                    <a:pt x="33" y="37"/>
                  </a:cubicBezTo>
                  <a:lnTo>
                    <a:pt x="33" y="0"/>
                  </a:lnTo>
                  <a:close/>
                </a:path>
              </a:pathLst>
            </a:custGeom>
            <a:solidFill>
              <a:schemeClr val="accent2"/>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31" name="Rectangle 15"/>
            <p:cNvSpPr>
              <a:spLocks noChangeArrowheads="1"/>
            </p:cNvSpPr>
            <p:nvPr/>
          </p:nvSpPr>
          <p:spPr bwMode="auto">
            <a:xfrm>
              <a:off x="975789" y="4590537"/>
              <a:ext cx="3042023" cy="220684"/>
            </a:xfrm>
            <a:prstGeom prst="rect">
              <a:avLst/>
            </a:prstGeom>
            <a:solidFill>
              <a:schemeClr val="accent2"/>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32" name="Freeform 14"/>
            <p:cNvSpPr>
              <a:spLocks/>
            </p:cNvSpPr>
            <p:nvPr/>
          </p:nvSpPr>
          <p:spPr bwMode="auto">
            <a:xfrm flipH="1">
              <a:off x="3982916" y="4590537"/>
              <a:ext cx="205163" cy="220684"/>
            </a:xfrm>
            <a:custGeom>
              <a:avLst/>
              <a:gdLst>
                <a:gd name="T0" fmla="*/ 33 w 33"/>
                <a:gd name="T1" fmla="*/ 0 h 37"/>
                <a:gd name="T2" fmla="*/ 19 w 33"/>
                <a:gd name="T3" fmla="*/ 0 h 37"/>
                <a:gd name="T4" fmla="*/ 0 w 33"/>
                <a:gd name="T5" fmla="*/ 18 h 37"/>
                <a:gd name="T6" fmla="*/ 19 w 33"/>
                <a:gd name="T7" fmla="*/ 37 h 37"/>
                <a:gd name="T8" fmla="*/ 33 w 33"/>
                <a:gd name="T9" fmla="*/ 37 h 37"/>
                <a:gd name="T10" fmla="*/ 33 w 33"/>
                <a:gd name="T11" fmla="*/ 0 h 37"/>
              </a:gdLst>
              <a:ahLst/>
              <a:cxnLst>
                <a:cxn ang="0">
                  <a:pos x="T0" y="T1"/>
                </a:cxn>
                <a:cxn ang="0">
                  <a:pos x="T2" y="T3"/>
                </a:cxn>
                <a:cxn ang="0">
                  <a:pos x="T4" y="T5"/>
                </a:cxn>
                <a:cxn ang="0">
                  <a:pos x="T6" y="T7"/>
                </a:cxn>
                <a:cxn ang="0">
                  <a:pos x="T8" y="T9"/>
                </a:cxn>
                <a:cxn ang="0">
                  <a:pos x="T10" y="T11"/>
                </a:cxn>
              </a:cxnLst>
              <a:rect l="0" t="0" r="r" b="b"/>
              <a:pathLst>
                <a:path w="33" h="37">
                  <a:moveTo>
                    <a:pt x="33" y="0"/>
                  </a:moveTo>
                  <a:cubicBezTo>
                    <a:pt x="19" y="0"/>
                    <a:pt x="19" y="0"/>
                    <a:pt x="19" y="0"/>
                  </a:cubicBezTo>
                  <a:cubicBezTo>
                    <a:pt x="9" y="0"/>
                    <a:pt x="0" y="8"/>
                    <a:pt x="0" y="18"/>
                  </a:cubicBezTo>
                  <a:cubicBezTo>
                    <a:pt x="0" y="29"/>
                    <a:pt x="9" y="37"/>
                    <a:pt x="19" y="37"/>
                  </a:cubicBezTo>
                  <a:cubicBezTo>
                    <a:pt x="33" y="37"/>
                    <a:pt x="33" y="37"/>
                    <a:pt x="33" y="37"/>
                  </a:cubicBezTo>
                  <a:lnTo>
                    <a:pt x="33" y="0"/>
                  </a:lnTo>
                  <a:close/>
                </a:path>
              </a:pathLst>
            </a:custGeom>
            <a:solidFill>
              <a:schemeClr val="accent2"/>
            </a:solidFill>
            <a:ln>
              <a:noFill/>
            </a:ln>
          </p:spPr>
          <p:txBody>
            <a:bodyPr vert="horz" wrap="square" lIns="121920" tIns="60960" rIns="121920" bIns="60960" numCol="1" anchor="t" anchorCtr="0" compatLnSpc="1">
              <a:prstTxWarp prst="textNoShape">
                <a:avLst/>
              </a:prstTxWarp>
            </a:bodyPr>
            <a:lstStyle/>
            <a:p>
              <a:endParaRPr lang="id-ID" sz="2400"/>
            </a:p>
          </p:txBody>
        </p:sp>
      </p:grpSp>
      <p:sp>
        <p:nvSpPr>
          <p:cNvPr id="35" name="Freeform 13"/>
          <p:cNvSpPr>
            <a:spLocks/>
          </p:cNvSpPr>
          <p:nvPr/>
        </p:nvSpPr>
        <p:spPr bwMode="auto">
          <a:xfrm>
            <a:off x="762734" y="5468554"/>
            <a:ext cx="3974366" cy="220684"/>
          </a:xfrm>
          <a:custGeom>
            <a:avLst/>
            <a:gdLst>
              <a:gd name="T0" fmla="*/ 618 w 637"/>
              <a:gd name="T1" fmla="*/ 0 h 37"/>
              <a:gd name="T2" fmla="*/ 19 w 637"/>
              <a:gd name="T3" fmla="*/ 0 h 37"/>
              <a:gd name="T4" fmla="*/ 0 w 637"/>
              <a:gd name="T5" fmla="*/ 18 h 37"/>
              <a:gd name="T6" fmla="*/ 19 w 637"/>
              <a:gd name="T7" fmla="*/ 37 h 37"/>
              <a:gd name="T8" fmla="*/ 618 w 637"/>
              <a:gd name="T9" fmla="*/ 37 h 37"/>
              <a:gd name="T10" fmla="*/ 637 w 637"/>
              <a:gd name="T11" fmla="*/ 18 h 37"/>
              <a:gd name="T12" fmla="*/ 618 w 637"/>
              <a:gd name="T13" fmla="*/ 0 h 37"/>
            </a:gdLst>
            <a:ahLst/>
            <a:cxnLst>
              <a:cxn ang="0">
                <a:pos x="T0" y="T1"/>
              </a:cxn>
              <a:cxn ang="0">
                <a:pos x="T2" y="T3"/>
              </a:cxn>
              <a:cxn ang="0">
                <a:pos x="T4" y="T5"/>
              </a:cxn>
              <a:cxn ang="0">
                <a:pos x="T6" y="T7"/>
              </a:cxn>
              <a:cxn ang="0">
                <a:pos x="T8" y="T9"/>
              </a:cxn>
              <a:cxn ang="0">
                <a:pos x="T10" y="T11"/>
              </a:cxn>
              <a:cxn ang="0">
                <a:pos x="T12" y="T13"/>
              </a:cxn>
            </a:cxnLst>
            <a:rect l="0" t="0" r="r" b="b"/>
            <a:pathLst>
              <a:path w="637" h="37">
                <a:moveTo>
                  <a:pt x="618" y="0"/>
                </a:moveTo>
                <a:cubicBezTo>
                  <a:pt x="531" y="0"/>
                  <a:pt x="106" y="0"/>
                  <a:pt x="19" y="0"/>
                </a:cubicBezTo>
                <a:cubicBezTo>
                  <a:pt x="9" y="0"/>
                  <a:pt x="0" y="8"/>
                  <a:pt x="0" y="18"/>
                </a:cubicBezTo>
                <a:cubicBezTo>
                  <a:pt x="0" y="29"/>
                  <a:pt x="9" y="37"/>
                  <a:pt x="19" y="37"/>
                </a:cubicBezTo>
                <a:cubicBezTo>
                  <a:pt x="106" y="37"/>
                  <a:pt x="531" y="37"/>
                  <a:pt x="618" y="37"/>
                </a:cubicBezTo>
                <a:cubicBezTo>
                  <a:pt x="628" y="37"/>
                  <a:pt x="637" y="29"/>
                  <a:pt x="637" y="18"/>
                </a:cubicBezTo>
                <a:cubicBezTo>
                  <a:pt x="637" y="8"/>
                  <a:pt x="628" y="0"/>
                  <a:pt x="618" y="0"/>
                </a:cubicBezTo>
                <a:close/>
              </a:path>
            </a:pathLst>
          </a:custGeom>
          <a:solidFill>
            <a:schemeClr val="tx1">
              <a:lumMod val="50000"/>
              <a:lumOff val="50000"/>
              <a:alpha val="50000"/>
            </a:schemeClr>
          </a:solidFill>
          <a:ln>
            <a:noFill/>
          </a:ln>
        </p:spPr>
        <p:txBody>
          <a:bodyPr vert="horz" wrap="square" lIns="121920" tIns="60960" rIns="121920" bIns="60960" numCol="1" anchor="t" anchorCtr="0" compatLnSpc="1">
            <a:prstTxWarp prst="textNoShape">
              <a:avLst/>
            </a:prstTxWarp>
          </a:bodyPr>
          <a:lstStyle/>
          <a:p>
            <a:endParaRPr lang="id-ID" sz="2400"/>
          </a:p>
        </p:txBody>
      </p:sp>
      <p:grpSp>
        <p:nvGrpSpPr>
          <p:cNvPr id="4" name="Group 3"/>
          <p:cNvGrpSpPr/>
          <p:nvPr/>
        </p:nvGrpSpPr>
        <p:grpSpPr>
          <a:xfrm>
            <a:off x="762735" y="5468554"/>
            <a:ext cx="2494223" cy="220684"/>
            <a:chOff x="762735" y="5468554"/>
            <a:chExt cx="2494223" cy="220684"/>
          </a:xfrm>
        </p:grpSpPr>
        <p:sp>
          <p:nvSpPr>
            <p:cNvPr id="37" name="Freeform 14"/>
            <p:cNvSpPr>
              <a:spLocks/>
            </p:cNvSpPr>
            <p:nvPr/>
          </p:nvSpPr>
          <p:spPr bwMode="auto">
            <a:xfrm>
              <a:off x="762735" y="5468554"/>
              <a:ext cx="205163" cy="220684"/>
            </a:xfrm>
            <a:custGeom>
              <a:avLst/>
              <a:gdLst>
                <a:gd name="T0" fmla="*/ 33 w 33"/>
                <a:gd name="T1" fmla="*/ 0 h 37"/>
                <a:gd name="T2" fmla="*/ 19 w 33"/>
                <a:gd name="T3" fmla="*/ 0 h 37"/>
                <a:gd name="T4" fmla="*/ 0 w 33"/>
                <a:gd name="T5" fmla="*/ 18 h 37"/>
                <a:gd name="T6" fmla="*/ 19 w 33"/>
                <a:gd name="T7" fmla="*/ 37 h 37"/>
                <a:gd name="T8" fmla="*/ 33 w 33"/>
                <a:gd name="T9" fmla="*/ 37 h 37"/>
                <a:gd name="T10" fmla="*/ 33 w 33"/>
                <a:gd name="T11" fmla="*/ 0 h 37"/>
              </a:gdLst>
              <a:ahLst/>
              <a:cxnLst>
                <a:cxn ang="0">
                  <a:pos x="T0" y="T1"/>
                </a:cxn>
                <a:cxn ang="0">
                  <a:pos x="T2" y="T3"/>
                </a:cxn>
                <a:cxn ang="0">
                  <a:pos x="T4" y="T5"/>
                </a:cxn>
                <a:cxn ang="0">
                  <a:pos x="T6" y="T7"/>
                </a:cxn>
                <a:cxn ang="0">
                  <a:pos x="T8" y="T9"/>
                </a:cxn>
                <a:cxn ang="0">
                  <a:pos x="T10" y="T11"/>
                </a:cxn>
              </a:cxnLst>
              <a:rect l="0" t="0" r="r" b="b"/>
              <a:pathLst>
                <a:path w="33" h="37">
                  <a:moveTo>
                    <a:pt x="33" y="0"/>
                  </a:moveTo>
                  <a:cubicBezTo>
                    <a:pt x="19" y="0"/>
                    <a:pt x="19" y="0"/>
                    <a:pt x="19" y="0"/>
                  </a:cubicBezTo>
                  <a:cubicBezTo>
                    <a:pt x="9" y="0"/>
                    <a:pt x="0" y="8"/>
                    <a:pt x="0" y="18"/>
                  </a:cubicBezTo>
                  <a:cubicBezTo>
                    <a:pt x="0" y="29"/>
                    <a:pt x="9" y="37"/>
                    <a:pt x="19" y="37"/>
                  </a:cubicBezTo>
                  <a:cubicBezTo>
                    <a:pt x="33" y="37"/>
                    <a:pt x="33" y="37"/>
                    <a:pt x="33" y="37"/>
                  </a:cubicBezTo>
                  <a:lnTo>
                    <a:pt x="33" y="0"/>
                  </a:lnTo>
                  <a:close/>
                </a:path>
              </a:pathLst>
            </a:custGeom>
            <a:solidFill>
              <a:schemeClr val="accent3"/>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38" name="Rectangle 15"/>
            <p:cNvSpPr>
              <a:spLocks noChangeArrowheads="1"/>
            </p:cNvSpPr>
            <p:nvPr/>
          </p:nvSpPr>
          <p:spPr bwMode="auto">
            <a:xfrm>
              <a:off x="975789" y="5468554"/>
              <a:ext cx="2087663" cy="220684"/>
            </a:xfrm>
            <a:prstGeom prst="rect">
              <a:avLst/>
            </a:prstGeom>
            <a:solidFill>
              <a:schemeClr val="accent3"/>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39" name="Freeform 14"/>
            <p:cNvSpPr>
              <a:spLocks/>
            </p:cNvSpPr>
            <p:nvPr/>
          </p:nvSpPr>
          <p:spPr bwMode="auto">
            <a:xfrm flipH="1">
              <a:off x="3051795" y="5468554"/>
              <a:ext cx="205163" cy="220684"/>
            </a:xfrm>
            <a:custGeom>
              <a:avLst/>
              <a:gdLst>
                <a:gd name="T0" fmla="*/ 33 w 33"/>
                <a:gd name="T1" fmla="*/ 0 h 37"/>
                <a:gd name="T2" fmla="*/ 19 w 33"/>
                <a:gd name="T3" fmla="*/ 0 h 37"/>
                <a:gd name="T4" fmla="*/ 0 w 33"/>
                <a:gd name="T5" fmla="*/ 18 h 37"/>
                <a:gd name="T6" fmla="*/ 19 w 33"/>
                <a:gd name="T7" fmla="*/ 37 h 37"/>
                <a:gd name="T8" fmla="*/ 33 w 33"/>
                <a:gd name="T9" fmla="*/ 37 h 37"/>
                <a:gd name="T10" fmla="*/ 33 w 33"/>
                <a:gd name="T11" fmla="*/ 0 h 37"/>
              </a:gdLst>
              <a:ahLst/>
              <a:cxnLst>
                <a:cxn ang="0">
                  <a:pos x="T0" y="T1"/>
                </a:cxn>
                <a:cxn ang="0">
                  <a:pos x="T2" y="T3"/>
                </a:cxn>
                <a:cxn ang="0">
                  <a:pos x="T4" y="T5"/>
                </a:cxn>
                <a:cxn ang="0">
                  <a:pos x="T6" y="T7"/>
                </a:cxn>
                <a:cxn ang="0">
                  <a:pos x="T8" y="T9"/>
                </a:cxn>
                <a:cxn ang="0">
                  <a:pos x="T10" y="T11"/>
                </a:cxn>
              </a:cxnLst>
              <a:rect l="0" t="0" r="r" b="b"/>
              <a:pathLst>
                <a:path w="33" h="37">
                  <a:moveTo>
                    <a:pt x="33" y="0"/>
                  </a:moveTo>
                  <a:cubicBezTo>
                    <a:pt x="19" y="0"/>
                    <a:pt x="19" y="0"/>
                    <a:pt x="19" y="0"/>
                  </a:cubicBezTo>
                  <a:cubicBezTo>
                    <a:pt x="9" y="0"/>
                    <a:pt x="0" y="8"/>
                    <a:pt x="0" y="18"/>
                  </a:cubicBezTo>
                  <a:cubicBezTo>
                    <a:pt x="0" y="29"/>
                    <a:pt x="9" y="37"/>
                    <a:pt x="19" y="37"/>
                  </a:cubicBezTo>
                  <a:cubicBezTo>
                    <a:pt x="33" y="37"/>
                    <a:pt x="33" y="37"/>
                    <a:pt x="33" y="37"/>
                  </a:cubicBezTo>
                  <a:lnTo>
                    <a:pt x="33" y="0"/>
                  </a:lnTo>
                  <a:close/>
                </a:path>
              </a:pathLst>
            </a:custGeom>
            <a:solidFill>
              <a:schemeClr val="accent3"/>
            </a:solidFill>
            <a:ln>
              <a:noFill/>
            </a:ln>
          </p:spPr>
          <p:txBody>
            <a:bodyPr vert="horz" wrap="square" lIns="121920" tIns="60960" rIns="121920" bIns="60960" numCol="1" anchor="t" anchorCtr="0" compatLnSpc="1">
              <a:prstTxWarp prst="textNoShape">
                <a:avLst/>
              </a:prstTxWarp>
            </a:bodyPr>
            <a:lstStyle/>
            <a:p>
              <a:endParaRPr lang="id-ID" sz="2400"/>
            </a:p>
          </p:txBody>
        </p:sp>
      </p:grpSp>
      <p:sp>
        <p:nvSpPr>
          <p:cNvPr id="51" name="TextBox 50"/>
          <p:cNvSpPr txBox="1"/>
          <p:nvPr/>
        </p:nvSpPr>
        <p:spPr>
          <a:xfrm>
            <a:off x="4724648" y="3681232"/>
            <a:ext cx="571914" cy="318100"/>
          </a:xfrm>
          <a:prstGeom prst="rect">
            <a:avLst/>
          </a:prstGeom>
          <a:noFill/>
        </p:spPr>
        <p:txBody>
          <a:bodyPr wrap="square" rtlCol="0">
            <a:spAutoFit/>
          </a:bodyPr>
          <a:lstStyle/>
          <a:p>
            <a:pPr algn="ctr"/>
            <a:r>
              <a:rPr lang="id-ID" sz="1467" b="1" dirty="0">
                <a:solidFill>
                  <a:schemeClr val="accent1"/>
                </a:solidFill>
                <a:latin typeface="+mj-lt"/>
                <a:cs typeface="Raavi" panose="02000500000000000000" pitchFamily="2"/>
              </a:rPr>
              <a:t>70%</a:t>
            </a:r>
            <a:endParaRPr lang="en-US" sz="1467" b="1" dirty="0">
              <a:solidFill>
                <a:schemeClr val="accent1"/>
              </a:solidFill>
              <a:latin typeface="+mj-lt"/>
              <a:cs typeface="Raavi" panose="02000500000000000000" pitchFamily="2"/>
            </a:endParaRPr>
          </a:p>
        </p:txBody>
      </p:sp>
      <p:sp>
        <p:nvSpPr>
          <p:cNvPr id="52" name="TextBox 51"/>
          <p:cNvSpPr txBox="1"/>
          <p:nvPr/>
        </p:nvSpPr>
        <p:spPr>
          <a:xfrm>
            <a:off x="4724648" y="4573731"/>
            <a:ext cx="571914" cy="318100"/>
          </a:xfrm>
          <a:prstGeom prst="rect">
            <a:avLst/>
          </a:prstGeom>
          <a:noFill/>
        </p:spPr>
        <p:txBody>
          <a:bodyPr wrap="square" rtlCol="0">
            <a:spAutoFit/>
          </a:bodyPr>
          <a:lstStyle/>
          <a:p>
            <a:pPr algn="ctr"/>
            <a:r>
              <a:rPr lang="id-ID" sz="1467" b="1" dirty="0">
                <a:solidFill>
                  <a:schemeClr val="accent2"/>
                </a:solidFill>
                <a:latin typeface="+mj-lt"/>
                <a:cs typeface="Raavi" panose="02000500000000000000" pitchFamily="2"/>
              </a:rPr>
              <a:t>81%</a:t>
            </a:r>
            <a:endParaRPr lang="en-US" sz="1467" b="1" dirty="0">
              <a:solidFill>
                <a:schemeClr val="accent2"/>
              </a:solidFill>
              <a:latin typeface="+mj-lt"/>
              <a:cs typeface="Raavi" panose="02000500000000000000" pitchFamily="2"/>
            </a:endParaRPr>
          </a:p>
        </p:txBody>
      </p:sp>
      <p:sp>
        <p:nvSpPr>
          <p:cNvPr id="53" name="TextBox 52"/>
          <p:cNvSpPr txBox="1"/>
          <p:nvPr/>
        </p:nvSpPr>
        <p:spPr>
          <a:xfrm>
            <a:off x="4724648" y="5451747"/>
            <a:ext cx="571914" cy="318100"/>
          </a:xfrm>
          <a:prstGeom prst="rect">
            <a:avLst/>
          </a:prstGeom>
          <a:noFill/>
        </p:spPr>
        <p:txBody>
          <a:bodyPr wrap="square" rtlCol="0">
            <a:spAutoFit/>
          </a:bodyPr>
          <a:lstStyle/>
          <a:p>
            <a:pPr algn="ctr"/>
            <a:r>
              <a:rPr lang="id-ID" sz="1467" b="1" dirty="0">
                <a:solidFill>
                  <a:schemeClr val="accent3"/>
                </a:solidFill>
                <a:latin typeface="+mj-lt"/>
                <a:cs typeface="Raavi" panose="02000500000000000000" pitchFamily="2"/>
              </a:rPr>
              <a:t>63%</a:t>
            </a:r>
            <a:endParaRPr lang="en-US" sz="1467" b="1" dirty="0">
              <a:solidFill>
                <a:schemeClr val="accent3"/>
              </a:solidFill>
              <a:latin typeface="+mj-lt"/>
              <a:cs typeface="Raavi" panose="02000500000000000000" pitchFamily="2"/>
            </a:endParaRPr>
          </a:p>
        </p:txBody>
      </p:sp>
      <p:pic>
        <p:nvPicPr>
          <p:cNvPr id="29" name="Picture 28">
            <a:extLst>
              <a:ext uri="{FF2B5EF4-FFF2-40B4-BE49-F238E27FC236}">
                <a16:creationId xmlns:a16="http://schemas.microsoft.com/office/drawing/2014/main" id="{458C2709-CD26-49C3-8E1D-70C6A5009016}"/>
              </a:ext>
            </a:extLst>
          </p:cNvPr>
          <p:cNvPicPr>
            <a:picLocks noChangeAspect="1"/>
          </p:cNvPicPr>
          <p:nvPr/>
        </p:nvPicPr>
        <p:blipFill>
          <a:blip r:embed="rId2">
            <a:extLst>
              <a:ext uri="{28A0092B-C50C-407E-A947-70E740481C1C}">
                <a14:useLocalDpi xmlns:a14="http://schemas.microsoft.com/office/drawing/2010/main" val="0"/>
              </a:ext>
            </a:extLst>
          </a:blip>
          <a:srcRect t="7614" r="12430" b="4064"/>
          <a:stretch>
            <a:fillRect/>
          </a:stretch>
        </p:blipFill>
        <p:spPr>
          <a:xfrm>
            <a:off x="5392420" y="0"/>
            <a:ext cx="6799580" cy="6858000"/>
          </a:xfrm>
          <a:custGeom>
            <a:avLst/>
            <a:gdLst>
              <a:gd name="connsiteX0" fmla="*/ 1806253 w 6799580"/>
              <a:gd name="connsiteY0" fmla="*/ 6689095 h 6858000"/>
              <a:gd name="connsiteX1" fmla="*/ 2020114 w 6799580"/>
              <a:gd name="connsiteY1" fmla="*/ 6777320 h 6858000"/>
              <a:gd name="connsiteX2" fmla="*/ 2059753 w 6799580"/>
              <a:gd name="connsiteY2" fmla="*/ 6825626 h 6858000"/>
              <a:gd name="connsiteX3" fmla="*/ 2076967 w 6799580"/>
              <a:gd name="connsiteY3" fmla="*/ 6858000 h 6858000"/>
              <a:gd name="connsiteX4" fmla="*/ 1512656 w 6799580"/>
              <a:gd name="connsiteY4" fmla="*/ 6858000 h 6858000"/>
              <a:gd name="connsiteX5" fmla="*/ 1590243 w 6799580"/>
              <a:gd name="connsiteY5" fmla="*/ 6780413 h 6858000"/>
              <a:gd name="connsiteX6" fmla="*/ 1806253 w 6799580"/>
              <a:gd name="connsiteY6" fmla="*/ 6689095 h 6858000"/>
              <a:gd name="connsiteX7" fmla="*/ 6799580 w 6799580"/>
              <a:gd name="connsiteY7" fmla="*/ 5432390 h 6858000"/>
              <a:gd name="connsiteX8" fmla="*/ 6799580 w 6799580"/>
              <a:gd name="connsiteY8" fmla="*/ 6220496 h 6858000"/>
              <a:gd name="connsiteX9" fmla="*/ 6701193 w 6799580"/>
              <a:gd name="connsiteY9" fmla="*/ 6318883 h 6858000"/>
              <a:gd name="connsiteX10" fmla="*/ 6162891 w 6799580"/>
              <a:gd name="connsiteY10" fmla="*/ 6857185 h 6858000"/>
              <a:gd name="connsiteX11" fmla="*/ 6162076 w 6799580"/>
              <a:gd name="connsiteY11" fmla="*/ 6858000 h 6858000"/>
              <a:gd name="connsiteX12" fmla="*/ 5295910 w 6799580"/>
              <a:gd name="connsiteY12" fmla="*/ 6858000 h 6858000"/>
              <a:gd name="connsiteX13" fmla="*/ 5315635 w 6799580"/>
              <a:gd name="connsiteY13" fmla="*/ 6838275 h 6858000"/>
              <a:gd name="connsiteX14" fmla="*/ 6636715 w 6799580"/>
              <a:gd name="connsiteY14" fmla="*/ 5517194 h 6858000"/>
              <a:gd name="connsiteX15" fmla="*/ 6795656 w 6799580"/>
              <a:gd name="connsiteY15" fmla="*/ 5432750 h 6858000"/>
              <a:gd name="connsiteX16" fmla="*/ 2702791 w 6799580"/>
              <a:gd name="connsiteY16" fmla="*/ 4399151 h 6858000"/>
              <a:gd name="connsiteX17" fmla="*/ 2919301 w 6799580"/>
              <a:gd name="connsiteY17" fmla="*/ 4488118 h 6858000"/>
              <a:gd name="connsiteX18" fmla="*/ 2919407 w 6799580"/>
              <a:gd name="connsiteY18" fmla="*/ 4921095 h 6858000"/>
              <a:gd name="connsiteX19" fmla="*/ 1010143 w 6799580"/>
              <a:gd name="connsiteY19" fmla="*/ 6830359 h 6858000"/>
              <a:gd name="connsiteX20" fmla="*/ 976471 w 6799580"/>
              <a:gd name="connsiteY20" fmla="*/ 6858000 h 6858000"/>
              <a:gd name="connsiteX21" fmla="*/ 610963 w 6799580"/>
              <a:gd name="connsiteY21" fmla="*/ 6858000 h 6858000"/>
              <a:gd name="connsiteX22" fmla="*/ 577167 w 6799580"/>
              <a:gd name="connsiteY22" fmla="*/ 6830252 h 6858000"/>
              <a:gd name="connsiteX23" fmla="*/ 577060 w 6799580"/>
              <a:gd name="connsiteY23" fmla="*/ 6397276 h 6858000"/>
              <a:gd name="connsiteX24" fmla="*/ 2486324 w 6799580"/>
              <a:gd name="connsiteY24" fmla="*/ 4488012 h 6858000"/>
              <a:gd name="connsiteX25" fmla="*/ 2702791 w 6799580"/>
              <a:gd name="connsiteY25" fmla="*/ 4399151 h 6858000"/>
              <a:gd name="connsiteX26" fmla="*/ 0 w 6799580"/>
              <a:gd name="connsiteY26" fmla="*/ 0 h 6858000"/>
              <a:gd name="connsiteX27" fmla="*/ 6799580 w 6799580"/>
              <a:gd name="connsiteY27" fmla="*/ 0 h 6858000"/>
              <a:gd name="connsiteX28" fmla="*/ 6799580 w 6799580"/>
              <a:gd name="connsiteY28" fmla="*/ 2 h 6858000"/>
              <a:gd name="connsiteX29" fmla="*/ 6594295 w 6799580"/>
              <a:gd name="connsiteY29" fmla="*/ 2 h 6858000"/>
              <a:gd name="connsiteX30" fmla="*/ 6577380 w 6799580"/>
              <a:gd name="connsiteY30" fmla="*/ 16916 h 6858000"/>
              <a:gd name="connsiteX31" fmla="*/ 6463137 w 6799580"/>
              <a:gd name="connsiteY31" fmla="*/ 131159 h 6858000"/>
              <a:gd name="connsiteX32" fmla="*/ 6463004 w 6799580"/>
              <a:gd name="connsiteY32" fmla="*/ 563703 h 6858000"/>
              <a:gd name="connsiteX33" fmla="*/ 6794994 w 6799580"/>
              <a:gd name="connsiteY33" fmla="*/ 630582 h 6858000"/>
              <a:gd name="connsiteX34" fmla="*/ 6799580 w 6799580"/>
              <a:gd name="connsiteY34" fmla="*/ 628153 h 6858000"/>
              <a:gd name="connsiteX35" fmla="*/ 6799580 w 6799580"/>
              <a:gd name="connsiteY35" fmla="*/ 4978494 h 6858000"/>
              <a:gd name="connsiteX36" fmla="*/ 6670579 w 6799580"/>
              <a:gd name="connsiteY36" fmla="*/ 5107495 h 6858000"/>
              <a:gd name="connsiteX37" fmla="*/ 5166087 w 6799580"/>
              <a:gd name="connsiteY37" fmla="*/ 6611987 h 6858000"/>
              <a:gd name="connsiteX38" fmla="*/ 4920876 w 6799580"/>
              <a:gd name="connsiteY38" fmla="*/ 6857197 h 6858000"/>
              <a:gd name="connsiteX39" fmla="*/ 4920074 w 6799580"/>
              <a:gd name="connsiteY39" fmla="*/ 6858000 h 6858000"/>
              <a:gd name="connsiteX40" fmla="*/ 4060401 w 6799580"/>
              <a:gd name="connsiteY40" fmla="*/ 6858000 h 6858000"/>
              <a:gd name="connsiteX41" fmla="*/ 4089812 w 6799580"/>
              <a:gd name="connsiteY41" fmla="*/ 6828589 h 6858000"/>
              <a:gd name="connsiteX42" fmla="*/ 4089944 w 6799580"/>
              <a:gd name="connsiteY42" fmla="*/ 6396046 h 6858000"/>
              <a:gd name="connsiteX43" fmla="*/ 3873700 w 6799580"/>
              <a:gd name="connsiteY43" fmla="*/ 6305355 h 6858000"/>
              <a:gd name="connsiteX44" fmla="*/ 3657401 w 6799580"/>
              <a:gd name="connsiteY44" fmla="*/ 6396179 h 6858000"/>
              <a:gd name="connsiteX45" fmla="*/ 3277512 w 6799580"/>
              <a:gd name="connsiteY45" fmla="*/ 6776068 h 6858000"/>
              <a:gd name="connsiteX46" fmla="*/ 3195580 w 6799580"/>
              <a:gd name="connsiteY46" fmla="*/ 6858000 h 6858000"/>
              <a:gd name="connsiteX47" fmla="*/ 2429831 w 6799580"/>
              <a:gd name="connsiteY47" fmla="*/ 6858000 h 6858000"/>
              <a:gd name="connsiteX48" fmla="*/ 2432739 w 6799580"/>
              <a:gd name="connsiteY48" fmla="*/ 6829044 h 6858000"/>
              <a:gd name="connsiteX49" fmla="*/ 2516741 w 6799580"/>
              <a:gd name="connsiteY49" fmla="*/ 6672018 h 6858000"/>
              <a:gd name="connsiteX50" fmla="*/ 2552797 w 6799580"/>
              <a:gd name="connsiteY50" fmla="*/ 6635962 h 6858000"/>
              <a:gd name="connsiteX51" fmla="*/ 2591492 w 6799580"/>
              <a:gd name="connsiteY51" fmla="*/ 6391358 h 6858000"/>
              <a:gd name="connsiteX52" fmla="*/ 2506565 w 6799580"/>
              <a:gd name="connsiteY52" fmla="*/ 6270374 h 6858000"/>
              <a:gd name="connsiteX53" fmla="*/ 2496270 w 6799580"/>
              <a:gd name="connsiteY53" fmla="*/ 6260079 h 6858000"/>
              <a:gd name="connsiteX54" fmla="*/ 2496403 w 6799580"/>
              <a:gd name="connsiteY54" fmla="*/ 5827535 h 6858000"/>
              <a:gd name="connsiteX55" fmla="*/ 3469925 w 6799580"/>
              <a:gd name="connsiteY55" fmla="*/ 4854013 h 6858000"/>
              <a:gd name="connsiteX56" fmla="*/ 3534376 w 6799580"/>
              <a:gd name="connsiteY56" fmla="*/ 4578504 h 6858000"/>
              <a:gd name="connsiteX57" fmla="*/ 3444302 w 6799580"/>
              <a:gd name="connsiteY57" fmla="*/ 4452373 h 6858000"/>
              <a:gd name="connsiteX58" fmla="*/ 3441728 w 6799580"/>
              <a:gd name="connsiteY58" fmla="*/ 4449799 h 6858000"/>
              <a:gd name="connsiteX59" fmla="*/ 3441861 w 6799580"/>
              <a:gd name="connsiteY59" fmla="*/ 4017256 h 6858000"/>
              <a:gd name="connsiteX60" fmla="*/ 3820453 w 6799580"/>
              <a:gd name="connsiteY60" fmla="*/ 3638664 h 6858000"/>
              <a:gd name="connsiteX61" fmla="*/ 3820586 w 6799580"/>
              <a:gd name="connsiteY61" fmla="*/ 3206121 h 6858000"/>
              <a:gd name="connsiteX62" fmla="*/ 3388042 w 6799580"/>
              <a:gd name="connsiteY62" fmla="*/ 3206253 h 6858000"/>
              <a:gd name="connsiteX63" fmla="*/ 2896131 w 6799580"/>
              <a:gd name="connsiteY63" fmla="*/ 3698165 h 6858000"/>
              <a:gd name="connsiteX64" fmla="*/ 2144097 w 6799580"/>
              <a:gd name="connsiteY64" fmla="*/ 4450199 h 6858000"/>
              <a:gd name="connsiteX65" fmla="*/ 1729573 w 6799580"/>
              <a:gd name="connsiteY65" fmla="*/ 4463199 h 6858000"/>
              <a:gd name="connsiteX66" fmla="*/ 1729571 w 6799580"/>
              <a:gd name="connsiteY66" fmla="*/ 4468349 h 6858000"/>
              <a:gd name="connsiteX67" fmla="*/ 1582849 w 6799580"/>
              <a:gd name="connsiteY67" fmla="*/ 4357683 h 6858000"/>
              <a:gd name="connsiteX68" fmla="*/ 1304765 w 6799580"/>
              <a:gd name="connsiteY68" fmla="*/ 4424710 h 6858000"/>
              <a:gd name="connsiteX69" fmla="*/ 848909 w 6799580"/>
              <a:gd name="connsiteY69" fmla="*/ 4880566 h 6858000"/>
              <a:gd name="connsiteX70" fmla="*/ 416366 w 6799580"/>
              <a:gd name="connsiteY70" fmla="*/ 4880699 h 6858000"/>
              <a:gd name="connsiteX71" fmla="*/ 419073 w 6799580"/>
              <a:gd name="connsiteY71" fmla="*/ 4450730 h 6858000"/>
              <a:gd name="connsiteX72" fmla="*/ 715251 w 6799580"/>
              <a:gd name="connsiteY72" fmla="*/ 4154551 h 6858000"/>
              <a:gd name="connsiteX73" fmla="*/ 782277 w 6799580"/>
              <a:gd name="connsiteY73" fmla="*/ 3876467 h 6858000"/>
              <a:gd name="connsiteX74" fmla="*/ 705072 w 6799580"/>
              <a:gd name="connsiteY74" fmla="*/ 3763206 h 6858000"/>
              <a:gd name="connsiteX75" fmla="*/ 687053 w 6799580"/>
              <a:gd name="connsiteY75" fmla="*/ 3750338 h 6858000"/>
              <a:gd name="connsiteX76" fmla="*/ 687186 w 6799580"/>
              <a:gd name="connsiteY76" fmla="*/ 3317794 h 6858000"/>
              <a:gd name="connsiteX77" fmla="*/ 3982823 w 6799580"/>
              <a:gd name="connsiteY77" fmla="*/ 22158 h 6858000"/>
              <a:gd name="connsiteX78" fmla="*/ 4004979 w 6799580"/>
              <a:gd name="connsiteY78" fmla="*/ 2 h 6858000"/>
              <a:gd name="connsiteX79" fmla="*/ 3597153 w 6799580"/>
              <a:gd name="connsiteY79" fmla="*/ 2 h 6858000"/>
              <a:gd name="connsiteX80" fmla="*/ 3579029 w 6799580"/>
              <a:gd name="connsiteY80" fmla="*/ 33998 h 6858000"/>
              <a:gd name="connsiteX81" fmla="*/ 3539314 w 6799580"/>
              <a:gd name="connsiteY81" fmla="*/ 82360 h 6858000"/>
              <a:gd name="connsiteX82" fmla="*/ 2030475 w 6799580"/>
              <a:gd name="connsiteY82" fmla="*/ 1591199 h 6858000"/>
              <a:gd name="connsiteX83" fmla="*/ 1598231 w 6799580"/>
              <a:gd name="connsiteY83" fmla="*/ 1591523 h 6858000"/>
              <a:gd name="connsiteX84" fmla="*/ 1601126 w 6799580"/>
              <a:gd name="connsiteY84" fmla="*/ 1161850 h 6858000"/>
              <a:gd name="connsiteX85" fmla="*/ 2724145 w 6799580"/>
              <a:gd name="connsiteY85" fmla="*/ 38831 h 6858000"/>
              <a:gd name="connsiteX86" fmla="*/ 2762975 w 6799580"/>
              <a:gd name="connsiteY86" fmla="*/ 2 h 6858000"/>
              <a:gd name="connsiteX87" fmla="*/ 0 w 6799580"/>
              <a:gd name="connsiteY87" fmla="*/ 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6799580" h="6858000">
                <a:moveTo>
                  <a:pt x="1806253" y="6689095"/>
                </a:moveTo>
                <a:cubicBezTo>
                  <a:pt x="1883797" y="6688680"/>
                  <a:pt x="1960983" y="6718188"/>
                  <a:pt x="2020114" y="6777320"/>
                </a:cubicBezTo>
                <a:cubicBezTo>
                  <a:pt x="2035219" y="6792424"/>
                  <a:pt x="2048431" y="6808617"/>
                  <a:pt x="2059753" y="6825626"/>
                </a:cubicBezTo>
                <a:lnTo>
                  <a:pt x="2076967" y="6858000"/>
                </a:lnTo>
                <a:lnTo>
                  <a:pt x="1512656" y="6858000"/>
                </a:lnTo>
                <a:lnTo>
                  <a:pt x="1590243" y="6780413"/>
                </a:lnTo>
                <a:cubicBezTo>
                  <a:pt x="1650807" y="6719850"/>
                  <a:pt x="1728709" y="6689510"/>
                  <a:pt x="1806253" y="6689095"/>
                </a:cubicBezTo>
                <a:close/>
                <a:moveTo>
                  <a:pt x="6799580" y="5432390"/>
                </a:moveTo>
                <a:lnTo>
                  <a:pt x="6799580" y="6220496"/>
                </a:lnTo>
                <a:lnTo>
                  <a:pt x="6701193" y="6318883"/>
                </a:lnTo>
                <a:cubicBezTo>
                  <a:pt x="6572181" y="6447895"/>
                  <a:pt x="6398015" y="6622061"/>
                  <a:pt x="6162891" y="6857185"/>
                </a:cubicBezTo>
                <a:lnTo>
                  <a:pt x="6162076" y="6858000"/>
                </a:lnTo>
                <a:lnTo>
                  <a:pt x="5295910" y="6858000"/>
                </a:lnTo>
                <a:lnTo>
                  <a:pt x="5315635" y="6838275"/>
                </a:lnTo>
                <a:cubicBezTo>
                  <a:pt x="5504361" y="6649550"/>
                  <a:pt x="5881812" y="6272098"/>
                  <a:pt x="6636715" y="5517194"/>
                </a:cubicBezTo>
                <a:cubicBezTo>
                  <a:pt x="6682125" y="5471784"/>
                  <a:pt x="6737688" y="5443773"/>
                  <a:pt x="6795656" y="5432750"/>
                </a:cubicBezTo>
                <a:close/>
                <a:moveTo>
                  <a:pt x="2702791" y="4399151"/>
                </a:moveTo>
                <a:cubicBezTo>
                  <a:pt x="2781397" y="4399170"/>
                  <a:pt x="2860010" y="4428827"/>
                  <a:pt x="2919301" y="4488118"/>
                </a:cubicBezTo>
                <a:cubicBezTo>
                  <a:pt x="3040460" y="4609279"/>
                  <a:pt x="3037931" y="4802571"/>
                  <a:pt x="2919407" y="4921095"/>
                </a:cubicBezTo>
                <a:cubicBezTo>
                  <a:pt x="2919407" y="4921095"/>
                  <a:pt x="2919407" y="4921095"/>
                  <a:pt x="1010143" y="6830359"/>
                </a:cubicBezTo>
                <a:lnTo>
                  <a:pt x="976471" y="6858000"/>
                </a:lnTo>
                <a:lnTo>
                  <a:pt x="610963" y="6858000"/>
                </a:lnTo>
                <a:lnTo>
                  <a:pt x="577167" y="6830252"/>
                </a:lnTo>
                <a:cubicBezTo>
                  <a:pt x="458585" y="6711670"/>
                  <a:pt x="455960" y="6518376"/>
                  <a:pt x="577060" y="6397276"/>
                </a:cubicBezTo>
                <a:cubicBezTo>
                  <a:pt x="577060" y="6397276"/>
                  <a:pt x="577060" y="6397276"/>
                  <a:pt x="2486324" y="4488012"/>
                </a:cubicBezTo>
                <a:cubicBezTo>
                  <a:pt x="2545586" y="4428750"/>
                  <a:pt x="2624185" y="4399131"/>
                  <a:pt x="2702791" y="4399151"/>
                </a:cubicBezTo>
                <a:close/>
                <a:moveTo>
                  <a:pt x="0" y="0"/>
                </a:moveTo>
                <a:lnTo>
                  <a:pt x="6799580" y="0"/>
                </a:lnTo>
                <a:lnTo>
                  <a:pt x="6799580" y="2"/>
                </a:lnTo>
                <a:lnTo>
                  <a:pt x="6594295" y="2"/>
                </a:lnTo>
                <a:lnTo>
                  <a:pt x="6577380" y="16916"/>
                </a:lnTo>
                <a:cubicBezTo>
                  <a:pt x="6541729" y="52568"/>
                  <a:pt x="6503700" y="90596"/>
                  <a:pt x="6463137" y="131159"/>
                </a:cubicBezTo>
                <a:cubicBezTo>
                  <a:pt x="6344666" y="249630"/>
                  <a:pt x="6344606" y="445305"/>
                  <a:pt x="6463004" y="563703"/>
                </a:cubicBezTo>
                <a:cubicBezTo>
                  <a:pt x="6553733" y="654432"/>
                  <a:pt x="6685034" y="675633"/>
                  <a:pt x="6794994" y="630582"/>
                </a:cubicBezTo>
                <a:lnTo>
                  <a:pt x="6799580" y="628153"/>
                </a:lnTo>
                <a:lnTo>
                  <a:pt x="6799580" y="4978494"/>
                </a:lnTo>
                <a:lnTo>
                  <a:pt x="6670579" y="5107495"/>
                </a:lnTo>
                <a:cubicBezTo>
                  <a:pt x="6268905" y="5509168"/>
                  <a:pt x="5774539" y="6003535"/>
                  <a:pt x="5166087" y="6611987"/>
                </a:cubicBezTo>
                <a:cubicBezTo>
                  <a:pt x="5166087" y="6611987"/>
                  <a:pt x="5166087" y="6611987"/>
                  <a:pt x="4920876" y="6857197"/>
                </a:cubicBezTo>
                <a:lnTo>
                  <a:pt x="4920074" y="6858000"/>
                </a:lnTo>
                <a:lnTo>
                  <a:pt x="4060401" y="6858000"/>
                </a:lnTo>
                <a:lnTo>
                  <a:pt x="4089812" y="6828589"/>
                </a:lnTo>
                <a:cubicBezTo>
                  <a:pt x="4210858" y="6707543"/>
                  <a:pt x="4208342" y="6514444"/>
                  <a:pt x="4089944" y="6396046"/>
                </a:cubicBezTo>
                <a:cubicBezTo>
                  <a:pt x="4029458" y="6335560"/>
                  <a:pt x="3951584" y="6305331"/>
                  <a:pt x="3873700" y="6305355"/>
                </a:cubicBezTo>
                <a:cubicBezTo>
                  <a:pt x="3795817" y="6305379"/>
                  <a:pt x="3717924" y="6335656"/>
                  <a:pt x="3657401" y="6396179"/>
                </a:cubicBezTo>
                <a:cubicBezTo>
                  <a:pt x="3657401" y="6396179"/>
                  <a:pt x="3657401" y="6396179"/>
                  <a:pt x="3277512" y="6776068"/>
                </a:cubicBezTo>
                <a:lnTo>
                  <a:pt x="3195580" y="6858000"/>
                </a:lnTo>
                <a:lnTo>
                  <a:pt x="2429831" y="6858000"/>
                </a:lnTo>
                <a:lnTo>
                  <a:pt x="2432739" y="6829044"/>
                </a:lnTo>
                <a:cubicBezTo>
                  <a:pt x="2444177" y="6771367"/>
                  <a:pt x="2472314" y="6716445"/>
                  <a:pt x="2516741" y="6672018"/>
                </a:cubicBezTo>
                <a:cubicBezTo>
                  <a:pt x="2516741" y="6672018"/>
                  <a:pt x="2516741" y="6672018"/>
                  <a:pt x="2552797" y="6635962"/>
                </a:cubicBezTo>
                <a:cubicBezTo>
                  <a:pt x="2632644" y="6530376"/>
                  <a:pt x="2612075" y="6437695"/>
                  <a:pt x="2591492" y="6391358"/>
                </a:cubicBezTo>
                <a:cubicBezTo>
                  <a:pt x="2565764" y="6329573"/>
                  <a:pt x="2545173" y="6308982"/>
                  <a:pt x="2506565" y="6270374"/>
                </a:cubicBezTo>
                <a:cubicBezTo>
                  <a:pt x="2503991" y="6267800"/>
                  <a:pt x="2498844" y="6262653"/>
                  <a:pt x="2496270" y="6260079"/>
                </a:cubicBezTo>
                <a:cubicBezTo>
                  <a:pt x="2377872" y="6141681"/>
                  <a:pt x="2377932" y="5946007"/>
                  <a:pt x="2496403" y="5827535"/>
                </a:cubicBezTo>
                <a:cubicBezTo>
                  <a:pt x="2496403" y="5827535"/>
                  <a:pt x="2496403" y="5827535"/>
                  <a:pt x="3469925" y="4854013"/>
                </a:cubicBezTo>
                <a:cubicBezTo>
                  <a:pt x="3578097" y="4735545"/>
                  <a:pt x="3560107" y="4629989"/>
                  <a:pt x="3534376" y="4578504"/>
                </a:cubicBezTo>
                <a:cubicBezTo>
                  <a:pt x="3506075" y="4514146"/>
                  <a:pt x="3485482" y="4498704"/>
                  <a:pt x="3444302" y="4452373"/>
                </a:cubicBezTo>
                <a:cubicBezTo>
                  <a:pt x="3444302" y="4452373"/>
                  <a:pt x="3441728" y="4449799"/>
                  <a:pt x="3441728" y="4449799"/>
                </a:cubicBezTo>
                <a:cubicBezTo>
                  <a:pt x="3323330" y="4331401"/>
                  <a:pt x="3323390" y="4135726"/>
                  <a:pt x="3441861" y="4017256"/>
                </a:cubicBezTo>
                <a:cubicBezTo>
                  <a:pt x="3441861" y="4017256"/>
                  <a:pt x="3441861" y="4017256"/>
                  <a:pt x="3820453" y="3638664"/>
                </a:cubicBezTo>
                <a:cubicBezTo>
                  <a:pt x="3938924" y="3520192"/>
                  <a:pt x="3941558" y="3327092"/>
                  <a:pt x="3820586" y="3206121"/>
                </a:cubicBezTo>
                <a:cubicBezTo>
                  <a:pt x="3702188" y="3087723"/>
                  <a:pt x="3506514" y="3087782"/>
                  <a:pt x="3388042" y="3206253"/>
                </a:cubicBezTo>
                <a:cubicBezTo>
                  <a:pt x="3388042" y="3206253"/>
                  <a:pt x="3388042" y="3206253"/>
                  <a:pt x="2896131" y="3698165"/>
                </a:cubicBezTo>
                <a:cubicBezTo>
                  <a:pt x="2896131" y="3698165"/>
                  <a:pt x="2896131" y="3698165"/>
                  <a:pt x="2144097" y="4450199"/>
                </a:cubicBezTo>
                <a:cubicBezTo>
                  <a:pt x="2030778" y="4563518"/>
                  <a:pt x="1850550" y="4568723"/>
                  <a:pt x="1729573" y="4463199"/>
                </a:cubicBezTo>
                <a:cubicBezTo>
                  <a:pt x="1729573" y="4463199"/>
                  <a:pt x="1729573" y="4463199"/>
                  <a:pt x="1729571" y="4468349"/>
                </a:cubicBezTo>
                <a:cubicBezTo>
                  <a:pt x="1667797" y="4411725"/>
                  <a:pt x="1657504" y="4391131"/>
                  <a:pt x="1582849" y="4357683"/>
                </a:cubicBezTo>
                <a:cubicBezTo>
                  <a:pt x="1531363" y="4337102"/>
                  <a:pt x="1425808" y="4313962"/>
                  <a:pt x="1304765" y="4424710"/>
                </a:cubicBezTo>
                <a:cubicBezTo>
                  <a:pt x="1304765" y="4424710"/>
                  <a:pt x="1304765" y="4424710"/>
                  <a:pt x="848909" y="4880566"/>
                </a:cubicBezTo>
                <a:cubicBezTo>
                  <a:pt x="727863" y="5001612"/>
                  <a:pt x="537338" y="5001671"/>
                  <a:pt x="416366" y="4880699"/>
                </a:cubicBezTo>
                <a:cubicBezTo>
                  <a:pt x="297968" y="4762301"/>
                  <a:pt x="298027" y="4571776"/>
                  <a:pt x="419073" y="4450730"/>
                </a:cubicBezTo>
                <a:cubicBezTo>
                  <a:pt x="419073" y="4450730"/>
                  <a:pt x="419073" y="4450730"/>
                  <a:pt x="715251" y="4154551"/>
                </a:cubicBezTo>
                <a:cubicBezTo>
                  <a:pt x="825998" y="4033508"/>
                  <a:pt x="802858" y="3927955"/>
                  <a:pt x="782277" y="3876467"/>
                </a:cubicBezTo>
                <a:cubicBezTo>
                  <a:pt x="756547" y="3819833"/>
                  <a:pt x="735956" y="3799242"/>
                  <a:pt x="705072" y="3763206"/>
                </a:cubicBezTo>
                <a:cubicBezTo>
                  <a:pt x="697348" y="3760634"/>
                  <a:pt x="692201" y="3755486"/>
                  <a:pt x="687053" y="3750338"/>
                </a:cubicBezTo>
                <a:cubicBezTo>
                  <a:pt x="566081" y="3629366"/>
                  <a:pt x="568715" y="3436265"/>
                  <a:pt x="687186" y="3317794"/>
                </a:cubicBezTo>
                <a:cubicBezTo>
                  <a:pt x="687186" y="3317794"/>
                  <a:pt x="687186" y="3317794"/>
                  <a:pt x="3982823" y="22158"/>
                </a:cubicBezTo>
                <a:lnTo>
                  <a:pt x="4004979" y="2"/>
                </a:lnTo>
                <a:lnTo>
                  <a:pt x="3597153" y="2"/>
                </a:lnTo>
                <a:lnTo>
                  <a:pt x="3579029" y="33998"/>
                </a:lnTo>
                <a:cubicBezTo>
                  <a:pt x="3567679" y="51022"/>
                  <a:pt x="3554441" y="67233"/>
                  <a:pt x="3539314" y="82360"/>
                </a:cubicBezTo>
                <a:cubicBezTo>
                  <a:pt x="3539314" y="82360"/>
                  <a:pt x="3539314" y="82360"/>
                  <a:pt x="2030475" y="1591199"/>
                </a:cubicBezTo>
                <a:cubicBezTo>
                  <a:pt x="1912034" y="1709640"/>
                  <a:pt x="1719066" y="1712358"/>
                  <a:pt x="1598231" y="1591523"/>
                </a:cubicBezTo>
                <a:cubicBezTo>
                  <a:pt x="1479968" y="1473259"/>
                  <a:pt x="1482685" y="1280291"/>
                  <a:pt x="1601126" y="1161850"/>
                </a:cubicBezTo>
                <a:cubicBezTo>
                  <a:pt x="1601126" y="1161850"/>
                  <a:pt x="1601126" y="1161850"/>
                  <a:pt x="2724145" y="38831"/>
                </a:cubicBezTo>
                <a:lnTo>
                  <a:pt x="2762975" y="2"/>
                </a:lnTo>
                <a:lnTo>
                  <a:pt x="0" y="2"/>
                </a:lnTo>
                <a:close/>
              </a:path>
            </a:pathLst>
          </a:custGeom>
        </p:spPr>
      </p:pic>
    </p:spTree>
    <p:extLst>
      <p:ext uri="{BB962C8B-B14F-4D97-AF65-F5344CB8AC3E}">
        <p14:creationId xmlns:p14="http://schemas.microsoft.com/office/powerpoint/2010/main" val="35206788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500"/>
                                        <p:tgtEl>
                                          <p:spTgt spid="22"/>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3"/>
                                        </p:tgtEl>
                                        <p:attrNameLst>
                                          <p:attrName>style.visibility</p:attrName>
                                        </p:attrNameLst>
                                      </p:cBhvr>
                                      <p:to>
                                        <p:strVal val="visible"/>
                                      </p:to>
                                    </p:set>
                                    <p:animEffect transition="in" filter="fade">
                                      <p:cBhvr>
                                        <p:cTn id="25" dur="500"/>
                                        <p:tgtEl>
                                          <p:spTgt spid="33"/>
                                        </p:tgtEl>
                                      </p:cBhvr>
                                    </p:animEffect>
                                  </p:childTnLst>
                                </p:cTn>
                              </p:par>
                            </p:childTnLst>
                          </p:cTn>
                        </p:par>
                        <p:par>
                          <p:cTn id="26" fill="hold">
                            <p:stCondLst>
                              <p:cond delay="2000"/>
                            </p:stCondLst>
                            <p:childTnLst>
                              <p:par>
                                <p:cTn id="27" presetID="22" presetClass="entr" presetSubtype="8"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wipe(left)">
                                      <p:cBhvr>
                                        <p:cTn id="29" dur="500"/>
                                        <p:tgtEl>
                                          <p:spTgt spid="23"/>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28"/>
                                        </p:tgtEl>
                                        <p:attrNameLst>
                                          <p:attrName>style.visibility</p:attrName>
                                        </p:attrNameLst>
                                      </p:cBhvr>
                                      <p:to>
                                        <p:strVal val="visible"/>
                                      </p:to>
                                    </p:set>
                                    <p:animEffect transition="in" filter="wipe(left)">
                                      <p:cBhvr>
                                        <p:cTn id="32" dur="500"/>
                                        <p:tgtEl>
                                          <p:spTgt spid="28"/>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35"/>
                                        </p:tgtEl>
                                        <p:attrNameLst>
                                          <p:attrName>style.visibility</p:attrName>
                                        </p:attrNameLst>
                                      </p:cBhvr>
                                      <p:to>
                                        <p:strVal val="visible"/>
                                      </p:to>
                                    </p:set>
                                    <p:animEffect transition="in" filter="wipe(left)">
                                      <p:cBhvr>
                                        <p:cTn id="35" dur="500"/>
                                        <p:tgtEl>
                                          <p:spTgt spid="35"/>
                                        </p:tgtEl>
                                      </p:cBhvr>
                                    </p:animEffect>
                                  </p:childTnLst>
                                </p:cTn>
                              </p:par>
                            </p:childTnLst>
                          </p:cTn>
                        </p:par>
                        <p:par>
                          <p:cTn id="36" fill="hold">
                            <p:stCondLst>
                              <p:cond delay="2500"/>
                            </p:stCondLst>
                            <p:childTnLst>
                              <p:par>
                                <p:cTn id="37" presetID="22" presetClass="entr" presetSubtype="8" fill="hold" nodeType="afterEffect">
                                  <p:stCondLst>
                                    <p:cond delay="0"/>
                                  </p:stCondLst>
                                  <p:childTnLst>
                                    <p:set>
                                      <p:cBhvr>
                                        <p:cTn id="38" dur="1" fill="hold">
                                          <p:stCondLst>
                                            <p:cond delay="0"/>
                                          </p:stCondLst>
                                        </p:cTn>
                                        <p:tgtEl>
                                          <p:spTgt spid="2"/>
                                        </p:tgtEl>
                                        <p:attrNameLst>
                                          <p:attrName>style.visibility</p:attrName>
                                        </p:attrNameLst>
                                      </p:cBhvr>
                                      <p:to>
                                        <p:strVal val="visible"/>
                                      </p:to>
                                    </p:set>
                                    <p:animEffect transition="in" filter="wipe(left)">
                                      <p:cBhvr>
                                        <p:cTn id="39" dur="500"/>
                                        <p:tgtEl>
                                          <p:spTgt spid="2"/>
                                        </p:tgtEl>
                                      </p:cBhvr>
                                    </p:animEffect>
                                  </p:childTnLst>
                                </p:cTn>
                              </p:par>
                              <p:par>
                                <p:cTn id="40" presetID="22" presetClass="entr" presetSubtype="8" fill="hold" nodeType="withEffect">
                                  <p:stCondLst>
                                    <p:cond delay="0"/>
                                  </p:stCondLst>
                                  <p:childTnLst>
                                    <p:set>
                                      <p:cBhvr>
                                        <p:cTn id="41" dur="1" fill="hold">
                                          <p:stCondLst>
                                            <p:cond delay="0"/>
                                          </p:stCondLst>
                                        </p:cTn>
                                        <p:tgtEl>
                                          <p:spTgt spid="3"/>
                                        </p:tgtEl>
                                        <p:attrNameLst>
                                          <p:attrName>style.visibility</p:attrName>
                                        </p:attrNameLst>
                                      </p:cBhvr>
                                      <p:to>
                                        <p:strVal val="visible"/>
                                      </p:to>
                                    </p:set>
                                    <p:animEffect transition="in" filter="wipe(left)">
                                      <p:cBhvr>
                                        <p:cTn id="42" dur="500"/>
                                        <p:tgtEl>
                                          <p:spTgt spid="3"/>
                                        </p:tgtEl>
                                      </p:cBhvr>
                                    </p:animEffect>
                                  </p:childTnLst>
                                </p:cTn>
                              </p:par>
                              <p:par>
                                <p:cTn id="43" presetID="22" presetClass="entr" presetSubtype="8" fill="hold" nodeType="withEffect">
                                  <p:stCondLst>
                                    <p:cond delay="0"/>
                                  </p:stCondLst>
                                  <p:childTnLst>
                                    <p:set>
                                      <p:cBhvr>
                                        <p:cTn id="44" dur="1" fill="hold">
                                          <p:stCondLst>
                                            <p:cond delay="0"/>
                                          </p:stCondLst>
                                        </p:cTn>
                                        <p:tgtEl>
                                          <p:spTgt spid="4"/>
                                        </p:tgtEl>
                                        <p:attrNameLst>
                                          <p:attrName>style.visibility</p:attrName>
                                        </p:attrNameLst>
                                      </p:cBhvr>
                                      <p:to>
                                        <p:strVal val="visible"/>
                                      </p:to>
                                    </p:set>
                                    <p:animEffect transition="in" filter="wipe(left)">
                                      <p:cBhvr>
                                        <p:cTn id="45" dur="500"/>
                                        <p:tgtEl>
                                          <p:spTgt spid="4"/>
                                        </p:tgtEl>
                                      </p:cBhvr>
                                    </p:animEffect>
                                  </p:childTnLst>
                                </p:cTn>
                              </p:par>
                            </p:childTnLst>
                          </p:cTn>
                        </p:par>
                        <p:par>
                          <p:cTn id="46" fill="hold">
                            <p:stCondLst>
                              <p:cond delay="3000"/>
                            </p:stCondLst>
                            <p:childTnLst>
                              <p:par>
                                <p:cTn id="47" presetID="10" presetClass="entr" presetSubtype="0" fill="hold" grpId="0" nodeType="afterEffect">
                                  <p:stCondLst>
                                    <p:cond delay="0"/>
                                  </p:stCondLst>
                                  <p:childTnLst>
                                    <p:set>
                                      <p:cBhvr>
                                        <p:cTn id="48" dur="1" fill="hold">
                                          <p:stCondLst>
                                            <p:cond delay="0"/>
                                          </p:stCondLst>
                                        </p:cTn>
                                        <p:tgtEl>
                                          <p:spTgt spid="51"/>
                                        </p:tgtEl>
                                        <p:attrNameLst>
                                          <p:attrName>style.visibility</p:attrName>
                                        </p:attrNameLst>
                                      </p:cBhvr>
                                      <p:to>
                                        <p:strVal val="visible"/>
                                      </p:to>
                                    </p:set>
                                    <p:animEffect transition="in" filter="fade">
                                      <p:cBhvr>
                                        <p:cTn id="49" dur="500"/>
                                        <p:tgtEl>
                                          <p:spTgt spid="51"/>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52"/>
                                        </p:tgtEl>
                                        <p:attrNameLst>
                                          <p:attrName>style.visibility</p:attrName>
                                        </p:attrNameLst>
                                      </p:cBhvr>
                                      <p:to>
                                        <p:strVal val="visible"/>
                                      </p:to>
                                    </p:set>
                                    <p:animEffect transition="in" filter="fade">
                                      <p:cBhvr>
                                        <p:cTn id="52" dur="500"/>
                                        <p:tgtEl>
                                          <p:spTgt spid="52"/>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53"/>
                                        </p:tgtEl>
                                        <p:attrNameLst>
                                          <p:attrName>style.visibility</p:attrName>
                                        </p:attrNameLst>
                                      </p:cBhvr>
                                      <p:to>
                                        <p:strVal val="visible"/>
                                      </p:to>
                                    </p:set>
                                    <p:animEffect transition="in" filter="fade">
                                      <p:cBhvr>
                                        <p:cTn id="55"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21" grpId="0"/>
      <p:bldP spid="22" grpId="0"/>
      <p:bldP spid="33" grpId="0"/>
      <p:bldP spid="23" grpId="0" animBg="1"/>
      <p:bldP spid="28" grpId="0" animBg="1"/>
      <p:bldP spid="35" grpId="0" animBg="1"/>
      <p:bldP spid="51" grpId="0"/>
      <p:bldP spid="52" grpId="0"/>
      <p:bldP spid="53" grpId="0"/>
    </p:bldLst>
  </p:timing>
</p:sld>
</file>

<file path=ppt/theme/theme1.xml><?xml version="1.0" encoding="utf-8"?>
<a:theme xmlns:a="http://schemas.openxmlformats.org/drawingml/2006/main" name="Office Theme">
  <a:themeElements>
    <a:clrScheme name="Pink Purple Blue Dark">
      <a:dk1>
        <a:srgbClr val="FFFFFF"/>
      </a:dk1>
      <a:lt1>
        <a:srgbClr val="3F3F3F"/>
      </a:lt1>
      <a:dk2>
        <a:srgbClr val="313C41"/>
      </a:dk2>
      <a:lt2>
        <a:srgbClr val="FFFFFF"/>
      </a:lt2>
      <a:accent1>
        <a:srgbClr val="E20B88"/>
      </a:accent1>
      <a:accent2>
        <a:srgbClr val="9E278B"/>
      </a:accent2>
      <a:accent3>
        <a:srgbClr val="4A2C7B"/>
      </a:accent3>
      <a:accent4>
        <a:srgbClr val="0E55A3"/>
      </a:accent4>
      <a:accent5>
        <a:srgbClr val="1580C4"/>
      </a:accent5>
      <a:accent6>
        <a:srgbClr val="73CDF2"/>
      </a:accent6>
      <a:hlink>
        <a:srgbClr val="A05024"/>
      </a:hlink>
      <a:folHlink>
        <a:srgbClr val="FEC037"/>
      </a:folHlink>
    </a:clrScheme>
    <a:fontScheme name="Custom 13">
      <a:majorFont>
        <a:latin typeface="Poppins Light"/>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1253</TotalTime>
  <Words>995</Words>
  <Application>Microsoft Office PowerPoint</Application>
  <PresentationFormat>Widescreen</PresentationFormat>
  <Paragraphs>180</Paragraphs>
  <Slides>20</Slides>
  <Notes>0</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20</vt:i4>
      </vt:variant>
    </vt:vector>
  </HeadingPairs>
  <TitlesOfParts>
    <vt:vector size="32" baseType="lpstr">
      <vt:lpstr>Arial</vt:lpstr>
      <vt:lpstr>Calibri</vt:lpstr>
      <vt:lpstr>Droid Serif</vt:lpstr>
      <vt:lpstr>Open Sans</vt:lpstr>
      <vt:lpstr>Open Sans Light</vt:lpstr>
      <vt:lpstr>Poppins Light</vt:lpstr>
      <vt:lpstr>Raavi</vt:lpstr>
      <vt:lpstr>Raleway Regular</vt:lpstr>
      <vt:lpstr>Roboto Light</vt:lpstr>
      <vt:lpstr>Signika Negative</vt:lpstr>
      <vt:lpstr>TeX Gyre Adventor</vt:lpstr>
      <vt:lpstr>Office Theme</vt:lpstr>
      <vt:lpstr>ABSTRACT PRESENTATION</vt:lpstr>
      <vt:lpstr>PowerPoint Presentation</vt:lpstr>
      <vt:lpstr>PowerPoint Presentation</vt:lpstr>
      <vt:lpstr>PowerPoint Presentation</vt:lpstr>
      <vt:lpstr>PowerPoint Presentation</vt:lpstr>
      <vt:lpstr>Our History</vt:lpstr>
      <vt:lpstr>Our Services</vt:lpstr>
      <vt:lpstr>Meet The Team</vt:lpstr>
      <vt:lpstr>PowerPoint Presentation</vt:lpstr>
      <vt:lpstr>PowerPoint Presentation</vt:lpstr>
      <vt:lpstr>PowerPoint Presentation</vt:lpstr>
      <vt:lpstr>PowerPoint Presentation</vt:lpstr>
      <vt:lpstr>PowerPoint Presentation</vt:lpstr>
      <vt:lpstr>Our Portfolio</vt:lpstr>
      <vt:lpstr>PowerPoint Presentation</vt:lpstr>
      <vt:lpstr>Flowchart</vt:lpstr>
      <vt:lpstr>Custom Chart</vt:lpstr>
      <vt:lpstr>Custom Chart</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ABSTRACT</dc:title>
  <dc:creator>Musedsmh</dc:creator>
  <cp:lastModifiedBy>muse</cp:lastModifiedBy>
  <cp:revision>54</cp:revision>
  <dcterms:created xsi:type="dcterms:W3CDTF">2017-04-04T14:58:24Z</dcterms:created>
  <dcterms:modified xsi:type="dcterms:W3CDTF">2018-08-27T06:10:20Z</dcterms:modified>
</cp:coreProperties>
</file>