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8"/>
  </p:handoutMasterIdLst>
  <p:sldIdLst>
    <p:sldId id="275" r:id="rId2"/>
    <p:sldId id="257" r:id="rId3"/>
    <p:sldId id="258" r:id="rId4"/>
    <p:sldId id="262" r:id="rId5"/>
    <p:sldId id="259" r:id="rId6"/>
    <p:sldId id="261" r:id="rId7"/>
    <p:sldId id="260" r:id="rId8"/>
    <p:sldId id="264" r:id="rId9"/>
    <p:sldId id="265" r:id="rId10"/>
    <p:sldId id="267" r:id="rId11"/>
    <p:sldId id="271" r:id="rId12"/>
    <p:sldId id="268" r:id="rId13"/>
    <p:sldId id="270" r:id="rId14"/>
    <p:sldId id="269" r:id="rId15"/>
    <p:sldId id="276" r:id="rId16"/>
    <p:sldId id="281" r:id="rId17"/>
    <p:sldId id="263" r:id="rId18"/>
    <p:sldId id="277" r:id="rId19"/>
    <p:sldId id="278" r:id="rId20"/>
    <p:sldId id="279" r:id="rId21"/>
    <p:sldId id="280" r:id="rId22"/>
    <p:sldId id="282" r:id="rId23"/>
    <p:sldId id="301" r:id="rId24"/>
    <p:sldId id="283" r:id="rId25"/>
    <p:sldId id="274" r:id="rId26"/>
    <p:sldId id="272" r:id="rId27"/>
    <p:sldId id="284" r:id="rId28"/>
    <p:sldId id="273" r:id="rId29"/>
    <p:sldId id="292" r:id="rId30"/>
    <p:sldId id="295" r:id="rId31"/>
    <p:sldId id="293" r:id="rId32"/>
    <p:sldId id="299" r:id="rId33"/>
    <p:sldId id="291" r:id="rId34"/>
    <p:sldId id="285" r:id="rId35"/>
    <p:sldId id="286" r:id="rId36"/>
    <p:sldId id="30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74714C51-CD8A-4B9B-B1C6-55B02E0C10D3}">
          <p14:sldIdLst>
            <p14:sldId id="275"/>
          </p14:sldIdLst>
        </p14:section>
        <p14:section name="About Us" id="{CE70DC71-3C84-485B-B42C-357AD72AD352}">
          <p14:sldIdLst>
            <p14:sldId id="257"/>
            <p14:sldId id="258"/>
            <p14:sldId id="262"/>
            <p14:sldId id="259"/>
            <p14:sldId id="261"/>
            <p14:sldId id="260"/>
          </p14:sldIdLst>
        </p14:section>
        <p14:section name="Services" id="{3170AB59-41E4-469C-805B-929BA1E0798D}">
          <p14:sldIdLst>
            <p14:sldId id="264"/>
            <p14:sldId id="265"/>
            <p14:sldId id="267"/>
            <p14:sldId id="271"/>
            <p14:sldId id="268"/>
          </p14:sldIdLst>
        </p14:section>
        <p14:section name="Our Team" id="{91AFD465-52D9-4AB4-8664-582CBC836173}">
          <p14:sldIdLst>
            <p14:sldId id="270"/>
            <p14:sldId id="269"/>
            <p14:sldId id="276"/>
            <p14:sldId id="281"/>
          </p14:sldIdLst>
        </p14:section>
        <p14:section name="Break Slides" id="{128B5C60-3210-4CE1-B1D9-9B0B3757F827}">
          <p14:sldIdLst>
            <p14:sldId id="263"/>
          </p14:sldIdLst>
        </p14:section>
        <p14:section name="Product" id="{3579640E-A448-4275-A809-0D1786476F42}">
          <p14:sldIdLst>
            <p14:sldId id="277"/>
            <p14:sldId id="278"/>
            <p14:sldId id="279"/>
            <p14:sldId id="280"/>
            <p14:sldId id="282"/>
          </p14:sldIdLst>
        </p14:section>
        <p14:section name="Pricing Tables" id="{9F1EFAAF-5D9B-427E-97FC-902EA7199D57}">
          <p14:sldIdLst>
            <p14:sldId id="301"/>
          </p14:sldIdLst>
        </p14:section>
        <p14:section name="Testimonial" id="{051814D3-B9D4-41B1-BFD7-344DF951795B}">
          <p14:sldIdLst>
            <p14:sldId id="283"/>
          </p14:sldIdLst>
        </p14:section>
        <p14:section name="Mock Up" id="{63148136-8316-4C5E-9E04-416A0EAF047C}">
          <p14:sldIdLst>
            <p14:sldId id="274"/>
            <p14:sldId id="272"/>
            <p14:sldId id="284"/>
            <p14:sldId id="273"/>
          </p14:sldIdLst>
        </p14:section>
        <p14:section name="Infographic" id="{CDDCBF21-8F2C-4E59-9C2C-BAE452819596}">
          <p14:sldIdLst>
            <p14:sldId id="292"/>
            <p14:sldId id="295"/>
          </p14:sldIdLst>
        </p14:section>
        <p14:section name="Company Timeline" id="{770E3E1F-79A6-4625-B23A-73975D66EF57}">
          <p14:sldIdLst>
            <p14:sldId id="293"/>
            <p14:sldId id="299"/>
            <p14:sldId id="291"/>
          </p14:sldIdLst>
        </p14:section>
        <p14:section name="Quote" id="{74A94700-2653-44B4-82DB-D1EAA73597F6}">
          <p14:sldIdLst>
            <p14:sldId id="285"/>
          </p14:sldIdLst>
        </p14:section>
        <p14:section name="Contact Information" id="{342FD2F6-7149-4A5A-9411-333E4AE5F2AA}">
          <p14:sldIdLst>
            <p14:sldId id="286"/>
          </p14:sldIdLst>
        </p14:section>
        <p14:section name="Ending Slides" id="{98C6D66E-A3DA-4856-9320-A1BAA2F4CBCD}">
          <p14:sldIdLst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98FF"/>
    <a:srgbClr val="F64A82"/>
    <a:srgbClr val="8ED14C"/>
    <a:srgbClr val="F9CE57"/>
    <a:srgbClr val="1E2961"/>
    <a:srgbClr val="9A0000"/>
    <a:srgbClr val="493BB5"/>
    <a:srgbClr val="EC2EB9"/>
    <a:srgbClr val="011E57"/>
    <a:srgbClr val="570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89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5F-4520-B15D-09F66D81A6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5F-4520-B15D-09F66D81A6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5F-4520-B15D-09F66D81A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90316768"/>
        <c:axId val="1990329248"/>
      </c:barChart>
      <c:catAx>
        <c:axId val="199031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329248"/>
        <c:crosses val="autoZero"/>
        <c:auto val="1"/>
        <c:lblAlgn val="ctr"/>
        <c:lblOffset val="100"/>
        <c:noMultiLvlLbl val="0"/>
      </c:catAx>
      <c:valAx>
        <c:axId val="199032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316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6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6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41-400A-94A6-CE45FED7EF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41-400A-94A6-CE45FED7E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0313024"/>
        <c:axId val="1990325504"/>
      </c:radarChart>
      <c:catAx>
        <c:axId val="199031302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325504"/>
        <c:crosses val="autoZero"/>
        <c:auto val="1"/>
        <c:lblAlgn val="ctr"/>
        <c:lblOffset val="100"/>
        <c:noMultiLvlLbl val="0"/>
      </c:catAx>
      <c:valAx>
        <c:axId val="199032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313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9589406988188969"/>
          <c:y val="0.93515619247316728"/>
          <c:w val="0.27278508047292455"/>
          <c:h val="6.21076038566071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E2FFE9-5109-45A6-A1BB-DF2B3B6875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082AA7-6E3F-4EF1-876A-97533DE34B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9639A-C316-4971-81BC-F4FAC9664128}" type="datetimeFigureOut">
              <a:rPr lang="en-ID" smtClean="0"/>
              <a:t>17/05/2021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5E215-BDEB-49E0-B206-E4A11E7661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0D0999-E36E-4F3A-83C5-4787DF285B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473CB-5A66-4663-850E-8608B64E7DE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95267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90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66EBE1F-589A-402D-B85D-D52B0F8562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3429000"/>
            <a:ext cx="2743200" cy="2724150"/>
          </a:xfrm>
          <a:custGeom>
            <a:avLst/>
            <a:gdLst>
              <a:gd name="connsiteX0" fmla="*/ 0 w 2743200"/>
              <a:gd name="connsiteY0" fmla="*/ 0 h 2724150"/>
              <a:gd name="connsiteX1" fmla="*/ 2743200 w 2743200"/>
              <a:gd name="connsiteY1" fmla="*/ 0 h 2724150"/>
              <a:gd name="connsiteX2" fmla="*/ 2743200 w 2743200"/>
              <a:gd name="connsiteY2" fmla="*/ 2724150 h 2724150"/>
              <a:gd name="connsiteX3" fmla="*/ 0 w 2743200"/>
              <a:gd name="connsiteY3" fmla="*/ 2724150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24150">
                <a:moveTo>
                  <a:pt x="0" y="0"/>
                </a:moveTo>
                <a:lnTo>
                  <a:pt x="2743200" y="0"/>
                </a:lnTo>
                <a:lnTo>
                  <a:pt x="2743200" y="2724150"/>
                </a:lnTo>
                <a:lnTo>
                  <a:pt x="0" y="27241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BFE8B85-6A4E-46CB-9A02-F86A60A62B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52800" y="704850"/>
            <a:ext cx="2743200" cy="2724150"/>
          </a:xfrm>
          <a:custGeom>
            <a:avLst/>
            <a:gdLst>
              <a:gd name="connsiteX0" fmla="*/ 0 w 2743200"/>
              <a:gd name="connsiteY0" fmla="*/ 0 h 2724150"/>
              <a:gd name="connsiteX1" fmla="*/ 2743200 w 2743200"/>
              <a:gd name="connsiteY1" fmla="*/ 0 h 2724150"/>
              <a:gd name="connsiteX2" fmla="*/ 2743200 w 2743200"/>
              <a:gd name="connsiteY2" fmla="*/ 2724150 h 2724150"/>
              <a:gd name="connsiteX3" fmla="*/ 0 w 2743200"/>
              <a:gd name="connsiteY3" fmla="*/ 2724150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724150">
                <a:moveTo>
                  <a:pt x="0" y="0"/>
                </a:moveTo>
                <a:lnTo>
                  <a:pt x="2743200" y="0"/>
                </a:lnTo>
                <a:lnTo>
                  <a:pt x="2743200" y="2724150"/>
                </a:lnTo>
                <a:lnTo>
                  <a:pt x="0" y="27241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64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112C1F-6050-4EC1-B15D-3EFB7AD49E1E}"/>
              </a:ext>
            </a:extLst>
          </p:cNvPr>
          <p:cNvSpPr/>
          <p:nvPr userDrawn="1"/>
        </p:nvSpPr>
        <p:spPr>
          <a:xfrm>
            <a:off x="0" y="0"/>
            <a:ext cx="97917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09CF57-5AA8-487D-A58B-AD4F59D379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8499" y="704849"/>
            <a:ext cx="5143500" cy="5448300"/>
          </a:xfrm>
          <a:custGeom>
            <a:avLst/>
            <a:gdLst>
              <a:gd name="connsiteX0" fmla="*/ 0 w 5143500"/>
              <a:gd name="connsiteY0" fmla="*/ 0 h 5448300"/>
              <a:gd name="connsiteX1" fmla="*/ 5143500 w 5143500"/>
              <a:gd name="connsiteY1" fmla="*/ 0 h 5448300"/>
              <a:gd name="connsiteX2" fmla="*/ 5143500 w 5143500"/>
              <a:gd name="connsiteY2" fmla="*/ 5448300 h 5448300"/>
              <a:gd name="connsiteX3" fmla="*/ 0 w 5143500"/>
              <a:gd name="connsiteY3" fmla="*/ 5448300 h 544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448300">
                <a:moveTo>
                  <a:pt x="0" y="0"/>
                </a:moveTo>
                <a:lnTo>
                  <a:pt x="5143500" y="0"/>
                </a:lnTo>
                <a:lnTo>
                  <a:pt x="5143500" y="5448300"/>
                </a:lnTo>
                <a:lnTo>
                  <a:pt x="0" y="54483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0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130A74A-9F88-4A53-A0AC-B422C33ACD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50" y="2533649"/>
            <a:ext cx="2633457" cy="3676650"/>
          </a:xfrm>
          <a:custGeom>
            <a:avLst/>
            <a:gdLst>
              <a:gd name="connsiteX0" fmla="*/ 0 w 2633457"/>
              <a:gd name="connsiteY0" fmla="*/ 0 h 3676650"/>
              <a:gd name="connsiteX1" fmla="*/ 2633457 w 2633457"/>
              <a:gd name="connsiteY1" fmla="*/ 0 h 3676650"/>
              <a:gd name="connsiteX2" fmla="*/ 2633457 w 2633457"/>
              <a:gd name="connsiteY2" fmla="*/ 3676650 h 3676650"/>
              <a:gd name="connsiteX3" fmla="*/ 0 w 2633457"/>
              <a:gd name="connsiteY3" fmla="*/ 3676650 h 367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3457" h="3676650">
                <a:moveTo>
                  <a:pt x="0" y="0"/>
                </a:moveTo>
                <a:lnTo>
                  <a:pt x="2633457" y="0"/>
                </a:lnTo>
                <a:lnTo>
                  <a:pt x="2633457" y="3676650"/>
                </a:lnTo>
                <a:lnTo>
                  <a:pt x="0" y="36766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1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D1FE09-B2A5-47D1-94D8-E311877B01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8625" y="2486025"/>
            <a:ext cx="2599218" cy="2714625"/>
          </a:xfrm>
          <a:custGeom>
            <a:avLst/>
            <a:gdLst>
              <a:gd name="connsiteX0" fmla="*/ 0 w 2599218"/>
              <a:gd name="connsiteY0" fmla="*/ 0 h 2714625"/>
              <a:gd name="connsiteX1" fmla="*/ 2599218 w 2599218"/>
              <a:gd name="connsiteY1" fmla="*/ 0 h 2714625"/>
              <a:gd name="connsiteX2" fmla="*/ 2599218 w 2599218"/>
              <a:gd name="connsiteY2" fmla="*/ 2714625 h 2714625"/>
              <a:gd name="connsiteX3" fmla="*/ 0 w 2599218"/>
              <a:gd name="connsiteY3" fmla="*/ 2714625 h 271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9218" h="2714625">
                <a:moveTo>
                  <a:pt x="0" y="0"/>
                </a:moveTo>
                <a:lnTo>
                  <a:pt x="2599218" y="0"/>
                </a:lnTo>
                <a:lnTo>
                  <a:pt x="2599218" y="2714625"/>
                </a:lnTo>
                <a:lnTo>
                  <a:pt x="0" y="27146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1DD8EB3-9DFF-4153-B052-F64A14CA76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48311" y="2247900"/>
            <a:ext cx="3055222" cy="3190874"/>
          </a:xfrm>
          <a:custGeom>
            <a:avLst/>
            <a:gdLst>
              <a:gd name="connsiteX0" fmla="*/ 0 w 3055222"/>
              <a:gd name="connsiteY0" fmla="*/ 0 h 3190874"/>
              <a:gd name="connsiteX1" fmla="*/ 3055222 w 3055222"/>
              <a:gd name="connsiteY1" fmla="*/ 0 h 3190874"/>
              <a:gd name="connsiteX2" fmla="*/ 3055222 w 3055222"/>
              <a:gd name="connsiteY2" fmla="*/ 3190874 h 3190874"/>
              <a:gd name="connsiteX3" fmla="*/ 0 w 3055222"/>
              <a:gd name="connsiteY3" fmla="*/ 3190874 h 319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5222" h="3190874">
                <a:moveTo>
                  <a:pt x="0" y="0"/>
                </a:moveTo>
                <a:lnTo>
                  <a:pt x="3055222" y="0"/>
                </a:lnTo>
                <a:lnTo>
                  <a:pt x="3055222" y="3190874"/>
                </a:lnTo>
                <a:lnTo>
                  <a:pt x="0" y="31908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3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B1D34C-7A30-4215-B6A2-CC7A4C247D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173" y="633413"/>
            <a:ext cx="4619627" cy="2795587"/>
          </a:xfrm>
          <a:custGeom>
            <a:avLst/>
            <a:gdLst>
              <a:gd name="connsiteX0" fmla="*/ 0 w 4619627"/>
              <a:gd name="connsiteY0" fmla="*/ 0 h 2795587"/>
              <a:gd name="connsiteX1" fmla="*/ 4619627 w 4619627"/>
              <a:gd name="connsiteY1" fmla="*/ 0 h 2795587"/>
              <a:gd name="connsiteX2" fmla="*/ 4619627 w 4619627"/>
              <a:gd name="connsiteY2" fmla="*/ 2795587 h 2795587"/>
              <a:gd name="connsiteX3" fmla="*/ 0 w 4619627"/>
              <a:gd name="connsiteY3" fmla="*/ 2795587 h 279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7" h="2795587">
                <a:moveTo>
                  <a:pt x="0" y="0"/>
                </a:moveTo>
                <a:lnTo>
                  <a:pt x="4619627" y="0"/>
                </a:lnTo>
                <a:lnTo>
                  <a:pt x="4619627" y="2795587"/>
                </a:lnTo>
                <a:lnTo>
                  <a:pt x="0" y="279558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E4BCDA5-0462-48BC-B12D-A5D7D2BA6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8174" y="3429000"/>
            <a:ext cx="4619627" cy="2795587"/>
          </a:xfrm>
          <a:custGeom>
            <a:avLst/>
            <a:gdLst>
              <a:gd name="connsiteX0" fmla="*/ 0 w 4619627"/>
              <a:gd name="connsiteY0" fmla="*/ 0 h 2795587"/>
              <a:gd name="connsiteX1" fmla="*/ 4619627 w 4619627"/>
              <a:gd name="connsiteY1" fmla="*/ 0 h 2795587"/>
              <a:gd name="connsiteX2" fmla="*/ 4619627 w 4619627"/>
              <a:gd name="connsiteY2" fmla="*/ 2795587 h 2795587"/>
              <a:gd name="connsiteX3" fmla="*/ 0 w 4619627"/>
              <a:gd name="connsiteY3" fmla="*/ 2795587 h 279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9627" h="2795587">
                <a:moveTo>
                  <a:pt x="0" y="0"/>
                </a:moveTo>
                <a:lnTo>
                  <a:pt x="4619627" y="0"/>
                </a:lnTo>
                <a:lnTo>
                  <a:pt x="4619627" y="2795587"/>
                </a:lnTo>
                <a:lnTo>
                  <a:pt x="0" y="27955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93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DCF22CF-42AB-478E-B83C-503A2367B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1286" y="2477084"/>
            <a:ext cx="1846277" cy="1862137"/>
          </a:xfrm>
          <a:custGeom>
            <a:avLst/>
            <a:gdLst>
              <a:gd name="connsiteX0" fmla="*/ 0 w 1846277"/>
              <a:gd name="connsiteY0" fmla="*/ 0 h 1862137"/>
              <a:gd name="connsiteX1" fmla="*/ 1846277 w 1846277"/>
              <a:gd name="connsiteY1" fmla="*/ 0 h 1862137"/>
              <a:gd name="connsiteX2" fmla="*/ 1846277 w 1846277"/>
              <a:gd name="connsiteY2" fmla="*/ 1862137 h 1862137"/>
              <a:gd name="connsiteX3" fmla="*/ 0 w 1846277"/>
              <a:gd name="connsiteY3" fmla="*/ 1862137 h 186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277" h="1862137">
                <a:moveTo>
                  <a:pt x="0" y="0"/>
                </a:moveTo>
                <a:lnTo>
                  <a:pt x="1846277" y="0"/>
                </a:lnTo>
                <a:lnTo>
                  <a:pt x="1846277" y="1862137"/>
                </a:lnTo>
                <a:lnTo>
                  <a:pt x="0" y="18621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753849-3B15-4EEF-A336-6DCA3C181D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2337" y="2497929"/>
            <a:ext cx="1846277" cy="1862137"/>
          </a:xfrm>
          <a:custGeom>
            <a:avLst/>
            <a:gdLst>
              <a:gd name="connsiteX0" fmla="*/ 0 w 1846277"/>
              <a:gd name="connsiteY0" fmla="*/ 0 h 1862137"/>
              <a:gd name="connsiteX1" fmla="*/ 1846277 w 1846277"/>
              <a:gd name="connsiteY1" fmla="*/ 0 h 1862137"/>
              <a:gd name="connsiteX2" fmla="*/ 1846277 w 1846277"/>
              <a:gd name="connsiteY2" fmla="*/ 1862137 h 1862137"/>
              <a:gd name="connsiteX3" fmla="*/ 0 w 1846277"/>
              <a:gd name="connsiteY3" fmla="*/ 1862137 h 186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277" h="1862137">
                <a:moveTo>
                  <a:pt x="0" y="0"/>
                </a:moveTo>
                <a:lnTo>
                  <a:pt x="1846277" y="0"/>
                </a:lnTo>
                <a:lnTo>
                  <a:pt x="1846277" y="1862137"/>
                </a:lnTo>
                <a:lnTo>
                  <a:pt x="0" y="18621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780C62-4FF7-4730-A2FF-F9A9275057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3388" y="2497929"/>
            <a:ext cx="1846277" cy="1862137"/>
          </a:xfrm>
          <a:custGeom>
            <a:avLst/>
            <a:gdLst>
              <a:gd name="connsiteX0" fmla="*/ 0 w 1846277"/>
              <a:gd name="connsiteY0" fmla="*/ 0 h 1862137"/>
              <a:gd name="connsiteX1" fmla="*/ 1846277 w 1846277"/>
              <a:gd name="connsiteY1" fmla="*/ 0 h 1862137"/>
              <a:gd name="connsiteX2" fmla="*/ 1846277 w 1846277"/>
              <a:gd name="connsiteY2" fmla="*/ 1862137 h 1862137"/>
              <a:gd name="connsiteX3" fmla="*/ 0 w 1846277"/>
              <a:gd name="connsiteY3" fmla="*/ 1862137 h 186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277" h="1862137">
                <a:moveTo>
                  <a:pt x="0" y="0"/>
                </a:moveTo>
                <a:lnTo>
                  <a:pt x="1846277" y="0"/>
                </a:lnTo>
                <a:lnTo>
                  <a:pt x="1846277" y="1862137"/>
                </a:lnTo>
                <a:lnTo>
                  <a:pt x="0" y="18621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B123909-0EE9-4D2A-B1EF-67170B08A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84438" y="2497929"/>
            <a:ext cx="1846277" cy="1862137"/>
          </a:xfrm>
          <a:custGeom>
            <a:avLst/>
            <a:gdLst>
              <a:gd name="connsiteX0" fmla="*/ 0 w 1846277"/>
              <a:gd name="connsiteY0" fmla="*/ 0 h 1862137"/>
              <a:gd name="connsiteX1" fmla="*/ 1846277 w 1846277"/>
              <a:gd name="connsiteY1" fmla="*/ 0 h 1862137"/>
              <a:gd name="connsiteX2" fmla="*/ 1846277 w 1846277"/>
              <a:gd name="connsiteY2" fmla="*/ 1862137 h 1862137"/>
              <a:gd name="connsiteX3" fmla="*/ 0 w 1846277"/>
              <a:gd name="connsiteY3" fmla="*/ 1862137 h 186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6277" h="1862137">
                <a:moveTo>
                  <a:pt x="0" y="0"/>
                </a:moveTo>
                <a:lnTo>
                  <a:pt x="1846277" y="0"/>
                </a:lnTo>
                <a:lnTo>
                  <a:pt x="1846277" y="1862137"/>
                </a:lnTo>
                <a:lnTo>
                  <a:pt x="0" y="186213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93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2B9DF9-0BA5-40B9-A397-521F8A3A942D}"/>
              </a:ext>
            </a:extLst>
          </p:cNvPr>
          <p:cNvSpPr/>
          <p:nvPr userDrawn="1"/>
        </p:nvSpPr>
        <p:spPr>
          <a:xfrm>
            <a:off x="613514" y="0"/>
            <a:ext cx="2753179" cy="5314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8DD604-9B84-46C1-8E81-724252DF89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2736" y="2476500"/>
            <a:ext cx="3667914" cy="4381500"/>
          </a:xfrm>
          <a:custGeom>
            <a:avLst/>
            <a:gdLst>
              <a:gd name="connsiteX0" fmla="*/ 0 w 3667914"/>
              <a:gd name="connsiteY0" fmla="*/ 0 h 4381500"/>
              <a:gd name="connsiteX1" fmla="*/ 3667914 w 3667914"/>
              <a:gd name="connsiteY1" fmla="*/ 0 h 4381500"/>
              <a:gd name="connsiteX2" fmla="*/ 3667914 w 3667914"/>
              <a:gd name="connsiteY2" fmla="*/ 4381500 h 4381500"/>
              <a:gd name="connsiteX3" fmla="*/ 0 w 3667914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7914" h="4381500">
                <a:moveTo>
                  <a:pt x="0" y="0"/>
                </a:moveTo>
                <a:lnTo>
                  <a:pt x="3667914" y="0"/>
                </a:lnTo>
                <a:lnTo>
                  <a:pt x="3667914" y="4381500"/>
                </a:lnTo>
                <a:lnTo>
                  <a:pt x="0" y="4381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98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236CFA-30F4-41A0-B3D2-8CCF34A6D57F}"/>
              </a:ext>
            </a:extLst>
          </p:cNvPr>
          <p:cNvSpPr/>
          <p:nvPr userDrawn="1"/>
        </p:nvSpPr>
        <p:spPr>
          <a:xfrm>
            <a:off x="7933871" y="2476500"/>
            <a:ext cx="4258129" cy="373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84F9CAE-9688-4F38-8344-EDD28216F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9" y="-1"/>
            <a:ext cx="4591050" cy="5257800"/>
          </a:xfrm>
          <a:custGeom>
            <a:avLst/>
            <a:gdLst>
              <a:gd name="connsiteX0" fmla="*/ 0 w 4591050"/>
              <a:gd name="connsiteY0" fmla="*/ 0 h 5257800"/>
              <a:gd name="connsiteX1" fmla="*/ 4591050 w 4591050"/>
              <a:gd name="connsiteY1" fmla="*/ 0 h 5257800"/>
              <a:gd name="connsiteX2" fmla="*/ 4591050 w 4591050"/>
              <a:gd name="connsiteY2" fmla="*/ 5257800 h 5257800"/>
              <a:gd name="connsiteX3" fmla="*/ 0 w 4591050"/>
              <a:gd name="connsiteY3" fmla="*/ 525780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0" h="5257800">
                <a:moveTo>
                  <a:pt x="0" y="0"/>
                </a:moveTo>
                <a:lnTo>
                  <a:pt x="4591050" y="0"/>
                </a:lnTo>
                <a:lnTo>
                  <a:pt x="4591050" y="5257800"/>
                </a:lnTo>
                <a:lnTo>
                  <a:pt x="0" y="52578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12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21BEBC-46E2-43E7-B7BA-39D721CD9F24}"/>
              </a:ext>
            </a:extLst>
          </p:cNvPr>
          <p:cNvSpPr/>
          <p:nvPr userDrawn="1"/>
        </p:nvSpPr>
        <p:spPr>
          <a:xfrm>
            <a:off x="0" y="2476500"/>
            <a:ext cx="4258129" cy="3733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E0E244-9FE2-4AB2-8414-170D22BA72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04950" y="-1"/>
            <a:ext cx="4591050" cy="6858000"/>
          </a:xfrm>
          <a:custGeom>
            <a:avLst/>
            <a:gdLst>
              <a:gd name="connsiteX0" fmla="*/ 0 w 4591050"/>
              <a:gd name="connsiteY0" fmla="*/ 0 h 6858000"/>
              <a:gd name="connsiteX1" fmla="*/ 4591050 w 4591050"/>
              <a:gd name="connsiteY1" fmla="*/ 0 h 6858000"/>
              <a:gd name="connsiteX2" fmla="*/ 4591050 w 4591050"/>
              <a:gd name="connsiteY2" fmla="*/ 6858000 h 6858000"/>
              <a:gd name="connsiteX3" fmla="*/ 0 w 45910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0" h="6858000">
                <a:moveTo>
                  <a:pt x="0" y="0"/>
                </a:moveTo>
                <a:lnTo>
                  <a:pt x="4591050" y="0"/>
                </a:lnTo>
                <a:lnTo>
                  <a:pt x="4591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4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BD8683-9CF6-400B-BD6C-83A64FEEA302}"/>
              </a:ext>
            </a:extLst>
          </p:cNvPr>
          <p:cNvSpPr/>
          <p:nvPr userDrawn="1"/>
        </p:nvSpPr>
        <p:spPr>
          <a:xfrm>
            <a:off x="2485571" y="704850"/>
            <a:ext cx="9706429" cy="5448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8B0D495-2357-4D74-9DE9-D54FBA1F2C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0"/>
            <a:ext cx="4591050" cy="3363597"/>
          </a:xfrm>
          <a:custGeom>
            <a:avLst/>
            <a:gdLst>
              <a:gd name="connsiteX0" fmla="*/ 0 w 4591050"/>
              <a:gd name="connsiteY0" fmla="*/ 0 h 3363597"/>
              <a:gd name="connsiteX1" fmla="*/ 4591050 w 4591050"/>
              <a:gd name="connsiteY1" fmla="*/ 0 h 3363597"/>
              <a:gd name="connsiteX2" fmla="*/ 4591050 w 4591050"/>
              <a:gd name="connsiteY2" fmla="*/ 3363597 h 3363597"/>
              <a:gd name="connsiteX3" fmla="*/ 0 w 4591050"/>
              <a:gd name="connsiteY3" fmla="*/ 3363597 h 3363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0" h="3363597">
                <a:moveTo>
                  <a:pt x="0" y="0"/>
                </a:moveTo>
                <a:lnTo>
                  <a:pt x="4591050" y="0"/>
                </a:lnTo>
                <a:lnTo>
                  <a:pt x="4591050" y="3363597"/>
                </a:lnTo>
                <a:lnTo>
                  <a:pt x="0" y="33635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A9E466-D662-4964-B487-5873CAF7CE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7699" y="3494403"/>
            <a:ext cx="4591050" cy="3363597"/>
          </a:xfrm>
          <a:custGeom>
            <a:avLst/>
            <a:gdLst>
              <a:gd name="connsiteX0" fmla="*/ 0 w 4591050"/>
              <a:gd name="connsiteY0" fmla="*/ 0 h 3363597"/>
              <a:gd name="connsiteX1" fmla="*/ 4591050 w 4591050"/>
              <a:gd name="connsiteY1" fmla="*/ 0 h 3363597"/>
              <a:gd name="connsiteX2" fmla="*/ 4591050 w 4591050"/>
              <a:gd name="connsiteY2" fmla="*/ 3363597 h 3363597"/>
              <a:gd name="connsiteX3" fmla="*/ 0 w 4591050"/>
              <a:gd name="connsiteY3" fmla="*/ 3363597 h 3363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0" h="3363597">
                <a:moveTo>
                  <a:pt x="0" y="0"/>
                </a:moveTo>
                <a:lnTo>
                  <a:pt x="4591050" y="0"/>
                </a:lnTo>
                <a:lnTo>
                  <a:pt x="4591050" y="3363597"/>
                </a:lnTo>
                <a:lnTo>
                  <a:pt x="0" y="33635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6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3920627-7E88-42E8-BC7A-9C0B4BF3D0FA}"/>
              </a:ext>
            </a:extLst>
          </p:cNvPr>
          <p:cNvSpPr/>
          <p:nvPr userDrawn="1"/>
        </p:nvSpPr>
        <p:spPr>
          <a:xfrm>
            <a:off x="2416342" y="5067648"/>
            <a:ext cx="55245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118CFC-6F2F-4990-A952-EB832FE4A6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9284" y="3429000"/>
            <a:ext cx="7892716" cy="3429000"/>
          </a:xfrm>
          <a:custGeom>
            <a:avLst/>
            <a:gdLst>
              <a:gd name="connsiteX0" fmla="*/ 0 w 7892716"/>
              <a:gd name="connsiteY0" fmla="*/ 0 h 3429000"/>
              <a:gd name="connsiteX1" fmla="*/ 7892716 w 7892716"/>
              <a:gd name="connsiteY1" fmla="*/ 0 h 3429000"/>
              <a:gd name="connsiteX2" fmla="*/ 7892716 w 7892716"/>
              <a:gd name="connsiteY2" fmla="*/ 3429000 h 3429000"/>
              <a:gd name="connsiteX3" fmla="*/ 0 w 7892716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2716" h="3429000">
                <a:moveTo>
                  <a:pt x="0" y="0"/>
                </a:moveTo>
                <a:lnTo>
                  <a:pt x="7892716" y="0"/>
                </a:lnTo>
                <a:lnTo>
                  <a:pt x="7892716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5806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5108BB-2501-45C0-972E-5384AEF2652D}"/>
              </a:ext>
            </a:extLst>
          </p:cNvPr>
          <p:cNvSpPr/>
          <p:nvPr userDrawn="1"/>
        </p:nvSpPr>
        <p:spPr>
          <a:xfrm>
            <a:off x="8820150" y="0"/>
            <a:ext cx="33718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8EFB1F-33D3-4F19-BA6C-D72F859AB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1350" y="685799"/>
            <a:ext cx="3657600" cy="5524500"/>
          </a:xfrm>
          <a:custGeom>
            <a:avLst/>
            <a:gdLst>
              <a:gd name="connsiteX0" fmla="*/ 0 w 3657600"/>
              <a:gd name="connsiteY0" fmla="*/ 0 h 5524500"/>
              <a:gd name="connsiteX1" fmla="*/ 3657600 w 3657600"/>
              <a:gd name="connsiteY1" fmla="*/ 0 h 5524500"/>
              <a:gd name="connsiteX2" fmla="*/ 3657600 w 3657600"/>
              <a:gd name="connsiteY2" fmla="*/ 5524500 h 5524500"/>
              <a:gd name="connsiteX3" fmla="*/ 0 w 3657600"/>
              <a:gd name="connsiteY3" fmla="*/ 552450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600" h="5524500">
                <a:moveTo>
                  <a:pt x="0" y="0"/>
                </a:moveTo>
                <a:lnTo>
                  <a:pt x="3657600" y="0"/>
                </a:lnTo>
                <a:lnTo>
                  <a:pt x="3657600" y="5524500"/>
                </a:lnTo>
                <a:lnTo>
                  <a:pt x="0" y="5524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8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BFEDA5-8346-4FF7-A02F-2AA5D8820352}"/>
              </a:ext>
            </a:extLst>
          </p:cNvPr>
          <p:cNvSpPr/>
          <p:nvPr userDrawn="1"/>
        </p:nvSpPr>
        <p:spPr>
          <a:xfrm>
            <a:off x="1504950" y="0"/>
            <a:ext cx="9220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0D78ED7-05BF-4211-8364-F340EA982C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85799"/>
            <a:ext cx="3371850" cy="5524500"/>
          </a:xfrm>
          <a:custGeom>
            <a:avLst/>
            <a:gdLst>
              <a:gd name="connsiteX0" fmla="*/ 0 w 3371850"/>
              <a:gd name="connsiteY0" fmla="*/ 0 h 5524500"/>
              <a:gd name="connsiteX1" fmla="*/ 3371850 w 3371850"/>
              <a:gd name="connsiteY1" fmla="*/ 0 h 5524500"/>
              <a:gd name="connsiteX2" fmla="*/ 3371850 w 3371850"/>
              <a:gd name="connsiteY2" fmla="*/ 5524500 h 5524500"/>
              <a:gd name="connsiteX3" fmla="*/ 0 w 3371850"/>
              <a:gd name="connsiteY3" fmla="*/ 552450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1850" h="5524500">
                <a:moveTo>
                  <a:pt x="0" y="0"/>
                </a:moveTo>
                <a:lnTo>
                  <a:pt x="3371850" y="0"/>
                </a:lnTo>
                <a:lnTo>
                  <a:pt x="3371850" y="5524500"/>
                </a:lnTo>
                <a:lnTo>
                  <a:pt x="0" y="5524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B47CA19-0D1C-4984-A615-B297A93538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20150" y="666750"/>
            <a:ext cx="3371850" cy="5524500"/>
          </a:xfrm>
          <a:custGeom>
            <a:avLst/>
            <a:gdLst>
              <a:gd name="connsiteX0" fmla="*/ 0 w 3371850"/>
              <a:gd name="connsiteY0" fmla="*/ 0 h 5524500"/>
              <a:gd name="connsiteX1" fmla="*/ 3371850 w 3371850"/>
              <a:gd name="connsiteY1" fmla="*/ 0 h 5524500"/>
              <a:gd name="connsiteX2" fmla="*/ 3371850 w 3371850"/>
              <a:gd name="connsiteY2" fmla="*/ 5524500 h 5524500"/>
              <a:gd name="connsiteX3" fmla="*/ 0 w 3371850"/>
              <a:gd name="connsiteY3" fmla="*/ 552450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1850" h="5524500">
                <a:moveTo>
                  <a:pt x="0" y="0"/>
                </a:moveTo>
                <a:lnTo>
                  <a:pt x="3371850" y="0"/>
                </a:lnTo>
                <a:lnTo>
                  <a:pt x="3371850" y="5524500"/>
                </a:lnTo>
                <a:lnTo>
                  <a:pt x="0" y="5524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62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183251-E6F4-492F-B25D-B177575C64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86599" y="2724149"/>
            <a:ext cx="5105400" cy="3486150"/>
          </a:xfrm>
          <a:custGeom>
            <a:avLst/>
            <a:gdLst>
              <a:gd name="connsiteX0" fmla="*/ 0 w 5105400"/>
              <a:gd name="connsiteY0" fmla="*/ 0 h 3486150"/>
              <a:gd name="connsiteX1" fmla="*/ 5105400 w 5105400"/>
              <a:gd name="connsiteY1" fmla="*/ 0 h 3486150"/>
              <a:gd name="connsiteX2" fmla="*/ 5105400 w 5105400"/>
              <a:gd name="connsiteY2" fmla="*/ 3486150 h 3486150"/>
              <a:gd name="connsiteX3" fmla="*/ 0 w 5105400"/>
              <a:gd name="connsiteY3" fmla="*/ 3486150 h 348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3486150">
                <a:moveTo>
                  <a:pt x="0" y="0"/>
                </a:moveTo>
                <a:lnTo>
                  <a:pt x="5105400" y="0"/>
                </a:lnTo>
                <a:lnTo>
                  <a:pt x="5105400" y="3486150"/>
                </a:lnTo>
                <a:lnTo>
                  <a:pt x="0" y="34861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07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505983-98D1-49F9-9A90-15263688FBCC}"/>
              </a:ext>
            </a:extLst>
          </p:cNvPr>
          <p:cNvSpPr/>
          <p:nvPr userDrawn="1"/>
        </p:nvSpPr>
        <p:spPr>
          <a:xfrm>
            <a:off x="1543050" y="685800"/>
            <a:ext cx="455295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8C1493-98F6-499F-862A-7BC29641FF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429000"/>
            <a:ext cx="4248150" cy="2762250"/>
          </a:xfrm>
          <a:custGeom>
            <a:avLst/>
            <a:gdLst>
              <a:gd name="connsiteX0" fmla="*/ 0 w 4248150"/>
              <a:gd name="connsiteY0" fmla="*/ 0 h 2762250"/>
              <a:gd name="connsiteX1" fmla="*/ 4248150 w 4248150"/>
              <a:gd name="connsiteY1" fmla="*/ 0 h 2762250"/>
              <a:gd name="connsiteX2" fmla="*/ 4248150 w 4248150"/>
              <a:gd name="connsiteY2" fmla="*/ 2762250 h 2762250"/>
              <a:gd name="connsiteX3" fmla="*/ 0 w 424815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2762250">
                <a:moveTo>
                  <a:pt x="0" y="0"/>
                </a:moveTo>
                <a:lnTo>
                  <a:pt x="4248150" y="0"/>
                </a:lnTo>
                <a:lnTo>
                  <a:pt x="4248150" y="2762250"/>
                </a:lnTo>
                <a:lnTo>
                  <a:pt x="0" y="27622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23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CD8741-57B0-4B5C-8712-2A5B332DB5FD}"/>
              </a:ext>
            </a:extLst>
          </p:cNvPr>
          <p:cNvSpPr/>
          <p:nvPr userDrawn="1"/>
        </p:nvSpPr>
        <p:spPr>
          <a:xfrm>
            <a:off x="3333750" y="685800"/>
            <a:ext cx="7391400" cy="316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6889E35-A780-4396-A7B0-3F409C72AB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49" y="1885950"/>
            <a:ext cx="3733800" cy="4286250"/>
          </a:xfrm>
          <a:custGeom>
            <a:avLst/>
            <a:gdLst>
              <a:gd name="connsiteX0" fmla="*/ 0 w 3733800"/>
              <a:gd name="connsiteY0" fmla="*/ 0 h 4286250"/>
              <a:gd name="connsiteX1" fmla="*/ 3733800 w 3733800"/>
              <a:gd name="connsiteY1" fmla="*/ 0 h 4286250"/>
              <a:gd name="connsiteX2" fmla="*/ 3733800 w 3733800"/>
              <a:gd name="connsiteY2" fmla="*/ 4286250 h 4286250"/>
              <a:gd name="connsiteX3" fmla="*/ 0 w 3733800"/>
              <a:gd name="connsiteY3" fmla="*/ 4286250 h 428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3800" h="4286250">
                <a:moveTo>
                  <a:pt x="0" y="0"/>
                </a:moveTo>
                <a:lnTo>
                  <a:pt x="3733800" y="0"/>
                </a:lnTo>
                <a:lnTo>
                  <a:pt x="3733800" y="4286250"/>
                </a:lnTo>
                <a:lnTo>
                  <a:pt x="0" y="42862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19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5A53E3-FBB2-4EDB-B613-7C4683AA78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1367" y="2331460"/>
            <a:ext cx="4639634" cy="2964557"/>
          </a:xfrm>
          <a:custGeom>
            <a:avLst/>
            <a:gdLst>
              <a:gd name="connsiteX0" fmla="*/ 0 w 4639634"/>
              <a:gd name="connsiteY0" fmla="*/ 0 h 2964557"/>
              <a:gd name="connsiteX1" fmla="*/ 4639634 w 4639634"/>
              <a:gd name="connsiteY1" fmla="*/ 0 h 2964557"/>
              <a:gd name="connsiteX2" fmla="*/ 4639634 w 4639634"/>
              <a:gd name="connsiteY2" fmla="*/ 2964557 h 2964557"/>
              <a:gd name="connsiteX3" fmla="*/ 0 w 4639634"/>
              <a:gd name="connsiteY3" fmla="*/ 2964557 h 2964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9634" h="2964557">
                <a:moveTo>
                  <a:pt x="0" y="0"/>
                </a:moveTo>
                <a:lnTo>
                  <a:pt x="4639634" y="0"/>
                </a:lnTo>
                <a:lnTo>
                  <a:pt x="4639634" y="2964557"/>
                </a:lnTo>
                <a:lnTo>
                  <a:pt x="0" y="29645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84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62B783-2F35-4CD2-8755-3D5C15B1CD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53035" y="1802244"/>
            <a:ext cx="3848221" cy="2310461"/>
          </a:xfrm>
          <a:custGeom>
            <a:avLst/>
            <a:gdLst>
              <a:gd name="connsiteX0" fmla="*/ 0 w 3848221"/>
              <a:gd name="connsiteY0" fmla="*/ 0 h 2310461"/>
              <a:gd name="connsiteX1" fmla="*/ 3848221 w 3848221"/>
              <a:gd name="connsiteY1" fmla="*/ 0 h 2310461"/>
              <a:gd name="connsiteX2" fmla="*/ 3848221 w 3848221"/>
              <a:gd name="connsiteY2" fmla="*/ 2310461 h 2310461"/>
              <a:gd name="connsiteX3" fmla="*/ 0 w 3848221"/>
              <a:gd name="connsiteY3" fmla="*/ 2310461 h 2310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8221" h="2310461">
                <a:moveTo>
                  <a:pt x="0" y="0"/>
                </a:moveTo>
                <a:lnTo>
                  <a:pt x="3848221" y="0"/>
                </a:lnTo>
                <a:lnTo>
                  <a:pt x="3848221" y="2310461"/>
                </a:lnTo>
                <a:lnTo>
                  <a:pt x="0" y="23104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183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3491994-B2FA-40A9-8475-994ABA486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20695" y="1143984"/>
            <a:ext cx="2123742" cy="4550874"/>
          </a:xfrm>
          <a:custGeom>
            <a:avLst/>
            <a:gdLst>
              <a:gd name="connsiteX0" fmla="*/ 258161 w 2123742"/>
              <a:gd name="connsiteY0" fmla="*/ 0 h 4550874"/>
              <a:gd name="connsiteX1" fmla="*/ 1865580 w 2123742"/>
              <a:gd name="connsiteY1" fmla="*/ 0 h 4550874"/>
              <a:gd name="connsiteX2" fmla="*/ 2123742 w 2123742"/>
              <a:gd name="connsiteY2" fmla="*/ 258163 h 4550874"/>
              <a:gd name="connsiteX3" fmla="*/ 2123742 w 2123742"/>
              <a:gd name="connsiteY3" fmla="*/ 4292713 h 4550874"/>
              <a:gd name="connsiteX4" fmla="*/ 1865580 w 2123742"/>
              <a:gd name="connsiteY4" fmla="*/ 4550874 h 4550874"/>
              <a:gd name="connsiteX5" fmla="*/ 258161 w 2123742"/>
              <a:gd name="connsiteY5" fmla="*/ 4550874 h 4550874"/>
              <a:gd name="connsiteX6" fmla="*/ 0 w 2123742"/>
              <a:gd name="connsiteY6" fmla="*/ 4292713 h 4550874"/>
              <a:gd name="connsiteX7" fmla="*/ 0 w 2123742"/>
              <a:gd name="connsiteY7" fmla="*/ 258163 h 4550874"/>
              <a:gd name="connsiteX8" fmla="*/ 258161 w 2123742"/>
              <a:gd name="connsiteY8" fmla="*/ 0 h 455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3742" h="4550874">
                <a:moveTo>
                  <a:pt x="258161" y="0"/>
                </a:moveTo>
                <a:lnTo>
                  <a:pt x="1865580" y="0"/>
                </a:lnTo>
                <a:cubicBezTo>
                  <a:pt x="2008159" y="0"/>
                  <a:pt x="2123742" y="115584"/>
                  <a:pt x="2123742" y="258163"/>
                </a:cubicBezTo>
                <a:lnTo>
                  <a:pt x="2123742" y="4292713"/>
                </a:lnTo>
                <a:cubicBezTo>
                  <a:pt x="2123742" y="4435292"/>
                  <a:pt x="2008159" y="4550874"/>
                  <a:pt x="1865580" y="4550874"/>
                </a:cubicBezTo>
                <a:lnTo>
                  <a:pt x="258161" y="4550874"/>
                </a:lnTo>
                <a:cubicBezTo>
                  <a:pt x="115583" y="4550874"/>
                  <a:pt x="0" y="4435292"/>
                  <a:pt x="0" y="4292713"/>
                </a:cubicBezTo>
                <a:lnTo>
                  <a:pt x="0" y="258163"/>
                </a:lnTo>
                <a:cubicBezTo>
                  <a:pt x="0" y="115584"/>
                  <a:pt x="115583" y="0"/>
                  <a:pt x="25816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88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A8F5CC-74E1-437A-AB76-730E2B4906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09430" y="1278207"/>
            <a:ext cx="3342640" cy="4338320"/>
          </a:xfrm>
          <a:custGeom>
            <a:avLst/>
            <a:gdLst>
              <a:gd name="connsiteX0" fmla="*/ 0 w 3342640"/>
              <a:gd name="connsiteY0" fmla="*/ 0 h 4338320"/>
              <a:gd name="connsiteX1" fmla="*/ 3342640 w 3342640"/>
              <a:gd name="connsiteY1" fmla="*/ 0 h 4338320"/>
              <a:gd name="connsiteX2" fmla="*/ 3342640 w 3342640"/>
              <a:gd name="connsiteY2" fmla="*/ 4338320 h 4338320"/>
              <a:gd name="connsiteX3" fmla="*/ 0 w 3342640"/>
              <a:gd name="connsiteY3" fmla="*/ 4338320 h 433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4338320">
                <a:moveTo>
                  <a:pt x="0" y="0"/>
                </a:moveTo>
                <a:lnTo>
                  <a:pt x="3342640" y="0"/>
                </a:lnTo>
                <a:lnTo>
                  <a:pt x="3342640" y="4338320"/>
                </a:lnTo>
                <a:lnTo>
                  <a:pt x="0" y="43383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264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230FAFF-C88B-4D03-A601-B82C032E43BB}"/>
              </a:ext>
            </a:extLst>
          </p:cNvPr>
          <p:cNvSpPr/>
          <p:nvPr userDrawn="1"/>
        </p:nvSpPr>
        <p:spPr>
          <a:xfrm>
            <a:off x="4019550" y="3381375"/>
            <a:ext cx="8172450" cy="95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6C4439-7581-4053-9BC4-30758123F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33445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EC448EE-3F93-46DC-8301-987586D50E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8344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3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1C1F19-962A-4705-986F-FD2563CE3935}"/>
              </a:ext>
            </a:extLst>
          </p:cNvPr>
          <p:cNvSpPr/>
          <p:nvPr userDrawn="1"/>
        </p:nvSpPr>
        <p:spPr>
          <a:xfrm>
            <a:off x="3334351" y="0"/>
            <a:ext cx="8268219" cy="7037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A53982-8CA2-4931-AE0D-FA7565BB9C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49515" y="3917952"/>
            <a:ext cx="6453055" cy="2940048"/>
          </a:xfrm>
          <a:custGeom>
            <a:avLst/>
            <a:gdLst>
              <a:gd name="connsiteX0" fmla="*/ 0 w 6453055"/>
              <a:gd name="connsiteY0" fmla="*/ 0 h 2940048"/>
              <a:gd name="connsiteX1" fmla="*/ 6453055 w 6453055"/>
              <a:gd name="connsiteY1" fmla="*/ 0 h 2940048"/>
              <a:gd name="connsiteX2" fmla="*/ 6453055 w 6453055"/>
              <a:gd name="connsiteY2" fmla="*/ 2940048 h 2940048"/>
              <a:gd name="connsiteX3" fmla="*/ 0 w 6453055"/>
              <a:gd name="connsiteY3" fmla="*/ 2940048 h 2940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3055" h="2940048">
                <a:moveTo>
                  <a:pt x="0" y="0"/>
                </a:moveTo>
                <a:lnTo>
                  <a:pt x="6453055" y="0"/>
                </a:lnTo>
                <a:lnTo>
                  <a:pt x="6453055" y="2940048"/>
                </a:lnTo>
                <a:lnTo>
                  <a:pt x="0" y="29400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44013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19F7214-5455-49FB-A2B3-E5B7DA64FB69}"/>
              </a:ext>
            </a:extLst>
          </p:cNvPr>
          <p:cNvSpPr/>
          <p:nvPr userDrawn="1"/>
        </p:nvSpPr>
        <p:spPr>
          <a:xfrm>
            <a:off x="0" y="3381375"/>
            <a:ext cx="12192000" cy="95250"/>
          </a:xfrm>
          <a:custGeom>
            <a:avLst/>
            <a:gdLst>
              <a:gd name="connsiteX0" fmla="*/ 0 w 12192000"/>
              <a:gd name="connsiteY0" fmla="*/ 0 h 95250"/>
              <a:gd name="connsiteX1" fmla="*/ 4019550 w 12192000"/>
              <a:gd name="connsiteY1" fmla="*/ 0 h 95250"/>
              <a:gd name="connsiteX2" fmla="*/ 8172450 w 12192000"/>
              <a:gd name="connsiteY2" fmla="*/ 0 h 95250"/>
              <a:gd name="connsiteX3" fmla="*/ 12192000 w 12192000"/>
              <a:gd name="connsiteY3" fmla="*/ 0 h 95250"/>
              <a:gd name="connsiteX4" fmla="*/ 12192000 w 12192000"/>
              <a:gd name="connsiteY4" fmla="*/ 95250 h 95250"/>
              <a:gd name="connsiteX5" fmla="*/ 8172450 w 12192000"/>
              <a:gd name="connsiteY5" fmla="*/ 95250 h 95250"/>
              <a:gd name="connsiteX6" fmla="*/ 4019550 w 12192000"/>
              <a:gd name="connsiteY6" fmla="*/ 95250 h 95250"/>
              <a:gd name="connsiteX7" fmla="*/ 0 w 12192000"/>
              <a:gd name="connsiteY7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95250">
                <a:moveTo>
                  <a:pt x="0" y="0"/>
                </a:moveTo>
                <a:lnTo>
                  <a:pt x="4019550" y="0"/>
                </a:lnTo>
                <a:lnTo>
                  <a:pt x="8172450" y="0"/>
                </a:lnTo>
                <a:lnTo>
                  <a:pt x="12192000" y="0"/>
                </a:lnTo>
                <a:lnTo>
                  <a:pt x="12192000" y="95250"/>
                </a:lnTo>
                <a:lnTo>
                  <a:pt x="8172450" y="95250"/>
                </a:lnTo>
                <a:lnTo>
                  <a:pt x="4019550" y="95250"/>
                </a:lnTo>
                <a:lnTo>
                  <a:pt x="0" y="952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FF0B49-70A9-40B4-B22C-9EABD0E70D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33444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19622E-9823-4ECC-8BC0-D88D52911E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8344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3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CCC20E-AA2D-4D6A-8F50-06BB5FE818AB}"/>
              </a:ext>
            </a:extLst>
          </p:cNvPr>
          <p:cNvSpPr/>
          <p:nvPr userDrawn="1"/>
        </p:nvSpPr>
        <p:spPr>
          <a:xfrm>
            <a:off x="0" y="3381375"/>
            <a:ext cx="8172450" cy="95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8A375B8-D3C1-4B10-B4C5-5B0B63BEFB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33444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F355596-D915-4347-A3F7-F7101FF0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48345" y="2453223"/>
            <a:ext cx="3210210" cy="1951554"/>
          </a:xfrm>
          <a:custGeom>
            <a:avLst/>
            <a:gdLst>
              <a:gd name="connsiteX0" fmla="*/ 0 w 3210210"/>
              <a:gd name="connsiteY0" fmla="*/ 0 h 1951554"/>
              <a:gd name="connsiteX1" fmla="*/ 3210210 w 3210210"/>
              <a:gd name="connsiteY1" fmla="*/ 0 h 1951554"/>
              <a:gd name="connsiteX2" fmla="*/ 3210210 w 3210210"/>
              <a:gd name="connsiteY2" fmla="*/ 1951554 h 1951554"/>
              <a:gd name="connsiteX3" fmla="*/ 0 w 3210210"/>
              <a:gd name="connsiteY3" fmla="*/ 1951554 h 1951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210" h="1951554">
                <a:moveTo>
                  <a:pt x="0" y="0"/>
                </a:moveTo>
                <a:lnTo>
                  <a:pt x="3210210" y="0"/>
                </a:lnTo>
                <a:lnTo>
                  <a:pt x="3210210" y="1951554"/>
                </a:lnTo>
                <a:lnTo>
                  <a:pt x="0" y="1951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815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EB206B-1C25-403B-B239-A48A538A844A}"/>
              </a:ext>
            </a:extLst>
          </p:cNvPr>
          <p:cNvSpPr/>
          <p:nvPr userDrawn="1"/>
        </p:nvSpPr>
        <p:spPr>
          <a:xfrm>
            <a:off x="3295650" y="1357313"/>
            <a:ext cx="2800350" cy="2800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EB73C04-43B4-42BB-85BD-A1C921CF24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08337" y="2747507"/>
            <a:ext cx="2800350" cy="2800350"/>
          </a:xfrm>
          <a:custGeom>
            <a:avLst/>
            <a:gdLst>
              <a:gd name="connsiteX0" fmla="*/ 0 w 2800350"/>
              <a:gd name="connsiteY0" fmla="*/ 0 h 2800350"/>
              <a:gd name="connsiteX1" fmla="*/ 2800350 w 2800350"/>
              <a:gd name="connsiteY1" fmla="*/ 0 h 2800350"/>
              <a:gd name="connsiteX2" fmla="*/ 2800350 w 2800350"/>
              <a:gd name="connsiteY2" fmla="*/ 2800350 h 2800350"/>
              <a:gd name="connsiteX3" fmla="*/ 0 w 2800350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2800350">
                <a:moveTo>
                  <a:pt x="0" y="0"/>
                </a:moveTo>
                <a:lnTo>
                  <a:pt x="2800350" y="0"/>
                </a:lnTo>
                <a:lnTo>
                  <a:pt x="2800350" y="2800350"/>
                </a:lnTo>
                <a:lnTo>
                  <a:pt x="0" y="2800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831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52661FB-1DBD-4FA3-A772-41438DF01D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67550" y="0"/>
            <a:ext cx="5124450" cy="6858000"/>
          </a:xfrm>
          <a:custGeom>
            <a:avLst/>
            <a:gdLst>
              <a:gd name="connsiteX0" fmla="*/ 0 w 5124450"/>
              <a:gd name="connsiteY0" fmla="*/ 0 h 6858000"/>
              <a:gd name="connsiteX1" fmla="*/ 5124450 w 5124450"/>
              <a:gd name="connsiteY1" fmla="*/ 0 h 6858000"/>
              <a:gd name="connsiteX2" fmla="*/ 5124450 w 5124450"/>
              <a:gd name="connsiteY2" fmla="*/ 6858000 h 6858000"/>
              <a:gd name="connsiteX3" fmla="*/ 0 w 51244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450" h="6858000">
                <a:moveTo>
                  <a:pt x="0" y="0"/>
                </a:moveTo>
                <a:lnTo>
                  <a:pt x="5124450" y="0"/>
                </a:lnTo>
                <a:lnTo>
                  <a:pt x="51244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404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2363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7739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7510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56984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490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447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60F815-77D0-48B6-9E6C-294ED15EAC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571" y="624114"/>
            <a:ext cx="4540070" cy="5602515"/>
          </a:xfrm>
          <a:custGeom>
            <a:avLst/>
            <a:gdLst>
              <a:gd name="connsiteX0" fmla="*/ 0 w 4540070"/>
              <a:gd name="connsiteY0" fmla="*/ 0 h 5602515"/>
              <a:gd name="connsiteX1" fmla="*/ 4540070 w 4540070"/>
              <a:gd name="connsiteY1" fmla="*/ 0 h 5602515"/>
              <a:gd name="connsiteX2" fmla="*/ 4540070 w 4540070"/>
              <a:gd name="connsiteY2" fmla="*/ 5602515 h 5602515"/>
              <a:gd name="connsiteX3" fmla="*/ 0 w 4540070"/>
              <a:gd name="connsiteY3" fmla="*/ 5602515 h 560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0070" h="5602515">
                <a:moveTo>
                  <a:pt x="0" y="0"/>
                </a:moveTo>
                <a:lnTo>
                  <a:pt x="4540070" y="0"/>
                </a:lnTo>
                <a:lnTo>
                  <a:pt x="4540070" y="5602515"/>
                </a:lnTo>
                <a:lnTo>
                  <a:pt x="0" y="560251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82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187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0783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915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614C64D-00AB-4503-91D2-6773CE59D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3429000"/>
            <a:ext cx="5515429" cy="2797629"/>
          </a:xfrm>
          <a:custGeom>
            <a:avLst/>
            <a:gdLst>
              <a:gd name="connsiteX0" fmla="*/ 0 w 5515429"/>
              <a:gd name="connsiteY0" fmla="*/ 0 h 2797629"/>
              <a:gd name="connsiteX1" fmla="*/ 5515429 w 5515429"/>
              <a:gd name="connsiteY1" fmla="*/ 0 h 2797629"/>
              <a:gd name="connsiteX2" fmla="*/ 5515429 w 5515429"/>
              <a:gd name="connsiteY2" fmla="*/ 2797629 h 2797629"/>
              <a:gd name="connsiteX3" fmla="*/ 0 w 5515429"/>
              <a:gd name="connsiteY3" fmla="*/ 2797629 h 279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5429" h="2797629">
                <a:moveTo>
                  <a:pt x="0" y="0"/>
                </a:moveTo>
                <a:lnTo>
                  <a:pt x="5515429" y="0"/>
                </a:lnTo>
                <a:lnTo>
                  <a:pt x="5515429" y="2797629"/>
                </a:lnTo>
                <a:lnTo>
                  <a:pt x="0" y="27976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64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5800D5-958B-4F92-8EB9-197DAA53CC1A}"/>
              </a:ext>
            </a:extLst>
          </p:cNvPr>
          <p:cNvSpPr/>
          <p:nvPr userDrawn="1"/>
        </p:nvSpPr>
        <p:spPr>
          <a:xfrm>
            <a:off x="0" y="0"/>
            <a:ext cx="33527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B3425B5-4815-4237-959A-09BEFCE65E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95549"/>
            <a:ext cx="5162550" cy="3714750"/>
          </a:xfrm>
          <a:custGeom>
            <a:avLst/>
            <a:gdLst>
              <a:gd name="connsiteX0" fmla="*/ 0 w 5162550"/>
              <a:gd name="connsiteY0" fmla="*/ 0 h 3714750"/>
              <a:gd name="connsiteX1" fmla="*/ 5162550 w 5162550"/>
              <a:gd name="connsiteY1" fmla="*/ 0 h 3714750"/>
              <a:gd name="connsiteX2" fmla="*/ 5162550 w 5162550"/>
              <a:gd name="connsiteY2" fmla="*/ 3714750 h 3714750"/>
              <a:gd name="connsiteX3" fmla="*/ 0 w 5162550"/>
              <a:gd name="connsiteY3" fmla="*/ 371475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2550" h="3714750">
                <a:moveTo>
                  <a:pt x="0" y="0"/>
                </a:moveTo>
                <a:lnTo>
                  <a:pt x="5162550" y="0"/>
                </a:lnTo>
                <a:lnTo>
                  <a:pt x="5162550" y="3714750"/>
                </a:lnTo>
                <a:lnTo>
                  <a:pt x="0" y="3714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8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0BB64C9-50A5-466D-AA8D-A95D93D90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3428999"/>
            <a:ext cx="4305300" cy="2819400"/>
          </a:xfrm>
          <a:custGeom>
            <a:avLst/>
            <a:gdLst>
              <a:gd name="connsiteX0" fmla="*/ 0 w 4305300"/>
              <a:gd name="connsiteY0" fmla="*/ 0 h 2819400"/>
              <a:gd name="connsiteX1" fmla="*/ 4305300 w 4305300"/>
              <a:gd name="connsiteY1" fmla="*/ 0 h 2819400"/>
              <a:gd name="connsiteX2" fmla="*/ 4305300 w 4305300"/>
              <a:gd name="connsiteY2" fmla="*/ 2819400 h 2819400"/>
              <a:gd name="connsiteX3" fmla="*/ 0 w 43053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5300" h="2819400">
                <a:moveTo>
                  <a:pt x="0" y="0"/>
                </a:moveTo>
                <a:lnTo>
                  <a:pt x="4305300" y="0"/>
                </a:lnTo>
                <a:lnTo>
                  <a:pt x="4305300" y="2819400"/>
                </a:lnTo>
                <a:lnTo>
                  <a:pt x="0" y="28194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95A4043-5CF1-497A-8C2D-8B87FA9F90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72299" y="0"/>
            <a:ext cx="4591051" cy="3429000"/>
          </a:xfrm>
          <a:custGeom>
            <a:avLst/>
            <a:gdLst>
              <a:gd name="connsiteX0" fmla="*/ 0 w 4591051"/>
              <a:gd name="connsiteY0" fmla="*/ 0 h 3429000"/>
              <a:gd name="connsiteX1" fmla="*/ 4591051 w 4591051"/>
              <a:gd name="connsiteY1" fmla="*/ 0 h 3429000"/>
              <a:gd name="connsiteX2" fmla="*/ 4591051 w 4591051"/>
              <a:gd name="connsiteY2" fmla="*/ 3429000 h 3429000"/>
              <a:gd name="connsiteX3" fmla="*/ 0 w 459105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051" h="3429000">
                <a:moveTo>
                  <a:pt x="0" y="0"/>
                </a:moveTo>
                <a:lnTo>
                  <a:pt x="4591051" y="0"/>
                </a:lnTo>
                <a:lnTo>
                  <a:pt x="4591051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7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3E1D09-1533-4DFA-9FE0-D37D5ED3E13B}"/>
              </a:ext>
            </a:extLst>
          </p:cNvPr>
          <p:cNvSpPr/>
          <p:nvPr userDrawn="1"/>
        </p:nvSpPr>
        <p:spPr>
          <a:xfrm>
            <a:off x="9734551" y="0"/>
            <a:ext cx="245744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5141E9-C32E-4215-B9EF-0C3B6D6407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3333750" cy="6858000"/>
          </a:xfrm>
          <a:custGeom>
            <a:avLst/>
            <a:gdLst>
              <a:gd name="connsiteX0" fmla="*/ 0 w 3333750"/>
              <a:gd name="connsiteY0" fmla="*/ 0 h 6858000"/>
              <a:gd name="connsiteX1" fmla="*/ 3333750 w 3333750"/>
              <a:gd name="connsiteY1" fmla="*/ 0 h 6858000"/>
              <a:gd name="connsiteX2" fmla="*/ 3333750 w 3333750"/>
              <a:gd name="connsiteY2" fmla="*/ 6858000 h 6858000"/>
              <a:gd name="connsiteX3" fmla="*/ 0 w 33337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6858000">
                <a:moveTo>
                  <a:pt x="0" y="0"/>
                </a:moveTo>
                <a:lnTo>
                  <a:pt x="3333750" y="0"/>
                </a:lnTo>
                <a:lnTo>
                  <a:pt x="33337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C57CD6-E7E1-47F6-AAE9-D724678CD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01000" y="2419919"/>
            <a:ext cx="4191000" cy="3714750"/>
          </a:xfrm>
          <a:custGeom>
            <a:avLst/>
            <a:gdLst>
              <a:gd name="connsiteX0" fmla="*/ 0 w 4191000"/>
              <a:gd name="connsiteY0" fmla="*/ 0 h 3714750"/>
              <a:gd name="connsiteX1" fmla="*/ 4191000 w 4191000"/>
              <a:gd name="connsiteY1" fmla="*/ 0 h 3714750"/>
              <a:gd name="connsiteX2" fmla="*/ 4191000 w 4191000"/>
              <a:gd name="connsiteY2" fmla="*/ 3714750 h 3714750"/>
              <a:gd name="connsiteX3" fmla="*/ 0 w 4191000"/>
              <a:gd name="connsiteY3" fmla="*/ 371475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714750">
                <a:moveTo>
                  <a:pt x="0" y="0"/>
                </a:moveTo>
                <a:lnTo>
                  <a:pt x="4191000" y="0"/>
                </a:lnTo>
                <a:lnTo>
                  <a:pt x="4191000" y="3714750"/>
                </a:lnTo>
                <a:lnTo>
                  <a:pt x="0" y="3714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1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7EB395-B1DF-473B-9AAD-8C58AEA8D976}"/>
              </a:ext>
            </a:extLst>
          </p:cNvPr>
          <p:cNvSpPr/>
          <p:nvPr userDrawn="1"/>
        </p:nvSpPr>
        <p:spPr>
          <a:xfrm>
            <a:off x="4324350" y="0"/>
            <a:ext cx="7867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D73A5C8-01B6-42AF-BAAC-60AC3BBC4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3429000"/>
            <a:ext cx="5486400" cy="3429000"/>
          </a:xfrm>
          <a:custGeom>
            <a:avLst/>
            <a:gdLst>
              <a:gd name="connsiteX0" fmla="*/ 0 w 5486400"/>
              <a:gd name="connsiteY0" fmla="*/ 0 h 3429000"/>
              <a:gd name="connsiteX1" fmla="*/ 5486400 w 5486400"/>
              <a:gd name="connsiteY1" fmla="*/ 0 h 3429000"/>
              <a:gd name="connsiteX2" fmla="*/ 5486400 w 5486400"/>
              <a:gd name="connsiteY2" fmla="*/ 3429000 h 3429000"/>
              <a:gd name="connsiteX3" fmla="*/ 0 w 54864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3429000">
                <a:moveTo>
                  <a:pt x="0" y="0"/>
                </a:moveTo>
                <a:lnTo>
                  <a:pt x="5486400" y="0"/>
                </a:lnTo>
                <a:lnTo>
                  <a:pt x="54864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2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1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07" r:id="rId2"/>
    <p:sldLayoutId id="214748370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1" r:id="rId38"/>
    <p:sldLayoutId id="2147483702" r:id="rId39"/>
    <p:sldLayoutId id="2147483703" r:id="rId40"/>
    <p:sldLayoutId id="2147483704" r:id="rId41"/>
    <p:sldLayoutId id="2147483705" r:id="rId4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DA8D343-51CF-4AC0-8B2E-4070435C0D9E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261EDA6-6627-49E5-8CF2-7802C51181E1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6FD679-E25A-4B44-915B-9735F1D10266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67984A-BEE4-40AD-BD84-622A1BF72A3E}"/>
              </a:ext>
            </a:extLst>
          </p:cNvPr>
          <p:cNvSpPr txBox="1"/>
          <p:nvPr/>
        </p:nvSpPr>
        <p:spPr>
          <a:xfrm>
            <a:off x="1398360" y="2224752"/>
            <a:ext cx="48580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+mj-lt"/>
              </a:rPr>
              <a:t>INTERIUM</a:t>
            </a:r>
            <a:endParaRPr lang="en-ID" sz="6600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4F35B2-ABE6-499F-B3A6-0E5FE7EF05F5}"/>
              </a:ext>
            </a:extLst>
          </p:cNvPr>
          <p:cNvSpPr txBox="1"/>
          <p:nvPr/>
        </p:nvSpPr>
        <p:spPr>
          <a:xfrm>
            <a:off x="1430444" y="3869826"/>
            <a:ext cx="2618024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267 </a:t>
            </a:r>
            <a:r>
              <a:rPr lang="en-ID" sz="1400" b="0" i="0" dirty="0" err="1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LoveStreet</a:t>
            </a: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, The City</a:t>
            </a:r>
            <a:br>
              <a:rPr lang="en-ID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Victoria 3000 Country</a:t>
            </a:r>
            <a:endParaRPr lang="id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DB1E89-5B1F-4E25-B7D2-17420A4298D6}"/>
              </a:ext>
            </a:extLst>
          </p:cNvPr>
          <p:cNvSpPr txBox="1"/>
          <p:nvPr/>
        </p:nvSpPr>
        <p:spPr>
          <a:xfrm>
            <a:off x="1462528" y="2080131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MINIMAL AND MODERN INTERIOR STYLE</a:t>
            </a:r>
            <a:endParaRPr lang="en-ID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2864F3-0054-4962-AD4A-DDC759CE5AD7}"/>
              </a:ext>
            </a:extLst>
          </p:cNvPr>
          <p:cNvSpPr txBox="1"/>
          <p:nvPr/>
        </p:nvSpPr>
        <p:spPr>
          <a:xfrm>
            <a:off x="6587290" y="2383835"/>
            <a:ext cx="2348163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Business And Corporate Presentation Template</a:t>
            </a:r>
            <a:endParaRPr lang="id-ID" sz="14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ED1ABD-ED98-4D72-BF53-F3F6AFBFAB21}"/>
              </a:ext>
            </a:extLst>
          </p:cNvPr>
          <p:cNvSpPr/>
          <p:nvPr/>
        </p:nvSpPr>
        <p:spPr>
          <a:xfrm>
            <a:off x="6667500" y="1906721"/>
            <a:ext cx="55245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2FA71C-C48A-4119-96E5-78AD8787ACF6}"/>
              </a:ext>
            </a:extLst>
          </p:cNvPr>
          <p:cNvSpPr txBox="1"/>
          <p:nvPr/>
        </p:nvSpPr>
        <p:spPr>
          <a:xfrm>
            <a:off x="6587290" y="1273118"/>
            <a:ext cx="2348163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Template</a:t>
            </a:r>
            <a:endParaRPr lang="id-ID" sz="16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7102C8-70B3-4E3C-BBF1-29C77FE769E1}"/>
              </a:ext>
            </a:extLst>
          </p:cNvPr>
          <p:cNvSpPr txBox="1"/>
          <p:nvPr/>
        </p:nvSpPr>
        <p:spPr>
          <a:xfrm>
            <a:off x="9240002" y="2748037"/>
            <a:ext cx="10972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u="sng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Elegant</a:t>
            </a:r>
            <a:endParaRPr lang="id-ID" sz="1200" u="sng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BBEAFD-FC83-472F-9506-4B600BAE2AC7}"/>
              </a:ext>
            </a:extLst>
          </p:cNvPr>
          <p:cNvSpPr txBox="1"/>
          <p:nvPr/>
        </p:nvSpPr>
        <p:spPr>
          <a:xfrm>
            <a:off x="10641831" y="2768555"/>
            <a:ext cx="1005840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Modern Style</a:t>
            </a:r>
            <a:endParaRPr lang="id-ID" sz="11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79D626-9F2C-4D3E-BA50-868B216BD1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93739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0BA6DC1-534A-40CB-A3BF-BD24094F8A1C}"/>
              </a:ext>
            </a:extLst>
          </p:cNvPr>
          <p:cNvSpPr/>
          <p:nvPr/>
        </p:nvSpPr>
        <p:spPr>
          <a:xfrm>
            <a:off x="3462543" y="2533650"/>
            <a:ext cx="2633457" cy="3676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11FA2E-169D-4838-A52B-336AFCE87BDF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CF27232-1773-4EA3-A42F-99FF727D1911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E378B67-DE78-4D8A-817D-92A63AD04F15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89C7B-5B76-4130-85F5-2600F20C9D0F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10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F82212-7407-4BD3-8B59-D8DB02397086}"/>
              </a:ext>
            </a:extLst>
          </p:cNvPr>
          <p:cNvSpPr txBox="1"/>
          <p:nvPr/>
        </p:nvSpPr>
        <p:spPr>
          <a:xfrm>
            <a:off x="2424338" y="1125353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INTERIUM ADVANTAGES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74A8AE-B87C-4108-AF07-40CC30560455}"/>
              </a:ext>
            </a:extLst>
          </p:cNvPr>
          <p:cNvSpPr txBox="1"/>
          <p:nvPr/>
        </p:nvSpPr>
        <p:spPr>
          <a:xfrm>
            <a:off x="4574590" y="91295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AE9C8C-1751-472A-84A6-7DF58BB7F912}"/>
              </a:ext>
            </a:extLst>
          </p:cNvPr>
          <p:cNvSpPr txBox="1"/>
          <p:nvPr/>
        </p:nvSpPr>
        <p:spPr>
          <a:xfrm>
            <a:off x="6477202" y="3463898"/>
            <a:ext cx="426699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82F32C-3C48-488A-853C-8DA69EA0C46C}"/>
              </a:ext>
            </a:extLst>
          </p:cNvPr>
          <p:cNvSpPr txBox="1"/>
          <p:nvPr/>
        </p:nvSpPr>
        <p:spPr>
          <a:xfrm>
            <a:off x="6477202" y="4376478"/>
            <a:ext cx="426699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95FA39-5D89-4E24-9C27-721B80625D41}"/>
              </a:ext>
            </a:extLst>
          </p:cNvPr>
          <p:cNvSpPr txBox="1"/>
          <p:nvPr/>
        </p:nvSpPr>
        <p:spPr>
          <a:xfrm>
            <a:off x="6491277" y="3189352"/>
            <a:ext cx="226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Our Advantages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E45464-3A39-46B9-8FB5-6A04408BAE72}"/>
              </a:ext>
            </a:extLst>
          </p:cNvPr>
          <p:cNvSpPr txBox="1"/>
          <p:nvPr/>
        </p:nvSpPr>
        <p:spPr>
          <a:xfrm>
            <a:off x="3926568" y="3354221"/>
            <a:ext cx="194196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D4ECC9-4B71-4885-BE1D-1B4C85864849}"/>
              </a:ext>
            </a:extLst>
          </p:cNvPr>
          <p:cNvSpPr txBox="1"/>
          <p:nvPr/>
        </p:nvSpPr>
        <p:spPr>
          <a:xfrm>
            <a:off x="3926568" y="3029622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Advanatges</a:t>
            </a: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 One</a:t>
            </a:r>
            <a:endParaRPr lang="id-ID" sz="16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BF959E-8B85-4CAB-8134-F03D400F4141}"/>
              </a:ext>
            </a:extLst>
          </p:cNvPr>
          <p:cNvSpPr/>
          <p:nvPr/>
        </p:nvSpPr>
        <p:spPr>
          <a:xfrm>
            <a:off x="3695484" y="3225598"/>
            <a:ext cx="136752" cy="1367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B950B0-9447-451C-AE7B-7233999C2D0C}"/>
              </a:ext>
            </a:extLst>
          </p:cNvPr>
          <p:cNvSpPr txBox="1"/>
          <p:nvPr/>
        </p:nvSpPr>
        <p:spPr>
          <a:xfrm>
            <a:off x="3926568" y="4784290"/>
            <a:ext cx="194196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9EE4D0-3A0A-468D-BE1E-BA1B1AFCC02E}"/>
              </a:ext>
            </a:extLst>
          </p:cNvPr>
          <p:cNvSpPr txBox="1"/>
          <p:nvPr/>
        </p:nvSpPr>
        <p:spPr>
          <a:xfrm>
            <a:off x="3926568" y="4459691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Advanatges</a:t>
            </a: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 Two</a:t>
            </a:r>
            <a:endParaRPr lang="id-ID" sz="16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E2359C5-0D85-4031-83F3-EA954A6CE96F}"/>
              </a:ext>
            </a:extLst>
          </p:cNvPr>
          <p:cNvSpPr/>
          <p:nvPr/>
        </p:nvSpPr>
        <p:spPr>
          <a:xfrm>
            <a:off x="3695484" y="4655667"/>
            <a:ext cx="136752" cy="1367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EBE048-6373-4445-9CF6-8B4197C179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1338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7C87C0B0-2E41-4D18-826C-C12260FAF315}"/>
              </a:ext>
            </a:extLst>
          </p:cNvPr>
          <p:cNvSpPr/>
          <p:nvPr/>
        </p:nvSpPr>
        <p:spPr>
          <a:xfrm>
            <a:off x="3188468" y="2486025"/>
            <a:ext cx="2599218" cy="2714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A31AE2-821E-44B3-9B95-3A845DF48790}"/>
              </a:ext>
            </a:extLst>
          </p:cNvPr>
          <p:cNvSpPr/>
          <p:nvPr/>
        </p:nvSpPr>
        <p:spPr>
          <a:xfrm>
            <a:off x="9164157" y="2486025"/>
            <a:ext cx="2599218" cy="2714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9117C3-2778-4ECA-A396-6D6D1FC0A739}"/>
              </a:ext>
            </a:extLst>
          </p:cNvPr>
          <p:cNvSpPr txBox="1"/>
          <p:nvPr/>
        </p:nvSpPr>
        <p:spPr>
          <a:xfrm>
            <a:off x="2424338" y="1125353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INTERIUM PACKAGES</a:t>
            </a:r>
            <a:endParaRPr lang="en-ID" sz="32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A9A41A-A844-40B5-81A8-A2FEBD864090}"/>
              </a:ext>
            </a:extLst>
          </p:cNvPr>
          <p:cNvSpPr txBox="1"/>
          <p:nvPr/>
        </p:nvSpPr>
        <p:spPr>
          <a:xfrm>
            <a:off x="4574590" y="91295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91B3D7-5E0C-4CDF-883B-9D22E241F957}"/>
              </a:ext>
            </a:extLst>
          </p:cNvPr>
          <p:cNvSpPr/>
          <p:nvPr/>
        </p:nvSpPr>
        <p:spPr>
          <a:xfrm>
            <a:off x="3439461" y="3789832"/>
            <a:ext cx="209723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</a:t>
            </a:r>
          </a:p>
        </p:txBody>
      </p:sp>
      <p:sp>
        <p:nvSpPr>
          <p:cNvPr id="9" name="Rectangle 36">
            <a:extLst>
              <a:ext uri="{FF2B5EF4-FFF2-40B4-BE49-F238E27FC236}">
                <a16:creationId xmlns:a16="http://schemas.microsoft.com/office/drawing/2014/main" id="{48E1263E-7D46-46A0-BBE4-36280753F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8643" y="3429000"/>
            <a:ext cx="187886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First Package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0" name="Freeform 50">
            <a:extLst>
              <a:ext uri="{FF2B5EF4-FFF2-40B4-BE49-F238E27FC236}">
                <a16:creationId xmlns:a16="http://schemas.microsoft.com/office/drawing/2014/main" id="{5246EA88-EB01-4607-9A67-6E4ABAAE506B}"/>
              </a:ext>
            </a:extLst>
          </p:cNvPr>
          <p:cNvSpPr>
            <a:spLocks noEditPoints="1"/>
          </p:cNvSpPr>
          <p:nvPr/>
        </p:nvSpPr>
        <p:spPr bwMode="auto">
          <a:xfrm>
            <a:off x="4285670" y="3068168"/>
            <a:ext cx="396218" cy="387314"/>
          </a:xfrm>
          <a:custGeom>
            <a:avLst/>
            <a:gdLst>
              <a:gd name="T0" fmla="*/ 282575 w 112"/>
              <a:gd name="T1" fmla="*/ 20273 h 109"/>
              <a:gd name="T2" fmla="*/ 262391 w 112"/>
              <a:gd name="T3" fmla="*/ 0 h 109"/>
              <a:gd name="T4" fmla="*/ 216977 w 112"/>
              <a:gd name="T5" fmla="*/ 53218 h 109"/>
              <a:gd name="T6" fmla="*/ 128673 w 112"/>
              <a:gd name="T7" fmla="*/ 17739 h 109"/>
              <a:gd name="T8" fmla="*/ 0 w 112"/>
              <a:gd name="T9" fmla="*/ 146982 h 109"/>
              <a:gd name="T10" fmla="*/ 128673 w 112"/>
              <a:gd name="T11" fmla="*/ 276225 h 109"/>
              <a:gd name="T12" fmla="*/ 257345 w 112"/>
              <a:gd name="T13" fmla="*/ 146982 h 109"/>
              <a:gd name="T14" fmla="*/ 237161 w 112"/>
              <a:gd name="T15" fmla="*/ 78559 h 109"/>
              <a:gd name="T16" fmla="*/ 282575 w 112"/>
              <a:gd name="T17" fmla="*/ 20273 h 109"/>
              <a:gd name="T18" fmla="*/ 239684 w 112"/>
              <a:gd name="T19" fmla="*/ 146982 h 109"/>
              <a:gd name="T20" fmla="*/ 128673 w 112"/>
              <a:gd name="T21" fmla="*/ 255952 h 109"/>
              <a:gd name="T22" fmla="*/ 20184 w 112"/>
              <a:gd name="T23" fmla="*/ 146982 h 109"/>
              <a:gd name="T24" fmla="*/ 128673 w 112"/>
              <a:gd name="T25" fmla="*/ 35478 h 109"/>
              <a:gd name="T26" fmla="*/ 204362 w 112"/>
              <a:gd name="T27" fmla="*/ 65889 h 109"/>
              <a:gd name="T28" fmla="*/ 126150 w 112"/>
              <a:gd name="T29" fmla="*/ 157119 h 109"/>
              <a:gd name="T30" fmla="*/ 65598 w 112"/>
              <a:gd name="T31" fmla="*/ 98833 h 109"/>
              <a:gd name="T32" fmla="*/ 45414 w 112"/>
              <a:gd name="T33" fmla="*/ 136845 h 109"/>
              <a:gd name="T34" fmla="*/ 108489 w 112"/>
              <a:gd name="T35" fmla="*/ 207802 h 109"/>
              <a:gd name="T36" fmla="*/ 121104 w 112"/>
              <a:gd name="T37" fmla="*/ 225542 h 109"/>
              <a:gd name="T38" fmla="*/ 136242 w 112"/>
              <a:gd name="T39" fmla="*/ 207802 h 109"/>
              <a:gd name="T40" fmla="*/ 224546 w 112"/>
              <a:gd name="T41" fmla="*/ 93764 h 109"/>
              <a:gd name="T42" fmla="*/ 239684 w 112"/>
              <a:gd name="T43" fmla="*/ 146982 h 1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12" h="109">
                <a:moveTo>
                  <a:pt x="112" y="8"/>
                </a:moveTo>
                <a:cubicBezTo>
                  <a:pt x="104" y="0"/>
                  <a:pt x="104" y="0"/>
                  <a:pt x="104" y="0"/>
                </a:cubicBezTo>
                <a:cubicBezTo>
                  <a:pt x="86" y="21"/>
                  <a:pt x="86" y="21"/>
                  <a:pt x="86" y="21"/>
                </a:cubicBezTo>
                <a:cubicBezTo>
                  <a:pt x="77" y="12"/>
                  <a:pt x="65" y="7"/>
                  <a:pt x="51" y="7"/>
                </a:cubicBezTo>
                <a:cubicBezTo>
                  <a:pt x="23" y="7"/>
                  <a:pt x="0" y="30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48"/>
                  <a:pt x="99" y="38"/>
                  <a:pt x="94" y="31"/>
                </a:cubicBezTo>
                <a:lnTo>
                  <a:pt x="112" y="8"/>
                </a:lnTo>
                <a:close/>
                <a:moveTo>
                  <a:pt x="95" y="58"/>
                </a:moveTo>
                <a:cubicBezTo>
                  <a:pt x="95" y="82"/>
                  <a:pt x="75" y="101"/>
                  <a:pt x="51" y="101"/>
                </a:cubicBezTo>
                <a:cubicBezTo>
                  <a:pt x="27" y="101"/>
                  <a:pt x="8" y="82"/>
                  <a:pt x="8" y="58"/>
                </a:cubicBezTo>
                <a:cubicBezTo>
                  <a:pt x="8" y="34"/>
                  <a:pt x="27" y="14"/>
                  <a:pt x="51" y="14"/>
                </a:cubicBezTo>
                <a:cubicBezTo>
                  <a:pt x="63" y="14"/>
                  <a:pt x="73" y="19"/>
                  <a:pt x="81" y="26"/>
                </a:cubicBezTo>
                <a:cubicBezTo>
                  <a:pt x="50" y="62"/>
                  <a:pt x="50" y="62"/>
                  <a:pt x="50" y="62"/>
                </a:cubicBezTo>
                <a:cubicBezTo>
                  <a:pt x="26" y="39"/>
                  <a:pt x="26" y="39"/>
                  <a:pt x="26" y="39"/>
                </a:cubicBezTo>
                <a:cubicBezTo>
                  <a:pt x="18" y="54"/>
                  <a:pt x="18" y="54"/>
                  <a:pt x="18" y="54"/>
                </a:cubicBezTo>
                <a:cubicBezTo>
                  <a:pt x="43" y="82"/>
                  <a:pt x="43" y="82"/>
                  <a:pt x="43" y="82"/>
                </a:cubicBezTo>
                <a:cubicBezTo>
                  <a:pt x="48" y="89"/>
                  <a:pt x="48" y="89"/>
                  <a:pt x="48" y="89"/>
                </a:cubicBezTo>
                <a:cubicBezTo>
                  <a:pt x="54" y="82"/>
                  <a:pt x="54" y="82"/>
                  <a:pt x="54" y="82"/>
                </a:cubicBezTo>
                <a:cubicBezTo>
                  <a:pt x="89" y="37"/>
                  <a:pt x="89" y="37"/>
                  <a:pt x="89" y="37"/>
                </a:cubicBezTo>
                <a:cubicBezTo>
                  <a:pt x="93" y="43"/>
                  <a:pt x="95" y="50"/>
                  <a:pt x="95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D2B45E-B846-4E68-B6EB-8F995EE841BD}"/>
              </a:ext>
            </a:extLst>
          </p:cNvPr>
          <p:cNvSpPr/>
          <p:nvPr/>
        </p:nvSpPr>
        <p:spPr>
          <a:xfrm>
            <a:off x="9419455" y="3789832"/>
            <a:ext cx="209723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</a:t>
            </a:r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789C9361-AAD8-45C6-9A96-88DD0F461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8637" y="3429000"/>
            <a:ext cx="187886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Second Package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3" name="Freeform 50">
            <a:extLst>
              <a:ext uri="{FF2B5EF4-FFF2-40B4-BE49-F238E27FC236}">
                <a16:creationId xmlns:a16="http://schemas.microsoft.com/office/drawing/2014/main" id="{92511E55-AF49-43CF-B8F7-24A93D88A3AC}"/>
              </a:ext>
            </a:extLst>
          </p:cNvPr>
          <p:cNvSpPr>
            <a:spLocks noEditPoints="1"/>
          </p:cNvSpPr>
          <p:nvPr/>
        </p:nvSpPr>
        <p:spPr bwMode="auto">
          <a:xfrm>
            <a:off x="10265664" y="3068168"/>
            <a:ext cx="396218" cy="387314"/>
          </a:xfrm>
          <a:custGeom>
            <a:avLst/>
            <a:gdLst>
              <a:gd name="T0" fmla="*/ 282575 w 112"/>
              <a:gd name="T1" fmla="*/ 20273 h 109"/>
              <a:gd name="T2" fmla="*/ 262391 w 112"/>
              <a:gd name="T3" fmla="*/ 0 h 109"/>
              <a:gd name="T4" fmla="*/ 216977 w 112"/>
              <a:gd name="T5" fmla="*/ 53218 h 109"/>
              <a:gd name="T6" fmla="*/ 128673 w 112"/>
              <a:gd name="T7" fmla="*/ 17739 h 109"/>
              <a:gd name="T8" fmla="*/ 0 w 112"/>
              <a:gd name="T9" fmla="*/ 146982 h 109"/>
              <a:gd name="T10" fmla="*/ 128673 w 112"/>
              <a:gd name="T11" fmla="*/ 276225 h 109"/>
              <a:gd name="T12" fmla="*/ 257345 w 112"/>
              <a:gd name="T13" fmla="*/ 146982 h 109"/>
              <a:gd name="T14" fmla="*/ 237161 w 112"/>
              <a:gd name="T15" fmla="*/ 78559 h 109"/>
              <a:gd name="T16" fmla="*/ 282575 w 112"/>
              <a:gd name="T17" fmla="*/ 20273 h 109"/>
              <a:gd name="T18" fmla="*/ 239684 w 112"/>
              <a:gd name="T19" fmla="*/ 146982 h 109"/>
              <a:gd name="T20" fmla="*/ 128673 w 112"/>
              <a:gd name="T21" fmla="*/ 255952 h 109"/>
              <a:gd name="T22" fmla="*/ 20184 w 112"/>
              <a:gd name="T23" fmla="*/ 146982 h 109"/>
              <a:gd name="T24" fmla="*/ 128673 w 112"/>
              <a:gd name="T25" fmla="*/ 35478 h 109"/>
              <a:gd name="T26" fmla="*/ 204362 w 112"/>
              <a:gd name="T27" fmla="*/ 65889 h 109"/>
              <a:gd name="T28" fmla="*/ 126150 w 112"/>
              <a:gd name="T29" fmla="*/ 157119 h 109"/>
              <a:gd name="T30" fmla="*/ 65598 w 112"/>
              <a:gd name="T31" fmla="*/ 98833 h 109"/>
              <a:gd name="T32" fmla="*/ 45414 w 112"/>
              <a:gd name="T33" fmla="*/ 136845 h 109"/>
              <a:gd name="T34" fmla="*/ 108489 w 112"/>
              <a:gd name="T35" fmla="*/ 207802 h 109"/>
              <a:gd name="T36" fmla="*/ 121104 w 112"/>
              <a:gd name="T37" fmla="*/ 225542 h 109"/>
              <a:gd name="T38" fmla="*/ 136242 w 112"/>
              <a:gd name="T39" fmla="*/ 207802 h 109"/>
              <a:gd name="T40" fmla="*/ 224546 w 112"/>
              <a:gd name="T41" fmla="*/ 93764 h 109"/>
              <a:gd name="T42" fmla="*/ 239684 w 112"/>
              <a:gd name="T43" fmla="*/ 146982 h 1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12" h="109">
                <a:moveTo>
                  <a:pt x="112" y="8"/>
                </a:moveTo>
                <a:cubicBezTo>
                  <a:pt x="104" y="0"/>
                  <a:pt x="104" y="0"/>
                  <a:pt x="104" y="0"/>
                </a:cubicBezTo>
                <a:cubicBezTo>
                  <a:pt x="86" y="21"/>
                  <a:pt x="86" y="21"/>
                  <a:pt x="86" y="21"/>
                </a:cubicBezTo>
                <a:cubicBezTo>
                  <a:pt x="77" y="12"/>
                  <a:pt x="65" y="7"/>
                  <a:pt x="51" y="7"/>
                </a:cubicBezTo>
                <a:cubicBezTo>
                  <a:pt x="23" y="7"/>
                  <a:pt x="0" y="30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48"/>
                  <a:pt x="99" y="38"/>
                  <a:pt x="94" y="31"/>
                </a:cubicBezTo>
                <a:lnTo>
                  <a:pt x="112" y="8"/>
                </a:lnTo>
                <a:close/>
                <a:moveTo>
                  <a:pt x="95" y="58"/>
                </a:moveTo>
                <a:cubicBezTo>
                  <a:pt x="95" y="82"/>
                  <a:pt x="75" y="101"/>
                  <a:pt x="51" y="101"/>
                </a:cubicBezTo>
                <a:cubicBezTo>
                  <a:pt x="27" y="101"/>
                  <a:pt x="8" y="82"/>
                  <a:pt x="8" y="58"/>
                </a:cubicBezTo>
                <a:cubicBezTo>
                  <a:pt x="8" y="34"/>
                  <a:pt x="27" y="14"/>
                  <a:pt x="51" y="14"/>
                </a:cubicBezTo>
                <a:cubicBezTo>
                  <a:pt x="63" y="14"/>
                  <a:pt x="73" y="19"/>
                  <a:pt x="81" y="26"/>
                </a:cubicBezTo>
                <a:cubicBezTo>
                  <a:pt x="50" y="62"/>
                  <a:pt x="50" y="62"/>
                  <a:pt x="50" y="62"/>
                </a:cubicBezTo>
                <a:cubicBezTo>
                  <a:pt x="26" y="39"/>
                  <a:pt x="26" y="39"/>
                  <a:pt x="26" y="39"/>
                </a:cubicBezTo>
                <a:cubicBezTo>
                  <a:pt x="18" y="54"/>
                  <a:pt x="18" y="54"/>
                  <a:pt x="18" y="54"/>
                </a:cubicBezTo>
                <a:cubicBezTo>
                  <a:pt x="43" y="82"/>
                  <a:pt x="43" y="82"/>
                  <a:pt x="43" y="82"/>
                </a:cubicBezTo>
                <a:cubicBezTo>
                  <a:pt x="48" y="89"/>
                  <a:pt x="48" y="89"/>
                  <a:pt x="48" y="89"/>
                </a:cubicBezTo>
                <a:cubicBezTo>
                  <a:pt x="54" y="82"/>
                  <a:pt x="54" y="82"/>
                  <a:pt x="54" y="82"/>
                </a:cubicBezTo>
                <a:cubicBezTo>
                  <a:pt x="89" y="37"/>
                  <a:pt x="89" y="37"/>
                  <a:pt x="89" y="37"/>
                </a:cubicBezTo>
                <a:cubicBezTo>
                  <a:pt x="93" y="43"/>
                  <a:pt x="95" y="50"/>
                  <a:pt x="95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520A01-46AA-411C-9DF9-A2139772134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9C9DE3-4BCA-4DFB-90FA-31F06DE793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45865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1536000A-8965-4414-B3E0-A1A035A2F29D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87E6203-AD71-4840-A32D-69FB622BA25D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40BAD7-8CEC-4347-8F0F-BA02B2FB50DA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713045-5AA2-47FE-84EC-FC9ECE4025E8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12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B5E4B4-88BF-496E-97C5-1C279B620EF7}"/>
              </a:ext>
            </a:extLst>
          </p:cNvPr>
          <p:cNvSpPr txBox="1"/>
          <p:nvPr/>
        </p:nvSpPr>
        <p:spPr>
          <a:xfrm>
            <a:off x="5708316" y="1374319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SERVICE REPORT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50A5CC-4A38-4098-97ED-4DE39E75429E}"/>
              </a:ext>
            </a:extLst>
          </p:cNvPr>
          <p:cNvSpPr txBox="1"/>
          <p:nvPr/>
        </p:nvSpPr>
        <p:spPr>
          <a:xfrm>
            <a:off x="5721660" y="1161924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357AD9-2C7D-46B5-9A96-07C8FE356E1C}"/>
              </a:ext>
            </a:extLst>
          </p:cNvPr>
          <p:cNvSpPr txBox="1"/>
          <p:nvPr/>
        </p:nvSpPr>
        <p:spPr>
          <a:xfrm>
            <a:off x="5721660" y="3446958"/>
            <a:ext cx="502254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F977C-3E0E-4A7A-9EF0-0DF6519993FA}"/>
              </a:ext>
            </a:extLst>
          </p:cNvPr>
          <p:cNvSpPr txBox="1"/>
          <p:nvPr/>
        </p:nvSpPr>
        <p:spPr>
          <a:xfrm>
            <a:off x="5721660" y="3040488"/>
            <a:ext cx="2658613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Our Salary Report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E55596-1651-489C-888A-55634037779E}"/>
              </a:ext>
            </a:extLst>
          </p:cNvPr>
          <p:cNvSpPr txBox="1"/>
          <p:nvPr/>
        </p:nvSpPr>
        <p:spPr>
          <a:xfrm>
            <a:off x="5506445" y="4310339"/>
            <a:ext cx="14958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tx2">
                    <a:alpha val="8000"/>
                  </a:schemeClr>
                </a:solidFill>
              </a:rPr>
              <a:t>0</a:t>
            </a:r>
            <a:r>
              <a:rPr lang="en-US" sz="4400" b="1" dirty="0">
                <a:solidFill>
                  <a:schemeClr val="tx2">
                    <a:alpha val="8000"/>
                  </a:schemeClr>
                </a:solidFill>
              </a:rPr>
              <a:t>2</a:t>
            </a:r>
            <a:endParaRPr lang="en-ID" sz="4400" b="1" dirty="0">
              <a:solidFill>
                <a:schemeClr val="tx2">
                  <a:alpha val="8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864056-EF58-43C0-972F-DAE1E2448CEA}"/>
              </a:ext>
            </a:extLst>
          </p:cNvPr>
          <p:cNvSpPr txBox="1"/>
          <p:nvPr/>
        </p:nvSpPr>
        <p:spPr>
          <a:xfrm>
            <a:off x="5721660" y="4870210"/>
            <a:ext cx="502254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09933E-6BB1-4D22-974C-11EE9B964724}"/>
              </a:ext>
            </a:extLst>
          </p:cNvPr>
          <p:cNvSpPr txBox="1"/>
          <p:nvPr/>
        </p:nvSpPr>
        <p:spPr>
          <a:xfrm>
            <a:off x="5721660" y="4463740"/>
            <a:ext cx="2658613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Our Great Project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D67417-D6B6-4E3E-9AE1-3DB8C36D2B50}"/>
              </a:ext>
            </a:extLst>
          </p:cNvPr>
          <p:cNvSpPr txBox="1"/>
          <p:nvPr/>
        </p:nvSpPr>
        <p:spPr>
          <a:xfrm>
            <a:off x="5506444" y="2881701"/>
            <a:ext cx="14958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tx2">
                    <a:alpha val="8000"/>
                  </a:schemeClr>
                </a:solidFill>
              </a:rPr>
              <a:t>0</a:t>
            </a:r>
            <a:r>
              <a:rPr lang="en-US" sz="4400" b="1" dirty="0">
                <a:solidFill>
                  <a:schemeClr val="tx2">
                    <a:alpha val="8000"/>
                  </a:schemeClr>
                </a:solidFill>
              </a:rPr>
              <a:t>1</a:t>
            </a:r>
            <a:endParaRPr lang="en-ID" sz="4400" b="1" dirty="0">
              <a:solidFill>
                <a:schemeClr val="tx2">
                  <a:alpha val="8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6EB1A-35CF-466A-A862-5A9B7819DD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B8243C-71EF-42C7-A9CC-8F91CB1D97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94868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EC06CAD-D057-4706-AAFC-117E45023C62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315FFF-16B1-4C04-B817-C696FB4D1E97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523C65B-848A-4AE8-B01D-11B38A095B63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F1AE0FD-6E25-4E7B-B2FD-48816BF9866A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581ED3A-0B7B-469A-94E3-31AE4C81BC77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77C31A6-0C79-409B-BA53-8CA8AA370E4E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0EE0C5-A17B-477A-9284-23D3EE350738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13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713158-20AD-4895-AE39-09D5DB52E3F9}"/>
              </a:ext>
            </a:extLst>
          </p:cNvPr>
          <p:cNvSpPr txBox="1"/>
          <p:nvPr/>
        </p:nvSpPr>
        <p:spPr>
          <a:xfrm>
            <a:off x="2424338" y="1125353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MEET INTERIUM GREAT TEAM</a:t>
            </a:r>
            <a:endParaRPr lang="en-ID" sz="32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05E926-7D57-4C88-BA72-2310D7E4BA9B}"/>
              </a:ext>
            </a:extLst>
          </p:cNvPr>
          <p:cNvSpPr txBox="1"/>
          <p:nvPr/>
        </p:nvSpPr>
        <p:spPr>
          <a:xfrm>
            <a:off x="4574590" y="91295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41E957-257D-4CAE-A774-075FDF20AAC1}"/>
              </a:ext>
            </a:extLst>
          </p:cNvPr>
          <p:cNvSpPr/>
          <p:nvPr/>
        </p:nvSpPr>
        <p:spPr>
          <a:xfrm>
            <a:off x="1183194" y="4813040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6"/>
                </a:solidFill>
              </a:rPr>
              <a:t>General Manager</a:t>
            </a:r>
            <a:endParaRPr lang="id-ID" sz="1100" i="1" dirty="0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92A6E0-8F3A-41B5-AA39-464F1F0E9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3195" y="4489786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Clara </a:t>
            </a: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Harlein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5302A0-1767-4B5F-B3E8-9FA34CEFDE71}"/>
              </a:ext>
            </a:extLst>
          </p:cNvPr>
          <p:cNvSpPr txBox="1"/>
          <p:nvPr/>
        </p:nvSpPr>
        <p:spPr>
          <a:xfrm>
            <a:off x="1183194" y="5077638"/>
            <a:ext cx="225107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851E-5915-4C0C-98A5-0C7E2FABBD49}"/>
              </a:ext>
            </a:extLst>
          </p:cNvPr>
          <p:cNvSpPr/>
          <p:nvPr/>
        </p:nvSpPr>
        <p:spPr>
          <a:xfrm>
            <a:off x="3763377" y="4813040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6"/>
                </a:solidFill>
              </a:rPr>
              <a:t>Executive Manager</a:t>
            </a:r>
            <a:endParaRPr lang="id-ID" sz="1100" i="1" dirty="0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F8F691-D021-45B6-A342-EEE9BA948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3378" y="4489786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Gerald Jaren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23F51B-CBC0-493C-811F-B03F2074A060}"/>
              </a:ext>
            </a:extLst>
          </p:cNvPr>
          <p:cNvSpPr txBox="1"/>
          <p:nvPr/>
        </p:nvSpPr>
        <p:spPr>
          <a:xfrm>
            <a:off x="3763377" y="5077638"/>
            <a:ext cx="225107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3FF3CA-8DDA-48E5-AB47-6AFA10A17E1D}"/>
              </a:ext>
            </a:extLst>
          </p:cNvPr>
          <p:cNvSpPr/>
          <p:nvPr/>
        </p:nvSpPr>
        <p:spPr>
          <a:xfrm>
            <a:off x="6250932" y="4813040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6"/>
                </a:solidFill>
              </a:rPr>
              <a:t>CEO &amp; Founder </a:t>
            </a:r>
            <a:endParaRPr lang="id-ID" sz="1100" i="1" dirty="0">
              <a:solidFill>
                <a:schemeClr val="accent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181D09A-907A-4729-AB3E-E000092BF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0933" y="4489786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Harry Jordan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0F41F4-4390-49AC-9A8E-B1E1091DE89D}"/>
              </a:ext>
            </a:extLst>
          </p:cNvPr>
          <p:cNvSpPr txBox="1"/>
          <p:nvPr/>
        </p:nvSpPr>
        <p:spPr>
          <a:xfrm>
            <a:off x="6250932" y="5077638"/>
            <a:ext cx="225107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CFA7592-3B96-411F-BED1-E50FA07F068D}"/>
              </a:ext>
            </a:extLst>
          </p:cNvPr>
          <p:cNvSpPr/>
          <p:nvPr/>
        </p:nvSpPr>
        <p:spPr>
          <a:xfrm>
            <a:off x="8820375" y="4813040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6"/>
                </a:solidFill>
              </a:rPr>
              <a:t>Branch Manager</a:t>
            </a:r>
            <a:endParaRPr lang="id-ID" sz="1100" i="1" dirty="0">
              <a:solidFill>
                <a:schemeClr val="accent6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E0FBA1-A8A6-4086-9ADE-99CE552F8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0376" y="4489786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Jenry</a:t>
            </a: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Claringston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6C1923-389A-46BA-A120-F393843E0FEF}"/>
              </a:ext>
            </a:extLst>
          </p:cNvPr>
          <p:cNvSpPr txBox="1"/>
          <p:nvPr/>
        </p:nvSpPr>
        <p:spPr>
          <a:xfrm>
            <a:off x="8820375" y="5077638"/>
            <a:ext cx="225107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4B37B3-C283-4006-A05C-0C0B792473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DC9ECD-4D67-4757-89E9-04CB944CB7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B84256E-052A-4AFB-979A-D7EFC368CC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6C19238-CCF7-4CCB-AD3A-C9727DD7C8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8399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005549A8-9A70-48B6-99C1-30168C64393A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29E5CC-9243-4576-A493-C387B2E36651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3EE4A68-BCC3-4F5A-8C68-2540094D23B0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7EB975E-104B-4DEF-9E2A-21F90837523E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14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44F729-54E0-4FCE-A897-C54156D10E61}"/>
              </a:ext>
            </a:extLst>
          </p:cNvPr>
          <p:cNvSpPr txBox="1"/>
          <p:nvPr/>
        </p:nvSpPr>
        <p:spPr>
          <a:xfrm>
            <a:off x="5667372" y="1568714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GENERAL MANAGER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F0AD96-8D56-4B02-8D4D-12FEC357D6C0}"/>
              </a:ext>
            </a:extLst>
          </p:cNvPr>
          <p:cNvSpPr txBox="1"/>
          <p:nvPr/>
        </p:nvSpPr>
        <p:spPr>
          <a:xfrm>
            <a:off x="5680716" y="1356319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F1744-5CF4-4DAF-8C11-F9C779628D58}"/>
              </a:ext>
            </a:extLst>
          </p:cNvPr>
          <p:cNvSpPr/>
          <p:nvPr/>
        </p:nvSpPr>
        <p:spPr>
          <a:xfrm>
            <a:off x="5667374" y="3758196"/>
            <a:ext cx="507682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magna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plail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nigi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magna sit amet. Risus </a:t>
            </a:r>
          </a:p>
        </p:txBody>
      </p:sp>
      <p:sp>
        <p:nvSpPr>
          <p:cNvPr id="11" name="Rectangle 36">
            <a:extLst>
              <a:ext uri="{FF2B5EF4-FFF2-40B4-BE49-F238E27FC236}">
                <a16:creationId xmlns:a16="http://schemas.microsoft.com/office/drawing/2014/main" id="{4739F822-80FB-4C33-9B31-B4E18C590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7372" y="3181630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Clara </a:t>
            </a: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Harlein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4815AC-8CA7-462B-A553-F03319676FDF}"/>
              </a:ext>
            </a:extLst>
          </p:cNvPr>
          <p:cNvSpPr/>
          <p:nvPr/>
        </p:nvSpPr>
        <p:spPr>
          <a:xfrm>
            <a:off x="5670547" y="3478377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General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001DDA-343A-4497-9915-BC0667EEC01B}"/>
              </a:ext>
            </a:extLst>
          </p:cNvPr>
          <p:cNvSpPr/>
          <p:nvPr/>
        </p:nvSpPr>
        <p:spPr>
          <a:xfrm>
            <a:off x="5761550" y="4786656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4E1498-18FD-480D-9231-B84D3971B40A}"/>
              </a:ext>
            </a:extLst>
          </p:cNvPr>
          <p:cNvSpPr/>
          <p:nvPr/>
        </p:nvSpPr>
        <p:spPr>
          <a:xfrm>
            <a:off x="5761551" y="4786656"/>
            <a:ext cx="3154680" cy="4572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FD6333-0BFD-484B-AE75-FBAB1DA668AE}"/>
              </a:ext>
            </a:extLst>
          </p:cNvPr>
          <p:cNvSpPr txBox="1"/>
          <p:nvPr/>
        </p:nvSpPr>
        <p:spPr>
          <a:xfrm flipH="1">
            <a:off x="9455973" y="4676204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333BE6-DFAE-46A7-9BBA-28A19C0BC23E}"/>
              </a:ext>
            </a:extLst>
          </p:cNvPr>
          <p:cNvSpPr txBox="1"/>
          <p:nvPr/>
        </p:nvSpPr>
        <p:spPr>
          <a:xfrm flipH="1">
            <a:off x="5766887" y="443597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D1E487-C970-4BE6-A39A-B06D8003D102}"/>
              </a:ext>
            </a:extLst>
          </p:cNvPr>
          <p:cNvSpPr/>
          <p:nvPr/>
        </p:nvSpPr>
        <p:spPr>
          <a:xfrm>
            <a:off x="5794831" y="5378650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454154-178C-420F-ACE2-73954D107E58}"/>
              </a:ext>
            </a:extLst>
          </p:cNvPr>
          <p:cNvSpPr/>
          <p:nvPr/>
        </p:nvSpPr>
        <p:spPr>
          <a:xfrm>
            <a:off x="5761551" y="5378650"/>
            <a:ext cx="274320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01A26C-C056-4398-9268-21DFBA57A322}"/>
              </a:ext>
            </a:extLst>
          </p:cNvPr>
          <p:cNvSpPr txBox="1"/>
          <p:nvPr/>
        </p:nvSpPr>
        <p:spPr>
          <a:xfrm flipH="1">
            <a:off x="9460889" y="5255618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9B6E1B-A6E8-4E62-B00E-039E5CA71477}"/>
              </a:ext>
            </a:extLst>
          </p:cNvPr>
          <p:cNvSpPr txBox="1"/>
          <p:nvPr/>
        </p:nvSpPr>
        <p:spPr>
          <a:xfrm flipH="1">
            <a:off x="5763118" y="5021614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BD9EE-646F-4D3F-AE49-4138BE6EE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49939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801D3968-5A6F-4D13-A2F0-B2191E9BC5A0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7152E86-AFAC-4184-8A8A-693DA8EE6D1B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B12612B-3CC8-46AE-96C0-3B41029D85A9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37A70A-17EB-4247-95E8-2E09410427E9}"/>
              </a:ext>
            </a:extLst>
          </p:cNvPr>
          <p:cNvSpPr txBox="1"/>
          <p:nvPr/>
        </p:nvSpPr>
        <p:spPr>
          <a:xfrm>
            <a:off x="1464310" y="1574339"/>
            <a:ext cx="3926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EXECUTIVE MANAGER HERE</a:t>
            </a:r>
            <a:endParaRPr lang="en-ID" sz="3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4ED1F2-FE47-4ADC-A687-5636ECADE01A}"/>
              </a:ext>
            </a:extLst>
          </p:cNvPr>
          <p:cNvSpPr txBox="1"/>
          <p:nvPr/>
        </p:nvSpPr>
        <p:spPr>
          <a:xfrm>
            <a:off x="1477654" y="1361944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7B5A7A-F537-414D-9AFC-21B77C023AB5}"/>
              </a:ext>
            </a:extLst>
          </p:cNvPr>
          <p:cNvSpPr/>
          <p:nvPr/>
        </p:nvSpPr>
        <p:spPr>
          <a:xfrm>
            <a:off x="1464312" y="3752572"/>
            <a:ext cx="431847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magna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plail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nigi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C8C58B85-67FB-4B37-9F91-213A7450E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310" y="3176006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Gerald Jaren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B40816-0F88-4DF9-AB29-D689089771FA}"/>
              </a:ext>
            </a:extLst>
          </p:cNvPr>
          <p:cNvSpPr/>
          <p:nvPr/>
        </p:nvSpPr>
        <p:spPr>
          <a:xfrm>
            <a:off x="1467485" y="3472753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Executive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C1CE1-35AB-46C2-84D3-22E4BD651C2E}"/>
              </a:ext>
            </a:extLst>
          </p:cNvPr>
          <p:cNvSpPr/>
          <p:nvPr/>
        </p:nvSpPr>
        <p:spPr>
          <a:xfrm>
            <a:off x="1558488" y="4781032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44B9E8-4E23-4652-BA5F-D84EE97E7DE9}"/>
              </a:ext>
            </a:extLst>
          </p:cNvPr>
          <p:cNvSpPr/>
          <p:nvPr/>
        </p:nvSpPr>
        <p:spPr>
          <a:xfrm>
            <a:off x="1558489" y="4781032"/>
            <a:ext cx="3154680" cy="4572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AE6D8-B077-4AB6-BC63-CFC53CF6D32A}"/>
              </a:ext>
            </a:extLst>
          </p:cNvPr>
          <p:cNvSpPr txBox="1"/>
          <p:nvPr/>
        </p:nvSpPr>
        <p:spPr>
          <a:xfrm flipH="1">
            <a:off x="5252911" y="4670580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14DA5F-B0C1-46BE-88D2-E896611A53FE}"/>
              </a:ext>
            </a:extLst>
          </p:cNvPr>
          <p:cNvSpPr txBox="1"/>
          <p:nvPr/>
        </p:nvSpPr>
        <p:spPr>
          <a:xfrm flipH="1">
            <a:off x="1563825" y="4430347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D6D7D9-DE92-4E4C-BDBB-E897815A5D44}"/>
              </a:ext>
            </a:extLst>
          </p:cNvPr>
          <p:cNvSpPr/>
          <p:nvPr/>
        </p:nvSpPr>
        <p:spPr>
          <a:xfrm>
            <a:off x="1591769" y="5373026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CF6E39-8D34-415C-B9EF-2835C3FA4A30}"/>
              </a:ext>
            </a:extLst>
          </p:cNvPr>
          <p:cNvSpPr/>
          <p:nvPr/>
        </p:nvSpPr>
        <p:spPr>
          <a:xfrm>
            <a:off x="1558489" y="5373026"/>
            <a:ext cx="274320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0E36E4-FFF0-4851-864D-C5750F7AEE1B}"/>
              </a:ext>
            </a:extLst>
          </p:cNvPr>
          <p:cNvSpPr txBox="1"/>
          <p:nvPr/>
        </p:nvSpPr>
        <p:spPr>
          <a:xfrm flipH="1">
            <a:off x="5257827" y="5249994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719DC3-BAC3-4965-8B6E-FDB01A4A9671}"/>
              </a:ext>
            </a:extLst>
          </p:cNvPr>
          <p:cNvSpPr txBox="1"/>
          <p:nvPr/>
        </p:nvSpPr>
        <p:spPr>
          <a:xfrm flipH="1">
            <a:off x="1560056" y="5015990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C7486-4464-4F2E-B125-6063A45F76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8784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E3C6DB79-1059-4CBC-B0E4-1A841AA78F34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00DE831-CE74-472C-94D5-56FA3EEF54CB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4CDA2C2-DC72-48A0-9560-BC7C8003853B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F37EB0E-58A3-41B8-BDF0-20DCED349342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16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3ABBD-DFA8-414E-B4A7-E6928E666B42}"/>
              </a:ext>
            </a:extLst>
          </p:cNvPr>
          <p:cNvSpPr txBox="1"/>
          <p:nvPr/>
        </p:nvSpPr>
        <p:spPr>
          <a:xfrm>
            <a:off x="6448592" y="1553755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CEO &amp; FOUNDER</a:t>
            </a:r>
            <a:endParaRPr lang="en-ID" sz="32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2B9578-91EA-4E1A-9A37-E4BFD5E475D4}"/>
              </a:ext>
            </a:extLst>
          </p:cNvPr>
          <p:cNvSpPr txBox="1"/>
          <p:nvPr/>
        </p:nvSpPr>
        <p:spPr>
          <a:xfrm>
            <a:off x="6461936" y="1341360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31FE8A-7FF3-45A4-884D-9BDEE149878C}"/>
              </a:ext>
            </a:extLst>
          </p:cNvPr>
          <p:cNvSpPr/>
          <p:nvPr/>
        </p:nvSpPr>
        <p:spPr>
          <a:xfrm>
            <a:off x="6448594" y="3773155"/>
            <a:ext cx="423845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magna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plail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Rectangle 36">
            <a:extLst>
              <a:ext uri="{FF2B5EF4-FFF2-40B4-BE49-F238E27FC236}">
                <a16:creationId xmlns:a16="http://schemas.microsoft.com/office/drawing/2014/main" id="{7038FEBD-18A4-4DBD-90B7-3BE1C3B5E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8592" y="3196589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Harry Jordan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9751B4-6766-4A7F-AAA8-F535391BCD61}"/>
              </a:ext>
            </a:extLst>
          </p:cNvPr>
          <p:cNvSpPr/>
          <p:nvPr/>
        </p:nvSpPr>
        <p:spPr>
          <a:xfrm>
            <a:off x="6451767" y="3493336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CEO &amp; Founder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A9EC00-9756-4A08-9A43-F40E1A59C246}"/>
              </a:ext>
            </a:extLst>
          </p:cNvPr>
          <p:cNvSpPr/>
          <p:nvPr/>
        </p:nvSpPr>
        <p:spPr>
          <a:xfrm>
            <a:off x="6542770" y="4801615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8F0FE-8777-4C3B-87B1-0B15199C671E}"/>
              </a:ext>
            </a:extLst>
          </p:cNvPr>
          <p:cNvSpPr/>
          <p:nvPr/>
        </p:nvSpPr>
        <p:spPr>
          <a:xfrm>
            <a:off x="6542771" y="4801615"/>
            <a:ext cx="3154680" cy="4572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942F5E-3686-4E85-A8DA-BF95A5054ADF}"/>
              </a:ext>
            </a:extLst>
          </p:cNvPr>
          <p:cNvSpPr txBox="1"/>
          <p:nvPr/>
        </p:nvSpPr>
        <p:spPr>
          <a:xfrm flipH="1">
            <a:off x="10237193" y="4691163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F5EE29-CA20-4883-B75E-5FA731C94209}"/>
              </a:ext>
            </a:extLst>
          </p:cNvPr>
          <p:cNvSpPr txBox="1"/>
          <p:nvPr/>
        </p:nvSpPr>
        <p:spPr>
          <a:xfrm flipH="1">
            <a:off x="6548107" y="4450930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982575-68DD-4CA3-9E4D-9443D97EA47E}"/>
              </a:ext>
            </a:extLst>
          </p:cNvPr>
          <p:cNvSpPr/>
          <p:nvPr/>
        </p:nvSpPr>
        <p:spPr>
          <a:xfrm>
            <a:off x="6576051" y="5393609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AC1A2A-5FD3-414C-81BE-4832BCDFFC9F}"/>
              </a:ext>
            </a:extLst>
          </p:cNvPr>
          <p:cNvSpPr/>
          <p:nvPr/>
        </p:nvSpPr>
        <p:spPr>
          <a:xfrm>
            <a:off x="6542771" y="5393609"/>
            <a:ext cx="274320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54E6D8-BD21-46D5-A6E0-66CFE7A369CB}"/>
              </a:ext>
            </a:extLst>
          </p:cNvPr>
          <p:cNvSpPr txBox="1"/>
          <p:nvPr/>
        </p:nvSpPr>
        <p:spPr>
          <a:xfrm flipH="1">
            <a:off x="10242109" y="5270577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BF66E5-8DF1-47B0-990C-AE223F7DC766}"/>
              </a:ext>
            </a:extLst>
          </p:cNvPr>
          <p:cNvSpPr txBox="1"/>
          <p:nvPr/>
        </p:nvSpPr>
        <p:spPr>
          <a:xfrm flipH="1">
            <a:off x="6544338" y="5036573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205BD-5B59-4D83-89F8-FFEE69C731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6532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CA993C7-39F0-4D20-8623-593D0F255C08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8BBC4A-4E4E-42C3-B331-CFD46D257480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5D3666-6497-4777-86C2-B9623D9E96F2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CC99DA-77EC-4789-99B1-8A786B1DA49C}"/>
              </a:ext>
            </a:extLst>
          </p:cNvPr>
          <p:cNvSpPr txBox="1"/>
          <p:nvPr/>
        </p:nvSpPr>
        <p:spPr>
          <a:xfrm>
            <a:off x="1430444" y="3812564"/>
            <a:ext cx="2618024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6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30 Minutes Break Time Estimation Here</a:t>
            </a:r>
            <a:endParaRPr lang="id-ID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8D1557-9155-4E7C-B3CC-F23FB9251CF2}"/>
              </a:ext>
            </a:extLst>
          </p:cNvPr>
          <p:cNvSpPr txBox="1"/>
          <p:nvPr/>
        </p:nvSpPr>
        <p:spPr>
          <a:xfrm>
            <a:off x="1462528" y="1589735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IT’S TIME TO BREAK NOW</a:t>
            </a:r>
            <a:endParaRPr lang="en-ID" sz="1200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322C9-C368-4760-AE10-FBC464AC481B}"/>
              </a:ext>
            </a:extLst>
          </p:cNvPr>
          <p:cNvSpPr txBox="1"/>
          <p:nvPr/>
        </p:nvSpPr>
        <p:spPr>
          <a:xfrm>
            <a:off x="1398360" y="1734356"/>
            <a:ext cx="5948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+mj-lt"/>
              </a:rPr>
              <a:t>BREAK TIME</a:t>
            </a:r>
            <a:endParaRPr lang="en-ID" sz="6600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342678-C410-4A02-96F2-6ACB86D644D9}"/>
              </a:ext>
            </a:extLst>
          </p:cNvPr>
          <p:cNvSpPr/>
          <p:nvPr/>
        </p:nvSpPr>
        <p:spPr>
          <a:xfrm>
            <a:off x="7924800" y="0"/>
            <a:ext cx="3638550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65C694A-8CFE-49C4-BE7C-AE7EA4ACC1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2663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9B6626-6FD6-4627-A550-320441F55246}"/>
              </a:ext>
            </a:extLst>
          </p:cNvPr>
          <p:cNvSpPr txBox="1"/>
          <p:nvPr/>
        </p:nvSpPr>
        <p:spPr>
          <a:xfrm>
            <a:off x="5575164" y="1522018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ABOUT INTERIUM PRODUCT HERE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98EDC6-99B0-468B-A5F1-CC0A5D9D99B9}"/>
              </a:ext>
            </a:extLst>
          </p:cNvPr>
          <p:cNvSpPr txBox="1"/>
          <p:nvPr/>
        </p:nvSpPr>
        <p:spPr>
          <a:xfrm>
            <a:off x="5588508" y="1309623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MINIMAL AND MODERN INTERIOR STYLE</a:t>
            </a:r>
            <a:endParaRPr lang="en-ID" sz="120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3315CD-DCF5-4D4C-9E43-296D10BC8E4C}"/>
              </a:ext>
            </a:extLst>
          </p:cNvPr>
          <p:cNvSpPr txBox="1"/>
          <p:nvPr/>
        </p:nvSpPr>
        <p:spPr>
          <a:xfrm>
            <a:off x="5590401" y="315438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One Here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FB1C39-77A2-4B73-B535-2247208147C9}"/>
              </a:ext>
            </a:extLst>
          </p:cNvPr>
          <p:cNvSpPr txBox="1"/>
          <p:nvPr/>
        </p:nvSpPr>
        <p:spPr>
          <a:xfrm>
            <a:off x="5588508" y="3421854"/>
            <a:ext cx="512498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magna sit 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8205F-2B7D-4B1D-AE8D-5DDD9F548383}"/>
              </a:ext>
            </a:extLst>
          </p:cNvPr>
          <p:cNvSpPr txBox="1"/>
          <p:nvPr/>
        </p:nvSpPr>
        <p:spPr>
          <a:xfrm>
            <a:off x="5590401" y="4455038"/>
            <a:ext cx="18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Two Here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E1F6C3-EF7B-4AF7-853C-22E5128E80DA}"/>
              </a:ext>
            </a:extLst>
          </p:cNvPr>
          <p:cNvSpPr txBox="1"/>
          <p:nvPr/>
        </p:nvSpPr>
        <p:spPr>
          <a:xfrm>
            <a:off x="5588508" y="4722510"/>
            <a:ext cx="512498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magna sit 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3EDDF9-9584-4944-9F05-DFA671C3B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CBF2357-DE5C-43C7-A2BF-C27367D50A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83439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A0EF901-5870-4843-A2F2-24484A60D6A9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41A356-98AD-499C-AFC7-651DABE5CD8A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01A488C-4A59-4530-A2FE-A5F28EF24186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59C9C9-75C5-4634-8709-0756613C0688}"/>
              </a:ext>
            </a:extLst>
          </p:cNvPr>
          <p:cNvSpPr txBox="1"/>
          <p:nvPr/>
        </p:nvSpPr>
        <p:spPr>
          <a:xfrm>
            <a:off x="1409270" y="1710041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INTERIUM PRODUCT</a:t>
            </a:r>
            <a:endParaRPr lang="en-ID" sz="3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85D01D-5F59-437E-A1AA-A5491F41A1F4}"/>
              </a:ext>
            </a:extLst>
          </p:cNvPr>
          <p:cNvSpPr txBox="1"/>
          <p:nvPr/>
        </p:nvSpPr>
        <p:spPr>
          <a:xfrm>
            <a:off x="1422614" y="1497646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5B46B4-A75B-4131-AEBE-87BDD0C4327D}"/>
              </a:ext>
            </a:extLst>
          </p:cNvPr>
          <p:cNvSpPr txBox="1"/>
          <p:nvPr/>
        </p:nvSpPr>
        <p:spPr>
          <a:xfrm>
            <a:off x="1422614" y="3675596"/>
            <a:ext cx="5073720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F8C98D-D123-45AF-9731-A6A0A1479D55}"/>
              </a:ext>
            </a:extLst>
          </p:cNvPr>
          <p:cNvSpPr txBox="1"/>
          <p:nvPr/>
        </p:nvSpPr>
        <p:spPr>
          <a:xfrm>
            <a:off x="1422614" y="4788403"/>
            <a:ext cx="50737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FBE1C9-E71E-4A57-8F57-87E24420AA9A}"/>
              </a:ext>
            </a:extLst>
          </p:cNvPr>
          <p:cNvSpPr txBox="1"/>
          <p:nvPr/>
        </p:nvSpPr>
        <p:spPr>
          <a:xfrm>
            <a:off x="1436689" y="3401050"/>
            <a:ext cx="2369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Segementation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BA4B89-C6E3-46F2-ACF7-8E8EC5ED05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2887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3B672FA-8AE1-49A3-B63B-B2E2CA61C297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069E661-DBC3-4451-8364-4356659979C8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0871083-4902-4B0C-B818-383A20643A8E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8B4A71-0CF1-4B18-AFD4-D3458BD7C8BF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273622-12C1-471D-A04D-8188EB57C36D}"/>
              </a:ext>
            </a:extLst>
          </p:cNvPr>
          <p:cNvSpPr txBox="1"/>
          <p:nvPr/>
        </p:nvSpPr>
        <p:spPr>
          <a:xfrm>
            <a:off x="5633476" y="1760684"/>
            <a:ext cx="434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INTERIOR STYLE</a:t>
            </a:r>
            <a:endParaRPr lang="en-ID" sz="3200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4DE1BD-19F9-4327-8D12-F315DBFE4B8F}"/>
              </a:ext>
            </a:extLst>
          </p:cNvPr>
          <p:cNvSpPr txBox="1"/>
          <p:nvPr/>
        </p:nvSpPr>
        <p:spPr>
          <a:xfrm>
            <a:off x="5646821" y="1548289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01D80-9975-4436-BB69-374EB0A6B7C4}"/>
              </a:ext>
            </a:extLst>
          </p:cNvPr>
          <p:cNvSpPr txBox="1"/>
          <p:nvPr/>
        </p:nvSpPr>
        <p:spPr>
          <a:xfrm>
            <a:off x="5646821" y="3362297"/>
            <a:ext cx="5130866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mattis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mattis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ultrices.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ultrices.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mattis enim ut tellus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93EEA1-9945-4D71-884E-087D16B9B177}"/>
              </a:ext>
            </a:extLst>
          </p:cNvPr>
          <p:cNvSpPr txBox="1"/>
          <p:nvPr/>
        </p:nvSpPr>
        <p:spPr>
          <a:xfrm>
            <a:off x="5652100" y="4737760"/>
            <a:ext cx="233493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 ique magna sit amet.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nibh pra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4BE49C-AA6A-4E08-86F0-52C7488E1C2D}"/>
              </a:ext>
            </a:extLst>
          </p:cNvPr>
          <p:cNvSpPr txBox="1"/>
          <p:nvPr/>
        </p:nvSpPr>
        <p:spPr>
          <a:xfrm>
            <a:off x="8435384" y="4737760"/>
            <a:ext cx="2334939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 ique magna sit amet. et nibh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g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A06662-55D8-400C-BD57-095FA2A1A1CC}"/>
              </a:ext>
            </a:extLst>
          </p:cNvPr>
          <p:cNvSpPr txBox="1"/>
          <p:nvPr/>
        </p:nvSpPr>
        <p:spPr>
          <a:xfrm>
            <a:off x="5652101" y="4426832"/>
            <a:ext cx="2126856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Business Aspect Here</a:t>
            </a:r>
            <a:endParaRPr lang="id-ID" sz="14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330014-3232-4976-A493-3AF93663B2D6}"/>
              </a:ext>
            </a:extLst>
          </p:cNvPr>
          <p:cNvSpPr txBox="1"/>
          <p:nvPr/>
        </p:nvSpPr>
        <p:spPr>
          <a:xfrm>
            <a:off x="8435385" y="4426832"/>
            <a:ext cx="2126855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Style</a:t>
            </a:r>
            <a:r>
              <a:rPr lang="id-ID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Aspect Here</a:t>
            </a:r>
            <a:r>
              <a:rPr lang="id-ID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44A3A6-8058-46BC-994B-55F8B59D93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9059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CA8439-171A-4AD0-8C75-CCF57C72E9A2}"/>
              </a:ext>
            </a:extLst>
          </p:cNvPr>
          <p:cNvSpPr txBox="1"/>
          <p:nvPr/>
        </p:nvSpPr>
        <p:spPr>
          <a:xfrm>
            <a:off x="3814602" y="1580919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MAKE YOUR INTERIOR FANCY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C6C360-A0A5-44DA-890E-5FCA16F2D252}"/>
              </a:ext>
            </a:extLst>
          </p:cNvPr>
          <p:cNvSpPr txBox="1"/>
          <p:nvPr/>
        </p:nvSpPr>
        <p:spPr>
          <a:xfrm>
            <a:off x="3827946" y="1368524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MINIMAL AND MODERN INTERIOR STYLE</a:t>
            </a:r>
            <a:endParaRPr lang="en-ID" sz="1200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70F630-3EA1-41B9-9796-0B1B25DFE7C5}"/>
              </a:ext>
            </a:extLst>
          </p:cNvPr>
          <p:cNvSpPr txBox="1"/>
          <p:nvPr/>
        </p:nvSpPr>
        <p:spPr>
          <a:xfrm>
            <a:off x="3829839" y="3200772"/>
            <a:ext cx="29017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Quality Interior Segmentation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056D99-91A5-4C5A-9EB7-126EF651CA11}"/>
              </a:ext>
            </a:extLst>
          </p:cNvPr>
          <p:cNvSpPr txBox="1"/>
          <p:nvPr/>
        </p:nvSpPr>
        <p:spPr>
          <a:xfrm>
            <a:off x="3827946" y="3482312"/>
            <a:ext cx="4491952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magna sit 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magna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E92BD0-6C55-46BA-BD6A-D29DCF601831}"/>
              </a:ext>
            </a:extLst>
          </p:cNvPr>
          <p:cNvSpPr txBox="1"/>
          <p:nvPr/>
        </p:nvSpPr>
        <p:spPr>
          <a:xfrm>
            <a:off x="3827946" y="4731792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120+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8E55DD-D09E-4E00-B0D9-82A077C69413}"/>
              </a:ext>
            </a:extLst>
          </p:cNvPr>
          <p:cNvSpPr txBox="1"/>
          <p:nvPr/>
        </p:nvSpPr>
        <p:spPr>
          <a:xfrm>
            <a:off x="3827946" y="5181699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Domestic Client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820CC8-0FFD-40A0-85BA-E0A10619D6A7}"/>
              </a:ext>
            </a:extLst>
          </p:cNvPr>
          <p:cNvSpPr txBox="1"/>
          <p:nvPr/>
        </p:nvSpPr>
        <p:spPr>
          <a:xfrm>
            <a:off x="5947500" y="4731792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1200+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CCFC6E-738F-49AD-9866-38FFB928DB84}"/>
              </a:ext>
            </a:extLst>
          </p:cNvPr>
          <p:cNvSpPr txBox="1"/>
          <p:nvPr/>
        </p:nvSpPr>
        <p:spPr>
          <a:xfrm>
            <a:off x="5947500" y="5181699"/>
            <a:ext cx="1552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Our Client Happy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49D9FD-A5F0-4C50-9EA7-7047228609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30FB9C4-0530-4475-AFEA-4AE949685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497880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A36ABEBC-93FB-4AE8-9FCC-DBE26D1A0764}"/>
              </a:ext>
            </a:extLst>
          </p:cNvPr>
          <p:cNvSpPr/>
          <p:nvPr/>
        </p:nvSpPr>
        <p:spPr>
          <a:xfrm>
            <a:off x="0" y="2724150"/>
            <a:ext cx="7086600" cy="3486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4CA6BD1-2661-47B7-973A-D30EE13E7C36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77DC5A-1722-4954-8955-928B032E6291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B074EF1-1EF4-44A3-B0C2-06CFE493437F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07B69-95CF-49B2-9353-9FAE60581EBF}"/>
              </a:ext>
            </a:extLst>
          </p:cNvPr>
          <p:cNvSpPr txBox="1"/>
          <p:nvPr/>
        </p:nvSpPr>
        <p:spPr>
          <a:xfrm>
            <a:off x="1409270" y="1264543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INTERIUM BEST CHOICE PRODUCT</a:t>
            </a:r>
            <a:endParaRPr lang="en-ID" sz="3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FF319A-F49D-494E-8157-672031B793CD}"/>
              </a:ext>
            </a:extLst>
          </p:cNvPr>
          <p:cNvSpPr txBox="1"/>
          <p:nvPr/>
        </p:nvSpPr>
        <p:spPr>
          <a:xfrm>
            <a:off x="1422614" y="105214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BAF588-329C-4EB2-9EF5-C5D2CDADE23B}"/>
              </a:ext>
            </a:extLst>
          </p:cNvPr>
          <p:cNvSpPr txBox="1"/>
          <p:nvPr/>
        </p:nvSpPr>
        <p:spPr>
          <a:xfrm>
            <a:off x="6138877" y="1404675"/>
            <a:ext cx="460532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1E321A-F95E-4A1E-AC78-863D203FA990}"/>
              </a:ext>
            </a:extLst>
          </p:cNvPr>
          <p:cNvSpPr txBox="1"/>
          <p:nvPr/>
        </p:nvSpPr>
        <p:spPr>
          <a:xfrm>
            <a:off x="6152952" y="1130129"/>
            <a:ext cx="1875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Best Product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73140-7741-4077-8C5F-7B637538D561}"/>
              </a:ext>
            </a:extLst>
          </p:cNvPr>
          <p:cNvSpPr txBox="1"/>
          <p:nvPr/>
        </p:nvSpPr>
        <p:spPr>
          <a:xfrm>
            <a:off x="1422615" y="3529437"/>
            <a:ext cx="504234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sfs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C4FF8-04D2-471C-8D63-423B9BA5C3B7}"/>
              </a:ext>
            </a:extLst>
          </p:cNvPr>
          <p:cNvSpPr txBox="1"/>
          <p:nvPr/>
        </p:nvSpPr>
        <p:spPr>
          <a:xfrm>
            <a:off x="1422614" y="3122967"/>
            <a:ext cx="2658613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First Best Choice Product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4C4C4F-EF8F-482C-AA4F-9A1558489AEF}"/>
              </a:ext>
            </a:extLst>
          </p:cNvPr>
          <p:cNvSpPr txBox="1"/>
          <p:nvPr/>
        </p:nvSpPr>
        <p:spPr>
          <a:xfrm>
            <a:off x="1207399" y="4392818"/>
            <a:ext cx="14958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>
                    <a:alpha val="10000"/>
                  </a:schemeClr>
                </a:solidFill>
              </a:rPr>
              <a:t>0</a:t>
            </a:r>
            <a:r>
              <a:rPr lang="en-US" sz="4400" b="1" dirty="0">
                <a:solidFill>
                  <a:schemeClr val="accent5">
                    <a:alpha val="10000"/>
                  </a:schemeClr>
                </a:solidFill>
              </a:rPr>
              <a:t>2</a:t>
            </a:r>
            <a:endParaRPr lang="en-ID" sz="4400" b="1" dirty="0">
              <a:solidFill>
                <a:schemeClr val="accent5">
                  <a:alpha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CA16EE-C5EC-4755-B07B-BE1A1AC4C8CA}"/>
              </a:ext>
            </a:extLst>
          </p:cNvPr>
          <p:cNvSpPr txBox="1"/>
          <p:nvPr/>
        </p:nvSpPr>
        <p:spPr>
          <a:xfrm>
            <a:off x="1422615" y="4952689"/>
            <a:ext cx="504234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sfs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62A275-1091-47BA-BB74-CEE064CB3078}"/>
              </a:ext>
            </a:extLst>
          </p:cNvPr>
          <p:cNvSpPr txBox="1"/>
          <p:nvPr/>
        </p:nvSpPr>
        <p:spPr>
          <a:xfrm>
            <a:off x="1422614" y="4546219"/>
            <a:ext cx="3258568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Second Best Choice Product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17DF06-DE37-417F-9189-FCBEF8CF3FBA}"/>
              </a:ext>
            </a:extLst>
          </p:cNvPr>
          <p:cNvSpPr txBox="1"/>
          <p:nvPr/>
        </p:nvSpPr>
        <p:spPr>
          <a:xfrm>
            <a:off x="1207398" y="2964180"/>
            <a:ext cx="14958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>
                <a:solidFill>
                  <a:schemeClr val="accent5">
                    <a:alpha val="10000"/>
                  </a:schemeClr>
                </a:solidFill>
              </a:rPr>
              <a:t>0</a:t>
            </a:r>
            <a:r>
              <a:rPr lang="en-US" sz="4400" b="1" dirty="0">
                <a:solidFill>
                  <a:schemeClr val="accent5">
                    <a:alpha val="10000"/>
                  </a:schemeClr>
                </a:solidFill>
              </a:rPr>
              <a:t>1</a:t>
            </a:r>
            <a:endParaRPr lang="en-ID" sz="4400" b="1" dirty="0">
              <a:solidFill>
                <a:schemeClr val="accent5">
                  <a:alpha val="10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6B0F99-F988-48FE-ACF2-B11F761A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0609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>
            <a:extLst>
              <a:ext uri="{FF2B5EF4-FFF2-40B4-BE49-F238E27FC236}">
                <a16:creationId xmlns:a16="http://schemas.microsoft.com/office/drawing/2014/main" id="{CCBBA8E7-E508-48F0-BA78-21F569A538B3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E116C2A-6088-46D5-B5C6-AA7981EBE489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ECC73C4-F58C-46C9-B772-1C6C384DD712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5B8486-AEAC-4CEE-9281-DD05C3B02F42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22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F0BF69-A8DF-483A-B695-40CDAC3F7EFD}"/>
              </a:ext>
            </a:extLst>
          </p:cNvPr>
          <p:cNvSpPr txBox="1"/>
          <p:nvPr/>
        </p:nvSpPr>
        <p:spPr>
          <a:xfrm>
            <a:off x="6410492" y="1694564"/>
            <a:ext cx="33067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INTERIUM BEST PROJECT HERE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64BC36-8113-472C-B946-C745F1FC0899}"/>
              </a:ext>
            </a:extLst>
          </p:cNvPr>
          <p:cNvSpPr txBox="1"/>
          <p:nvPr/>
        </p:nvSpPr>
        <p:spPr>
          <a:xfrm>
            <a:off x="6423836" y="1482169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8AC194-A59C-49A9-84C4-1A998F69E3FF}"/>
              </a:ext>
            </a:extLst>
          </p:cNvPr>
          <p:cNvSpPr txBox="1"/>
          <p:nvPr/>
        </p:nvSpPr>
        <p:spPr>
          <a:xfrm>
            <a:off x="6409760" y="3637385"/>
            <a:ext cx="444020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EA1C37-EF9B-4196-A83F-98DB6DE75697}"/>
              </a:ext>
            </a:extLst>
          </p:cNvPr>
          <p:cNvSpPr txBox="1"/>
          <p:nvPr/>
        </p:nvSpPr>
        <p:spPr>
          <a:xfrm>
            <a:off x="6409760" y="4549965"/>
            <a:ext cx="444020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C6678B-98CB-4968-A489-BEE6EDC7A24E}"/>
              </a:ext>
            </a:extLst>
          </p:cNvPr>
          <p:cNvSpPr txBox="1"/>
          <p:nvPr/>
        </p:nvSpPr>
        <p:spPr>
          <a:xfrm>
            <a:off x="6423836" y="3362839"/>
            <a:ext cx="2303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Our Best Project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67A72F-2B83-476E-AD51-04F70E28FB2A}"/>
              </a:ext>
            </a:extLst>
          </p:cNvPr>
          <p:cNvSpPr txBox="1"/>
          <p:nvPr/>
        </p:nvSpPr>
        <p:spPr>
          <a:xfrm>
            <a:off x="1910364" y="1450402"/>
            <a:ext cx="376710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5"/>
                </a:solidFill>
              </a:rPr>
              <a:t>il</a:t>
            </a:r>
            <a:r>
              <a:rPr lang="en-US" sz="1100" dirty="0">
                <a:solidFill>
                  <a:schemeClr val="accent5"/>
                </a:solidFill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iii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04D01D-9EAF-4344-92E1-3CA20B091EFA}"/>
              </a:ext>
            </a:extLst>
          </p:cNvPr>
          <p:cNvSpPr txBox="1"/>
          <p:nvPr/>
        </p:nvSpPr>
        <p:spPr>
          <a:xfrm>
            <a:off x="1910364" y="1125803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Interium</a:t>
            </a: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 Program One</a:t>
            </a:r>
            <a:endParaRPr lang="id-ID" sz="16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29F974-A455-4260-98B1-8D3E9F62FCA5}"/>
              </a:ext>
            </a:extLst>
          </p:cNvPr>
          <p:cNvSpPr txBox="1"/>
          <p:nvPr/>
        </p:nvSpPr>
        <p:spPr>
          <a:xfrm>
            <a:off x="1910364" y="2461237"/>
            <a:ext cx="376710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5"/>
                </a:solidFill>
              </a:rPr>
              <a:t>il</a:t>
            </a:r>
            <a:r>
              <a:rPr lang="en-US" sz="1100" dirty="0">
                <a:solidFill>
                  <a:schemeClr val="accent5"/>
                </a:solidFill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iii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5A61C1-361C-40EA-AF7D-987AE1C7E9D9}"/>
              </a:ext>
            </a:extLst>
          </p:cNvPr>
          <p:cNvSpPr txBox="1"/>
          <p:nvPr/>
        </p:nvSpPr>
        <p:spPr>
          <a:xfrm>
            <a:off x="1910364" y="2136638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Interium</a:t>
            </a: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 Program Two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216BA3-8C8C-41A8-8BDC-959BF6C452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6947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28C7C322-B411-4699-895F-2BEF375EDAB9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2DA0FF5-0C9A-4300-AE8F-01C42BB96C4C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BF2D903-533B-44C4-A833-F106C201D04A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B9EA363-60FC-4373-B4A4-60975712ADC7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78781DC-1C47-405A-B9E0-EE9B27C77C06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1190EBF-DE7C-4A3F-BC18-BFFA7932B299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98997E5-524D-4368-9223-16F1A1D6F574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23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866D224-D4B1-4EF0-89F0-9C785D3C52DF}"/>
              </a:ext>
            </a:extLst>
          </p:cNvPr>
          <p:cNvSpPr/>
          <p:nvPr/>
        </p:nvSpPr>
        <p:spPr>
          <a:xfrm>
            <a:off x="2021305" y="2080757"/>
            <a:ext cx="2401975" cy="37066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29168EE-612D-4AA4-ADF9-0BB063322C3A}"/>
              </a:ext>
            </a:extLst>
          </p:cNvPr>
          <p:cNvSpPr/>
          <p:nvPr/>
        </p:nvSpPr>
        <p:spPr>
          <a:xfrm>
            <a:off x="2221249" y="2310444"/>
            <a:ext cx="2002086" cy="340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1600" dirty="0">
                <a:ln w="12700">
                  <a:noFill/>
                </a:ln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REGULAR PACK</a:t>
            </a:r>
            <a:endParaRPr lang="en-ID" dirty="0">
              <a:ln w="12700">
                <a:noFill/>
              </a:ln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93AEE70-7776-4DFB-BB0D-033E23618534}"/>
              </a:ext>
            </a:extLst>
          </p:cNvPr>
          <p:cNvSpPr/>
          <p:nvPr/>
        </p:nvSpPr>
        <p:spPr>
          <a:xfrm>
            <a:off x="2321395" y="3146946"/>
            <a:ext cx="1801795" cy="46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2400" dirty="0"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$ 599.99</a:t>
            </a:r>
            <a:endParaRPr lang="en-ID" sz="2800" dirty="0"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1A7E701-363D-44CD-8D1F-BC32ED2C61A6}"/>
              </a:ext>
            </a:extLst>
          </p:cNvPr>
          <p:cNvSpPr txBox="1"/>
          <p:nvPr/>
        </p:nvSpPr>
        <p:spPr>
          <a:xfrm>
            <a:off x="2474388" y="2813166"/>
            <a:ext cx="1495809" cy="379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Times New Roman" panose="02020603050405020304" pitchFamily="18" charset="0"/>
              </a:rPr>
              <a:t>Start From</a:t>
            </a:r>
            <a:endParaRPr lang="id-ID" sz="1400" dirty="0">
              <a:solidFill>
                <a:schemeClr val="accent5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01A9B3-0AAE-45A5-8B8F-943D84DA6E6B}"/>
              </a:ext>
            </a:extLst>
          </p:cNvPr>
          <p:cNvSpPr/>
          <p:nvPr/>
        </p:nvSpPr>
        <p:spPr>
          <a:xfrm>
            <a:off x="2627498" y="5218938"/>
            <a:ext cx="1189590" cy="346528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1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19EE62-A155-40BF-BF05-5D29DBC2EC15}"/>
              </a:ext>
            </a:extLst>
          </p:cNvPr>
          <p:cNvSpPr txBox="1"/>
          <p:nvPr/>
        </p:nvSpPr>
        <p:spPr>
          <a:xfrm>
            <a:off x="2740008" y="5211218"/>
            <a:ext cx="964571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Get It Now</a:t>
            </a:r>
            <a:endParaRPr lang="id-ID" sz="11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2E4496A-F95D-4C81-8911-A757FEEA77F9}"/>
              </a:ext>
            </a:extLst>
          </p:cNvPr>
          <p:cNvSpPr/>
          <p:nvPr/>
        </p:nvSpPr>
        <p:spPr>
          <a:xfrm>
            <a:off x="2171350" y="3848160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Tristique nulla aliquet enim</a:t>
            </a:r>
          </a:p>
        </p:txBody>
      </p:sp>
      <p:cxnSp>
        <p:nvCxnSpPr>
          <p:cNvPr id="49" name="Google Shape;353;p17">
            <a:extLst>
              <a:ext uri="{FF2B5EF4-FFF2-40B4-BE49-F238E27FC236}">
                <a16:creationId xmlns:a16="http://schemas.microsoft.com/office/drawing/2014/main" id="{D9DDB094-060A-41CC-A54A-83574E737107}"/>
              </a:ext>
            </a:extLst>
          </p:cNvPr>
          <p:cNvCxnSpPr>
            <a:cxnSpLocks/>
          </p:cNvCxnSpPr>
          <p:nvPr/>
        </p:nvCxnSpPr>
        <p:spPr>
          <a:xfrm>
            <a:off x="2227114" y="4201093"/>
            <a:ext cx="1990358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483B7A3E-B114-42B3-ADC7-F9CD648C5FE4}"/>
              </a:ext>
            </a:extLst>
          </p:cNvPr>
          <p:cNvSpPr/>
          <p:nvPr/>
        </p:nvSpPr>
        <p:spPr>
          <a:xfrm>
            <a:off x="2171350" y="4277121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Quis varius quam quisque id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cxnSp>
        <p:nvCxnSpPr>
          <p:cNvPr id="51" name="Google Shape;353;p17">
            <a:extLst>
              <a:ext uri="{FF2B5EF4-FFF2-40B4-BE49-F238E27FC236}">
                <a16:creationId xmlns:a16="http://schemas.microsoft.com/office/drawing/2014/main" id="{C5009140-EE76-4C44-A92E-33CE33D48D50}"/>
              </a:ext>
            </a:extLst>
          </p:cNvPr>
          <p:cNvCxnSpPr>
            <a:cxnSpLocks/>
          </p:cNvCxnSpPr>
          <p:nvPr/>
        </p:nvCxnSpPr>
        <p:spPr>
          <a:xfrm>
            <a:off x="2227114" y="4630054"/>
            <a:ext cx="1990358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BE6F71EB-9A4A-4156-BB1A-9BBFB65EE4D3}"/>
              </a:ext>
            </a:extLst>
          </p:cNvPr>
          <p:cNvSpPr/>
          <p:nvPr/>
        </p:nvSpPr>
        <p:spPr>
          <a:xfrm>
            <a:off x="2171350" y="4706083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Adipiscing elit pellentesque ha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CC01331-A26D-44EC-8007-9397F6A8A336}"/>
              </a:ext>
            </a:extLst>
          </p:cNvPr>
          <p:cNvSpPr/>
          <p:nvPr/>
        </p:nvSpPr>
        <p:spPr>
          <a:xfrm>
            <a:off x="7768720" y="2080757"/>
            <a:ext cx="2401975" cy="37066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0DE5B69-0E2A-40EF-9327-592672FC899E}"/>
              </a:ext>
            </a:extLst>
          </p:cNvPr>
          <p:cNvSpPr/>
          <p:nvPr/>
        </p:nvSpPr>
        <p:spPr>
          <a:xfrm>
            <a:off x="7878868" y="2310444"/>
            <a:ext cx="2181678" cy="340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1600" dirty="0">
                <a:ln w="12700">
                  <a:noFill/>
                </a:ln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PLATINUM PACK</a:t>
            </a:r>
            <a:endParaRPr lang="en-ID" dirty="0">
              <a:ln w="12700">
                <a:noFill/>
              </a:ln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FD3FD77-4CAF-4724-AA8F-0E8D9BE50B5F}"/>
              </a:ext>
            </a:extLst>
          </p:cNvPr>
          <p:cNvSpPr/>
          <p:nvPr/>
        </p:nvSpPr>
        <p:spPr>
          <a:xfrm>
            <a:off x="8068809" y="3146946"/>
            <a:ext cx="1801795" cy="46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2400" dirty="0"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$ 999.99</a:t>
            </a:r>
            <a:endParaRPr lang="en-ID" sz="2800" dirty="0"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787AB5-782D-4257-8334-2C4E945E68BB}"/>
              </a:ext>
            </a:extLst>
          </p:cNvPr>
          <p:cNvSpPr txBox="1"/>
          <p:nvPr/>
        </p:nvSpPr>
        <p:spPr>
          <a:xfrm>
            <a:off x="8221803" y="2813166"/>
            <a:ext cx="1495809" cy="379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accent5"/>
                </a:solidFill>
                <a:latin typeface="+mj-lt"/>
                <a:ea typeface="Times New Roman" panose="02020603050405020304" pitchFamily="18" charset="0"/>
              </a:rPr>
              <a:t>Start From</a:t>
            </a:r>
            <a:endParaRPr lang="id-ID" sz="1400" dirty="0">
              <a:solidFill>
                <a:schemeClr val="accent5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A1E224-E848-41CC-AAC7-2AB6ECC32D3D}"/>
              </a:ext>
            </a:extLst>
          </p:cNvPr>
          <p:cNvSpPr/>
          <p:nvPr/>
        </p:nvSpPr>
        <p:spPr>
          <a:xfrm>
            <a:off x="8374912" y="5218938"/>
            <a:ext cx="1189590" cy="346528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="1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07F39D4-05BE-4E0C-A6B4-B7C51A7FAF3C}"/>
              </a:ext>
            </a:extLst>
          </p:cNvPr>
          <p:cNvSpPr txBox="1"/>
          <p:nvPr/>
        </p:nvSpPr>
        <p:spPr>
          <a:xfrm>
            <a:off x="8487422" y="5211218"/>
            <a:ext cx="964571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Get It Now</a:t>
            </a:r>
            <a:endParaRPr lang="id-ID" sz="11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B0ED7B-74E2-4206-B79E-5A8C889AD5AD}"/>
              </a:ext>
            </a:extLst>
          </p:cNvPr>
          <p:cNvSpPr/>
          <p:nvPr/>
        </p:nvSpPr>
        <p:spPr>
          <a:xfrm>
            <a:off x="7918765" y="3848160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Tristique nulla aliquet enim</a:t>
            </a:r>
          </a:p>
        </p:txBody>
      </p:sp>
      <p:cxnSp>
        <p:nvCxnSpPr>
          <p:cNvPr id="65" name="Google Shape;353;p17">
            <a:extLst>
              <a:ext uri="{FF2B5EF4-FFF2-40B4-BE49-F238E27FC236}">
                <a16:creationId xmlns:a16="http://schemas.microsoft.com/office/drawing/2014/main" id="{5A48054E-158D-4553-AB13-BFC03CBC78E2}"/>
              </a:ext>
            </a:extLst>
          </p:cNvPr>
          <p:cNvCxnSpPr>
            <a:cxnSpLocks/>
          </p:cNvCxnSpPr>
          <p:nvPr/>
        </p:nvCxnSpPr>
        <p:spPr>
          <a:xfrm>
            <a:off x="7974529" y="4201093"/>
            <a:ext cx="1990358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8BFDD78A-6F74-4E69-BDEF-7CA67D9BE5BB}"/>
              </a:ext>
            </a:extLst>
          </p:cNvPr>
          <p:cNvSpPr/>
          <p:nvPr/>
        </p:nvSpPr>
        <p:spPr>
          <a:xfrm>
            <a:off x="7918765" y="4277121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Quis varius quam quisque id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cxnSp>
        <p:nvCxnSpPr>
          <p:cNvPr id="67" name="Google Shape;353;p17">
            <a:extLst>
              <a:ext uri="{FF2B5EF4-FFF2-40B4-BE49-F238E27FC236}">
                <a16:creationId xmlns:a16="http://schemas.microsoft.com/office/drawing/2014/main" id="{E0901337-A2F0-4B4C-8449-3C64C6B23F50}"/>
              </a:ext>
            </a:extLst>
          </p:cNvPr>
          <p:cNvCxnSpPr>
            <a:cxnSpLocks/>
          </p:cNvCxnSpPr>
          <p:nvPr/>
        </p:nvCxnSpPr>
        <p:spPr>
          <a:xfrm>
            <a:off x="7974529" y="4630054"/>
            <a:ext cx="1990358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64E1DF01-C96F-49F9-8C35-9E1D2E982874}"/>
              </a:ext>
            </a:extLst>
          </p:cNvPr>
          <p:cNvSpPr/>
          <p:nvPr/>
        </p:nvSpPr>
        <p:spPr>
          <a:xfrm>
            <a:off x="7918765" y="4706083"/>
            <a:ext cx="2101886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Adipiscing elit pellentesque ha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B5597D4-1025-438B-847B-C9BD503F50A2}"/>
              </a:ext>
            </a:extLst>
          </p:cNvPr>
          <p:cNvSpPr/>
          <p:nvPr/>
        </p:nvSpPr>
        <p:spPr>
          <a:xfrm>
            <a:off x="4687472" y="1877921"/>
            <a:ext cx="2817056" cy="396539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ABCC263-A04F-4351-90B0-F5E504A29655}"/>
              </a:ext>
            </a:extLst>
          </p:cNvPr>
          <p:cNvSpPr/>
          <p:nvPr/>
        </p:nvSpPr>
        <p:spPr>
          <a:xfrm>
            <a:off x="4811188" y="2121399"/>
            <a:ext cx="2569621" cy="37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dirty="0">
                <a:ln w="12700">
                  <a:noFill/>
                </a:ln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PREMIUM PACK</a:t>
            </a:r>
            <a:endParaRPr lang="en-ID" sz="2000" dirty="0">
              <a:ln w="12700">
                <a:noFill/>
              </a:ln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703F4D2-78F0-42B3-B324-0790651E8155}"/>
              </a:ext>
            </a:extLst>
          </p:cNvPr>
          <p:cNvSpPr/>
          <p:nvPr/>
        </p:nvSpPr>
        <p:spPr>
          <a:xfrm>
            <a:off x="5132225" y="3033078"/>
            <a:ext cx="1927551" cy="523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2800" dirty="0">
                <a:solidFill>
                  <a:schemeClr val="accent5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$ 899.99</a:t>
            </a:r>
            <a:endParaRPr lang="en-ID" sz="3200" dirty="0">
              <a:solidFill>
                <a:schemeClr val="accent5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23951D3-A292-4E18-806C-190EE8E36658}"/>
              </a:ext>
            </a:extLst>
          </p:cNvPr>
          <p:cNvSpPr txBox="1"/>
          <p:nvPr/>
        </p:nvSpPr>
        <p:spPr>
          <a:xfrm>
            <a:off x="5295896" y="2678242"/>
            <a:ext cx="1600208" cy="419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accent5"/>
                </a:solidFill>
                <a:latin typeface="+mj-lt"/>
                <a:ea typeface="Times New Roman" panose="02020603050405020304" pitchFamily="18" charset="0"/>
              </a:rPr>
              <a:t>Start From</a:t>
            </a:r>
            <a:endParaRPr lang="id-ID" sz="1600" dirty="0">
              <a:solidFill>
                <a:schemeClr val="accent5"/>
              </a:solidFill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5557446-E230-495C-A3B4-27C4FB6FECF0}"/>
              </a:ext>
            </a:extLst>
          </p:cNvPr>
          <p:cNvSpPr/>
          <p:nvPr/>
        </p:nvSpPr>
        <p:spPr>
          <a:xfrm>
            <a:off x="5459692" y="5237366"/>
            <a:ext cx="1272616" cy="370716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 b="1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69E7482-CBC2-41FD-9131-F1C109EC8685}"/>
              </a:ext>
            </a:extLst>
          </p:cNvPr>
          <p:cNvSpPr txBox="1"/>
          <p:nvPr/>
        </p:nvSpPr>
        <p:spPr>
          <a:xfrm>
            <a:off x="5580054" y="5232076"/>
            <a:ext cx="10318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Get It Now</a:t>
            </a:r>
            <a:endParaRPr lang="id-ID" sz="12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3E16642-D694-457B-A8F7-AA41F57B972B}"/>
              </a:ext>
            </a:extLst>
          </p:cNvPr>
          <p:cNvSpPr/>
          <p:nvPr/>
        </p:nvSpPr>
        <p:spPr>
          <a:xfrm>
            <a:off x="4971707" y="3778755"/>
            <a:ext cx="224858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Tristique nulla aliquet enim tort</a:t>
            </a:r>
          </a:p>
        </p:txBody>
      </p:sp>
      <p:cxnSp>
        <p:nvCxnSpPr>
          <p:cNvPr id="78" name="Google Shape;353;p17">
            <a:extLst>
              <a:ext uri="{FF2B5EF4-FFF2-40B4-BE49-F238E27FC236}">
                <a16:creationId xmlns:a16="http://schemas.microsoft.com/office/drawing/2014/main" id="{49E481CA-E1B6-455D-8A85-37107A6EA8A4}"/>
              </a:ext>
            </a:extLst>
          </p:cNvPr>
          <p:cNvCxnSpPr>
            <a:cxnSpLocks/>
          </p:cNvCxnSpPr>
          <p:nvPr/>
        </p:nvCxnSpPr>
        <p:spPr>
          <a:xfrm>
            <a:off x="5031363" y="4156320"/>
            <a:ext cx="2129273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94E39C77-3E45-47E4-B600-BF8A8F233C3F}"/>
              </a:ext>
            </a:extLst>
          </p:cNvPr>
          <p:cNvSpPr/>
          <p:nvPr/>
        </p:nvSpPr>
        <p:spPr>
          <a:xfrm>
            <a:off x="4971707" y="4237655"/>
            <a:ext cx="224858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Quis varius quam quisque id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cxnSp>
        <p:nvCxnSpPr>
          <p:cNvPr id="80" name="Google Shape;353;p17">
            <a:extLst>
              <a:ext uri="{FF2B5EF4-FFF2-40B4-BE49-F238E27FC236}">
                <a16:creationId xmlns:a16="http://schemas.microsoft.com/office/drawing/2014/main" id="{412228B5-D739-473A-A98A-7F3D60716021}"/>
              </a:ext>
            </a:extLst>
          </p:cNvPr>
          <p:cNvCxnSpPr>
            <a:cxnSpLocks/>
          </p:cNvCxnSpPr>
          <p:nvPr/>
        </p:nvCxnSpPr>
        <p:spPr>
          <a:xfrm>
            <a:off x="5031363" y="4615221"/>
            <a:ext cx="2129273" cy="0"/>
          </a:xfrm>
          <a:prstGeom prst="straightConnector1">
            <a:avLst/>
          </a:prstGeom>
          <a:noFill/>
          <a:ln w="28575" cap="flat" cmpd="sng">
            <a:solidFill>
              <a:srgbClr val="D8D8D8">
                <a:alpha val="25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E20CABF9-F449-411C-9372-728B2855C25B}"/>
              </a:ext>
            </a:extLst>
          </p:cNvPr>
          <p:cNvSpPr/>
          <p:nvPr/>
        </p:nvSpPr>
        <p:spPr>
          <a:xfrm>
            <a:off x="4971707" y="4696556"/>
            <a:ext cx="2248584" cy="318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Adipiscing elit pellentesque habit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4579FC9-49BF-4258-A616-96D545FB9132}"/>
              </a:ext>
            </a:extLst>
          </p:cNvPr>
          <p:cNvSpPr txBox="1"/>
          <p:nvPr/>
        </p:nvSpPr>
        <p:spPr>
          <a:xfrm>
            <a:off x="2424338" y="967475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PRICING TABLES</a:t>
            </a:r>
            <a:endParaRPr lang="en-ID" sz="3200" dirty="0"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24200DF-5CCD-4BE5-BE2B-061BC3B765E1}"/>
              </a:ext>
            </a:extLst>
          </p:cNvPr>
          <p:cNvSpPr txBox="1"/>
          <p:nvPr/>
        </p:nvSpPr>
        <p:spPr>
          <a:xfrm>
            <a:off x="4574590" y="755080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72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E3B03C-59AB-4B17-B2F3-E794BC22EAAB}"/>
              </a:ext>
            </a:extLst>
          </p:cNvPr>
          <p:cNvSpPr txBox="1"/>
          <p:nvPr/>
        </p:nvSpPr>
        <p:spPr>
          <a:xfrm>
            <a:off x="5575164" y="1832150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ABOUT INTERIUM TESTIMONIAL HERE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7D2265-8FA9-4323-9700-B92C6AA4D21D}"/>
              </a:ext>
            </a:extLst>
          </p:cNvPr>
          <p:cNvSpPr txBox="1"/>
          <p:nvPr/>
        </p:nvSpPr>
        <p:spPr>
          <a:xfrm>
            <a:off x="5588508" y="161975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MINIMAL AND MODERN INTERIOR STYLE</a:t>
            </a:r>
            <a:endParaRPr lang="en-ID" sz="1200" dirty="0">
              <a:solidFill>
                <a:schemeClr val="accent5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670D0-5E29-4356-BCF6-4CEA110BFAD4}"/>
              </a:ext>
            </a:extLst>
          </p:cNvPr>
          <p:cNvSpPr txBox="1"/>
          <p:nvPr/>
        </p:nvSpPr>
        <p:spPr>
          <a:xfrm>
            <a:off x="5590401" y="4355572"/>
            <a:ext cx="2760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German, 24 December 2020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67A98-BF16-424D-845C-DA756D71A5F8}"/>
              </a:ext>
            </a:extLst>
          </p:cNvPr>
          <p:cNvSpPr txBox="1"/>
          <p:nvPr/>
        </p:nvSpPr>
        <p:spPr>
          <a:xfrm>
            <a:off x="5588508" y="4623044"/>
            <a:ext cx="5136642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sit amet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CC8B13-B41F-413A-86B0-B6498F5224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67243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17269B-0A48-49CD-81B0-71F0F25E9D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A9DB45E-5DC4-44B3-AD03-C0D26A9120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609" y="2141622"/>
            <a:ext cx="5998667" cy="350022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72056D1-9C6D-4E2C-B55A-24DCA930C8A3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5B782B-6195-433A-BFD8-09838905A89E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5E4A82-76A1-489D-9040-A363BAA93C8D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1BB00C-97FA-4215-A69F-AC1807601C70}"/>
              </a:ext>
            </a:extLst>
          </p:cNvPr>
          <p:cNvSpPr txBox="1"/>
          <p:nvPr/>
        </p:nvSpPr>
        <p:spPr>
          <a:xfrm>
            <a:off x="1440960" y="1713390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LAPTOP DEVICE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7CB827-3033-4C54-93BF-68C52CD6C0DD}"/>
              </a:ext>
            </a:extLst>
          </p:cNvPr>
          <p:cNvSpPr txBox="1"/>
          <p:nvPr/>
        </p:nvSpPr>
        <p:spPr>
          <a:xfrm>
            <a:off x="1454304" y="150099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1659E6-187A-4189-AF9A-5A439970EB74}"/>
              </a:ext>
            </a:extLst>
          </p:cNvPr>
          <p:cNvSpPr txBox="1"/>
          <p:nvPr/>
        </p:nvSpPr>
        <p:spPr>
          <a:xfrm>
            <a:off x="1454304" y="3283588"/>
            <a:ext cx="1893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Creative Idea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A5CE42-CCE3-41C2-A3F7-4DD362D06AA6}"/>
              </a:ext>
            </a:extLst>
          </p:cNvPr>
          <p:cNvSpPr txBox="1"/>
          <p:nvPr/>
        </p:nvSpPr>
        <p:spPr>
          <a:xfrm>
            <a:off x="1452411" y="3536546"/>
            <a:ext cx="4355151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con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do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eiusmod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 amet. Risus pr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98FFB7-FA7E-40F3-AD8A-28995C6944EF}"/>
              </a:ext>
            </a:extLst>
          </p:cNvPr>
          <p:cNvSpPr/>
          <p:nvPr/>
        </p:nvSpPr>
        <p:spPr>
          <a:xfrm>
            <a:off x="1583259" y="5221394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A232BA-10BD-4ED7-AE3F-24740D398566}"/>
              </a:ext>
            </a:extLst>
          </p:cNvPr>
          <p:cNvSpPr/>
          <p:nvPr/>
        </p:nvSpPr>
        <p:spPr>
          <a:xfrm>
            <a:off x="1583260" y="5221394"/>
            <a:ext cx="2262556" cy="457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81EDBE-9361-44B6-A232-B924B25D5DD1}"/>
              </a:ext>
            </a:extLst>
          </p:cNvPr>
          <p:cNvSpPr txBox="1"/>
          <p:nvPr/>
        </p:nvSpPr>
        <p:spPr>
          <a:xfrm flipH="1">
            <a:off x="5277682" y="5110942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60%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72D5E0-90F6-48D8-8961-9A3E8C3A00EC}"/>
              </a:ext>
            </a:extLst>
          </p:cNvPr>
          <p:cNvSpPr txBox="1"/>
          <p:nvPr/>
        </p:nvSpPr>
        <p:spPr>
          <a:xfrm flipH="1">
            <a:off x="1588596" y="4870709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</a:t>
            </a:r>
            <a:r>
              <a:rPr lang="en-US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Aspect</a:t>
            </a: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84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FA461F-E1AE-457A-AA1A-053AE7F03F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EA9B7C4-6362-48A7-B9C1-EBB72D0E3F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39" y="1113693"/>
            <a:ext cx="5115657" cy="51156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0BC339-9950-4DB4-A2B6-83B77127EDE0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7120E9D-C84A-48E8-81B6-47A2338A1D85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308053F-D28B-4452-A145-86EA053D2AE4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C52713-0693-46FA-BE64-44BD56AA1334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26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9DCAB6-C999-473A-94D1-BDBFD08EA0C5}"/>
              </a:ext>
            </a:extLst>
          </p:cNvPr>
          <p:cNvSpPr txBox="1"/>
          <p:nvPr/>
        </p:nvSpPr>
        <p:spPr>
          <a:xfrm>
            <a:off x="6096000" y="1590222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COMPUTER DEVICE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AE7C91-BE80-4B4A-8E8C-BECF0358B4DF}"/>
              </a:ext>
            </a:extLst>
          </p:cNvPr>
          <p:cNvSpPr txBox="1"/>
          <p:nvPr/>
        </p:nvSpPr>
        <p:spPr>
          <a:xfrm>
            <a:off x="6109344" y="1377827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CF5051-D163-4A00-A6BE-92D4D2AB1394}"/>
              </a:ext>
            </a:extLst>
          </p:cNvPr>
          <p:cNvSpPr txBox="1"/>
          <p:nvPr/>
        </p:nvSpPr>
        <p:spPr>
          <a:xfrm>
            <a:off x="6109344" y="3425066"/>
            <a:ext cx="229887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935534-B946-42BA-AEC6-03376C24135B}"/>
              </a:ext>
            </a:extLst>
          </p:cNvPr>
          <p:cNvSpPr txBox="1"/>
          <p:nvPr/>
        </p:nvSpPr>
        <p:spPr>
          <a:xfrm>
            <a:off x="6113710" y="3116322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First Aspect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EE1E11-0852-4363-AC58-D9B9BDB581B5}"/>
              </a:ext>
            </a:extLst>
          </p:cNvPr>
          <p:cNvSpPr txBox="1"/>
          <p:nvPr/>
        </p:nvSpPr>
        <p:spPr>
          <a:xfrm>
            <a:off x="6109344" y="4646198"/>
            <a:ext cx="229887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E9978D-A5BE-4FFE-83DF-5813C6CABCD2}"/>
              </a:ext>
            </a:extLst>
          </p:cNvPr>
          <p:cNvSpPr txBox="1"/>
          <p:nvPr/>
        </p:nvSpPr>
        <p:spPr>
          <a:xfrm>
            <a:off x="6113710" y="4346792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Third Aspect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536DE-D44D-43B4-9E71-042EB6ED6628}"/>
              </a:ext>
            </a:extLst>
          </p:cNvPr>
          <p:cNvSpPr txBox="1"/>
          <p:nvPr/>
        </p:nvSpPr>
        <p:spPr>
          <a:xfrm>
            <a:off x="8499886" y="3409135"/>
            <a:ext cx="229887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D210BE-21D8-48DE-900F-2763F9618C70}"/>
              </a:ext>
            </a:extLst>
          </p:cNvPr>
          <p:cNvSpPr txBox="1"/>
          <p:nvPr/>
        </p:nvSpPr>
        <p:spPr>
          <a:xfrm>
            <a:off x="8499885" y="3111146"/>
            <a:ext cx="186507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Second Aspect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DEC743-5905-4AF3-96E3-A84F050707D8}"/>
              </a:ext>
            </a:extLst>
          </p:cNvPr>
          <p:cNvSpPr txBox="1"/>
          <p:nvPr/>
        </p:nvSpPr>
        <p:spPr>
          <a:xfrm>
            <a:off x="8499886" y="4654306"/>
            <a:ext cx="229887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78F756-E51A-4A8B-BEA9-B14597A02A6B}"/>
              </a:ext>
            </a:extLst>
          </p:cNvPr>
          <p:cNvSpPr txBox="1"/>
          <p:nvPr/>
        </p:nvSpPr>
        <p:spPr>
          <a:xfrm>
            <a:off x="8498067" y="4346792"/>
            <a:ext cx="2081474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Fourth Aspect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490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2758D1-79ED-4B67-B6A5-D21BB55756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F8CA49E-A1E7-472F-B790-6608AE84A5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11910"/>
            <a:ext cx="5234181" cy="5234181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EE9308FD-8C52-493B-BF9B-DE1AD6B782BB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D534B4-EE82-4B88-9691-4F6E48C5BB5A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CFAD2A9-51DA-4366-A5D3-9947EA155A5C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D34DEB-B3FB-4EE7-AAA8-DE65897487AE}"/>
              </a:ext>
            </a:extLst>
          </p:cNvPr>
          <p:cNvSpPr txBox="1"/>
          <p:nvPr/>
        </p:nvSpPr>
        <p:spPr>
          <a:xfrm>
            <a:off x="1440960" y="1532116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PHONE DEVICE</a:t>
            </a:r>
            <a:endParaRPr lang="en-ID" sz="3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A33341-7555-44E9-8BED-0C4075FF3086}"/>
              </a:ext>
            </a:extLst>
          </p:cNvPr>
          <p:cNvSpPr txBox="1"/>
          <p:nvPr/>
        </p:nvSpPr>
        <p:spPr>
          <a:xfrm>
            <a:off x="1454304" y="1319721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B21D5B-2D11-4920-9F06-761C07B2116E}"/>
              </a:ext>
            </a:extLst>
          </p:cNvPr>
          <p:cNvSpPr/>
          <p:nvPr/>
        </p:nvSpPr>
        <p:spPr>
          <a:xfrm>
            <a:off x="1502273" y="3302401"/>
            <a:ext cx="136752" cy="13675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A36AF6-3109-48BD-8418-EBFD239995CE}"/>
              </a:ext>
            </a:extLst>
          </p:cNvPr>
          <p:cNvSpPr txBox="1"/>
          <p:nvPr/>
        </p:nvSpPr>
        <p:spPr>
          <a:xfrm>
            <a:off x="1706366" y="3211900"/>
            <a:ext cx="1882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Many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926CF8-2397-4022-88A9-E760B61B16C9}"/>
              </a:ext>
            </a:extLst>
          </p:cNvPr>
          <p:cNvSpPr txBox="1"/>
          <p:nvPr/>
        </p:nvSpPr>
        <p:spPr>
          <a:xfrm>
            <a:off x="1712716" y="3479372"/>
            <a:ext cx="471538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quam vulputate dignissim. Enim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dig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magna sit amet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0ACB67-B34D-4503-AFC2-6CC988AFE188}"/>
              </a:ext>
            </a:extLst>
          </p:cNvPr>
          <p:cNvSpPr/>
          <p:nvPr/>
        </p:nvSpPr>
        <p:spPr>
          <a:xfrm>
            <a:off x="1502273" y="4535441"/>
            <a:ext cx="136752" cy="13675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3732CA-74E5-4E42-A1BC-9F2C9163BBC5}"/>
              </a:ext>
            </a:extLst>
          </p:cNvPr>
          <p:cNvSpPr txBox="1"/>
          <p:nvPr/>
        </p:nvSpPr>
        <p:spPr>
          <a:xfrm>
            <a:off x="1706366" y="4444940"/>
            <a:ext cx="1882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Many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4CA0E0-BBD4-4A08-9C83-E248384C2B05}"/>
              </a:ext>
            </a:extLst>
          </p:cNvPr>
          <p:cNvSpPr txBox="1"/>
          <p:nvPr/>
        </p:nvSpPr>
        <p:spPr>
          <a:xfrm>
            <a:off x="1712716" y="4712412"/>
            <a:ext cx="471538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quam vulputate dignissim. Enim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dig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magna sit amet</a:t>
            </a:r>
          </a:p>
        </p:txBody>
      </p:sp>
    </p:spTree>
    <p:extLst>
      <p:ext uri="{BB962C8B-B14F-4D97-AF65-F5344CB8AC3E}">
        <p14:creationId xmlns:p14="http://schemas.microsoft.com/office/powerpoint/2010/main" val="38408620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312C0F-6F16-46EF-96D9-994C111BA8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18683C0-11E6-4A46-95E7-15070CFD4E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018" y="704169"/>
            <a:ext cx="3719466" cy="54863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9DD9BD0-C813-4231-B7F9-99713DBB926F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B9C884-FDE5-4C45-A147-2FD580C452B5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9D111EF-1A7F-430B-80B8-CAA65D06FE3B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AF048D-73D6-4140-B472-3A2F4A58BF23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28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4FF54-1936-456F-A3D1-2C6EA37CF1FA}"/>
              </a:ext>
            </a:extLst>
          </p:cNvPr>
          <p:cNvSpPr txBox="1"/>
          <p:nvPr/>
        </p:nvSpPr>
        <p:spPr>
          <a:xfrm>
            <a:off x="5923113" y="1503256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TABLET DEVICE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35C563-617C-4D62-BB56-EC231685C882}"/>
              </a:ext>
            </a:extLst>
          </p:cNvPr>
          <p:cNvSpPr txBox="1"/>
          <p:nvPr/>
        </p:nvSpPr>
        <p:spPr>
          <a:xfrm>
            <a:off x="5936457" y="1290861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AD17D9-54EC-4620-9010-F11FE3E73627}"/>
              </a:ext>
            </a:extLst>
          </p:cNvPr>
          <p:cNvSpPr txBox="1"/>
          <p:nvPr/>
        </p:nvSpPr>
        <p:spPr>
          <a:xfrm>
            <a:off x="5925006" y="3218440"/>
            <a:ext cx="1648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Material Quality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7282F5-F649-4C92-9EB6-7C1D5FCAF8EC}"/>
              </a:ext>
            </a:extLst>
          </p:cNvPr>
          <p:cNvSpPr txBox="1"/>
          <p:nvPr/>
        </p:nvSpPr>
        <p:spPr>
          <a:xfrm>
            <a:off x="5923113" y="3485912"/>
            <a:ext cx="482108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 sit amet. Risus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AA3228-02C4-4886-95F5-56C8CA013C8F}"/>
              </a:ext>
            </a:extLst>
          </p:cNvPr>
          <p:cNvSpPr txBox="1"/>
          <p:nvPr/>
        </p:nvSpPr>
        <p:spPr>
          <a:xfrm>
            <a:off x="5925006" y="4473801"/>
            <a:ext cx="1572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Service Quality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0CF6E1-6506-4E3C-AC2F-AACD007189A9}"/>
              </a:ext>
            </a:extLst>
          </p:cNvPr>
          <p:cNvSpPr txBox="1"/>
          <p:nvPr/>
        </p:nvSpPr>
        <p:spPr>
          <a:xfrm>
            <a:off x="5923113" y="4741273"/>
            <a:ext cx="482108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 sit amet. Risus </a:t>
            </a:r>
          </a:p>
        </p:txBody>
      </p:sp>
    </p:spTree>
    <p:extLst>
      <p:ext uri="{BB962C8B-B14F-4D97-AF65-F5344CB8AC3E}">
        <p14:creationId xmlns:p14="http://schemas.microsoft.com/office/powerpoint/2010/main" val="659552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5307A809-4A00-4140-9F9F-2634288C6E89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4ABE40-7FD7-4093-966F-7B6CB3EACA61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D9A98F6-D9B7-41CB-8985-4F52B764F038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F9128A-5206-4372-A168-DB4FF71E2970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C9195C5-288D-4182-A8A8-D616B1DC983D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94212F9-EF8A-4833-A49E-8456E011F68D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DBEA477-3DFD-4A6F-B626-FE0CD6FC7F36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29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78" name="Chart 77">
            <a:extLst>
              <a:ext uri="{FF2B5EF4-FFF2-40B4-BE49-F238E27FC236}">
                <a16:creationId xmlns:a16="http://schemas.microsoft.com/office/drawing/2014/main" id="{04343631-B12B-4957-B3FD-9C83A0054C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2578668"/>
              </p:ext>
            </p:extLst>
          </p:nvPr>
        </p:nvGraphicFramePr>
        <p:xfrm>
          <a:off x="1476375" y="1790701"/>
          <a:ext cx="9239250" cy="2933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3121370-0A79-47CF-B51C-84CEFA01EC1E}"/>
              </a:ext>
            </a:extLst>
          </p:cNvPr>
          <p:cNvSpPr txBox="1"/>
          <p:nvPr/>
        </p:nvSpPr>
        <p:spPr>
          <a:xfrm>
            <a:off x="2424338" y="1057113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INTERIUM INFOGRAPHIC</a:t>
            </a:r>
            <a:endParaRPr lang="en-ID" sz="32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4E2C59-81F7-4169-B755-10AB89691AAE}"/>
              </a:ext>
            </a:extLst>
          </p:cNvPr>
          <p:cNvSpPr txBox="1"/>
          <p:nvPr/>
        </p:nvSpPr>
        <p:spPr>
          <a:xfrm>
            <a:off x="4574590" y="84471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20289-7AC6-49C6-87FB-73A114624826}"/>
              </a:ext>
            </a:extLst>
          </p:cNvPr>
          <p:cNvSpPr txBox="1"/>
          <p:nvPr/>
        </p:nvSpPr>
        <p:spPr>
          <a:xfrm>
            <a:off x="2207164" y="48859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9DC06D-4B7E-43D3-B276-2C561951C5E2}"/>
              </a:ext>
            </a:extLst>
          </p:cNvPr>
          <p:cNvSpPr/>
          <p:nvPr/>
        </p:nvSpPr>
        <p:spPr>
          <a:xfrm>
            <a:off x="2032000" y="5010257"/>
            <a:ext cx="136752" cy="1367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23C36A-EA94-41E0-9D54-2A77D304FF0A}"/>
              </a:ext>
            </a:extLst>
          </p:cNvPr>
          <p:cNvSpPr txBox="1"/>
          <p:nvPr/>
        </p:nvSpPr>
        <p:spPr>
          <a:xfrm>
            <a:off x="5065816" y="48859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77FA85-114C-484E-B2FC-3CC74E83D9E5}"/>
              </a:ext>
            </a:extLst>
          </p:cNvPr>
          <p:cNvSpPr/>
          <p:nvPr/>
        </p:nvSpPr>
        <p:spPr>
          <a:xfrm>
            <a:off x="4890652" y="5010257"/>
            <a:ext cx="136752" cy="1367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47A1B6-F218-445F-B196-C2D6AADFEC79}"/>
              </a:ext>
            </a:extLst>
          </p:cNvPr>
          <p:cNvSpPr txBox="1"/>
          <p:nvPr/>
        </p:nvSpPr>
        <p:spPr>
          <a:xfrm>
            <a:off x="8099632" y="48859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A098D45-E5A7-4CBB-8B29-2F46E78D5A62}"/>
              </a:ext>
            </a:extLst>
          </p:cNvPr>
          <p:cNvSpPr/>
          <p:nvPr/>
        </p:nvSpPr>
        <p:spPr>
          <a:xfrm>
            <a:off x="7924468" y="5010257"/>
            <a:ext cx="136752" cy="1367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6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1CB6D92-D15E-44B1-A013-BE0F4F79B290}"/>
              </a:ext>
            </a:extLst>
          </p:cNvPr>
          <p:cNvSpPr/>
          <p:nvPr/>
        </p:nvSpPr>
        <p:spPr>
          <a:xfrm>
            <a:off x="8858250" y="631371"/>
            <a:ext cx="2753179" cy="27976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83AEADD-ACAF-401B-BC92-F28981C24267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38491A-FAB2-4F0F-9E5F-87C0F77DE806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4C54A18-48E3-405F-863E-622E7FB97EA8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B53A34-ED32-45B2-881C-D60EF4181152}"/>
              </a:ext>
            </a:extLst>
          </p:cNvPr>
          <p:cNvSpPr txBox="1"/>
          <p:nvPr/>
        </p:nvSpPr>
        <p:spPr>
          <a:xfrm>
            <a:off x="1468858" y="1522346"/>
            <a:ext cx="434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KNOWING ABOUT INTERIUM HERE</a:t>
            </a:r>
            <a:endParaRPr lang="en-ID" sz="32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D716E-B881-4B79-951E-C10C218D9E64}"/>
              </a:ext>
            </a:extLst>
          </p:cNvPr>
          <p:cNvSpPr txBox="1"/>
          <p:nvPr/>
        </p:nvSpPr>
        <p:spPr>
          <a:xfrm>
            <a:off x="1482203" y="1309951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3333A6-203E-4D05-8FBA-946EC2F807A5}"/>
              </a:ext>
            </a:extLst>
          </p:cNvPr>
          <p:cNvSpPr txBox="1"/>
          <p:nvPr/>
        </p:nvSpPr>
        <p:spPr>
          <a:xfrm>
            <a:off x="1468858" y="3237449"/>
            <a:ext cx="2818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Segmentation One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2102EB-03C2-469F-A560-6651D0792C05}"/>
              </a:ext>
            </a:extLst>
          </p:cNvPr>
          <p:cNvSpPr txBox="1"/>
          <p:nvPr/>
        </p:nvSpPr>
        <p:spPr>
          <a:xfrm>
            <a:off x="1466964" y="3504921"/>
            <a:ext cx="434210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 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B3A6BC-831C-42DF-96CA-0EE0BE5C6F2C}"/>
              </a:ext>
            </a:extLst>
          </p:cNvPr>
          <p:cNvSpPr txBox="1"/>
          <p:nvPr/>
        </p:nvSpPr>
        <p:spPr>
          <a:xfrm>
            <a:off x="1468858" y="4454710"/>
            <a:ext cx="2844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Segmentation Two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67F988-9213-4A85-939F-A8D6B1D85B3D}"/>
              </a:ext>
            </a:extLst>
          </p:cNvPr>
          <p:cNvSpPr txBox="1"/>
          <p:nvPr/>
        </p:nvSpPr>
        <p:spPr>
          <a:xfrm>
            <a:off x="1466964" y="4722182"/>
            <a:ext cx="434210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 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</a:t>
            </a:r>
          </a:p>
        </p:txBody>
      </p:sp>
      <p:sp>
        <p:nvSpPr>
          <p:cNvPr id="17" name="Freeform 1489">
            <a:extLst>
              <a:ext uri="{FF2B5EF4-FFF2-40B4-BE49-F238E27FC236}">
                <a16:creationId xmlns:a16="http://schemas.microsoft.com/office/drawing/2014/main" id="{D2824CBC-7947-4B50-8F4E-3A48CF4BF843}"/>
              </a:ext>
            </a:extLst>
          </p:cNvPr>
          <p:cNvSpPr>
            <a:spLocks noEditPoints="1"/>
          </p:cNvSpPr>
          <p:nvPr/>
        </p:nvSpPr>
        <p:spPr bwMode="auto">
          <a:xfrm>
            <a:off x="9977752" y="1436942"/>
            <a:ext cx="425450" cy="376536"/>
          </a:xfrm>
          <a:custGeom>
            <a:avLst/>
            <a:gdLst>
              <a:gd name="T0" fmla="*/ 1724 w 3366"/>
              <a:gd name="T1" fmla="*/ 1859 h 2980"/>
              <a:gd name="T2" fmla="*/ 2365 w 3366"/>
              <a:gd name="T3" fmla="*/ 2383 h 2980"/>
              <a:gd name="T4" fmla="*/ 2690 w 3366"/>
              <a:gd name="T5" fmla="*/ 2208 h 2980"/>
              <a:gd name="T6" fmla="*/ 2690 w 3366"/>
              <a:gd name="T7" fmla="*/ 2389 h 2980"/>
              <a:gd name="T8" fmla="*/ 1724 w 3366"/>
              <a:gd name="T9" fmla="*/ 2980 h 2980"/>
              <a:gd name="T10" fmla="*/ 1724 w 3366"/>
              <a:gd name="T11" fmla="*/ 2980 h 2980"/>
              <a:gd name="T12" fmla="*/ 1724 w 3366"/>
              <a:gd name="T13" fmla="*/ 1859 h 2980"/>
              <a:gd name="T14" fmla="*/ 1642 w 3366"/>
              <a:gd name="T15" fmla="*/ 1859 h 2980"/>
              <a:gd name="T16" fmla="*/ 1642 w 3366"/>
              <a:gd name="T17" fmla="*/ 2980 h 2980"/>
              <a:gd name="T18" fmla="*/ 1642 w 3366"/>
              <a:gd name="T19" fmla="*/ 2980 h 2980"/>
              <a:gd name="T20" fmla="*/ 676 w 3366"/>
              <a:gd name="T21" fmla="*/ 2389 h 2980"/>
              <a:gd name="T22" fmla="*/ 676 w 3366"/>
              <a:gd name="T23" fmla="*/ 2208 h 2980"/>
              <a:gd name="T24" fmla="*/ 1001 w 3366"/>
              <a:gd name="T25" fmla="*/ 2383 h 2980"/>
              <a:gd name="T26" fmla="*/ 1642 w 3366"/>
              <a:gd name="T27" fmla="*/ 1859 h 2980"/>
              <a:gd name="T28" fmla="*/ 2738 w 3366"/>
              <a:gd name="T29" fmla="*/ 1235 h 2980"/>
              <a:gd name="T30" fmla="*/ 3319 w 3366"/>
              <a:gd name="T31" fmla="*/ 1725 h 2980"/>
              <a:gd name="T32" fmla="*/ 2352 w 3366"/>
              <a:gd name="T33" fmla="*/ 2288 h 2980"/>
              <a:gd name="T34" fmla="*/ 1790 w 3366"/>
              <a:gd name="T35" fmla="*/ 1805 h 2980"/>
              <a:gd name="T36" fmla="*/ 2738 w 3366"/>
              <a:gd name="T37" fmla="*/ 1235 h 2980"/>
              <a:gd name="T38" fmla="*/ 629 w 3366"/>
              <a:gd name="T39" fmla="*/ 1235 h 2980"/>
              <a:gd name="T40" fmla="*/ 1576 w 3366"/>
              <a:gd name="T41" fmla="*/ 1805 h 2980"/>
              <a:gd name="T42" fmla="*/ 1015 w 3366"/>
              <a:gd name="T43" fmla="*/ 2288 h 2980"/>
              <a:gd name="T44" fmla="*/ 48 w 3366"/>
              <a:gd name="T45" fmla="*/ 1725 h 2980"/>
              <a:gd name="T46" fmla="*/ 629 w 3366"/>
              <a:gd name="T47" fmla="*/ 1235 h 2980"/>
              <a:gd name="T48" fmla="*/ 2358 w 3366"/>
              <a:gd name="T49" fmla="*/ 0 h 2980"/>
              <a:gd name="T50" fmla="*/ 3366 w 3366"/>
              <a:gd name="T51" fmla="*/ 618 h 2980"/>
              <a:gd name="T52" fmla="*/ 2731 w 3366"/>
              <a:gd name="T53" fmla="*/ 1135 h 2980"/>
              <a:gd name="T54" fmla="*/ 1724 w 3366"/>
              <a:gd name="T55" fmla="*/ 524 h 2980"/>
              <a:gd name="T56" fmla="*/ 2358 w 3366"/>
              <a:gd name="T57" fmla="*/ 0 h 2980"/>
              <a:gd name="T58" fmla="*/ 1008 w 3366"/>
              <a:gd name="T59" fmla="*/ 0 h 2980"/>
              <a:gd name="T60" fmla="*/ 1642 w 3366"/>
              <a:gd name="T61" fmla="*/ 524 h 2980"/>
              <a:gd name="T62" fmla="*/ 635 w 3366"/>
              <a:gd name="T63" fmla="*/ 1135 h 2980"/>
              <a:gd name="T64" fmla="*/ 0 w 3366"/>
              <a:gd name="T65" fmla="*/ 618 h 2980"/>
              <a:gd name="T66" fmla="*/ 1008 w 3366"/>
              <a:gd name="T67" fmla="*/ 0 h 2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66" h="2980">
                <a:moveTo>
                  <a:pt x="1724" y="1859"/>
                </a:moveTo>
                <a:lnTo>
                  <a:pt x="2365" y="2383"/>
                </a:lnTo>
                <a:lnTo>
                  <a:pt x="2690" y="2208"/>
                </a:lnTo>
                <a:lnTo>
                  <a:pt x="2690" y="2389"/>
                </a:lnTo>
                <a:lnTo>
                  <a:pt x="1724" y="2980"/>
                </a:lnTo>
                <a:lnTo>
                  <a:pt x="1724" y="2980"/>
                </a:lnTo>
                <a:lnTo>
                  <a:pt x="1724" y="1859"/>
                </a:lnTo>
                <a:close/>
                <a:moveTo>
                  <a:pt x="1642" y="1859"/>
                </a:moveTo>
                <a:lnTo>
                  <a:pt x="1642" y="2980"/>
                </a:lnTo>
                <a:lnTo>
                  <a:pt x="1642" y="2980"/>
                </a:lnTo>
                <a:lnTo>
                  <a:pt x="676" y="2389"/>
                </a:lnTo>
                <a:lnTo>
                  <a:pt x="676" y="2208"/>
                </a:lnTo>
                <a:lnTo>
                  <a:pt x="1001" y="2383"/>
                </a:lnTo>
                <a:lnTo>
                  <a:pt x="1642" y="1859"/>
                </a:lnTo>
                <a:close/>
                <a:moveTo>
                  <a:pt x="2738" y="1235"/>
                </a:moveTo>
                <a:lnTo>
                  <a:pt x="3319" y="1725"/>
                </a:lnTo>
                <a:lnTo>
                  <a:pt x="2352" y="2288"/>
                </a:lnTo>
                <a:lnTo>
                  <a:pt x="1790" y="1805"/>
                </a:lnTo>
                <a:lnTo>
                  <a:pt x="2738" y="1235"/>
                </a:lnTo>
                <a:close/>
                <a:moveTo>
                  <a:pt x="629" y="1235"/>
                </a:moveTo>
                <a:lnTo>
                  <a:pt x="1576" y="1805"/>
                </a:lnTo>
                <a:lnTo>
                  <a:pt x="1015" y="2288"/>
                </a:lnTo>
                <a:lnTo>
                  <a:pt x="48" y="1725"/>
                </a:lnTo>
                <a:lnTo>
                  <a:pt x="629" y="1235"/>
                </a:lnTo>
                <a:close/>
                <a:moveTo>
                  <a:pt x="2358" y="0"/>
                </a:moveTo>
                <a:lnTo>
                  <a:pt x="3366" y="618"/>
                </a:lnTo>
                <a:lnTo>
                  <a:pt x="2731" y="1135"/>
                </a:lnTo>
                <a:lnTo>
                  <a:pt x="1724" y="524"/>
                </a:lnTo>
                <a:lnTo>
                  <a:pt x="2358" y="0"/>
                </a:lnTo>
                <a:close/>
                <a:moveTo>
                  <a:pt x="1008" y="0"/>
                </a:moveTo>
                <a:lnTo>
                  <a:pt x="1642" y="524"/>
                </a:lnTo>
                <a:lnTo>
                  <a:pt x="635" y="1135"/>
                </a:lnTo>
                <a:lnTo>
                  <a:pt x="0" y="618"/>
                </a:lnTo>
                <a:lnTo>
                  <a:pt x="1008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F93AC6-2085-4E16-AF7B-1B0A66AE40E6}"/>
              </a:ext>
            </a:extLst>
          </p:cNvPr>
          <p:cNvSpPr/>
          <p:nvPr/>
        </p:nvSpPr>
        <p:spPr>
          <a:xfrm>
            <a:off x="9088537" y="2160791"/>
            <a:ext cx="2289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Rectangle 36">
            <a:extLst>
              <a:ext uri="{FF2B5EF4-FFF2-40B4-BE49-F238E27FC236}">
                <a16:creationId xmlns:a16="http://schemas.microsoft.com/office/drawing/2014/main" id="{0D84AD57-348D-47A0-BDD8-0F503EB81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1305" y="1799959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Best &amp; High Quality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D9D871D4-A11B-42CA-A32C-DB693AAC710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42637" y="1294520"/>
            <a:ext cx="466724" cy="467744"/>
            <a:chOff x="2803" y="828"/>
            <a:chExt cx="1372" cy="13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2D67FFF7-690A-4319-8656-3F2FA5C81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828"/>
              <a:ext cx="1038" cy="562"/>
            </a:xfrm>
            <a:custGeom>
              <a:avLst/>
              <a:gdLst>
                <a:gd name="T0" fmla="*/ 2023 w 3115"/>
                <a:gd name="T1" fmla="*/ 0 h 1686"/>
                <a:gd name="T2" fmla="*/ 3087 w 3115"/>
                <a:gd name="T3" fmla="*/ 3 h 1686"/>
                <a:gd name="T4" fmla="*/ 3098 w 3115"/>
                <a:gd name="T5" fmla="*/ 4 h 1686"/>
                <a:gd name="T6" fmla="*/ 3105 w 3115"/>
                <a:gd name="T7" fmla="*/ 10 h 1686"/>
                <a:gd name="T8" fmla="*/ 3112 w 3115"/>
                <a:gd name="T9" fmla="*/ 18 h 1686"/>
                <a:gd name="T10" fmla="*/ 3115 w 3115"/>
                <a:gd name="T11" fmla="*/ 28 h 1686"/>
                <a:gd name="T12" fmla="*/ 3114 w 3115"/>
                <a:gd name="T13" fmla="*/ 38 h 1686"/>
                <a:gd name="T14" fmla="*/ 3109 w 3115"/>
                <a:gd name="T15" fmla="*/ 48 h 1686"/>
                <a:gd name="T16" fmla="*/ 2462 w 3115"/>
                <a:gd name="T17" fmla="*/ 891 h 1686"/>
                <a:gd name="T18" fmla="*/ 2455 w 3115"/>
                <a:gd name="T19" fmla="*/ 897 h 1686"/>
                <a:gd name="T20" fmla="*/ 2445 w 3115"/>
                <a:gd name="T21" fmla="*/ 901 h 1686"/>
                <a:gd name="T22" fmla="*/ 2435 w 3115"/>
                <a:gd name="T23" fmla="*/ 899 h 1686"/>
                <a:gd name="T24" fmla="*/ 2426 w 3115"/>
                <a:gd name="T25" fmla="*/ 894 h 1686"/>
                <a:gd name="T26" fmla="*/ 2420 w 3115"/>
                <a:gd name="T27" fmla="*/ 887 h 1686"/>
                <a:gd name="T28" fmla="*/ 2417 w 3115"/>
                <a:gd name="T29" fmla="*/ 877 h 1686"/>
                <a:gd name="T30" fmla="*/ 2393 w 3115"/>
                <a:gd name="T31" fmla="*/ 526 h 1686"/>
                <a:gd name="T32" fmla="*/ 1620 w 3115"/>
                <a:gd name="T33" fmla="*/ 906 h 1686"/>
                <a:gd name="T34" fmla="*/ 1197 w 3115"/>
                <a:gd name="T35" fmla="*/ 1619 h 1686"/>
                <a:gd name="T36" fmla="*/ 1180 w 3115"/>
                <a:gd name="T37" fmla="*/ 1641 h 1686"/>
                <a:gd name="T38" fmla="*/ 1157 w 3115"/>
                <a:gd name="T39" fmla="*/ 1661 h 1686"/>
                <a:gd name="T40" fmla="*/ 1133 w 3115"/>
                <a:gd name="T41" fmla="*/ 1675 h 1686"/>
                <a:gd name="T42" fmla="*/ 1106 w 3115"/>
                <a:gd name="T43" fmla="*/ 1682 h 1686"/>
                <a:gd name="T44" fmla="*/ 1078 w 3115"/>
                <a:gd name="T45" fmla="*/ 1686 h 1686"/>
                <a:gd name="T46" fmla="*/ 1051 w 3115"/>
                <a:gd name="T47" fmla="*/ 1684 h 1686"/>
                <a:gd name="T48" fmla="*/ 1024 w 3115"/>
                <a:gd name="T49" fmla="*/ 1675 h 1686"/>
                <a:gd name="T50" fmla="*/ 85 w 3115"/>
                <a:gd name="T51" fmla="*/ 1288 h 1686"/>
                <a:gd name="T52" fmla="*/ 60 w 3115"/>
                <a:gd name="T53" fmla="*/ 1275 h 1686"/>
                <a:gd name="T54" fmla="*/ 40 w 3115"/>
                <a:gd name="T55" fmla="*/ 1258 h 1686"/>
                <a:gd name="T56" fmla="*/ 23 w 3115"/>
                <a:gd name="T57" fmla="*/ 1236 h 1686"/>
                <a:gd name="T58" fmla="*/ 10 w 3115"/>
                <a:gd name="T59" fmla="*/ 1214 h 1686"/>
                <a:gd name="T60" fmla="*/ 2 w 3115"/>
                <a:gd name="T61" fmla="*/ 1188 h 1686"/>
                <a:gd name="T62" fmla="*/ 0 w 3115"/>
                <a:gd name="T63" fmla="*/ 1161 h 1686"/>
                <a:gd name="T64" fmla="*/ 2 w 3115"/>
                <a:gd name="T65" fmla="*/ 1134 h 1686"/>
                <a:gd name="T66" fmla="*/ 10 w 3115"/>
                <a:gd name="T67" fmla="*/ 1107 h 1686"/>
                <a:gd name="T68" fmla="*/ 24 w 3115"/>
                <a:gd name="T69" fmla="*/ 1082 h 1686"/>
                <a:gd name="T70" fmla="*/ 40 w 3115"/>
                <a:gd name="T71" fmla="*/ 1061 h 1686"/>
                <a:gd name="T72" fmla="*/ 61 w 3115"/>
                <a:gd name="T73" fmla="*/ 1045 h 1686"/>
                <a:gd name="T74" fmla="*/ 85 w 3115"/>
                <a:gd name="T75" fmla="*/ 1032 h 1686"/>
                <a:gd name="T76" fmla="*/ 110 w 3115"/>
                <a:gd name="T77" fmla="*/ 1025 h 1686"/>
                <a:gd name="T78" fmla="*/ 137 w 3115"/>
                <a:gd name="T79" fmla="*/ 1021 h 1686"/>
                <a:gd name="T80" fmla="*/ 164 w 3115"/>
                <a:gd name="T81" fmla="*/ 1023 h 1686"/>
                <a:gd name="T82" fmla="*/ 192 w 3115"/>
                <a:gd name="T83" fmla="*/ 1032 h 1686"/>
                <a:gd name="T84" fmla="*/ 1019 w 3115"/>
                <a:gd name="T85" fmla="*/ 1373 h 1686"/>
                <a:gd name="T86" fmla="*/ 1403 w 3115"/>
                <a:gd name="T87" fmla="*/ 729 h 1686"/>
                <a:gd name="T88" fmla="*/ 1418 w 3115"/>
                <a:gd name="T89" fmla="*/ 708 h 1686"/>
                <a:gd name="T90" fmla="*/ 1438 w 3115"/>
                <a:gd name="T91" fmla="*/ 690 h 1686"/>
                <a:gd name="T92" fmla="*/ 1461 w 3115"/>
                <a:gd name="T93" fmla="*/ 675 h 1686"/>
                <a:gd name="T94" fmla="*/ 2270 w 3115"/>
                <a:gd name="T95" fmla="*/ 277 h 1686"/>
                <a:gd name="T96" fmla="*/ 2007 w 3115"/>
                <a:gd name="T97" fmla="*/ 44 h 1686"/>
                <a:gd name="T98" fmla="*/ 2001 w 3115"/>
                <a:gd name="T99" fmla="*/ 36 h 1686"/>
                <a:gd name="T100" fmla="*/ 1998 w 3115"/>
                <a:gd name="T101" fmla="*/ 26 h 1686"/>
                <a:gd name="T102" fmla="*/ 2000 w 3115"/>
                <a:gd name="T103" fmla="*/ 16 h 1686"/>
                <a:gd name="T104" fmla="*/ 2006 w 3115"/>
                <a:gd name="T105" fmla="*/ 8 h 1686"/>
                <a:gd name="T106" fmla="*/ 2013 w 3115"/>
                <a:gd name="T107" fmla="*/ 3 h 1686"/>
                <a:gd name="T108" fmla="*/ 2023 w 3115"/>
                <a:gd name="T109" fmla="*/ 0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15" h="1686">
                  <a:moveTo>
                    <a:pt x="2023" y="0"/>
                  </a:moveTo>
                  <a:lnTo>
                    <a:pt x="3087" y="3"/>
                  </a:lnTo>
                  <a:lnTo>
                    <a:pt x="3098" y="4"/>
                  </a:lnTo>
                  <a:lnTo>
                    <a:pt x="3105" y="10"/>
                  </a:lnTo>
                  <a:lnTo>
                    <a:pt x="3112" y="18"/>
                  </a:lnTo>
                  <a:lnTo>
                    <a:pt x="3115" y="28"/>
                  </a:lnTo>
                  <a:lnTo>
                    <a:pt x="3114" y="38"/>
                  </a:lnTo>
                  <a:lnTo>
                    <a:pt x="3109" y="48"/>
                  </a:lnTo>
                  <a:lnTo>
                    <a:pt x="2462" y="891"/>
                  </a:lnTo>
                  <a:lnTo>
                    <a:pt x="2455" y="897"/>
                  </a:lnTo>
                  <a:lnTo>
                    <a:pt x="2445" y="901"/>
                  </a:lnTo>
                  <a:lnTo>
                    <a:pt x="2435" y="899"/>
                  </a:lnTo>
                  <a:lnTo>
                    <a:pt x="2426" y="894"/>
                  </a:lnTo>
                  <a:lnTo>
                    <a:pt x="2420" y="887"/>
                  </a:lnTo>
                  <a:lnTo>
                    <a:pt x="2417" y="877"/>
                  </a:lnTo>
                  <a:lnTo>
                    <a:pt x="2393" y="526"/>
                  </a:lnTo>
                  <a:lnTo>
                    <a:pt x="1620" y="906"/>
                  </a:lnTo>
                  <a:lnTo>
                    <a:pt x="1197" y="1619"/>
                  </a:lnTo>
                  <a:lnTo>
                    <a:pt x="1180" y="1641"/>
                  </a:lnTo>
                  <a:lnTo>
                    <a:pt x="1157" y="1661"/>
                  </a:lnTo>
                  <a:lnTo>
                    <a:pt x="1133" y="1675"/>
                  </a:lnTo>
                  <a:lnTo>
                    <a:pt x="1106" y="1682"/>
                  </a:lnTo>
                  <a:lnTo>
                    <a:pt x="1078" y="1686"/>
                  </a:lnTo>
                  <a:lnTo>
                    <a:pt x="1051" y="1684"/>
                  </a:lnTo>
                  <a:lnTo>
                    <a:pt x="1024" y="1675"/>
                  </a:lnTo>
                  <a:lnTo>
                    <a:pt x="85" y="1288"/>
                  </a:lnTo>
                  <a:lnTo>
                    <a:pt x="60" y="1275"/>
                  </a:lnTo>
                  <a:lnTo>
                    <a:pt x="40" y="1258"/>
                  </a:lnTo>
                  <a:lnTo>
                    <a:pt x="23" y="1236"/>
                  </a:lnTo>
                  <a:lnTo>
                    <a:pt x="10" y="1214"/>
                  </a:lnTo>
                  <a:lnTo>
                    <a:pt x="2" y="1188"/>
                  </a:lnTo>
                  <a:lnTo>
                    <a:pt x="0" y="1161"/>
                  </a:lnTo>
                  <a:lnTo>
                    <a:pt x="2" y="1134"/>
                  </a:lnTo>
                  <a:lnTo>
                    <a:pt x="10" y="1107"/>
                  </a:lnTo>
                  <a:lnTo>
                    <a:pt x="24" y="1082"/>
                  </a:lnTo>
                  <a:lnTo>
                    <a:pt x="40" y="1061"/>
                  </a:lnTo>
                  <a:lnTo>
                    <a:pt x="61" y="1045"/>
                  </a:lnTo>
                  <a:lnTo>
                    <a:pt x="85" y="1032"/>
                  </a:lnTo>
                  <a:lnTo>
                    <a:pt x="110" y="1025"/>
                  </a:lnTo>
                  <a:lnTo>
                    <a:pt x="137" y="1021"/>
                  </a:lnTo>
                  <a:lnTo>
                    <a:pt x="164" y="1023"/>
                  </a:lnTo>
                  <a:lnTo>
                    <a:pt x="192" y="1032"/>
                  </a:lnTo>
                  <a:lnTo>
                    <a:pt x="1019" y="1373"/>
                  </a:lnTo>
                  <a:lnTo>
                    <a:pt x="1403" y="729"/>
                  </a:lnTo>
                  <a:lnTo>
                    <a:pt x="1418" y="708"/>
                  </a:lnTo>
                  <a:lnTo>
                    <a:pt x="1438" y="690"/>
                  </a:lnTo>
                  <a:lnTo>
                    <a:pt x="1461" y="675"/>
                  </a:lnTo>
                  <a:lnTo>
                    <a:pt x="2270" y="277"/>
                  </a:lnTo>
                  <a:lnTo>
                    <a:pt x="2007" y="44"/>
                  </a:lnTo>
                  <a:lnTo>
                    <a:pt x="2001" y="36"/>
                  </a:lnTo>
                  <a:lnTo>
                    <a:pt x="1998" y="26"/>
                  </a:lnTo>
                  <a:lnTo>
                    <a:pt x="2000" y="16"/>
                  </a:lnTo>
                  <a:lnTo>
                    <a:pt x="2006" y="8"/>
                  </a:lnTo>
                  <a:lnTo>
                    <a:pt x="2013" y="3"/>
                  </a:lnTo>
                  <a:lnTo>
                    <a:pt x="20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B9D58454-2407-4351-AB0E-F5F5E64B1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064"/>
              <a:ext cx="1372" cy="139"/>
            </a:xfrm>
            <a:custGeom>
              <a:avLst/>
              <a:gdLst>
                <a:gd name="T0" fmla="*/ 208 w 4117"/>
                <a:gd name="T1" fmla="*/ 0 h 416"/>
                <a:gd name="T2" fmla="*/ 3909 w 4117"/>
                <a:gd name="T3" fmla="*/ 0 h 416"/>
                <a:gd name="T4" fmla="*/ 3945 w 4117"/>
                <a:gd name="T5" fmla="*/ 3 h 416"/>
                <a:gd name="T6" fmla="*/ 3982 w 4117"/>
                <a:gd name="T7" fmla="*/ 13 h 416"/>
                <a:gd name="T8" fmla="*/ 4013 w 4117"/>
                <a:gd name="T9" fmla="*/ 28 h 416"/>
                <a:gd name="T10" fmla="*/ 4043 w 4117"/>
                <a:gd name="T11" fmla="*/ 49 h 416"/>
                <a:gd name="T12" fmla="*/ 4068 w 4117"/>
                <a:gd name="T13" fmla="*/ 74 h 416"/>
                <a:gd name="T14" fmla="*/ 4088 w 4117"/>
                <a:gd name="T15" fmla="*/ 103 h 416"/>
                <a:gd name="T16" fmla="*/ 4103 w 4117"/>
                <a:gd name="T17" fmla="*/ 135 h 416"/>
                <a:gd name="T18" fmla="*/ 4113 w 4117"/>
                <a:gd name="T19" fmla="*/ 170 h 416"/>
                <a:gd name="T20" fmla="*/ 4117 w 4117"/>
                <a:gd name="T21" fmla="*/ 208 h 416"/>
                <a:gd name="T22" fmla="*/ 4113 w 4117"/>
                <a:gd name="T23" fmla="*/ 246 h 416"/>
                <a:gd name="T24" fmla="*/ 4103 w 4117"/>
                <a:gd name="T25" fmla="*/ 281 h 416"/>
                <a:gd name="T26" fmla="*/ 4088 w 4117"/>
                <a:gd name="T27" fmla="*/ 312 h 416"/>
                <a:gd name="T28" fmla="*/ 4068 w 4117"/>
                <a:gd name="T29" fmla="*/ 342 h 416"/>
                <a:gd name="T30" fmla="*/ 4043 w 4117"/>
                <a:gd name="T31" fmla="*/ 367 h 416"/>
                <a:gd name="T32" fmla="*/ 4013 w 4117"/>
                <a:gd name="T33" fmla="*/ 387 h 416"/>
                <a:gd name="T34" fmla="*/ 3982 w 4117"/>
                <a:gd name="T35" fmla="*/ 402 h 416"/>
                <a:gd name="T36" fmla="*/ 3945 w 4117"/>
                <a:gd name="T37" fmla="*/ 412 h 416"/>
                <a:gd name="T38" fmla="*/ 3909 w 4117"/>
                <a:gd name="T39" fmla="*/ 416 h 416"/>
                <a:gd name="T40" fmla="*/ 208 w 4117"/>
                <a:gd name="T41" fmla="*/ 416 h 416"/>
                <a:gd name="T42" fmla="*/ 170 w 4117"/>
                <a:gd name="T43" fmla="*/ 412 h 416"/>
                <a:gd name="T44" fmla="*/ 135 w 4117"/>
                <a:gd name="T45" fmla="*/ 402 h 416"/>
                <a:gd name="T46" fmla="*/ 104 w 4117"/>
                <a:gd name="T47" fmla="*/ 387 h 416"/>
                <a:gd name="T48" fmla="*/ 74 w 4117"/>
                <a:gd name="T49" fmla="*/ 367 h 416"/>
                <a:gd name="T50" fmla="*/ 49 w 4117"/>
                <a:gd name="T51" fmla="*/ 342 h 416"/>
                <a:gd name="T52" fmla="*/ 29 w 4117"/>
                <a:gd name="T53" fmla="*/ 312 h 416"/>
                <a:gd name="T54" fmla="*/ 14 w 4117"/>
                <a:gd name="T55" fmla="*/ 281 h 416"/>
                <a:gd name="T56" fmla="*/ 4 w 4117"/>
                <a:gd name="T57" fmla="*/ 246 h 416"/>
                <a:gd name="T58" fmla="*/ 0 w 4117"/>
                <a:gd name="T59" fmla="*/ 208 h 416"/>
                <a:gd name="T60" fmla="*/ 4 w 4117"/>
                <a:gd name="T61" fmla="*/ 170 h 416"/>
                <a:gd name="T62" fmla="*/ 14 w 4117"/>
                <a:gd name="T63" fmla="*/ 135 h 416"/>
                <a:gd name="T64" fmla="*/ 29 w 4117"/>
                <a:gd name="T65" fmla="*/ 103 h 416"/>
                <a:gd name="T66" fmla="*/ 49 w 4117"/>
                <a:gd name="T67" fmla="*/ 74 h 416"/>
                <a:gd name="T68" fmla="*/ 74 w 4117"/>
                <a:gd name="T69" fmla="*/ 49 h 416"/>
                <a:gd name="T70" fmla="*/ 104 w 4117"/>
                <a:gd name="T71" fmla="*/ 28 h 416"/>
                <a:gd name="T72" fmla="*/ 135 w 4117"/>
                <a:gd name="T73" fmla="*/ 13 h 416"/>
                <a:gd name="T74" fmla="*/ 170 w 4117"/>
                <a:gd name="T75" fmla="*/ 3 h 416"/>
                <a:gd name="T76" fmla="*/ 208 w 4117"/>
                <a:gd name="T7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17" h="416">
                  <a:moveTo>
                    <a:pt x="208" y="0"/>
                  </a:moveTo>
                  <a:lnTo>
                    <a:pt x="3909" y="0"/>
                  </a:lnTo>
                  <a:lnTo>
                    <a:pt x="3945" y="3"/>
                  </a:lnTo>
                  <a:lnTo>
                    <a:pt x="3982" y="13"/>
                  </a:lnTo>
                  <a:lnTo>
                    <a:pt x="4013" y="28"/>
                  </a:lnTo>
                  <a:lnTo>
                    <a:pt x="4043" y="49"/>
                  </a:lnTo>
                  <a:lnTo>
                    <a:pt x="4068" y="74"/>
                  </a:lnTo>
                  <a:lnTo>
                    <a:pt x="4088" y="103"/>
                  </a:lnTo>
                  <a:lnTo>
                    <a:pt x="4103" y="135"/>
                  </a:lnTo>
                  <a:lnTo>
                    <a:pt x="4113" y="170"/>
                  </a:lnTo>
                  <a:lnTo>
                    <a:pt x="4117" y="208"/>
                  </a:lnTo>
                  <a:lnTo>
                    <a:pt x="4113" y="246"/>
                  </a:lnTo>
                  <a:lnTo>
                    <a:pt x="4103" y="281"/>
                  </a:lnTo>
                  <a:lnTo>
                    <a:pt x="4088" y="312"/>
                  </a:lnTo>
                  <a:lnTo>
                    <a:pt x="4068" y="342"/>
                  </a:lnTo>
                  <a:lnTo>
                    <a:pt x="4043" y="367"/>
                  </a:lnTo>
                  <a:lnTo>
                    <a:pt x="4013" y="387"/>
                  </a:lnTo>
                  <a:lnTo>
                    <a:pt x="3982" y="402"/>
                  </a:lnTo>
                  <a:lnTo>
                    <a:pt x="3945" y="412"/>
                  </a:lnTo>
                  <a:lnTo>
                    <a:pt x="3909" y="416"/>
                  </a:lnTo>
                  <a:lnTo>
                    <a:pt x="208" y="416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4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4" y="281"/>
                  </a:lnTo>
                  <a:lnTo>
                    <a:pt x="4" y="246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4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4" y="28"/>
                  </a:lnTo>
                  <a:lnTo>
                    <a:pt x="135" y="13"/>
                  </a:lnTo>
                  <a:lnTo>
                    <a:pt x="170" y="3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5FA74D60-FEDA-4AF7-AA90-E23FFB48F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2" y="1500"/>
              <a:ext cx="220" cy="471"/>
            </a:xfrm>
            <a:custGeom>
              <a:avLst/>
              <a:gdLst>
                <a:gd name="T0" fmla="*/ 84 w 660"/>
                <a:gd name="T1" fmla="*/ 0 h 1414"/>
                <a:gd name="T2" fmla="*/ 576 w 660"/>
                <a:gd name="T3" fmla="*/ 0 h 1414"/>
                <a:gd name="T4" fmla="*/ 599 w 660"/>
                <a:gd name="T5" fmla="*/ 2 h 1414"/>
                <a:gd name="T6" fmla="*/ 619 w 660"/>
                <a:gd name="T7" fmla="*/ 11 h 1414"/>
                <a:gd name="T8" fmla="*/ 635 w 660"/>
                <a:gd name="T9" fmla="*/ 23 h 1414"/>
                <a:gd name="T10" fmla="*/ 649 w 660"/>
                <a:gd name="T11" fmla="*/ 41 h 1414"/>
                <a:gd name="T12" fmla="*/ 657 w 660"/>
                <a:gd name="T13" fmla="*/ 61 h 1414"/>
                <a:gd name="T14" fmla="*/ 660 w 660"/>
                <a:gd name="T15" fmla="*/ 84 h 1414"/>
                <a:gd name="T16" fmla="*/ 660 w 660"/>
                <a:gd name="T17" fmla="*/ 1330 h 1414"/>
                <a:gd name="T18" fmla="*/ 657 w 660"/>
                <a:gd name="T19" fmla="*/ 1353 h 1414"/>
                <a:gd name="T20" fmla="*/ 649 w 660"/>
                <a:gd name="T21" fmla="*/ 1373 h 1414"/>
                <a:gd name="T22" fmla="*/ 635 w 660"/>
                <a:gd name="T23" fmla="*/ 1390 h 1414"/>
                <a:gd name="T24" fmla="*/ 619 w 660"/>
                <a:gd name="T25" fmla="*/ 1403 h 1414"/>
                <a:gd name="T26" fmla="*/ 599 w 660"/>
                <a:gd name="T27" fmla="*/ 1411 h 1414"/>
                <a:gd name="T28" fmla="*/ 576 w 660"/>
                <a:gd name="T29" fmla="*/ 1414 h 1414"/>
                <a:gd name="T30" fmla="*/ 84 w 660"/>
                <a:gd name="T31" fmla="*/ 1414 h 1414"/>
                <a:gd name="T32" fmla="*/ 62 w 660"/>
                <a:gd name="T33" fmla="*/ 1411 h 1414"/>
                <a:gd name="T34" fmla="*/ 42 w 660"/>
                <a:gd name="T35" fmla="*/ 1403 h 1414"/>
                <a:gd name="T36" fmla="*/ 26 w 660"/>
                <a:gd name="T37" fmla="*/ 1390 h 1414"/>
                <a:gd name="T38" fmla="*/ 12 w 660"/>
                <a:gd name="T39" fmla="*/ 1373 h 1414"/>
                <a:gd name="T40" fmla="*/ 4 w 660"/>
                <a:gd name="T41" fmla="*/ 1353 h 1414"/>
                <a:gd name="T42" fmla="*/ 0 w 660"/>
                <a:gd name="T43" fmla="*/ 1330 h 1414"/>
                <a:gd name="T44" fmla="*/ 0 w 660"/>
                <a:gd name="T45" fmla="*/ 84 h 1414"/>
                <a:gd name="T46" fmla="*/ 4 w 660"/>
                <a:gd name="T47" fmla="*/ 61 h 1414"/>
                <a:gd name="T48" fmla="*/ 12 w 660"/>
                <a:gd name="T49" fmla="*/ 41 h 1414"/>
                <a:gd name="T50" fmla="*/ 26 w 660"/>
                <a:gd name="T51" fmla="*/ 23 h 1414"/>
                <a:gd name="T52" fmla="*/ 42 w 660"/>
                <a:gd name="T53" fmla="*/ 11 h 1414"/>
                <a:gd name="T54" fmla="*/ 62 w 660"/>
                <a:gd name="T55" fmla="*/ 2 h 1414"/>
                <a:gd name="T56" fmla="*/ 84 w 660"/>
                <a:gd name="T57" fmla="*/ 0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414">
                  <a:moveTo>
                    <a:pt x="84" y="0"/>
                  </a:moveTo>
                  <a:lnTo>
                    <a:pt x="576" y="0"/>
                  </a:lnTo>
                  <a:lnTo>
                    <a:pt x="599" y="2"/>
                  </a:lnTo>
                  <a:lnTo>
                    <a:pt x="619" y="11"/>
                  </a:lnTo>
                  <a:lnTo>
                    <a:pt x="635" y="23"/>
                  </a:lnTo>
                  <a:lnTo>
                    <a:pt x="649" y="41"/>
                  </a:lnTo>
                  <a:lnTo>
                    <a:pt x="657" y="61"/>
                  </a:lnTo>
                  <a:lnTo>
                    <a:pt x="660" y="84"/>
                  </a:lnTo>
                  <a:lnTo>
                    <a:pt x="660" y="1330"/>
                  </a:lnTo>
                  <a:lnTo>
                    <a:pt x="657" y="1353"/>
                  </a:lnTo>
                  <a:lnTo>
                    <a:pt x="649" y="1373"/>
                  </a:lnTo>
                  <a:lnTo>
                    <a:pt x="635" y="1390"/>
                  </a:lnTo>
                  <a:lnTo>
                    <a:pt x="619" y="1403"/>
                  </a:lnTo>
                  <a:lnTo>
                    <a:pt x="599" y="1411"/>
                  </a:lnTo>
                  <a:lnTo>
                    <a:pt x="576" y="1414"/>
                  </a:lnTo>
                  <a:lnTo>
                    <a:pt x="84" y="1414"/>
                  </a:lnTo>
                  <a:lnTo>
                    <a:pt x="62" y="1411"/>
                  </a:lnTo>
                  <a:lnTo>
                    <a:pt x="42" y="1403"/>
                  </a:lnTo>
                  <a:lnTo>
                    <a:pt x="26" y="1390"/>
                  </a:lnTo>
                  <a:lnTo>
                    <a:pt x="12" y="1373"/>
                  </a:lnTo>
                  <a:lnTo>
                    <a:pt x="4" y="1353"/>
                  </a:lnTo>
                  <a:lnTo>
                    <a:pt x="0" y="1330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6" y="23"/>
                  </a:lnTo>
                  <a:lnTo>
                    <a:pt x="42" y="11"/>
                  </a:lnTo>
                  <a:lnTo>
                    <a:pt x="6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E8B86483-7380-44B2-A4F5-4F555D731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1028"/>
              <a:ext cx="220" cy="943"/>
            </a:xfrm>
            <a:custGeom>
              <a:avLst/>
              <a:gdLst>
                <a:gd name="T0" fmla="*/ 84 w 659"/>
                <a:gd name="T1" fmla="*/ 0 h 2830"/>
                <a:gd name="T2" fmla="*/ 575 w 659"/>
                <a:gd name="T3" fmla="*/ 0 h 2830"/>
                <a:gd name="T4" fmla="*/ 598 w 659"/>
                <a:gd name="T5" fmla="*/ 3 h 2830"/>
                <a:gd name="T6" fmla="*/ 618 w 659"/>
                <a:gd name="T7" fmla="*/ 11 h 2830"/>
                <a:gd name="T8" fmla="*/ 634 w 659"/>
                <a:gd name="T9" fmla="*/ 24 h 2830"/>
                <a:gd name="T10" fmla="*/ 648 w 659"/>
                <a:gd name="T11" fmla="*/ 41 h 2830"/>
                <a:gd name="T12" fmla="*/ 656 w 659"/>
                <a:gd name="T13" fmla="*/ 61 h 2830"/>
                <a:gd name="T14" fmla="*/ 659 w 659"/>
                <a:gd name="T15" fmla="*/ 84 h 2830"/>
                <a:gd name="T16" fmla="*/ 659 w 659"/>
                <a:gd name="T17" fmla="*/ 2746 h 2830"/>
                <a:gd name="T18" fmla="*/ 656 w 659"/>
                <a:gd name="T19" fmla="*/ 2769 h 2830"/>
                <a:gd name="T20" fmla="*/ 648 w 659"/>
                <a:gd name="T21" fmla="*/ 2789 h 2830"/>
                <a:gd name="T22" fmla="*/ 634 w 659"/>
                <a:gd name="T23" fmla="*/ 2806 h 2830"/>
                <a:gd name="T24" fmla="*/ 618 w 659"/>
                <a:gd name="T25" fmla="*/ 2819 h 2830"/>
                <a:gd name="T26" fmla="*/ 598 w 659"/>
                <a:gd name="T27" fmla="*/ 2827 h 2830"/>
                <a:gd name="T28" fmla="*/ 575 w 659"/>
                <a:gd name="T29" fmla="*/ 2830 h 2830"/>
                <a:gd name="T30" fmla="*/ 84 w 659"/>
                <a:gd name="T31" fmla="*/ 2830 h 2830"/>
                <a:gd name="T32" fmla="*/ 61 w 659"/>
                <a:gd name="T33" fmla="*/ 2827 h 2830"/>
                <a:gd name="T34" fmla="*/ 41 w 659"/>
                <a:gd name="T35" fmla="*/ 2819 h 2830"/>
                <a:gd name="T36" fmla="*/ 25 w 659"/>
                <a:gd name="T37" fmla="*/ 2806 h 2830"/>
                <a:gd name="T38" fmla="*/ 11 w 659"/>
                <a:gd name="T39" fmla="*/ 2789 h 2830"/>
                <a:gd name="T40" fmla="*/ 2 w 659"/>
                <a:gd name="T41" fmla="*/ 2769 h 2830"/>
                <a:gd name="T42" fmla="*/ 0 w 659"/>
                <a:gd name="T43" fmla="*/ 2746 h 2830"/>
                <a:gd name="T44" fmla="*/ 0 w 659"/>
                <a:gd name="T45" fmla="*/ 84 h 2830"/>
                <a:gd name="T46" fmla="*/ 2 w 659"/>
                <a:gd name="T47" fmla="*/ 61 h 2830"/>
                <a:gd name="T48" fmla="*/ 11 w 659"/>
                <a:gd name="T49" fmla="*/ 41 h 2830"/>
                <a:gd name="T50" fmla="*/ 25 w 659"/>
                <a:gd name="T51" fmla="*/ 24 h 2830"/>
                <a:gd name="T52" fmla="*/ 41 w 659"/>
                <a:gd name="T53" fmla="*/ 11 h 2830"/>
                <a:gd name="T54" fmla="*/ 61 w 659"/>
                <a:gd name="T55" fmla="*/ 3 h 2830"/>
                <a:gd name="T56" fmla="*/ 84 w 659"/>
                <a:gd name="T57" fmla="*/ 0 h 2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830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1"/>
                  </a:lnTo>
                  <a:lnTo>
                    <a:pt x="634" y="24"/>
                  </a:lnTo>
                  <a:lnTo>
                    <a:pt x="648" y="41"/>
                  </a:lnTo>
                  <a:lnTo>
                    <a:pt x="656" y="61"/>
                  </a:lnTo>
                  <a:lnTo>
                    <a:pt x="659" y="84"/>
                  </a:lnTo>
                  <a:lnTo>
                    <a:pt x="659" y="2746"/>
                  </a:lnTo>
                  <a:lnTo>
                    <a:pt x="656" y="2769"/>
                  </a:lnTo>
                  <a:lnTo>
                    <a:pt x="648" y="2789"/>
                  </a:lnTo>
                  <a:lnTo>
                    <a:pt x="634" y="2806"/>
                  </a:lnTo>
                  <a:lnTo>
                    <a:pt x="618" y="2819"/>
                  </a:lnTo>
                  <a:lnTo>
                    <a:pt x="598" y="2827"/>
                  </a:lnTo>
                  <a:lnTo>
                    <a:pt x="575" y="2830"/>
                  </a:lnTo>
                  <a:lnTo>
                    <a:pt x="84" y="2830"/>
                  </a:lnTo>
                  <a:lnTo>
                    <a:pt x="61" y="2827"/>
                  </a:lnTo>
                  <a:lnTo>
                    <a:pt x="41" y="2819"/>
                  </a:lnTo>
                  <a:lnTo>
                    <a:pt x="25" y="2806"/>
                  </a:lnTo>
                  <a:lnTo>
                    <a:pt x="11" y="2789"/>
                  </a:lnTo>
                  <a:lnTo>
                    <a:pt x="2" y="2769"/>
                  </a:lnTo>
                  <a:lnTo>
                    <a:pt x="0" y="2746"/>
                  </a:lnTo>
                  <a:lnTo>
                    <a:pt x="0" y="84"/>
                  </a:lnTo>
                  <a:lnTo>
                    <a:pt x="2" y="61"/>
                  </a:lnTo>
                  <a:lnTo>
                    <a:pt x="11" y="41"/>
                  </a:lnTo>
                  <a:lnTo>
                    <a:pt x="25" y="24"/>
                  </a:lnTo>
                  <a:lnTo>
                    <a:pt x="41" y="11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3771AAFE-92AE-4B66-A219-65D4F6D6A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275"/>
              <a:ext cx="220" cy="696"/>
            </a:xfrm>
            <a:custGeom>
              <a:avLst/>
              <a:gdLst>
                <a:gd name="T0" fmla="*/ 84 w 659"/>
                <a:gd name="T1" fmla="*/ 0 h 2088"/>
                <a:gd name="T2" fmla="*/ 575 w 659"/>
                <a:gd name="T3" fmla="*/ 0 h 2088"/>
                <a:gd name="T4" fmla="*/ 598 w 659"/>
                <a:gd name="T5" fmla="*/ 3 h 2088"/>
                <a:gd name="T6" fmla="*/ 618 w 659"/>
                <a:gd name="T7" fmla="*/ 12 h 2088"/>
                <a:gd name="T8" fmla="*/ 634 w 659"/>
                <a:gd name="T9" fmla="*/ 25 h 2088"/>
                <a:gd name="T10" fmla="*/ 648 w 659"/>
                <a:gd name="T11" fmla="*/ 42 h 2088"/>
                <a:gd name="T12" fmla="*/ 656 w 659"/>
                <a:gd name="T13" fmla="*/ 62 h 2088"/>
                <a:gd name="T14" fmla="*/ 659 w 659"/>
                <a:gd name="T15" fmla="*/ 84 h 2088"/>
                <a:gd name="T16" fmla="*/ 659 w 659"/>
                <a:gd name="T17" fmla="*/ 2004 h 2088"/>
                <a:gd name="T18" fmla="*/ 656 w 659"/>
                <a:gd name="T19" fmla="*/ 2027 h 2088"/>
                <a:gd name="T20" fmla="*/ 648 w 659"/>
                <a:gd name="T21" fmla="*/ 2047 h 2088"/>
                <a:gd name="T22" fmla="*/ 634 w 659"/>
                <a:gd name="T23" fmla="*/ 2064 h 2088"/>
                <a:gd name="T24" fmla="*/ 618 w 659"/>
                <a:gd name="T25" fmla="*/ 2077 h 2088"/>
                <a:gd name="T26" fmla="*/ 598 w 659"/>
                <a:gd name="T27" fmla="*/ 2085 h 2088"/>
                <a:gd name="T28" fmla="*/ 575 w 659"/>
                <a:gd name="T29" fmla="*/ 2088 h 2088"/>
                <a:gd name="T30" fmla="*/ 84 w 659"/>
                <a:gd name="T31" fmla="*/ 2088 h 2088"/>
                <a:gd name="T32" fmla="*/ 61 w 659"/>
                <a:gd name="T33" fmla="*/ 2085 h 2088"/>
                <a:gd name="T34" fmla="*/ 41 w 659"/>
                <a:gd name="T35" fmla="*/ 2077 h 2088"/>
                <a:gd name="T36" fmla="*/ 25 w 659"/>
                <a:gd name="T37" fmla="*/ 2064 h 2088"/>
                <a:gd name="T38" fmla="*/ 11 w 659"/>
                <a:gd name="T39" fmla="*/ 2047 h 2088"/>
                <a:gd name="T40" fmla="*/ 3 w 659"/>
                <a:gd name="T41" fmla="*/ 2027 h 2088"/>
                <a:gd name="T42" fmla="*/ 0 w 659"/>
                <a:gd name="T43" fmla="*/ 2004 h 2088"/>
                <a:gd name="T44" fmla="*/ 0 w 659"/>
                <a:gd name="T45" fmla="*/ 84 h 2088"/>
                <a:gd name="T46" fmla="*/ 3 w 659"/>
                <a:gd name="T47" fmla="*/ 62 h 2088"/>
                <a:gd name="T48" fmla="*/ 11 w 659"/>
                <a:gd name="T49" fmla="*/ 42 h 2088"/>
                <a:gd name="T50" fmla="*/ 25 w 659"/>
                <a:gd name="T51" fmla="*/ 25 h 2088"/>
                <a:gd name="T52" fmla="*/ 41 w 659"/>
                <a:gd name="T53" fmla="*/ 12 h 2088"/>
                <a:gd name="T54" fmla="*/ 61 w 659"/>
                <a:gd name="T55" fmla="*/ 3 h 2088"/>
                <a:gd name="T56" fmla="*/ 84 w 659"/>
                <a:gd name="T57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088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4" y="25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59" y="84"/>
                  </a:lnTo>
                  <a:lnTo>
                    <a:pt x="659" y="2004"/>
                  </a:lnTo>
                  <a:lnTo>
                    <a:pt x="656" y="2027"/>
                  </a:lnTo>
                  <a:lnTo>
                    <a:pt x="648" y="2047"/>
                  </a:lnTo>
                  <a:lnTo>
                    <a:pt x="634" y="2064"/>
                  </a:lnTo>
                  <a:lnTo>
                    <a:pt x="618" y="2077"/>
                  </a:lnTo>
                  <a:lnTo>
                    <a:pt x="598" y="2085"/>
                  </a:lnTo>
                  <a:lnTo>
                    <a:pt x="575" y="2088"/>
                  </a:lnTo>
                  <a:lnTo>
                    <a:pt x="84" y="2088"/>
                  </a:lnTo>
                  <a:lnTo>
                    <a:pt x="61" y="2085"/>
                  </a:lnTo>
                  <a:lnTo>
                    <a:pt x="41" y="2077"/>
                  </a:lnTo>
                  <a:lnTo>
                    <a:pt x="25" y="2064"/>
                  </a:lnTo>
                  <a:lnTo>
                    <a:pt x="11" y="2047"/>
                  </a:lnTo>
                  <a:lnTo>
                    <a:pt x="3" y="2027"/>
                  </a:lnTo>
                  <a:lnTo>
                    <a:pt x="0" y="2004"/>
                  </a:lnTo>
                  <a:lnTo>
                    <a:pt x="0" y="84"/>
                  </a:lnTo>
                  <a:lnTo>
                    <a:pt x="3" y="62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1" y="12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CC1644F6-6DF4-4DB0-8B6D-BBF997FEC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1623"/>
              <a:ext cx="220" cy="348"/>
            </a:xfrm>
            <a:custGeom>
              <a:avLst/>
              <a:gdLst>
                <a:gd name="T0" fmla="*/ 84 w 660"/>
                <a:gd name="T1" fmla="*/ 0 h 1044"/>
                <a:gd name="T2" fmla="*/ 576 w 660"/>
                <a:gd name="T3" fmla="*/ 0 h 1044"/>
                <a:gd name="T4" fmla="*/ 598 w 660"/>
                <a:gd name="T5" fmla="*/ 3 h 1044"/>
                <a:gd name="T6" fmla="*/ 618 w 660"/>
                <a:gd name="T7" fmla="*/ 12 h 1044"/>
                <a:gd name="T8" fmla="*/ 635 w 660"/>
                <a:gd name="T9" fmla="*/ 24 h 1044"/>
                <a:gd name="T10" fmla="*/ 648 w 660"/>
                <a:gd name="T11" fmla="*/ 42 h 1044"/>
                <a:gd name="T12" fmla="*/ 656 w 660"/>
                <a:gd name="T13" fmla="*/ 62 h 1044"/>
                <a:gd name="T14" fmla="*/ 660 w 660"/>
                <a:gd name="T15" fmla="*/ 84 h 1044"/>
                <a:gd name="T16" fmla="*/ 660 w 660"/>
                <a:gd name="T17" fmla="*/ 960 h 1044"/>
                <a:gd name="T18" fmla="*/ 656 w 660"/>
                <a:gd name="T19" fmla="*/ 983 h 1044"/>
                <a:gd name="T20" fmla="*/ 648 w 660"/>
                <a:gd name="T21" fmla="*/ 1003 h 1044"/>
                <a:gd name="T22" fmla="*/ 635 w 660"/>
                <a:gd name="T23" fmla="*/ 1020 h 1044"/>
                <a:gd name="T24" fmla="*/ 618 w 660"/>
                <a:gd name="T25" fmla="*/ 1033 h 1044"/>
                <a:gd name="T26" fmla="*/ 598 w 660"/>
                <a:gd name="T27" fmla="*/ 1041 h 1044"/>
                <a:gd name="T28" fmla="*/ 576 w 660"/>
                <a:gd name="T29" fmla="*/ 1044 h 1044"/>
                <a:gd name="T30" fmla="*/ 84 w 660"/>
                <a:gd name="T31" fmla="*/ 1044 h 1044"/>
                <a:gd name="T32" fmla="*/ 62 w 660"/>
                <a:gd name="T33" fmla="*/ 1041 h 1044"/>
                <a:gd name="T34" fmla="*/ 42 w 660"/>
                <a:gd name="T35" fmla="*/ 1033 h 1044"/>
                <a:gd name="T36" fmla="*/ 25 w 660"/>
                <a:gd name="T37" fmla="*/ 1020 h 1044"/>
                <a:gd name="T38" fmla="*/ 12 w 660"/>
                <a:gd name="T39" fmla="*/ 1003 h 1044"/>
                <a:gd name="T40" fmla="*/ 4 w 660"/>
                <a:gd name="T41" fmla="*/ 983 h 1044"/>
                <a:gd name="T42" fmla="*/ 0 w 660"/>
                <a:gd name="T43" fmla="*/ 960 h 1044"/>
                <a:gd name="T44" fmla="*/ 0 w 660"/>
                <a:gd name="T45" fmla="*/ 84 h 1044"/>
                <a:gd name="T46" fmla="*/ 4 w 660"/>
                <a:gd name="T47" fmla="*/ 62 h 1044"/>
                <a:gd name="T48" fmla="*/ 12 w 660"/>
                <a:gd name="T49" fmla="*/ 42 h 1044"/>
                <a:gd name="T50" fmla="*/ 25 w 660"/>
                <a:gd name="T51" fmla="*/ 24 h 1044"/>
                <a:gd name="T52" fmla="*/ 42 w 660"/>
                <a:gd name="T53" fmla="*/ 12 h 1044"/>
                <a:gd name="T54" fmla="*/ 62 w 660"/>
                <a:gd name="T55" fmla="*/ 3 h 1044"/>
                <a:gd name="T56" fmla="*/ 84 w 660"/>
                <a:gd name="T57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044">
                  <a:moveTo>
                    <a:pt x="84" y="0"/>
                  </a:moveTo>
                  <a:lnTo>
                    <a:pt x="576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5" y="24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60" y="84"/>
                  </a:lnTo>
                  <a:lnTo>
                    <a:pt x="660" y="960"/>
                  </a:lnTo>
                  <a:lnTo>
                    <a:pt x="656" y="983"/>
                  </a:lnTo>
                  <a:lnTo>
                    <a:pt x="648" y="1003"/>
                  </a:lnTo>
                  <a:lnTo>
                    <a:pt x="635" y="1020"/>
                  </a:lnTo>
                  <a:lnTo>
                    <a:pt x="618" y="1033"/>
                  </a:lnTo>
                  <a:lnTo>
                    <a:pt x="598" y="1041"/>
                  </a:lnTo>
                  <a:lnTo>
                    <a:pt x="576" y="1044"/>
                  </a:lnTo>
                  <a:lnTo>
                    <a:pt x="84" y="1044"/>
                  </a:lnTo>
                  <a:lnTo>
                    <a:pt x="62" y="1041"/>
                  </a:lnTo>
                  <a:lnTo>
                    <a:pt x="42" y="1033"/>
                  </a:lnTo>
                  <a:lnTo>
                    <a:pt x="25" y="1020"/>
                  </a:lnTo>
                  <a:lnTo>
                    <a:pt x="12" y="1003"/>
                  </a:lnTo>
                  <a:lnTo>
                    <a:pt x="4" y="983"/>
                  </a:lnTo>
                  <a:lnTo>
                    <a:pt x="0" y="960"/>
                  </a:lnTo>
                  <a:lnTo>
                    <a:pt x="0" y="84"/>
                  </a:lnTo>
                  <a:lnTo>
                    <a:pt x="4" y="62"/>
                  </a:lnTo>
                  <a:lnTo>
                    <a:pt x="12" y="42"/>
                  </a:lnTo>
                  <a:lnTo>
                    <a:pt x="25" y="24"/>
                  </a:lnTo>
                  <a:lnTo>
                    <a:pt x="42" y="12"/>
                  </a:lnTo>
                  <a:lnTo>
                    <a:pt x="62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575DAFB-C5BE-451A-97B6-69599165F9DF}"/>
              </a:ext>
            </a:extLst>
          </p:cNvPr>
          <p:cNvSpPr/>
          <p:nvPr/>
        </p:nvSpPr>
        <p:spPr>
          <a:xfrm>
            <a:off x="6315534" y="2160791"/>
            <a:ext cx="2289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enlig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id="{FD4528CF-6B0B-4A5A-8227-02C5913DF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8302" y="1799959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High Advantages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9D00F-1334-48D3-AE60-CD26328655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2582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1D98873F-1EC2-4A50-8B8B-BFF4EEA6FB6E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DCFDB2-D263-408C-80DE-31AEAFCA7F8C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F9108D1-D012-44F5-A06F-43D29DCAEF7A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8DD56C4-2A86-40C7-B210-FE6108F6C9F2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62AE71B-9333-4EBB-AB39-EC3C006ABEBD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14621C3-9326-4266-8270-0A5E564BDAD1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025A82-9E46-4435-90F3-BB874705F88F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30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B1352DD0-CC89-469E-98CD-31763BB364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8022234"/>
              </p:ext>
            </p:extLst>
          </p:nvPr>
        </p:nvGraphicFramePr>
        <p:xfrm>
          <a:off x="2994025" y="1790783"/>
          <a:ext cx="6203950" cy="4135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A8C01D2-13EF-43EE-B75D-8DCEDE4C74CC}"/>
              </a:ext>
            </a:extLst>
          </p:cNvPr>
          <p:cNvSpPr txBox="1"/>
          <p:nvPr/>
        </p:nvSpPr>
        <p:spPr>
          <a:xfrm>
            <a:off x="2424338" y="1057113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INTERIUM INFOGRAPHIC</a:t>
            </a:r>
            <a:endParaRPr lang="en-ID" sz="32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0D3F77-88B5-49C3-B9A6-C01AE6309727}"/>
              </a:ext>
            </a:extLst>
          </p:cNvPr>
          <p:cNvSpPr txBox="1"/>
          <p:nvPr/>
        </p:nvSpPr>
        <p:spPr>
          <a:xfrm>
            <a:off x="4574590" y="84471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3C6750-C64C-4527-8C91-52AB1D75C4B9}"/>
              </a:ext>
            </a:extLst>
          </p:cNvPr>
          <p:cNvSpPr txBox="1"/>
          <p:nvPr/>
        </p:nvSpPr>
        <p:spPr>
          <a:xfrm>
            <a:off x="8500520" y="3424971"/>
            <a:ext cx="2424655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76AA0D-A637-4BD1-AB23-5120F2A6D04F}"/>
              </a:ext>
            </a:extLst>
          </p:cNvPr>
          <p:cNvSpPr txBox="1"/>
          <p:nvPr/>
        </p:nvSpPr>
        <p:spPr>
          <a:xfrm>
            <a:off x="8500520" y="3150425"/>
            <a:ext cx="1298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CD5BD5-86EB-44C5-B9E5-5B47C2E76DBD}"/>
              </a:ext>
            </a:extLst>
          </p:cNvPr>
          <p:cNvSpPr txBox="1"/>
          <p:nvPr/>
        </p:nvSpPr>
        <p:spPr>
          <a:xfrm>
            <a:off x="1327014" y="3366104"/>
            <a:ext cx="2377391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retium quam vulputate dignissim. Enim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praesentsit ame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F8BE7B-9C4D-4FC7-918C-746462282AD5}"/>
              </a:ext>
            </a:extLst>
          </p:cNvPr>
          <p:cNvSpPr txBox="1"/>
          <p:nvPr/>
        </p:nvSpPr>
        <p:spPr>
          <a:xfrm>
            <a:off x="2131539" y="3091558"/>
            <a:ext cx="1572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52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8F967F48-E8D2-4891-8DD5-79A7BEFEB15B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37DA7D7-D5C2-4C9B-A1F1-AD32F0AB2758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C4229E8-6249-4E55-8A50-33191A1D2A38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D50007-7C8D-492B-91D5-08C92929CB09}"/>
              </a:ext>
            </a:extLst>
          </p:cNvPr>
          <p:cNvSpPr txBox="1"/>
          <p:nvPr/>
        </p:nvSpPr>
        <p:spPr>
          <a:xfrm>
            <a:off x="2424338" y="1210330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OUR INTERIUM TIMELINE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9B33F9-1C0D-4417-89BC-66B21432E4CB}"/>
              </a:ext>
            </a:extLst>
          </p:cNvPr>
          <p:cNvSpPr txBox="1"/>
          <p:nvPr/>
        </p:nvSpPr>
        <p:spPr>
          <a:xfrm>
            <a:off x="4574590" y="99793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819FF8-CF3A-42E0-BC78-9DCB0E9D044F}"/>
              </a:ext>
            </a:extLst>
          </p:cNvPr>
          <p:cNvSpPr txBox="1"/>
          <p:nvPr/>
        </p:nvSpPr>
        <p:spPr>
          <a:xfrm>
            <a:off x="2018553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5A2EAF-E560-41B9-A131-CA5BC33547D7}"/>
              </a:ext>
            </a:extLst>
          </p:cNvPr>
          <p:cNvSpPr txBox="1"/>
          <p:nvPr/>
        </p:nvSpPr>
        <p:spPr>
          <a:xfrm>
            <a:off x="2133902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03E4B7-974C-4BE9-BF39-B67C61A90160}"/>
              </a:ext>
            </a:extLst>
          </p:cNvPr>
          <p:cNvSpPr txBox="1"/>
          <p:nvPr/>
        </p:nvSpPr>
        <p:spPr>
          <a:xfrm>
            <a:off x="7022752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2019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D3D210-0FDB-4CF9-B393-6B22932E3E93}"/>
              </a:ext>
            </a:extLst>
          </p:cNvPr>
          <p:cNvSpPr txBox="1"/>
          <p:nvPr/>
        </p:nvSpPr>
        <p:spPr>
          <a:xfrm>
            <a:off x="7138101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ADBDA-D7F8-490F-9B33-E1CC8B45EC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C5D6D0F-B8BA-4CDC-92DA-F9E980DB99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958119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A75DB24-5265-4550-9587-895F738969E3}"/>
              </a:ext>
            </a:extLst>
          </p:cNvPr>
          <p:cNvSpPr txBox="1"/>
          <p:nvPr/>
        </p:nvSpPr>
        <p:spPr>
          <a:xfrm>
            <a:off x="2424338" y="1210330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OUR INTERIUM TIMELINE</a:t>
            </a:r>
            <a:endParaRPr lang="en-ID" sz="32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AC4089-707F-4860-B169-910B26285FB9}"/>
              </a:ext>
            </a:extLst>
          </p:cNvPr>
          <p:cNvSpPr txBox="1"/>
          <p:nvPr/>
        </p:nvSpPr>
        <p:spPr>
          <a:xfrm>
            <a:off x="4574590" y="99793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8F19FF-1C11-4D1B-AF1B-268CC50A5BA6}"/>
              </a:ext>
            </a:extLst>
          </p:cNvPr>
          <p:cNvSpPr txBox="1"/>
          <p:nvPr/>
        </p:nvSpPr>
        <p:spPr>
          <a:xfrm>
            <a:off x="2018553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215DBC-816F-41F9-B9B0-AAA0FCAF2727}"/>
              </a:ext>
            </a:extLst>
          </p:cNvPr>
          <p:cNvSpPr txBox="1"/>
          <p:nvPr/>
        </p:nvSpPr>
        <p:spPr>
          <a:xfrm>
            <a:off x="2133902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301416-8457-4E7E-9642-4E07B4FC48D7}"/>
              </a:ext>
            </a:extLst>
          </p:cNvPr>
          <p:cNvSpPr txBox="1"/>
          <p:nvPr/>
        </p:nvSpPr>
        <p:spPr>
          <a:xfrm>
            <a:off x="7022752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43C7CE-FDEE-4B38-84D3-6FC661A5D49B}"/>
              </a:ext>
            </a:extLst>
          </p:cNvPr>
          <p:cNvSpPr txBox="1"/>
          <p:nvPr/>
        </p:nvSpPr>
        <p:spPr>
          <a:xfrm>
            <a:off x="7138101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E004B7-A1B3-44DB-8080-8983E516C3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5C80CF-FA89-4FC5-B324-DD63DA5B94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030891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B6283845-214B-473D-BF92-4FD55D7391CA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2FA0FFF-726A-4AAC-B7A6-BE28B817BEA8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F5A3888-A46D-4D07-9E42-847320B5CB20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F43785-DA83-48F1-86EB-3A53C3331A99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33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A02733-3F97-4554-BAC9-F8C833BD5BB8}"/>
              </a:ext>
            </a:extLst>
          </p:cNvPr>
          <p:cNvSpPr txBox="1"/>
          <p:nvPr/>
        </p:nvSpPr>
        <p:spPr>
          <a:xfrm>
            <a:off x="2424338" y="1210330"/>
            <a:ext cx="7343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OUR INTERIUM TIMELINE</a:t>
            </a:r>
            <a:endParaRPr lang="en-ID" sz="32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3C625-977D-4E59-B785-82FB52AA5B49}"/>
              </a:ext>
            </a:extLst>
          </p:cNvPr>
          <p:cNvSpPr txBox="1"/>
          <p:nvPr/>
        </p:nvSpPr>
        <p:spPr>
          <a:xfrm>
            <a:off x="4574590" y="99793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2D4924-4F54-44A1-90C7-48D3E99F3E2A}"/>
              </a:ext>
            </a:extLst>
          </p:cNvPr>
          <p:cNvSpPr txBox="1"/>
          <p:nvPr/>
        </p:nvSpPr>
        <p:spPr>
          <a:xfrm>
            <a:off x="2018553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B9DE63-E287-4D5C-B10A-9BE5D97C78BC}"/>
              </a:ext>
            </a:extLst>
          </p:cNvPr>
          <p:cNvSpPr txBox="1"/>
          <p:nvPr/>
        </p:nvSpPr>
        <p:spPr>
          <a:xfrm>
            <a:off x="2133902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F5B94-DB5E-4659-AB95-AFBFB35FA050}"/>
              </a:ext>
            </a:extLst>
          </p:cNvPr>
          <p:cNvSpPr txBox="1"/>
          <p:nvPr/>
        </p:nvSpPr>
        <p:spPr>
          <a:xfrm>
            <a:off x="7022752" y="4708968"/>
            <a:ext cx="322510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Lato Heavy" panose="020F0502020204030203" pitchFamily="34" charset="0"/>
                <a:cs typeface="Lato Heavy" panose="020F0502020204030203" pitchFamily="34" charset="0"/>
              </a:rPr>
              <a:t> Interior 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D44027-ABB7-4CE9-AD7B-D689052967CE}"/>
              </a:ext>
            </a:extLst>
          </p:cNvPr>
          <p:cNvSpPr txBox="1"/>
          <p:nvPr/>
        </p:nvSpPr>
        <p:spPr>
          <a:xfrm>
            <a:off x="7138101" y="4989372"/>
            <a:ext cx="29944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D6B9AC-D5C8-4A21-BF04-661D65E02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3A8DC06-3E90-438B-B4CB-D4531F45D1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50774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0043CD72-DAD4-4D1D-AB38-90804A658CA5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3873C12-4F44-47DD-A102-5E36876BB9CB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18EA163-0B4E-45EB-93D8-FAE4D5571838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26F4ED-F2B2-42FE-AD61-B09F4E0F8B78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34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EFF5E4-6F86-42BE-BC2D-5FC7E7B46709}"/>
              </a:ext>
            </a:extLst>
          </p:cNvPr>
          <p:cNvSpPr txBox="1"/>
          <p:nvPr/>
        </p:nvSpPr>
        <p:spPr>
          <a:xfrm>
            <a:off x="6661987" y="2775382"/>
            <a:ext cx="42860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Real comfort</a:t>
            </a:r>
            <a:r>
              <a:rPr lang="en-US" sz="2400" dirty="0">
                <a:latin typeface="+mj-lt"/>
              </a:rPr>
              <a:t>, visual and physical, </a:t>
            </a:r>
            <a:r>
              <a:rPr lang="en-US" sz="2400" dirty="0">
                <a:solidFill>
                  <a:schemeClr val="accent1"/>
                </a:solidFill>
                <a:latin typeface="+mj-lt"/>
              </a:rPr>
              <a:t>is vital to </a:t>
            </a:r>
            <a:r>
              <a:rPr lang="en-US" sz="2400" dirty="0">
                <a:latin typeface="+mj-lt"/>
              </a:rPr>
              <a:t>every room. </a:t>
            </a:r>
            <a:r>
              <a:rPr lang="en-US" sz="2400" dirty="0">
                <a:solidFill>
                  <a:schemeClr val="accent2"/>
                </a:solidFill>
                <a:latin typeface="+mj-lt"/>
              </a:rPr>
              <a:t>That’s true.</a:t>
            </a:r>
            <a:endParaRPr lang="en-ID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3860D-9A7E-4545-9964-F24F85436109}"/>
              </a:ext>
            </a:extLst>
          </p:cNvPr>
          <p:cNvSpPr txBox="1"/>
          <p:nvPr/>
        </p:nvSpPr>
        <p:spPr>
          <a:xfrm>
            <a:off x="6646997" y="2248550"/>
            <a:ext cx="5933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effectLst/>
                <a:latin typeface="+mj-lt"/>
              </a:rPr>
              <a:t>“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EABF3-420E-445E-811F-38E1E3069E2E}"/>
              </a:ext>
            </a:extLst>
          </p:cNvPr>
          <p:cNvSpPr txBox="1"/>
          <p:nvPr/>
        </p:nvSpPr>
        <p:spPr>
          <a:xfrm>
            <a:off x="6676977" y="4301673"/>
            <a:ext cx="1861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40000"/>
                    <a:lumOff val="6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Quote By Your Name</a:t>
            </a:r>
            <a:endParaRPr lang="en-ID" sz="1400" i="1" dirty="0">
              <a:solidFill>
                <a:schemeClr val="accent6">
                  <a:lumMod val="40000"/>
                  <a:lumOff val="6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8C7B12-DFCC-4D09-A8EE-0C4C4CD0B9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04897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7168418A-860D-41B7-8903-D567ECB1433B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C10B60-6C80-4C84-AF77-D5DB3F873E12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E014F60-02E6-4AEE-9F7D-869E227BDF3C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61D87E-673F-4970-963C-BF09A9A78C9D}"/>
              </a:ext>
            </a:extLst>
          </p:cNvPr>
          <p:cNvSpPr txBox="1"/>
          <p:nvPr/>
        </p:nvSpPr>
        <p:spPr>
          <a:xfrm>
            <a:off x="1446647" y="1530552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CONTACT INFO</a:t>
            </a:r>
            <a:endParaRPr lang="en-ID" sz="32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5E883B-7298-4CB2-8CED-FD1EC721CAC3}"/>
              </a:ext>
            </a:extLst>
          </p:cNvPr>
          <p:cNvSpPr txBox="1"/>
          <p:nvPr/>
        </p:nvSpPr>
        <p:spPr>
          <a:xfrm>
            <a:off x="1459991" y="1318157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4AA80D-44A8-4E37-8998-D169AC87DBFD}"/>
              </a:ext>
            </a:extLst>
          </p:cNvPr>
          <p:cNvSpPr txBox="1"/>
          <p:nvPr/>
        </p:nvSpPr>
        <p:spPr>
          <a:xfrm>
            <a:off x="1446647" y="3754269"/>
            <a:ext cx="2052638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>
                <a:solidFill>
                  <a:schemeClr val="accent6"/>
                </a:solidFill>
                <a:latin typeface="+mn-lt"/>
              </a:rPr>
              <a:t>Chhese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Course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Building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4 – 5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Yanny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Street,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22 W 23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87F26735-C935-43F2-A55B-09217CC0D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647" y="3359895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Our Address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8101A4-0A80-4CA9-A98A-DBE584E988B7}"/>
              </a:ext>
            </a:extLst>
          </p:cNvPr>
          <p:cNvSpPr txBox="1"/>
          <p:nvPr/>
        </p:nvSpPr>
        <p:spPr>
          <a:xfrm>
            <a:off x="4042202" y="4941089"/>
            <a:ext cx="2182721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ID" sz="1100" dirty="0">
                <a:solidFill>
                  <a:schemeClr val="accent6"/>
                </a:solidFill>
                <a:latin typeface="+mn-lt"/>
              </a:rPr>
              <a:t>w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ww.</a:t>
            </a:r>
            <a:r>
              <a:rPr lang="en-US" sz="1100" dirty="0" err="1">
                <a:solidFill>
                  <a:schemeClr val="accent6"/>
                </a:solidFill>
                <a:latin typeface="+mn-lt"/>
              </a:rPr>
              <a:t>interiuminterior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US" sz="1100" dirty="0">
                <a:solidFill>
                  <a:schemeClr val="accent6"/>
                </a:solidFill>
              </a:rPr>
              <a:t>minimal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@</a:t>
            </a:r>
            <a:r>
              <a:rPr lang="en-US" sz="1100" dirty="0" err="1">
                <a:solidFill>
                  <a:schemeClr val="accent6"/>
                </a:solidFill>
                <a:latin typeface="+mn-lt"/>
              </a:rPr>
              <a:t>interiuminterior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786879-3788-444B-9818-DB8205C2B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0616" y="4557833"/>
            <a:ext cx="1524000" cy="420628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Follow 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D20848-5C94-4364-B0EA-FE06512BD3AD}"/>
              </a:ext>
            </a:extLst>
          </p:cNvPr>
          <p:cNvSpPr txBox="1"/>
          <p:nvPr/>
        </p:nvSpPr>
        <p:spPr>
          <a:xfrm>
            <a:off x="1446647" y="4941089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(+22) 000 2221 0000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(0345) 221 112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1F6206-D72D-4A18-99D3-9BAB58F46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647" y="4557833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Get In Touch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AFE502-DB46-4585-B35E-16DB7ADC538C}"/>
              </a:ext>
            </a:extLst>
          </p:cNvPr>
          <p:cNvSpPr txBox="1"/>
          <p:nvPr/>
        </p:nvSpPr>
        <p:spPr>
          <a:xfrm>
            <a:off x="4042203" y="3740767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Monday – Saturday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08.00 AM –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05</a:t>
            </a: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.00 PM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55B65D-3674-4D86-AE29-0E1DA9FAE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0616" y="3359895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Office</a:t>
            </a: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 Hours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165CE4-F9B9-486E-A1C0-7A14E99416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85019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DA8D343-51CF-4AC0-8B2E-4070435C0D9E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261EDA6-6627-49E5-8CF2-7802C51181E1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6FD679-E25A-4B44-915B-9735F1D10266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67984A-BEE4-40AD-BD84-622A1BF72A3E}"/>
              </a:ext>
            </a:extLst>
          </p:cNvPr>
          <p:cNvSpPr txBox="1"/>
          <p:nvPr/>
        </p:nvSpPr>
        <p:spPr>
          <a:xfrm>
            <a:off x="1398360" y="2224752"/>
            <a:ext cx="4858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+mj-lt"/>
              </a:rPr>
              <a:t>THANKS</a:t>
            </a:r>
            <a:endParaRPr lang="en-ID" sz="7200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4F35B2-ABE6-499F-B3A6-0E5FE7EF05F5}"/>
              </a:ext>
            </a:extLst>
          </p:cNvPr>
          <p:cNvSpPr txBox="1"/>
          <p:nvPr/>
        </p:nvSpPr>
        <p:spPr>
          <a:xfrm>
            <a:off x="1430444" y="3869826"/>
            <a:ext cx="2618024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267 </a:t>
            </a:r>
            <a:r>
              <a:rPr lang="en-ID" sz="1400" b="0" i="0" dirty="0" err="1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LoveStreet</a:t>
            </a: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, The City</a:t>
            </a:r>
            <a:br>
              <a:rPr lang="en-ID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ID" sz="1400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Victoria 3000 Country</a:t>
            </a:r>
            <a:endParaRPr lang="id-ID" sz="1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DB1E89-5B1F-4E25-B7D2-17420A4298D6}"/>
              </a:ext>
            </a:extLst>
          </p:cNvPr>
          <p:cNvSpPr txBox="1"/>
          <p:nvPr/>
        </p:nvSpPr>
        <p:spPr>
          <a:xfrm>
            <a:off x="1462528" y="2080131"/>
            <a:ext cx="2220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TIME TO SAY GOOD BYE AND</a:t>
            </a:r>
            <a:endParaRPr lang="en-ID" sz="1200" dirty="0">
              <a:solidFill>
                <a:schemeClr val="accent6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2864F3-0054-4962-AD4A-DDC759CE5AD7}"/>
              </a:ext>
            </a:extLst>
          </p:cNvPr>
          <p:cNvSpPr txBox="1"/>
          <p:nvPr/>
        </p:nvSpPr>
        <p:spPr>
          <a:xfrm>
            <a:off x="6587290" y="2383835"/>
            <a:ext cx="2348163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Business And Corporate Presentation Template</a:t>
            </a:r>
            <a:endParaRPr lang="id-ID" sz="14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ED1ABD-ED98-4D72-BF53-F3F6AFBFAB21}"/>
              </a:ext>
            </a:extLst>
          </p:cNvPr>
          <p:cNvSpPr/>
          <p:nvPr/>
        </p:nvSpPr>
        <p:spPr>
          <a:xfrm>
            <a:off x="6667500" y="1906721"/>
            <a:ext cx="55245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2FA71C-C48A-4119-96E5-78AD8787ACF6}"/>
              </a:ext>
            </a:extLst>
          </p:cNvPr>
          <p:cNvSpPr txBox="1"/>
          <p:nvPr/>
        </p:nvSpPr>
        <p:spPr>
          <a:xfrm>
            <a:off x="6587290" y="1273118"/>
            <a:ext cx="2348163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Template</a:t>
            </a:r>
            <a:endParaRPr lang="id-ID" sz="16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7102C8-70B3-4E3C-BBF1-29C77FE769E1}"/>
              </a:ext>
            </a:extLst>
          </p:cNvPr>
          <p:cNvSpPr txBox="1"/>
          <p:nvPr/>
        </p:nvSpPr>
        <p:spPr>
          <a:xfrm>
            <a:off x="9240002" y="2748037"/>
            <a:ext cx="10972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u="sng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Elegant</a:t>
            </a:r>
            <a:endParaRPr lang="id-ID" sz="1200" u="sng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BBEAFD-FC83-472F-9506-4B600BAE2AC7}"/>
              </a:ext>
            </a:extLst>
          </p:cNvPr>
          <p:cNvSpPr txBox="1"/>
          <p:nvPr/>
        </p:nvSpPr>
        <p:spPr>
          <a:xfrm>
            <a:off x="10641831" y="2768555"/>
            <a:ext cx="1005840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  <a:ea typeface="Times New Roman" panose="02020603050405020304" pitchFamily="18" charset="0"/>
              </a:rPr>
              <a:t>Modern Style</a:t>
            </a:r>
            <a:endParaRPr lang="id-ID" sz="1100" dirty="0">
              <a:solidFill>
                <a:schemeClr val="accent6">
                  <a:lumMod val="60000"/>
                  <a:lumOff val="40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E2BA200-BF87-442A-80D1-9337558C88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959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CA6CF617-C0CB-4920-9E6C-5A414ADF2A74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DF5F310-C1B5-4E0C-96D6-FA43D8D87C1C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65C47FC-8807-4A06-80EA-89E2EA207D75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F84F14B-0DDC-4414-89D4-4360D9678A01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4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D73DAE-7174-4106-9350-D88A0DFBF0BA}"/>
              </a:ext>
            </a:extLst>
          </p:cNvPr>
          <p:cNvSpPr txBox="1"/>
          <p:nvPr/>
        </p:nvSpPr>
        <p:spPr>
          <a:xfrm>
            <a:off x="5667372" y="1287025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WHAT INTERIUM INTERIOR DO HERE?</a:t>
            </a:r>
            <a:endParaRPr lang="en-ID" sz="32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273008-03E2-4866-ABA6-BA24F2DC99BC}"/>
              </a:ext>
            </a:extLst>
          </p:cNvPr>
          <p:cNvSpPr txBox="1"/>
          <p:nvPr/>
        </p:nvSpPr>
        <p:spPr>
          <a:xfrm>
            <a:off x="5680716" y="1074630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AA1FB-5284-4389-9FD9-2E32BE64EC4D}"/>
              </a:ext>
            </a:extLst>
          </p:cNvPr>
          <p:cNvSpPr txBox="1"/>
          <p:nvPr/>
        </p:nvSpPr>
        <p:spPr>
          <a:xfrm>
            <a:off x="6096000" y="3233442"/>
            <a:ext cx="464820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6"/>
                </a:solidFill>
              </a:rPr>
              <a:t>il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mattis enim ut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87891F-8C8F-4B08-897A-74D6FC5CDFBA}"/>
              </a:ext>
            </a:extLst>
          </p:cNvPr>
          <p:cNvSpPr txBox="1"/>
          <p:nvPr/>
        </p:nvSpPr>
        <p:spPr>
          <a:xfrm>
            <a:off x="6096000" y="2908843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</a:rPr>
              <a:t>Interior Production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D91604-56F5-4B35-93B9-1AB02D80333A}"/>
              </a:ext>
            </a:extLst>
          </p:cNvPr>
          <p:cNvSpPr txBox="1"/>
          <p:nvPr/>
        </p:nvSpPr>
        <p:spPr>
          <a:xfrm>
            <a:off x="6096000" y="4222431"/>
            <a:ext cx="464820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6"/>
                </a:solidFill>
              </a:rPr>
              <a:t>il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mattis enim ut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5BB82C-BADA-4594-9791-B0E0EFF7348B}"/>
              </a:ext>
            </a:extLst>
          </p:cNvPr>
          <p:cNvSpPr txBox="1"/>
          <p:nvPr/>
        </p:nvSpPr>
        <p:spPr>
          <a:xfrm>
            <a:off x="6095999" y="3897832"/>
            <a:ext cx="2888784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Interior Processing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4FFAF9-09F0-4563-A23F-81E6324CCC44}"/>
              </a:ext>
            </a:extLst>
          </p:cNvPr>
          <p:cNvSpPr txBox="1"/>
          <p:nvPr/>
        </p:nvSpPr>
        <p:spPr>
          <a:xfrm>
            <a:off x="6096000" y="5211420"/>
            <a:ext cx="464820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6"/>
                </a:solidFill>
              </a:rPr>
              <a:t>il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mattis enim ut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98AF73-BD37-48C7-9B3D-463DE7B1C99B}"/>
              </a:ext>
            </a:extLst>
          </p:cNvPr>
          <p:cNvSpPr txBox="1"/>
          <p:nvPr/>
        </p:nvSpPr>
        <p:spPr>
          <a:xfrm>
            <a:off x="6095999" y="4886821"/>
            <a:ext cx="2888811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Interior Marketing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1ECA742-106A-4F9E-B119-46FD3A8FD1B2}"/>
              </a:ext>
            </a:extLst>
          </p:cNvPr>
          <p:cNvSpPr/>
          <p:nvPr/>
        </p:nvSpPr>
        <p:spPr>
          <a:xfrm>
            <a:off x="5797015" y="3104819"/>
            <a:ext cx="136752" cy="136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61BE42B-6BF8-477D-82FE-4F01DD3FF9A5}"/>
              </a:ext>
            </a:extLst>
          </p:cNvPr>
          <p:cNvSpPr/>
          <p:nvPr/>
        </p:nvSpPr>
        <p:spPr>
          <a:xfrm>
            <a:off x="5797015" y="4100638"/>
            <a:ext cx="136752" cy="136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C0B626B-1B18-4AFF-AFB6-D725E5B6752F}"/>
              </a:ext>
            </a:extLst>
          </p:cNvPr>
          <p:cNvSpPr/>
          <p:nvPr/>
        </p:nvSpPr>
        <p:spPr>
          <a:xfrm>
            <a:off x="5797015" y="5101042"/>
            <a:ext cx="136752" cy="136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AB4FA4-1C30-46EF-8EA2-D532C24C58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0898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585F47AC-5268-449B-9073-1DD7070FF3F1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C07DD0-A31F-4079-A247-6D83BC0D8524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Modern Style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2FC6CD-8A5C-419E-9A94-0AB51CA0F4F3}"/>
              </a:ext>
            </a:extLst>
          </p:cNvPr>
          <p:cNvSpPr txBox="1"/>
          <p:nvPr/>
        </p:nvSpPr>
        <p:spPr>
          <a:xfrm>
            <a:off x="1455980" y="1527143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STORY HERE</a:t>
            </a:r>
            <a:endParaRPr lang="en-ID" sz="32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468310-C21D-41FD-BC32-2840A95CA345}"/>
              </a:ext>
            </a:extLst>
          </p:cNvPr>
          <p:cNvSpPr txBox="1"/>
          <p:nvPr/>
        </p:nvSpPr>
        <p:spPr>
          <a:xfrm>
            <a:off x="1469324" y="131474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483EE6-A2C4-4083-87BA-5220FE112109}"/>
              </a:ext>
            </a:extLst>
          </p:cNvPr>
          <p:cNvSpPr txBox="1"/>
          <p:nvPr/>
        </p:nvSpPr>
        <p:spPr>
          <a:xfrm>
            <a:off x="5203811" y="3759713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Work Story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9CE2CC-B26B-42A9-9C74-D59F0389E730}"/>
              </a:ext>
            </a:extLst>
          </p:cNvPr>
          <p:cNvSpPr txBox="1"/>
          <p:nvPr/>
        </p:nvSpPr>
        <p:spPr>
          <a:xfrm>
            <a:off x="5201918" y="4027185"/>
            <a:ext cx="555251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sit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8AF75A-EF72-4D80-BCC3-E754D79AEF67}"/>
              </a:ext>
            </a:extLst>
          </p:cNvPr>
          <p:cNvSpPr txBox="1"/>
          <p:nvPr/>
        </p:nvSpPr>
        <p:spPr>
          <a:xfrm>
            <a:off x="5203811" y="4976974"/>
            <a:ext cx="2348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Services Story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327C4A-C146-428F-BE3E-3770F70BE363}"/>
              </a:ext>
            </a:extLst>
          </p:cNvPr>
          <p:cNvSpPr txBox="1"/>
          <p:nvPr/>
        </p:nvSpPr>
        <p:spPr>
          <a:xfrm>
            <a:off x="5201918" y="5244446"/>
            <a:ext cx="555251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 sit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1DE011-3084-4C74-A620-AC3F315E3672}"/>
              </a:ext>
            </a:extLst>
          </p:cNvPr>
          <p:cNvSpPr/>
          <p:nvPr/>
        </p:nvSpPr>
        <p:spPr>
          <a:xfrm>
            <a:off x="4986220" y="3854989"/>
            <a:ext cx="172196" cy="1721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1F8330-9433-41D6-8807-199D59680ACD}"/>
              </a:ext>
            </a:extLst>
          </p:cNvPr>
          <p:cNvSpPr/>
          <p:nvPr/>
        </p:nvSpPr>
        <p:spPr>
          <a:xfrm>
            <a:off x="4986220" y="5060153"/>
            <a:ext cx="172196" cy="1721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A8B6C2-85F8-42E8-AEDF-88FBF3EF7C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C197CAB-E946-4E0C-81E7-786ABC926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1452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AE628DF-F56D-41E4-943B-91D3741FDE3E}"/>
              </a:ext>
            </a:extLst>
          </p:cNvPr>
          <p:cNvSpPr txBox="1"/>
          <p:nvPr/>
        </p:nvSpPr>
        <p:spPr>
          <a:xfrm>
            <a:off x="3762542" y="1647605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VISION HERE</a:t>
            </a:r>
            <a:endParaRPr lang="en-ID" sz="32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ED842C-F114-4797-A461-25AC4D5E2D52}"/>
              </a:ext>
            </a:extLst>
          </p:cNvPr>
          <p:cNvSpPr txBox="1"/>
          <p:nvPr/>
        </p:nvSpPr>
        <p:spPr>
          <a:xfrm>
            <a:off x="3775886" y="1435210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7EAFD5-8903-4F50-9289-CE9BEBE41F8F}"/>
              </a:ext>
            </a:extLst>
          </p:cNvPr>
          <p:cNvSpPr txBox="1"/>
          <p:nvPr/>
        </p:nvSpPr>
        <p:spPr>
          <a:xfrm>
            <a:off x="3762542" y="3738033"/>
            <a:ext cx="400303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D84886-EE4A-4944-804E-F8B009D5210C}"/>
              </a:ext>
            </a:extLst>
          </p:cNvPr>
          <p:cNvSpPr txBox="1"/>
          <p:nvPr/>
        </p:nvSpPr>
        <p:spPr>
          <a:xfrm>
            <a:off x="3762542" y="4850840"/>
            <a:ext cx="40030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6FF818-9AD8-42FB-B503-8CB82AD72A06}"/>
              </a:ext>
            </a:extLst>
          </p:cNvPr>
          <p:cNvSpPr txBox="1"/>
          <p:nvPr/>
        </p:nvSpPr>
        <p:spPr>
          <a:xfrm>
            <a:off x="3776617" y="3463487"/>
            <a:ext cx="3610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Minimal Interior Vision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61D9E5-C60D-4A51-926E-F7BBB1555E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4B8B225-F3A2-4843-9243-82E5A09C06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36340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6DEB781F-1475-4BA6-BF2B-AE7F6CB7031B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5">
                    <a:lumMod val="95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9D7E07B-EC8D-4A48-9635-DAC850F95A14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E3AE042-3599-48F4-A808-358AEBCC1FDD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7E22205-666C-4E5A-86DD-DDDE9EA1C108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5">
                    <a:lumMod val="95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5">
                    <a:lumMod val="95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5">
                    <a:lumMod val="95000"/>
                  </a:schemeClr>
                </a:solidFill>
              </a:rPr>
              <a:pPr algn="r"/>
              <a:t>7</a:t>
            </a:fld>
            <a:endParaRPr lang="en-ID" sz="900" dirty="0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0474B4-BD13-42BE-88D0-CCAE434CE259}"/>
              </a:ext>
            </a:extLst>
          </p:cNvPr>
          <p:cNvSpPr txBox="1"/>
          <p:nvPr/>
        </p:nvSpPr>
        <p:spPr>
          <a:xfrm>
            <a:off x="5153460" y="1292743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ABOUT INTERIUM MISSION HERE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40BA90-E96B-4070-A2AE-7C116A273352}"/>
              </a:ext>
            </a:extLst>
          </p:cNvPr>
          <p:cNvSpPr txBox="1"/>
          <p:nvPr/>
        </p:nvSpPr>
        <p:spPr>
          <a:xfrm>
            <a:off x="5166804" y="1080348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MINIMAL AND MODERN INTERIOR STYLE</a:t>
            </a:r>
            <a:endParaRPr lang="en-ID" sz="120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7E06C8-784B-48FF-82C5-6E4962DC548D}"/>
              </a:ext>
            </a:extLst>
          </p:cNvPr>
          <p:cNvSpPr txBox="1"/>
          <p:nvPr/>
        </p:nvSpPr>
        <p:spPr>
          <a:xfrm>
            <a:off x="6473402" y="3315208"/>
            <a:ext cx="427079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5"/>
                </a:solidFill>
              </a:rPr>
              <a:t>il</a:t>
            </a:r>
            <a:r>
              <a:rPr lang="en-US" sz="1100" dirty="0">
                <a:solidFill>
                  <a:schemeClr val="accent5"/>
                </a:solidFill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mattis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io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D6E938-ED12-4366-84DD-815FB9C5B634}"/>
              </a:ext>
            </a:extLst>
          </p:cNvPr>
          <p:cNvSpPr txBox="1"/>
          <p:nvPr/>
        </p:nvSpPr>
        <p:spPr>
          <a:xfrm>
            <a:off x="6473402" y="2990609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Our Mission One</a:t>
            </a:r>
            <a:endParaRPr lang="id-ID" sz="16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E87754-AA50-414A-8480-92013975A75D}"/>
              </a:ext>
            </a:extLst>
          </p:cNvPr>
          <p:cNvSpPr txBox="1"/>
          <p:nvPr/>
        </p:nvSpPr>
        <p:spPr>
          <a:xfrm>
            <a:off x="6473402" y="4260455"/>
            <a:ext cx="427079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5"/>
                </a:solidFill>
              </a:rPr>
              <a:t>il</a:t>
            </a:r>
            <a:r>
              <a:rPr lang="en-US" sz="1100" dirty="0">
                <a:solidFill>
                  <a:schemeClr val="accent5"/>
                </a:solidFill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mattis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io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E16300-2CAF-41E9-A6E6-D683D9E76F09}"/>
              </a:ext>
            </a:extLst>
          </p:cNvPr>
          <p:cNvSpPr txBox="1"/>
          <p:nvPr/>
        </p:nvSpPr>
        <p:spPr>
          <a:xfrm>
            <a:off x="6473402" y="3935856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Our Mission Two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173E5C-5F19-4A5D-8F3A-32B9C6C5376C}"/>
              </a:ext>
            </a:extLst>
          </p:cNvPr>
          <p:cNvSpPr txBox="1"/>
          <p:nvPr/>
        </p:nvSpPr>
        <p:spPr>
          <a:xfrm>
            <a:off x="6473402" y="5205702"/>
            <a:ext cx="427079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 mattis enim ut tellus elem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nec dui ultr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ices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5"/>
                </a:solidFill>
              </a:rPr>
              <a:t>il</a:t>
            </a:r>
            <a:r>
              <a:rPr lang="en-US" sz="1100" dirty="0">
                <a:solidFill>
                  <a:schemeClr val="accent5"/>
                </a:solidFill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magnal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mattis enim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io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13A825-DF38-4660-BF5D-8ED797996A8E}"/>
              </a:ext>
            </a:extLst>
          </p:cNvPr>
          <p:cNvSpPr txBox="1"/>
          <p:nvPr/>
        </p:nvSpPr>
        <p:spPr>
          <a:xfrm>
            <a:off x="6473402" y="4881103"/>
            <a:ext cx="258135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Our Mission Three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591C51-256D-40CC-A25F-2FF55B6F11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95690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E2805724-3F2C-4F10-BF60-3466C1AE58CB}"/>
              </a:ext>
            </a:extLst>
          </p:cNvPr>
          <p:cNvSpPr/>
          <p:nvPr/>
        </p:nvSpPr>
        <p:spPr>
          <a:xfrm>
            <a:off x="609600" y="704850"/>
            <a:ext cx="2743200" cy="2724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3BC2D37-4CD7-4283-9B41-BD3313FB6310}"/>
              </a:ext>
            </a:extLst>
          </p:cNvPr>
          <p:cNvSpPr/>
          <p:nvPr/>
        </p:nvSpPr>
        <p:spPr>
          <a:xfrm>
            <a:off x="3352800" y="3429000"/>
            <a:ext cx="2743200" cy="2724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CADDE7-C7A4-4626-B540-4DC5EE281628}"/>
              </a:ext>
            </a:extLst>
          </p:cNvPr>
          <p:cNvSpPr txBox="1"/>
          <p:nvPr/>
        </p:nvSpPr>
        <p:spPr>
          <a:xfrm>
            <a:off x="10744200" y="627534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Interior Design</a:t>
            </a:r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13E4CB9-E009-48A5-8DDE-867C6BB69A85}"/>
              </a:ext>
            </a:extLst>
          </p:cNvPr>
          <p:cNvSpPr/>
          <p:nvPr/>
        </p:nvSpPr>
        <p:spPr>
          <a:xfrm>
            <a:off x="11499004" y="3189353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C4844CD-6855-4919-8511-4EE7212BF672}"/>
              </a:ext>
            </a:extLst>
          </p:cNvPr>
          <p:cNvSpPr/>
          <p:nvPr/>
        </p:nvSpPr>
        <p:spPr>
          <a:xfrm>
            <a:off x="11499004" y="3569589"/>
            <a:ext cx="99059" cy="990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097E39-D6FF-4A1A-9475-4B8D8CC4EC2F}"/>
              </a:ext>
            </a:extLst>
          </p:cNvPr>
          <p:cNvSpPr txBox="1"/>
          <p:nvPr/>
        </p:nvSpPr>
        <p:spPr>
          <a:xfrm>
            <a:off x="9905830" y="5999634"/>
            <a:ext cx="17684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Interium</a:t>
            </a:r>
            <a:r>
              <a:rPr lang="en-US" sz="9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Minimal Style | Page </a:t>
            </a:r>
            <a:fld id="{187AE020-6230-4B66-9D52-528F8ED54015}" type="slidenum">
              <a:rPr lang="en-US" sz="9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pPr algn="r"/>
              <a:t>8</a:t>
            </a:fld>
            <a:endParaRPr lang="en-ID" sz="9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AC0AC-6E23-4C86-A4F0-67D8DF65054A}"/>
              </a:ext>
            </a:extLst>
          </p:cNvPr>
          <p:cNvSpPr txBox="1"/>
          <p:nvPr/>
        </p:nvSpPr>
        <p:spPr>
          <a:xfrm>
            <a:off x="6505742" y="1716440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INTERIUM SERVICE HERE</a:t>
            </a:r>
            <a:endParaRPr lang="en-ID" sz="32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9E7229-149D-41ED-A314-0CF4CED2C155}"/>
              </a:ext>
            </a:extLst>
          </p:cNvPr>
          <p:cNvSpPr txBox="1"/>
          <p:nvPr/>
        </p:nvSpPr>
        <p:spPr>
          <a:xfrm>
            <a:off x="6519086" y="1504045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MINIMAL AND MODERN INTERIOR STYLE</a:t>
            </a:r>
            <a:endParaRPr lang="en-ID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4236EC-6BD2-4ED1-B4C6-0E3D1FDCC38D}"/>
              </a:ext>
            </a:extLst>
          </p:cNvPr>
          <p:cNvSpPr txBox="1"/>
          <p:nvPr/>
        </p:nvSpPr>
        <p:spPr>
          <a:xfrm>
            <a:off x="6519086" y="3669198"/>
            <a:ext cx="4238458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4C980-36FD-422C-98E9-F9246D08CE65}"/>
              </a:ext>
            </a:extLst>
          </p:cNvPr>
          <p:cNvSpPr txBox="1"/>
          <p:nvPr/>
        </p:nvSpPr>
        <p:spPr>
          <a:xfrm>
            <a:off x="6519086" y="4782005"/>
            <a:ext cx="423845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266282-4180-435C-BBF0-3C6C2D4F48A2}"/>
              </a:ext>
            </a:extLst>
          </p:cNvPr>
          <p:cNvSpPr txBox="1"/>
          <p:nvPr/>
        </p:nvSpPr>
        <p:spPr>
          <a:xfrm>
            <a:off x="6533161" y="3394652"/>
            <a:ext cx="3227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Interium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Minimal Interior Service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16" name="Group 52">
            <a:extLst>
              <a:ext uri="{FF2B5EF4-FFF2-40B4-BE49-F238E27FC236}">
                <a16:creationId xmlns:a16="http://schemas.microsoft.com/office/drawing/2014/main" id="{076FC97C-ABA0-4CBD-AA85-EB5AEB15C6C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42044" y="1458168"/>
            <a:ext cx="409992" cy="516544"/>
            <a:chOff x="1157" y="1352"/>
            <a:chExt cx="177" cy="223"/>
          </a:xfrm>
          <a:solidFill>
            <a:schemeClr val="accent5"/>
          </a:solidFill>
        </p:grpSpPr>
        <p:sp>
          <p:nvSpPr>
            <p:cNvPr id="17" name="Freeform 54">
              <a:extLst>
                <a:ext uri="{FF2B5EF4-FFF2-40B4-BE49-F238E27FC236}">
                  <a16:creationId xmlns:a16="http://schemas.microsoft.com/office/drawing/2014/main" id="{CC8AD9C4-B762-4A79-BC91-20707C8E1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5">
              <a:extLst>
                <a:ext uri="{FF2B5EF4-FFF2-40B4-BE49-F238E27FC236}">
                  <a16:creationId xmlns:a16="http://schemas.microsoft.com/office/drawing/2014/main" id="{4AF86FD8-5194-4637-BE86-5B364E5FD3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6">
              <a:extLst>
                <a:ext uri="{FF2B5EF4-FFF2-40B4-BE49-F238E27FC236}">
                  <a16:creationId xmlns:a16="http://schemas.microsoft.com/office/drawing/2014/main" id="{12D16CAA-C8D7-4988-938C-20F987783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7">
              <a:extLst>
                <a:ext uri="{FF2B5EF4-FFF2-40B4-BE49-F238E27FC236}">
                  <a16:creationId xmlns:a16="http://schemas.microsoft.com/office/drawing/2014/main" id="{6953B360-0C03-4821-AB02-D8D3E91537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Rectangle 21">
            <a:extLst>
              <a:ext uri="{FF2B5EF4-FFF2-40B4-BE49-F238E27FC236}">
                <a16:creationId xmlns:a16="http://schemas.microsoft.com/office/drawing/2014/main" id="{92C01C00-0BF3-4E4B-891F-2A25D9386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020" y="2087181"/>
            <a:ext cx="19920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Professional &amp; Great Team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9C5864-6B84-417D-8C2B-EAB0496219C6}"/>
              </a:ext>
            </a:extLst>
          </p:cNvPr>
          <p:cNvSpPr txBox="1"/>
          <p:nvPr/>
        </p:nvSpPr>
        <p:spPr>
          <a:xfrm>
            <a:off x="3580760" y="4651458"/>
            <a:ext cx="2287280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Always Give The Best Services Here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23" name="Group 420">
            <a:extLst>
              <a:ext uri="{FF2B5EF4-FFF2-40B4-BE49-F238E27FC236}">
                <a16:creationId xmlns:a16="http://schemas.microsoft.com/office/drawing/2014/main" id="{33E1DDFC-AEED-4E70-A91F-1A14D3AA5E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54066" y="4215238"/>
            <a:ext cx="348084" cy="436220"/>
            <a:chOff x="4504" y="811"/>
            <a:chExt cx="2496" cy="3128"/>
          </a:xfrm>
          <a:solidFill>
            <a:schemeClr val="accent5"/>
          </a:solidFill>
        </p:grpSpPr>
        <p:sp>
          <p:nvSpPr>
            <p:cNvPr id="24" name="Freeform 422">
              <a:extLst>
                <a:ext uri="{FF2B5EF4-FFF2-40B4-BE49-F238E27FC236}">
                  <a16:creationId xmlns:a16="http://schemas.microsoft.com/office/drawing/2014/main" id="{A64A73E1-8957-49BD-A5FB-202C64BA8C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23">
              <a:extLst>
                <a:ext uri="{FF2B5EF4-FFF2-40B4-BE49-F238E27FC236}">
                  <a16:creationId xmlns:a16="http://schemas.microsoft.com/office/drawing/2014/main" id="{FFFBD1D7-31D6-473A-A464-EEA5D5936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4">
              <a:extLst>
                <a:ext uri="{FF2B5EF4-FFF2-40B4-BE49-F238E27FC236}">
                  <a16:creationId xmlns:a16="http://schemas.microsoft.com/office/drawing/2014/main" id="{B57F7B56-CEC3-4169-A060-80D845706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25">
              <a:extLst>
                <a:ext uri="{FF2B5EF4-FFF2-40B4-BE49-F238E27FC236}">
                  <a16:creationId xmlns:a16="http://schemas.microsoft.com/office/drawing/2014/main" id="{F3DFA960-9FF2-419C-B813-9ABE0E2EB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8D19A0-66C6-4035-BBA5-E07F4741D2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725EEC8-AAE3-4A22-8056-D6D14AD468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88912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22B15AD-13A1-465E-BD7A-21C2D67701B8}"/>
              </a:ext>
            </a:extLst>
          </p:cNvPr>
          <p:cNvSpPr/>
          <p:nvPr/>
        </p:nvSpPr>
        <p:spPr>
          <a:xfrm>
            <a:off x="628650" y="703734"/>
            <a:ext cx="45719" cy="798984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A66347-86AB-4D9C-B5E8-3262D8D6812C}"/>
              </a:ext>
            </a:extLst>
          </p:cNvPr>
          <p:cNvSpPr txBox="1"/>
          <p:nvPr/>
        </p:nvSpPr>
        <p:spPr>
          <a:xfrm rot="5400000">
            <a:off x="229363" y="182387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5">
                    <a:lumMod val="95000"/>
                  </a:schemeClr>
                </a:solidFill>
              </a:rPr>
              <a:t>Modern Style</a:t>
            </a:r>
            <a:endParaRPr lang="en-ID" sz="900" dirty="0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87EA90A-4584-49D4-9C3B-26EF944506DF}"/>
              </a:ext>
            </a:extLst>
          </p:cNvPr>
          <p:cNvSpPr/>
          <p:nvPr/>
        </p:nvSpPr>
        <p:spPr>
          <a:xfrm>
            <a:off x="0" y="5868516"/>
            <a:ext cx="647700" cy="304800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5">
                  <a:lumMod val="9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B4B209-FC9A-49BF-AAAF-F9916B516825}"/>
              </a:ext>
            </a:extLst>
          </p:cNvPr>
          <p:cNvSpPr txBox="1"/>
          <p:nvPr/>
        </p:nvSpPr>
        <p:spPr>
          <a:xfrm>
            <a:off x="1403195" y="1580919"/>
            <a:ext cx="423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TALK ABOUT OUR SERVICE HERE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B08250-027F-455C-AD4E-2560DC5906D9}"/>
              </a:ext>
            </a:extLst>
          </p:cNvPr>
          <p:cNvSpPr txBox="1"/>
          <p:nvPr/>
        </p:nvSpPr>
        <p:spPr>
          <a:xfrm>
            <a:off x="1416539" y="1368524"/>
            <a:ext cx="3042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MINIMAL AND MODERN INTERIOR STYLE</a:t>
            </a:r>
            <a:endParaRPr lang="en-ID" sz="120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1BB9BE-4E0A-4778-9731-2E8613C5C471}"/>
              </a:ext>
            </a:extLst>
          </p:cNvPr>
          <p:cNvSpPr txBox="1"/>
          <p:nvPr/>
        </p:nvSpPr>
        <p:spPr>
          <a:xfrm>
            <a:off x="1412172" y="3486471"/>
            <a:ext cx="264066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399A35-B52D-406C-B719-D1EA2FAC7B8B}"/>
              </a:ext>
            </a:extLst>
          </p:cNvPr>
          <p:cNvSpPr txBox="1"/>
          <p:nvPr/>
        </p:nvSpPr>
        <p:spPr>
          <a:xfrm>
            <a:off x="1416539" y="3177727"/>
            <a:ext cx="201663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First Segmentation</a:t>
            </a:r>
            <a:endParaRPr lang="id-ID" sz="16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5A3173-C873-487B-825B-568E9320608D}"/>
              </a:ext>
            </a:extLst>
          </p:cNvPr>
          <p:cNvSpPr txBox="1"/>
          <p:nvPr/>
        </p:nvSpPr>
        <p:spPr>
          <a:xfrm>
            <a:off x="1412172" y="4655501"/>
            <a:ext cx="264065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A3E132-C267-4E30-8F28-536B616D1D4D}"/>
              </a:ext>
            </a:extLst>
          </p:cNvPr>
          <p:cNvSpPr txBox="1"/>
          <p:nvPr/>
        </p:nvSpPr>
        <p:spPr>
          <a:xfrm>
            <a:off x="1416539" y="4356095"/>
            <a:ext cx="2016632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Third Segmentation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DF6FC4-4EF7-43DB-99F6-CA55CF3CC96B}"/>
              </a:ext>
            </a:extLst>
          </p:cNvPr>
          <p:cNvSpPr txBox="1"/>
          <p:nvPr/>
        </p:nvSpPr>
        <p:spPr>
          <a:xfrm>
            <a:off x="4229427" y="3470540"/>
            <a:ext cx="264065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C6AB07-8ED1-4D62-883F-BA7EBB37145F}"/>
              </a:ext>
            </a:extLst>
          </p:cNvPr>
          <p:cNvSpPr txBox="1"/>
          <p:nvPr/>
        </p:nvSpPr>
        <p:spPr>
          <a:xfrm>
            <a:off x="4229426" y="3172551"/>
            <a:ext cx="2294711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Second Segmentation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1C4E49-A91F-4816-B688-C9B7102E7C0D}"/>
              </a:ext>
            </a:extLst>
          </p:cNvPr>
          <p:cNvSpPr txBox="1"/>
          <p:nvPr/>
        </p:nvSpPr>
        <p:spPr>
          <a:xfrm>
            <a:off x="4229427" y="4663609"/>
            <a:ext cx="264065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DF1C42-8429-4507-9E59-190FF7D9C023}"/>
              </a:ext>
            </a:extLst>
          </p:cNvPr>
          <p:cNvSpPr txBox="1"/>
          <p:nvPr/>
        </p:nvSpPr>
        <p:spPr>
          <a:xfrm>
            <a:off x="4227608" y="4356095"/>
            <a:ext cx="2294711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Fourth Segmentation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48030F-CD73-46C9-B689-2C6CABE330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62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41">
      <a:dk1>
        <a:srgbClr val="000000"/>
      </a:dk1>
      <a:lt1>
        <a:srgbClr val="FFFFFF"/>
      </a:lt1>
      <a:dk2>
        <a:srgbClr val="545454"/>
      </a:dk2>
      <a:lt2>
        <a:srgbClr val="F2F2F2"/>
      </a:lt2>
      <a:accent1>
        <a:srgbClr val="52636E"/>
      </a:accent1>
      <a:accent2>
        <a:srgbClr val="5A6C78"/>
      </a:accent2>
      <a:accent3>
        <a:srgbClr val="647886"/>
      </a:accent3>
      <a:accent4>
        <a:srgbClr val="728796"/>
      </a:accent4>
      <a:accent5>
        <a:srgbClr val="FFFFFF"/>
      </a:accent5>
      <a:accent6>
        <a:srgbClr val="626262"/>
      </a:accent6>
      <a:hlink>
        <a:srgbClr val="002060"/>
      </a:hlink>
      <a:folHlink>
        <a:srgbClr val="7030A0"/>
      </a:folHlink>
    </a:clrScheme>
    <a:fontScheme name="Custom 79">
      <a:majorFont>
        <a:latin typeface="Raleway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2832</Words>
  <Application>Microsoft Office PowerPoint</Application>
  <PresentationFormat>Widescreen</PresentationFormat>
  <Paragraphs>332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Lato Heavy</vt:lpstr>
      <vt:lpstr>Lato Medium</vt:lpstr>
      <vt:lpstr>Open Sans SemiBold</vt:lpstr>
      <vt:lpstr>Raleway Black</vt:lpstr>
      <vt:lpstr>Roboto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nabila</cp:lastModifiedBy>
  <cp:revision>585</cp:revision>
  <dcterms:created xsi:type="dcterms:W3CDTF">2019-11-30T00:26:23Z</dcterms:created>
  <dcterms:modified xsi:type="dcterms:W3CDTF">2021-05-17T12:44:21Z</dcterms:modified>
</cp:coreProperties>
</file>