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256" r:id="rId2"/>
    <p:sldId id="257" r:id="rId3"/>
    <p:sldId id="312" r:id="rId4"/>
    <p:sldId id="260" r:id="rId5"/>
    <p:sldId id="258" r:id="rId6"/>
    <p:sldId id="259" r:id="rId7"/>
    <p:sldId id="278" r:id="rId8"/>
    <p:sldId id="279" r:id="rId9"/>
    <p:sldId id="280" r:id="rId10"/>
    <p:sldId id="281" r:id="rId11"/>
    <p:sldId id="282" r:id="rId12"/>
    <p:sldId id="307" r:id="rId13"/>
    <p:sldId id="261" r:id="rId14"/>
    <p:sldId id="262" r:id="rId15"/>
    <p:sldId id="263" r:id="rId16"/>
    <p:sldId id="264" r:id="rId17"/>
    <p:sldId id="265" r:id="rId18"/>
    <p:sldId id="266" r:id="rId19"/>
    <p:sldId id="286" r:id="rId20"/>
    <p:sldId id="285" r:id="rId21"/>
    <p:sldId id="316" r:id="rId22"/>
    <p:sldId id="271" r:id="rId23"/>
    <p:sldId id="319" r:id="rId24"/>
    <p:sldId id="318" r:id="rId25"/>
    <p:sldId id="269" r:id="rId26"/>
    <p:sldId id="270" r:id="rId27"/>
    <p:sldId id="267" r:id="rId28"/>
    <p:sldId id="268" r:id="rId29"/>
    <p:sldId id="272" r:id="rId30"/>
    <p:sldId id="273" r:id="rId31"/>
    <p:sldId id="295" r:id="rId32"/>
    <p:sldId id="296" r:id="rId33"/>
    <p:sldId id="287" r:id="rId34"/>
    <p:sldId id="288" r:id="rId35"/>
    <p:sldId id="276" r:id="rId36"/>
    <p:sldId id="277" r:id="rId37"/>
    <p:sldId id="284" r:id="rId38"/>
    <p:sldId id="308" r:id="rId39"/>
    <p:sldId id="289" r:id="rId40"/>
    <p:sldId id="290" r:id="rId41"/>
    <p:sldId id="291" r:id="rId42"/>
    <p:sldId id="292" r:id="rId43"/>
    <p:sldId id="293" r:id="rId44"/>
    <p:sldId id="294" r:id="rId45"/>
    <p:sldId id="297" r:id="rId46"/>
    <p:sldId id="298" r:id="rId47"/>
    <p:sldId id="299" r:id="rId48"/>
    <p:sldId id="300" r:id="rId49"/>
    <p:sldId id="315" r:id="rId50"/>
    <p:sldId id="317" r:id="rId51"/>
    <p:sldId id="313" r:id="rId52"/>
    <p:sldId id="314" r:id="rId53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160" userDrawn="1">
          <p15:clr>
            <a:srgbClr val="A4A3A4"/>
          </p15:clr>
        </p15:guide>
        <p15:guide id="4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11" autoAdjust="0"/>
    <p:restoredTop sz="94364" autoAdjust="0"/>
  </p:normalViewPr>
  <p:slideViewPr>
    <p:cSldViewPr snapToGrid="0" showGuides="1">
      <p:cViewPr varScale="1">
        <p:scale>
          <a:sx n="69" d="100"/>
          <a:sy n="69" d="100"/>
        </p:scale>
        <p:origin x="6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80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3986F1-F1F6-44D1-AE66-3CB3E2C4C5C4}" type="datetimeFigureOut">
              <a:rPr lang="id-ID" smtClean="0"/>
              <a:t>09/05/2018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24518-FC82-4DE6-98F0-F8CC1E14A0D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01818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340F15-4D09-4C00-BDC2-55F0A633F8C8}" type="datetimeFigureOut">
              <a:rPr lang="id-ID" smtClean="0"/>
              <a:t>09/05/2018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358A1-09F4-4DF0-AF2B-CACF8DF3C5C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75618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13592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532688" y="0"/>
            <a:ext cx="4659312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9276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576457" y="1"/>
            <a:ext cx="4615543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026013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649030" y="2004629"/>
            <a:ext cx="2888908" cy="289032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1342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748463" y="813027"/>
            <a:ext cx="5110162" cy="51085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07247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2582862"/>
            <a:ext cx="6096000" cy="427513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999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664224" y="1889053"/>
            <a:ext cx="3174976" cy="2274217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5664225" y="4228507"/>
            <a:ext cx="3174975" cy="262949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885096" y="1889054"/>
            <a:ext cx="3306903" cy="49689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664224" y="1"/>
            <a:ext cx="6527775" cy="184443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25593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000918"/>
            <a:ext cx="6086475" cy="291941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86475" y="2000918"/>
            <a:ext cx="6108509" cy="291941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0633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65648" y="2937434"/>
            <a:ext cx="2339964" cy="2273194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0370" y="2937434"/>
            <a:ext cx="2339964" cy="227319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216631" y="2937434"/>
            <a:ext cx="2339964" cy="227319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803440" y="2937434"/>
            <a:ext cx="2339964" cy="227319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7054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200400" cy="236023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" y="2422796"/>
            <a:ext cx="3200400" cy="203676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" y="4522119"/>
            <a:ext cx="3200400" cy="233588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278366" y="0"/>
            <a:ext cx="2817634" cy="2360234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278366" y="2422796"/>
            <a:ext cx="2817634" cy="4435204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3982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0" grpId="0"/>
      <p:bldP spid="11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251200" cy="26797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327036" y="0"/>
            <a:ext cx="4723101" cy="26797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768600"/>
            <a:ext cx="4027470" cy="4089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128000" y="2768600"/>
            <a:ext cx="4064000" cy="40894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128000" y="88900"/>
            <a:ext cx="4064000" cy="26797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404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29831" y="1410827"/>
            <a:ext cx="3745065" cy="3745065"/>
          </a:xfrm>
          <a:prstGeom prst="diamond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093376" y="1950654"/>
            <a:ext cx="3745065" cy="3745065"/>
          </a:xfrm>
          <a:prstGeom prst="diamond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-655496" y="3429000"/>
            <a:ext cx="3745065" cy="3745065"/>
          </a:xfrm>
          <a:prstGeom prst="diamond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69212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70600" cy="68707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16792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773044" y="0"/>
            <a:ext cx="10418956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1483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492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162300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238500" y="0"/>
            <a:ext cx="2057400" cy="20447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3238500" y="2171700"/>
            <a:ext cx="2057400" cy="20955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238500" y="4356100"/>
            <a:ext cx="2057400" cy="25019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5384800" y="0"/>
            <a:ext cx="3797300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2880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789498"/>
            <a:ext cx="5405438" cy="406850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5521124" y="2789498"/>
            <a:ext cx="3457776" cy="406850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097640" y="0"/>
            <a:ext cx="3094360" cy="685799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521124" y="1"/>
            <a:ext cx="3457776" cy="2641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2343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8782050" y="0"/>
            <a:ext cx="1625600" cy="1625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10496550" y="0"/>
            <a:ext cx="1612900" cy="16256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7067550" y="0"/>
            <a:ext cx="1625600" cy="16256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5308600" y="0"/>
            <a:ext cx="1625600" cy="1625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7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8782050" y="1752600"/>
            <a:ext cx="1625600" cy="16256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18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10496550" y="1752600"/>
            <a:ext cx="1612900" cy="1625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9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7067550" y="1752600"/>
            <a:ext cx="1625600" cy="16256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20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308600" y="1752600"/>
            <a:ext cx="1625600" cy="16256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8782050" y="3505200"/>
            <a:ext cx="1625600" cy="1625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10496550" y="3505200"/>
            <a:ext cx="1612900" cy="16256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20"/>
          </p:nvPr>
        </p:nvSpPr>
        <p:spPr>
          <a:xfrm>
            <a:off x="7067550" y="3505200"/>
            <a:ext cx="1625600" cy="1625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4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5308600" y="3505200"/>
            <a:ext cx="1625600" cy="16256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25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5308600" y="5245100"/>
            <a:ext cx="1612900" cy="16129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26" name="Picture Placeholder 11"/>
          <p:cNvSpPr>
            <a:spLocks noGrp="1"/>
          </p:cNvSpPr>
          <p:nvPr>
            <p:ph type="pic" sz="quarter" idx="23"/>
          </p:nvPr>
        </p:nvSpPr>
        <p:spPr>
          <a:xfrm>
            <a:off x="7067550" y="5245100"/>
            <a:ext cx="1612900" cy="16129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27" name="Picture Placeholder 11"/>
          <p:cNvSpPr>
            <a:spLocks noGrp="1"/>
          </p:cNvSpPr>
          <p:nvPr>
            <p:ph type="pic" sz="quarter" idx="24"/>
          </p:nvPr>
        </p:nvSpPr>
        <p:spPr>
          <a:xfrm>
            <a:off x="8782050" y="5245100"/>
            <a:ext cx="1612900" cy="16129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11"/>
          <p:cNvSpPr>
            <a:spLocks noGrp="1"/>
          </p:cNvSpPr>
          <p:nvPr>
            <p:ph type="pic" sz="quarter" idx="25"/>
          </p:nvPr>
        </p:nvSpPr>
        <p:spPr>
          <a:xfrm>
            <a:off x="10496550" y="5245100"/>
            <a:ext cx="1612900" cy="16129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11"/>
          <p:cNvSpPr>
            <a:spLocks noGrp="1"/>
          </p:cNvSpPr>
          <p:nvPr>
            <p:ph type="pic" sz="quarter" idx="26"/>
          </p:nvPr>
        </p:nvSpPr>
        <p:spPr>
          <a:xfrm>
            <a:off x="3594100" y="0"/>
            <a:ext cx="1625600" cy="16256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30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3594100" y="1752600"/>
            <a:ext cx="1625600" cy="16256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31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3594100" y="3505200"/>
            <a:ext cx="1625600" cy="16256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32" name="Picture Placeholder 11"/>
          <p:cNvSpPr>
            <a:spLocks noGrp="1"/>
          </p:cNvSpPr>
          <p:nvPr>
            <p:ph type="pic" sz="quarter" idx="29"/>
          </p:nvPr>
        </p:nvSpPr>
        <p:spPr>
          <a:xfrm>
            <a:off x="3594100" y="5245100"/>
            <a:ext cx="1612900" cy="16129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3" name="Picture Placeholder 11"/>
          <p:cNvSpPr>
            <a:spLocks noGrp="1"/>
          </p:cNvSpPr>
          <p:nvPr>
            <p:ph type="pic" sz="quarter" idx="30"/>
          </p:nvPr>
        </p:nvSpPr>
        <p:spPr>
          <a:xfrm>
            <a:off x="1835150" y="3505200"/>
            <a:ext cx="1625600" cy="1625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4" name="Picture Placeholder 11"/>
          <p:cNvSpPr>
            <a:spLocks noGrp="1"/>
          </p:cNvSpPr>
          <p:nvPr>
            <p:ph type="pic" sz="quarter" idx="31"/>
          </p:nvPr>
        </p:nvSpPr>
        <p:spPr>
          <a:xfrm>
            <a:off x="1835150" y="5245100"/>
            <a:ext cx="1612900" cy="16129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5" name="Picture Placeholder 11"/>
          <p:cNvSpPr>
            <a:spLocks noGrp="1"/>
          </p:cNvSpPr>
          <p:nvPr>
            <p:ph type="pic" sz="quarter" idx="32"/>
          </p:nvPr>
        </p:nvSpPr>
        <p:spPr>
          <a:xfrm>
            <a:off x="76200" y="3505200"/>
            <a:ext cx="1625600" cy="16256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36" name="Picture Placeholder 11"/>
          <p:cNvSpPr>
            <a:spLocks noGrp="1"/>
          </p:cNvSpPr>
          <p:nvPr>
            <p:ph type="pic" sz="quarter" idx="33"/>
          </p:nvPr>
        </p:nvSpPr>
        <p:spPr>
          <a:xfrm>
            <a:off x="76200" y="5245100"/>
            <a:ext cx="1612900" cy="16129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188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1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2" presetClass="entr" presetSubtype="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" presetClass="entr" presetSubtype="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2" presetClass="entr" presetSubtype="1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" presetClass="entr" presetSubtype="1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0" presetID="2" presetClass="entr" presetSubtype="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207000" y="2730500"/>
            <a:ext cx="1765300" cy="1765300"/>
          </a:xfrm>
          <a:prstGeom prst="ellipse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156700" y="2730500"/>
            <a:ext cx="1765300" cy="1765300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30500"/>
            <a:ext cx="1765300" cy="1765300"/>
          </a:xfrm>
          <a:prstGeom prst="ellipse">
            <a:avLst/>
          </a:prstGeo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02939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7642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165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2644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6449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6352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62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68114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46014" y="0"/>
            <a:ext cx="3033712" cy="456098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158288" y="0"/>
            <a:ext cx="3033712" cy="456098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76567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448491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6092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138863" y="0"/>
            <a:ext cx="6053137" cy="344011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4976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734175" y="0"/>
            <a:ext cx="5457825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4912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394622" y="2082800"/>
            <a:ext cx="3196539" cy="3196539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82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177435" y="2524830"/>
            <a:ext cx="1829138" cy="1828516"/>
          </a:xfrm>
          <a:prstGeom prst="ellipse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5181431" y="2524830"/>
            <a:ext cx="1829138" cy="1828516"/>
          </a:xfrm>
          <a:prstGeom prst="ellipse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85427" y="2524830"/>
            <a:ext cx="1829138" cy="1828516"/>
          </a:xfrm>
          <a:prstGeom prst="ellipse">
            <a:avLst/>
          </a:prstGeo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34357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930555"/>
            <a:ext cx="12192000" cy="292744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7855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641600"/>
            <a:ext cx="6291618" cy="42164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0666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0" y="3423402"/>
            <a:ext cx="2642886" cy="288479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52135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784600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9803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" y="2847859"/>
            <a:ext cx="12192000" cy="208769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554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230681" y="629777"/>
            <a:ext cx="3745065" cy="3745065"/>
          </a:xfrm>
          <a:prstGeom prst="diamond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8894226" y="1169604"/>
            <a:ext cx="3745065" cy="3745065"/>
          </a:xfrm>
          <a:prstGeom prst="diamond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45354" y="2647950"/>
            <a:ext cx="3745065" cy="3745065"/>
          </a:xfrm>
          <a:prstGeom prst="diamond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0864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397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558269" y="0"/>
            <a:ext cx="4633732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2678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562226"/>
            <a:ext cx="3932238" cy="21478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932238" y="4710113"/>
            <a:ext cx="4327524" cy="21478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259762" y="2562226"/>
            <a:ext cx="3932238" cy="21478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1441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31495" y="0"/>
            <a:ext cx="3162510" cy="212725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5331495" y="2354428"/>
            <a:ext cx="3162510" cy="212725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331495" y="4708856"/>
            <a:ext cx="3162510" cy="212725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2398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42361" y="2258688"/>
            <a:ext cx="3117774" cy="40544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20897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5999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5539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1462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87" r:id="rId2"/>
    <p:sldLayoutId id="2147483651" r:id="rId3"/>
    <p:sldLayoutId id="2147483652" r:id="rId4"/>
    <p:sldLayoutId id="2147483670" r:id="rId5"/>
    <p:sldLayoutId id="2147483672" r:id="rId6"/>
    <p:sldLayoutId id="2147483673" r:id="rId7"/>
    <p:sldLayoutId id="2147483653" r:id="rId8"/>
    <p:sldLayoutId id="2147483654" r:id="rId9"/>
    <p:sldLayoutId id="2147483655" r:id="rId10"/>
    <p:sldLayoutId id="2147483649" r:id="rId11"/>
    <p:sldLayoutId id="2147483688" r:id="rId12"/>
    <p:sldLayoutId id="2147483656" r:id="rId13"/>
    <p:sldLayoutId id="2147483657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58" r:id="rId21"/>
    <p:sldLayoutId id="2147483685" r:id="rId22"/>
    <p:sldLayoutId id="2147483686" r:id="rId23"/>
    <p:sldLayoutId id="2147483684" r:id="rId24"/>
    <p:sldLayoutId id="2147483667" r:id="rId25"/>
    <p:sldLayoutId id="2147483671" r:id="rId26"/>
    <p:sldLayoutId id="2147483659" r:id="rId27"/>
    <p:sldLayoutId id="2147483668" r:id="rId28"/>
    <p:sldLayoutId id="2147483669" r:id="rId29"/>
    <p:sldLayoutId id="2147483674" r:id="rId30"/>
    <p:sldLayoutId id="2147483675" r:id="rId31"/>
    <p:sldLayoutId id="2147483678" r:id="rId32"/>
    <p:sldLayoutId id="2147483679" r:id="rId33"/>
    <p:sldLayoutId id="2147483680" r:id="rId34"/>
    <p:sldLayoutId id="2147483681" r:id="rId35"/>
    <p:sldLayoutId id="2147483682" r:id="rId36"/>
    <p:sldLayoutId id="2147483683" r:id="rId37"/>
    <p:sldLayoutId id="2147483689" r:id="rId38"/>
    <p:sldLayoutId id="2147483690" r:id="rId39"/>
    <p:sldLayoutId id="2147483691" r:id="rId40"/>
    <p:sldLayoutId id="2147483692" r:id="rId4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Rectangle 11"/>
          <p:cNvSpPr/>
          <p:nvPr/>
        </p:nvSpPr>
        <p:spPr>
          <a:xfrm>
            <a:off x="2" y="14211"/>
            <a:ext cx="12192000" cy="6858000"/>
          </a:xfrm>
          <a:prstGeom prst="rect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2" name="Diamond 41"/>
          <p:cNvSpPr/>
          <p:nvPr/>
        </p:nvSpPr>
        <p:spPr>
          <a:xfrm>
            <a:off x="4513929" y="1846929"/>
            <a:ext cx="3164142" cy="3164142"/>
          </a:xfrm>
          <a:prstGeom prst="diamond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/>
          </a:p>
        </p:txBody>
      </p:sp>
      <p:sp>
        <p:nvSpPr>
          <p:cNvPr id="4" name="TextBox 3"/>
          <p:cNvSpPr txBox="1"/>
          <p:nvPr/>
        </p:nvSpPr>
        <p:spPr>
          <a:xfrm>
            <a:off x="4757630" y="2805721"/>
            <a:ext cx="26767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solidFill>
                  <a:schemeClr val="bg1"/>
                </a:solidFill>
                <a:latin typeface="+mj-lt"/>
              </a:rPr>
              <a:t>FOODIE</a:t>
            </a:r>
          </a:p>
          <a:p>
            <a:pPr algn="ctr"/>
            <a:r>
              <a:rPr lang="id-ID" sz="2800" b="1" dirty="0" smtClean="0">
                <a:solidFill>
                  <a:schemeClr val="bg1"/>
                </a:solidFill>
                <a:latin typeface="+mj-lt"/>
              </a:rPr>
              <a:t>DUDDIE</a:t>
            </a:r>
            <a:endParaRPr lang="id-ID" sz="28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579090" y="2023603"/>
            <a:ext cx="2995721" cy="2800688"/>
            <a:chOff x="4579090" y="2023603"/>
            <a:chExt cx="2995721" cy="2800688"/>
          </a:xfrm>
        </p:grpSpPr>
        <p:cxnSp>
          <p:nvCxnSpPr>
            <p:cNvPr id="15" name="Straight Connector 14"/>
            <p:cNvCxnSpPr/>
            <p:nvPr/>
          </p:nvCxnSpPr>
          <p:spPr>
            <a:xfrm flipH="1">
              <a:off x="4757631" y="2149264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579090" y="3907595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6813552" y="4094375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673111" y="2023603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/>
          <p:cNvSpPr txBox="1"/>
          <p:nvPr/>
        </p:nvSpPr>
        <p:spPr>
          <a:xfrm>
            <a:off x="5187785" y="3677672"/>
            <a:ext cx="1808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 smtClean="0">
                <a:solidFill>
                  <a:schemeClr val="bg1">
                    <a:lumMod val="65000"/>
                  </a:schemeClr>
                </a:solidFill>
              </a:rPr>
              <a:t>FOOD COMPANION</a:t>
            </a:r>
            <a:endParaRPr lang="id-ID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" grpId="0"/>
      <p:bldP spid="4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8795" y="3166061"/>
            <a:ext cx="4582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latin typeface="+mj-lt"/>
              </a:rPr>
              <a:t>OUR VISION</a:t>
            </a:r>
            <a:endParaRPr lang="id-ID" sz="2800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61117" y="767438"/>
            <a:ext cx="2174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standard has been the industry's standard 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61117" y="2765951"/>
            <a:ext cx="2174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has been the 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industry's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61117" y="5323808"/>
            <a:ext cx="2174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has been the 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industry's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953820" y="532509"/>
            <a:ext cx="1080370" cy="1080370"/>
            <a:chOff x="7953820" y="532509"/>
            <a:chExt cx="1080370" cy="1080370"/>
          </a:xfrm>
        </p:grpSpPr>
        <p:sp>
          <p:nvSpPr>
            <p:cNvPr id="14" name="Pie 13"/>
            <p:cNvSpPr/>
            <p:nvPr/>
          </p:nvSpPr>
          <p:spPr>
            <a:xfrm>
              <a:off x="7953820" y="532509"/>
              <a:ext cx="1080370" cy="1080370"/>
            </a:xfrm>
            <a:prstGeom prst="pie">
              <a:avLst>
                <a:gd name="adj1" fmla="val 5408568"/>
                <a:gd name="adj2" fmla="val 16200000"/>
              </a:avLst>
            </a:prstGeom>
            <a:solidFill>
              <a:schemeClr val="accent1"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953820" y="855809"/>
              <a:ext cx="62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 smtClean="0">
                  <a:solidFill>
                    <a:schemeClr val="bg1"/>
                  </a:solidFill>
                  <a:latin typeface="+mj-lt"/>
                  <a:ea typeface="PT Sans" panose="020B0503020203020204" pitchFamily="34" charset="0"/>
                </a:rPr>
                <a:t>01</a:t>
              </a:r>
              <a:endParaRPr lang="id-ID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953820" y="2877868"/>
            <a:ext cx="1080370" cy="1080370"/>
            <a:chOff x="7953820" y="2877868"/>
            <a:chExt cx="1080370" cy="1080370"/>
          </a:xfrm>
        </p:grpSpPr>
        <p:sp>
          <p:nvSpPr>
            <p:cNvPr id="15" name="Pie 14"/>
            <p:cNvSpPr/>
            <p:nvPr/>
          </p:nvSpPr>
          <p:spPr>
            <a:xfrm>
              <a:off x="7953820" y="2877868"/>
              <a:ext cx="1080370" cy="1080370"/>
            </a:xfrm>
            <a:prstGeom prst="pie">
              <a:avLst>
                <a:gd name="adj1" fmla="val 5379330"/>
                <a:gd name="adj2" fmla="val 16200000"/>
              </a:avLst>
            </a:prstGeom>
            <a:solidFill>
              <a:schemeClr val="accent1"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953820" y="3210237"/>
              <a:ext cx="62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 smtClean="0">
                  <a:solidFill>
                    <a:schemeClr val="bg1"/>
                  </a:solidFill>
                  <a:latin typeface="+mj-lt"/>
                  <a:ea typeface="PT Sans" panose="020B0503020203020204" pitchFamily="34" charset="0"/>
                </a:rPr>
                <a:t>02</a:t>
              </a:r>
              <a:endParaRPr lang="id-ID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953820" y="5232296"/>
            <a:ext cx="1080370" cy="1080370"/>
            <a:chOff x="7953820" y="5232296"/>
            <a:chExt cx="1080370" cy="1080370"/>
          </a:xfrm>
        </p:grpSpPr>
        <p:sp>
          <p:nvSpPr>
            <p:cNvPr id="16" name="Pie 15"/>
            <p:cNvSpPr/>
            <p:nvPr/>
          </p:nvSpPr>
          <p:spPr>
            <a:xfrm>
              <a:off x="7953820" y="5232296"/>
              <a:ext cx="1080370" cy="1080370"/>
            </a:xfrm>
            <a:prstGeom prst="pie">
              <a:avLst>
                <a:gd name="adj1" fmla="val 5320951"/>
                <a:gd name="adj2" fmla="val 16200000"/>
              </a:avLst>
            </a:prstGeom>
            <a:solidFill>
              <a:schemeClr val="accent1"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953820" y="5564665"/>
              <a:ext cx="62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 smtClean="0">
                  <a:solidFill>
                    <a:schemeClr val="bg1"/>
                  </a:solidFill>
                  <a:latin typeface="+mj-lt"/>
                  <a:ea typeface="PT Sans" panose="020B0503020203020204" pitchFamily="34" charset="0"/>
                </a:rPr>
                <a:t>03</a:t>
              </a:r>
              <a:endParaRPr lang="id-ID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8961117" y="471326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Vision 1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61117" y="4906758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Vision 3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61117" y="2446509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latin typeface="+mj-lt"/>
                <a:ea typeface="PT Sans" panose="020B0503020203020204" pitchFamily="34" charset="0"/>
              </a:rPr>
              <a:t>Vision 1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1065501" y="317700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78795" y="3712017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WORLDWIDE VIEW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9" r="8169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9" r="8169"/>
          <a:stretch>
            <a:fillRect/>
          </a:stretch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9" r="81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4159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20" grpId="0"/>
      <p:bldP spid="21" grpId="0"/>
      <p:bldP spid="22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57619" y="3924629"/>
            <a:ext cx="4098276" cy="293337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extBox 1"/>
          <p:cNvSpPr txBox="1"/>
          <p:nvPr/>
        </p:nvSpPr>
        <p:spPr>
          <a:xfrm>
            <a:off x="4008710" y="865281"/>
            <a:ext cx="4187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WELCOME MESSAGE</a:t>
            </a:r>
            <a:endParaRPr lang="id-ID" sz="2800" b="1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88650" y="3852563"/>
            <a:ext cx="513838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 text ever since the 1500s, when an unknown printer took a galley of type and scrambled it to make a type specimen book. </a:t>
            </a:r>
            <a:endParaRPr lang="id-ID" sz="11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It has survived not only five centuries, but also the leap into electronic typesetting, remaining essentially unchanged. It was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in the 1960s with the release of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Letraset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sheets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containin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g.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88651" y="2450092"/>
            <a:ext cx="4074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 smtClean="0">
                <a:latin typeface="+mj-lt"/>
              </a:rPr>
              <a:t>John Connor</a:t>
            </a:r>
            <a:endParaRPr lang="id-ID" sz="1600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88651" y="2766611"/>
            <a:ext cx="2262983" cy="263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b="1" i="1" dirty="0" smtClean="0">
                <a:solidFill>
                  <a:schemeClr val="bg1">
                    <a:lumMod val="50000"/>
                  </a:schemeClr>
                </a:solidFill>
              </a:rPr>
              <a:t>General Manager</a:t>
            </a:r>
            <a:endParaRPr lang="id-ID" sz="11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6674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5835805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72" r="283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6209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6" grpId="0"/>
      <p:bldP spid="7" grpId="0"/>
      <p:bldP spid="8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/>
      </p:pic>
      <p:sp>
        <p:nvSpPr>
          <p:cNvPr id="22" name="Rectangle 21"/>
          <p:cNvSpPr/>
          <p:nvPr/>
        </p:nvSpPr>
        <p:spPr>
          <a:xfrm>
            <a:off x="6096000" y="-5"/>
            <a:ext cx="6096000" cy="6858000"/>
          </a:xfrm>
          <a:prstGeom prst="rect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/>
          <p:cNvSpPr txBox="1"/>
          <p:nvPr/>
        </p:nvSpPr>
        <p:spPr>
          <a:xfrm>
            <a:off x="951976" y="2454894"/>
            <a:ext cx="4074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 smtClean="0">
                <a:latin typeface="+mj-lt"/>
              </a:rPr>
              <a:t>Marrie Anne</a:t>
            </a:r>
            <a:endParaRPr lang="id-ID" sz="1600" b="1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4009" y="865281"/>
            <a:ext cx="4179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latin typeface="+mj-lt"/>
              </a:rPr>
              <a:t>WELCOME MESSAGE</a:t>
            </a:r>
            <a:endParaRPr lang="id-ID" sz="28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4010" y="1388501"/>
            <a:ext cx="229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054100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74010" y="2766611"/>
            <a:ext cx="2262983" cy="263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b="1" i="1" dirty="0" smtClean="0">
                <a:solidFill>
                  <a:schemeClr val="bg1">
                    <a:lumMod val="50000"/>
                  </a:schemeClr>
                </a:solidFill>
              </a:rPr>
              <a:t>General Manager</a:t>
            </a:r>
            <a:endParaRPr lang="id-ID" sz="11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74011" y="3440017"/>
            <a:ext cx="441323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 text ever since the 1500s, when an unknown printer took a galley of type and scrambled it to make a type specimen book. </a:t>
            </a:r>
            <a:endParaRPr lang="id-ID" sz="11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It has survived not only five centuries, but also the leap into electronic typesetting, remaining essentially unchanged. It was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in the 1960s with the release of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Letraset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sheets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containin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g.</a:t>
            </a:r>
          </a:p>
        </p:txBody>
      </p:sp>
      <p:sp>
        <p:nvSpPr>
          <p:cNvPr id="9" name="Diamond 8"/>
          <p:cNvSpPr/>
          <p:nvPr/>
        </p:nvSpPr>
        <p:spPr>
          <a:xfrm>
            <a:off x="7561928" y="1846929"/>
            <a:ext cx="3164142" cy="3164142"/>
          </a:xfrm>
          <a:prstGeom prst="diamond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/>
          </a:p>
        </p:txBody>
      </p:sp>
      <p:sp>
        <p:nvSpPr>
          <p:cNvPr id="11" name="TextBox 10"/>
          <p:cNvSpPr txBox="1"/>
          <p:nvPr/>
        </p:nvSpPr>
        <p:spPr>
          <a:xfrm>
            <a:off x="7805629" y="2805721"/>
            <a:ext cx="26767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solidFill>
                  <a:schemeClr val="bg1"/>
                </a:solidFill>
                <a:latin typeface="+mj-lt"/>
              </a:rPr>
              <a:t>MARRIE ANNE</a:t>
            </a:r>
            <a:endParaRPr lang="id-ID" sz="28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627089" y="2023603"/>
            <a:ext cx="2995721" cy="2800688"/>
            <a:chOff x="7627089" y="2023603"/>
            <a:chExt cx="2995721" cy="2800688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7805630" y="2149264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627089" y="3907595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9861551" y="4094375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9721110" y="2023603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8235784" y="3677672"/>
            <a:ext cx="1808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 smtClean="0">
                <a:solidFill>
                  <a:schemeClr val="bg1">
                    <a:lumMod val="65000"/>
                  </a:schemeClr>
                </a:solidFill>
              </a:rPr>
              <a:t>BARISTA</a:t>
            </a:r>
            <a:endParaRPr lang="id-ID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57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0" grpId="0"/>
      <p:bldP spid="12" grpId="0"/>
      <p:bldP spid="13" grpId="0"/>
      <p:bldP spid="15" grpId="0"/>
      <p:bldP spid="16" grpId="0"/>
      <p:bldP spid="9" grpId="0" animBg="1"/>
      <p:bldP spid="11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053114" y="867399"/>
            <a:ext cx="4074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MEET FOUNDER</a:t>
            </a:r>
            <a:endParaRPr lang="id-ID" sz="2800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6674" y="1399519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5835805" y="853134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74010" y="2766611"/>
            <a:ext cx="2262983" cy="263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b="1" i="1" dirty="0" smtClean="0">
                <a:solidFill>
                  <a:schemeClr val="bg1">
                    <a:lumMod val="50000"/>
                  </a:schemeClr>
                </a:solidFill>
              </a:rPr>
              <a:t>When We Start</a:t>
            </a:r>
            <a:endParaRPr lang="id-ID" sz="11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74011" y="3089024"/>
            <a:ext cx="295901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 text ever since the 1500s, when an unknown printer took a galley of type and scrambled it to make a type specimen book. </a:t>
            </a:r>
            <a:endParaRPr lang="id-ID" sz="11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53946" y="3089024"/>
            <a:ext cx="2959011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It has survived not only five centuries, but also the leap into electronic typesetting, remaining essentially unchanged. It was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in the 1960s with the release of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Letraset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sheets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containin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g.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29754" y="5007443"/>
            <a:ext cx="2536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 smtClean="0">
                <a:latin typeface="+mj-lt"/>
              </a:rPr>
              <a:t>Casey Conner </a:t>
            </a:r>
            <a:endParaRPr lang="id-ID" sz="1600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66410" y="5319160"/>
            <a:ext cx="2262983" cy="263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i="1" dirty="0" smtClean="0">
                <a:solidFill>
                  <a:schemeClr val="bg1">
                    <a:lumMod val="50000"/>
                  </a:schemeClr>
                </a:solidFill>
              </a:rPr>
              <a:t>CEO</a:t>
            </a:r>
            <a:endParaRPr lang="id-ID" sz="11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53946" y="2766611"/>
            <a:ext cx="2262983" cy="263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b="1" i="1" dirty="0" smtClean="0">
                <a:solidFill>
                  <a:schemeClr val="bg1">
                    <a:lumMod val="50000"/>
                  </a:schemeClr>
                </a:solidFill>
              </a:rPr>
              <a:t>What We Believe</a:t>
            </a:r>
            <a:endParaRPr lang="id-ID" sz="11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0" r="21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451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053114" y="867399"/>
            <a:ext cx="4074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MEET FOUNDER</a:t>
            </a:r>
            <a:endParaRPr lang="id-ID" sz="28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6674" y="1399519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5835805" y="853134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3967" y="2935402"/>
            <a:ext cx="2551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 smtClean="0">
                <a:latin typeface="+mj-lt"/>
              </a:rPr>
              <a:t>Ahmad Latief</a:t>
            </a:r>
            <a:endParaRPr lang="id-ID" sz="1600" b="1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46001" y="3247119"/>
            <a:ext cx="2262983" cy="263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b="1" i="1" dirty="0" smtClean="0">
                <a:solidFill>
                  <a:schemeClr val="bg1">
                    <a:lumMod val="50000"/>
                  </a:schemeClr>
                </a:solidFill>
              </a:rPr>
              <a:t>CEO</a:t>
            </a:r>
            <a:endParaRPr lang="id-ID" sz="11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46002" y="3920525"/>
            <a:ext cx="441323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 text ever since the 1500s, when an unknown printer took a galley of type and scrambled it to make a type specimen book. </a:t>
            </a:r>
            <a:endParaRPr lang="id-ID" sz="11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It has survived not only five centuries, but also the leap into electronic typesetting, remaining essentially unchanged. It was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in the 1960s with the release of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Letraset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sheets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containin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g.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6" r="98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1414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0" y="-3"/>
            <a:ext cx="12192000" cy="6858000"/>
          </a:xfrm>
          <a:prstGeom prst="rect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96370" y="2005956"/>
            <a:ext cx="9999260" cy="82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</a:t>
            </a:r>
            <a:endParaRPr lang="id-ID" sz="11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61432" y="5305515"/>
            <a:ext cx="44618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has been the industry's standard dummy text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61432" y="4348683"/>
            <a:ext cx="44618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has been the industry's standard dummy text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84694" y="4335347"/>
            <a:ext cx="44618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has been the industry's standard dummy text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61432" y="4060013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News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61432" y="5058529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Recipe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84693" y="4060014"/>
            <a:ext cx="15592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Famous Chef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092506" y="4145105"/>
            <a:ext cx="168926" cy="1689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092506" y="5154946"/>
            <a:ext cx="168926" cy="1689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6815768" y="4145105"/>
            <a:ext cx="168926" cy="1689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84694" y="5349177"/>
            <a:ext cx="4461831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has been the industry's standard dummy text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84693" y="5081679"/>
            <a:ext cx="1731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Great Location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815768" y="5154946"/>
            <a:ext cx="168926" cy="1689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53114" y="867399"/>
            <a:ext cx="4074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solidFill>
                  <a:schemeClr val="bg1"/>
                </a:solidFill>
                <a:latin typeface="+mj-lt"/>
              </a:rPr>
              <a:t>OUR COMPANY</a:t>
            </a:r>
            <a:endParaRPr lang="id-ID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06674" y="1399519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/>
                </a:solidFill>
              </a:rPr>
              <a:t>WE WERE STRONG</a:t>
            </a:r>
            <a:endParaRPr lang="id-ID" sz="1000" spc="300" dirty="0">
              <a:solidFill>
                <a:schemeClr val="bg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5835805" y="853134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872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/>
      <p:bldP spid="19" grpId="0"/>
      <p:bldP spid="20" grpId="0" animBg="1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230780" y="4647396"/>
            <a:ext cx="3780417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30780" y="4358310"/>
            <a:ext cx="19200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latin typeface="+mj-lt"/>
                <a:ea typeface="PT Sans" panose="020B0503020203020204" pitchFamily="34" charset="0"/>
              </a:rPr>
              <a:t>Romantic Dinner</a:t>
            </a:r>
            <a:endParaRPr lang="id-ID" sz="1400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1061854" y="4452425"/>
            <a:ext cx="168926" cy="1689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TextBox 32"/>
          <p:cNvSpPr txBox="1"/>
          <p:nvPr/>
        </p:nvSpPr>
        <p:spPr>
          <a:xfrm>
            <a:off x="1230780" y="5543972"/>
            <a:ext cx="3780417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30780" y="5276920"/>
            <a:ext cx="19200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latin typeface="+mj-lt"/>
                <a:ea typeface="PT Sans" panose="020B0503020203020204" pitchFamily="34" charset="0"/>
              </a:rPr>
              <a:t>Family Dinner</a:t>
            </a:r>
            <a:endParaRPr lang="id-ID" sz="1400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1061854" y="5349001"/>
            <a:ext cx="168926" cy="1689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/>
          <p:cNvSpPr txBox="1"/>
          <p:nvPr/>
        </p:nvSpPr>
        <p:spPr>
          <a:xfrm>
            <a:off x="974010" y="865281"/>
            <a:ext cx="4074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latin typeface="+mj-lt"/>
              </a:rPr>
              <a:t>EVENTS</a:t>
            </a:r>
            <a:endParaRPr lang="id-ID" sz="2800" b="1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4010" y="1388501"/>
            <a:ext cx="229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A DELICIOUS BITES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1054100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69486" y="1885488"/>
            <a:ext cx="4041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err="1" smtClean="0"/>
              <a:t>Lorem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Ipsum</a:t>
            </a:r>
            <a:r>
              <a:rPr lang="en-US" sz="1200" b="1" dirty="0" smtClean="0"/>
              <a:t> is simply dummy text of the printing and typesetting industry</a:t>
            </a:r>
            <a:r>
              <a:rPr lang="id-ID" sz="1200" b="1" dirty="0" smtClean="0"/>
              <a:t>, </a:t>
            </a:r>
            <a:r>
              <a:rPr lang="en-US" sz="1200" b="1" dirty="0" err="1" smtClean="0"/>
              <a:t>Lorem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Ipsum</a:t>
            </a:r>
            <a:r>
              <a:rPr lang="en-US" sz="1200" b="1" dirty="0" smtClean="0"/>
              <a:t> has been the industry's standard</a:t>
            </a:r>
            <a:r>
              <a:rPr lang="id-ID" sz="1200" b="1" dirty="0" smtClean="0"/>
              <a:t>.</a:t>
            </a:r>
            <a:endParaRPr lang="id-ID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69485" y="3004189"/>
            <a:ext cx="393302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ver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since the 1500s, when an unknown printer took a galley of type and scrambled it to make a type specimen book. It has survived not only five centuries, but also the leap into electronic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typesetting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81" b="24881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7" r="1074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3" r="16033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3" r="312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8552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9" grpId="0" animBg="1"/>
      <p:bldP spid="33" grpId="0"/>
      <p:bldP spid="34" grpId="0"/>
      <p:bldP spid="35" grpId="0" animBg="1"/>
      <p:bldP spid="16" grpId="0"/>
      <p:bldP spid="17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09477" y="5671991"/>
            <a:ext cx="432632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78734" y="5680254"/>
            <a:ext cx="432632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78734" y="5308769"/>
            <a:ext cx="2165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Cakes and Bakery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43419" y="5169774"/>
            <a:ext cx="628180" cy="544416"/>
            <a:chOff x="743419" y="5169774"/>
            <a:chExt cx="628180" cy="544416"/>
          </a:xfrm>
        </p:grpSpPr>
        <p:sp>
          <p:nvSpPr>
            <p:cNvPr id="8" name="Oval 7"/>
            <p:cNvSpPr/>
            <p:nvPr/>
          </p:nvSpPr>
          <p:spPr>
            <a:xfrm>
              <a:off x="785301" y="5169774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43419" y="5267932"/>
              <a:ext cx="62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 smtClean="0">
                  <a:latin typeface="+mj-lt"/>
                  <a:ea typeface="PT Sans" panose="020B0503020203020204" pitchFamily="34" charset="0"/>
                </a:rPr>
                <a:t>01</a:t>
              </a:r>
              <a:endParaRPr lang="id-ID" b="1" dirty="0"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412676" y="5169774"/>
            <a:ext cx="628180" cy="544416"/>
            <a:chOff x="6412676" y="5169774"/>
            <a:chExt cx="628180" cy="544416"/>
          </a:xfrm>
        </p:grpSpPr>
        <p:sp>
          <p:nvSpPr>
            <p:cNvPr id="11" name="Oval 10"/>
            <p:cNvSpPr/>
            <p:nvPr/>
          </p:nvSpPr>
          <p:spPr>
            <a:xfrm>
              <a:off x="6454558" y="5169774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412676" y="5267932"/>
              <a:ext cx="62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 smtClean="0">
                  <a:latin typeface="+mj-lt"/>
                  <a:ea typeface="PT Sans" panose="020B0503020203020204" pitchFamily="34" charset="0"/>
                </a:rPr>
                <a:t>02</a:t>
              </a:r>
              <a:endParaRPr lang="id-ID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914112" y="867399"/>
            <a:ext cx="43637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EVENTS</a:t>
            </a:r>
            <a:endParaRPr lang="id-ID" sz="2800" b="1" dirty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6674" y="1399519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A DELICIOUS BITES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5835805" y="853134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509476" y="5312348"/>
            <a:ext cx="2599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Party or Occasionally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64" b="7364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9" b="75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8238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21" grpId="0"/>
      <p:bldP spid="22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8798349" y="5205218"/>
            <a:ext cx="2340736" cy="165278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Rectangle 46"/>
          <p:cNvSpPr/>
          <p:nvPr/>
        </p:nvSpPr>
        <p:spPr>
          <a:xfrm>
            <a:off x="1065649" y="5210175"/>
            <a:ext cx="2342967" cy="16478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3" name="Rectangle 42"/>
          <p:cNvSpPr/>
          <p:nvPr/>
        </p:nvSpPr>
        <p:spPr>
          <a:xfrm>
            <a:off x="3647195" y="5210175"/>
            <a:ext cx="2342500" cy="16478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4" name="Rectangle 43"/>
          <p:cNvSpPr/>
          <p:nvPr/>
        </p:nvSpPr>
        <p:spPr>
          <a:xfrm>
            <a:off x="6212907" y="5205218"/>
            <a:ext cx="2343688" cy="165278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>
          <a:xfrm>
            <a:off x="1257276" y="5713126"/>
            <a:ext cx="195161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>
                <a:solidFill>
                  <a:schemeClr val="bg1"/>
                </a:solidFill>
              </a:rPr>
              <a:t>S</a:t>
            </a:r>
            <a:r>
              <a:rPr lang="en-US" sz="1050" dirty="0" smtClean="0">
                <a:solidFill>
                  <a:schemeClr val="bg1"/>
                </a:solidFill>
              </a:rPr>
              <a:t>imply dummy text of the printing and typesetting industry. </a:t>
            </a:r>
            <a:endParaRPr lang="id-ID" sz="105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37252" y="5446074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New York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99014" y="1814352"/>
            <a:ext cx="10383086" cy="56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is simply dummy text of the printing and typesetting industry. has been the industry's standard dummy text ever since the 1500s, when an unknown printer took a galley of type and scrambled it to make a type specimen book. It has survived not only five centuries, but also the</a:t>
            </a:r>
            <a:endParaRPr lang="id-ID" sz="11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992220" y="5713126"/>
            <a:ext cx="195161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 smtClean="0">
                <a:solidFill>
                  <a:schemeClr val="bg1"/>
                </a:solidFill>
              </a:rPr>
              <a:t>S</a:t>
            </a:r>
            <a:r>
              <a:rPr lang="en-US" sz="1050" dirty="0" smtClean="0">
                <a:solidFill>
                  <a:schemeClr val="bg1"/>
                </a:solidFill>
              </a:rPr>
              <a:t>imply dummy text of the printing and typesetting industry. </a:t>
            </a:r>
            <a:endParaRPr lang="id-ID" sz="105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72196" y="5446074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Austin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45111" y="5713126"/>
            <a:ext cx="195161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 smtClean="0">
                <a:solidFill>
                  <a:schemeClr val="bg1"/>
                </a:solidFill>
              </a:rPr>
              <a:t>S</a:t>
            </a:r>
            <a:r>
              <a:rPr lang="en-US" sz="1050" dirty="0" smtClean="0">
                <a:solidFill>
                  <a:schemeClr val="bg1"/>
                </a:solidFill>
              </a:rPr>
              <a:t>imply dummy text of the printing and typesetting industry. </a:t>
            </a:r>
            <a:endParaRPr lang="id-ID" sz="105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125087" y="5446074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Seattle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423363" y="5713126"/>
            <a:ext cx="195161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 smtClean="0">
                <a:solidFill>
                  <a:schemeClr val="bg1"/>
                </a:solidFill>
              </a:rPr>
              <a:t>S</a:t>
            </a:r>
            <a:r>
              <a:rPr lang="en-US" sz="1050" dirty="0" smtClean="0">
                <a:solidFill>
                  <a:schemeClr val="bg1"/>
                </a:solidFill>
              </a:rPr>
              <a:t>imply dummy text of the printing and typesetting industry. </a:t>
            </a:r>
            <a:endParaRPr lang="id-ID" sz="105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703339" y="5446074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Los Angeles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53114" y="867399"/>
            <a:ext cx="4074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OUR RESTAURANT</a:t>
            </a:r>
            <a:endParaRPr lang="id-ID" sz="2800" b="1" dirty="0"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06674" y="1399519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OUR BRANCH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5835805" y="853134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Placeholder 8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0" r="21050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0" r="21050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0" r="21050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0" r="210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122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7" grpId="0" animBg="1"/>
      <p:bldP spid="43" grpId="0" animBg="1"/>
      <p:bldP spid="44" grpId="0" animBg="1"/>
      <p:bldP spid="21" grpId="0"/>
      <p:bldP spid="22" grpId="0"/>
      <p:bldP spid="23" grpId="0"/>
      <p:bldP spid="28" grpId="0"/>
      <p:bldP spid="29" grpId="0"/>
      <p:bldP spid="41" grpId="0"/>
      <p:bldP spid="42" grpId="0"/>
      <p:bldP spid="45" grpId="0"/>
      <p:bldP spid="46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50" r="22050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1" r="22301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7" r="1587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" r="431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6" r="7346"/>
          <a:stretch>
            <a:fillRect/>
          </a:stretch>
        </p:blipFill>
        <p:spPr/>
      </p:pic>
      <p:sp>
        <p:nvSpPr>
          <p:cNvPr id="21" name="Rectangle 20"/>
          <p:cNvSpPr/>
          <p:nvPr/>
        </p:nvSpPr>
        <p:spPr>
          <a:xfrm>
            <a:off x="4094822" y="2768600"/>
            <a:ext cx="3975100" cy="4089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extBox 1"/>
          <p:cNvSpPr txBox="1"/>
          <p:nvPr/>
        </p:nvSpPr>
        <p:spPr>
          <a:xfrm>
            <a:off x="4500384" y="4276617"/>
            <a:ext cx="31895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solidFill>
                  <a:schemeClr val="bg1"/>
                </a:solidFill>
                <a:latin typeface="+mj-lt"/>
              </a:rPr>
              <a:t>OUR RESTAURANT</a:t>
            </a:r>
            <a:endParaRPr lang="id-ID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2198189"/>
            <a:ext cx="3251200" cy="5207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Rectangle 22"/>
          <p:cNvSpPr/>
          <p:nvPr/>
        </p:nvSpPr>
        <p:spPr>
          <a:xfrm>
            <a:off x="3327037" y="2198189"/>
            <a:ext cx="4723100" cy="5207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4" name="Rectangle 23"/>
          <p:cNvSpPr/>
          <p:nvPr/>
        </p:nvSpPr>
        <p:spPr>
          <a:xfrm>
            <a:off x="8128000" y="2198189"/>
            <a:ext cx="4064000" cy="5207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Rectangle 24"/>
          <p:cNvSpPr/>
          <p:nvPr/>
        </p:nvSpPr>
        <p:spPr>
          <a:xfrm>
            <a:off x="8128000" y="6337300"/>
            <a:ext cx="4064000" cy="5207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ectangle 25"/>
          <p:cNvSpPr/>
          <p:nvPr/>
        </p:nvSpPr>
        <p:spPr>
          <a:xfrm>
            <a:off x="0" y="6337300"/>
            <a:ext cx="4027470" cy="5207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TextBox 26"/>
          <p:cNvSpPr txBox="1"/>
          <p:nvPr/>
        </p:nvSpPr>
        <p:spPr>
          <a:xfrm>
            <a:off x="412466" y="2304651"/>
            <a:ext cx="2426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Brooklyn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83430" y="2304651"/>
            <a:ext cx="1398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Boston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64167" y="2304651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Miami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978710" y="6443761"/>
            <a:ext cx="2362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Las Vegas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85367" y="6443761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Florida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52141" y="5223433"/>
            <a:ext cx="228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/>
                </a:solidFill>
              </a:rPr>
              <a:t>OUR BRANCH</a:t>
            </a:r>
            <a:endParaRPr lang="id-ID" sz="1000" spc="300" dirty="0">
              <a:solidFill>
                <a:schemeClr val="bg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5835805" y="4213987"/>
            <a:ext cx="520390" cy="1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129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78"/>
          <p:cNvSpPr>
            <a:spLocks noChangeArrowheads="1"/>
          </p:cNvSpPr>
          <p:nvPr/>
        </p:nvSpPr>
        <p:spPr bwMode="auto">
          <a:xfrm>
            <a:off x="6611869" y="5761541"/>
            <a:ext cx="347043" cy="342900"/>
          </a:xfrm>
          <a:custGeom>
            <a:avLst/>
            <a:gdLst>
              <a:gd name="T0" fmla="*/ 212 w 479"/>
              <a:gd name="T1" fmla="*/ 169 h 471"/>
              <a:gd name="T2" fmla="*/ 212 w 479"/>
              <a:gd name="T3" fmla="*/ 169 h 471"/>
              <a:gd name="T4" fmla="*/ 185 w 479"/>
              <a:gd name="T5" fmla="*/ 142 h 471"/>
              <a:gd name="T6" fmla="*/ 177 w 479"/>
              <a:gd name="T7" fmla="*/ 142 h 471"/>
              <a:gd name="T8" fmla="*/ 168 w 479"/>
              <a:gd name="T9" fmla="*/ 160 h 471"/>
              <a:gd name="T10" fmla="*/ 168 w 479"/>
              <a:gd name="T11" fmla="*/ 187 h 471"/>
              <a:gd name="T12" fmla="*/ 194 w 479"/>
              <a:gd name="T13" fmla="*/ 213 h 471"/>
              <a:gd name="T14" fmla="*/ 203 w 479"/>
              <a:gd name="T15" fmla="*/ 213 h 471"/>
              <a:gd name="T16" fmla="*/ 212 w 479"/>
              <a:gd name="T17" fmla="*/ 169 h 471"/>
              <a:gd name="T18" fmla="*/ 238 w 479"/>
              <a:gd name="T19" fmla="*/ 0 h 471"/>
              <a:gd name="T20" fmla="*/ 238 w 479"/>
              <a:gd name="T21" fmla="*/ 0 h 471"/>
              <a:gd name="T22" fmla="*/ 0 w 479"/>
              <a:gd name="T23" fmla="*/ 231 h 471"/>
              <a:gd name="T24" fmla="*/ 238 w 479"/>
              <a:gd name="T25" fmla="*/ 470 h 471"/>
              <a:gd name="T26" fmla="*/ 478 w 479"/>
              <a:gd name="T27" fmla="*/ 231 h 471"/>
              <a:gd name="T28" fmla="*/ 238 w 479"/>
              <a:gd name="T29" fmla="*/ 0 h 471"/>
              <a:gd name="T30" fmla="*/ 221 w 479"/>
              <a:gd name="T31" fmla="*/ 338 h 471"/>
              <a:gd name="T32" fmla="*/ 221 w 479"/>
              <a:gd name="T33" fmla="*/ 338 h 471"/>
              <a:gd name="T34" fmla="*/ 185 w 479"/>
              <a:gd name="T35" fmla="*/ 346 h 471"/>
              <a:gd name="T36" fmla="*/ 185 w 479"/>
              <a:gd name="T37" fmla="*/ 346 h 471"/>
              <a:gd name="T38" fmla="*/ 185 w 479"/>
              <a:gd name="T39" fmla="*/ 346 h 471"/>
              <a:gd name="T40" fmla="*/ 124 w 479"/>
              <a:gd name="T41" fmla="*/ 301 h 471"/>
              <a:gd name="T42" fmla="*/ 194 w 479"/>
              <a:gd name="T43" fmla="*/ 248 h 471"/>
              <a:gd name="T44" fmla="*/ 194 w 479"/>
              <a:gd name="T45" fmla="*/ 248 h 471"/>
              <a:gd name="T46" fmla="*/ 185 w 479"/>
              <a:gd name="T47" fmla="*/ 231 h 471"/>
              <a:gd name="T48" fmla="*/ 185 w 479"/>
              <a:gd name="T49" fmla="*/ 231 h 471"/>
              <a:gd name="T50" fmla="*/ 159 w 479"/>
              <a:gd name="T51" fmla="*/ 222 h 471"/>
              <a:gd name="T52" fmla="*/ 141 w 479"/>
              <a:gd name="T53" fmla="*/ 178 h 471"/>
              <a:gd name="T54" fmla="*/ 194 w 479"/>
              <a:gd name="T55" fmla="*/ 125 h 471"/>
              <a:gd name="T56" fmla="*/ 256 w 479"/>
              <a:gd name="T57" fmla="*/ 125 h 471"/>
              <a:gd name="T58" fmla="*/ 256 w 479"/>
              <a:gd name="T59" fmla="*/ 125 h 471"/>
              <a:gd name="T60" fmla="*/ 238 w 479"/>
              <a:gd name="T61" fmla="*/ 134 h 471"/>
              <a:gd name="T62" fmla="*/ 221 w 479"/>
              <a:gd name="T63" fmla="*/ 134 h 471"/>
              <a:gd name="T64" fmla="*/ 238 w 479"/>
              <a:gd name="T65" fmla="*/ 178 h 471"/>
              <a:gd name="T66" fmla="*/ 230 w 479"/>
              <a:gd name="T67" fmla="*/ 213 h 471"/>
              <a:gd name="T68" fmla="*/ 212 w 479"/>
              <a:gd name="T69" fmla="*/ 231 h 471"/>
              <a:gd name="T70" fmla="*/ 230 w 479"/>
              <a:gd name="T71" fmla="*/ 240 h 471"/>
              <a:gd name="T72" fmla="*/ 256 w 479"/>
              <a:gd name="T73" fmla="*/ 284 h 471"/>
              <a:gd name="T74" fmla="*/ 221 w 479"/>
              <a:gd name="T75" fmla="*/ 338 h 471"/>
              <a:gd name="T76" fmla="*/ 354 w 479"/>
              <a:gd name="T77" fmla="*/ 231 h 471"/>
              <a:gd name="T78" fmla="*/ 354 w 479"/>
              <a:gd name="T79" fmla="*/ 231 h 471"/>
              <a:gd name="T80" fmla="*/ 310 w 479"/>
              <a:gd name="T81" fmla="*/ 231 h 471"/>
              <a:gd name="T82" fmla="*/ 310 w 479"/>
              <a:gd name="T83" fmla="*/ 275 h 471"/>
              <a:gd name="T84" fmla="*/ 291 w 479"/>
              <a:gd name="T85" fmla="*/ 275 h 471"/>
              <a:gd name="T86" fmla="*/ 291 w 479"/>
              <a:gd name="T87" fmla="*/ 231 h 471"/>
              <a:gd name="T88" fmla="*/ 256 w 479"/>
              <a:gd name="T89" fmla="*/ 231 h 471"/>
              <a:gd name="T90" fmla="*/ 256 w 479"/>
              <a:gd name="T91" fmla="*/ 213 h 471"/>
              <a:gd name="T92" fmla="*/ 291 w 479"/>
              <a:gd name="T93" fmla="*/ 213 h 471"/>
              <a:gd name="T94" fmla="*/ 291 w 479"/>
              <a:gd name="T95" fmla="*/ 169 h 471"/>
              <a:gd name="T96" fmla="*/ 310 w 479"/>
              <a:gd name="T97" fmla="*/ 169 h 471"/>
              <a:gd name="T98" fmla="*/ 310 w 479"/>
              <a:gd name="T99" fmla="*/ 213 h 471"/>
              <a:gd name="T100" fmla="*/ 354 w 479"/>
              <a:gd name="T101" fmla="*/ 213 h 471"/>
              <a:gd name="T102" fmla="*/ 354 w 479"/>
              <a:gd name="T103" fmla="*/ 231 h 471"/>
              <a:gd name="T104" fmla="*/ 194 w 479"/>
              <a:gd name="T105" fmla="*/ 266 h 471"/>
              <a:gd name="T106" fmla="*/ 194 w 479"/>
              <a:gd name="T107" fmla="*/ 266 h 471"/>
              <a:gd name="T108" fmla="*/ 194 w 479"/>
              <a:gd name="T109" fmla="*/ 266 h 471"/>
              <a:gd name="T110" fmla="*/ 159 w 479"/>
              <a:gd name="T111" fmla="*/ 275 h 471"/>
              <a:gd name="T112" fmla="*/ 150 w 479"/>
              <a:gd name="T113" fmla="*/ 301 h 471"/>
              <a:gd name="T114" fmla="*/ 194 w 479"/>
              <a:gd name="T115" fmla="*/ 328 h 471"/>
              <a:gd name="T116" fmla="*/ 230 w 479"/>
              <a:gd name="T117" fmla="*/ 293 h 471"/>
              <a:gd name="T118" fmla="*/ 194 w 479"/>
              <a:gd name="T119" fmla="*/ 26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9" h="471">
                <a:moveTo>
                  <a:pt x="212" y="169"/>
                </a:moveTo>
                <a:lnTo>
                  <a:pt x="212" y="169"/>
                </a:lnTo>
                <a:cubicBezTo>
                  <a:pt x="212" y="142"/>
                  <a:pt x="203" y="142"/>
                  <a:pt x="185" y="142"/>
                </a:cubicBezTo>
                <a:cubicBezTo>
                  <a:pt x="185" y="142"/>
                  <a:pt x="185" y="142"/>
                  <a:pt x="177" y="142"/>
                </a:cubicBezTo>
                <a:cubicBezTo>
                  <a:pt x="177" y="142"/>
                  <a:pt x="168" y="151"/>
                  <a:pt x="168" y="160"/>
                </a:cubicBezTo>
                <a:cubicBezTo>
                  <a:pt x="159" y="160"/>
                  <a:pt x="159" y="169"/>
                  <a:pt x="168" y="187"/>
                </a:cubicBezTo>
                <a:cubicBezTo>
                  <a:pt x="168" y="195"/>
                  <a:pt x="185" y="213"/>
                  <a:pt x="194" y="213"/>
                </a:cubicBezTo>
                <a:cubicBezTo>
                  <a:pt x="194" y="213"/>
                  <a:pt x="194" y="213"/>
                  <a:pt x="203" y="213"/>
                </a:cubicBezTo>
                <a:cubicBezTo>
                  <a:pt x="212" y="204"/>
                  <a:pt x="221" y="187"/>
                  <a:pt x="212" y="169"/>
                </a:cubicBez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38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21" y="338"/>
                </a:moveTo>
                <a:lnTo>
                  <a:pt x="221" y="338"/>
                </a:lnTo>
                <a:cubicBezTo>
                  <a:pt x="212" y="346"/>
                  <a:pt x="194" y="346"/>
                  <a:pt x="185" y="346"/>
                </a:cubicBezTo>
                <a:lnTo>
                  <a:pt x="185" y="346"/>
                </a:lnTo>
                <a:lnTo>
                  <a:pt x="185" y="346"/>
                </a:lnTo>
                <a:cubicBezTo>
                  <a:pt x="177" y="346"/>
                  <a:pt x="124" y="346"/>
                  <a:pt x="124" y="301"/>
                </a:cubicBezTo>
                <a:cubicBezTo>
                  <a:pt x="124" y="257"/>
                  <a:pt x="177" y="248"/>
                  <a:pt x="194" y="248"/>
                </a:cubicBezTo>
                <a:lnTo>
                  <a:pt x="194" y="248"/>
                </a:lnTo>
                <a:cubicBezTo>
                  <a:pt x="185" y="240"/>
                  <a:pt x="185" y="231"/>
                  <a:pt x="185" y="231"/>
                </a:cubicBezTo>
                <a:lnTo>
                  <a:pt x="185" y="231"/>
                </a:lnTo>
                <a:cubicBezTo>
                  <a:pt x="177" y="231"/>
                  <a:pt x="168" y="222"/>
                  <a:pt x="159" y="222"/>
                </a:cubicBezTo>
                <a:cubicBezTo>
                  <a:pt x="141" y="213"/>
                  <a:pt x="141" y="195"/>
                  <a:pt x="141" y="178"/>
                </a:cubicBezTo>
                <a:cubicBezTo>
                  <a:pt x="141" y="125"/>
                  <a:pt x="194" y="125"/>
                  <a:pt x="194" y="125"/>
                </a:cubicBezTo>
                <a:cubicBezTo>
                  <a:pt x="256" y="125"/>
                  <a:pt x="256" y="125"/>
                  <a:pt x="256" y="125"/>
                </a:cubicBezTo>
                <a:lnTo>
                  <a:pt x="256" y="125"/>
                </a:lnTo>
                <a:cubicBezTo>
                  <a:pt x="256" y="134"/>
                  <a:pt x="238" y="134"/>
                  <a:pt x="238" y="134"/>
                </a:cubicBezTo>
                <a:cubicBezTo>
                  <a:pt x="230" y="134"/>
                  <a:pt x="230" y="134"/>
                  <a:pt x="221" y="134"/>
                </a:cubicBezTo>
                <a:cubicBezTo>
                  <a:pt x="238" y="142"/>
                  <a:pt x="238" y="160"/>
                  <a:pt x="238" y="178"/>
                </a:cubicBezTo>
                <a:cubicBezTo>
                  <a:pt x="238" y="195"/>
                  <a:pt x="230" y="204"/>
                  <a:pt x="230" y="213"/>
                </a:cubicBezTo>
                <a:cubicBezTo>
                  <a:pt x="221" y="222"/>
                  <a:pt x="212" y="222"/>
                  <a:pt x="212" y="231"/>
                </a:cubicBezTo>
                <a:cubicBezTo>
                  <a:pt x="212" y="231"/>
                  <a:pt x="221" y="240"/>
                  <a:pt x="230" y="240"/>
                </a:cubicBezTo>
                <a:cubicBezTo>
                  <a:pt x="238" y="248"/>
                  <a:pt x="256" y="266"/>
                  <a:pt x="256" y="284"/>
                </a:cubicBezTo>
                <a:cubicBezTo>
                  <a:pt x="256" y="310"/>
                  <a:pt x="247" y="328"/>
                  <a:pt x="221" y="338"/>
                </a:cubicBezTo>
                <a:close/>
                <a:moveTo>
                  <a:pt x="354" y="231"/>
                </a:moveTo>
                <a:lnTo>
                  <a:pt x="354" y="231"/>
                </a:lnTo>
                <a:cubicBezTo>
                  <a:pt x="310" y="231"/>
                  <a:pt x="310" y="231"/>
                  <a:pt x="310" y="231"/>
                </a:cubicBezTo>
                <a:cubicBezTo>
                  <a:pt x="310" y="275"/>
                  <a:pt x="310" y="275"/>
                  <a:pt x="310" y="275"/>
                </a:cubicBezTo>
                <a:cubicBezTo>
                  <a:pt x="291" y="275"/>
                  <a:pt x="291" y="275"/>
                  <a:pt x="291" y="275"/>
                </a:cubicBezTo>
                <a:cubicBezTo>
                  <a:pt x="291" y="231"/>
                  <a:pt x="291" y="231"/>
                  <a:pt x="291" y="231"/>
                </a:cubicBezTo>
                <a:cubicBezTo>
                  <a:pt x="256" y="231"/>
                  <a:pt x="256" y="231"/>
                  <a:pt x="256" y="231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91" y="213"/>
                  <a:pt x="291" y="213"/>
                  <a:pt x="291" y="213"/>
                </a:cubicBezTo>
                <a:cubicBezTo>
                  <a:pt x="291" y="169"/>
                  <a:pt x="291" y="169"/>
                  <a:pt x="291" y="169"/>
                </a:cubicBezTo>
                <a:cubicBezTo>
                  <a:pt x="310" y="169"/>
                  <a:pt x="310" y="169"/>
                  <a:pt x="310" y="169"/>
                </a:cubicBezTo>
                <a:cubicBezTo>
                  <a:pt x="310" y="213"/>
                  <a:pt x="310" y="213"/>
                  <a:pt x="310" y="213"/>
                </a:cubicBezTo>
                <a:cubicBezTo>
                  <a:pt x="354" y="213"/>
                  <a:pt x="354" y="213"/>
                  <a:pt x="354" y="213"/>
                </a:cubicBezTo>
                <a:lnTo>
                  <a:pt x="354" y="231"/>
                </a:lnTo>
                <a:close/>
                <a:moveTo>
                  <a:pt x="194" y="266"/>
                </a:moveTo>
                <a:lnTo>
                  <a:pt x="194" y="266"/>
                </a:lnTo>
                <a:lnTo>
                  <a:pt x="194" y="266"/>
                </a:lnTo>
                <a:cubicBezTo>
                  <a:pt x="177" y="266"/>
                  <a:pt x="168" y="266"/>
                  <a:pt x="159" y="275"/>
                </a:cubicBezTo>
                <a:cubicBezTo>
                  <a:pt x="159" y="284"/>
                  <a:pt x="150" y="293"/>
                  <a:pt x="150" y="301"/>
                </a:cubicBezTo>
                <a:cubicBezTo>
                  <a:pt x="150" y="319"/>
                  <a:pt x="168" y="328"/>
                  <a:pt x="194" y="328"/>
                </a:cubicBezTo>
                <a:cubicBezTo>
                  <a:pt x="221" y="319"/>
                  <a:pt x="230" y="310"/>
                  <a:pt x="230" y="293"/>
                </a:cubicBezTo>
                <a:cubicBezTo>
                  <a:pt x="230" y="275"/>
                  <a:pt x="212" y="266"/>
                  <a:pt x="194" y="26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45712" tIns="22856" rIns="45712" bIns="22856" anchor="ctr"/>
          <a:lstStyle/>
          <a:p>
            <a:pPr>
              <a:defRPr/>
            </a:pPr>
            <a:endParaRPr lang="en-US" sz="900" dirty="0">
              <a:latin typeface="Lato Light"/>
            </a:endParaRPr>
          </a:p>
        </p:txBody>
      </p:sp>
      <p:sp>
        <p:nvSpPr>
          <p:cNvPr id="16" name="Freeform 79"/>
          <p:cNvSpPr>
            <a:spLocks noChangeArrowheads="1"/>
          </p:cNvSpPr>
          <p:nvPr/>
        </p:nvSpPr>
        <p:spPr bwMode="auto">
          <a:xfrm>
            <a:off x="5922478" y="5761541"/>
            <a:ext cx="347043" cy="342900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293 w 479"/>
              <a:gd name="T13" fmla="*/ 160 h 471"/>
              <a:gd name="T14" fmla="*/ 293 w 479"/>
              <a:gd name="T15" fmla="*/ 160 h 471"/>
              <a:gd name="T16" fmla="*/ 257 w 479"/>
              <a:gd name="T17" fmla="*/ 160 h 471"/>
              <a:gd name="T18" fmla="*/ 249 w 479"/>
              <a:gd name="T19" fmla="*/ 178 h 471"/>
              <a:gd name="T20" fmla="*/ 249 w 479"/>
              <a:gd name="T21" fmla="*/ 195 h 471"/>
              <a:gd name="T22" fmla="*/ 293 w 479"/>
              <a:gd name="T23" fmla="*/ 195 h 471"/>
              <a:gd name="T24" fmla="*/ 293 w 479"/>
              <a:gd name="T25" fmla="*/ 240 h 471"/>
              <a:gd name="T26" fmla="*/ 249 w 479"/>
              <a:gd name="T27" fmla="*/ 240 h 471"/>
              <a:gd name="T28" fmla="*/ 249 w 479"/>
              <a:gd name="T29" fmla="*/ 346 h 471"/>
              <a:gd name="T30" fmla="*/ 213 w 479"/>
              <a:gd name="T31" fmla="*/ 346 h 471"/>
              <a:gd name="T32" fmla="*/ 213 w 479"/>
              <a:gd name="T33" fmla="*/ 240 h 471"/>
              <a:gd name="T34" fmla="*/ 169 w 479"/>
              <a:gd name="T35" fmla="*/ 240 h 471"/>
              <a:gd name="T36" fmla="*/ 169 w 479"/>
              <a:gd name="T37" fmla="*/ 195 h 471"/>
              <a:gd name="T38" fmla="*/ 213 w 479"/>
              <a:gd name="T39" fmla="*/ 195 h 471"/>
              <a:gd name="T40" fmla="*/ 213 w 479"/>
              <a:gd name="T41" fmla="*/ 178 h 471"/>
              <a:gd name="T42" fmla="*/ 257 w 479"/>
              <a:gd name="T43" fmla="*/ 125 h 471"/>
              <a:gd name="T44" fmla="*/ 293 w 479"/>
              <a:gd name="T45" fmla="*/ 125 h 471"/>
              <a:gd name="T46" fmla="*/ 293 w 479"/>
              <a:gd name="T47" fmla="*/ 16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40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293" y="160"/>
                </a:moveTo>
                <a:lnTo>
                  <a:pt x="293" y="160"/>
                </a:lnTo>
                <a:cubicBezTo>
                  <a:pt x="257" y="160"/>
                  <a:pt x="257" y="160"/>
                  <a:pt x="257" y="160"/>
                </a:cubicBezTo>
                <a:cubicBezTo>
                  <a:pt x="257" y="160"/>
                  <a:pt x="249" y="169"/>
                  <a:pt x="249" y="178"/>
                </a:cubicBezTo>
                <a:cubicBezTo>
                  <a:pt x="249" y="195"/>
                  <a:pt x="249" y="195"/>
                  <a:pt x="249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49" y="240"/>
                  <a:pt x="249" y="240"/>
                  <a:pt x="249" y="240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13" y="346"/>
                  <a:pt x="213" y="346"/>
                  <a:pt x="213" y="346"/>
                </a:cubicBezTo>
                <a:cubicBezTo>
                  <a:pt x="213" y="240"/>
                  <a:pt x="213" y="240"/>
                  <a:pt x="213" y="240"/>
                </a:cubicBezTo>
                <a:cubicBezTo>
                  <a:pt x="169" y="240"/>
                  <a:pt x="169" y="240"/>
                  <a:pt x="169" y="240"/>
                </a:cubicBezTo>
                <a:cubicBezTo>
                  <a:pt x="169" y="195"/>
                  <a:pt x="169" y="195"/>
                  <a:pt x="169" y="195"/>
                </a:cubicBezTo>
                <a:cubicBezTo>
                  <a:pt x="213" y="195"/>
                  <a:pt x="213" y="195"/>
                  <a:pt x="213" y="195"/>
                </a:cubicBezTo>
                <a:cubicBezTo>
                  <a:pt x="213" y="178"/>
                  <a:pt x="213" y="178"/>
                  <a:pt x="213" y="178"/>
                </a:cubicBezTo>
                <a:cubicBezTo>
                  <a:pt x="213" y="151"/>
                  <a:pt x="230" y="125"/>
                  <a:pt x="257" y="125"/>
                </a:cubicBezTo>
                <a:cubicBezTo>
                  <a:pt x="293" y="125"/>
                  <a:pt x="293" y="125"/>
                  <a:pt x="293" y="125"/>
                </a:cubicBezTo>
                <a:lnTo>
                  <a:pt x="293" y="1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45712" tIns="22856" rIns="45712" bIns="22856" anchor="ctr"/>
          <a:lstStyle/>
          <a:p>
            <a:pPr>
              <a:defRPr/>
            </a:pPr>
            <a:endParaRPr lang="en-US" sz="900" dirty="0">
              <a:latin typeface="Lato Light"/>
            </a:endParaRPr>
          </a:p>
        </p:txBody>
      </p:sp>
      <p:sp>
        <p:nvSpPr>
          <p:cNvPr id="17" name="Freeform 86"/>
          <p:cNvSpPr>
            <a:spLocks noChangeArrowheads="1"/>
          </p:cNvSpPr>
          <p:nvPr/>
        </p:nvSpPr>
        <p:spPr bwMode="auto">
          <a:xfrm>
            <a:off x="5227566" y="5761541"/>
            <a:ext cx="349159" cy="342900"/>
          </a:xfrm>
          <a:custGeom>
            <a:avLst/>
            <a:gdLst>
              <a:gd name="T0" fmla="*/ 239 w 480"/>
              <a:gd name="T1" fmla="*/ 0 h 471"/>
              <a:gd name="T2" fmla="*/ 239 w 480"/>
              <a:gd name="T3" fmla="*/ 0 h 471"/>
              <a:gd name="T4" fmla="*/ 0 w 480"/>
              <a:gd name="T5" fmla="*/ 231 h 471"/>
              <a:gd name="T6" fmla="*/ 239 w 480"/>
              <a:gd name="T7" fmla="*/ 470 h 471"/>
              <a:gd name="T8" fmla="*/ 479 w 480"/>
              <a:gd name="T9" fmla="*/ 231 h 471"/>
              <a:gd name="T10" fmla="*/ 239 w 480"/>
              <a:gd name="T11" fmla="*/ 0 h 471"/>
              <a:gd name="T12" fmla="*/ 337 w 480"/>
              <a:gd name="T13" fmla="*/ 195 h 471"/>
              <a:gd name="T14" fmla="*/ 337 w 480"/>
              <a:gd name="T15" fmla="*/ 195 h 471"/>
              <a:gd name="T16" fmla="*/ 337 w 480"/>
              <a:gd name="T17" fmla="*/ 195 h 471"/>
              <a:gd name="T18" fmla="*/ 204 w 480"/>
              <a:gd name="T19" fmla="*/ 328 h 471"/>
              <a:gd name="T20" fmla="*/ 133 w 480"/>
              <a:gd name="T21" fmla="*/ 310 h 471"/>
              <a:gd name="T22" fmla="*/ 142 w 480"/>
              <a:gd name="T23" fmla="*/ 310 h 471"/>
              <a:gd name="T24" fmla="*/ 204 w 480"/>
              <a:gd name="T25" fmla="*/ 293 h 471"/>
              <a:gd name="T26" fmla="*/ 160 w 480"/>
              <a:gd name="T27" fmla="*/ 257 h 471"/>
              <a:gd name="T28" fmla="*/ 169 w 480"/>
              <a:gd name="T29" fmla="*/ 257 h 471"/>
              <a:gd name="T30" fmla="*/ 178 w 480"/>
              <a:gd name="T31" fmla="*/ 257 h 471"/>
              <a:gd name="T32" fmla="*/ 142 w 480"/>
              <a:gd name="T33" fmla="*/ 213 h 471"/>
              <a:gd name="T34" fmla="*/ 142 w 480"/>
              <a:gd name="T35" fmla="*/ 213 h 471"/>
              <a:gd name="T36" fmla="*/ 160 w 480"/>
              <a:gd name="T37" fmla="*/ 213 h 471"/>
              <a:gd name="T38" fmla="*/ 142 w 480"/>
              <a:gd name="T39" fmla="*/ 178 h 471"/>
              <a:gd name="T40" fmla="*/ 151 w 480"/>
              <a:gd name="T41" fmla="*/ 151 h 471"/>
              <a:gd name="T42" fmla="*/ 239 w 480"/>
              <a:gd name="T43" fmla="*/ 204 h 471"/>
              <a:gd name="T44" fmla="*/ 239 w 480"/>
              <a:gd name="T45" fmla="*/ 195 h 471"/>
              <a:gd name="T46" fmla="*/ 292 w 480"/>
              <a:gd name="T47" fmla="*/ 142 h 471"/>
              <a:gd name="T48" fmla="*/ 319 w 480"/>
              <a:gd name="T49" fmla="*/ 160 h 471"/>
              <a:gd name="T50" fmla="*/ 355 w 480"/>
              <a:gd name="T51" fmla="*/ 151 h 471"/>
              <a:gd name="T52" fmla="*/ 337 w 480"/>
              <a:gd name="T53" fmla="*/ 178 h 471"/>
              <a:gd name="T54" fmla="*/ 364 w 480"/>
              <a:gd name="T55" fmla="*/ 169 h 471"/>
              <a:gd name="T56" fmla="*/ 337 w 480"/>
              <a:gd name="T57" fmla="*/ 195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39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37" y="195"/>
                </a:moveTo>
                <a:lnTo>
                  <a:pt x="337" y="195"/>
                </a:lnTo>
                <a:lnTo>
                  <a:pt x="337" y="195"/>
                </a:lnTo>
                <a:cubicBezTo>
                  <a:pt x="337" y="257"/>
                  <a:pt x="292" y="328"/>
                  <a:pt x="204" y="328"/>
                </a:cubicBezTo>
                <a:cubicBezTo>
                  <a:pt x="178" y="328"/>
                  <a:pt x="151" y="319"/>
                  <a:pt x="133" y="310"/>
                </a:cubicBezTo>
                <a:lnTo>
                  <a:pt x="142" y="310"/>
                </a:lnTo>
                <a:cubicBezTo>
                  <a:pt x="160" y="310"/>
                  <a:pt x="186" y="301"/>
                  <a:pt x="204" y="293"/>
                </a:cubicBezTo>
                <a:cubicBezTo>
                  <a:pt x="178" y="293"/>
                  <a:pt x="160" y="275"/>
                  <a:pt x="160" y="257"/>
                </a:cubicBezTo>
                <a:cubicBezTo>
                  <a:pt x="160" y="257"/>
                  <a:pt x="160" y="257"/>
                  <a:pt x="169" y="257"/>
                </a:cubicBezTo>
                <a:lnTo>
                  <a:pt x="178" y="257"/>
                </a:lnTo>
                <a:cubicBezTo>
                  <a:pt x="160" y="248"/>
                  <a:pt x="142" y="231"/>
                  <a:pt x="142" y="213"/>
                </a:cubicBezTo>
                <a:lnTo>
                  <a:pt x="142" y="213"/>
                </a:lnTo>
                <a:cubicBezTo>
                  <a:pt x="142" y="213"/>
                  <a:pt x="151" y="213"/>
                  <a:pt x="160" y="213"/>
                </a:cubicBezTo>
                <a:cubicBezTo>
                  <a:pt x="151" y="204"/>
                  <a:pt x="142" y="195"/>
                  <a:pt x="142" y="178"/>
                </a:cubicBezTo>
                <a:cubicBezTo>
                  <a:pt x="142" y="169"/>
                  <a:pt x="142" y="160"/>
                  <a:pt x="151" y="151"/>
                </a:cubicBezTo>
                <a:cubicBezTo>
                  <a:pt x="169" y="178"/>
                  <a:pt x="204" y="204"/>
                  <a:pt x="239" y="20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239" y="169"/>
                  <a:pt x="266" y="142"/>
                  <a:pt x="292" y="142"/>
                </a:cubicBezTo>
                <a:cubicBezTo>
                  <a:pt x="301" y="142"/>
                  <a:pt x="319" y="151"/>
                  <a:pt x="319" y="160"/>
                </a:cubicBezTo>
                <a:cubicBezTo>
                  <a:pt x="337" y="160"/>
                  <a:pt x="346" y="151"/>
                  <a:pt x="355" y="151"/>
                </a:cubicBezTo>
                <a:cubicBezTo>
                  <a:pt x="346" y="160"/>
                  <a:pt x="346" y="169"/>
                  <a:pt x="337" y="178"/>
                </a:cubicBezTo>
                <a:cubicBezTo>
                  <a:pt x="346" y="178"/>
                  <a:pt x="355" y="169"/>
                  <a:pt x="364" y="169"/>
                </a:cubicBezTo>
                <a:cubicBezTo>
                  <a:pt x="355" y="178"/>
                  <a:pt x="346" y="187"/>
                  <a:pt x="337" y="19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45712" tIns="22856" rIns="45712" bIns="22856" anchor="ctr"/>
          <a:lstStyle/>
          <a:p>
            <a:pPr>
              <a:defRPr/>
            </a:pPr>
            <a:endParaRPr lang="en-US" sz="900" dirty="0">
              <a:latin typeface="Lato Light"/>
            </a:endParaRPr>
          </a:p>
        </p:txBody>
      </p:sp>
      <p:sp>
        <p:nvSpPr>
          <p:cNvPr id="10" name="Diamond 9"/>
          <p:cNvSpPr/>
          <p:nvPr/>
        </p:nvSpPr>
        <p:spPr>
          <a:xfrm>
            <a:off x="4513929" y="1846929"/>
            <a:ext cx="3164142" cy="3164142"/>
          </a:xfrm>
          <a:prstGeom prst="diamond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/>
          </a:p>
        </p:txBody>
      </p:sp>
      <p:sp>
        <p:nvSpPr>
          <p:cNvPr id="11" name="TextBox 10"/>
          <p:cNvSpPr txBox="1"/>
          <p:nvPr/>
        </p:nvSpPr>
        <p:spPr>
          <a:xfrm>
            <a:off x="4757630" y="2805721"/>
            <a:ext cx="26767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FOODIE</a:t>
            </a:r>
          </a:p>
          <a:p>
            <a:pPr algn="ctr"/>
            <a:r>
              <a:rPr lang="id-ID" sz="2800" b="1" dirty="0" smtClean="0">
                <a:latin typeface="+mj-lt"/>
              </a:rPr>
              <a:t>DUDDIE</a:t>
            </a:r>
            <a:endParaRPr lang="id-ID" sz="2800" b="1" dirty="0"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79090" y="2023603"/>
            <a:ext cx="2995721" cy="2800688"/>
            <a:chOff x="4579090" y="2023603"/>
            <a:chExt cx="2995721" cy="2800688"/>
          </a:xfrm>
        </p:grpSpPr>
        <p:cxnSp>
          <p:nvCxnSpPr>
            <p:cNvPr id="12" name="Straight Connector 11"/>
            <p:cNvCxnSpPr/>
            <p:nvPr/>
          </p:nvCxnSpPr>
          <p:spPr>
            <a:xfrm flipH="1">
              <a:off x="4757631" y="2149264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579090" y="3907595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6813552" y="4094375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673111" y="2023603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5187785" y="3677672"/>
            <a:ext cx="1808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 smtClean="0">
                <a:solidFill>
                  <a:schemeClr val="bg1">
                    <a:lumMod val="50000"/>
                  </a:schemeClr>
                </a:solidFill>
              </a:rPr>
              <a:t>FOOD COMPANION</a:t>
            </a:r>
            <a:endParaRPr lang="id-ID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53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0" grpId="0" animBg="1"/>
      <p:bldP spid="11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0" r="11870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7" r="5807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5" r="11455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8" r="16428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2" r="32132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6712697" y="869942"/>
            <a:ext cx="3618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latin typeface="+mj-lt"/>
              </a:rPr>
              <a:t>OUR FACILITIES</a:t>
            </a:r>
            <a:endParaRPr lang="id-ID" sz="2800" b="1" dirty="0"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80231" y="4994812"/>
            <a:ext cx="407099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80231" y="4170876"/>
            <a:ext cx="407099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80231" y="5801850"/>
            <a:ext cx="407099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80230" y="3889408"/>
            <a:ext cx="1811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Open Air Area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80230" y="4769817"/>
            <a:ext cx="1706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Downstair Area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80229" y="5559850"/>
            <a:ext cx="1706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Upstair Area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815768" y="3954595"/>
            <a:ext cx="168926" cy="1689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Oval 35"/>
          <p:cNvSpPr/>
          <p:nvPr/>
        </p:nvSpPr>
        <p:spPr>
          <a:xfrm>
            <a:off x="6815768" y="4833389"/>
            <a:ext cx="168926" cy="1689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Oval 36"/>
          <p:cNvSpPr/>
          <p:nvPr/>
        </p:nvSpPr>
        <p:spPr>
          <a:xfrm>
            <a:off x="6815768" y="5621048"/>
            <a:ext cx="168926" cy="1689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/>
          <p:cNvSpPr/>
          <p:nvPr/>
        </p:nvSpPr>
        <p:spPr>
          <a:xfrm>
            <a:off x="0" y="1839534"/>
            <a:ext cx="3200401" cy="5207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>
          <a:xfrm>
            <a:off x="412466" y="1945996"/>
            <a:ext cx="2388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Open Air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3943444"/>
            <a:ext cx="3200401" cy="5207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4" name="TextBox 23"/>
          <p:cNvSpPr txBox="1"/>
          <p:nvPr/>
        </p:nvSpPr>
        <p:spPr>
          <a:xfrm>
            <a:off x="412466" y="4049906"/>
            <a:ext cx="2388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Cashier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6337300"/>
            <a:ext cx="3200401" cy="5207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TextBox 25"/>
          <p:cNvSpPr txBox="1"/>
          <p:nvPr/>
        </p:nvSpPr>
        <p:spPr>
          <a:xfrm>
            <a:off x="412466" y="6443762"/>
            <a:ext cx="2388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Group Dinner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278367" y="6337300"/>
            <a:ext cx="2817634" cy="5207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TextBox 37"/>
          <p:cNvSpPr txBox="1"/>
          <p:nvPr/>
        </p:nvSpPr>
        <p:spPr>
          <a:xfrm>
            <a:off x="3690832" y="6443762"/>
            <a:ext cx="21027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Romantic Dinner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278367" y="1839534"/>
            <a:ext cx="2817634" cy="5207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TextBox 39"/>
          <p:cNvSpPr txBox="1"/>
          <p:nvPr/>
        </p:nvSpPr>
        <p:spPr>
          <a:xfrm>
            <a:off x="3690832" y="1945996"/>
            <a:ext cx="21027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2 Story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712697" y="1399519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GREAT VIBES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 flipH="1">
            <a:off x="6815768" y="853134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712697" y="1828281"/>
            <a:ext cx="4829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err="1" smtClean="0"/>
              <a:t>Lorem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Ipsum</a:t>
            </a:r>
            <a:r>
              <a:rPr lang="en-US" sz="1200" b="1" dirty="0" smtClean="0"/>
              <a:t> is simply dummy text of the printing and typesetting industry</a:t>
            </a:r>
            <a:r>
              <a:rPr lang="id-ID" sz="1200" b="1" dirty="0" smtClean="0"/>
              <a:t>, </a:t>
            </a:r>
            <a:r>
              <a:rPr lang="en-US" sz="1200" b="1" dirty="0" err="1" smtClean="0"/>
              <a:t>Lorem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Ipsum</a:t>
            </a:r>
            <a:r>
              <a:rPr lang="en-US" sz="1200" b="1" dirty="0" smtClean="0"/>
              <a:t> has been the industry's standard</a:t>
            </a:r>
            <a:r>
              <a:rPr lang="id-ID" sz="1200" b="1" dirty="0" smtClean="0"/>
              <a:t>.</a:t>
            </a:r>
            <a:endParaRPr lang="id-ID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712696" y="2637657"/>
            <a:ext cx="4829365" cy="82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ver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since the 1500s, when an unknown printer took a galley of type and scrambled it to make a type specimen book. It has survived not only five centuries, but also the leap into electronic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typesetting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2808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  <p:bldP spid="30" grpId="0"/>
      <p:bldP spid="31" grpId="0"/>
      <p:bldP spid="32" grpId="0"/>
      <p:bldP spid="33" grpId="0"/>
      <p:bldP spid="34" grpId="0"/>
      <p:bldP spid="35" grpId="0" animBg="1"/>
      <p:bldP spid="36" grpId="0" animBg="1"/>
      <p:bldP spid="37" grpId="0" animBg="1"/>
      <p:bldP spid="20" grpId="0" animBg="1"/>
      <p:bldP spid="21" grpId="0"/>
      <p:bldP spid="23" grpId="0" animBg="1"/>
      <p:bldP spid="24" grpId="0"/>
      <p:bldP spid="25" grpId="0" animBg="1"/>
      <p:bldP spid="26" grpId="0"/>
      <p:bldP spid="27" grpId="0" animBg="1"/>
      <p:bldP spid="38" grpId="0"/>
      <p:bldP spid="39" grpId="0" animBg="1"/>
      <p:bldP spid="40" grpId="0"/>
      <p:bldP spid="42" grpId="0"/>
      <p:bldP spid="50" grpId="0"/>
      <p:bldP spid="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1068613" y="1"/>
            <a:ext cx="4032197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TextBox 2"/>
          <p:cNvSpPr txBox="1"/>
          <p:nvPr/>
        </p:nvSpPr>
        <p:spPr>
          <a:xfrm>
            <a:off x="1679937" y="876968"/>
            <a:ext cx="32492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bg1"/>
                </a:solidFill>
                <a:latin typeface="+mj-lt"/>
              </a:rPr>
              <a:t>OUR TEAM INTRODUCTION</a:t>
            </a:r>
            <a:endParaRPr lang="id-ID" sz="28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1773044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701075" y="1865925"/>
            <a:ext cx="229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/>
                </a:solidFill>
              </a:rPr>
              <a:t>A DELICIOUS BITES</a:t>
            </a:r>
            <a:endParaRPr lang="id-ID" sz="1000" spc="3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9937" y="2645974"/>
            <a:ext cx="209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 smtClean="0">
                <a:solidFill>
                  <a:schemeClr val="bg1"/>
                </a:solidFill>
                <a:latin typeface="+mj-lt"/>
              </a:rPr>
              <a:t>Antonio Conte</a:t>
            </a:r>
            <a:endParaRPr lang="id-ID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01075" y="3510653"/>
            <a:ext cx="287092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b="1" dirty="0" smtClean="0">
                <a:solidFill>
                  <a:schemeClr val="bg1"/>
                </a:solidFill>
              </a:rPr>
              <a:t>S</a:t>
            </a:r>
            <a:r>
              <a:rPr lang="en-US" sz="1100" b="1" dirty="0" smtClean="0">
                <a:solidFill>
                  <a:schemeClr val="bg1"/>
                </a:solidFill>
              </a:rPr>
              <a:t>imply dummy text of the printing and typesetting industry. has been the industry's standard dummy text </a:t>
            </a:r>
            <a:r>
              <a:rPr lang="en-US" sz="1100" dirty="0" smtClean="0">
                <a:solidFill>
                  <a:schemeClr val="bg1"/>
                </a:solidFill>
              </a:rPr>
              <a:t>ever since the 1500s, when an unknown printer took a galley of type and scrambled it to make a type specimen book. </a:t>
            </a:r>
            <a:endParaRPr lang="id-ID" sz="11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id-ID" sz="11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</a:rPr>
              <a:t>It has survived not only five centuries, but also the leap into electronic typesetting, remaining essentially unchanged. </a:t>
            </a:r>
            <a:endParaRPr lang="id-ID" sz="11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9937" y="2987182"/>
            <a:ext cx="1972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b="1" i="1" dirty="0" smtClean="0">
                <a:solidFill>
                  <a:schemeClr val="bg1"/>
                </a:solidFill>
              </a:rPr>
              <a:t>Head Chef</a:t>
            </a:r>
            <a:endParaRPr lang="id-ID" sz="11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87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/>
      <p:bldP spid="5" grpId="0"/>
      <p:bldP spid="8" grpId="0"/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2" r="7272"/>
          <a:stretch>
            <a:fillRect/>
          </a:stretch>
        </p:blipFill>
        <p:spPr/>
      </p:pic>
      <p:sp>
        <p:nvSpPr>
          <p:cNvPr id="14" name="Rectangle 13"/>
          <p:cNvSpPr/>
          <p:nvPr/>
        </p:nvSpPr>
        <p:spPr>
          <a:xfrm>
            <a:off x="1068614" y="535259"/>
            <a:ext cx="5027386" cy="579863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extBox 1"/>
          <p:cNvSpPr txBox="1"/>
          <p:nvPr/>
        </p:nvSpPr>
        <p:spPr>
          <a:xfrm>
            <a:off x="1679937" y="876968"/>
            <a:ext cx="4582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bg1"/>
                </a:solidFill>
                <a:latin typeface="+mj-lt"/>
              </a:rPr>
              <a:t>OUR TEAM INTRODUCTION</a:t>
            </a:r>
            <a:endParaRPr lang="id-ID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9937" y="3324319"/>
            <a:ext cx="3004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 smtClean="0">
                <a:solidFill>
                  <a:schemeClr val="bg1"/>
                </a:solidFill>
                <a:latin typeface="+mj-lt"/>
              </a:rPr>
              <a:t>Mamat Simon</a:t>
            </a:r>
            <a:endParaRPr lang="id-ID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87007" y="4171671"/>
            <a:ext cx="4080747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b="1" dirty="0" smtClean="0">
                <a:solidFill>
                  <a:schemeClr val="bg1"/>
                </a:solidFill>
              </a:rPr>
              <a:t>S</a:t>
            </a:r>
            <a:r>
              <a:rPr lang="en-US" sz="1100" b="1" dirty="0" smtClean="0">
                <a:solidFill>
                  <a:schemeClr val="bg1"/>
                </a:solidFill>
              </a:rPr>
              <a:t>imply dummy text of the printing and typesetting industry. has been the industry's standard dummy text </a:t>
            </a:r>
            <a:r>
              <a:rPr lang="en-US" sz="1100" dirty="0" smtClean="0">
                <a:solidFill>
                  <a:schemeClr val="bg1"/>
                </a:solidFill>
              </a:rPr>
              <a:t>ever since the 1500s, when an unknown printer took a galley of type and scrambled it to make a type specimen book. It has survived not only five centuries</a:t>
            </a:r>
            <a:r>
              <a:rPr lang="id-ID" sz="11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79937" y="3605390"/>
            <a:ext cx="21165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b="1" i="1" dirty="0" smtClean="0">
                <a:solidFill>
                  <a:schemeClr val="bg1"/>
                </a:solidFill>
              </a:rPr>
              <a:t>Chef</a:t>
            </a:r>
            <a:endParaRPr lang="id-ID" sz="1100" b="1" i="1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1773044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01075" y="1865925"/>
            <a:ext cx="229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/>
                </a:solidFill>
              </a:rPr>
              <a:t>A DELICIOUS BITES</a:t>
            </a:r>
            <a:endParaRPr lang="id-ID" sz="10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71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8" grpId="0"/>
      <p:bldP spid="9" grpId="0"/>
      <p:bldP spid="10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27" r="34427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0" r="21700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22386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2" r="26872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1" r="37031"/>
          <a:stretch>
            <a:fillRect/>
          </a:stretch>
        </p:blipFill>
        <p:spPr/>
      </p:pic>
      <p:sp>
        <p:nvSpPr>
          <p:cNvPr id="2" name="Rectangle 1"/>
          <p:cNvSpPr/>
          <p:nvPr/>
        </p:nvSpPr>
        <p:spPr>
          <a:xfrm>
            <a:off x="9264650" y="0"/>
            <a:ext cx="292735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TextBox 2"/>
          <p:cNvSpPr txBox="1"/>
          <p:nvPr/>
        </p:nvSpPr>
        <p:spPr>
          <a:xfrm>
            <a:off x="9600685" y="3151281"/>
            <a:ext cx="2696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bg1"/>
                </a:solidFill>
                <a:latin typeface="+mj-lt"/>
              </a:rPr>
              <a:t>OUR MENU</a:t>
            </a:r>
            <a:endParaRPr lang="id-ID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12260" y="3705506"/>
            <a:ext cx="229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/>
                </a:solidFill>
              </a:rPr>
              <a:t>DELICIOUS FOOD</a:t>
            </a:r>
            <a:endParaRPr lang="id-ID" sz="1000" spc="300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9703925" y="3128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0" y="6413500"/>
            <a:ext cx="3162300" cy="444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Rectangle 27"/>
          <p:cNvSpPr/>
          <p:nvPr/>
        </p:nvSpPr>
        <p:spPr>
          <a:xfrm>
            <a:off x="3238500" y="6413500"/>
            <a:ext cx="2057400" cy="444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Rectangle 28"/>
          <p:cNvSpPr/>
          <p:nvPr/>
        </p:nvSpPr>
        <p:spPr>
          <a:xfrm>
            <a:off x="5384800" y="6413500"/>
            <a:ext cx="3797300" cy="444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Rectangle 29"/>
          <p:cNvSpPr/>
          <p:nvPr/>
        </p:nvSpPr>
        <p:spPr>
          <a:xfrm>
            <a:off x="3238500" y="3822700"/>
            <a:ext cx="2057400" cy="444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1" name="Rectangle 30"/>
          <p:cNvSpPr/>
          <p:nvPr/>
        </p:nvSpPr>
        <p:spPr>
          <a:xfrm>
            <a:off x="3244850" y="1603158"/>
            <a:ext cx="2057400" cy="444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TextBox 31"/>
          <p:cNvSpPr txBox="1"/>
          <p:nvPr/>
        </p:nvSpPr>
        <p:spPr>
          <a:xfrm>
            <a:off x="885317" y="6459256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Muffin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82950" y="6459256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Udon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92850" y="6459256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Beverage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72014" y="3891061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Burger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14700" y="1660836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Fruit Salad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97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0" r="26100"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11" r="37311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7" r="13187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5" r="12635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962435" y="865281"/>
            <a:ext cx="2696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latin typeface="+mj-lt"/>
              </a:rPr>
              <a:t>OUR MENU</a:t>
            </a:r>
            <a:endParaRPr lang="id-ID" sz="28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4010" y="1419506"/>
            <a:ext cx="229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DELICIOUS FOOD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054100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413500"/>
            <a:ext cx="5402384" cy="444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2005359" y="6481862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Spaghetti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21124" y="6413500"/>
            <a:ext cx="3457776" cy="444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/>
          <p:cNvSpPr txBox="1"/>
          <p:nvPr/>
        </p:nvSpPr>
        <p:spPr>
          <a:xfrm>
            <a:off x="6554179" y="6481862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Pancake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094586" y="6413500"/>
            <a:ext cx="3097414" cy="444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TextBox 14"/>
          <p:cNvSpPr txBox="1"/>
          <p:nvPr/>
        </p:nvSpPr>
        <p:spPr>
          <a:xfrm>
            <a:off x="9599282" y="6481862"/>
            <a:ext cx="22164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Nasi Ayam Mentega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21124" y="2231281"/>
            <a:ext cx="3457776" cy="444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/>
          <p:cNvSpPr txBox="1"/>
          <p:nvPr/>
        </p:nvSpPr>
        <p:spPr>
          <a:xfrm>
            <a:off x="6352045" y="2299643"/>
            <a:ext cx="1798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Healthy Food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56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8" grpId="0" animBg="1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5673" y="1350585"/>
            <a:ext cx="2831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latin typeface="+mj-lt"/>
              </a:rPr>
              <a:t>OUR TEAM</a:t>
            </a:r>
            <a:endParaRPr lang="id-ID" sz="2800" b="1" dirty="0">
              <a:latin typeface="+mj-lt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941968" y="1303346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26824" y="1823302"/>
            <a:ext cx="2178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GOOD TEAM GREAT FAMILY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2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5" r="22095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2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5" r="22095"/>
          <a:stretch>
            <a:fillRect/>
          </a:stretch>
        </p:blipFill>
        <p:spPr/>
      </p:pic>
      <p:pic>
        <p:nvPicPr>
          <p:cNvPr id="62" name="Picture Placeholder 61"/>
          <p:cNvPicPr>
            <a:picLocks noGrp="1" noChangeAspect="1"/>
          </p:cNvPicPr>
          <p:nvPr>
            <p:ph type="pic" sz="quarter" idx="3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61" name="Picture Placeholder 60"/>
          <p:cNvPicPr>
            <a:picLocks noGrp="1" noChangeAspect="1"/>
          </p:cNvPicPr>
          <p:nvPr>
            <p:ph type="pic" sz="quarter" idx="3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60" name="Picture Placeholder 59"/>
          <p:cNvPicPr>
            <a:picLocks noGrp="1" noChangeAspect="1"/>
          </p:cNvPicPr>
          <p:nvPr>
            <p:ph type="pic" sz="quarter" idx="2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59" name="Picture Placeholder 58"/>
          <p:cNvPicPr>
            <a:picLocks noGrp="1" noChangeAspect="1"/>
          </p:cNvPicPr>
          <p:nvPr>
            <p:ph type="pic" sz="quarter" idx="2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58" name="Picture Placeholder 57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57" name="Picture Placeholder 56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51" name="Picture Placeholder 50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5" r="22095"/>
          <a:stretch>
            <a:fillRect/>
          </a:stretch>
        </p:blipFill>
        <p:spPr/>
      </p:pic>
      <p:pic>
        <p:nvPicPr>
          <p:cNvPr id="76" name="Picture Placeholder 75"/>
          <p:cNvPicPr>
            <a:picLocks noGrp="1" noChangeAspect="1"/>
          </p:cNvPicPr>
          <p:nvPr>
            <p:ph type="pic" sz="quarter" idx="3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75" name="Picture Placeholder 74"/>
          <p:cNvPicPr>
            <a:picLocks noGrp="1" noChangeAspect="1"/>
          </p:cNvPicPr>
          <p:nvPr>
            <p:ph type="pic" sz="quarter" idx="3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74" name="Picture Placeholder 73"/>
          <p:cNvPicPr>
            <a:picLocks noGrp="1" noChangeAspect="1"/>
          </p:cNvPicPr>
          <p:nvPr>
            <p:ph type="pic" sz="quarter" idx="2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73" name="Picture Placeholder 72"/>
          <p:cNvPicPr>
            <a:picLocks noGrp="1" noChangeAspect="1"/>
          </p:cNvPicPr>
          <p:nvPr>
            <p:ph type="pic" sz="quarter" idx="2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72" name="Picture Placeholder 71"/>
          <p:cNvPicPr>
            <a:picLocks noGrp="1" noChangeAspect="1"/>
          </p:cNvPicPr>
          <p:nvPr>
            <p:ph type="pic" sz="quarter" idx="2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71" name="Picture Placeholder 70"/>
          <p:cNvPicPr>
            <a:picLocks noGrp="1" noChangeAspect="1"/>
          </p:cNvPicPr>
          <p:nvPr>
            <p:ph type="pic" sz="quarter" idx="2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70" name="Picture Placeholder 69"/>
          <p:cNvPicPr>
            <a:picLocks noGrp="1" noChangeAspect="1"/>
          </p:cNvPicPr>
          <p:nvPr>
            <p:ph type="pic" sz="quarter" idx="2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613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44704" y="2442950"/>
            <a:ext cx="3029803" cy="410797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1130238" y="5417056"/>
            <a:ext cx="20447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has been the industry's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6786" y="4746069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latin typeface="+mj-lt"/>
                <a:ea typeface="PT Sans" panose="020B0503020203020204" pitchFamily="34" charset="0"/>
              </a:rPr>
              <a:t>Joelie Smith </a:t>
            </a:r>
            <a:endParaRPr lang="id-ID" sz="1400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37107" y="5417056"/>
            <a:ext cx="20447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63655" y="4746069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Clark Josh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004300" y="5417056"/>
            <a:ext cx="20447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has been the industry's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330848" y="4746069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latin typeface="+mj-lt"/>
                <a:ea typeface="PT Sans" panose="020B0503020203020204" pitchFamily="34" charset="0"/>
              </a:rPr>
              <a:t>Jerry Gwen</a:t>
            </a:r>
            <a:endParaRPr lang="id-ID" sz="1400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56786" y="5120035"/>
            <a:ext cx="1391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i="1" dirty="0" smtClean="0">
                <a:solidFill>
                  <a:schemeClr val="bg1">
                    <a:lumMod val="50000"/>
                  </a:schemeClr>
                </a:solidFill>
                <a:ea typeface="PT Sans" panose="020B0503020203020204" pitchFamily="34" charset="0"/>
              </a:rPr>
              <a:t>Supervisor</a:t>
            </a:r>
            <a:endParaRPr lang="id-ID" sz="1100" b="1" i="1" dirty="0">
              <a:solidFill>
                <a:schemeClr val="bg1">
                  <a:lumMod val="50000"/>
                </a:schemeClr>
              </a:solidFill>
              <a:ea typeface="PT Sans" panose="020B05030202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67324" y="5120035"/>
            <a:ext cx="1704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i="1" dirty="0" smtClean="0">
                <a:solidFill>
                  <a:schemeClr val="bg1"/>
                </a:solidFill>
                <a:ea typeface="PT Sans" panose="020B0503020203020204" pitchFamily="34" charset="0"/>
              </a:rPr>
              <a:t>Project Manager</a:t>
            </a:r>
            <a:endParaRPr lang="id-ID" sz="1100" b="1" i="1" dirty="0">
              <a:solidFill>
                <a:schemeClr val="bg1"/>
              </a:solidFill>
              <a:ea typeface="PT Sans" panose="020B0503020203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39745" y="5120035"/>
            <a:ext cx="1704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i="1" dirty="0" smtClean="0">
                <a:solidFill>
                  <a:schemeClr val="bg1">
                    <a:lumMod val="50000"/>
                  </a:schemeClr>
                </a:solidFill>
                <a:ea typeface="PT Sans" panose="020B0503020203020204" pitchFamily="34" charset="0"/>
              </a:rPr>
              <a:t>Accountant</a:t>
            </a:r>
            <a:endParaRPr lang="id-ID" sz="1100" b="1" i="1" dirty="0">
              <a:solidFill>
                <a:schemeClr val="bg1">
                  <a:lumMod val="50000"/>
                </a:schemeClr>
              </a:solidFill>
              <a:ea typeface="PT Sans" panose="020B0503020203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5363655" y="4633733"/>
            <a:ext cx="1481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9240869" y="4633733"/>
            <a:ext cx="1481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456786" y="4633733"/>
            <a:ext cx="14816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920998" y="867399"/>
            <a:ext cx="2339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OUR TEAM</a:t>
            </a:r>
            <a:endParaRPr lang="id-ID" sz="2800" b="1" dirty="0">
              <a:latin typeface="+mj-lt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5835805" y="853134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450396" y="1388501"/>
            <a:ext cx="32912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GOOD TEAM GREAT FAMILY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5223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20" grpId="0"/>
      <p:bldP spid="21" grpId="0"/>
      <p:bldP spid="24" grpId="0"/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977588" y="2677185"/>
            <a:ext cx="2406054" cy="3657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8" name="Rectangle 47"/>
          <p:cNvSpPr/>
          <p:nvPr/>
        </p:nvSpPr>
        <p:spPr>
          <a:xfrm>
            <a:off x="3590242" y="2677185"/>
            <a:ext cx="2406054" cy="3657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Rectangle 46"/>
          <p:cNvSpPr/>
          <p:nvPr/>
        </p:nvSpPr>
        <p:spPr>
          <a:xfrm>
            <a:off x="6201868" y="2677185"/>
            <a:ext cx="2406054" cy="3657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4" name="Rectangle 43"/>
          <p:cNvSpPr/>
          <p:nvPr/>
        </p:nvSpPr>
        <p:spPr>
          <a:xfrm>
            <a:off x="8813494" y="2677185"/>
            <a:ext cx="2406054" cy="3657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extBox 1"/>
          <p:cNvSpPr txBox="1"/>
          <p:nvPr/>
        </p:nvSpPr>
        <p:spPr>
          <a:xfrm>
            <a:off x="4689055" y="865817"/>
            <a:ext cx="28306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OUR SERVICE</a:t>
            </a:r>
            <a:endParaRPr lang="id-ID" sz="2800" b="1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05580" y="4657128"/>
            <a:ext cx="1750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 smtClean="0">
                <a:solidFill>
                  <a:schemeClr val="bg1"/>
                </a:solidFill>
              </a:rPr>
              <a:t>S</a:t>
            </a:r>
            <a:r>
              <a:rPr lang="en-US" sz="900" dirty="0" smtClean="0">
                <a:solidFill>
                  <a:schemeClr val="bg1"/>
                </a:solidFill>
              </a:rPr>
              <a:t>imply dummy text of the printing and typesetting industry. has been the industry's standard dummy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84782" y="4236308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Birthday</a:t>
            </a:r>
            <a:endParaRPr lang="id-ID" sz="140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18234" y="4657128"/>
            <a:ext cx="1750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 smtClean="0">
                <a:solidFill>
                  <a:schemeClr val="bg1"/>
                </a:solidFill>
              </a:rPr>
              <a:t>S</a:t>
            </a:r>
            <a:r>
              <a:rPr lang="en-US" sz="900" dirty="0" smtClean="0">
                <a:solidFill>
                  <a:schemeClr val="bg1"/>
                </a:solidFill>
              </a:rPr>
              <a:t>imply dummy text of the printing and typesetting industry. has been the industry's standard dummy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97436" y="4236308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Wedding</a:t>
            </a:r>
            <a:endParaRPr lang="id-ID" sz="140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29860" y="4657128"/>
            <a:ext cx="1750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 smtClean="0">
                <a:solidFill>
                  <a:schemeClr val="bg1"/>
                </a:solidFill>
              </a:rPr>
              <a:t>S</a:t>
            </a:r>
            <a:r>
              <a:rPr lang="en-US" sz="900" dirty="0" smtClean="0">
                <a:solidFill>
                  <a:schemeClr val="bg1"/>
                </a:solidFill>
              </a:rPr>
              <a:t>imply dummy text of the printing and typesetting industry. has been the industry's standard dummy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09062" y="4236308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Promotion</a:t>
            </a:r>
            <a:endParaRPr lang="id-ID" sz="140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41486" y="4657128"/>
            <a:ext cx="1750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 smtClean="0">
                <a:solidFill>
                  <a:schemeClr val="bg1"/>
                </a:solidFill>
              </a:rPr>
              <a:t>S</a:t>
            </a:r>
            <a:r>
              <a:rPr lang="en-US" sz="900" dirty="0" smtClean="0">
                <a:solidFill>
                  <a:schemeClr val="bg1"/>
                </a:solidFill>
              </a:rPr>
              <a:t>imply dummy text of the printing and typesetting industry. has been the industry's standard dummy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320688" y="4236308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Corporate</a:t>
            </a:r>
            <a:endParaRPr lang="id-ID" sz="140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 flipH="1">
            <a:off x="5835805" y="853134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949968" y="1388501"/>
            <a:ext cx="229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WHAT WE’RE OFFER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876801" y="3323266"/>
            <a:ext cx="607628" cy="607628"/>
            <a:chOff x="1876801" y="3323266"/>
            <a:chExt cx="607628" cy="607628"/>
          </a:xfrm>
        </p:grpSpPr>
        <p:sp>
          <p:nvSpPr>
            <p:cNvPr id="22" name="Oval 21"/>
            <p:cNvSpPr/>
            <p:nvPr/>
          </p:nvSpPr>
          <p:spPr>
            <a:xfrm>
              <a:off x="1876801" y="3323266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1981472" y="3556151"/>
              <a:ext cx="398286" cy="66381"/>
              <a:chOff x="6718362" y="1918559"/>
              <a:chExt cx="227760" cy="37960"/>
            </a:xfrm>
            <a:solidFill>
              <a:schemeClr val="bg1"/>
            </a:solidFill>
          </p:grpSpPr>
          <p:sp>
            <p:nvSpPr>
              <p:cNvPr id="40" name="Rectangle 680"/>
              <p:cNvSpPr>
                <a:spLocks noChangeArrowheads="1"/>
              </p:cNvSpPr>
              <p:nvPr/>
            </p:nvSpPr>
            <p:spPr bwMode="auto">
              <a:xfrm>
                <a:off x="6927139" y="1918559"/>
                <a:ext cx="18983" cy="379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b="1"/>
              </a:p>
            </p:txBody>
          </p:sp>
          <p:sp>
            <p:nvSpPr>
              <p:cNvPr id="41" name="Rectangle 681"/>
              <p:cNvSpPr>
                <a:spLocks noChangeArrowheads="1"/>
              </p:cNvSpPr>
              <p:nvPr/>
            </p:nvSpPr>
            <p:spPr bwMode="auto">
              <a:xfrm>
                <a:off x="6718362" y="1918559"/>
                <a:ext cx="18983" cy="379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b="1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1968790" y="3410801"/>
              <a:ext cx="400919" cy="394997"/>
              <a:chOff x="2429976" y="1590628"/>
              <a:chExt cx="524743" cy="516991"/>
            </a:xfrm>
            <a:solidFill>
              <a:schemeClr val="accent1"/>
            </a:solidFill>
          </p:grpSpPr>
          <p:sp>
            <p:nvSpPr>
              <p:cNvPr id="56" name="Freeform 1494"/>
              <p:cNvSpPr>
                <a:spLocks noEditPoints="1"/>
              </p:cNvSpPr>
              <p:nvPr/>
            </p:nvSpPr>
            <p:spPr bwMode="auto">
              <a:xfrm>
                <a:off x="2430096" y="1590628"/>
                <a:ext cx="524623" cy="516991"/>
              </a:xfrm>
              <a:custGeom>
                <a:avLst/>
                <a:gdLst>
                  <a:gd name="T0" fmla="*/ 147 w 165"/>
                  <a:gd name="T1" fmla="*/ 57 h 162"/>
                  <a:gd name="T2" fmla="*/ 131 w 165"/>
                  <a:gd name="T3" fmla="*/ 54 h 162"/>
                  <a:gd name="T4" fmla="*/ 145 w 165"/>
                  <a:gd name="T5" fmla="*/ 61 h 162"/>
                  <a:gd name="T6" fmla="*/ 154 w 165"/>
                  <a:gd name="T7" fmla="*/ 101 h 162"/>
                  <a:gd name="T8" fmla="*/ 107 w 165"/>
                  <a:gd name="T9" fmla="*/ 121 h 162"/>
                  <a:gd name="T10" fmla="*/ 98 w 165"/>
                  <a:gd name="T11" fmla="*/ 102 h 162"/>
                  <a:gd name="T12" fmla="*/ 102 w 165"/>
                  <a:gd name="T13" fmla="*/ 123 h 162"/>
                  <a:gd name="T14" fmla="*/ 95 w 165"/>
                  <a:gd name="T15" fmla="*/ 128 h 162"/>
                  <a:gd name="T16" fmla="*/ 98 w 165"/>
                  <a:gd name="T17" fmla="*/ 131 h 162"/>
                  <a:gd name="T18" fmla="*/ 85 w 165"/>
                  <a:gd name="T19" fmla="*/ 116 h 162"/>
                  <a:gd name="T20" fmla="*/ 91 w 165"/>
                  <a:gd name="T21" fmla="*/ 113 h 162"/>
                  <a:gd name="T22" fmla="*/ 81 w 165"/>
                  <a:gd name="T23" fmla="*/ 111 h 162"/>
                  <a:gd name="T24" fmla="*/ 112 w 165"/>
                  <a:gd name="T25" fmla="*/ 80 h 162"/>
                  <a:gd name="T26" fmla="*/ 82 w 165"/>
                  <a:gd name="T27" fmla="*/ 0 h 162"/>
                  <a:gd name="T28" fmla="*/ 52 w 165"/>
                  <a:gd name="T29" fmla="*/ 80 h 162"/>
                  <a:gd name="T30" fmla="*/ 74 w 165"/>
                  <a:gd name="T31" fmla="*/ 112 h 162"/>
                  <a:gd name="T32" fmla="*/ 76 w 165"/>
                  <a:gd name="T33" fmla="*/ 116 h 162"/>
                  <a:gd name="T34" fmla="*/ 80 w 165"/>
                  <a:gd name="T35" fmla="*/ 151 h 162"/>
                  <a:gd name="T36" fmla="*/ 68 w 165"/>
                  <a:gd name="T37" fmla="*/ 130 h 162"/>
                  <a:gd name="T38" fmla="*/ 66 w 165"/>
                  <a:gd name="T39" fmla="*/ 126 h 162"/>
                  <a:gd name="T40" fmla="*/ 62 w 165"/>
                  <a:gd name="T41" fmla="*/ 125 h 162"/>
                  <a:gd name="T42" fmla="*/ 66 w 165"/>
                  <a:gd name="T43" fmla="*/ 102 h 162"/>
                  <a:gd name="T44" fmla="*/ 58 w 165"/>
                  <a:gd name="T45" fmla="*/ 121 h 162"/>
                  <a:gd name="T46" fmla="*/ 11 w 165"/>
                  <a:gd name="T47" fmla="*/ 101 h 162"/>
                  <a:gd name="T48" fmla="*/ 20 w 165"/>
                  <a:gd name="T49" fmla="*/ 61 h 162"/>
                  <a:gd name="T50" fmla="*/ 34 w 165"/>
                  <a:gd name="T51" fmla="*/ 54 h 162"/>
                  <a:gd name="T52" fmla="*/ 17 w 165"/>
                  <a:gd name="T53" fmla="*/ 57 h 162"/>
                  <a:gd name="T54" fmla="*/ 6 w 165"/>
                  <a:gd name="T55" fmla="*/ 104 h 162"/>
                  <a:gd name="T56" fmla="*/ 57 w 165"/>
                  <a:gd name="T57" fmla="*/ 126 h 162"/>
                  <a:gd name="T58" fmla="*/ 58 w 165"/>
                  <a:gd name="T59" fmla="*/ 135 h 162"/>
                  <a:gd name="T60" fmla="*/ 61 w 165"/>
                  <a:gd name="T61" fmla="*/ 135 h 162"/>
                  <a:gd name="T62" fmla="*/ 80 w 165"/>
                  <a:gd name="T63" fmla="*/ 161 h 162"/>
                  <a:gd name="T64" fmla="*/ 80 w 165"/>
                  <a:gd name="T65" fmla="*/ 162 h 162"/>
                  <a:gd name="T66" fmla="*/ 80 w 165"/>
                  <a:gd name="T67" fmla="*/ 162 h 162"/>
                  <a:gd name="T68" fmla="*/ 81 w 165"/>
                  <a:gd name="T69" fmla="*/ 162 h 162"/>
                  <a:gd name="T70" fmla="*/ 81 w 165"/>
                  <a:gd name="T71" fmla="*/ 162 h 162"/>
                  <a:gd name="T72" fmla="*/ 81 w 165"/>
                  <a:gd name="T73" fmla="*/ 162 h 162"/>
                  <a:gd name="T74" fmla="*/ 82 w 165"/>
                  <a:gd name="T75" fmla="*/ 162 h 162"/>
                  <a:gd name="T76" fmla="*/ 82 w 165"/>
                  <a:gd name="T77" fmla="*/ 162 h 162"/>
                  <a:gd name="T78" fmla="*/ 82 w 165"/>
                  <a:gd name="T79" fmla="*/ 162 h 162"/>
                  <a:gd name="T80" fmla="*/ 83 w 165"/>
                  <a:gd name="T81" fmla="*/ 162 h 162"/>
                  <a:gd name="T82" fmla="*/ 83 w 165"/>
                  <a:gd name="T83" fmla="*/ 162 h 162"/>
                  <a:gd name="T84" fmla="*/ 83 w 165"/>
                  <a:gd name="T85" fmla="*/ 162 h 162"/>
                  <a:gd name="T86" fmla="*/ 84 w 165"/>
                  <a:gd name="T87" fmla="*/ 162 h 162"/>
                  <a:gd name="T88" fmla="*/ 84 w 165"/>
                  <a:gd name="T89" fmla="*/ 162 h 162"/>
                  <a:gd name="T90" fmla="*/ 84 w 165"/>
                  <a:gd name="T91" fmla="*/ 162 h 162"/>
                  <a:gd name="T92" fmla="*/ 84 w 165"/>
                  <a:gd name="T93" fmla="*/ 161 h 162"/>
                  <a:gd name="T94" fmla="*/ 103 w 165"/>
                  <a:gd name="T95" fmla="*/ 135 h 162"/>
                  <a:gd name="T96" fmla="*/ 107 w 165"/>
                  <a:gd name="T97" fmla="*/ 134 h 162"/>
                  <a:gd name="T98" fmla="*/ 103 w 165"/>
                  <a:gd name="T99" fmla="*/ 128 h 162"/>
                  <a:gd name="T100" fmla="*/ 134 w 165"/>
                  <a:gd name="T101" fmla="*/ 121 h 162"/>
                  <a:gd name="T102" fmla="*/ 163 w 165"/>
                  <a:gd name="T103" fmla="*/ 78 h 162"/>
                  <a:gd name="T104" fmla="*/ 43 w 165"/>
                  <a:gd name="T105" fmla="*/ 44 h 162"/>
                  <a:gd name="T106" fmla="*/ 121 w 165"/>
                  <a:gd name="T107" fmla="*/ 44 h 162"/>
                  <a:gd name="T108" fmla="*/ 82 w 165"/>
                  <a:gd name="T109" fmla="*/ 101 h 162"/>
                  <a:gd name="T110" fmla="*/ 57 w 165"/>
                  <a:gd name="T111" fmla="*/ 77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5" h="162">
                    <a:moveTo>
                      <a:pt x="163" y="78"/>
                    </a:moveTo>
                    <a:cubicBezTo>
                      <a:pt x="161" y="69"/>
                      <a:pt x="155" y="62"/>
                      <a:pt x="147" y="57"/>
                    </a:cubicBezTo>
                    <a:cubicBezTo>
                      <a:pt x="143" y="54"/>
                      <a:pt x="139" y="53"/>
                      <a:pt x="134" y="52"/>
                    </a:cubicBezTo>
                    <a:cubicBezTo>
                      <a:pt x="132" y="52"/>
                      <a:pt x="131" y="53"/>
                      <a:pt x="131" y="54"/>
                    </a:cubicBezTo>
                    <a:cubicBezTo>
                      <a:pt x="130" y="56"/>
                      <a:pt x="131" y="57"/>
                      <a:pt x="133" y="57"/>
                    </a:cubicBezTo>
                    <a:cubicBezTo>
                      <a:pt x="137" y="58"/>
                      <a:pt x="141" y="59"/>
                      <a:pt x="145" y="61"/>
                    </a:cubicBezTo>
                    <a:cubicBezTo>
                      <a:pt x="151" y="65"/>
                      <a:pt x="156" y="72"/>
                      <a:pt x="157" y="80"/>
                    </a:cubicBezTo>
                    <a:cubicBezTo>
                      <a:pt x="159" y="87"/>
                      <a:pt x="158" y="95"/>
                      <a:pt x="154" y="101"/>
                    </a:cubicBezTo>
                    <a:cubicBezTo>
                      <a:pt x="150" y="108"/>
                      <a:pt x="142" y="113"/>
                      <a:pt x="132" y="116"/>
                    </a:cubicBezTo>
                    <a:cubicBezTo>
                      <a:pt x="124" y="119"/>
                      <a:pt x="115" y="121"/>
                      <a:pt x="107" y="121"/>
                    </a:cubicBezTo>
                    <a:cubicBezTo>
                      <a:pt x="104" y="116"/>
                      <a:pt x="103" y="110"/>
                      <a:pt x="101" y="104"/>
                    </a:cubicBezTo>
                    <a:cubicBezTo>
                      <a:pt x="101" y="102"/>
                      <a:pt x="100" y="102"/>
                      <a:pt x="98" y="102"/>
                    </a:cubicBezTo>
                    <a:cubicBezTo>
                      <a:pt x="97" y="102"/>
                      <a:pt x="96" y="103"/>
                      <a:pt x="96" y="105"/>
                    </a:cubicBezTo>
                    <a:cubicBezTo>
                      <a:pt x="97" y="111"/>
                      <a:pt x="99" y="117"/>
                      <a:pt x="102" y="123"/>
                    </a:cubicBezTo>
                    <a:cubicBezTo>
                      <a:pt x="96" y="125"/>
                      <a:pt x="96" y="125"/>
                      <a:pt x="96" y="125"/>
                    </a:cubicBezTo>
                    <a:cubicBezTo>
                      <a:pt x="95" y="126"/>
                      <a:pt x="95" y="127"/>
                      <a:pt x="95" y="128"/>
                    </a:cubicBezTo>
                    <a:cubicBezTo>
                      <a:pt x="95" y="129"/>
                      <a:pt x="95" y="129"/>
                      <a:pt x="96" y="130"/>
                    </a:cubicBezTo>
                    <a:cubicBezTo>
                      <a:pt x="98" y="131"/>
                      <a:pt x="98" y="131"/>
                      <a:pt x="98" y="131"/>
                    </a:cubicBezTo>
                    <a:cubicBezTo>
                      <a:pt x="85" y="151"/>
                      <a:pt x="85" y="151"/>
                      <a:pt x="85" y="151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88" y="116"/>
                      <a:pt x="88" y="116"/>
                      <a:pt x="88" y="116"/>
                    </a:cubicBezTo>
                    <a:cubicBezTo>
                      <a:pt x="89" y="116"/>
                      <a:pt x="91" y="115"/>
                      <a:pt x="91" y="113"/>
                    </a:cubicBezTo>
                    <a:cubicBezTo>
                      <a:pt x="91" y="112"/>
                      <a:pt x="89" y="111"/>
                      <a:pt x="88" y="111"/>
                    </a:cubicBezTo>
                    <a:cubicBezTo>
                      <a:pt x="81" y="111"/>
                      <a:pt x="81" y="111"/>
                      <a:pt x="81" y="111"/>
                    </a:cubicBezTo>
                    <a:cubicBezTo>
                      <a:pt x="84" y="106"/>
                      <a:pt x="84" y="106"/>
                      <a:pt x="84" y="106"/>
                    </a:cubicBezTo>
                    <a:cubicBezTo>
                      <a:pt x="94" y="99"/>
                      <a:pt x="104" y="89"/>
                      <a:pt x="112" y="80"/>
                    </a:cubicBezTo>
                    <a:cubicBezTo>
                      <a:pt x="121" y="68"/>
                      <a:pt x="127" y="55"/>
                      <a:pt x="127" y="44"/>
                    </a:cubicBezTo>
                    <a:cubicBezTo>
                      <a:pt x="127" y="20"/>
                      <a:pt x="107" y="0"/>
                      <a:pt x="82" y="0"/>
                    </a:cubicBezTo>
                    <a:cubicBezTo>
                      <a:pt x="58" y="0"/>
                      <a:pt x="38" y="20"/>
                      <a:pt x="38" y="44"/>
                    </a:cubicBezTo>
                    <a:cubicBezTo>
                      <a:pt x="38" y="55"/>
                      <a:pt x="43" y="68"/>
                      <a:pt x="52" y="80"/>
                    </a:cubicBezTo>
                    <a:cubicBezTo>
                      <a:pt x="60" y="89"/>
                      <a:pt x="69" y="98"/>
                      <a:pt x="79" y="105"/>
                    </a:cubicBezTo>
                    <a:cubicBezTo>
                      <a:pt x="74" y="112"/>
                      <a:pt x="74" y="112"/>
                      <a:pt x="74" y="112"/>
                    </a:cubicBezTo>
                    <a:cubicBezTo>
                      <a:pt x="74" y="113"/>
                      <a:pt x="74" y="114"/>
                      <a:pt x="74" y="115"/>
                    </a:cubicBezTo>
                    <a:cubicBezTo>
                      <a:pt x="75" y="116"/>
                      <a:pt x="75" y="116"/>
                      <a:pt x="76" y="116"/>
                    </a:cubicBezTo>
                    <a:cubicBezTo>
                      <a:pt x="80" y="116"/>
                      <a:pt x="80" y="116"/>
                      <a:pt x="80" y="116"/>
                    </a:cubicBezTo>
                    <a:cubicBezTo>
                      <a:pt x="80" y="151"/>
                      <a:pt x="80" y="151"/>
                      <a:pt x="80" y="151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70" y="129"/>
                      <a:pt x="70" y="128"/>
                      <a:pt x="69" y="126"/>
                    </a:cubicBezTo>
                    <a:cubicBezTo>
                      <a:pt x="68" y="125"/>
                      <a:pt x="67" y="125"/>
                      <a:pt x="66" y="126"/>
                    </a:cubicBezTo>
                    <a:cubicBezTo>
                      <a:pt x="62" y="128"/>
                      <a:pt x="62" y="128"/>
                      <a:pt x="62" y="128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5" y="119"/>
                      <a:pt x="67" y="112"/>
                      <a:pt x="68" y="105"/>
                    </a:cubicBezTo>
                    <a:cubicBezTo>
                      <a:pt x="68" y="103"/>
                      <a:pt x="67" y="102"/>
                      <a:pt x="66" y="102"/>
                    </a:cubicBezTo>
                    <a:cubicBezTo>
                      <a:pt x="65" y="102"/>
                      <a:pt x="63" y="102"/>
                      <a:pt x="63" y="104"/>
                    </a:cubicBezTo>
                    <a:cubicBezTo>
                      <a:pt x="62" y="110"/>
                      <a:pt x="60" y="116"/>
                      <a:pt x="58" y="121"/>
                    </a:cubicBezTo>
                    <a:cubicBezTo>
                      <a:pt x="49" y="121"/>
                      <a:pt x="40" y="119"/>
                      <a:pt x="32" y="116"/>
                    </a:cubicBezTo>
                    <a:cubicBezTo>
                      <a:pt x="22" y="113"/>
                      <a:pt x="15" y="108"/>
                      <a:pt x="11" y="101"/>
                    </a:cubicBezTo>
                    <a:cubicBezTo>
                      <a:pt x="7" y="95"/>
                      <a:pt x="5" y="87"/>
                      <a:pt x="7" y="80"/>
                    </a:cubicBezTo>
                    <a:cubicBezTo>
                      <a:pt x="9" y="72"/>
                      <a:pt x="13" y="65"/>
                      <a:pt x="20" y="61"/>
                    </a:cubicBezTo>
                    <a:cubicBezTo>
                      <a:pt x="23" y="59"/>
                      <a:pt x="27" y="58"/>
                      <a:pt x="31" y="57"/>
                    </a:cubicBezTo>
                    <a:cubicBezTo>
                      <a:pt x="33" y="57"/>
                      <a:pt x="34" y="56"/>
                      <a:pt x="34" y="54"/>
                    </a:cubicBezTo>
                    <a:cubicBezTo>
                      <a:pt x="34" y="53"/>
                      <a:pt x="32" y="52"/>
                      <a:pt x="31" y="52"/>
                    </a:cubicBezTo>
                    <a:cubicBezTo>
                      <a:pt x="26" y="53"/>
                      <a:pt x="21" y="54"/>
                      <a:pt x="17" y="57"/>
                    </a:cubicBezTo>
                    <a:cubicBezTo>
                      <a:pt x="9" y="62"/>
                      <a:pt x="4" y="69"/>
                      <a:pt x="2" y="78"/>
                    </a:cubicBezTo>
                    <a:cubicBezTo>
                      <a:pt x="0" y="87"/>
                      <a:pt x="1" y="96"/>
                      <a:pt x="6" y="104"/>
                    </a:cubicBezTo>
                    <a:cubicBezTo>
                      <a:pt x="11" y="111"/>
                      <a:pt x="19" y="117"/>
                      <a:pt x="30" y="121"/>
                    </a:cubicBezTo>
                    <a:cubicBezTo>
                      <a:pt x="39" y="124"/>
                      <a:pt x="48" y="126"/>
                      <a:pt x="57" y="126"/>
                    </a:cubicBezTo>
                    <a:cubicBezTo>
                      <a:pt x="57" y="133"/>
                      <a:pt x="57" y="133"/>
                      <a:pt x="57" y="133"/>
                    </a:cubicBezTo>
                    <a:cubicBezTo>
                      <a:pt x="57" y="133"/>
                      <a:pt x="58" y="134"/>
                      <a:pt x="58" y="135"/>
                    </a:cubicBezTo>
                    <a:cubicBezTo>
                      <a:pt x="59" y="135"/>
                      <a:pt x="59" y="135"/>
                      <a:pt x="60" y="135"/>
                    </a:cubicBezTo>
                    <a:cubicBezTo>
                      <a:pt x="60" y="135"/>
                      <a:pt x="61" y="135"/>
                      <a:pt x="61" y="135"/>
                    </a:cubicBezTo>
                    <a:cubicBezTo>
                      <a:pt x="62" y="134"/>
                      <a:pt x="62" y="134"/>
                      <a:pt x="62" y="134"/>
                    </a:cubicBezTo>
                    <a:cubicBezTo>
                      <a:pt x="80" y="161"/>
                      <a:pt x="80" y="161"/>
                      <a:pt x="80" y="161"/>
                    </a:cubicBezTo>
                    <a:cubicBezTo>
                      <a:pt x="80" y="161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1"/>
                      <a:pt x="84" y="161"/>
                    </a:cubicBezTo>
                    <a:cubicBezTo>
                      <a:pt x="103" y="134"/>
                      <a:pt x="103" y="134"/>
                      <a:pt x="103" y="134"/>
                    </a:cubicBezTo>
                    <a:cubicBezTo>
                      <a:pt x="103" y="135"/>
                      <a:pt x="103" y="135"/>
                      <a:pt x="103" y="135"/>
                    </a:cubicBezTo>
                    <a:cubicBezTo>
                      <a:pt x="104" y="135"/>
                      <a:pt x="104" y="135"/>
                      <a:pt x="105" y="135"/>
                    </a:cubicBezTo>
                    <a:cubicBezTo>
                      <a:pt x="106" y="135"/>
                      <a:pt x="106" y="135"/>
                      <a:pt x="107" y="134"/>
                    </a:cubicBezTo>
                    <a:cubicBezTo>
                      <a:pt x="108" y="133"/>
                      <a:pt x="107" y="131"/>
                      <a:pt x="106" y="130"/>
                    </a:cubicBezTo>
                    <a:cubicBezTo>
                      <a:pt x="103" y="128"/>
                      <a:pt x="103" y="128"/>
                      <a:pt x="103" y="128"/>
                    </a:cubicBezTo>
                    <a:cubicBezTo>
                      <a:pt x="106" y="127"/>
                      <a:pt x="106" y="127"/>
                      <a:pt x="106" y="127"/>
                    </a:cubicBezTo>
                    <a:cubicBezTo>
                      <a:pt x="115" y="126"/>
                      <a:pt x="125" y="124"/>
                      <a:pt x="134" y="121"/>
                    </a:cubicBezTo>
                    <a:cubicBezTo>
                      <a:pt x="145" y="117"/>
                      <a:pt x="154" y="111"/>
                      <a:pt x="158" y="104"/>
                    </a:cubicBezTo>
                    <a:cubicBezTo>
                      <a:pt x="163" y="96"/>
                      <a:pt x="165" y="87"/>
                      <a:pt x="163" y="78"/>
                    </a:cubicBezTo>
                    <a:close/>
                    <a:moveTo>
                      <a:pt x="57" y="77"/>
                    </a:moveTo>
                    <a:cubicBezTo>
                      <a:pt x="48" y="65"/>
                      <a:pt x="43" y="54"/>
                      <a:pt x="43" y="44"/>
                    </a:cubicBezTo>
                    <a:cubicBezTo>
                      <a:pt x="43" y="23"/>
                      <a:pt x="61" y="5"/>
                      <a:pt x="82" y="5"/>
                    </a:cubicBezTo>
                    <a:cubicBezTo>
                      <a:pt x="104" y="5"/>
                      <a:pt x="121" y="23"/>
                      <a:pt x="121" y="44"/>
                    </a:cubicBezTo>
                    <a:cubicBezTo>
                      <a:pt x="121" y="54"/>
                      <a:pt x="117" y="65"/>
                      <a:pt x="108" y="77"/>
                    </a:cubicBezTo>
                    <a:cubicBezTo>
                      <a:pt x="101" y="86"/>
                      <a:pt x="92" y="94"/>
                      <a:pt x="82" y="101"/>
                    </a:cubicBezTo>
                    <a:cubicBezTo>
                      <a:pt x="73" y="94"/>
                      <a:pt x="63" y="86"/>
                      <a:pt x="57" y="77"/>
                    </a:cubicBezTo>
                    <a:close/>
                    <a:moveTo>
                      <a:pt x="57" y="77"/>
                    </a:moveTo>
                    <a:cubicBezTo>
                      <a:pt x="57" y="77"/>
                      <a:pt x="57" y="77"/>
                      <a:pt x="57" y="77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1495"/>
              <p:cNvSpPr>
                <a:spLocks noEditPoints="1"/>
              </p:cNvSpPr>
              <p:nvPr/>
            </p:nvSpPr>
            <p:spPr bwMode="auto">
              <a:xfrm>
                <a:off x="2429976" y="1818063"/>
                <a:ext cx="70428" cy="130794"/>
              </a:xfrm>
              <a:custGeom>
                <a:avLst/>
                <a:gdLst>
                  <a:gd name="T0" fmla="*/ 17 w 19"/>
                  <a:gd name="T1" fmla="*/ 5 h 35"/>
                  <a:gd name="T2" fmla="*/ 18 w 19"/>
                  <a:gd name="T3" fmla="*/ 1 h 35"/>
                  <a:gd name="T4" fmla="*/ 14 w 19"/>
                  <a:gd name="T5" fmla="*/ 1 h 35"/>
                  <a:gd name="T6" fmla="*/ 7 w 19"/>
                  <a:gd name="T7" fmla="*/ 34 h 35"/>
                  <a:gd name="T8" fmla="*/ 9 w 19"/>
                  <a:gd name="T9" fmla="*/ 35 h 35"/>
                  <a:gd name="T10" fmla="*/ 11 w 19"/>
                  <a:gd name="T11" fmla="*/ 34 h 35"/>
                  <a:gd name="T12" fmla="*/ 11 w 19"/>
                  <a:gd name="T13" fmla="*/ 31 h 35"/>
                  <a:gd name="T14" fmla="*/ 17 w 19"/>
                  <a:gd name="T15" fmla="*/ 5 h 35"/>
                  <a:gd name="T16" fmla="*/ 17 w 19"/>
                  <a:gd name="T17" fmla="*/ 5 h 35"/>
                  <a:gd name="T18" fmla="*/ 17 w 19"/>
                  <a:gd name="T19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35">
                    <a:moveTo>
                      <a:pt x="17" y="5"/>
                    </a:moveTo>
                    <a:cubicBezTo>
                      <a:pt x="18" y="4"/>
                      <a:pt x="19" y="3"/>
                      <a:pt x="18" y="1"/>
                    </a:cubicBezTo>
                    <a:cubicBezTo>
                      <a:pt x="17" y="0"/>
                      <a:pt x="16" y="0"/>
                      <a:pt x="14" y="1"/>
                    </a:cubicBezTo>
                    <a:cubicBezTo>
                      <a:pt x="3" y="8"/>
                      <a:pt x="0" y="23"/>
                      <a:pt x="7" y="34"/>
                    </a:cubicBezTo>
                    <a:cubicBezTo>
                      <a:pt x="8" y="34"/>
                      <a:pt x="8" y="35"/>
                      <a:pt x="9" y="35"/>
                    </a:cubicBezTo>
                    <a:cubicBezTo>
                      <a:pt x="10" y="35"/>
                      <a:pt x="10" y="35"/>
                      <a:pt x="11" y="34"/>
                    </a:cubicBezTo>
                    <a:cubicBezTo>
                      <a:pt x="12" y="34"/>
                      <a:pt x="12" y="32"/>
                      <a:pt x="11" y="31"/>
                    </a:cubicBezTo>
                    <a:cubicBezTo>
                      <a:pt x="6" y="22"/>
                      <a:pt x="9" y="11"/>
                      <a:pt x="17" y="5"/>
                    </a:cubicBezTo>
                    <a:close/>
                    <a:moveTo>
                      <a:pt x="17" y="5"/>
                    </a:moveTo>
                    <a:cubicBezTo>
                      <a:pt x="17" y="5"/>
                      <a:pt x="17" y="5"/>
                      <a:pt x="17" y="5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Freeform 1496"/>
              <p:cNvSpPr>
                <a:spLocks noEditPoints="1"/>
              </p:cNvSpPr>
              <p:nvPr/>
            </p:nvSpPr>
            <p:spPr bwMode="auto">
              <a:xfrm>
                <a:off x="2578664" y="1613491"/>
                <a:ext cx="138620" cy="137501"/>
              </a:xfrm>
              <a:custGeom>
                <a:avLst/>
                <a:gdLst>
                  <a:gd name="T0" fmla="*/ 37 w 37"/>
                  <a:gd name="T1" fmla="*/ 3 h 37"/>
                  <a:gd name="T2" fmla="*/ 34 w 37"/>
                  <a:gd name="T3" fmla="*/ 0 h 37"/>
                  <a:gd name="T4" fmla="*/ 0 w 37"/>
                  <a:gd name="T5" fmla="*/ 34 h 37"/>
                  <a:gd name="T6" fmla="*/ 3 w 37"/>
                  <a:gd name="T7" fmla="*/ 37 h 37"/>
                  <a:gd name="T8" fmla="*/ 5 w 37"/>
                  <a:gd name="T9" fmla="*/ 34 h 37"/>
                  <a:gd name="T10" fmla="*/ 34 w 37"/>
                  <a:gd name="T11" fmla="*/ 6 h 37"/>
                  <a:gd name="T12" fmla="*/ 37 w 37"/>
                  <a:gd name="T13" fmla="*/ 3 h 37"/>
                  <a:gd name="T14" fmla="*/ 37 w 37"/>
                  <a:gd name="T15" fmla="*/ 3 h 37"/>
                  <a:gd name="T16" fmla="*/ 37 w 37"/>
                  <a:gd name="T17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7">
                    <a:moveTo>
                      <a:pt x="37" y="3"/>
                    </a:moveTo>
                    <a:cubicBezTo>
                      <a:pt x="37" y="2"/>
                      <a:pt x="36" y="0"/>
                      <a:pt x="34" y="0"/>
                    </a:cubicBezTo>
                    <a:cubicBezTo>
                      <a:pt x="15" y="0"/>
                      <a:pt x="0" y="16"/>
                      <a:pt x="0" y="34"/>
                    </a:cubicBezTo>
                    <a:cubicBezTo>
                      <a:pt x="0" y="36"/>
                      <a:pt x="1" y="37"/>
                      <a:pt x="3" y="37"/>
                    </a:cubicBezTo>
                    <a:cubicBezTo>
                      <a:pt x="4" y="37"/>
                      <a:pt x="5" y="36"/>
                      <a:pt x="5" y="34"/>
                    </a:cubicBezTo>
                    <a:cubicBezTo>
                      <a:pt x="5" y="19"/>
                      <a:pt x="18" y="6"/>
                      <a:pt x="34" y="6"/>
                    </a:cubicBezTo>
                    <a:cubicBezTo>
                      <a:pt x="36" y="6"/>
                      <a:pt x="37" y="4"/>
                      <a:pt x="37" y="3"/>
                    </a:cubicBezTo>
                    <a:close/>
                    <a:moveTo>
                      <a:pt x="37" y="3"/>
                    </a:moveTo>
                    <a:cubicBezTo>
                      <a:pt x="37" y="3"/>
                      <a:pt x="37" y="3"/>
                      <a:pt x="37" y="3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4489455" y="3323266"/>
            <a:ext cx="607628" cy="607628"/>
            <a:chOff x="4489455" y="3323266"/>
            <a:chExt cx="607628" cy="607628"/>
          </a:xfrm>
        </p:grpSpPr>
        <p:sp>
          <p:nvSpPr>
            <p:cNvPr id="23" name="Oval 22"/>
            <p:cNvSpPr/>
            <p:nvPr/>
          </p:nvSpPr>
          <p:spPr>
            <a:xfrm>
              <a:off x="4489455" y="3323266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4667342" y="3440431"/>
              <a:ext cx="236496" cy="359102"/>
              <a:chOff x="6391520" y="3058791"/>
              <a:chExt cx="470856" cy="714961"/>
            </a:xfrm>
            <a:solidFill>
              <a:schemeClr val="accent1"/>
            </a:solidFill>
          </p:grpSpPr>
          <p:sp>
            <p:nvSpPr>
              <p:cNvPr id="60" name="Freeform 1919"/>
              <p:cNvSpPr>
                <a:spLocks noEditPoints="1"/>
              </p:cNvSpPr>
              <p:nvPr/>
            </p:nvSpPr>
            <p:spPr bwMode="auto">
              <a:xfrm>
                <a:off x="6686527" y="3625669"/>
                <a:ext cx="49747" cy="24295"/>
              </a:xfrm>
              <a:custGeom>
                <a:avLst/>
                <a:gdLst>
                  <a:gd name="T0" fmla="*/ 11 w 14"/>
                  <a:gd name="T1" fmla="*/ 0 h 7"/>
                  <a:gd name="T2" fmla="*/ 4 w 14"/>
                  <a:gd name="T3" fmla="*/ 0 h 7"/>
                  <a:gd name="T4" fmla="*/ 0 w 14"/>
                  <a:gd name="T5" fmla="*/ 4 h 7"/>
                  <a:gd name="T6" fmla="*/ 4 w 14"/>
                  <a:gd name="T7" fmla="*/ 7 h 7"/>
                  <a:gd name="T8" fmla="*/ 11 w 14"/>
                  <a:gd name="T9" fmla="*/ 7 h 7"/>
                  <a:gd name="T10" fmla="*/ 14 w 14"/>
                  <a:gd name="T11" fmla="*/ 4 h 7"/>
                  <a:gd name="T12" fmla="*/ 11 w 14"/>
                  <a:gd name="T13" fmla="*/ 0 h 7"/>
                  <a:gd name="T14" fmla="*/ 11 w 14"/>
                  <a:gd name="T15" fmla="*/ 0 h 7"/>
                  <a:gd name="T16" fmla="*/ 11 w 14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7">
                    <a:moveTo>
                      <a:pt x="1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7"/>
                      <a:pt x="14" y="5"/>
                      <a:pt x="14" y="4"/>
                    </a:cubicBezTo>
                    <a:cubicBezTo>
                      <a:pt x="14" y="2"/>
                      <a:pt x="13" y="0"/>
                      <a:pt x="11" y="0"/>
                    </a:cubicBezTo>
                    <a:close/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Freeform 1920"/>
              <p:cNvSpPr>
                <a:spLocks noEditPoints="1"/>
              </p:cNvSpPr>
              <p:nvPr/>
            </p:nvSpPr>
            <p:spPr bwMode="auto">
              <a:xfrm>
                <a:off x="6774451" y="3467175"/>
                <a:ext cx="32393" cy="84454"/>
              </a:xfrm>
              <a:custGeom>
                <a:avLst/>
                <a:gdLst>
                  <a:gd name="T0" fmla="*/ 6 w 9"/>
                  <a:gd name="T1" fmla="*/ 0 h 24"/>
                  <a:gd name="T2" fmla="*/ 2 w 9"/>
                  <a:gd name="T3" fmla="*/ 3 h 24"/>
                  <a:gd name="T4" fmla="*/ 0 w 9"/>
                  <a:gd name="T5" fmla="*/ 20 h 24"/>
                  <a:gd name="T6" fmla="*/ 3 w 9"/>
                  <a:gd name="T7" fmla="*/ 24 h 24"/>
                  <a:gd name="T8" fmla="*/ 4 w 9"/>
                  <a:gd name="T9" fmla="*/ 24 h 24"/>
                  <a:gd name="T10" fmla="*/ 7 w 9"/>
                  <a:gd name="T11" fmla="*/ 21 h 24"/>
                  <a:gd name="T12" fmla="*/ 9 w 9"/>
                  <a:gd name="T13" fmla="*/ 3 h 24"/>
                  <a:gd name="T14" fmla="*/ 6 w 9"/>
                  <a:gd name="T15" fmla="*/ 0 h 24"/>
                  <a:gd name="T16" fmla="*/ 6 w 9"/>
                  <a:gd name="T17" fmla="*/ 0 h 24"/>
                  <a:gd name="T18" fmla="*/ 6 w 9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24">
                    <a:moveTo>
                      <a:pt x="6" y="0"/>
                    </a:moveTo>
                    <a:cubicBezTo>
                      <a:pt x="4" y="0"/>
                      <a:pt x="3" y="1"/>
                      <a:pt x="2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2"/>
                      <a:pt x="1" y="24"/>
                      <a:pt x="3" y="24"/>
                    </a:cubicBezTo>
                    <a:cubicBezTo>
                      <a:pt x="3" y="24"/>
                      <a:pt x="3" y="24"/>
                      <a:pt x="4" y="24"/>
                    </a:cubicBezTo>
                    <a:cubicBezTo>
                      <a:pt x="5" y="24"/>
                      <a:pt x="7" y="23"/>
                      <a:pt x="7" y="21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8" y="0"/>
                      <a:pt x="6" y="0"/>
                    </a:cubicBezTo>
                    <a:close/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1921"/>
              <p:cNvSpPr>
                <a:spLocks noEditPoints="1"/>
              </p:cNvSpPr>
              <p:nvPr/>
            </p:nvSpPr>
            <p:spPr bwMode="auto">
              <a:xfrm>
                <a:off x="6391520" y="3058791"/>
                <a:ext cx="470856" cy="714961"/>
              </a:xfrm>
              <a:custGeom>
                <a:avLst/>
                <a:gdLst>
                  <a:gd name="T0" fmla="*/ 130 w 134"/>
                  <a:gd name="T1" fmla="*/ 63 h 203"/>
                  <a:gd name="T2" fmla="*/ 3 w 134"/>
                  <a:gd name="T3" fmla="*/ 102 h 203"/>
                  <a:gd name="T4" fmla="*/ 9 w 134"/>
                  <a:gd name="T5" fmla="*/ 153 h 203"/>
                  <a:gd name="T6" fmla="*/ 11 w 134"/>
                  <a:gd name="T7" fmla="*/ 179 h 203"/>
                  <a:gd name="T8" fmla="*/ 113 w 134"/>
                  <a:gd name="T9" fmla="*/ 203 h 203"/>
                  <a:gd name="T10" fmla="*/ 126 w 134"/>
                  <a:gd name="T11" fmla="*/ 172 h 203"/>
                  <a:gd name="T12" fmla="*/ 129 w 134"/>
                  <a:gd name="T13" fmla="*/ 146 h 203"/>
                  <a:gd name="T14" fmla="*/ 67 w 134"/>
                  <a:gd name="T15" fmla="*/ 7 h 203"/>
                  <a:gd name="T16" fmla="*/ 103 w 134"/>
                  <a:gd name="T17" fmla="*/ 99 h 203"/>
                  <a:gd name="T18" fmla="*/ 103 w 134"/>
                  <a:gd name="T19" fmla="*/ 55 h 203"/>
                  <a:gd name="T20" fmla="*/ 67 w 134"/>
                  <a:gd name="T21" fmla="*/ 30 h 203"/>
                  <a:gd name="T22" fmla="*/ 28 w 134"/>
                  <a:gd name="T23" fmla="*/ 52 h 203"/>
                  <a:gd name="T24" fmla="*/ 15 w 134"/>
                  <a:gd name="T25" fmla="*/ 79 h 203"/>
                  <a:gd name="T26" fmla="*/ 10 w 134"/>
                  <a:gd name="T27" fmla="*/ 63 h 203"/>
                  <a:gd name="T28" fmla="*/ 32 w 134"/>
                  <a:gd name="T29" fmla="*/ 102 h 203"/>
                  <a:gd name="T30" fmla="*/ 23 w 134"/>
                  <a:gd name="T31" fmla="*/ 92 h 203"/>
                  <a:gd name="T32" fmla="*/ 35 w 134"/>
                  <a:gd name="T33" fmla="*/ 77 h 203"/>
                  <a:gd name="T34" fmla="*/ 31 w 134"/>
                  <a:gd name="T35" fmla="*/ 86 h 203"/>
                  <a:gd name="T36" fmla="*/ 45 w 134"/>
                  <a:gd name="T37" fmla="*/ 37 h 203"/>
                  <a:gd name="T38" fmla="*/ 63 w 134"/>
                  <a:gd name="T39" fmla="*/ 37 h 203"/>
                  <a:gd name="T40" fmla="*/ 71 w 134"/>
                  <a:gd name="T41" fmla="*/ 52 h 203"/>
                  <a:gd name="T42" fmla="*/ 59 w 134"/>
                  <a:gd name="T43" fmla="*/ 70 h 203"/>
                  <a:gd name="T44" fmla="*/ 32 w 134"/>
                  <a:gd name="T45" fmla="*/ 65 h 203"/>
                  <a:gd name="T46" fmla="*/ 39 w 134"/>
                  <a:gd name="T47" fmla="*/ 99 h 203"/>
                  <a:gd name="T48" fmla="*/ 51 w 134"/>
                  <a:gd name="T49" fmla="*/ 84 h 203"/>
                  <a:gd name="T50" fmla="*/ 70 w 134"/>
                  <a:gd name="T51" fmla="*/ 86 h 203"/>
                  <a:gd name="T52" fmla="*/ 78 w 134"/>
                  <a:gd name="T53" fmla="*/ 104 h 203"/>
                  <a:gd name="T54" fmla="*/ 66 w 134"/>
                  <a:gd name="T55" fmla="*/ 119 h 203"/>
                  <a:gd name="T56" fmla="*/ 48 w 134"/>
                  <a:gd name="T57" fmla="*/ 116 h 203"/>
                  <a:gd name="T58" fmla="*/ 41 w 134"/>
                  <a:gd name="T59" fmla="*/ 101 h 203"/>
                  <a:gd name="T60" fmla="*/ 90 w 134"/>
                  <a:gd name="T61" fmla="*/ 87 h 203"/>
                  <a:gd name="T62" fmla="*/ 90 w 134"/>
                  <a:gd name="T63" fmla="*/ 81 h 203"/>
                  <a:gd name="T64" fmla="*/ 90 w 134"/>
                  <a:gd name="T65" fmla="*/ 67 h 203"/>
                  <a:gd name="T66" fmla="*/ 72 w 134"/>
                  <a:gd name="T67" fmla="*/ 79 h 203"/>
                  <a:gd name="T68" fmla="*/ 81 w 134"/>
                  <a:gd name="T69" fmla="*/ 62 h 203"/>
                  <a:gd name="T70" fmla="*/ 99 w 134"/>
                  <a:gd name="T71" fmla="*/ 62 h 203"/>
                  <a:gd name="T72" fmla="*/ 108 w 134"/>
                  <a:gd name="T73" fmla="*/ 77 h 203"/>
                  <a:gd name="T74" fmla="*/ 99 w 134"/>
                  <a:gd name="T75" fmla="*/ 92 h 203"/>
                  <a:gd name="T76" fmla="*/ 122 w 134"/>
                  <a:gd name="T77" fmla="*/ 145 h 203"/>
                  <a:gd name="T78" fmla="*/ 109 w 134"/>
                  <a:gd name="T79" fmla="*/ 154 h 203"/>
                  <a:gd name="T80" fmla="*/ 109 w 134"/>
                  <a:gd name="T81" fmla="*/ 161 h 203"/>
                  <a:gd name="T82" fmla="*/ 119 w 134"/>
                  <a:gd name="T83" fmla="*/ 172 h 203"/>
                  <a:gd name="T84" fmla="*/ 109 w 134"/>
                  <a:gd name="T85" fmla="*/ 182 h 203"/>
                  <a:gd name="T86" fmla="*/ 117 w 134"/>
                  <a:gd name="T87" fmla="*/ 193 h 203"/>
                  <a:gd name="T88" fmla="*/ 16 w 134"/>
                  <a:gd name="T89" fmla="*/ 184 h 203"/>
                  <a:gd name="T90" fmla="*/ 98 w 134"/>
                  <a:gd name="T91" fmla="*/ 179 h 203"/>
                  <a:gd name="T92" fmla="*/ 18 w 134"/>
                  <a:gd name="T93" fmla="*/ 168 h 203"/>
                  <a:gd name="T94" fmla="*/ 18 w 134"/>
                  <a:gd name="T95" fmla="*/ 161 h 203"/>
                  <a:gd name="T96" fmla="*/ 98 w 134"/>
                  <a:gd name="T97" fmla="*/ 151 h 203"/>
                  <a:gd name="T98" fmla="*/ 7 w 134"/>
                  <a:gd name="T99" fmla="*/ 108 h 203"/>
                  <a:gd name="T100" fmla="*/ 30 w 134"/>
                  <a:gd name="T101" fmla="*/ 108 h 203"/>
                  <a:gd name="T102" fmla="*/ 71 w 134"/>
                  <a:gd name="T103" fmla="*/ 124 h 203"/>
                  <a:gd name="T104" fmla="*/ 122 w 134"/>
                  <a:gd name="T105" fmla="*/ 145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203">
                    <a:moveTo>
                      <a:pt x="133" y="103"/>
                    </a:moveTo>
                    <a:cubicBezTo>
                      <a:pt x="132" y="102"/>
                      <a:pt x="131" y="102"/>
                      <a:pt x="130" y="102"/>
                    </a:cubicBezTo>
                    <a:cubicBezTo>
                      <a:pt x="130" y="102"/>
                      <a:pt x="130" y="102"/>
                      <a:pt x="130" y="102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0" y="28"/>
                      <a:pt x="101" y="0"/>
                      <a:pt x="67" y="0"/>
                    </a:cubicBezTo>
                    <a:cubicBezTo>
                      <a:pt x="32" y="0"/>
                      <a:pt x="4" y="28"/>
                      <a:pt x="4" y="63"/>
                    </a:cubicBezTo>
                    <a:cubicBezTo>
                      <a:pt x="4" y="102"/>
                      <a:pt x="4" y="102"/>
                      <a:pt x="4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2" y="102"/>
                      <a:pt x="1" y="102"/>
                      <a:pt x="1" y="103"/>
                    </a:cubicBezTo>
                    <a:cubicBezTo>
                      <a:pt x="0" y="103"/>
                      <a:pt x="0" y="104"/>
                      <a:pt x="0" y="105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5" y="149"/>
                      <a:pt x="6" y="151"/>
                      <a:pt x="9" y="153"/>
                    </a:cubicBezTo>
                    <a:cubicBezTo>
                      <a:pt x="8" y="154"/>
                      <a:pt x="7" y="156"/>
                      <a:pt x="7" y="158"/>
                    </a:cubicBezTo>
                    <a:cubicBezTo>
                      <a:pt x="7" y="160"/>
                      <a:pt x="8" y="163"/>
                      <a:pt x="10" y="165"/>
                    </a:cubicBezTo>
                    <a:cubicBezTo>
                      <a:pt x="8" y="166"/>
                      <a:pt x="7" y="169"/>
                      <a:pt x="7" y="172"/>
                    </a:cubicBezTo>
                    <a:cubicBezTo>
                      <a:pt x="7" y="174"/>
                      <a:pt x="9" y="177"/>
                      <a:pt x="11" y="179"/>
                    </a:cubicBezTo>
                    <a:cubicBezTo>
                      <a:pt x="9" y="181"/>
                      <a:pt x="9" y="183"/>
                      <a:pt x="9" y="185"/>
                    </a:cubicBezTo>
                    <a:cubicBezTo>
                      <a:pt x="10" y="194"/>
                      <a:pt x="10" y="194"/>
                      <a:pt x="10" y="194"/>
                    </a:cubicBezTo>
                    <a:cubicBezTo>
                      <a:pt x="11" y="199"/>
                      <a:pt x="15" y="203"/>
                      <a:pt x="20" y="203"/>
                    </a:cubicBezTo>
                    <a:cubicBezTo>
                      <a:pt x="113" y="203"/>
                      <a:pt x="113" y="203"/>
                      <a:pt x="113" y="203"/>
                    </a:cubicBezTo>
                    <a:cubicBezTo>
                      <a:pt x="118" y="203"/>
                      <a:pt x="123" y="199"/>
                      <a:pt x="123" y="194"/>
                    </a:cubicBezTo>
                    <a:cubicBezTo>
                      <a:pt x="124" y="185"/>
                      <a:pt x="124" y="185"/>
                      <a:pt x="124" y="185"/>
                    </a:cubicBezTo>
                    <a:cubicBezTo>
                      <a:pt x="124" y="183"/>
                      <a:pt x="124" y="181"/>
                      <a:pt x="123" y="179"/>
                    </a:cubicBezTo>
                    <a:cubicBezTo>
                      <a:pt x="125" y="177"/>
                      <a:pt x="126" y="174"/>
                      <a:pt x="126" y="172"/>
                    </a:cubicBezTo>
                    <a:cubicBezTo>
                      <a:pt x="126" y="169"/>
                      <a:pt x="125" y="166"/>
                      <a:pt x="123" y="165"/>
                    </a:cubicBezTo>
                    <a:cubicBezTo>
                      <a:pt x="125" y="163"/>
                      <a:pt x="126" y="160"/>
                      <a:pt x="126" y="158"/>
                    </a:cubicBezTo>
                    <a:cubicBezTo>
                      <a:pt x="126" y="156"/>
                      <a:pt x="126" y="154"/>
                      <a:pt x="125" y="153"/>
                    </a:cubicBezTo>
                    <a:cubicBezTo>
                      <a:pt x="127" y="151"/>
                      <a:pt x="128" y="149"/>
                      <a:pt x="129" y="146"/>
                    </a:cubicBezTo>
                    <a:cubicBezTo>
                      <a:pt x="134" y="105"/>
                      <a:pt x="134" y="105"/>
                      <a:pt x="134" y="105"/>
                    </a:cubicBezTo>
                    <a:cubicBezTo>
                      <a:pt x="134" y="104"/>
                      <a:pt x="133" y="103"/>
                      <a:pt x="133" y="103"/>
                    </a:cubicBezTo>
                    <a:close/>
                    <a:moveTo>
                      <a:pt x="10" y="63"/>
                    </a:moveTo>
                    <a:cubicBezTo>
                      <a:pt x="10" y="32"/>
                      <a:pt x="36" y="7"/>
                      <a:pt x="67" y="7"/>
                    </a:cubicBezTo>
                    <a:cubicBezTo>
                      <a:pt x="98" y="7"/>
                      <a:pt x="123" y="32"/>
                      <a:pt x="123" y="63"/>
                    </a:cubicBezTo>
                    <a:cubicBezTo>
                      <a:pt x="123" y="102"/>
                      <a:pt x="123" y="102"/>
                      <a:pt x="123" y="102"/>
                    </a:cubicBezTo>
                    <a:cubicBezTo>
                      <a:pt x="102" y="102"/>
                      <a:pt x="102" y="102"/>
                      <a:pt x="102" y="102"/>
                    </a:cubicBezTo>
                    <a:cubicBezTo>
                      <a:pt x="102" y="101"/>
                      <a:pt x="103" y="100"/>
                      <a:pt x="103" y="99"/>
                    </a:cubicBezTo>
                    <a:cubicBezTo>
                      <a:pt x="108" y="100"/>
                      <a:pt x="114" y="98"/>
                      <a:pt x="117" y="93"/>
                    </a:cubicBezTo>
                    <a:cubicBezTo>
                      <a:pt x="120" y="88"/>
                      <a:pt x="119" y="81"/>
                      <a:pt x="116" y="77"/>
                    </a:cubicBezTo>
                    <a:cubicBezTo>
                      <a:pt x="119" y="73"/>
                      <a:pt x="120" y="66"/>
                      <a:pt x="117" y="61"/>
                    </a:cubicBezTo>
                    <a:cubicBezTo>
                      <a:pt x="114" y="56"/>
                      <a:pt x="108" y="54"/>
                      <a:pt x="103" y="55"/>
                    </a:cubicBezTo>
                    <a:cubicBezTo>
                      <a:pt x="101" y="49"/>
                      <a:pt x="96" y="46"/>
                      <a:pt x="90" y="46"/>
                    </a:cubicBezTo>
                    <a:cubicBezTo>
                      <a:pt x="87" y="46"/>
                      <a:pt x="84" y="47"/>
                      <a:pt x="82" y="48"/>
                    </a:cubicBezTo>
                    <a:cubicBezTo>
                      <a:pt x="83" y="45"/>
                      <a:pt x="83" y="40"/>
                      <a:pt x="81" y="37"/>
                    </a:cubicBezTo>
                    <a:cubicBezTo>
                      <a:pt x="78" y="32"/>
                      <a:pt x="72" y="29"/>
                      <a:pt x="67" y="30"/>
                    </a:cubicBezTo>
                    <a:cubicBezTo>
                      <a:pt x="65" y="25"/>
                      <a:pt x="60" y="21"/>
                      <a:pt x="54" y="21"/>
                    </a:cubicBezTo>
                    <a:cubicBezTo>
                      <a:pt x="48" y="21"/>
                      <a:pt x="43" y="25"/>
                      <a:pt x="41" y="30"/>
                    </a:cubicBezTo>
                    <a:cubicBezTo>
                      <a:pt x="35" y="29"/>
                      <a:pt x="30" y="32"/>
                      <a:pt x="27" y="37"/>
                    </a:cubicBezTo>
                    <a:cubicBezTo>
                      <a:pt x="24" y="42"/>
                      <a:pt x="24" y="48"/>
                      <a:pt x="28" y="52"/>
                    </a:cubicBezTo>
                    <a:cubicBezTo>
                      <a:pt x="24" y="57"/>
                      <a:pt x="24" y="63"/>
                      <a:pt x="27" y="68"/>
                    </a:cubicBezTo>
                    <a:cubicBezTo>
                      <a:pt x="27" y="69"/>
                      <a:pt x="28" y="71"/>
                      <a:pt x="30" y="72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4" y="71"/>
                      <a:pt x="18" y="74"/>
                      <a:pt x="15" y="79"/>
                    </a:cubicBezTo>
                    <a:cubicBezTo>
                      <a:pt x="12" y="84"/>
                      <a:pt x="13" y="90"/>
                      <a:pt x="16" y="94"/>
                    </a:cubicBezTo>
                    <a:cubicBezTo>
                      <a:pt x="15" y="97"/>
                      <a:pt x="14" y="99"/>
                      <a:pt x="13" y="102"/>
                    </a:cubicBezTo>
                    <a:cubicBezTo>
                      <a:pt x="10" y="102"/>
                      <a:pt x="10" y="102"/>
                      <a:pt x="10" y="102"/>
                    </a:cubicBezTo>
                    <a:lnTo>
                      <a:pt x="10" y="63"/>
                    </a:lnTo>
                    <a:close/>
                    <a:moveTo>
                      <a:pt x="31" y="86"/>
                    </a:moveTo>
                    <a:cubicBezTo>
                      <a:pt x="28" y="91"/>
                      <a:pt x="29" y="97"/>
                      <a:pt x="33" y="101"/>
                    </a:cubicBezTo>
                    <a:cubicBezTo>
                      <a:pt x="33" y="102"/>
                      <a:pt x="33" y="102"/>
                      <a:pt x="33" y="102"/>
                    </a:cubicBezTo>
                    <a:cubicBezTo>
                      <a:pt x="33" y="102"/>
                      <a:pt x="33" y="102"/>
                      <a:pt x="32" y="102"/>
                    </a:cubicBezTo>
                    <a:cubicBezTo>
                      <a:pt x="20" y="102"/>
                      <a:pt x="20" y="102"/>
                      <a:pt x="20" y="102"/>
                    </a:cubicBezTo>
                    <a:cubicBezTo>
                      <a:pt x="20" y="100"/>
                      <a:pt x="22" y="98"/>
                      <a:pt x="23" y="97"/>
                    </a:cubicBezTo>
                    <a:cubicBezTo>
                      <a:pt x="24" y="97"/>
                      <a:pt x="25" y="96"/>
                      <a:pt x="25" y="94"/>
                    </a:cubicBezTo>
                    <a:cubicBezTo>
                      <a:pt x="25" y="93"/>
                      <a:pt x="24" y="92"/>
                      <a:pt x="23" y="92"/>
                    </a:cubicBezTo>
                    <a:cubicBezTo>
                      <a:pt x="20" y="90"/>
                      <a:pt x="19" y="85"/>
                      <a:pt x="21" y="82"/>
                    </a:cubicBezTo>
                    <a:cubicBezTo>
                      <a:pt x="23" y="79"/>
                      <a:pt x="27" y="78"/>
                      <a:pt x="30" y="79"/>
                    </a:cubicBezTo>
                    <a:cubicBezTo>
                      <a:pt x="31" y="80"/>
                      <a:pt x="32" y="80"/>
                      <a:pt x="33" y="79"/>
                    </a:cubicBezTo>
                    <a:cubicBezTo>
                      <a:pt x="34" y="79"/>
                      <a:pt x="35" y="78"/>
                      <a:pt x="35" y="77"/>
                    </a:cubicBezTo>
                    <a:cubicBezTo>
                      <a:pt x="35" y="73"/>
                      <a:pt x="38" y="70"/>
                      <a:pt x="42" y="70"/>
                    </a:cubicBezTo>
                    <a:cubicBezTo>
                      <a:pt x="45" y="70"/>
                      <a:pt x="48" y="72"/>
                      <a:pt x="49" y="74"/>
                    </a:cubicBezTo>
                    <a:cubicBezTo>
                      <a:pt x="47" y="76"/>
                      <a:pt x="46" y="77"/>
                      <a:pt x="46" y="79"/>
                    </a:cubicBezTo>
                    <a:cubicBezTo>
                      <a:pt x="40" y="78"/>
                      <a:pt x="34" y="81"/>
                      <a:pt x="31" y="86"/>
                    </a:cubicBezTo>
                    <a:close/>
                    <a:moveTo>
                      <a:pt x="35" y="50"/>
                    </a:moveTo>
                    <a:cubicBezTo>
                      <a:pt x="32" y="48"/>
                      <a:pt x="30" y="43"/>
                      <a:pt x="32" y="40"/>
                    </a:cubicBezTo>
                    <a:cubicBezTo>
                      <a:pt x="34" y="37"/>
                      <a:pt x="38" y="36"/>
                      <a:pt x="42" y="37"/>
                    </a:cubicBezTo>
                    <a:cubicBezTo>
                      <a:pt x="43" y="38"/>
                      <a:pt x="44" y="38"/>
                      <a:pt x="45" y="37"/>
                    </a:cubicBezTo>
                    <a:cubicBezTo>
                      <a:pt x="46" y="37"/>
                      <a:pt x="47" y="36"/>
                      <a:pt x="47" y="35"/>
                    </a:cubicBezTo>
                    <a:cubicBezTo>
                      <a:pt x="47" y="31"/>
                      <a:pt x="50" y="28"/>
                      <a:pt x="54" y="28"/>
                    </a:cubicBezTo>
                    <a:cubicBezTo>
                      <a:pt x="58" y="28"/>
                      <a:pt x="61" y="31"/>
                      <a:pt x="61" y="35"/>
                    </a:cubicBezTo>
                    <a:cubicBezTo>
                      <a:pt x="61" y="36"/>
                      <a:pt x="62" y="37"/>
                      <a:pt x="63" y="37"/>
                    </a:cubicBezTo>
                    <a:cubicBezTo>
                      <a:pt x="64" y="38"/>
                      <a:pt x="65" y="38"/>
                      <a:pt x="66" y="37"/>
                    </a:cubicBezTo>
                    <a:cubicBezTo>
                      <a:pt x="69" y="36"/>
                      <a:pt x="73" y="37"/>
                      <a:pt x="75" y="40"/>
                    </a:cubicBezTo>
                    <a:cubicBezTo>
                      <a:pt x="77" y="43"/>
                      <a:pt x="76" y="48"/>
                      <a:pt x="73" y="50"/>
                    </a:cubicBezTo>
                    <a:cubicBezTo>
                      <a:pt x="72" y="50"/>
                      <a:pt x="71" y="51"/>
                      <a:pt x="71" y="52"/>
                    </a:cubicBezTo>
                    <a:cubicBezTo>
                      <a:pt x="71" y="53"/>
                      <a:pt x="72" y="54"/>
                      <a:pt x="72" y="55"/>
                    </a:cubicBezTo>
                    <a:cubicBezTo>
                      <a:pt x="69" y="55"/>
                      <a:pt x="65" y="58"/>
                      <a:pt x="63" y="61"/>
                    </a:cubicBezTo>
                    <a:cubicBezTo>
                      <a:pt x="61" y="64"/>
                      <a:pt x="61" y="67"/>
                      <a:pt x="61" y="70"/>
                    </a:cubicBezTo>
                    <a:cubicBezTo>
                      <a:pt x="60" y="70"/>
                      <a:pt x="59" y="70"/>
                      <a:pt x="59" y="70"/>
                    </a:cubicBezTo>
                    <a:cubicBezTo>
                      <a:pt x="57" y="70"/>
                      <a:pt x="56" y="70"/>
                      <a:pt x="55" y="71"/>
                    </a:cubicBezTo>
                    <a:cubicBezTo>
                      <a:pt x="52" y="66"/>
                      <a:pt x="48" y="63"/>
                      <a:pt x="42" y="63"/>
                    </a:cubicBezTo>
                    <a:cubicBezTo>
                      <a:pt x="39" y="63"/>
                      <a:pt x="36" y="64"/>
                      <a:pt x="34" y="66"/>
                    </a:cubicBezTo>
                    <a:cubicBezTo>
                      <a:pt x="33" y="66"/>
                      <a:pt x="33" y="65"/>
                      <a:pt x="32" y="65"/>
                    </a:cubicBezTo>
                    <a:cubicBezTo>
                      <a:pt x="30" y="62"/>
                      <a:pt x="32" y="57"/>
                      <a:pt x="35" y="55"/>
                    </a:cubicBezTo>
                    <a:cubicBezTo>
                      <a:pt x="36" y="55"/>
                      <a:pt x="36" y="54"/>
                      <a:pt x="36" y="52"/>
                    </a:cubicBezTo>
                    <a:cubicBezTo>
                      <a:pt x="36" y="51"/>
                      <a:pt x="36" y="50"/>
                      <a:pt x="35" y="50"/>
                    </a:cubicBezTo>
                    <a:close/>
                    <a:moveTo>
                      <a:pt x="39" y="99"/>
                    </a:moveTo>
                    <a:cubicBezTo>
                      <a:pt x="36" y="97"/>
                      <a:pt x="35" y="92"/>
                      <a:pt x="37" y="89"/>
                    </a:cubicBezTo>
                    <a:cubicBezTo>
                      <a:pt x="39" y="86"/>
                      <a:pt x="43" y="85"/>
                      <a:pt x="47" y="86"/>
                    </a:cubicBezTo>
                    <a:cubicBezTo>
                      <a:pt x="48" y="87"/>
                      <a:pt x="49" y="87"/>
                      <a:pt x="50" y="86"/>
                    </a:cubicBezTo>
                    <a:cubicBezTo>
                      <a:pt x="51" y="86"/>
                      <a:pt x="51" y="85"/>
                      <a:pt x="51" y="84"/>
                    </a:cubicBezTo>
                    <a:cubicBezTo>
                      <a:pt x="52" y="80"/>
                      <a:pt x="55" y="77"/>
                      <a:pt x="59" y="77"/>
                    </a:cubicBezTo>
                    <a:cubicBezTo>
                      <a:pt x="62" y="77"/>
                      <a:pt x="65" y="80"/>
                      <a:pt x="66" y="84"/>
                    </a:cubicBezTo>
                    <a:cubicBezTo>
                      <a:pt x="66" y="85"/>
                      <a:pt x="66" y="86"/>
                      <a:pt x="67" y="86"/>
                    </a:cubicBezTo>
                    <a:cubicBezTo>
                      <a:pt x="68" y="87"/>
                      <a:pt x="69" y="87"/>
                      <a:pt x="70" y="86"/>
                    </a:cubicBezTo>
                    <a:cubicBezTo>
                      <a:pt x="74" y="85"/>
                      <a:pt x="78" y="86"/>
                      <a:pt x="80" y="89"/>
                    </a:cubicBezTo>
                    <a:cubicBezTo>
                      <a:pt x="82" y="92"/>
                      <a:pt x="81" y="97"/>
                      <a:pt x="78" y="99"/>
                    </a:cubicBezTo>
                    <a:cubicBezTo>
                      <a:pt x="77" y="99"/>
                      <a:pt x="76" y="100"/>
                      <a:pt x="76" y="101"/>
                    </a:cubicBezTo>
                    <a:cubicBezTo>
                      <a:pt x="76" y="103"/>
                      <a:pt x="77" y="104"/>
                      <a:pt x="78" y="104"/>
                    </a:cubicBezTo>
                    <a:cubicBezTo>
                      <a:pt x="81" y="106"/>
                      <a:pt x="82" y="111"/>
                      <a:pt x="80" y="114"/>
                    </a:cubicBezTo>
                    <a:cubicBezTo>
                      <a:pt x="78" y="117"/>
                      <a:pt x="74" y="118"/>
                      <a:pt x="70" y="117"/>
                    </a:cubicBezTo>
                    <a:cubicBezTo>
                      <a:pt x="69" y="116"/>
                      <a:pt x="68" y="116"/>
                      <a:pt x="67" y="117"/>
                    </a:cubicBezTo>
                    <a:cubicBezTo>
                      <a:pt x="66" y="117"/>
                      <a:pt x="66" y="118"/>
                      <a:pt x="66" y="119"/>
                    </a:cubicBezTo>
                    <a:cubicBezTo>
                      <a:pt x="65" y="123"/>
                      <a:pt x="62" y="126"/>
                      <a:pt x="59" y="126"/>
                    </a:cubicBezTo>
                    <a:cubicBezTo>
                      <a:pt x="55" y="126"/>
                      <a:pt x="52" y="123"/>
                      <a:pt x="51" y="119"/>
                    </a:cubicBezTo>
                    <a:cubicBezTo>
                      <a:pt x="51" y="118"/>
                      <a:pt x="51" y="117"/>
                      <a:pt x="50" y="117"/>
                    </a:cubicBezTo>
                    <a:cubicBezTo>
                      <a:pt x="49" y="116"/>
                      <a:pt x="49" y="116"/>
                      <a:pt x="48" y="116"/>
                    </a:cubicBezTo>
                    <a:cubicBezTo>
                      <a:pt x="48" y="116"/>
                      <a:pt x="47" y="116"/>
                      <a:pt x="47" y="117"/>
                    </a:cubicBezTo>
                    <a:cubicBezTo>
                      <a:pt x="43" y="118"/>
                      <a:pt x="39" y="117"/>
                      <a:pt x="37" y="114"/>
                    </a:cubicBezTo>
                    <a:cubicBezTo>
                      <a:pt x="35" y="111"/>
                      <a:pt x="36" y="106"/>
                      <a:pt x="39" y="104"/>
                    </a:cubicBezTo>
                    <a:cubicBezTo>
                      <a:pt x="40" y="104"/>
                      <a:pt x="41" y="103"/>
                      <a:pt x="41" y="101"/>
                    </a:cubicBezTo>
                    <a:cubicBezTo>
                      <a:pt x="41" y="100"/>
                      <a:pt x="40" y="99"/>
                      <a:pt x="39" y="99"/>
                    </a:cubicBezTo>
                    <a:close/>
                    <a:moveTo>
                      <a:pt x="85" y="100"/>
                    </a:moveTo>
                    <a:cubicBezTo>
                      <a:pt x="88" y="96"/>
                      <a:pt x="88" y="91"/>
                      <a:pt x="86" y="86"/>
                    </a:cubicBezTo>
                    <a:cubicBezTo>
                      <a:pt x="87" y="87"/>
                      <a:pt x="89" y="87"/>
                      <a:pt x="90" y="87"/>
                    </a:cubicBezTo>
                    <a:cubicBezTo>
                      <a:pt x="94" y="87"/>
                      <a:pt x="97" y="85"/>
                      <a:pt x="99" y="82"/>
                    </a:cubicBezTo>
                    <a:cubicBezTo>
                      <a:pt x="100" y="81"/>
                      <a:pt x="99" y="79"/>
                      <a:pt x="98" y="78"/>
                    </a:cubicBezTo>
                    <a:cubicBezTo>
                      <a:pt x="96" y="77"/>
                      <a:pt x="94" y="77"/>
                      <a:pt x="93" y="79"/>
                    </a:cubicBezTo>
                    <a:cubicBezTo>
                      <a:pt x="93" y="80"/>
                      <a:pt x="91" y="81"/>
                      <a:pt x="90" y="81"/>
                    </a:cubicBezTo>
                    <a:cubicBezTo>
                      <a:pt x="88" y="81"/>
                      <a:pt x="86" y="79"/>
                      <a:pt x="86" y="77"/>
                    </a:cubicBezTo>
                    <a:cubicBezTo>
                      <a:pt x="86" y="75"/>
                      <a:pt x="88" y="73"/>
                      <a:pt x="90" y="73"/>
                    </a:cubicBezTo>
                    <a:cubicBezTo>
                      <a:pt x="92" y="73"/>
                      <a:pt x="93" y="72"/>
                      <a:pt x="93" y="70"/>
                    </a:cubicBezTo>
                    <a:cubicBezTo>
                      <a:pt x="93" y="68"/>
                      <a:pt x="92" y="67"/>
                      <a:pt x="90" y="67"/>
                    </a:cubicBezTo>
                    <a:cubicBezTo>
                      <a:pt x="84" y="67"/>
                      <a:pt x="80" y="71"/>
                      <a:pt x="80" y="77"/>
                    </a:cubicBezTo>
                    <a:cubicBezTo>
                      <a:pt x="80" y="78"/>
                      <a:pt x="80" y="80"/>
                      <a:pt x="80" y="81"/>
                    </a:cubicBezTo>
                    <a:cubicBezTo>
                      <a:pt x="78" y="79"/>
                      <a:pt x="75" y="79"/>
                      <a:pt x="72" y="79"/>
                    </a:cubicBezTo>
                    <a:cubicBezTo>
                      <a:pt x="72" y="79"/>
                      <a:pt x="72" y="79"/>
                      <a:pt x="72" y="79"/>
                    </a:cubicBezTo>
                    <a:cubicBezTo>
                      <a:pt x="73" y="77"/>
                      <a:pt x="72" y="75"/>
                      <a:pt x="71" y="74"/>
                    </a:cubicBezTo>
                    <a:cubicBezTo>
                      <a:pt x="68" y="72"/>
                      <a:pt x="67" y="68"/>
                      <a:pt x="69" y="65"/>
                    </a:cubicBezTo>
                    <a:cubicBezTo>
                      <a:pt x="71" y="61"/>
                      <a:pt x="75" y="60"/>
                      <a:pt x="78" y="62"/>
                    </a:cubicBezTo>
                    <a:cubicBezTo>
                      <a:pt x="79" y="62"/>
                      <a:pt x="80" y="62"/>
                      <a:pt x="81" y="62"/>
                    </a:cubicBezTo>
                    <a:cubicBezTo>
                      <a:pt x="82" y="61"/>
                      <a:pt x="83" y="60"/>
                      <a:pt x="83" y="59"/>
                    </a:cubicBezTo>
                    <a:cubicBezTo>
                      <a:pt x="83" y="55"/>
                      <a:pt x="86" y="52"/>
                      <a:pt x="90" y="52"/>
                    </a:cubicBezTo>
                    <a:cubicBezTo>
                      <a:pt x="94" y="52"/>
                      <a:pt x="97" y="55"/>
                      <a:pt x="97" y="59"/>
                    </a:cubicBezTo>
                    <a:cubicBezTo>
                      <a:pt x="97" y="60"/>
                      <a:pt x="98" y="61"/>
                      <a:pt x="99" y="62"/>
                    </a:cubicBezTo>
                    <a:cubicBezTo>
                      <a:pt x="100" y="62"/>
                      <a:pt x="101" y="62"/>
                      <a:pt x="102" y="62"/>
                    </a:cubicBezTo>
                    <a:cubicBezTo>
                      <a:pt x="105" y="60"/>
                      <a:pt x="110" y="61"/>
                      <a:pt x="111" y="65"/>
                    </a:cubicBezTo>
                    <a:cubicBezTo>
                      <a:pt x="113" y="68"/>
                      <a:pt x="112" y="72"/>
                      <a:pt x="109" y="74"/>
                    </a:cubicBezTo>
                    <a:cubicBezTo>
                      <a:pt x="108" y="75"/>
                      <a:pt x="108" y="76"/>
                      <a:pt x="108" y="77"/>
                    </a:cubicBezTo>
                    <a:cubicBezTo>
                      <a:pt x="108" y="78"/>
                      <a:pt x="108" y="79"/>
                      <a:pt x="109" y="80"/>
                    </a:cubicBezTo>
                    <a:cubicBezTo>
                      <a:pt x="112" y="82"/>
                      <a:pt x="113" y="86"/>
                      <a:pt x="111" y="89"/>
                    </a:cubicBezTo>
                    <a:cubicBezTo>
                      <a:pt x="110" y="93"/>
                      <a:pt x="105" y="94"/>
                      <a:pt x="102" y="92"/>
                    </a:cubicBezTo>
                    <a:cubicBezTo>
                      <a:pt x="101" y="92"/>
                      <a:pt x="100" y="92"/>
                      <a:pt x="99" y="92"/>
                    </a:cubicBezTo>
                    <a:cubicBezTo>
                      <a:pt x="98" y="93"/>
                      <a:pt x="97" y="94"/>
                      <a:pt x="97" y="95"/>
                    </a:cubicBezTo>
                    <a:cubicBezTo>
                      <a:pt x="97" y="99"/>
                      <a:pt x="94" y="102"/>
                      <a:pt x="90" y="102"/>
                    </a:cubicBezTo>
                    <a:cubicBezTo>
                      <a:pt x="88" y="102"/>
                      <a:pt x="87" y="101"/>
                      <a:pt x="85" y="100"/>
                    </a:cubicBezTo>
                    <a:close/>
                    <a:moveTo>
                      <a:pt x="122" y="145"/>
                    </a:moveTo>
                    <a:cubicBezTo>
                      <a:pt x="122" y="146"/>
                      <a:pt x="121" y="147"/>
                      <a:pt x="120" y="147"/>
                    </a:cubicBezTo>
                    <a:cubicBezTo>
                      <a:pt x="109" y="147"/>
                      <a:pt x="109" y="147"/>
                      <a:pt x="109" y="147"/>
                    </a:cubicBezTo>
                    <a:cubicBezTo>
                      <a:pt x="107" y="147"/>
                      <a:pt x="105" y="149"/>
                      <a:pt x="105" y="151"/>
                    </a:cubicBezTo>
                    <a:cubicBezTo>
                      <a:pt x="105" y="152"/>
                      <a:pt x="107" y="154"/>
                      <a:pt x="109" y="154"/>
                    </a:cubicBezTo>
                    <a:cubicBezTo>
                      <a:pt x="116" y="154"/>
                      <a:pt x="116" y="154"/>
                      <a:pt x="116" y="154"/>
                    </a:cubicBezTo>
                    <a:cubicBezTo>
                      <a:pt x="118" y="154"/>
                      <a:pt x="119" y="155"/>
                      <a:pt x="119" y="158"/>
                    </a:cubicBezTo>
                    <a:cubicBezTo>
                      <a:pt x="119" y="160"/>
                      <a:pt x="118" y="161"/>
                      <a:pt x="116" y="161"/>
                    </a:cubicBezTo>
                    <a:cubicBezTo>
                      <a:pt x="109" y="161"/>
                      <a:pt x="109" y="161"/>
                      <a:pt x="109" y="161"/>
                    </a:cubicBezTo>
                    <a:cubicBezTo>
                      <a:pt x="107" y="161"/>
                      <a:pt x="105" y="163"/>
                      <a:pt x="105" y="165"/>
                    </a:cubicBezTo>
                    <a:cubicBezTo>
                      <a:pt x="105" y="166"/>
                      <a:pt x="107" y="168"/>
                      <a:pt x="109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cubicBezTo>
                      <a:pt x="118" y="168"/>
                      <a:pt x="119" y="169"/>
                      <a:pt x="119" y="172"/>
                    </a:cubicBezTo>
                    <a:cubicBezTo>
                      <a:pt x="119" y="174"/>
                      <a:pt x="118" y="175"/>
                      <a:pt x="116" y="175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5"/>
                      <a:pt x="105" y="177"/>
                      <a:pt x="105" y="179"/>
                    </a:cubicBezTo>
                    <a:cubicBezTo>
                      <a:pt x="105" y="180"/>
                      <a:pt x="107" y="182"/>
                      <a:pt x="109" y="182"/>
                    </a:cubicBezTo>
                    <a:cubicBezTo>
                      <a:pt x="116" y="182"/>
                      <a:pt x="116" y="182"/>
                      <a:pt x="116" y="182"/>
                    </a:cubicBezTo>
                    <a:cubicBezTo>
                      <a:pt x="117" y="182"/>
                      <a:pt x="117" y="182"/>
                      <a:pt x="117" y="182"/>
                    </a:cubicBezTo>
                    <a:cubicBezTo>
                      <a:pt x="117" y="183"/>
                      <a:pt x="118" y="183"/>
                      <a:pt x="118" y="18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6" y="195"/>
                      <a:pt x="115" y="196"/>
                      <a:pt x="113" y="196"/>
                    </a:cubicBezTo>
                    <a:cubicBezTo>
                      <a:pt x="20" y="196"/>
                      <a:pt x="20" y="196"/>
                      <a:pt x="20" y="196"/>
                    </a:cubicBezTo>
                    <a:cubicBezTo>
                      <a:pt x="18" y="196"/>
                      <a:pt x="17" y="195"/>
                      <a:pt x="17" y="193"/>
                    </a:cubicBez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183"/>
                      <a:pt x="16" y="183"/>
                      <a:pt x="16" y="182"/>
                    </a:cubicBezTo>
                    <a:cubicBezTo>
                      <a:pt x="16" y="182"/>
                      <a:pt x="17" y="182"/>
                      <a:pt x="18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7" y="182"/>
                      <a:pt x="98" y="180"/>
                      <a:pt x="98" y="179"/>
                    </a:cubicBezTo>
                    <a:cubicBezTo>
                      <a:pt x="98" y="177"/>
                      <a:pt x="97" y="175"/>
                      <a:pt x="95" y="175"/>
                    </a:cubicBezTo>
                    <a:cubicBezTo>
                      <a:pt x="18" y="175"/>
                      <a:pt x="18" y="175"/>
                      <a:pt x="18" y="175"/>
                    </a:cubicBezTo>
                    <a:cubicBezTo>
                      <a:pt x="16" y="175"/>
                      <a:pt x="14" y="174"/>
                      <a:pt x="14" y="172"/>
                    </a:cubicBezTo>
                    <a:cubicBezTo>
                      <a:pt x="14" y="169"/>
                      <a:pt x="16" y="168"/>
                      <a:pt x="18" y="168"/>
                    </a:cubicBezTo>
                    <a:cubicBezTo>
                      <a:pt x="74" y="168"/>
                      <a:pt x="74" y="168"/>
                      <a:pt x="74" y="168"/>
                    </a:cubicBezTo>
                    <a:cubicBezTo>
                      <a:pt x="75" y="168"/>
                      <a:pt x="77" y="166"/>
                      <a:pt x="77" y="165"/>
                    </a:cubicBezTo>
                    <a:cubicBezTo>
                      <a:pt x="77" y="163"/>
                      <a:pt x="75" y="161"/>
                      <a:pt x="74" y="161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16" y="161"/>
                      <a:pt x="14" y="160"/>
                      <a:pt x="14" y="158"/>
                    </a:cubicBezTo>
                    <a:cubicBezTo>
                      <a:pt x="14" y="155"/>
                      <a:pt x="16" y="154"/>
                      <a:pt x="18" y="154"/>
                    </a:cubicBezTo>
                    <a:cubicBezTo>
                      <a:pt x="95" y="154"/>
                      <a:pt x="95" y="154"/>
                      <a:pt x="95" y="154"/>
                    </a:cubicBezTo>
                    <a:cubicBezTo>
                      <a:pt x="97" y="154"/>
                      <a:pt x="98" y="152"/>
                      <a:pt x="98" y="151"/>
                    </a:cubicBezTo>
                    <a:cubicBezTo>
                      <a:pt x="98" y="149"/>
                      <a:pt x="97" y="147"/>
                      <a:pt x="95" y="147"/>
                    </a:cubicBezTo>
                    <a:cubicBezTo>
                      <a:pt x="13" y="147"/>
                      <a:pt x="13" y="147"/>
                      <a:pt x="13" y="147"/>
                    </a:cubicBezTo>
                    <a:cubicBezTo>
                      <a:pt x="12" y="147"/>
                      <a:pt x="11" y="146"/>
                      <a:pt x="11" y="145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30" y="108"/>
                      <a:pt x="30" y="108"/>
                      <a:pt x="30" y="108"/>
                    </a:cubicBezTo>
                    <a:cubicBezTo>
                      <a:pt x="29" y="111"/>
                      <a:pt x="30" y="114"/>
                      <a:pt x="31" y="117"/>
                    </a:cubicBezTo>
                    <a:cubicBezTo>
                      <a:pt x="34" y="122"/>
                      <a:pt x="40" y="125"/>
                      <a:pt x="46" y="124"/>
                    </a:cubicBezTo>
                    <a:cubicBezTo>
                      <a:pt x="48" y="129"/>
                      <a:pt x="53" y="133"/>
                      <a:pt x="59" y="133"/>
                    </a:cubicBezTo>
                    <a:cubicBezTo>
                      <a:pt x="64" y="133"/>
                      <a:pt x="69" y="129"/>
                      <a:pt x="71" y="124"/>
                    </a:cubicBezTo>
                    <a:cubicBezTo>
                      <a:pt x="77" y="125"/>
                      <a:pt x="83" y="122"/>
                      <a:pt x="86" y="117"/>
                    </a:cubicBezTo>
                    <a:cubicBezTo>
                      <a:pt x="87" y="114"/>
                      <a:pt x="88" y="111"/>
                      <a:pt x="87" y="108"/>
                    </a:cubicBezTo>
                    <a:cubicBezTo>
                      <a:pt x="127" y="108"/>
                      <a:pt x="127" y="108"/>
                      <a:pt x="127" y="108"/>
                    </a:cubicBezTo>
                    <a:lnTo>
                      <a:pt x="122" y="145"/>
                    </a:lnTo>
                    <a:close/>
                    <a:moveTo>
                      <a:pt x="122" y="145"/>
                    </a:moveTo>
                    <a:cubicBezTo>
                      <a:pt x="122" y="145"/>
                      <a:pt x="122" y="145"/>
                      <a:pt x="122" y="145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Freeform 1922"/>
              <p:cNvSpPr>
                <a:spLocks noEditPoints="1"/>
              </p:cNvSpPr>
              <p:nvPr/>
            </p:nvSpPr>
            <p:spPr bwMode="auto">
              <a:xfrm>
                <a:off x="6560426" y="3379251"/>
                <a:ext cx="69414" cy="74041"/>
              </a:xfrm>
              <a:custGeom>
                <a:avLst/>
                <a:gdLst>
                  <a:gd name="T0" fmla="*/ 11 w 20"/>
                  <a:gd name="T1" fmla="*/ 21 h 21"/>
                  <a:gd name="T2" fmla="*/ 19 w 20"/>
                  <a:gd name="T3" fmla="*/ 16 h 21"/>
                  <a:gd name="T4" fmla="*/ 18 w 20"/>
                  <a:gd name="T5" fmla="*/ 11 h 21"/>
                  <a:gd name="T6" fmla="*/ 14 w 20"/>
                  <a:gd name="T7" fmla="*/ 12 h 21"/>
                  <a:gd name="T8" fmla="*/ 11 w 20"/>
                  <a:gd name="T9" fmla="*/ 14 h 21"/>
                  <a:gd name="T10" fmla="*/ 7 w 20"/>
                  <a:gd name="T11" fmla="*/ 10 h 21"/>
                  <a:gd name="T12" fmla="*/ 11 w 20"/>
                  <a:gd name="T13" fmla="*/ 7 h 21"/>
                  <a:gd name="T14" fmla="*/ 14 w 20"/>
                  <a:gd name="T15" fmla="*/ 3 h 21"/>
                  <a:gd name="T16" fmla="*/ 11 w 20"/>
                  <a:gd name="T17" fmla="*/ 0 h 21"/>
                  <a:gd name="T18" fmla="*/ 0 w 20"/>
                  <a:gd name="T19" fmla="*/ 10 h 21"/>
                  <a:gd name="T20" fmla="*/ 11 w 20"/>
                  <a:gd name="T21" fmla="*/ 21 h 21"/>
                  <a:gd name="T22" fmla="*/ 11 w 20"/>
                  <a:gd name="T23" fmla="*/ 21 h 21"/>
                  <a:gd name="T24" fmla="*/ 11 w 20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1" y="21"/>
                    </a:moveTo>
                    <a:cubicBezTo>
                      <a:pt x="14" y="21"/>
                      <a:pt x="18" y="19"/>
                      <a:pt x="19" y="16"/>
                    </a:cubicBezTo>
                    <a:cubicBezTo>
                      <a:pt x="20" y="14"/>
                      <a:pt x="20" y="12"/>
                      <a:pt x="18" y="11"/>
                    </a:cubicBezTo>
                    <a:cubicBezTo>
                      <a:pt x="17" y="10"/>
                      <a:pt x="15" y="11"/>
                      <a:pt x="14" y="12"/>
                    </a:cubicBezTo>
                    <a:cubicBezTo>
                      <a:pt x="13" y="13"/>
                      <a:pt x="12" y="14"/>
                      <a:pt x="11" y="14"/>
                    </a:cubicBezTo>
                    <a:cubicBezTo>
                      <a:pt x="8" y="14"/>
                      <a:pt x="7" y="13"/>
                      <a:pt x="7" y="10"/>
                    </a:cubicBezTo>
                    <a:cubicBezTo>
                      <a:pt x="7" y="8"/>
                      <a:pt x="8" y="7"/>
                      <a:pt x="11" y="7"/>
                    </a:cubicBezTo>
                    <a:cubicBezTo>
                      <a:pt x="12" y="7"/>
                      <a:pt x="14" y="5"/>
                      <a:pt x="14" y="3"/>
                    </a:cubicBezTo>
                    <a:cubicBezTo>
                      <a:pt x="14" y="2"/>
                      <a:pt x="12" y="0"/>
                      <a:pt x="11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1923"/>
              <p:cNvSpPr>
                <a:spLocks noEditPoints="1"/>
              </p:cNvSpPr>
              <p:nvPr/>
            </p:nvSpPr>
            <p:spPr bwMode="auto">
              <a:xfrm>
                <a:off x="6545386" y="3206874"/>
                <a:ext cx="70571" cy="74041"/>
              </a:xfrm>
              <a:custGeom>
                <a:avLst/>
                <a:gdLst>
                  <a:gd name="T0" fmla="*/ 10 w 20"/>
                  <a:gd name="T1" fmla="*/ 21 h 21"/>
                  <a:gd name="T2" fmla="*/ 19 w 20"/>
                  <a:gd name="T3" fmla="*/ 16 h 21"/>
                  <a:gd name="T4" fmla="*/ 18 w 20"/>
                  <a:gd name="T5" fmla="*/ 11 h 21"/>
                  <a:gd name="T6" fmla="*/ 13 w 20"/>
                  <a:gd name="T7" fmla="*/ 12 h 21"/>
                  <a:gd name="T8" fmla="*/ 10 w 20"/>
                  <a:gd name="T9" fmla="*/ 14 h 21"/>
                  <a:gd name="T10" fmla="*/ 6 w 20"/>
                  <a:gd name="T11" fmla="*/ 10 h 21"/>
                  <a:gd name="T12" fmla="*/ 10 w 20"/>
                  <a:gd name="T13" fmla="*/ 7 h 21"/>
                  <a:gd name="T14" fmla="*/ 13 w 20"/>
                  <a:gd name="T15" fmla="*/ 3 h 21"/>
                  <a:gd name="T16" fmla="*/ 10 w 20"/>
                  <a:gd name="T17" fmla="*/ 0 h 21"/>
                  <a:gd name="T18" fmla="*/ 0 w 20"/>
                  <a:gd name="T19" fmla="*/ 10 h 21"/>
                  <a:gd name="T20" fmla="*/ 10 w 20"/>
                  <a:gd name="T21" fmla="*/ 21 h 21"/>
                  <a:gd name="T22" fmla="*/ 10 w 20"/>
                  <a:gd name="T23" fmla="*/ 21 h 21"/>
                  <a:gd name="T24" fmla="*/ 10 w 20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0" y="21"/>
                    </a:moveTo>
                    <a:cubicBezTo>
                      <a:pt x="13" y="21"/>
                      <a:pt x="17" y="19"/>
                      <a:pt x="19" y="16"/>
                    </a:cubicBezTo>
                    <a:cubicBezTo>
                      <a:pt x="20" y="14"/>
                      <a:pt x="19" y="12"/>
                      <a:pt x="18" y="11"/>
                    </a:cubicBezTo>
                    <a:cubicBezTo>
                      <a:pt x="16" y="10"/>
                      <a:pt x="14" y="11"/>
                      <a:pt x="13" y="12"/>
                    </a:cubicBezTo>
                    <a:cubicBezTo>
                      <a:pt x="12" y="13"/>
                      <a:pt x="11" y="14"/>
                      <a:pt x="10" y="14"/>
                    </a:cubicBezTo>
                    <a:cubicBezTo>
                      <a:pt x="8" y="14"/>
                      <a:pt x="6" y="12"/>
                      <a:pt x="6" y="10"/>
                    </a:cubicBezTo>
                    <a:cubicBezTo>
                      <a:pt x="6" y="8"/>
                      <a:pt x="8" y="7"/>
                      <a:pt x="10" y="7"/>
                    </a:cubicBezTo>
                    <a:cubicBezTo>
                      <a:pt x="12" y="7"/>
                      <a:pt x="13" y="5"/>
                      <a:pt x="13" y="3"/>
                    </a:cubicBezTo>
                    <a:cubicBezTo>
                      <a:pt x="13" y="2"/>
                      <a:pt x="12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6"/>
                      <a:pt x="4" y="21"/>
                      <a:pt x="10" y="21"/>
                    </a:cubicBezTo>
                    <a:close/>
                    <a:moveTo>
                      <a:pt x="10" y="21"/>
                    </a:moveTo>
                    <a:cubicBezTo>
                      <a:pt x="10" y="21"/>
                      <a:pt x="10" y="21"/>
                      <a:pt x="10" y="21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9712707" y="3323266"/>
            <a:ext cx="607628" cy="607628"/>
            <a:chOff x="9712707" y="3323266"/>
            <a:chExt cx="607628" cy="607628"/>
          </a:xfrm>
        </p:grpSpPr>
        <p:sp>
          <p:nvSpPr>
            <p:cNvPr id="25" name="Oval 24"/>
            <p:cNvSpPr/>
            <p:nvPr/>
          </p:nvSpPr>
          <p:spPr>
            <a:xfrm>
              <a:off x="9712707" y="3323266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5" name="Freeform 2246"/>
            <p:cNvSpPr>
              <a:spLocks noEditPoints="1"/>
            </p:cNvSpPr>
            <p:nvPr/>
          </p:nvSpPr>
          <p:spPr bwMode="auto">
            <a:xfrm>
              <a:off x="9902649" y="3473598"/>
              <a:ext cx="227743" cy="330903"/>
            </a:xfrm>
            <a:custGeom>
              <a:avLst/>
              <a:gdLst>
                <a:gd name="T0" fmla="*/ 60 w 129"/>
                <a:gd name="T1" fmla="*/ 120 h 187"/>
                <a:gd name="T2" fmla="*/ 56 w 129"/>
                <a:gd name="T3" fmla="*/ 102 h 187"/>
                <a:gd name="T4" fmla="*/ 65 w 129"/>
                <a:gd name="T5" fmla="*/ 111 h 187"/>
                <a:gd name="T6" fmla="*/ 74 w 129"/>
                <a:gd name="T7" fmla="*/ 102 h 187"/>
                <a:gd name="T8" fmla="*/ 69 w 129"/>
                <a:gd name="T9" fmla="*/ 120 h 187"/>
                <a:gd name="T10" fmla="*/ 65 w 129"/>
                <a:gd name="T11" fmla="*/ 140 h 187"/>
                <a:gd name="T12" fmla="*/ 23 w 129"/>
                <a:gd name="T13" fmla="*/ 17 h 187"/>
                <a:gd name="T14" fmla="*/ 90 w 129"/>
                <a:gd name="T15" fmla="*/ 0 h 187"/>
                <a:gd name="T16" fmla="*/ 94 w 129"/>
                <a:gd name="T17" fmla="*/ 33 h 187"/>
                <a:gd name="T18" fmla="*/ 94 w 129"/>
                <a:gd name="T19" fmla="*/ 63 h 187"/>
                <a:gd name="T20" fmla="*/ 77 w 129"/>
                <a:gd name="T21" fmla="*/ 98 h 187"/>
                <a:gd name="T22" fmla="*/ 40 w 129"/>
                <a:gd name="T23" fmla="*/ 85 h 187"/>
                <a:gd name="T24" fmla="*/ 35 w 129"/>
                <a:gd name="T25" fmla="*/ 62 h 187"/>
                <a:gd name="T26" fmla="*/ 23 w 129"/>
                <a:gd name="T27" fmla="*/ 17 h 187"/>
                <a:gd name="T28" fmla="*/ 44 w 129"/>
                <a:gd name="T29" fmla="*/ 59 h 187"/>
                <a:gd name="T30" fmla="*/ 49 w 129"/>
                <a:gd name="T31" fmla="*/ 83 h 187"/>
                <a:gd name="T32" fmla="*/ 77 w 129"/>
                <a:gd name="T33" fmla="*/ 89 h 187"/>
                <a:gd name="T34" fmla="*/ 85 w 129"/>
                <a:gd name="T35" fmla="*/ 62 h 187"/>
                <a:gd name="T36" fmla="*/ 85 w 129"/>
                <a:gd name="T37" fmla="*/ 34 h 187"/>
                <a:gd name="T38" fmla="*/ 44 w 129"/>
                <a:gd name="T39" fmla="*/ 49 h 187"/>
                <a:gd name="T40" fmla="*/ 85 w 129"/>
                <a:gd name="T41" fmla="*/ 34 h 187"/>
                <a:gd name="T42" fmla="*/ 40 w 129"/>
                <a:gd name="T43" fmla="*/ 25 h 187"/>
                <a:gd name="T44" fmla="*/ 97 w 129"/>
                <a:gd name="T45" fmla="*/ 17 h 187"/>
                <a:gd name="T46" fmla="*/ 40 w 129"/>
                <a:gd name="T47" fmla="*/ 9 h 187"/>
                <a:gd name="T48" fmla="*/ 104 w 129"/>
                <a:gd name="T49" fmla="*/ 144 h 187"/>
                <a:gd name="T50" fmla="*/ 99 w 129"/>
                <a:gd name="T51" fmla="*/ 178 h 187"/>
                <a:gd name="T52" fmla="*/ 30 w 129"/>
                <a:gd name="T53" fmla="*/ 149 h 187"/>
                <a:gd name="T54" fmla="*/ 21 w 129"/>
                <a:gd name="T55" fmla="*/ 149 h 187"/>
                <a:gd name="T56" fmla="*/ 26 w 129"/>
                <a:gd name="T57" fmla="*/ 187 h 187"/>
                <a:gd name="T58" fmla="*/ 108 w 129"/>
                <a:gd name="T59" fmla="*/ 182 h 187"/>
                <a:gd name="T60" fmla="*/ 104 w 129"/>
                <a:gd name="T61" fmla="*/ 144 h 187"/>
                <a:gd name="T62" fmla="*/ 95 w 129"/>
                <a:gd name="T63" fmla="*/ 103 h 187"/>
                <a:gd name="T64" fmla="*/ 90 w 129"/>
                <a:gd name="T65" fmla="*/ 110 h 187"/>
                <a:gd name="T66" fmla="*/ 120 w 129"/>
                <a:gd name="T67" fmla="*/ 182 h 187"/>
                <a:gd name="T68" fmla="*/ 129 w 129"/>
                <a:gd name="T69" fmla="*/ 182 h 187"/>
                <a:gd name="T70" fmla="*/ 127 w 129"/>
                <a:gd name="T71" fmla="*/ 128 h 187"/>
                <a:gd name="T72" fmla="*/ 43 w 129"/>
                <a:gd name="T73" fmla="*/ 164 h 187"/>
                <a:gd name="T74" fmla="*/ 47 w 129"/>
                <a:gd name="T75" fmla="*/ 169 h 187"/>
                <a:gd name="T76" fmla="*/ 52 w 129"/>
                <a:gd name="T77" fmla="*/ 164 h 187"/>
                <a:gd name="T78" fmla="*/ 52 w 129"/>
                <a:gd name="T79" fmla="*/ 142 h 187"/>
                <a:gd name="T80" fmla="*/ 43 w 129"/>
                <a:gd name="T81" fmla="*/ 142 h 187"/>
                <a:gd name="T82" fmla="*/ 47 w 129"/>
                <a:gd name="T83" fmla="*/ 147 h 187"/>
                <a:gd name="T84" fmla="*/ 52 w 129"/>
                <a:gd name="T85" fmla="*/ 142 h 187"/>
                <a:gd name="T86" fmla="*/ 87 w 129"/>
                <a:gd name="T87" fmla="*/ 165 h 187"/>
                <a:gd name="T88" fmla="*/ 82 w 129"/>
                <a:gd name="T89" fmla="*/ 159 h 187"/>
                <a:gd name="T90" fmla="*/ 78 w 129"/>
                <a:gd name="T91" fmla="*/ 165 h 187"/>
                <a:gd name="T92" fmla="*/ 87 w 129"/>
                <a:gd name="T93" fmla="*/ 142 h 187"/>
                <a:gd name="T94" fmla="*/ 78 w 129"/>
                <a:gd name="T95" fmla="*/ 142 h 187"/>
                <a:gd name="T96" fmla="*/ 82 w 129"/>
                <a:gd name="T97" fmla="*/ 147 h 187"/>
                <a:gd name="T98" fmla="*/ 87 w 129"/>
                <a:gd name="T99" fmla="*/ 142 h 187"/>
                <a:gd name="T100" fmla="*/ 34 w 129"/>
                <a:gd name="T101" fmla="*/ 103 h 187"/>
                <a:gd name="T102" fmla="*/ 0 w 129"/>
                <a:gd name="T103" fmla="*/ 131 h 187"/>
                <a:gd name="T104" fmla="*/ 5 w 129"/>
                <a:gd name="T105" fmla="*/ 187 h 187"/>
                <a:gd name="T106" fmla="*/ 9 w 129"/>
                <a:gd name="T107" fmla="*/ 133 h 187"/>
                <a:gd name="T108" fmla="*/ 40 w 129"/>
                <a:gd name="T109" fmla="*/ 104 h 187"/>
                <a:gd name="T110" fmla="*/ 40 w 129"/>
                <a:gd name="T111" fmla="*/ 10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9" h="187">
                  <a:moveTo>
                    <a:pt x="60" y="135"/>
                  </a:moveTo>
                  <a:cubicBezTo>
                    <a:pt x="60" y="120"/>
                    <a:pt x="60" y="120"/>
                    <a:pt x="60" y="120"/>
                  </a:cubicBezTo>
                  <a:cubicBezTo>
                    <a:pt x="55" y="118"/>
                    <a:pt x="51" y="113"/>
                    <a:pt x="51" y="107"/>
                  </a:cubicBezTo>
                  <a:cubicBezTo>
                    <a:pt x="51" y="104"/>
                    <a:pt x="53" y="102"/>
                    <a:pt x="56" y="102"/>
                  </a:cubicBezTo>
                  <a:cubicBezTo>
                    <a:pt x="58" y="102"/>
                    <a:pt x="60" y="104"/>
                    <a:pt x="60" y="107"/>
                  </a:cubicBezTo>
                  <a:cubicBezTo>
                    <a:pt x="60" y="109"/>
                    <a:pt x="62" y="111"/>
                    <a:pt x="65" y="111"/>
                  </a:cubicBezTo>
                  <a:cubicBezTo>
                    <a:pt x="67" y="111"/>
                    <a:pt x="69" y="109"/>
                    <a:pt x="69" y="107"/>
                  </a:cubicBezTo>
                  <a:cubicBezTo>
                    <a:pt x="69" y="104"/>
                    <a:pt x="71" y="102"/>
                    <a:pt x="74" y="102"/>
                  </a:cubicBezTo>
                  <a:cubicBezTo>
                    <a:pt x="76" y="102"/>
                    <a:pt x="78" y="104"/>
                    <a:pt x="78" y="107"/>
                  </a:cubicBezTo>
                  <a:cubicBezTo>
                    <a:pt x="78" y="113"/>
                    <a:pt x="75" y="118"/>
                    <a:pt x="69" y="120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69" y="138"/>
                    <a:pt x="67" y="140"/>
                    <a:pt x="65" y="140"/>
                  </a:cubicBezTo>
                  <a:cubicBezTo>
                    <a:pt x="62" y="140"/>
                    <a:pt x="60" y="138"/>
                    <a:pt x="60" y="135"/>
                  </a:cubicBezTo>
                  <a:close/>
                  <a:moveTo>
                    <a:pt x="23" y="17"/>
                  </a:moveTo>
                  <a:cubicBezTo>
                    <a:pt x="23" y="7"/>
                    <a:pt x="30" y="0"/>
                    <a:pt x="4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9" y="0"/>
                    <a:pt x="107" y="7"/>
                    <a:pt x="107" y="17"/>
                  </a:cubicBezTo>
                  <a:cubicBezTo>
                    <a:pt x="107" y="24"/>
                    <a:pt x="101" y="31"/>
                    <a:pt x="94" y="33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94" y="63"/>
                    <a:pt x="94" y="63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89" y="93"/>
                    <a:pt x="83" y="98"/>
                    <a:pt x="77" y="98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46" y="98"/>
                    <a:pt x="41" y="93"/>
                    <a:pt x="40" y="85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5" y="63"/>
                    <a:pt x="35" y="62"/>
                    <a:pt x="35" y="62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28" y="31"/>
                    <a:pt x="23" y="24"/>
                    <a:pt x="23" y="17"/>
                  </a:cubicBezTo>
                  <a:close/>
                  <a:moveTo>
                    <a:pt x="85" y="59"/>
                  </a:moveTo>
                  <a:cubicBezTo>
                    <a:pt x="44" y="59"/>
                    <a:pt x="44" y="59"/>
                    <a:pt x="44" y="59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50" y="89"/>
                    <a:pt x="53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89"/>
                    <a:pt x="81" y="84"/>
                    <a:pt x="81" y="83"/>
                  </a:cubicBezTo>
                  <a:cubicBezTo>
                    <a:pt x="85" y="62"/>
                    <a:pt x="85" y="62"/>
                    <a:pt x="85" y="62"/>
                  </a:cubicBezTo>
                  <a:lnTo>
                    <a:pt x="85" y="59"/>
                  </a:lnTo>
                  <a:close/>
                  <a:moveTo>
                    <a:pt x="85" y="34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85" y="49"/>
                    <a:pt x="85" y="49"/>
                    <a:pt x="85" y="49"/>
                  </a:cubicBezTo>
                  <a:lnTo>
                    <a:pt x="85" y="34"/>
                  </a:lnTo>
                  <a:close/>
                  <a:moveTo>
                    <a:pt x="32" y="17"/>
                  </a:moveTo>
                  <a:cubicBezTo>
                    <a:pt x="32" y="21"/>
                    <a:pt x="36" y="25"/>
                    <a:pt x="4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4" y="25"/>
                    <a:pt x="97" y="21"/>
                    <a:pt x="97" y="17"/>
                  </a:cubicBezTo>
                  <a:cubicBezTo>
                    <a:pt x="97" y="12"/>
                    <a:pt x="94" y="9"/>
                    <a:pt x="9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6" y="9"/>
                    <a:pt x="32" y="12"/>
                    <a:pt x="32" y="17"/>
                  </a:cubicBezTo>
                  <a:close/>
                  <a:moveTo>
                    <a:pt x="104" y="144"/>
                  </a:moveTo>
                  <a:cubicBezTo>
                    <a:pt x="101" y="144"/>
                    <a:pt x="99" y="146"/>
                    <a:pt x="99" y="149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6"/>
                    <a:pt x="28" y="144"/>
                    <a:pt x="26" y="144"/>
                  </a:cubicBezTo>
                  <a:cubicBezTo>
                    <a:pt x="23" y="144"/>
                    <a:pt x="21" y="146"/>
                    <a:pt x="21" y="149"/>
                  </a:cubicBezTo>
                  <a:cubicBezTo>
                    <a:pt x="21" y="182"/>
                    <a:pt x="21" y="182"/>
                    <a:pt x="21" y="182"/>
                  </a:cubicBezTo>
                  <a:cubicBezTo>
                    <a:pt x="21" y="185"/>
                    <a:pt x="23" y="187"/>
                    <a:pt x="26" y="187"/>
                  </a:cubicBezTo>
                  <a:cubicBezTo>
                    <a:pt x="104" y="187"/>
                    <a:pt x="104" y="187"/>
                    <a:pt x="104" y="187"/>
                  </a:cubicBezTo>
                  <a:cubicBezTo>
                    <a:pt x="106" y="187"/>
                    <a:pt x="108" y="185"/>
                    <a:pt x="108" y="182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46"/>
                    <a:pt x="106" y="144"/>
                    <a:pt x="104" y="144"/>
                  </a:cubicBezTo>
                  <a:close/>
                  <a:moveTo>
                    <a:pt x="127" y="128"/>
                  </a:moveTo>
                  <a:cubicBezTo>
                    <a:pt x="95" y="103"/>
                    <a:pt x="95" y="103"/>
                    <a:pt x="95" y="103"/>
                  </a:cubicBezTo>
                  <a:cubicBezTo>
                    <a:pt x="93" y="102"/>
                    <a:pt x="91" y="102"/>
                    <a:pt x="89" y="104"/>
                  </a:cubicBezTo>
                  <a:cubicBezTo>
                    <a:pt x="88" y="106"/>
                    <a:pt x="88" y="109"/>
                    <a:pt x="90" y="110"/>
                  </a:cubicBezTo>
                  <a:cubicBezTo>
                    <a:pt x="120" y="133"/>
                    <a:pt x="120" y="133"/>
                    <a:pt x="120" y="133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20" y="185"/>
                    <a:pt x="122" y="187"/>
                    <a:pt x="125" y="187"/>
                  </a:cubicBezTo>
                  <a:cubicBezTo>
                    <a:pt x="127" y="187"/>
                    <a:pt x="129" y="185"/>
                    <a:pt x="129" y="182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0"/>
                    <a:pt x="129" y="128"/>
                    <a:pt x="127" y="128"/>
                  </a:cubicBezTo>
                  <a:close/>
                  <a:moveTo>
                    <a:pt x="47" y="159"/>
                  </a:moveTo>
                  <a:cubicBezTo>
                    <a:pt x="45" y="159"/>
                    <a:pt x="43" y="161"/>
                    <a:pt x="43" y="164"/>
                  </a:cubicBezTo>
                  <a:cubicBezTo>
                    <a:pt x="43" y="165"/>
                    <a:pt x="43" y="165"/>
                    <a:pt x="43" y="165"/>
                  </a:cubicBezTo>
                  <a:cubicBezTo>
                    <a:pt x="43" y="167"/>
                    <a:pt x="45" y="169"/>
                    <a:pt x="47" y="169"/>
                  </a:cubicBezTo>
                  <a:cubicBezTo>
                    <a:pt x="50" y="169"/>
                    <a:pt x="52" y="167"/>
                    <a:pt x="52" y="165"/>
                  </a:cubicBezTo>
                  <a:cubicBezTo>
                    <a:pt x="52" y="164"/>
                    <a:pt x="52" y="164"/>
                    <a:pt x="52" y="164"/>
                  </a:cubicBezTo>
                  <a:cubicBezTo>
                    <a:pt x="52" y="161"/>
                    <a:pt x="50" y="159"/>
                    <a:pt x="47" y="159"/>
                  </a:cubicBezTo>
                  <a:close/>
                  <a:moveTo>
                    <a:pt x="52" y="142"/>
                  </a:moveTo>
                  <a:cubicBezTo>
                    <a:pt x="52" y="139"/>
                    <a:pt x="50" y="137"/>
                    <a:pt x="47" y="137"/>
                  </a:cubicBezTo>
                  <a:cubicBezTo>
                    <a:pt x="45" y="137"/>
                    <a:pt x="43" y="139"/>
                    <a:pt x="43" y="142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5"/>
                    <a:pt x="45" y="147"/>
                    <a:pt x="47" y="147"/>
                  </a:cubicBezTo>
                  <a:cubicBezTo>
                    <a:pt x="50" y="147"/>
                    <a:pt x="52" y="145"/>
                    <a:pt x="52" y="143"/>
                  </a:cubicBezTo>
                  <a:lnTo>
                    <a:pt x="52" y="142"/>
                  </a:lnTo>
                  <a:close/>
                  <a:moveTo>
                    <a:pt x="82" y="169"/>
                  </a:moveTo>
                  <a:cubicBezTo>
                    <a:pt x="85" y="169"/>
                    <a:pt x="87" y="167"/>
                    <a:pt x="87" y="165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1"/>
                    <a:pt x="85" y="159"/>
                    <a:pt x="82" y="159"/>
                  </a:cubicBezTo>
                  <a:cubicBezTo>
                    <a:pt x="80" y="159"/>
                    <a:pt x="78" y="161"/>
                    <a:pt x="78" y="164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8" y="167"/>
                    <a:pt x="80" y="169"/>
                    <a:pt x="82" y="169"/>
                  </a:cubicBezTo>
                  <a:close/>
                  <a:moveTo>
                    <a:pt x="87" y="142"/>
                  </a:moveTo>
                  <a:cubicBezTo>
                    <a:pt x="87" y="139"/>
                    <a:pt x="85" y="137"/>
                    <a:pt x="82" y="137"/>
                  </a:cubicBezTo>
                  <a:cubicBezTo>
                    <a:pt x="80" y="137"/>
                    <a:pt x="78" y="139"/>
                    <a:pt x="78" y="142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80" y="147"/>
                    <a:pt x="82" y="147"/>
                  </a:cubicBezTo>
                  <a:cubicBezTo>
                    <a:pt x="85" y="147"/>
                    <a:pt x="87" y="145"/>
                    <a:pt x="87" y="143"/>
                  </a:cubicBezTo>
                  <a:lnTo>
                    <a:pt x="87" y="142"/>
                  </a:lnTo>
                  <a:close/>
                  <a:moveTo>
                    <a:pt x="40" y="104"/>
                  </a:moveTo>
                  <a:cubicBezTo>
                    <a:pt x="39" y="102"/>
                    <a:pt x="36" y="102"/>
                    <a:pt x="34" y="103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30"/>
                    <a:pt x="0" y="13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5"/>
                    <a:pt x="2" y="187"/>
                    <a:pt x="5" y="187"/>
                  </a:cubicBezTo>
                  <a:cubicBezTo>
                    <a:pt x="7" y="187"/>
                    <a:pt x="9" y="185"/>
                    <a:pt x="9" y="182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2" y="109"/>
                    <a:pt x="42" y="106"/>
                    <a:pt x="40" y="104"/>
                  </a:cubicBezTo>
                  <a:close/>
                  <a:moveTo>
                    <a:pt x="40" y="104"/>
                  </a:moveTo>
                  <a:cubicBezTo>
                    <a:pt x="40" y="104"/>
                    <a:pt x="40" y="104"/>
                    <a:pt x="40" y="104"/>
                  </a:cubicBezTo>
                </a:path>
              </a:pathLst>
            </a:custGeom>
            <a:solidFill>
              <a:schemeClr val="accent1"/>
            </a:solidFill>
            <a:ln w="3175"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101081" y="3323266"/>
            <a:ext cx="607628" cy="607628"/>
            <a:chOff x="7101081" y="3323266"/>
            <a:chExt cx="607628" cy="607628"/>
          </a:xfrm>
        </p:grpSpPr>
        <p:sp>
          <p:nvSpPr>
            <p:cNvPr id="24" name="Oval 23"/>
            <p:cNvSpPr/>
            <p:nvPr/>
          </p:nvSpPr>
          <p:spPr>
            <a:xfrm>
              <a:off x="7101081" y="3323266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6" name="Freeform 6"/>
            <p:cNvSpPr>
              <a:spLocks noEditPoints="1"/>
            </p:cNvSpPr>
            <p:nvPr/>
          </p:nvSpPr>
          <p:spPr bwMode="auto">
            <a:xfrm>
              <a:off x="7242033" y="3450578"/>
              <a:ext cx="305432" cy="337889"/>
            </a:xfrm>
            <a:custGeom>
              <a:avLst/>
              <a:gdLst>
                <a:gd name="T0" fmla="*/ 1566 w 3301"/>
                <a:gd name="T1" fmla="*/ 3519 h 3654"/>
                <a:gd name="T2" fmla="*/ 267 w 3301"/>
                <a:gd name="T3" fmla="*/ 2726 h 3654"/>
                <a:gd name="T4" fmla="*/ 586 w 3301"/>
                <a:gd name="T5" fmla="*/ 3048 h 3654"/>
                <a:gd name="T6" fmla="*/ 1581 w 3301"/>
                <a:gd name="T7" fmla="*/ 2744 h 3654"/>
                <a:gd name="T8" fmla="*/ 1767 w 3301"/>
                <a:gd name="T9" fmla="*/ 2621 h 3654"/>
                <a:gd name="T10" fmla="*/ 815 w 3301"/>
                <a:gd name="T11" fmla="*/ 3107 h 3654"/>
                <a:gd name="T12" fmla="*/ 1391 w 3301"/>
                <a:gd name="T13" fmla="*/ 682 h 3654"/>
                <a:gd name="T14" fmla="*/ 2342 w 3301"/>
                <a:gd name="T15" fmla="*/ 592 h 3654"/>
                <a:gd name="T16" fmla="*/ 2673 w 3301"/>
                <a:gd name="T17" fmla="*/ 1035 h 3654"/>
                <a:gd name="T18" fmla="*/ 2717 w 3301"/>
                <a:gd name="T19" fmla="*/ 918 h 3654"/>
                <a:gd name="T20" fmla="*/ 2709 w 3301"/>
                <a:gd name="T21" fmla="*/ 789 h 3654"/>
                <a:gd name="T22" fmla="*/ 2649 w 3301"/>
                <a:gd name="T23" fmla="*/ 681 h 3654"/>
                <a:gd name="T24" fmla="*/ 2550 w 3301"/>
                <a:gd name="T25" fmla="*/ 608 h 3654"/>
                <a:gd name="T26" fmla="*/ 2426 w 3301"/>
                <a:gd name="T27" fmla="*/ 580 h 3654"/>
                <a:gd name="T28" fmla="*/ 2913 w 3301"/>
                <a:gd name="T29" fmla="*/ 2033 h 3654"/>
                <a:gd name="T30" fmla="*/ 1608 w 3301"/>
                <a:gd name="T31" fmla="*/ 0 h 3654"/>
                <a:gd name="T32" fmla="*/ 1655 w 3301"/>
                <a:gd name="T33" fmla="*/ 18 h 3654"/>
                <a:gd name="T34" fmla="*/ 2254 w 3301"/>
                <a:gd name="T35" fmla="*/ 496 h 3654"/>
                <a:gd name="T36" fmla="*/ 2381 w 3301"/>
                <a:gd name="T37" fmla="*/ 462 h 3654"/>
                <a:gd name="T38" fmla="*/ 2528 w 3301"/>
                <a:gd name="T39" fmla="*/ 472 h 3654"/>
                <a:gd name="T40" fmla="*/ 2663 w 3301"/>
                <a:gd name="T41" fmla="*/ 534 h 3654"/>
                <a:gd name="T42" fmla="*/ 2767 w 3301"/>
                <a:gd name="T43" fmla="*/ 637 h 3654"/>
                <a:gd name="T44" fmla="*/ 2829 w 3301"/>
                <a:gd name="T45" fmla="*/ 772 h 3654"/>
                <a:gd name="T46" fmla="*/ 2839 w 3301"/>
                <a:gd name="T47" fmla="*/ 919 h 3654"/>
                <a:gd name="T48" fmla="*/ 2805 w 3301"/>
                <a:gd name="T49" fmla="*/ 1046 h 3654"/>
                <a:gd name="T50" fmla="*/ 3283 w 3301"/>
                <a:gd name="T51" fmla="*/ 1645 h 3654"/>
                <a:gd name="T52" fmla="*/ 3301 w 3301"/>
                <a:gd name="T53" fmla="*/ 1692 h 3654"/>
                <a:gd name="T54" fmla="*/ 2970 w 3301"/>
                <a:gd name="T55" fmla="*/ 2161 h 3654"/>
                <a:gd name="T56" fmla="*/ 2926 w 3301"/>
                <a:gd name="T57" fmla="*/ 2186 h 3654"/>
                <a:gd name="T58" fmla="*/ 2891 w 3301"/>
                <a:gd name="T59" fmla="*/ 2178 h 3654"/>
                <a:gd name="T60" fmla="*/ 1867 w 3301"/>
                <a:gd name="T61" fmla="*/ 2553 h 3654"/>
                <a:gd name="T62" fmla="*/ 2075 w 3301"/>
                <a:gd name="T63" fmla="*/ 2974 h 3654"/>
                <a:gd name="T64" fmla="*/ 2058 w 3301"/>
                <a:gd name="T65" fmla="*/ 3015 h 3654"/>
                <a:gd name="T66" fmla="*/ 1975 w 3301"/>
                <a:gd name="T67" fmla="*/ 3398 h 3654"/>
                <a:gd name="T68" fmla="*/ 1968 w 3301"/>
                <a:gd name="T69" fmla="*/ 3447 h 3654"/>
                <a:gd name="T70" fmla="*/ 1576 w 3301"/>
                <a:gd name="T71" fmla="*/ 3647 h 3654"/>
                <a:gd name="T72" fmla="*/ 1533 w 3301"/>
                <a:gd name="T73" fmla="*/ 3652 h 3654"/>
                <a:gd name="T74" fmla="*/ 1049 w 3301"/>
                <a:gd name="T75" fmla="*/ 3097 h 3654"/>
                <a:gd name="T76" fmla="*/ 807 w 3301"/>
                <a:gd name="T77" fmla="*/ 3245 h 3654"/>
                <a:gd name="T78" fmla="*/ 764 w 3301"/>
                <a:gd name="T79" fmla="*/ 3228 h 3654"/>
                <a:gd name="T80" fmla="*/ 497 w 3301"/>
                <a:gd name="T81" fmla="*/ 3306 h 3654"/>
                <a:gd name="T82" fmla="*/ 452 w 3301"/>
                <a:gd name="T83" fmla="*/ 3312 h 3654"/>
                <a:gd name="T84" fmla="*/ 18 w 3301"/>
                <a:gd name="T85" fmla="*/ 2890 h 3654"/>
                <a:gd name="T86" fmla="*/ 0 w 3301"/>
                <a:gd name="T87" fmla="*/ 2847 h 3654"/>
                <a:gd name="T88" fmla="*/ 18 w 3301"/>
                <a:gd name="T89" fmla="*/ 2804 h 3654"/>
                <a:gd name="T90" fmla="*/ 65 w 3301"/>
                <a:gd name="T91" fmla="*/ 2519 h 3654"/>
                <a:gd name="T92" fmla="*/ 60 w 3301"/>
                <a:gd name="T93" fmla="*/ 2471 h 3654"/>
                <a:gd name="T94" fmla="*/ 1132 w 3301"/>
                <a:gd name="T95" fmla="*/ 423 h 3654"/>
                <a:gd name="T96" fmla="*/ 1115 w 3301"/>
                <a:gd name="T97" fmla="*/ 375 h 3654"/>
                <a:gd name="T98" fmla="*/ 1139 w 3301"/>
                <a:gd name="T99" fmla="*/ 331 h 3654"/>
                <a:gd name="T100" fmla="*/ 1608 w 3301"/>
                <a:gd name="T101" fmla="*/ 0 h 3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01" h="3654">
                  <a:moveTo>
                    <a:pt x="1480" y="2811"/>
                  </a:moveTo>
                  <a:lnTo>
                    <a:pt x="1151" y="3029"/>
                  </a:lnTo>
                  <a:lnTo>
                    <a:pt x="1566" y="3519"/>
                  </a:lnTo>
                  <a:lnTo>
                    <a:pt x="1831" y="3389"/>
                  </a:lnTo>
                  <a:lnTo>
                    <a:pt x="1480" y="2811"/>
                  </a:lnTo>
                  <a:close/>
                  <a:moveTo>
                    <a:pt x="267" y="2726"/>
                  </a:moveTo>
                  <a:lnTo>
                    <a:pt x="146" y="2847"/>
                  </a:lnTo>
                  <a:lnTo>
                    <a:pt x="467" y="3168"/>
                  </a:lnTo>
                  <a:lnTo>
                    <a:pt x="586" y="3048"/>
                  </a:lnTo>
                  <a:lnTo>
                    <a:pt x="267" y="2726"/>
                  </a:lnTo>
                  <a:close/>
                  <a:moveTo>
                    <a:pt x="1767" y="2621"/>
                  </a:moveTo>
                  <a:lnTo>
                    <a:pt x="1581" y="2744"/>
                  </a:lnTo>
                  <a:lnTo>
                    <a:pt x="1799" y="3103"/>
                  </a:lnTo>
                  <a:lnTo>
                    <a:pt x="1942" y="2960"/>
                  </a:lnTo>
                  <a:lnTo>
                    <a:pt x="1767" y="2621"/>
                  </a:lnTo>
                  <a:close/>
                  <a:moveTo>
                    <a:pt x="1391" y="682"/>
                  </a:moveTo>
                  <a:lnTo>
                    <a:pt x="196" y="2483"/>
                  </a:lnTo>
                  <a:lnTo>
                    <a:pt x="815" y="3107"/>
                  </a:lnTo>
                  <a:lnTo>
                    <a:pt x="1756" y="2483"/>
                  </a:lnTo>
                  <a:lnTo>
                    <a:pt x="2619" y="1910"/>
                  </a:lnTo>
                  <a:lnTo>
                    <a:pt x="1391" y="682"/>
                  </a:lnTo>
                  <a:close/>
                  <a:moveTo>
                    <a:pt x="2426" y="580"/>
                  </a:moveTo>
                  <a:lnTo>
                    <a:pt x="2383" y="584"/>
                  </a:lnTo>
                  <a:lnTo>
                    <a:pt x="2342" y="592"/>
                  </a:lnTo>
                  <a:lnTo>
                    <a:pt x="2302" y="607"/>
                  </a:lnTo>
                  <a:lnTo>
                    <a:pt x="2266" y="628"/>
                  </a:lnTo>
                  <a:lnTo>
                    <a:pt x="2673" y="1035"/>
                  </a:lnTo>
                  <a:lnTo>
                    <a:pt x="2693" y="999"/>
                  </a:lnTo>
                  <a:lnTo>
                    <a:pt x="2709" y="959"/>
                  </a:lnTo>
                  <a:lnTo>
                    <a:pt x="2717" y="918"/>
                  </a:lnTo>
                  <a:lnTo>
                    <a:pt x="2721" y="875"/>
                  </a:lnTo>
                  <a:lnTo>
                    <a:pt x="2717" y="830"/>
                  </a:lnTo>
                  <a:lnTo>
                    <a:pt x="2709" y="789"/>
                  </a:lnTo>
                  <a:lnTo>
                    <a:pt x="2693" y="751"/>
                  </a:lnTo>
                  <a:lnTo>
                    <a:pt x="2673" y="714"/>
                  </a:lnTo>
                  <a:lnTo>
                    <a:pt x="2649" y="681"/>
                  </a:lnTo>
                  <a:lnTo>
                    <a:pt x="2620" y="652"/>
                  </a:lnTo>
                  <a:lnTo>
                    <a:pt x="2587" y="628"/>
                  </a:lnTo>
                  <a:lnTo>
                    <a:pt x="2550" y="608"/>
                  </a:lnTo>
                  <a:lnTo>
                    <a:pt x="2512" y="592"/>
                  </a:lnTo>
                  <a:lnTo>
                    <a:pt x="2470" y="584"/>
                  </a:lnTo>
                  <a:lnTo>
                    <a:pt x="2426" y="580"/>
                  </a:lnTo>
                  <a:close/>
                  <a:moveTo>
                    <a:pt x="1606" y="140"/>
                  </a:moveTo>
                  <a:lnTo>
                    <a:pt x="1267" y="388"/>
                  </a:lnTo>
                  <a:lnTo>
                    <a:pt x="2913" y="2033"/>
                  </a:lnTo>
                  <a:lnTo>
                    <a:pt x="3161" y="1694"/>
                  </a:lnTo>
                  <a:lnTo>
                    <a:pt x="1606" y="140"/>
                  </a:lnTo>
                  <a:close/>
                  <a:moveTo>
                    <a:pt x="1608" y="0"/>
                  </a:moveTo>
                  <a:lnTo>
                    <a:pt x="1625" y="1"/>
                  </a:lnTo>
                  <a:lnTo>
                    <a:pt x="1642" y="8"/>
                  </a:lnTo>
                  <a:lnTo>
                    <a:pt x="1655" y="18"/>
                  </a:lnTo>
                  <a:lnTo>
                    <a:pt x="2178" y="541"/>
                  </a:lnTo>
                  <a:lnTo>
                    <a:pt x="2215" y="516"/>
                  </a:lnTo>
                  <a:lnTo>
                    <a:pt x="2254" y="496"/>
                  </a:lnTo>
                  <a:lnTo>
                    <a:pt x="2295" y="479"/>
                  </a:lnTo>
                  <a:lnTo>
                    <a:pt x="2338" y="468"/>
                  </a:lnTo>
                  <a:lnTo>
                    <a:pt x="2381" y="462"/>
                  </a:lnTo>
                  <a:lnTo>
                    <a:pt x="2426" y="458"/>
                  </a:lnTo>
                  <a:lnTo>
                    <a:pt x="2478" y="462"/>
                  </a:lnTo>
                  <a:lnTo>
                    <a:pt x="2528" y="472"/>
                  </a:lnTo>
                  <a:lnTo>
                    <a:pt x="2577" y="487"/>
                  </a:lnTo>
                  <a:lnTo>
                    <a:pt x="2621" y="507"/>
                  </a:lnTo>
                  <a:lnTo>
                    <a:pt x="2663" y="534"/>
                  </a:lnTo>
                  <a:lnTo>
                    <a:pt x="2702" y="564"/>
                  </a:lnTo>
                  <a:lnTo>
                    <a:pt x="2737" y="599"/>
                  </a:lnTo>
                  <a:lnTo>
                    <a:pt x="2767" y="637"/>
                  </a:lnTo>
                  <a:lnTo>
                    <a:pt x="2793" y="679"/>
                  </a:lnTo>
                  <a:lnTo>
                    <a:pt x="2814" y="724"/>
                  </a:lnTo>
                  <a:lnTo>
                    <a:pt x="2829" y="772"/>
                  </a:lnTo>
                  <a:lnTo>
                    <a:pt x="2839" y="823"/>
                  </a:lnTo>
                  <a:lnTo>
                    <a:pt x="2841" y="875"/>
                  </a:lnTo>
                  <a:lnTo>
                    <a:pt x="2839" y="919"/>
                  </a:lnTo>
                  <a:lnTo>
                    <a:pt x="2833" y="963"/>
                  </a:lnTo>
                  <a:lnTo>
                    <a:pt x="2820" y="1005"/>
                  </a:lnTo>
                  <a:lnTo>
                    <a:pt x="2805" y="1046"/>
                  </a:lnTo>
                  <a:lnTo>
                    <a:pt x="2785" y="1085"/>
                  </a:lnTo>
                  <a:lnTo>
                    <a:pt x="2760" y="1123"/>
                  </a:lnTo>
                  <a:lnTo>
                    <a:pt x="3283" y="1645"/>
                  </a:lnTo>
                  <a:lnTo>
                    <a:pt x="3294" y="1660"/>
                  </a:lnTo>
                  <a:lnTo>
                    <a:pt x="3300" y="1675"/>
                  </a:lnTo>
                  <a:lnTo>
                    <a:pt x="3301" y="1692"/>
                  </a:lnTo>
                  <a:lnTo>
                    <a:pt x="3297" y="1709"/>
                  </a:lnTo>
                  <a:lnTo>
                    <a:pt x="3290" y="1724"/>
                  </a:lnTo>
                  <a:lnTo>
                    <a:pt x="2970" y="2161"/>
                  </a:lnTo>
                  <a:lnTo>
                    <a:pt x="2958" y="2174"/>
                  </a:lnTo>
                  <a:lnTo>
                    <a:pt x="2943" y="2182"/>
                  </a:lnTo>
                  <a:lnTo>
                    <a:pt x="2926" y="2186"/>
                  </a:lnTo>
                  <a:lnTo>
                    <a:pt x="2921" y="2187"/>
                  </a:lnTo>
                  <a:lnTo>
                    <a:pt x="2906" y="2185"/>
                  </a:lnTo>
                  <a:lnTo>
                    <a:pt x="2891" y="2178"/>
                  </a:lnTo>
                  <a:lnTo>
                    <a:pt x="2878" y="2169"/>
                  </a:lnTo>
                  <a:lnTo>
                    <a:pt x="2706" y="1998"/>
                  </a:lnTo>
                  <a:lnTo>
                    <a:pt x="1867" y="2553"/>
                  </a:lnTo>
                  <a:lnTo>
                    <a:pt x="2069" y="2944"/>
                  </a:lnTo>
                  <a:lnTo>
                    <a:pt x="2074" y="2959"/>
                  </a:lnTo>
                  <a:lnTo>
                    <a:pt x="2075" y="2974"/>
                  </a:lnTo>
                  <a:lnTo>
                    <a:pt x="2073" y="2989"/>
                  </a:lnTo>
                  <a:lnTo>
                    <a:pt x="2068" y="3002"/>
                  </a:lnTo>
                  <a:lnTo>
                    <a:pt x="2058" y="3015"/>
                  </a:lnTo>
                  <a:lnTo>
                    <a:pt x="1863" y="3209"/>
                  </a:lnTo>
                  <a:lnTo>
                    <a:pt x="1968" y="3383"/>
                  </a:lnTo>
                  <a:lnTo>
                    <a:pt x="1975" y="3398"/>
                  </a:lnTo>
                  <a:lnTo>
                    <a:pt x="1977" y="3415"/>
                  </a:lnTo>
                  <a:lnTo>
                    <a:pt x="1975" y="3431"/>
                  </a:lnTo>
                  <a:lnTo>
                    <a:pt x="1968" y="3447"/>
                  </a:lnTo>
                  <a:lnTo>
                    <a:pt x="1957" y="3459"/>
                  </a:lnTo>
                  <a:lnTo>
                    <a:pt x="1944" y="3469"/>
                  </a:lnTo>
                  <a:lnTo>
                    <a:pt x="1576" y="3647"/>
                  </a:lnTo>
                  <a:lnTo>
                    <a:pt x="1564" y="3653"/>
                  </a:lnTo>
                  <a:lnTo>
                    <a:pt x="1550" y="3654"/>
                  </a:lnTo>
                  <a:lnTo>
                    <a:pt x="1533" y="3652"/>
                  </a:lnTo>
                  <a:lnTo>
                    <a:pt x="1518" y="3644"/>
                  </a:lnTo>
                  <a:lnTo>
                    <a:pt x="1504" y="3633"/>
                  </a:lnTo>
                  <a:lnTo>
                    <a:pt x="1049" y="3097"/>
                  </a:lnTo>
                  <a:lnTo>
                    <a:pt x="840" y="3235"/>
                  </a:lnTo>
                  <a:lnTo>
                    <a:pt x="824" y="3243"/>
                  </a:lnTo>
                  <a:lnTo>
                    <a:pt x="807" y="3245"/>
                  </a:lnTo>
                  <a:lnTo>
                    <a:pt x="791" y="3243"/>
                  </a:lnTo>
                  <a:lnTo>
                    <a:pt x="776" y="3238"/>
                  </a:lnTo>
                  <a:lnTo>
                    <a:pt x="764" y="3228"/>
                  </a:lnTo>
                  <a:lnTo>
                    <a:pt x="671" y="3135"/>
                  </a:lnTo>
                  <a:lnTo>
                    <a:pt x="510" y="3296"/>
                  </a:lnTo>
                  <a:lnTo>
                    <a:pt x="497" y="3306"/>
                  </a:lnTo>
                  <a:lnTo>
                    <a:pt x="483" y="3312"/>
                  </a:lnTo>
                  <a:lnTo>
                    <a:pt x="467" y="3314"/>
                  </a:lnTo>
                  <a:lnTo>
                    <a:pt x="452" y="3312"/>
                  </a:lnTo>
                  <a:lnTo>
                    <a:pt x="437" y="3306"/>
                  </a:lnTo>
                  <a:lnTo>
                    <a:pt x="424" y="3296"/>
                  </a:lnTo>
                  <a:lnTo>
                    <a:pt x="18" y="2890"/>
                  </a:lnTo>
                  <a:lnTo>
                    <a:pt x="8" y="2877"/>
                  </a:lnTo>
                  <a:lnTo>
                    <a:pt x="2" y="2862"/>
                  </a:lnTo>
                  <a:lnTo>
                    <a:pt x="0" y="2847"/>
                  </a:lnTo>
                  <a:lnTo>
                    <a:pt x="2" y="2831"/>
                  </a:lnTo>
                  <a:lnTo>
                    <a:pt x="8" y="2817"/>
                  </a:lnTo>
                  <a:lnTo>
                    <a:pt x="18" y="2804"/>
                  </a:lnTo>
                  <a:lnTo>
                    <a:pt x="182" y="2640"/>
                  </a:lnTo>
                  <a:lnTo>
                    <a:pt x="75" y="2532"/>
                  </a:lnTo>
                  <a:lnTo>
                    <a:pt x="65" y="2519"/>
                  </a:lnTo>
                  <a:lnTo>
                    <a:pt x="59" y="2505"/>
                  </a:lnTo>
                  <a:lnTo>
                    <a:pt x="58" y="2488"/>
                  </a:lnTo>
                  <a:lnTo>
                    <a:pt x="60" y="2471"/>
                  </a:lnTo>
                  <a:lnTo>
                    <a:pt x="68" y="2457"/>
                  </a:lnTo>
                  <a:lnTo>
                    <a:pt x="1304" y="595"/>
                  </a:lnTo>
                  <a:lnTo>
                    <a:pt x="1132" y="423"/>
                  </a:lnTo>
                  <a:lnTo>
                    <a:pt x="1121" y="409"/>
                  </a:lnTo>
                  <a:lnTo>
                    <a:pt x="1116" y="392"/>
                  </a:lnTo>
                  <a:lnTo>
                    <a:pt x="1115" y="375"/>
                  </a:lnTo>
                  <a:lnTo>
                    <a:pt x="1118" y="358"/>
                  </a:lnTo>
                  <a:lnTo>
                    <a:pt x="1127" y="343"/>
                  </a:lnTo>
                  <a:lnTo>
                    <a:pt x="1139" y="331"/>
                  </a:lnTo>
                  <a:lnTo>
                    <a:pt x="1576" y="11"/>
                  </a:lnTo>
                  <a:lnTo>
                    <a:pt x="1592" y="3"/>
                  </a:lnTo>
                  <a:lnTo>
                    <a:pt x="1608" y="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99519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8" grpId="0" animBg="1"/>
      <p:bldP spid="47" grpId="0" animBg="1"/>
      <p:bldP spid="44" grpId="0" animBg="1"/>
      <p:bldP spid="2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5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0" r="25150"/>
          <a:stretch>
            <a:fillRect/>
          </a:stretch>
        </p:blipFill>
        <p:spPr/>
      </p:pic>
      <p:sp>
        <p:nvSpPr>
          <p:cNvPr id="39" name="Rectangle 38"/>
          <p:cNvSpPr/>
          <p:nvPr/>
        </p:nvSpPr>
        <p:spPr>
          <a:xfrm>
            <a:off x="2646" y="0"/>
            <a:ext cx="6070600" cy="68707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TextBox 17"/>
          <p:cNvSpPr txBox="1"/>
          <p:nvPr/>
        </p:nvSpPr>
        <p:spPr>
          <a:xfrm>
            <a:off x="7077408" y="5112027"/>
            <a:ext cx="13916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</a:t>
            </a: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setting industry. 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77408" y="4805507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Promotion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59346" y="5112027"/>
            <a:ext cx="13916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</a:t>
            </a: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setting industry. 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59346" y="4805507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Corporate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77408" y="2448591"/>
            <a:ext cx="13916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</a:t>
            </a: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setting industry. 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77408" y="2086986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Birthday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759346" y="2448591"/>
            <a:ext cx="13916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</a:t>
            </a: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setting industry. 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59346" y="2086986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Wedding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68141" y="867513"/>
            <a:ext cx="4074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bg1"/>
                </a:solidFill>
                <a:latin typeface="+mj-lt"/>
              </a:rPr>
              <a:t>OUR SERVICE</a:t>
            </a:r>
            <a:endParaRPr lang="id-ID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79716" y="3218644"/>
            <a:ext cx="4461831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b="1" dirty="0" smtClean="0">
                <a:solidFill>
                  <a:schemeClr val="bg1"/>
                </a:solidFill>
              </a:rPr>
              <a:t>S</a:t>
            </a:r>
            <a:r>
              <a:rPr lang="en-US" sz="1100" b="1" dirty="0" smtClean="0">
                <a:solidFill>
                  <a:schemeClr val="bg1"/>
                </a:solidFill>
              </a:rPr>
              <a:t>imply dummy text of the printing and typesetting industry</a:t>
            </a:r>
            <a:r>
              <a:rPr lang="id-ID" sz="1100" b="1" dirty="0" smtClean="0">
                <a:solidFill>
                  <a:schemeClr val="bg1"/>
                </a:solidFill>
              </a:rPr>
              <a:t>. </a:t>
            </a:r>
            <a:r>
              <a:rPr lang="en-US" sz="1100" b="1" dirty="0" smtClean="0">
                <a:solidFill>
                  <a:schemeClr val="bg1"/>
                </a:solidFill>
              </a:rPr>
              <a:t>has been the industry's standard dummy text </a:t>
            </a:r>
            <a:r>
              <a:rPr lang="en-US" sz="1100" dirty="0" smtClean="0">
                <a:solidFill>
                  <a:schemeClr val="bg1"/>
                </a:solidFill>
              </a:rPr>
              <a:t>ever since the 1500s, when an unknown printer took a galley of type and scrambled it to make a type specimen</a:t>
            </a:r>
            <a:r>
              <a:rPr lang="id-ID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>
                <a:solidFill>
                  <a:schemeClr val="bg1"/>
                </a:solidFill>
              </a:rPr>
              <a:t>is simply dummy text of the printing and typesetting industry</a:t>
            </a:r>
            <a:r>
              <a:rPr lang="id-ID" sz="1100" dirty="0">
                <a:solidFill>
                  <a:schemeClr val="bg1"/>
                </a:solidFill>
              </a:rPr>
              <a:t> </a:t>
            </a:r>
            <a:r>
              <a:rPr lang="en-US" sz="1100" dirty="0">
                <a:solidFill>
                  <a:schemeClr val="bg1"/>
                </a:solidFill>
              </a:rPr>
              <a:t>has been the industry's standard dummy text ever since the 1500s, </a:t>
            </a:r>
            <a:endParaRPr lang="id-ID" sz="11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id-ID" sz="11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id-ID" sz="1100" dirty="0" smtClean="0">
                <a:solidFill>
                  <a:schemeClr val="bg1"/>
                </a:solidFill>
              </a:rPr>
              <a:t>W</a:t>
            </a:r>
            <a:r>
              <a:rPr lang="en-US" sz="1100" dirty="0" smtClean="0">
                <a:solidFill>
                  <a:schemeClr val="bg1"/>
                </a:solidFill>
              </a:rPr>
              <a:t>hen </a:t>
            </a:r>
            <a:r>
              <a:rPr lang="en-US" sz="1100" dirty="0">
                <a:solidFill>
                  <a:schemeClr val="bg1"/>
                </a:solidFill>
              </a:rPr>
              <a:t>an unknown printer took a galley of type and scrambled it to make a type </a:t>
            </a:r>
            <a:r>
              <a:rPr lang="en-US" sz="1100" dirty="0" smtClean="0">
                <a:solidFill>
                  <a:schemeClr val="bg1"/>
                </a:solidFill>
              </a:rPr>
              <a:t>specimen</a:t>
            </a:r>
            <a:endParaRPr lang="id-ID" sz="1100" dirty="0">
              <a:solidFill>
                <a:schemeClr val="bg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1042525" y="8884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968141" y="1434801"/>
            <a:ext cx="229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/>
                </a:solidFill>
              </a:rPr>
              <a:t>WHAT WE’RE OFFER</a:t>
            </a:r>
            <a:endParaRPr lang="id-ID" sz="1000" spc="300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459281" y="1254097"/>
            <a:ext cx="607628" cy="607628"/>
            <a:chOff x="1081286" y="345118"/>
            <a:chExt cx="607628" cy="607628"/>
          </a:xfrm>
        </p:grpSpPr>
        <p:sp>
          <p:nvSpPr>
            <p:cNvPr id="47" name="Oval 46"/>
            <p:cNvSpPr/>
            <p:nvPr/>
          </p:nvSpPr>
          <p:spPr>
            <a:xfrm>
              <a:off x="1081286" y="345118"/>
              <a:ext cx="607628" cy="6076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173275" y="432653"/>
              <a:ext cx="410968" cy="394997"/>
              <a:chOff x="1173275" y="432653"/>
              <a:chExt cx="410968" cy="394997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1185957" y="578003"/>
                <a:ext cx="398286" cy="66381"/>
                <a:chOff x="6718362" y="1918559"/>
                <a:chExt cx="227760" cy="37960"/>
              </a:xfrm>
              <a:solidFill>
                <a:schemeClr val="bg1"/>
              </a:solidFill>
            </p:grpSpPr>
            <p:sp>
              <p:nvSpPr>
                <p:cNvPr id="49" name="Rectangle 680"/>
                <p:cNvSpPr>
                  <a:spLocks noChangeArrowheads="1"/>
                </p:cNvSpPr>
                <p:nvPr/>
              </p:nvSpPr>
              <p:spPr bwMode="auto">
                <a:xfrm>
                  <a:off x="6927139" y="1918559"/>
                  <a:ext cx="18983" cy="3796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 b="1"/>
                </a:p>
              </p:txBody>
            </p:sp>
            <p:sp>
              <p:nvSpPr>
                <p:cNvPr id="50" name="Rectangle 681"/>
                <p:cNvSpPr>
                  <a:spLocks noChangeArrowheads="1"/>
                </p:cNvSpPr>
                <p:nvPr/>
              </p:nvSpPr>
              <p:spPr bwMode="auto">
                <a:xfrm>
                  <a:off x="6718362" y="1918559"/>
                  <a:ext cx="18983" cy="3796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 b="1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1173275" y="432653"/>
                <a:ext cx="400919" cy="394997"/>
                <a:chOff x="2429976" y="1590628"/>
                <a:chExt cx="524743" cy="516991"/>
              </a:xfrm>
              <a:solidFill>
                <a:schemeClr val="bg1"/>
              </a:solidFill>
            </p:grpSpPr>
            <p:sp>
              <p:nvSpPr>
                <p:cNvPr id="52" name="Freeform 1494"/>
                <p:cNvSpPr>
                  <a:spLocks noEditPoints="1"/>
                </p:cNvSpPr>
                <p:nvPr/>
              </p:nvSpPr>
              <p:spPr bwMode="auto">
                <a:xfrm>
                  <a:off x="2430096" y="1590628"/>
                  <a:ext cx="524623" cy="516991"/>
                </a:xfrm>
                <a:custGeom>
                  <a:avLst/>
                  <a:gdLst>
                    <a:gd name="T0" fmla="*/ 147 w 165"/>
                    <a:gd name="T1" fmla="*/ 57 h 162"/>
                    <a:gd name="T2" fmla="*/ 131 w 165"/>
                    <a:gd name="T3" fmla="*/ 54 h 162"/>
                    <a:gd name="T4" fmla="*/ 145 w 165"/>
                    <a:gd name="T5" fmla="*/ 61 h 162"/>
                    <a:gd name="T6" fmla="*/ 154 w 165"/>
                    <a:gd name="T7" fmla="*/ 101 h 162"/>
                    <a:gd name="T8" fmla="*/ 107 w 165"/>
                    <a:gd name="T9" fmla="*/ 121 h 162"/>
                    <a:gd name="T10" fmla="*/ 98 w 165"/>
                    <a:gd name="T11" fmla="*/ 102 h 162"/>
                    <a:gd name="T12" fmla="*/ 102 w 165"/>
                    <a:gd name="T13" fmla="*/ 123 h 162"/>
                    <a:gd name="T14" fmla="*/ 95 w 165"/>
                    <a:gd name="T15" fmla="*/ 128 h 162"/>
                    <a:gd name="T16" fmla="*/ 98 w 165"/>
                    <a:gd name="T17" fmla="*/ 131 h 162"/>
                    <a:gd name="T18" fmla="*/ 85 w 165"/>
                    <a:gd name="T19" fmla="*/ 116 h 162"/>
                    <a:gd name="T20" fmla="*/ 91 w 165"/>
                    <a:gd name="T21" fmla="*/ 113 h 162"/>
                    <a:gd name="T22" fmla="*/ 81 w 165"/>
                    <a:gd name="T23" fmla="*/ 111 h 162"/>
                    <a:gd name="T24" fmla="*/ 112 w 165"/>
                    <a:gd name="T25" fmla="*/ 80 h 162"/>
                    <a:gd name="T26" fmla="*/ 82 w 165"/>
                    <a:gd name="T27" fmla="*/ 0 h 162"/>
                    <a:gd name="T28" fmla="*/ 52 w 165"/>
                    <a:gd name="T29" fmla="*/ 80 h 162"/>
                    <a:gd name="T30" fmla="*/ 74 w 165"/>
                    <a:gd name="T31" fmla="*/ 112 h 162"/>
                    <a:gd name="T32" fmla="*/ 76 w 165"/>
                    <a:gd name="T33" fmla="*/ 116 h 162"/>
                    <a:gd name="T34" fmla="*/ 80 w 165"/>
                    <a:gd name="T35" fmla="*/ 151 h 162"/>
                    <a:gd name="T36" fmla="*/ 68 w 165"/>
                    <a:gd name="T37" fmla="*/ 130 h 162"/>
                    <a:gd name="T38" fmla="*/ 66 w 165"/>
                    <a:gd name="T39" fmla="*/ 126 h 162"/>
                    <a:gd name="T40" fmla="*/ 62 w 165"/>
                    <a:gd name="T41" fmla="*/ 125 h 162"/>
                    <a:gd name="T42" fmla="*/ 66 w 165"/>
                    <a:gd name="T43" fmla="*/ 102 h 162"/>
                    <a:gd name="T44" fmla="*/ 58 w 165"/>
                    <a:gd name="T45" fmla="*/ 121 h 162"/>
                    <a:gd name="T46" fmla="*/ 11 w 165"/>
                    <a:gd name="T47" fmla="*/ 101 h 162"/>
                    <a:gd name="T48" fmla="*/ 20 w 165"/>
                    <a:gd name="T49" fmla="*/ 61 h 162"/>
                    <a:gd name="T50" fmla="*/ 34 w 165"/>
                    <a:gd name="T51" fmla="*/ 54 h 162"/>
                    <a:gd name="T52" fmla="*/ 17 w 165"/>
                    <a:gd name="T53" fmla="*/ 57 h 162"/>
                    <a:gd name="T54" fmla="*/ 6 w 165"/>
                    <a:gd name="T55" fmla="*/ 104 h 162"/>
                    <a:gd name="T56" fmla="*/ 57 w 165"/>
                    <a:gd name="T57" fmla="*/ 126 h 162"/>
                    <a:gd name="T58" fmla="*/ 58 w 165"/>
                    <a:gd name="T59" fmla="*/ 135 h 162"/>
                    <a:gd name="T60" fmla="*/ 61 w 165"/>
                    <a:gd name="T61" fmla="*/ 135 h 162"/>
                    <a:gd name="T62" fmla="*/ 80 w 165"/>
                    <a:gd name="T63" fmla="*/ 161 h 162"/>
                    <a:gd name="T64" fmla="*/ 80 w 165"/>
                    <a:gd name="T65" fmla="*/ 162 h 162"/>
                    <a:gd name="T66" fmla="*/ 80 w 165"/>
                    <a:gd name="T67" fmla="*/ 162 h 162"/>
                    <a:gd name="T68" fmla="*/ 81 w 165"/>
                    <a:gd name="T69" fmla="*/ 162 h 162"/>
                    <a:gd name="T70" fmla="*/ 81 w 165"/>
                    <a:gd name="T71" fmla="*/ 162 h 162"/>
                    <a:gd name="T72" fmla="*/ 81 w 165"/>
                    <a:gd name="T73" fmla="*/ 162 h 162"/>
                    <a:gd name="T74" fmla="*/ 82 w 165"/>
                    <a:gd name="T75" fmla="*/ 162 h 162"/>
                    <a:gd name="T76" fmla="*/ 82 w 165"/>
                    <a:gd name="T77" fmla="*/ 162 h 162"/>
                    <a:gd name="T78" fmla="*/ 82 w 165"/>
                    <a:gd name="T79" fmla="*/ 162 h 162"/>
                    <a:gd name="T80" fmla="*/ 83 w 165"/>
                    <a:gd name="T81" fmla="*/ 162 h 162"/>
                    <a:gd name="T82" fmla="*/ 83 w 165"/>
                    <a:gd name="T83" fmla="*/ 162 h 162"/>
                    <a:gd name="T84" fmla="*/ 83 w 165"/>
                    <a:gd name="T85" fmla="*/ 162 h 162"/>
                    <a:gd name="T86" fmla="*/ 84 w 165"/>
                    <a:gd name="T87" fmla="*/ 162 h 162"/>
                    <a:gd name="T88" fmla="*/ 84 w 165"/>
                    <a:gd name="T89" fmla="*/ 162 h 162"/>
                    <a:gd name="T90" fmla="*/ 84 w 165"/>
                    <a:gd name="T91" fmla="*/ 162 h 162"/>
                    <a:gd name="T92" fmla="*/ 84 w 165"/>
                    <a:gd name="T93" fmla="*/ 161 h 162"/>
                    <a:gd name="T94" fmla="*/ 103 w 165"/>
                    <a:gd name="T95" fmla="*/ 135 h 162"/>
                    <a:gd name="T96" fmla="*/ 107 w 165"/>
                    <a:gd name="T97" fmla="*/ 134 h 162"/>
                    <a:gd name="T98" fmla="*/ 103 w 165"/>
                    <a:gd name="T99" fmla="*/ 128 h 162"/>
                    <a:gd name="T100" fmla="*/ 134 w 165"/>
                    <a:gd name="T101" fmla="*/ 121 h 162"/>
                    <a:gd name="T102" fmla="*/ 163 w 165"/>
                    <a:gd name="T103" fmla="*/ 78 h 162"/>
                    <a:gd name="T104" fmla="*/ 43 w 165"/>
                    <a:gd name="T105" fmla="*/ 44 h 162"/>
                    <a:gd name="T106" fmla="*/ 121 w 165"/>
                    <a:gd name="T107" fmla="*/ 44 h 162"/>
                    <a:gd name="T108" fmla="*/ 82 w 165"/>
                    <a:gd name="T109" fmla="*/ 101 h 162"/>
                    <a:gd name="T110" fmla="*/ 57 w 165"/>
                    <a:gd name="T111" fmla="*/ 77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65" h="162">
                      <a:moveTo>
                        <a:pt x="163" y="78"/>
                      </a:moveTo>
                      <a:cubicBezTo>
                        <a:pt x="161" y="69"/>
                        <a:pt x="155" y="62"/>
                        <a:pt x="147" y="57"/>
                      </a:cubicBezTo>
                      <a:cubicBezTo>
                        <a:pt x="143" y="54"/>
                        <a:pt x="139" y="53"/>
                        <a:pt x="134" y="52"/>
                      </a:cubicBezTo>
                      <a:cubicBezTo>
                        <a:pt x="132" y="52"/>
                        <a:pt x="131" y="53"/>
                        <a:pt x="131" y="54"/>
                      </a:cubicBezTo>
                      <a:cubicBezTo>
                        <a:pt x="130" y="56"/>
                        <a:pt x="131" y="57"/>
                        <a:pt x="133" y="57"/>
                      </a:cubicBezTo>
                      <a:cubicBezTo>
                        <a:pt x="137" y="58"/>
                        <a:pt x="141" y="59"/>
                        <a:pt x="145" y="61"/>
                      </a:cubicBezTo>
                      <a:cubicBezTo>
                        <a:pt x="151" y="65"/>
                        <a:pt x="156" y="72"/>
                        <a:pt x="157" y="80"/>
                      </a:cubicBezTo>
                      <a:cubicBezTo>
                        <a:pt x="159" y="87"/>
                        <a:pt x="158" y="95"/>
                        <a:pt x="154" y="101"/>
                      </a:cubicBezTo>
                      <a:cubicBezTo>
                        <a:pt x="150" y="108"/>
                        <a:pt x="142" y="113"/>
                        <a:pt x="132" y="116"/>
                      </a:cubicBezTo>
                      <a:cubicBezTo>
                        <a:pt x="124" y="119"/>
                        <a:pt x="115" y="121"/>
                        <a:pt x="107" y="121"/>
                      </a:cubicBezTo>
                      <a:cubicBezTo>
                        <a:pt x="104" y="116"/>
                        <a:pt x="103" y="110"/>
                        <a:pt x="101" y="104"/>
                      </a:cubicBezTo>
                      <a:cubicBezTo>
                        <a:pt x="101" y="102"/>
                        <a:pt x="100" y="102"/>
                        <a:pt x="98" y="102"/>
                      </a:cubicBezTo>
                      <a:cubicBezTo>
                        <a:pt x="97" y="102"/>
                        <a:pt x="96" y="103"/>
                        <a:pt x="96" y="105"/>
                      </a:cubicBezTo>
                      <a:cubicBezTo>
                        <a:pt x="97" y="111"/>
                        <a:pt x="99" y="117"/>
                        <a:pt x="102" y="123"/>
                      </a:cubicBezTo>
                      <a:cubicBezTo>
                        <a:pt x="96" y="125"/>
                        <a:pt x="96" y="125"/>
                        <a:pt x="96" y="125"/>
                      </a:cubicBezTo>
                      <a:cubicBezTo>
                        <a:pt x="95" y="126"/>
                        <a:pt x="95" y="127"/>
                        <a:pt x="95" y="128"/>
                      </a:cubicBezTo>
                      <a:cubicBezTo>
                        <a:pt x="95" y="129"/>
                        <a:pt x="95" y="129"/>
                        <a:pt x="96" y="130"/>
                      </a:cubicBezTo>
                      <a:cubicBezTo>
                        <a:pt x="98" y="131"/>
                        <a:pt x="98" y="131"/>
                        <a:pt x="98" y="131"/>
                      </a:cubicBezTo>
                      <a:cubicBezTo>
                        <a:pt x="85" y="151"/>
                        <a:pt x="85" y="151"/>
                        <a:pt x="85" y="151"/>
                      </a:cubicBezTo>
                      <a:cubicBezTo>
                        <a:pt x="85" y="116"/>
                        <a:pt x="85" y="116"/>
                        <a:pt x="85" y="116"/>
                      </a:cubicBezTo>
                      <a:cubicBezTo>
                        <a:pt x="88" y="116"/>
                        <a:pt x="88" y="116"/>
                        <a:pt x="88" y="116"/>
                      </a:cubicBezTo>
                      <a:cubicBezTo>
                        <a:pt x="89" y="116"/>
                        <a:pt x="91" y="115"/>
                        <a:pt x="91" y="113"/>
                      </a:cubicBezTo>
                      <a:cubicBezTo>
                        <a:pt x="91" y="112"/>
                        <a:pt x="89" y="111"/>
                        <a:pt x="88" y="111"/>
                      </a:cubicBezTo>
                      <a:cubicBezTo>
                        <a:pt x="81" y="111"/>
                        <a:pt x="81" y="111"/>
                        <a:pt x="81" y="111"/>
                      </a:cubicBezTo>
                      <a:cubicBezTo>
                        <a:pt x="84" y="106"/>
                        <a:pt x="84" y="106"/>
                        <a:pt x="84" y="106"/>
                      </a:cubicBezTo>
                      <a:cubicBezTo>
                        <a:pt x="94" y="99"/>
                        <a:pt x="104" y="89"/>
                        <a:pt x="112" y="80"/>
                      </a:cubicBezTo>
                      <a:cubicBezTo>
                        <a:pt x="121" y="68"/>
                        <a:pt x="127" y="55"/>
                        <a:pt x="127" y="44"/>
                      </a:cubicBezTo>
                      <a:cubicBezTo>
                        <a:pt x="127" y="20"/>
                        <a:pt x="107" y="0"/>
                        <a:pt x="82" y="0"/>
                      </a:cubicBezTo>
                      <a:cubicBezTo>
                        <a:pt x="58" y="0"/>
                        <a:pt x="38" y="20"/>
                        <a:pt x="38" y="44"/>
                      </a:cubicBezTo>
                      <a:cubicBezTo>
                        <a:pt x="38" y="55"/>
                        <a:pt x="43" y="68"/>
                        <a:pt x="52" y="80"/>
                      </a:cubicBezTo>
                      <a:cubicBezTo>
                        <a:pt x="60" y="89"/>
                        <a:pt x="69" y="98"/>
                        <a:pt x="79" y="105"/>
                      </a:cubicBezTo>
                      <a:cubicBezTo>
                        <a:pt x="74" y="112"/>
                        <a:pt x="74" y="112"/>
                        <a:pt x="74" y="112"/>
                      </a:cubicBezTo>
                      <a:cubicBezTo>
                        <a:pt x="74" y="113"/>
                        <a:pt x="74" y="114"/>
                        <a:pt x="74" y="115"/>
                      </a:cubicBezTo>
                      <a:cubicBezTo>
                        <a:pt x="75" y="116"/>
                        <a:pt x="75" y="116"/>
                        <a:pt x="76" y="116"/>
                      </a:cubicBezTo>
                      <a:cubicBezTo>
                        <a:pt x="80" y="116"/>
                        <a:pt x="80" y="116"/>
                        <a:pt x="80" y="116"/>
                      </a:cubicBezTo>
                      <a:cubicBezTo>
                        <a:pt x="80" y="151"/>
                        <a:pt x="80" y="151"/>
                        <a:pt x="80" y="151"/>
                      </a:cubicBezTo>
                      <a:cubicBezTo>
                        <a:pt x="66" y="131"/>
                        <a:pt x="66" y="131"/>
                        <a:pt x="66" y="131"/>
                      </a:cubicBezTo>
                      <a:cubicBezTo>
                        <a:pt x="68" y="130"/>
                        <a:pt x="68" y="130"/>
                        <a:pt x="68" y="130"/>
                      </a:cubicBezTo>
                      <a:cubicBezTo>
                        <a:pt x="70" y="129"/>
                        <a:pt x="70" y="128"/>
                        <a:pt x="69" y="126"/>
                      </a:cubicBezTo>
                      <a:cubicBezTo>
                        <a:pt x="68" y="125"/>
                        <a:pt x="67" y="125"/>
                        <a:pt x="66" y="126"/>
                      </a:cubicBezTo>
                      <a:cubicBezTo>
                        <a:pt x="62" y="128"/>
                        <a:pt x="62" y="128"/>
                        <a:pt x="62" y="128"/>
                      </a:cubicBezTo>
                      <a:cubicBezTo>
                        <a:pt x="62" y="125"/>
                        <a:pt x="62" y="125"/>
                        <a:pt x="62" y="125"/>
                      </a:cubicBezTo>
                      <a:cubicBezTo>
                        <a:pt x="65" y="119"/>
                        <a:pt x="67" y="112"/>
                        <a:pt x="68" y="105"/>
                      </a:cubicBezTo>
                      <a:cubicBezTo>
                        <a:pt x="68" y="103"/>
                        <a:pt x="67" y="102"/>
                        <a:pt x="66" y="102"/>
                      </a:cubicBezTo>
                      <a:cubicBezTo>
                        <a:pt x="65" y="102"/>
                        <a:pt x="63" y="102"/>
                        <a:pt x="63" y="104"/>
                      </a:cubicBezTo>
                      <a:cubicBezTo>
                        <a:pt x="62" y="110"/>
                        <a:pt x="60" y="116"/>
                        <a:pt x="58" y="121"/>
                      </a:cubicBezTo>
                      <a:cubicBezTo>
                        <a:pt x="49" y="121"/>
                        <a:pt x="40" y="119"/>
                        <a:pt x="32" y="116"/>
                      </a:cubicBezTo>
                      <a:cubicBezTo>
                        <a:pt x="22" y="113"/>
                        <a:pt x="15" y="108"/>
                        <a:pt x="11" y="101"/>
                      </a:cubicBezTo>
                      <a:cubicBezTo>
                        <a:pt x="7" y="95"/>
                        <a:pt x="5" y="87"/>
                        <a:pt x="7" y="80"/>
                      </a:cubicBezTo>
                      <a:cubicBezTo>
                        <a:pt x="9" y="72"/>
                        <a:pt x="13" y="65"/>
                        <a:pt x="20" y="61"/>
                      </a:cubicBezTo>
                      <a:cubicBezTo>
                        <a:pt x="23" y="59"/>
                        <a:pt x="27" y="58"/>
                        <a:pt x="31" y="57"/>
                      </a:cubicBezTo>
                      <a:cubicBezTo>
                        <a:pt x="33" y="57"/>
                        <a:pt x="34" y="56"/>
                        <a:pt x="34" y="54"/>
                      </a:cubicBezTo>
                      <a:cubicBezTo>
                        <a:pt x="34" y="53"/>
                        <a:pt x="32" y="52"/>
                        <a:pt x="31" y="52"/>
                      </a:cubicBezTo>
                      <a:cubicBezTo>
                        <a:pt x="26" y="53"/>
                        <a:pt x="21" y="54"/>
                        <a:pt x="17" y="57"/>
                      </a:cubicBezTo>
                      <a:cubicBezTo>
                        <a:pt x="9" y="62"/>
                        <a:pt x="4" y="69"/>
                        <a:pt x="2" y="78"/>
                      </a:cubicBezTo>
                      <a:cubicBezTo>
                        <a:pt x="0" y="87"/>
                        <a:pt x="1" y="96"/>
                        <a:pt x="6" y="104"/>
                      </a:cubicBezTo>
                      <a:cubicBezTo>
                        <a:pt x="11" y="111"/>
                        <a:pt x="19" y="117"/>
                        <a:pt x="30" y="121"/>
                      </a:cubicBezTo>
                      <a:cubicBezTo>
                        <a:pt x="39" y="124"/>
                        <a:pt x="48" y="126"/>
                        <a:pt x="57" y="126"/>
                      </a:cubicBezTo>
                      <a:cubicBezTo>
                        <a:pt x="57" y="133"/>
                        <a:pt x="57" y="133"/>
                        <a:pt x="57" y="133"/>
                      </a:cubicBezTo>
                      <a:cubicBezTo>
                        <a:pt x="57" y="133"/>
                        <a:pt x="58" y="134"/>
                        <a:pt x="58" y="135"/>
                      </a:cubicBezTo>
                      <a:cubicBezTo>
                        <a:pt x="59" y="135"/>
                        <a:pt x="59" y="135"/>
                        <a:pt x="60" y="135"/>
                      </a:cubicBezTo>
                      <a:cubicBezTo>
                        <a:pt x="60" y="135"/>
                        <a:pt x="61" y="135"/>
                        <a:pt x="61" y="135"/>
                      </a:cubicBezTo>
                      <a:cubicBezTo>
                        <a:pt x="62" y="134"/>
                        <a:pt x="62" y="134"/>
                        <a:pt x="62" y="134"/>
                      </a:cubicBezTo>
                      <a:cubicBezTo>
                        <a:pt x="80" y="161"/>
                        <a:pt x="80" y="161"/>
                        <a:pt x="80" y="161"/>
                      </a:cubicBezTo>
                      <a:cubicBezTo>
                        <a:pt x="80" y="161"/>
                        <a:pt x="80" y="162"/>
                        <a:pt x="80" y="162"/>
                      </a:cubicBezTo>
                      <a:cubicBezTo>
                        <a:pt x="80" y="162"/>
                        <a:pt x="80" y="162"/>
                        <a:pt x="80" y="162"/>
                      </a:cubicBezTo>
                      <a:cubicBezTo>
                        <a:pt x="80" y="162"/>
                        <a:pt x="80" y="162"/>
                        <a:pt x="80" y="162"/>
                      </a:cubicBezTo>
                      <a:cubicBezTo>
                        <a:pt x="80" y="162"/>
                        <a:pt x="80" y="162"/>
                        <a:pt x="80" y="162"/>
                      </a:cubicBezTo>
                      <a:cubicBezTo>
                        <a:pt x="81" y="162"/>
                        <a:pt x="81" y="162"/>
                        <a:pt x="81" y="162"/>
                      </a:cubicBezTo>
                      <a:cubicBezTo>
                        <a:pt x="81" y="162"/>
                        <a:pt x="81" y="162"/>
                        <a:pt x="81" y="162"/>
                      </a:cubicBezTo>
                      <a:cubicBezTo>
                        <a:pt x="81" y="162"/>
                        <a:pt x="81" y="162"/>
                        <a:pt x="81" y="162"/>
                      </a:cubicBezTo>
                      <a:cubicBezTo>
                        <a:pt x="81" y="162"/>
                        <a:pt x="81" y="162"/>
                        <a:pt x="81" y="162"/>
                      </a:cubicBezTo>
                      <a:cubicBezTo>
                        <a:pt x="81" y="162"/>
                        <a:pt x="81" y="162"/>
                        <a:pt x="81" y="162"/>
                      </a:cubicBezTo>
                      <a:cubicBezTo>
                        <a:pt x="81" y="162"/>
                        <a:pt x="81" y="162"/>
                        <a:pt x="81" y="162"/>
                      </a:cubicBezTo>
                      <a:cubicBezTo>
                        <a:pt x="81" y="162"/>
                        <a:pt x="81" y="162"/>
                        <a:pt x="82" y="162"/>
                      </a:cubicBezTo>
                      <a:cubicBezTo>
                        <a:pt x="82" y="162"/>
                        <a:pt x="82" y="162"/>
                        <a:pt x="82" y="162"/>
                      </a:cubicBezTo>
                      <a:cubicBezTo>
                        <a:pt x="82" y="162"/>
                        <a:pt x="82" y="162"/>
                        <a:pt x="82" y="162"/>
                      </a:cubicBezTo>
                      <a:cubicBezTo>
                        <a:pt x="82" y="162"/>
                        <a:pt x="82" y="162"/>
                        <a:pt x="82" y="162"/>
                      </a:cubicBezTo>
                      <a:cubicBezTo>
                        <a:pt x="82" y="162"/>
                        <a:pt x="82" y="162"/>
                        <a:pt x="82" y="162"/>
                      </a:cubicBezTo>
                      <a:cubicBezTo>
                        <a:pt x="82" y="162"/>
                        <a:pt x="82" y="162"/>
                        <a:pt x="82" y="162"/>
                      </a:cubicBezTo>
                      <a:cubicBezTo>
                        <a:pt x="83" y="162"/>
                        <a:pt x="83" y="162"/>
                        <a:pt x="83" y="162"/>
                      </a:cubicBezTo>
                      <a:cubicBezTo>
                        <a:pt x="83" y="162"/>
                        <a:pt x="83" y="162"/>
                        <a:pt x="83" y="162"/>
                      </a:cubicBezTo>
                      <a:cubicBezTo>
                        <a:pt x="83" y="162"/>
                        <a:pt x="83" y="162"/>
                        <a:pt x="83" y="162"/>
                      </a:cubicBezTo>
                      <a:cubicBezTo>
                        <a:pt x="83" y="162"/>
                        <a:pt x="83" y="162"/>
                        <a:pt x="83" y="162"/>
                      </a:cubicBezTo>
                      <a:cubicBezTo>
                        <a:pt x="83" y="162"/>
                        <a:pt x="83" y="162"/>
                        <a:pt x="83" y="162"/>
                      </a:cubicBezTo>
                      <a:cubicBezTo>
                        <a:pt x="83" y="162"/>
                        <a:pt x="83" y="162"/>
                        <a:pt x="83" y="162"/>
                      </a:cubicBezTo>
                      <a:cubicBezTo>
                        <a:pt x="83" y="162"/>
                        <a:pt x="83" y="162"/>
                        <a:pt x="83" y="162"/>
                      </a:cubicBezTo>
                      <a:cubicBezTo>
                        <a:pt x="83" y="162"/>
                        <a:pt x="84" y="162"/>
                        <a:pt x="84" y="162"/>
                      </a:cubicBezTo>
                      <a:cubicBezTo>
                        <a:pt x="84" y="162"/>
                        <a:pt x="84" y="162"/>
                        <a:pt x="84" y="162"/>
                      </a:cubicBezTo>
                      <a:cubicBezTo>
                        <a:pt x="84" y="162"/>
                        <a:pt x="84" y="162"/>
                        <a:pt x="84" y="162"/>
                      </a:cubicBezTo>
                      <a:cubicBezTo>
                        <a:pt x="84" y="162"/>
                        <a:pt x="84" y="162"/>
                        <a:pt x="84" y="162"/>
                      </a:cubicBezTo>
                      <a:cubicBezTo>
                        <a:pt x="84" y="162"/>
                        <a:pt x="84" y="162"/>
                        <a:pt x="84" y="162"/>
                      </a:cubicBezTo>
                      <a:cubicBezTo>
                        <a:pt x="84" y="162"/>
                        <a:pt x="84" y="162"/>
                        <a:pt x="84" y="162"/>
                      </a:cubicBezTo>
                      <a:cubicBezTo>
                        <a:pt x="84" y="162"/>
                        <a:pt x="84" y="161"/>
                        <a:pt x="84" y="161"/>
                      </a:cubicBezTo>
                      <a:cubicBezTo>
                        <a:pt x="103" y="134"/>
                        <a:pt x="103" y="134"/>
                        <a:pt x="103" y="134"/>
                      </a:cubicBezTo>
                      <a:cubicBezTo>
                        <a:pt x="103" y="135"/>
                        <a:pt x="103" y="135"/>
                        <a:pt x="103" y="135"/>
                      </a:cubicBezTo>
                      <a:cubicBezTo>
                        <a:pt x="104" y="135"/>
                        <a:pt x="104" y="135"/>
                        <a:pt x="105" y="135"/>
                      </a:cubicBezTo>
                      <a:cubicBezTo>
                        <a:pt x="106" y="135"/>
                        <a:pt x="106" y="135"/>
                        <a:pt x="107" y="134"/>
                      </a:cubicBezTo>
                      <a:cubicBezTo>
                        <a:pt x="108" y="133"/>
                        <a:pt x="107" y="131"/>
                        <a:pt x="106" y="130"/>
                      </a:cubicBezTo>
                      <a:cubicBezTo>
                        <a:pt x="103" y="128"/>
                        <a:pt x="103" y="128"/>
                        <a:pt x="103" y="128"/>
                      </a:cubicBezTo>
                      <a:cubicBezTo>
                        <a:pt x="106" y="127"/>
                        <a:pt x="106" y="127"/>
                        <a:pt x="106" y="127"/>
                      </a:cubicBezTo>
                      <a:cubicBezTo>
                        <a:pt x="115" y="126"/>
                        <a:pt x="125" y="124"/>
                        <a:pt x="134" y="121"/>
                      </a:cubicBezTo>
                      <a:cubicBezTo>
                        <a:pt x="145" y="117"/>
                        <a:pt x="154" y="111"/>
                        <a:pt x="158" y="104"/>
                      </a:cubicBezTo>
                      <a:cubicBezTo>
                        <a:pt x="163" y="96"/>
                        <a:pt x="165" y="87"/>
                        <a:pt x="163" y="78"/>
                      </a:cubicBezTo>
                      <a:close/>
                      <a:moveTo>
                        <a:pt x="57" y="77"/>
                      </a:moveTo>
                      <a:cubicBezTo>
                        <a:pt x="48" y="65"/>
                        <a:pt x="43" y="54"/>
                        <a:pt x="43" y="44"/>
                      </a:cubicBezTo>
                      <a:cubicBezTo>
                        <a:pt x="43" y="23"/>
                        <a:pt x="61" y="5"/>
                        <a:pt x="82" y="5"/>
                      </a:cubicBezTo>
                      <a:cubicBezTo>
                        <a:pt x="104" y="5"/>
                        <a:pt x="121" y="23"/>
                        <a:pt x="121" y="44"/>
                      </a:cubicBezTo>
                      <a:cubicBezTo>
                        <a:pt x="121" y="54"/>
                        <a:pt x="117" y="65"/>
                        <a:pt x="108" y="77"/>
                      </a:cubicBezTo>
                      <a:cubicBezTo>
                        <a:pt x="101" y="86"/>
                        <a:pt x="92" y="94"/>
                        <a:pt x="82" y="101"/>
                      </a:cubicBezTo>
                      <a:cubicBezTo>
                        <a:pt x="73" y="94"/>
                        <a:pt x="63" y="86"/>
                        <a:pt x="57" y="77"/>
                      </a:cubicBezTo>
                      <a:close/>
                      <a:moveTo>
                        <a:pt x="57" y="77"/>
                      </a:moveTo>
                      <a:cubicBezTo>
                        <a:pt x="57" y="77"/>
                        <a:pt x="57" y="77"/>
                        <a:pt x="57" y="77"/>
                      </a:cubicBezTo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3" name="Freeform 1495"/>
                <p:cNvSpPr>
                  <a:spLocks noEditPoints="1"/>
                </p:cNvSpPr>
                <p:nvPr/>
              </p:nvSpPr>
              <p:spPr bwMode="auto">
                <a:xfrm>
                  <a:off x="2429976" y="1818063"/>
                  <a:ext cx="70428" cy="130794"/>
                </a:xfrm>
                <a:custGeom>
                  <a:avLst/>
                  <a:gdLst>
                    <a:gd name="T0" fmla="*/ 17 w 19"/>
                    <a:gd name="T1" fmla="*/ 5 h 35"/>
                    <a:gd name="T2" fmla="*/ 18 w 19"/>
                    <a:gd name="T3" fmla="*/ 1 h 35"/>
                    <a:gd name="T4" fmla="*/ 14 w 19"/>
                    <a:gd name="T5" fmla="*/ 1 h 35"/>
                    <a:gd name="T6" fmla="*/ 7 w 19"/>
                    <a:gd name="T7" fmla="*/ 34 h 35"/>
                    <a:gd name="T8" fmla="*/ 9 w 19"/>
                    <a:gd name="T9" fmla="*/ 35 h 35"/>
                    <a:gd name="T10" fmla="*/ 11 w 19"/>
                    <a:gd name="T11" fmla="*/ 34 h 35"/>
                    <a:gd name="T12" fmla="*/ 11 w 19"/>
                    <a:gd name="T13" fmla="*/ 31 h 35"/>
                    <a:gd name="T14" fmla="*/ 17 w 19"/>
                    <a:gd name="T15" fmla="*/ 5 h 35"/>
                    <a:gd name="T16" fmla="*/ 17 w 19"/>
                    <a:gd name="T17" fmla="*/ 5 h 35"/>
                    <a:gd name="T18" fmla="*/ 17 w 19"/>
                    <a:gd name="T19" fmla="*/ 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" h="35">
                      <a:moveTo>
                        <a:pt x="17" y="5"/>
                      </a:moveTo>
                      <a:cubicBezTo>
                        <a:pt x="18" y="4"/>
                        <a:pt x="19" y="3"/>
                        <a:pt x="18" y="1"/>
                      </a:cubicBezTo>
                      <a:cubicBezTo>
                        <a:pt x="17" y="0"/>
                        <a:pt x="16" y="0"/>
                        <a:pt x="14" y="1"/>
                      </a:cubicBezTo>
                      <a:cubicBezTo>
                        <a:pt x="3" y="8"/>
                        <a:pt x="0" y="23"/>
                        <a:pt x="7" y="34"/>
                      </a:cubicBezTo>
                      <a:cubicBezTo>
                        <a:pt x="8" y="34"/>
                        <a:pt x="8" y="35"/>
                        <a:pt x="9" y="35"/>
                      </a:cubicBezTo>
                      <a:cubicBezTo>
                        <a:pt x="10" y="35"/>
                        <a:pt x="10" y="35"/>
                        <a:pt x="11" y="34"/>
                      </a:cubicBezTo>
                      <a:cubicBezTo>
                        <a:pt x="12" y="34"/>
                        <a:pt x="12" y="32"/>
                        <a:pt x="11" y="31"/>
                      </a:cubicBezTo>
                      <a:cubicBezTo>
                        <a:pt x="6" y="22"/>
                        <a:pt x="9" y="11"/>
                        <a:pt x="17" y="5"/>
                      </a:cubicBezTo>
                      <a:close/>
                      <a:moveTo>
                        <a:pt x="17" y="5"/>
                      </a:moveTo>
                      <a:cubicBezTo>
                        <a:pt x="17" y="5"/>
                        <a:pt x="17" y="5"/>
                        <a:pt x="17" y="5"/>
                      </a:cubicBezTo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4" name="Freeform 1496"/>
                <p:cNvSpPr>
                  <a:spLocks noEditPoints="1"/>
                </p:cNvSpPr>
                <p:nvPr/>
              </p:nvSpPr>
              <p:spPr bwMode="auto">
                <a:xfrm>
                  <a:off x="2578664" y="1613491"/>
                  <a:ext cx="138620" cy="137501"/>
                </a:xfrm>
                <a:custGeom>
                  <a:avLst/>
                  <a:gdLst>
                    <a:gd name="T0" fmla="*/ 37 w 37"/>
                    <a:gd name="T1" fmla="*/ 3 h 37"/>
                    <a:gd name="T2" fmla="*/ 34 w 37"/>
                    <a:gd name="T3" fmla="*/ 0 h 37"/>
                    <a:gd name="T4" fmla="*/ 0 w 37"/>
                    <a:gd name="T5" fmla="*/ 34 h 37"/>
                    <a:gd name="T6" fmla="*/ 3 w 37"/>
                    <a:gd name="T7" fmla="*/ 37 h 37"/>
                    <a:gd name="T8" fmla="*/ 5 w 37"/>
                    <a:gd name="T9" fmla="*/ 34 h 37"/>
                    <a:gd name="T10" fmla="*/ 34 w 37"/>
                    <a:gd name="T11" fmla="*/ 6 h 37"/>
                    <a:gd name="T12" fmla="*/ 37 w 37"/>
                    <a:gd name="T13" fmla="*/ 3 h 37"/>
                    <a:gd name="T14" fmla="*/ 37 w 37"/>
                    <a:gd name="T15" fmla="*/ 3 h 37"/>
                    <a:gd name="T16" fmla="*/ 37 w 37"/>
                    <a:gd name="T17" fmla="*/ 3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7" h="37">
                      <a:moveTo>
                        <a:pt x="37" y="3"/>
                      </a:moveTo>
                      <a:cubicBezTo>
                        <a:pt x="37" y="2"/>
                        <a:pt x="36" y="0"/>
                        <a:pt x="34" y="0"/>
                      </a:cubicBezTo>
                      <a:cubicBezTo>
                        <a:pt x="15" y="0"/>
                        <a:pt x="0" y="16"/>
                        <a:pt x="0" y="34"/>
                      </a:cubicBezTo>
                      <a:cubicBezTo>
                        <a:pt x="0" y="36"/>
                        <a:pt x="1" y="37"/>
                        <a:pt x="3" y="37"/>
                      </a:cubicBezTo>
                      <a:cubicBezTo>
                        <a:pt x="4" y="37"/>
                        <a:pt x="5" y="36"/>
                        <a:pt x="5" y="34"/>
                      </a:cubicBezTo>
                      <a:cubicBezTo>
                        <a:pt x="5" y="19"/>
                        <a:pt x="18" y="6"/>
                        <a:pt x="34" y="6"/>
                      </a:cubicBezTo>
                      <a:cubicBezTo>
                        <a:pt x="36" y="6"/>
                        <a:pt x="37" y="4"/>
                        <a:pt x="37" y="3"/>
                      </a:cubicBezTo>
                      <a:close/>
                      <a:moveTo>
                        <a:pt x="37" y="3"/>
                      </a:moveTo>
                      <a:cubicBezTo>
                        <a:pt x="37" y="3"/>
                        <a:pt x="37" y="3"/>
                        <a:pt x="37" y="3"/>
                      </a:cubicBezTo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</p:grpSp>
      </p:grpSp>
      <p:grpSp>
        <p:nvGrpSpPr>
          <p:cNvPr id="5" name="Group 4"/>
          <p:cNvGrpSpPr/>
          <p:nvPr/>
        </p:nvGrpSpPr>
        <p:grpSpPr>
          <a:xfrm>
            <a:off x="10151364" y="1254097"/>
            <a:ext cx="607628" cy="607628"/>
            <a:chOff x="3693940" y="345118"/>
            <a:chExt cx="607628" cy="607628"/>
          </a:xfrm>
        </p:grpSpPr>
        <p:sp>
          <p:nvSpPr>
            <p:cNvPr id="46" name="Oval 45"/>
            <p:cNvSpPr/>
            <p:nvPr/>
          </p:nvSpPr>
          <p:spPr>
            <a:xfrm>
              <a:off x="3693940" y="345118"/>
              <a:ext cx="607628" cy="6076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3871827" y="462283"/>
              <a:ext cx="236496" cy="359102"/>
              <a:chOff x="6391520" y="3058791"/>
              <a:chExt cx="470856" cy="714961"/>
            </a:xfrm>
            <a:solidFill>
              <a:schemeClr val="bg1"/>
            </a:solidFill>
          </p:grpSpPr>
          <p:sp>
            <p:nvSpPr>
              <p:cNvPr id="56" name="Freeform 1919"/>
              <p:cNvSpPr>
                <a:spLocks noEditPoints="1"/>
              </p:cNvSpPr>
              <p:nvPr/>
            </p:nvSpPr>
            <p:spPr bwMode="auto">
              <a:xfrm>
                <a:off x="6686527" y="3625669"/>
                <a:ext cx="49747" cy="24295"/>
              </a:xfrm>
              <a:custGeom>
                <a:avLst/>
                <a:gdLst>
                  <a:gd name="T0" fmla="*/ 11 w 14"/>
                  <a:gd name="T1" fmla="*/ 0 h 7"/>
                  <a:gd name="T2" fmla="*/ 4 w 14"/>
                  <a:gd name="T3" fmla="*/ 0 h 7"/>
                  <a:gd name="T4" fmla="*/ 0 w 14"/>
                  <a:gd name="T5" fmla="*/ 4 h 7"/>
                  <a:gd name="T6" fmla="*/ 4 w 14"/>
                  <a:gd name="T7" fmla="*/ 7 h 7"/>
                  <a:gd name="T8" fmla="*/ 11 w 14"/>
                  <a:gd name="T9" fmla="*/ 7 h 7"/>
                  <a:gd name="T10" fmla="*/ 14 w 14"/>
                  <a:gd name="T11" fmla="*/ 4 h 7"/>
                  <a:gd name="T12" fmla="*/ 11 w 14"/>
                  <a:gd name="T13" fmla="*/ 0 h 7"/>
                  <a:gd name="T14" fmla="*/ 11 w 14"/>
                  <a:gd name="T15" fmla="*/ 0 h 7"/>
                  <a:gd name="T16" fmla="*/ 11 w 14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7">
                    <a:moveTo>
                      <a:pt x="1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7"/>
                      <a:pt x="14" y="5"/>
                      <a:pt x="14" y="4"/>
                    </a:cubicBezTo>
                    <a:cubicBezTo>
                      <a:pt x="14" y="2"/>
                      <a:pt x="13" y="0"/>
                      <a:pt x="11" y="0"/>
                    </a:cubicBezTo>
                    <a:close/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1920"/>
              <p:cNvSpPr>
                <a:spLocks noEditPoints="1"/>
              </p:cNvSpPr>
              <p:nvPr/>
            </p:nvSpPr>
            <p:spPr bwMode="auto">
              <a:xfrm>
                <a:off x="6774451" y="3467175"/>
                <a:ext cx="32393" cy="84454"/>
              </a:xfrm>
              <a:custGeom>
                <a:avLst/>
                <a:gdLst>
                  <a:gd name="T0" fmla="*/ 6 w 9"/>
                  <a:gd name="T1" fmla="*/ 0 h 24"/>
                  <a:gd name="T2" fmla="*/ 2 w 9"/>
                  <a:gd name="T3" fmla="*/ 3 h 24"/>
                  <a:gd name="T4" fmla="*/ 0 w 9"/>
                  <a:gd name="T5" fmla="*/ 20 h 24"/>
                  <a:gd name="T6" fmla="*/ 3 w 9"/>
                  <a:gd name="T7" fmla="*/ 24 h 24"/>
                  <a:gd name="T8" fmla="*/ 4 w 9"/>
                  <a:gd name="T9" fmla="*/ 24 h 24"/>
                  <a:gd name="T10" fmla="*/ 7 w 9"/>
                  <a:gd name="T11" fmla="*/ 21 h 24"/>
                  <a:gd name="T12" fmla="*/ 9 w 9"/>
                  <a:gd name="T13" fmla="*/ 3 h 24"/>
                  <a:gd name="T14" fmla="*/ 6 w 9"/>
                  <a:gd name="T15" fmla="*/ 0 h 24"/>
                  <a:gd name="T16" fmla="*/ 6 w 9"/>
                  <a:gd name="T17" fmla="*/ 0 h 24"/>
                  <a:gd name="T18" fmla="*/ 6 w 9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24">
                    <a:moveTo>
                      <a:pt x="6" y="0"/>
                    </a:moveTo>
                    <a:cubicBezTo>
                      <a:pt x="4" y="0"/>
                      <a:pt x="3" y="1"/>
                      <a:pt x="2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2"/>
                      <a:pt x="1" y="24"/>
                      <a:pt x="3" y="24"/>
                    </a:cubicBezTo>
                    <a:cubicBezTo>
                      <a:pt x="3" y="24"/>
                      <a:pt x="3" y="24"/>
                      <a:pt x="4" y="24"/>
                    </a:cubicBezTo>
                    <a:cubicBezTo>
                      <a:pt x="5" y="24"/>
                      <a:pt x="7" y="23"/>
                      <a:pt x="7" y="21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8" y="0"/>
                      <a:pt x="6" y="0"/>
                    </a:cubicBezTo>
                    <a:close/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Freeform 1921"/>
              <p:cNvSpPr>
                <a:spLocks noEditPoints="1"/>
              </p:cNvSpPr>
              <p:nvPr/>
            </p:nvSpPr>
            <p:spPr bwMode="auto">
              <a:xfrm>
                <a:off x="6391520" y="3058791"/>
                <a:ext cx="470856" cy="714961"/>
              </a:xfrm>
              <a:custGeom>
                <a:avLst/>
                <a:gdLst>
                  <a:gd name="T0" fmla="*/ 130 w 134"/>
                  <a:gd name="T1" fmla="*/ 63 h 203"/>
                  <a:gd name="T2" fmla="*/ 3 w 134"/>
                  <a:gd name="T3" fmla="*/ 102 h 203"/>
                  <a:gd name="T4" fmla="*/ 9 w 134"/>
                  <a:gd name="T5" fmla="*/ 153 h 203"/>
                  <a:gd name="T6" fmla="*/ 11 w 134"/>
                  <a:gd name="T7" fmla="*/ 179 h 203"/>
                  <a:gd name="T8" fmla="*/ 113 w 134"/>
                  <a:gd name="T9" fmla="*/ 203 h 203"/>
                  <a:gd name="T10" fmla="*/ 126 w 134"/>
                  <a:gd name="T11" fmla="*/ 172 h 203"/>
                  <a:gd name="T12" fmla="*/ 129 w 134"/>
                  <a:gd name="T13" fmla="*/ 146 h 203"/>
                  <a:gd name="T14" fmla="*/ 67 w 134"/>
                  <a:gd name="T15" fmla="*/ 7 h 203"/>
                  <a:gd name="T16" fmla="*/ 103 w 134"/>
                  <a:gd name="T17" fmla="*/ 99 h 203"/>
                  <a:gd name="T18" fmla="*/ 103 w 134"/>
                  <a:gd name="T19" fmla="*/ 55 h 203"/>
                  <a:gd name="T20" fmla="*/ 67 w 134"/>
                  <a:gd name="T21" fmla="*/ 30 h 203"/>
                  <a:gd name="T22" fmla="*/ 28 w 134"/>
                  <a:gd name="T23" fmla="*/ 52 h 203"/>
                  <a:gd name="T24" fmla="*/ 15 w 134"/>
                  <a:gd name="T25" fmla="*/ 79 h 203"/>
                  <a:gd name="T26" fmla="*/ 10 w 134"/>
                  <a:gd name="T27" fmla="*/ 63 h 203"/>
                  <a:gd name="T28" fmla="*/ 32 w 134"/>
                  <a:gd name="T29" fmla="*/ 102 h 203"/>
                  <a:gd name="T30" fmla="*/ 23 w 134"/>
                  <a:gd name="T31" fmla="*/ 92 h 203"/>
                  <a:gd name="T32" fmla="*/ 35 w 134"/>
                  <a:gd name="T33" fmla="*/ 77 h 203"/>
                  <a:gd name="T34" fmla="*/ 31 w 134"/>
                  <a:gd name="T35" fmla="*/ 86 h 203"/>
                  <a:gd name="T36" fmla="*/ 45 w 134"/>
                  <a:gd name="T37" fmla="*/ 37 h 203"/>
                  <a:gd name="T38" fmla="*/ 63 w 134"/>
                  <a:gd name="T39" fmla="*/ 37 h 203"/>
                  <a:gd name="T40" fmla="*/ 71 w 134"/>
                  <a:gd name="T41" fmla="*/ 52 h 203"/>
                  <a:gd name="T42" fmla="*/ 59 w 134"/>
                  <a:gd name="T43" fmla="*/ 70 h 203"/>
                  <a:gd name="T44" fmla="*/ 32 w 134"/>
                  <a:gd name="T45" fmla="*/ 65 h 203"/>
                  <a:gd name="T46" fmla="*/ 39 w 134"/>
                  <a:gd name="T47" fmla="*/ 99 h 203"/>
                  <a:gd name="T48" fmla="*/ 51 w 134"/>
                  <a:gd name="T49" fmla="*/ 84 h 203"/>
                  <a:gd name="T50" fmla="*/ 70 w 134"/>
                  <a:gd name="T51" fmla="*/ 86 h 203"/>
                  <a:gd name="T52" fmla="*/ 78 w 134"/>
                  <a:gd name="T53" fmla="*/ 104 h 203"/>
                  <a:gd name="T54" fmla="*/ 66 w 134"/>
                  <a:gd name="T55" fmla="*/ 119 h 203"/>
                  <a:gd name="T56" fmla="*/ 48 w 134"/>
                  <a:gd name="T57" fmla="*/ 116 h 203"/>
                  <a:gd name="T58" fmla="*/ 41 w 134"/>
                  <a:gd name="T59" fmla="*/ 101 h 203"/>
                  <a:gd name="T60" fmla="*/ 90 w 134"/>
                  <a:gd name="T61" fmla="*/ 87 h 203"/>
                  <a:gd name="T62" fmla="*/ 90 w 134"/>
                  <a:gd name="T63" fmla="*/ 81 h 203"/>
                  <a:gd name="T64" fmla="*/ 90 w 134"/>
                  <a:gd name="T65" fmla="*/ 67 h 203"/>
                  <a:gd name="T66" fmla="*/ 72 w 134"/>
                  <a:gd name="T67" fmla="*/ 79 h 203"/>
                  <a:gd name="T68" fmla="*/ 81 w 134"/>
                  <a:gd name="T69" fmla="*/ 62 h 203"/>
                  <a:gd name="T70" fmla="*/ 99 w 134"/>
                  <a:gd name="T71" fmla="*/ 62 h 203"/>
                  <a:gd name="T72" fmla="*/ 108 w 134"/>
                  <a:gd name="T73" fmla="*/ 77 h 203"/>
                  <a:gd name="T74" fmla="*/ 99 w 134"/>
                  <a:gd name="T75" fmla="*/ 92 h 203"/>
                  <a:gd name="T76" fmla="*/ 122 w 134"/>
                  <a:gd name="T77" fmla="*/ 145 h 203"/>
                  <a:gd name="T78" fmla="*/ 109 w 134"/>
                  <a:gd name="T79" fmla="*/ 154 h 203"/>
                  <a:gd name="T80" fmla="*/ 109 w 134"/>
                  <a:gd name="T81" fmla="*/ 161 h 203"/>
                  <a:gd name="T82" fmla="*/ 119 w 134"/>
                  <a:gd name="T83" fmla="*/ 172 h 203"/>
                  <a:gd name="T84" fmla="*/ 109 w 134"/>
                  <a:gd name="T85" fmla="*/ 182 h 203"/>
                  <a:gd name="T86" fmla="*/ 117 w 134"/>
                  <a:gd name="T87" fmla="*/ 193 h 203"/>
                  <a:gd name="T88" fmla="*/ 16 w 134"/>
                  <a:gd name="T89" fmla="*/ 184 h 203"/>
                  <a:gd name="T90" fmla="*/ 98 w 134"/>
                  <a:gd name="T91" fmla="*/ 179 h 203"/>
                  <a:gd name="T92" fmla="*/ 18 w 134"/>
                  <a:gd name="T93" fmla="*/ 168 h 203"/>
                  <a:gd name="T94" fmla="*/ 18 w 134"/>
                  <a:gd name="T95" fmla="*/ 161 h 203"/>
                  <a:gd name="T96" fmla="*/ 98 w 134"/>
                  <a:gd name="T97" fmla="*/ 151 h 203"/>
                  <a:gd name="T98" fmla="*/ 7 w 134"/>
                  <a:gd name="T99" fmla="*/ 108 h 203"/>
                  <a:gd name="T100" fmla="*/ 30 w 134"/>
                  <a:gd name="T101" fmla="*/ 108 h 203"/>
                  <a:gd name="T102" fmla="*/ 71 w 134"/>
                  <a:gd name="T103" fmla="*/ 124 h 203"/>
                  <a:gd name="T104" fmla="*/ 122 w 134"/>
                  <a:gd name="T105" fmla="*/ 145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203">
                    <a:moveTo>
                      <a:pt x="133" y="103"/>
                    </a:moveTo>
                    <a:cubicBezTo>
                      <a:pt x="132" y="102"/>
                      <a:pt x="131" y="102"/>
                      <a:pt x="130" y="102"/>
                    </a:cubicBezTo>
                    <a:cubicBezTo>
                      <a:pt x="130" y="102"/>
                      <a:pt x="130" y="102"/>
                      <a:pt x="130" y="102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0" y="28"/>
                      <a:pt x="101" y="0"/>
                      <a:pt x="67" y="0"/>
                    </a:cubicBezTo>
                    <a:cubicBezTo>
                      <a:pt x="32" y="0"/>
                      <a:pt x="4" y="28"/>
                      <a:pt x="4" y="63"/>
                    </a:cubicBezTo>
                    <a:cubicBezTo>
                      <a:pt x="4" y="102"/>
                      <a:pt x="4" y="102"/>
                      <a:pt x="4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2" y="102"/>
                      <a:pt x="1" y="102"/>
                      <a:pt x="1" y="103"/>
                    </a:cubicBezTo>
                    <a:cubicBezTo>
                      <a:pt x="0" y="103"/>
                      <a:pt x="0" y="104"/>
                      <a:pt x="0" y="105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5" y="149"/>
                      <a:pt x="6" y="151"/>
                      <a:pt x="9" y="153"/>
                    </a:cubicBezTo>
                    <a:cubicBezTo>
                      <a:pt x="8" y="154"/>
                      <a:pt x="7" y="156"/>
                      <a:pt x="7" y="158"/>
                    </a:cubicBezTo>
                    <a:cubicBezTo>
                      <a:pt x="7" y="160"/>
                      <a:pt x="8" y="163"/>
                      <a:pt x="10" y="165"/>
                    </a:cubicBezTo>
                    <a:cubicBezTo>
                      <a:pt x="8" y="166"/>
                      <a:pt x="7" y="169"/>
                      <a:pt x="7" y="172"/>
                    </a:cubicBezTo>
                    <a:cubicBezTo>
                      <a:pt x="7" y="174"/>
                      <a:pt x="9" y="177"/>
                      <a:pt x="11" y="179"/>
                    </a:cubicBezTo>
                    <a:cubicBezTo>
                      <a:pt x="9" y="181"/>
                      <a:pt x="9" y="183"/>
                      <a:pt x="9" y="185"/>
                    </a:cubicBezTo>
                    <a:cubicBezTo>
                      <a:pt x="10" y="194"/>
                      <a:pt x="10" y="194"/>
                      <a:pt x="10" y="194"/>
                    </a:cubicBezTo>
                    <a:cubicBezTo>
                      <a:pt x="11" y="199"/>
                      <a:pt x="15" y="203"/>
                      <a:pt x="20" y="203"/>
                    </a:cubicBezTo>
                    <a:cubicBezTo>
                      <a:pt x="113" y="203"/>
                      <a:pt x="113" y="203"/>
                      <a:pt x="113" y="203"/>
                    </a:cubicBezTo>
                    <a:cubicBezTo>
                      <a:pt x="118" y="203"/>
                      <a:pt x="123" y="199"/>
                      <a:pt x="123" y="194"/>
                    </a:cubicBezTo>
                    <a:cubicBezTo>
                      <a:pt x="124" y="185"/>
                      <a:pt x="124" y="185"/>
                      <a:pt x="124" y="185"/>
                    </a:cubicBezTo>
                    <a:cubicBezTo>
                      <a:pt x="124" y="183"/>
                      <a:pt x="124" y="181"/>
                      <a:pt x="123" y="179"/>
                    </a:cubicBezTo>
                    <a:cubicBezTo>
                      <a:pt x="125" y="177"/>
                      <a:pt x="126" y="174"/>
                      <a:pt x="126" y="172"/>
                    </a:cubicBezTo>
                    <a:cubicBezTo>
                      <a:pt x="126" y="169"/>
                      <a:pt x="125" y="166"/>
                      <a:pt x="123" y="165"/>
                    </a:cubicBezTo>
                    <a:cubicBezTo>
                      <a:pt x="125" y="163"/>
                      <a:pt x="126" y="160"/>
                      <a:pt x="126" y="158"/>
                    </a:cubicBezTo>
                    <a:cubicBezTo>
                      <a:pt x="126" y="156"/>
                      <a:pt x="126" y="154"/>
                      <a:pt x="125" y="153"/>
                    </a:cubicBezTo>
                    <a:cubicBezTo>
                      <a:pt x="127" y="151"/>
                      <a:pt x="128" y="149"/>
                      <a:pt x="129" y="146"/>
                    </a:cubicBezTo>
                    <a:cubicBezTo>
                      <a:pt x="134" y="105"/>
                      <a:pt x="134" y="105"/>
                      <a:pt x="134" y="105"/>
                    </a:cubicBezTo>
                    <a:cubicBezTo>
                      <a:pt x="134" y="104"/>
                      <a:pt x="133" y="103"/>
                      <a:pt x="133" y="103"/>
                    </a:cubicBezTo>
                    <a:close/>
                    <a:moveTo>
                      <a:pt x="10" y="63"/>
                    </a:moveTo>
                    <a:cubicBezTo>
                      <a:pt x="10" y="32"/>
                      <a:pt x="36" y="7"/>
                      <a:pt x="67" y="7"/>
                    </a:cubicBezTo>
                    <a:cubicBezTo>
                      <a:pt x="98" y="7"/>
                      <a:pt x="123" y="32"/>
                      <a:pt x="123" y="63"/>
                    </a:cubicBezTo>
                    <a:cubicBezTo>
                      <a:pt x="123" y="102"/>
                      <a:pt x="123" y="102"/>
                      <a:pt x="123" y="102"/>
                    </a:cubicBezTo>
                    <a:cubicBezTo>
                      <a:pt x="102" y="102"/>
                      <a:pt x="102" y="102"/>
                      <a:pt x="102" y="102"/>
                    </a:cubicBezTo>
                    <a:cubicBezTo>
                      <a:pt x="102" y="101"/>
                      <a:pt x="103" y="100"/>
                      <a:pt x="103" y="99"/>
                    </a:cubicBezTo>
                    <a:cubicBezTo>
                      <a:pt x="108" y="100"/>
                      <a:pt x="114" y="98"/>
                      <a:pt x="117" y="93"/>
                    </a:cubicBezTo>
                    <a:cubicBezTo>
                      <a:pt x="120" y="88"/>
                      <a:pt x="119" y="81"/>
                      <a:pt x="116" y="77"/>
                    </a:cubicBezTo>
                    <a:cubicBezTo>
                      <a:pt x="119" y="73"/>
                      <a:pt x="120" y="66"/>
                      <a:pt x="117" y="61"/>
                    </a:cubicBezTo>
                    <a:cubicBezTo>
                      <a:pt x="114" y="56"/>
                      <a:pt x="108" y="54"/>
                      <a:pt x="103" y="55"/>
                    </a:cubicBezTo>
                    <a:cubicBezTo>
                      <a:pt x="101" y="49"/>
                      <a:pt x="96" y="46"/>
                      <a:pt x="90" y="46"/>
                    </a:cubicBezTo>
                    <a:cubicBezTo>
                      <a:pt x="87" y="46"/>
                      <a:pt x="84" y="47"/>
                      <a:pt x="82" y="48"/>
                    </a:cubicBezTo>
                    <a:cubicBezTo>
                      <a:pt x="83" y="45"/>
                      <a:pt x="83" y="40"/>
                      <a:pt x="81" y="37"/>
                    </a:cubicBezTo>
                    <a:cubicBezTo>
                      <a:pt x="78" y="32"/>
                      <a:pt x="72" y="29"/>
                      <a:pt x="67" y="30"/>
                    </a:cubicBezTo>
                    <a:cubicBezTo>
                      <a:pt x="65" y="25"/>
                      <a:pt x="60" y="21"/>
                      <a:pt x="54" y="21"/>
                    </a:cubicBezTo>
                    <a:cubicBezTo>
                      <a:pt x="48" y="21"/>
                      <a:pt x="43" y="25"/>
                      <a:pt x="41" y="30"/>
                    </a:cubicBezTo>
                    <a:cubicBezTo>
                      <a:pt x="35" y="29"/>
                      <a:pt x="30" y="32"/>
                      <a:pt x="27" y="37"/>
                    </a:cubicBezTo>
                    <a:cubicBezTo>
                      <a:pt x="24" y="42"/>
                      <a:pt x="24" y="48"/>
                      <a:pt x="28" y="52"/>
                    </a:cubicBezTo>
                    <a:cubicBezTo>
                      <a:pt x="24" y="57"/>
                      <a:pt x="24" y="63"/>
                      <a:pt x="27" y="68"/>
                    </a:cubicBezTo>
                    <a:cubicBezTo>
                      <a:pt x="27" y="69"/>
                      <a:pt x="28" y="71"/>
                      <a:pt x="30" y="72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4" y="71"/>
                      <a:pt x="18" y="74"/>
                      <a:pt x="15" y="79"/>
                    </a:cubicBezTo>
                    <a:cubicBezTo>
                      <a:pt x="12" y="84"/>
                      <a:pt x="13" y="90"/>
                      <a:pt x="16" y="94"/>
                    </a:cubicBezTo>
                    <a:cubicBezTo>
                      <a:pt x="15" y="97"/>
                      <a:pt x="14" y="99"/>
                      <a:pt x="13" y="102"/>
                    </a:cubicBezTo>
                    <a:cubicBezTo>
                      <a:pt x="10" y="102"/>
                      <a:pt x="10" y="102"/>
                      <a:pt x="10" y="102"/>
                    </a:cubicBezTo>
                    <a:lnTo>
                      <a:pt x="10" y="63"/>
                    </a:lnTo>
                    <a:close/>
                    <a:moveTo>
                      <a:pt x="31" y="86"/>
                    </a:moveTo>
                    <a:cubicBezTo>
                      <a:pt x="28" y="91"/>
                      <a:pt x="29" y="97"/>
                      <a:pt x="33" y="101"/>
                    </a:cubicBezTo>
                    <a:cubicBezTo>
                      <a:pt x="33" y="102"/>
                      <a:pt x="33" y="102"/>
                      <a:pt x="33" y="102"/>
                    </a:cubicBezTo>
                    <a:cubicBezTo>
                      <a:pt x="33" y="102"/>
                      <a:pt x="33" y="102"/>
                      <a:pt x="32" y="102"/>
                    </a:cubicBezTo>
                    <a:cubicBezTo>
                      <a:pt x="20" y="102"/>
                      <a:pt x="20" y="102"/>
                      <a:pt x="20" y="102"/>
                    </a:cubicBezTo>
                    <a:cubicBezTo>
                      <a:pt x="20" y="100"/>
                      <a:pt x="22" y="98"/>
                      <a:pt x="23" y="97"/>
                    </a:cubicBezTo>
                    <a:cubicBezTo>
                      <a:pt x="24" y="97"/>
                      <a:pt x="25" y="96"/>
                      <a:pt x="25" y="94"/>
                    </a:cubicBezTo>
                    <a:cubicBezTo>
                      <a:pt x="25" y="93"/>
                      <a:pt x="24" y="92"/>
                      <a:pt x="23" y="92"/>
                    </a:cubicBezTo>
                    <a:cubicBezTo>
                      <a:pt x="20" y="90"/>
                      <a:pt x="19" y="85"/>
                      <a:pt x="21" y="82"/>
                    </a:cubicBezTo>
                    <a:cubicBezTo>
                      <a:pt x="23" y="79"/>
                      <a:pt x="27" y="78"/>
                      <a:pt x="30" y="79"/>
                    </a:cubicBezTo>
                    <a:cubicBezTo>
                      <a:pt x="31" y="80"/>
                      <a:pt x="32" y="80"/>
                      <a:pt x="33" y="79"/>
                    </a:cubicBezTo>
                    <a:cubicBezTo>
                      <a:pt x="34" y="79"/>
                      <a:pt x="35" y="78"/>
                      <a:pt x="35" y="77"/>
                    </a:cubicBezTo>
                    <a:cubicBezTo>
                      <a:pt x="35" y="73"/>
                      <a:pt x="38" y="70"/>
                      <a:pt x="42" y="70"/>
                    </a:cubicBezTo>
                    <a:cubicBezTo>
                      <a:pt x="45" y="70"/>
                      <a:pt x="48" y="72"/>
                      <a:pt x="49" y="74"/>
                    </a:cubicBezTo>
                    <a:cubicBezTo>
                      <a:pt x="47" y="76"/>
                      <a:pt x="46" y="77"/>
                      <a:pt x="46" y="79"/>
                    </a:cubicBezTo>
                    <a:cubicBezTo>
                      <a:pt x="40" y="78"/>
                      <a:pt x="34" y="81"/>
                      <a:pt x="31" y="86"/>
                    </a:cubicBezTo>
                    <a:close/>
                    <a:moveTo>
                      <a:pt x="35" y="50"/>
                    </a:moveTo>
                    <a:cubicBezTo>
                      <a:pt x="32" y="48"/>
                      <a:pt x="30" y="43"/>
                      <a:pt x="32" y="40"/>
                    </a:cubicBezTo>
                    <a:cubicBezTo>
                      <a:pt x="34" y="37"/>
                      <a:pt x="38" y="36"/>
                      <a:pt x="42" y="37"/>
                    </a:cubicBezTo>
                    <a:cubicBezTo>
                      <a:pt x="43" y="38"/>
                      <a:pt x="44" y="38"/>
                      <a:pt x="45" y="37"/>
                    </a:cubicBezTo>
                    <a:cubicBezTo>
                      <a:pt x="46" y="37"/>
                      <a:pt x="47" y="36"/>
                      <a:pt x="47" y="35"/>
                    </a:cubicBezTo>
                    <a:cubicBezTo>
                      <a:pt x="47" y="31"/>
                      <a:pt x="50" y="28"/>
                      <a:pt x="54" y="28"/>
                    </a:cubicBezTo>
                    <a:cubicBezTo>
                      <a:pt x="58" y="28"/>
                      <a:pt x="61" y="31"/>
                      <a:pt x="61" y="35"/>
                    </a:cubicBezTo>
                    <a:cubicBezTo>
                      <a:pt x="61" y="36"/>
                      <a:pt x="62" y="37"/>
                      <a:pt x="63" y="37"/>
                    </a:cubicBezTo>
                    <a:cubicBezTo>
                      <a:pt x="64" y="38"/>
                      <a:pt x="65" y="38"/>
                      <a:pt x="66" y="37"/>
                    </a:cubicBezTo>
                    <a:cubicBezTo>
                      <a:pt x="69" y="36"/>
                      <a:pt x="73" y="37"/>
                      <a:pt x="75" y="40"/>
                    </a:cubicBezTo>
                    <a:cubicBezTo>
                      <a:pt x="77" y="43"/>
                      <a:pt x="76" y="48"/>
                      <a:pt x="73" y="50"/>
                    </a:cubicBezTo>
                    <a:cubicBezTo>
                      <a:pt x="72" y="50"/>
                      <a:pt x="71" y="51"/>
                      <a:pt x="71" y="52"/>
                    </a:cubicBezTo>
                    <a:cubicBezTo>
                      <a:pt x="71" y="53"/>
                      <a:pt x="72" y="54"/>
                      <a:pt x="72" y="55"/>
                    </a:cubicBezTo>
                    <a:cubicBezTo>
                      <a:pt x="69" y="55"/>
                      <a:pt x="65" y="58"/>
                      <a:pt x="63" y="61"/>
                    </a:cubicBezTo>
                    <a:cubicBezTo>
                      <a:pt x="61" y="64"/>
                      <a:pt x="61" y="67"/>
                      <a:pt x="61" y="70"/>
                    </a:cubicBezTo>
                    <a:cubicBezTo>
                      <a:pt x="60" y="70"/>
                      <a:pt x="59" y="70"/>
                      <a:pt x="59" y="70"/>
                    </a:cubicBezTo>
                    <a:cubicBezTo>
                      <a:pt x="57" y="70"/>
                      <a:pt x="56" y="70"/>
                      <a:pt x="55" y="71"/>
                    </a:cubicBezTo>
                    <a:cubicBezTo>
                      <a:pt x="52" y="66"/>
                      <a:pt x="48" y="63"/>
                      <a:pt x="42" y="63"/>
                    </a:cubicBezTo>
                    <a:cubicBezTo>
                      <a:pt x="39" y="63"/>
                      <a:pt x="36" y="64"/>
                      <a:pt x="34" y="66"/>
                    </a:cubicBezTo>
                    <a:cubicBezTo>
                      <a:pt x="33" y="66"/>
                      <a:pt x="33" y="65"/>
                      <a:pt x="32" y="65"/>
                    </a:cubicBezTo>
                    <a:cubicBezTo>
                      <a:pt x="30" y="62"/>
                      <a:pt x="32" y="57"/>
                      <a:pt x="35" y="55"/>
                    </a:cubicBezTo>
                    <a:cubicBezTo>
                      <a:pt x="36" y="55"/>
                      <a:pt x="36" y="54"/>
                      <a:pt x="36" y="52"/>
                    </a:cubicBezTo>
                    <a:cubicBezTo>
                      <a:pt x="36" y="51"/>
                      <a:pt x="36" y="50"/>
                      <a:pt x="35" y="50"/>
                    </a:cubicBezTo>
                    <a:close/>
                    <a:moveTo>
                      <a:pt x="39" y="99"/>
                    </a:moveTo>
                    <a:cubicBezTo>
                      <a:pt x="36" y="97"/>
                      <a:pt x="35" y="92"/>
                      <a:pt x="37" y="89"/>
                    </a:cubicBezTo>
                    <a:cubicBezTo>
                      <a:pt x="39" y="86"/>
                      <a:pt x="43" y="85"/>
                      <a:pt x="47" y="86"/>
                    </a:cubicBezTo>
                    <a:cubicBezTo>
                      <a:pt x="48" y="87"/>
                      <a:pt x="49" y="87"/>
                      <a:pt x="50" y="86"/>
                    </a:cubicBezTo>
                    <a:cubicBezTo>
                      <a:pt x="51" y="86"/>
                      <a:pt x="51" y="85"/>
                      <a:pt x="51" y="84"/>
                    </a:cubicBezTo>
                    <a:cubicBezTo>
                      <a:pt x="52" y="80"/>
                      <a:pt x="55" y="77"/>
                      <a:pt x="59" y="77"/>
                    </a:cubicBezTo>
                    <a:cubicBezTo>
                      <a:pt x="62" y="77"/>
                      <a:pt x="65" y="80"/>
                      <a:pt x="66" y="84"/>
                    </a:cubicBezTo>
                    <a:cubicBezTo>
                      <a:pt x="66" y="85"/>
                      <a:pt x="66" y="86"/>
                      <a:pt x="67" y="86"/>
                    </a:cubicBezTo>
                    <a:cubicBezTo>
                      <a:pt x="68" y="87"/>
                      <a:pt x="69" y="87"/>
                      <a:pt x="70" y="86"/>
                    </a:cubicBezTo>
                    <a:cubicBezTo>
                      <a:pt x="74" y="85"/>
                      <a:pt x="78" y="86"/>
                      <a:pt x="80" y="89"/>
                    </a:cubicBezTo>
                    <a:cubicBezTo>
                      <a:pt x="82" y="92"/>
                      <a:pt x="81" y="97"/>
                      <a:pt x="78" y="99"/>
                    </a:cubicBezTo>
                    <a:cubicBezTo>
                      <a:pt x="77" y="99"/>
                      <a:pt x="76" y="100"/>
                      <a:pt x="76" y="101"/>
                    </a:cubicBezTo>
                    <a:cubicBezTo>
                      <a:pt x="76" y="103"/>
                      <a:pt x="77" y="104"/>
                      <a:pt x="78" y="104"/>
                    </a:cubicBezTo>
                    <a:cubicBezTo>
                      <a:pt x="81" y="106"/>
                      <a:pt x="82" y="111"/>
                      <a:pt x="80" y="114"/>
                    </a:cubicBezTo>
                    <a:cubicBezTo>
                      <a:pt x="78" y="117"/>
                      <a:pt x="74" y="118"/>
                      <a:pt x="70" y="117"/>
                    </a:cubicBezTo>
                    <a:cubicBezTo>
                      <a:pt x="69" y="116"/>
                      <a:pt x="68" y="116"/>
                      <a:pt x="67" y="117"/>
                    </a:cubicBezTo>
                    <a:cubicBezTo>
                      <a:pt x="66" y="117"/>
                      <a:pt x="66" y="118"/>
                      <a:pt x="66" y="119"/>
                    </a:cubicBezTo>
                    <a:cubicBezTo>
                      <a:pt x="65" y="123"/>
                      <a:pt x="62" y="126"/>
                      <a:pt x="59" y="126"/>
                    </a:cubicBezTo>
                    <a:cubicBezTo>
                      <a:pt x="55" y="126"/>
                      <a:pt x="52" y="123"/>
                      <a:pt x="51" y="119"/>
                    </a:cubicBezTo>
                    <a:cubicBezTo>
                      <a:pt x="51" y="118"/>
                      <a:pt x="51" y="117"/>
                      <a:pt x="50" y="117"/>
                    </a:cubicBezTo>
                    <a:cubicBezTo>
                      <a:pt x="49" y="116"/>
                      <a:pt x="49" y="116"/>
                      <a:pt x="48" y="116"/>
                    </a:cubicBezTo>
                    <a:cubicBezTo>
                      <a:pt x="48" y="116"/>
                      <a:pt x="47" y="116"/>
                      <a:pt x="47" y="117"/>
                    </a:cubicBezTo>
                    <a:cubicBezTo>
                      <a:pt x="43" y="118"/>
                      <a:pt x="39" y="117"/>
                      <a:pt x="37" y="114"/>
                    </a:cubicBezTo>
                    <a:cubicBezTo>
                      <a:pt x="35" y="111"/>
                      <a:pt x="36" y="106"/>
                      <a:pt x="39" y="104"/>
                    </a:cubicBezTo>
                    <a:cubicBezTo>
                      <a:pt x="40" y="104"/>
                      <a:pt x="41" y="103"/>
                      <a:pt x="41" y="101"/>
                    </a:cubicBezTo>
                    <a:cubicBezTo>
                      <a:pt x="41" y="100"/>
                      <a:pt x="40" y="99"/>
                      <a:pt x="39" y="99"/>
                    </a:cubicBezTo>
                    <a:close/>
                    <a:moveTo>
                      <a:pt x="85" y="100"/>
                    </a:moveTo>
                    <a:cubicBezTo>
                      <a:pt x="88" y="96"/>
                      <a:pt x="88" y="91"/>
                      <a:pt x="86" y="86"/>
                    </a:cubicBezTo>
                    <a:cubicBezTo>
                      <a:pt x="87" y="87"/>
                      <a:pt x="89" y="87"/>
                      <a:pt x="90" y="87"/>
                    </a:cubicBezTo>
                    <a:cubicBezTo>
                      <a:pt x="94" y="87"/>
                      <a:pt x="97" y="85"/>
                      <a:pt x="99" y="82"/>
                    </a:cubicBezTo>
                    <a:cubicBezTo>
                      <a:pt x="100" y="81"/>
                      <a:pt x="99" y="79"/>
                      <a:pt x="98" y="78"/>
                    </a:cubicBezTo>
                    <a:cubicBezTo>
                      <a:pt x="96" y="77"/>
                      <a:pt x="94" y="77"/>
                      <a:pt x="93" y="79"/>
                    </a:cubicBezTo>
                    <a:cubicBezTo>
                      <a:pt x="93" y="80"/>
                      <a:pt x="91" y="81"/>
                      <a:pt x="90" y="81"/>
                    </a:cubicBezTo>
                    <a:cubicBezTo>
                      <a:pt x="88" y="81"/>
                      <a:pt x="86" y="79"/>
                      <a:pt x="86" y="77"/>
                    </a:cubicBezTo>
                    <a:cubicBezTo>
                      <a:pt x="86" y="75"/>
                      <a:pt x="88" y="73"/>
                      <a:pt x="90" y="73"/>
                    </a:cubicBezTo>
                    <a:cubicBezTo>
                      <a:pt x="92" y="73"/>
                      <a:pt x="93" y="72"/>
                      <a:pt x="93" y="70"/>
                    </a:cubicBezTo>
                    <a:cubicBezTo>
                      <a:pt x="93" y="68"/>
                      <a:pt x="92" y="67"/>
                      <a:pt x="90" y="67"/>
                    </a:cubicBezTo>
                    <a:cubicBezTo>
                      <a:pt x="84" y="67"/>
                      <a:pt x="80" y="71"/>
                      <a:pt x="80" y="77"/>
                    </a:cubicBezTo>
                    <a:cubicBezTo>
                      <a:pt x="80" y="78"/>
                      <a:pt x="80" y="80"/>
                      <a:pt x="80" y="81"/>
                    </a:cubicBezTo>
                    <a:cubicBezTo>
                      <a:pt x="78" y="79"/>
                      <a:pt x="75" y="79"/>
                      <a:pt x="72" y="79"/>
                    </a:cubicBezTo>
                    <a:cubicBezTo>
                      <a:pt x="72" y="79"/>
                      <a:pt x="72" y="79"/>
                      <a:pt x="72" y="79"/>
                    </a:cubicBezTo>
                    <a:cubicBezTo>
                      <a:pt x="73" y="77"/>
                      <a:pt x="72" y="75"/>
                      <a:pt x="71" y="74"/>
                    </a:cubicBezTo>
                    <a:cubicBezTo>
                      <a:pt x="68" y="72"/>
                      <a:pt x="67" y="68"/>
                      <a:pt x="69" y="65"/>
                    </a:cubicBezTo>
                    <a:cubicBezTo>
                      <a:pt x="71" y="61"/>
                      <a:pt x="75" y="60"/>
                      <a:pt x="78" y="62"/>
                    </a:cubicBezTo>
                    <a:cubicBezTo>
                      <a:pt x="79" y="62"/>
                      <a:pt x="80" y="62"/>
                      <a:pt x="81" y="62"/>
                    </a:cubicBezTo>
                    <a:cubicBezTo>
                      <a:pt x="82" y="61"/>
                      <a:pt x="83" y="60"/>
                      <a:pt x="83" y="59"/>
                    </a:cubicBezTo>
                    <a:cubicBezTo>
                      <a:pt x="83" y="55"/>
                      <a:pt x="86" y="52"/>
                      <a:pt x="90" y="52"/>
                    </a:cubicBezTo>
                    <a:cubicBezTo>
                      <a:pt x="94" y="52"/>
                      <a:pt x="97" y="55"/>
                      <a:pt x="97" y="59"/>
                    </a:cubicBezTo>
                    <a:cubicBezTo>
                      <a:pt x="97" y="60"/>
                      <a:pt x="98" y="61"/>
                      <a:pt x="99" y="62"/>
                    </a:cubicBezTo>
                    <a:cubicBezTo>
                      <a:pt x="100" y="62"/>
                      <a:pt x="101" y="62"/>
                      <a:pt x="102" y="62"/>
                    </a:cubicBezTo>
                    <a:cubicBezTo>
                      <a:pt x="105" y="60"/>
                      <a:pt x="110" y="61"/>
                      <a:pt x="111" y="65"/>
                    </a:cubicBezTo>
                    <a:cubicBezTo>
                      <a:pt x="113" y="68"/>
                      <a:pt x="112" y="72"/>
                      <a:pt x="109" y="74"/>
                    </a:cubicBezTo>
                    <a:cubicBezTo>
                      <a:pt x="108" y="75"/>
                      <a:pt x="108" y="76"/>
                      <a:pt x="108" y="77"/>
                    </a:cubicBezTo>
                    <a:cubicBezTo>
                      <a:pt x="108" y="78"/>
                      <a:pt x="108" y="79"/>
                      <a:pt x="109" y="80"/>
                    </a:cubicBezTo>
                    <a:cubicBezTo>
                      <a:pt x="112" y="82"/>
                      <a:pt x="113" y="86"/>
                      <a:pt x="111" y="89"/>
                    </a:cubicBezTo>
                    <a:cubicBezTo>
                      <a:pt x="110" y="93"/>
                      <a:pt x="105" y="94"/>
                      <a:pt x="102" y="92"/>
                    </a:cubicBezTo>
                    <a:cubicBezTo>
                      <a:pt x="101" y="92"/>
                      <a:pt x="100" y="92"/>
                      <a:pt x="99" y="92"/>
                    </a:cubicBezTo>
                    <a:cubicBezTo>
                      <a:pt x="98" y="93"/>
                      <a:pt x="97" y="94"/>
                      <a:pt x="97" y="95"/>
                    </a:cubicBezTo>
                    <a:cubicBezTo>
                      <a:pt x="97" y="99"/>
                      <a:pt x="94" y="102"/>
                      <a:pt x="90" y="102"/>
                    </a:cubicBezTo>
                    <a:cubicBezTo>
                      <a:pt x="88" y="102"/>
                      <a:pt x="87" y="101"/>
                      <a:pt x="85" y="100"/>
                    </a:cubicBezTo>
                    <a:close/>
                    <a:moveTo>
                      <a:pt x="122" y="145"/>
                    </a:moveTo>
                    <a:cubicBezTo>
                      <a:pt x="122" y="146"/>
                      <a:pt x="121" y="147"/>
                      <a:pt x="120" y="147"/>
                    </a:cubicBezTo>
                    <a:cubicBezTo>
                      <a:pt x="109" y="147"/>
                      <a:pt x="109" y="147"/>
                      <a:pt x="109" y="147"/>
                    </a:cubicBezTo>
                    <a:cubicBezTo>
                      <a:pt x="107" y="147"/>
                      <a:pt x="105" y="149"/>
                      <a:pt x="105" y="151"/>
                    </a:cubicBezTo>
                    <a:cubicBezTo>
                      <a:pt x="105" y="152"/>
                      <a:pt x="107" y="154"/>
                      <a:pt x="109" y="154"/>
                    </a:cubicBezTo>
                    <a:cubicBezTo>
                      <a:pt x="116" y="154"/>
                      <a:pt x="116" y="154"/>
                      <a:pt x="116" y="154"/>
                    </a:cubicBezTo>
                    <a:cubicBezTo>
                      <a:pt x="118" y="154"/>
                      <a:pt x="119" y="155"/>
                      <a:pt x="119" y="158"/>
                    </a:cubicBezTo>
                    <a:cubicBezTo>
                      <a:pt x="119" y="160"/>
                      <a:pt x="118" y="161"/>
                      <a:pt x="116" y="161"/>
                    </a:cubicBezTo>
                    <a:cubicBezTo>
                      <a:pt x="109" y="161"/>
                      <a:pt x="109" y="161"/>
                      <a:pt x="109" y="161"/>
                    </a:cubicBezTo>
                    <a:cubicBezTo>
                      <a:pt x="107" y="161"/>
                      <a:pt x="105" y="163"/>
                      <a:pt x="105" y="165"/>
                    </a:cubicBezTo>
                    <a:cubicBezTo>
                      <a:pt x="105" y="166"/>
                      <a:pt x="107" y="168"/>
                      <a:pt x="109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cubicBezTo>
                      <a:pt x="118" y="168"/>
                      <a:pt x="119" y="169"/>
                      <a:pt x="119" y="172"/>
                    </a:cubicBezTo>
                    <a:cubicBezTo>
                      <a:pt x="119" y="174"/>
                      <a:pt x="118" y="175"/>
                      <a:pt x="116" y="175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5"/>
                      <a:pt x="105" y="177"/>
                      <a:pt x="105" y="179"/>
                    </a:cubicBezTo>
                    <a:cubicBezTo>
                      <a:pt x="105" y="180"/>
                      <a:pt x="107" y="182"/>
                      <a:pt x="109" y="182"/>
                    </a:cubicBezTo>
                    <a:cubicBezTo>
                      <a:pt x="116" y="182"/>
                      <a:pt x="116" y="182"/>
                      <a:pt x="116" y="182"/>
                    </a:cubicBezTo>
                    <a:cubicBezTo>
                      <a:pt x="117" y="182"/>
                      <a:pt x="117" y="182"/>
                      <a:pt x="117" y="182"/>
                    </a:cubicBezTo>
                    <a:cubicBezTo>
                      <a:pt x="117" y="183"/>
                      <a:pt x="118" y="183"/>
                      <a:pt x="118" y="18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6" y="195"/>
                      <a:pt x="115" y="196"/>
                      <a:pt x="113" y="196"/>
                    </a:cubicBezTo>
                    <a:cubicBezTo>
                      <a:pt x="20" y="196"/>
                      <a:pt x="20" y="196"/>
                      <a:pt x="20" y="196"/>
                    </a:cubicBezTo>
                    <a:cubicBezTo>
                      <a:pt x="18" y="196"/>
                      <a:pt x="17" y="195"/>
                      <a:pt x="17" y="193"/>
                    </a:cubicBez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183"/>
                      <a:pt x="16" y="183"/>
                      <a:pt x="16" y="182"/>
                    </a:cubicBezTo>
                    <a:cubicBezTo>
                      <a:pt x="16" y="182"/>
                      <a:pt x="17" y="182"/>
                      <a:pt x="18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7" y="182"/>
                      <a:pt x="98" y="180"/>
                      <a:pt x="98" y="179"/>
                    </a:cubicBezTo>
                    <a:cubicBezTo>
                      <a:pt x="98" y="177"/>
                      <a:pt x="97" y="175"/>
                      <a:pt x="95" y="175"/>
                    </a:cubicBezTo>
                    <a:cubicBezTo>
                      <a:pt x="18" y="175"/>
                      <a:pt x="18" y="175"/>
                      <a:pt x="18" y="175"/>
                    </a:cubicBezTo>
                    <a:cubicBezTo>
                      <a:pt x="16" y="175"/>
                      <a:pt x="14" y="174"/>
                      <a:pt x="14" y="172"/>
                    </a:cubicBezTo>
                    <a:cubicBezTo>
                      <a:pt x="14" y="169"/>
                      <a:pt x="16" y="168"/>
                      <a:pt x="18" y="168"/>
                    </a:cubicBezTo>
                    <a:cubicBezTo>
                      <a:pt x="74" y="168"/>
                      <a:pt x="74" y="168"/>
                      <a:pt x="74" y="168"/>
                    </a:cubicBezTo>
                    <a:cubicBezTo>
                      <a:pt x="75" y="168"/>
                      <a:pt x="77" y="166"/>
                      <a:pt x="77" y="165"/>
                    </a:cubicBezTo>
                    <a:cubicBezTo>
                      <a:pt x="77" y="163"/>
                      <a:pt x="75" y="161"/>
                      <a:pt x="74" y="161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16" y="161"/>
                      <a:pt x="14" y="160"/>
                      <a:pt x="14" y="158"/>
                    </a:cubicBezTo>
                    <a:cubicBezTo>
                      <a:pt x="14" y="155"/>
                      <a:pt x="16" y="154"/>
                      <a:pt x="18" y="154"/>
                    </a:cubicBezTo>
                    <a:cubicBezTo>
                      <a:pt x="95" y="154"/>
                      <a:pt x="95" y="154"/>
                      <a:pt x="95" y="154"/>
                    </a:cubicBezTo>
                    <a:cubicBezTo>
                      <a:pt x="97" y="154"/>
                      <a:pt x="98" y="152"/>
                      <a:pt x="98" y="151"/>
                    </a:cubicBezTo>
                    <a:cubicBezTo>
                      <a:pt x="98" y="149"/>
                      <a:pt x="97" y="147"/>
                      <a:pt x="95" y="147"/>
                    </a:cubicBezTo>
                    <a:cubicBezTo>
                      <a:pt x="13" y="147"/>
                      <a:pt x="13" y="147"/>
                      <a:pt x="13" y="147"/>
                    </a:cubicBezTo>
                    <a:cubicBezTo>
                      <a:pt x="12" y="147"/>
                      <a:pt x="11" y="146"/>
                      <a:pt x="11" y="145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30" y="108"/>
                      <a:pt x="30" y="108"/>
                      <a:pt x="30" y="108"/>
                    </a:cubicBezTo>
                    <a:cubicBezTo>
                      <a:pt x="29" y="111"/>
                      <a:pt x="30" y="114"/>
                      <a:pt x="31" y="117"/>
                    </a:cubicBezTo>
                    <a:cubicBezTo>
                      <a:pt x="34" y="122"/>
                      <a:pt x="40" y="125"/>
                      <a:pt x="46" y="124"/>
                    </a:cubicBezTo>
                    <a:cubicBezTo>
                      <a:pt x="48" y="129"/>
                      <a:pt x="53" y="133"/>
                      <a:pt x="59" y="133"/>
                    </a:cubicBezTo>
                    <a:cubicBezTo>
                      <a:pt x="64" y="133"/>
                      <a:pt x="69" y="129"/>
                      <a:pt x="71" y="124"/>
                    </a:cubicBezTo>
                    <a:cubicBezTo>
                      <a:pt x="77" y="125"/>
                      <a:pt x="83" y="122"/>
                      <a:pt x="86" y="117"/>
                    </a:cubicBezTo>
                    <a:cubicBezTo>
                      <a:pt x="87" y="114"/>
                      <a:pt x="88" y="111"/>
                      <a:pt x="87" y="108"/>
                    </a:cubicBezTo>
                    <a:cubicBezTo>
                      <a:pt x="127" y="108"/>
                      <a:pt x="127" y="108"/>
                      <a:pt x="127" y="108"/>
                    </a:cubicBezTo>
                    <a:lnTo>
                      <a:pt x="122" y="145"/>
                    </a:lnTo>
                    <a:close/>
                    <a:moveTo>
                      <a:pt x="122" y="145"/>
                    </a:moveTo>
                    <a:cubicBezTo>
                      <a:pt x="122" y="145"/>
                      <a:pt x="122" y="145"/>
                      <a:pt x="122" y="145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9" name="Freeform 1922"/>
              <p:cNvSpPr>
                <a:spLocks noEditPoints="1"/>
              </p:cNvSpPr>
              <p:nvPr/>
            </p:nvSpPr>
            <p:spPr bwMode="auto">
              <a:xfrm>
                <a:off x="6560426" y="3379251"/>
                <a:ext cx="69414" cy="74041"/>
              </a:xfrm>
              <a:custGeom>
                <a:avLst/>
                <a:gdLst>
                  <a:gd name="T0" fmla="*/ 11 w 20"/>
                  <a:gd name="T1" fmla="*/ 21 h 21"/>
                  <a:gd name="T2" fmla="*/ 19 w 20"/>
                  <a:gd name="T3" fmla="*/ 16 h 21"/>
                  <a:gd name="T4" fmla="*/ 18 w 20"/>
                  <a:gd name="T5" fmla="*/ 11 h 21"/>
                  <a:gd name="T6" fmla="*/ 14 w 20"/>
                  <a:gd name="T7" fmla="*/ 12 h 21"/>
                  <a:gd name="T8" fmla="*/ 11 w 20"/>
                  <a:gd name="T9" fmla="*/ 14 h 21"/>
                  <a:gd name="T10" fmla="*/ 7 w 20"/>
                  <a:gd name="T11" fmla="*/ 10 h 21"/>
                  <a:gd name="T12" fmla="*/ 11 w 20"/>
                  <a:gd name="T13" fmla="*/ 7 h 21"/>
                  <a:gd name="T14" fmla="*/ 14 w 20"/>
                  <a:gd name="T15" fmla="*/ 3 h 21"/>
                  <a:gd name="T16" fmla="*/ 11 w 20"/>
                  <a:gd name="T17" fmla="*/ 0 h 21"/>
                  <a:gd name="T18" fmla="*/ 0 w 20"/>
                  <a:gd name="T19" fmla="*/ 10 h 21"/>
                  <a:gd name="T20" fmla="*/ 11 w 20"/>
                  <a:gd name="T21" fmla="*/ 21 h 21"/>
                  <a:gd name="T22" fmla="*/ 11 w 20"/>
                  <a:gd name="T23" fmla="*/ 21 h 21"/>
                  <a:gd name="T24" fmla="*/ 11 w 20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1" y="21"/>
                    </a:moveTo>
                    <a:cubicBezTo>
                      <a:pt x="14" y="21"/>
                      <a:pt x="18" y="19"/>
                      <a:pt x="19" y="16"/>
                    </a:cubicBezTo>
                    <a:cubicBezTo>
                      <a:pt x="20" y="14"/>
                      <a:pt x="20" y="12"/>
                      <a:pt x="18" y="11"/>
                    </a:cubicBezTo>
                    <a:cubicBezTo>
                      <a:pt x="17" y="10"/>
                      <a:pt x="15" y="11"/>
                      <a:pt x="14" y="12"/>
                    </a:cubicBezTo>
                    <a:cubicBezTo>
                      <a:pt x="13" y="13"/>
                      <a:pt x="12" y="14"/>
                      <a:pt x="11" y="14"/>
                    </a:cubicBezTo>
                    <a:cubicBezTo>
                      <a:pt x="8" y="14"/>
                      <a:pt x="7" y="13"/>
                      <a:pt x="7" y="10"/>
                    </a:cubicBezTo>
                    <a:cubicBezTo>
                      <a:pt x="7" y="8"/>
                      <a:pt x="8" y="7"/>
                      <a:pt x="11" y="7"/>
                    </a:cubicBezTo>
                    <a:cubicBezTo>
                      <a:pt x="12" y="7"/>
                      <a:pt x="14" y="5"/>
                      <a:pt x="14" y="3"/>
                    </a:cubicBezTo>
                    <a:cubicBezTo>
                      <a:pt x="14" y="2"/>
                      <a:pt x="12" y="0"/>
                      <a:pt x="11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1923"/>
              <p:cNvSpPr>
                <a:spLocks noEditPoints="1"/>
              </p:cNvSpPr>
              <p:nvPr/>
            </p:nvSpPr>
            <p:spPr bwMode="auto">
              <a:xfrm>
                <a:off x="6545386" y="3206874"/>
                <a:ext cx="70571" cy="74041"/>
              </a:xfrm>
              <a:custGeom>
                <a:avLst/>
                <a:gdLst>
                  <a:gd name="T0" fmla="*/ 10 w 20"/>
                  <a:gd name="T1" fmla="*/ 21 h 21"/>
                  <a:gd name="T2" fmla="*/ 19 w 20"/>
                  <a:gd name="T3" fmla="*/ 16 h 21"/>
                  <a:gd name="T4" fmla="*/ 18 w 20"/>
                  <a:gd name="T5" fmla="*/ 11 h 21"/>
                  <a:gd name="T6" fmla="*/ 13 w 20"/>
                  <a:gd name="T7" fmla="*/ 12 h 21"/>
                  <a:gd name="T8" fmla="*/ 10 w 20"/>
                  <a:gd name="T9" fmla="*/ 14 h 21"/>
                  <a:gd name="T10" fmla="*/ 6 w 20"/>
                  <a:gd name="T11" fmla="*/ 10 h 21"/>
                  <a:gd name="T12" fmla="*/ 10 w 20"/>
                  <a:gd name="T13" fmla="*/ 7 h 21"/>
                  <a:gd name="T14" fmla="*/ 13 w 20"/>
                  <a:gd name="T15" fmla="*/ 3 h 21"/>
                  <a:gd name="T16" fmla="*/ 10 w 20"/>
                  <a:gd name="T17" fmla="*/ 0 h 21"/>
                  <a:gd name="T18" fmla="*/ 0 w 20"/>
                  <a:gd name="T19" fmla="*/ 10 h 21"/>
                  <a:gd name="T20" fmla="*/ 10 w 20"/>
                  <a:gd name="T21" fmla="*/ 21 h 21"/>
                  <a:gd name="T22" fmla="*/ 10 w 20"/>
                  <a:gd name="T23" fmla="*/ 21 h 21"/>
                  <a:gd name="T24" fmla="*/ 10 w 20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0" y="21"/>
                    </a:moveTo>
                    <a:cubicBezTo>
                      <a:pt x="13" y="21"/>
                      <a:pt x="17" y="19"/>
                      <a:pt x="19" y="16"/>
                    </a:cubicBezTo>
                    <a:cubicBezTo>
                      <a:pt x="20" y="14"/>
                      <a:pt x="19" y="12"/>
                      <a:pt x="18" y="11"/>
                    </a:cubicBezTo>
                    <a:cubicBezTo>
                      <a:pt x="16" y="10"/>
                      <a:pt x="14" y="11"/>
                      <a:pt x="13" y="12"/>
                    </a:cubicBezTo>
                    <a:cubicBezTo>
                      <a:pt x="12" y="13"/>
                      <a:pt x="11" y="14"/>
                      <a:pt x="10" y="14"/>
                    </a:cubicBezTo>
                    <a:cubicBezTo>
                      <a:pt x="8" y="14"/>
                      <a:pt x="6" y="12"/>
                      <a:pt x="6" y="10"/>
                    </a:cubicBezTo>
                    <a:cubicBezTo>
                      <a:pt x="6" y="8"/>
                      <a:pt x="8" y="7"/>
                      <a:pt x="10" y="7"/>
                    </a:cubicBezTo>
                    <a:cubicBezTo>
                      <a:pt x="12" y="7"/>
                      <a:pt x="13" y="5"/>
                      <a:pt x="13" y="3"/>
                    </a:cubicBezTo>
                    <a:cubicBezTo>
                      <a:pt x="13" y="2"/>
                      <a:pt x="12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6"/>
                      <a:pt x="4" y="21"/>
                      <a:pt x="10" y="21"/>
                    </a:cubicBezTo>
                    <a:close/>
                    <a:moveTo>
                      <a:pt x="10" y="21"/>
                    </a:moveTo>
                    <a:cubicBezTo>
                      <a:pt x="10" y="21"/>
                      <a:pt x="10" y="21"/>
                      <a:pt x="10" y="21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10151365" y="4027312"/>
            <a:ext cx="607628" cy="607628"/>
            <a:chOff x="8917192" y="345118"/>
            <a:chExt cx="607628" cy="607628"/>
          </a:xfrm>
        </p:grpSpPr>
        <p:sp>
          <p:nvSpPr>
            <p:cNvPr id="44" name="Oval 43"/>
            <p:cNvSpPr/>
            <p:nvPr/>
          </p:nvSpPr>
          <p:spPr>
            <a:xfrm>
              <a:off x="8917192" y="345118"/>
              <a:ext cx="607628" cy="6076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1" name="Freeform 2246"/>
            <p:cNvSpPr>
              <a:spLocks noEditPoints="1"/>
            </p:cNvSpPr>
            <p:nvPr/>
          </p:nvSpPr>
          <p:spPr bwMode="auto">
            <a:xfrm>
              <a:off x="9107134" y="495450"/>
              <a:ext cx="227743" cy="330903"/>
            </a:xfrm>
            <a:custGeom>
              <a:avLst/>
              <a:gdLst>
                <a:gd name="T0" fmla="*/ 60 w 129"/>
                <a:gd name="T1" fmla="*/ 120 h 187"/>
                <a:gd name="T2" fmla="*/ 56 w 129"/>
                <a:gd name="T3" fmla="*/ 102 h 187"/>
                <a:gd name="T4" fmla="*/ 65 w 129"/>
                <a:gd name="T5" fmla="*/ 111 h 187"/>
                <a:gd name="T6" fmla="*/ 74 w 129"/>
                <a:gd name="T7" fmla="*/ 102 h 187"/>
                <a:gd name="T8" fmla="*/ 69 w 129"/>
                <a:gd name="T9" fmla="*/ 120 h 187"/>
                <a:gd name="T10" fmla="*/ 65 w 129"/>
                <a:gd name="T11" fmla="*/ 140 h 187"/>
                <a:gd name="T12" fmla="*/ 23 w 129"/>
                <a:gd name="T13" fmla="*/ 17 h 187"/>
                <a:gd name="T14" fmla="*/ 90 w 129"/>
                <a:gd name="T15" fmla="*/ 0 h 187"/>
                <a:gd name="T16" fmla="*/ 94 w 129"/>
                <a:gd name="T17" fmla="*/ 33 h 187"/>
                <a:gd name="T18" fmla="*/ 94 w 129"/>
                <a:gd name="T19" fmla="*/ 63 h 187"/>
                <a:gd name="T20" fmla="*/ 77 w 129"/>
                <a:gd name="T21" fmla="*/ 98 h 187"/>
                <a:gd name="T22" fmla="*/ 40 w 129"/>
                <a:gd name="T23" fmla="*/ 85 h 187"/>
                <a:gd name="T24" fmla="*/ 35 w 129"/>
                <a:gd name="T25" fmla="*/ 62 h 187"/>
                <a:gd name="T26" fmla="*/ 23 w 129"/>
                <a:gd name="T27" fmla="*/ 17 h 187"/>
                <a:gd name="T28" fmla="*/ 44 w 129"/>
                <a:gd name="T29" fmla="*/ 59 h 187"/>
                <a:gd name="T30" fmla="*/ 49 w 129"/>
                <a:gd name="T31" fmla="*/ 83 h 187"/>
                <a:gd name="T32" fmla="*/ 77 w 129"/>
                <a:gd name="T33" fmla="*/ 89 h 187"/>
                <a:gd name="T34" fmla="*/ 85 w 129"/>
                <a:gd name="T35" fmla="*/ 62 h 187"/>
                <a:gd name="T36" fmla="*/ 85 w 129"/>
                <a:gd name="T37" fmla="*/ 34 h 187"/>
                <a:gd name="T38" fmla="*/ 44 w 129"/>
                <a:gd name="T39" fmla="*/ 49 h 187"/>
                <a:gd name="T40" fmla="*/ 85 w 129"/>
                <a:gd name="T41" fmla="*/ 34 h 187"/>
                <a:gd name="T42" fmla="*/ 40 w 129"/>
                <a:gd name="T43" fmla="*/ 25 h 187"/>
                <a:gd name="T44" fmla="*/ 97 w 129"/>
                <a:gd name="T45" fmla="*/ 17 h 187"/>
                <a:gd name="T46" fmla="*/ 40 w 129"/>
                <a:gd name="T47" fmla="*/ 9 h 187"/>
                <a:gd name="T48" fmla="*/ 104 w 129"/>
                <a:gd name="T49" fmla="*/ 144 h 187"/>
                <a:gd name="T50" fmla="*/ 99 w 129"/>
                <a:gd name="T51" fmla="*/ 178 h 187"/>
                <a:gd name="T52" fmla="*/ 30 w 129"/>
                <a:gd name="T53" fmla="*/ 149 h 187"/>
                <a:gd name="T54" fmla="*/ 21 w 129"/>
                <a:gd name="T55" fmla="*/ 149 h 187"/>
                <a:gd name="T56" fmla="*/ 26 w 129"/>
                <a:gd name="T57" fmla="*/ 187 h 187"/>
                <a:gd name="T58" fmla="*/ 108 w 129"/>
                <a:gd name="T59" fmla="*/ 182 h 187"/>
                <a:gd name="T60" fmla="*/ 104 w 129"/>
                <a:gd name="T61" fmla="*/ 144 h 187"/>
                <a:gd name="T62" fmla="*/ 95 w 129"/>
                <a:gd name="T63" fmla="*/ 103 h 187"/>
                <a:gd name="T64" fmla="*/ 90 w 129"/>
                <a:gd name="T65" fmla="*/ 110 h 187"/>
                <a:gd name="T66" fmla="*/ 120 w 129"/>
                <a:gd name="T67" fmla="*/ 182 h 187"/>
                <a:gd name="T68" fmla="*/ 129 w 129"/>
                <a:gd name="T69" fmla="*/ 182 h 187"/>
                <a:gd name="T70" fmla="*/ 127 w 129"/>
                <a:gd name="T71" fmla="*/ 128 h 187"/>
                <a:gd name="T72" fmla="*/ 43 w 129"/>
                <a:gd name="T73" fmla="*/ 164 h 187"/>
                <a:gd name="T74" fmla="*/ 47 w 129"/>
                <a:gd name="T75" fmla="*/ 169 h 187"/>
                <a:gd name="T76" fmla="*/ 52 w 129"/>
                <a:gd name="T77" fmla="*/ 164 h 187"/>
                <a:gd name="T78" fmla="*/ 52 w 129"/>
                <a:gd name="T79" fmla="*/ 142 h 187"/>
                <a:gd name="T80" fmla="*/ 43 w 129"/>
                <a:gd name="T81" fmla="*/ 142 h 187"/>
                <a:gd name="T82" fmla="*/ 47 w 129"/>
                <a:gd name="T83" fmla="*/ 147 h 187"/>
                <a:gd name="T84" fmla="*/ 52 w 129"/>
                <a:gd name="T85" fmla="*/ 142 h 187"/>
                <a:gd name="T86" fmla="*/ 87 w 129"/>
                <a:gd name="T87" fmla="*/ 165 h 187"/>
                <a:gd name="T88" fmla="*/ 82 w 129"/>
                <a:gd name="T89" fmla="*/ 159 h 187"/>
                <a:gd name="T90" fmla="*/ 78 w 129"/>
                <a:gd name="T91" fmla="*/ 165 h 187"/>
                <a:gd name="T92" fmla="*/ 87 w 129"/>
                <a:gd name="T93" fmla="*/ 142 h 187"/>
                <a:gd name="T94" fmla="*/ 78 w 129"/>
                <a:gd name="T95" fmla="*/ 142 h 187"/>
                <a:gd name="T96" fmla="*/ 82 w 129"/>
                <a:gd name="T97" fmla="*/ 147 h 187"/>
                <a:gd name="T98" fmla="*/ 87 w 129"/>
                <a:gd name="T99" fmla="*/ 142 h 187"/>
                <a:gd name="T100" fmla="*/ 34 w 129"/>
                <a:gd name="T101" fmla="*/ 103 h 187"/>
                <a:gd name="T102" fmla="*/ 0 w 129"/>
                <a:gd name="T103" fmla="*/ 131 h 187"/>
                <a:gd name="T104" fmla="*/ 5 w 129"/>
                <a:gd name="T105" fmla="*/ 187 h 187"/>
                <a:gd name="T106" fmla="*/ 9 w 129"/>
                <a:gd name="T107" fmla="*/ 133 h 187"/>
                <a:gd name="T108" fmla="*/ 40 w 129"/>
                <a:gd name="T109" fmla="*/ 104 h 187"/>
                <a:gd name="T110" fmla="*/ 40 w 129"/>
                <a:gd name="T111" fmla="*/ 10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9" h="187">
                  <a:moveTo>
                    <a:pt x="60" y="135"/>
                  </a:moveTo>
                  <a:cubicBezTo>
                    <a:pt x="60" y="120"/>
                    <a:pt x="60" y="120"/>
                    <a:pt x="60" y="120"/>
                  </a:cubicBezTo>
                  <a:cubicBezTo>
                    <a:pt x="55" y="118"/>
                    <a:pt x="51" y="113"/>
                    <a:pt x="51" y="107"/>
                  </a:cubicBezTo>
                  <a:cubicBezTo>
                    <a:pt x="51" y="104"/>
                    <a:pt x="53" y="102"/>
                    <a:pt x="56" y="102"/>
                  </a:cubicBezTo>
                  <a:cubicBezTo>
                    <a:pt x="58" y="102"/>
                    <a:pt x="60" y="104"/>
                    <a:pt x="60" y="107"/>
                  </a:cubicBezTo>
                  <a:cubicBezTo>
                    <a:pt x="60" y="109"/>
                    <a:pt x="62" y="111"/>
                    <a:pt x="65" y="111"/>
                  </a:cubicBezTo>
                  <a:cubicBezTo>
                    <a:pt x="67" y="111"/>
                    <a:pt x="69" y="109"/>
                    <a:pt x="69" y="107"/>
                  </a:cubicBezTo>
                  <a:cubicBezTo>
                    <a:pt x="69" y="104"/>
                    <a:pt x="71" y="102"/>
                    <a:pt x="74" y="102"/>
                  </a:cubicBezTo>
                  <a:cubicBezTo>
                    <a:pt x="76" y="102"/>
                    <a:pt x="78" y="104"/>
                    <a:pt x="78" y="107"/>
                  </a:cubicBezTo>
                  <a:cubicBezTo>
                    <a:pt x="78" y="113"/>
                    <a:pt x="75" y="118"/>
                    <a:pt x="69" y="120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69" y="138"/>
                    <a:pt x="67" y="140"/>
                    <a:pt x="65" y="140"/>
                  </a:cubicBezTo>
                  <a:cubicBezTo>
                    <a:pt x="62" y="140"/>
                    <a:pt x="60" y="138"/>
                    <a:pt x="60" y="135"/>
                  </a:cubicBezTo>
                  <a:close/>
                  <a:moveTo>
                    <a:pt x="23" y="17"/>
                  </a:moveTo>
                  <a:cubicBezTo>
                    <a:pt x="23" y="7"/>
                    <a:pt x="30" y="0"/>
                    <a:pt x="4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9" y="0"/>
                    <a:pt x="107" y="7"/>
                    <a:pt x="107" y="17"/>
                  </a:cubicBezTo>
                  <a:cubicBezTo>
                    <a:pt x="107" y="24"/>
                    <a:pt x="101" y="31"/>
                    <a:pt x="94" y="33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94" y="63"/>
                    <a:pt x="94" y="63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89" y="93"/>
                    <a:pt x="83" y="98"/>
                    <a:pt x="77" y="98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46" y="98"/>
                    <a:pt x="41" y="93"/>
                    <a:pt x="40" y="85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5" y="63"/>
                    <a:pt x="35" y="62"/>
                    <a:pt x="35" y="62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28" y="31"/>
                    <a:pt x="23" y="24"/>
                    <a:pt x="23" y="17"/>
                  </a:cubicBezTo>
                  <a:close/>
                  <a:moveTo>
                    <a:pt x="85" y="59"/>
                  </a:moveTo>
                  <a:cubicBezTo>
                    <a:pt x="44" y="59"/>
                    <a:pt x="44" y="59"/>
                    <a:pt x="44" y="59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50" y="89"/>
                    <a:pt x="53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89"/>
                    <a:pt x="81" y="84"/>
                    <a:pt x="81" y="83"/>
                  </a:cubicBezTo>
                  <a:cubicBezTo>
                    <a:pt x="85" y="62"/>
                    <a:pt x="85" y="62"/>
                    <a:pt x="85" y="62"/>
                  </a:cubicBezTo>
                  <a:lnTo>
                    <a:pt x="85" y="59"/>
                  </a:lnTo>
                  <a:close/>
                  <a:moveTo>
                    <a:pt x="85" y="34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85" y="49"/>
                    <a:pt x="85" y="49"/>
                    <a:pt x="85" y="49"/>
                  </a:cubicBezTo>
                  <a:lnTo>
                    <a:pt x="85" y="34"/>
                  </a:lnTo>
                  <a:close/>
                  <a:moveTo>
                    <a:pt x="32" y="17"/>
                  </a:moveTo>
                  <a:cubicBezTo>
                    <a:pt x="32" y="21"/>
                    <a:pt x="36" y="25"/>
                    <a:pt x="4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4" y="25"/>
                    <a:pt x="97" y="21"/>
                    <a:pt x="97" y="17"/>
                  </a:cubicBezTo>
                  <a:cubicBezTo>
                    <a:pt x="97" y="12"/>
                    <a:pt x="94" y="9"/>
                    <a:pt x="9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6" y="9"/>
                    <a:pt x="32" y="12"/>
                    <a:pt x="32" y="17"/>
                  </a:cubicBezTo>
                  <a:close/>
                  <a:moveTo>
                    <a:pt x="104" y="144"/>
                  </a:moveTo>
                  <a:cubicBezTo>
                    <a:pt x="101" y="144"/>
                    <a:pt x="99" y="146"/>
                    <a:pt x="99" y="149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6"/>
                    <a:pt x="28" y="144"/>
                    <a:pt x="26" y="144"/>
                  </a:cubicBezTo>
                  <a:cubicBezTo>
                    <a:pt x="23" y="144"/>
                    <a:pt x="21" y="146"/>
                    <a:pt x="21" y="149"/>
                  </a:cubicBezTo>
                  <a:cubicBezTo>
                    <a:pt x="21" y="182"/>
                    <a:pt x="21" y="182"/>
                    <a:pt x="21" y="182"/>
                  </a:cubicBezTo>
                  <a:cubicBezTo>
                    <a:pt x="21" y="185"/>
                    <a:pt x="23" y="187"/>
                    <a:pt x="26" y="187"/>
                  </a:cubicBezTo>
                  <a:cubicBezTo>
                    <a:pt x="104" y="187"/>
                    <a:pt x="104" y="187"/>
                    <a:pt x="104" y="187"/>
                  </a:cubicBezTo>
                  <a:cubicBezTo>
                    <a:pt x="106" y="187"/>
                    <a:pt x="108" y="185"/>
                    <a:pt x="108" y="182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46"/>
                    <a:pt x="106" y="144"/>
                    <a:pt x="104" y="144"/>
                  </a:cubicBezTo>
                  <a:close/>
                  <a:moveTo>
                    <a:pt x="127" y="128"/>
                  </a:moveTo>
                  <a:cubicBezTo>
                    <a:pt x="95" y="103"/>
                    <a:pt x="95" y="103"/>
                    <a:pt x="95" y="103"/>
                  </a:cubicBezTo>
                  <a:cubicBezTo>
                    <a:pt x="93" y="102"/>
                    <a:pt x="91" y="102"/>
                    <a:pt x="89" y="104"/>
                  </a:cubicBezTo>
                  <a:cubicBezTo>
                    <a:pt x="88" y="106"/>
                    <a:pt x="88" y="109"/>
                    <a:pt x="90" y="110"/>
                  </a:cubicBezTo>
                  <a:cubicBezTo>
                    <a:pt x="120" y="133"/>
                    <a:pt x="120" y="133"/>
                    <a:pt x="120" y="133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20" y="185"/>
                    <a:pt x="122" y="187"/>
                    <a:pt x="125" y="187"/>
                  </a:cubicBezTo>
                  <a:cubicBezTo>
                    <a:pt x="127" y="187"/>
                    <a:pt x="129" y="185"/>
                    <a:pt x="129" y="182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0"/>
                    <a:pt x="129" y="128"/>
                    <a:pt x="127" y="128"/>
                  </a:cubicBezTo>
                  <a:close/>
                  <a:moveTo>
                    <a:pt x="47" y="159"/>
                  </a:moveTo>
                  <a:cubicBezTo>
                    <a:pt x="45" y="159"/>
                    <a:pt x="43" y="161"/>
                    <a:pt x="43" y="164"/>
                  </a:cubicBezTo>
                  <a:cubicBezTo>
                    <a:pt x="43" y="165"/>
                    <a:pt x="43" y="165"/>
                    <a:pt x="43" y="165"/>
                  </a:cubicBezTo>
                  <a:cubicBezTo>
                    <a:pt x="43" y="167"/>
                    <a:pt x="45" y="169"/>
                    <a:pt x="47" y="169"/>
                  </a:cubicBezTo>
                  <a:cubicBezTo>
                    <a:pt x="50" y="169"/>
                    <a:pt x="52" y="167"/>
                    <a:pt x="52" y="165"/>
                  </a:cubicBezTo>
                  <a:cubicBezTo>
                    <a:pt x="52" y="164"/>
                    <a:pt x="52" y="164"/>
                    <a:pt x="52" y="164"/>
                  </a:cubicBezTo>
                  <a:cubicBezTo>
                    <a:pt x="52" y="161"/>
                    <a:pt x="50" y="159"/>
                    <a:pt x="47" y="159"/>
                  </a:cubicBezTo>
                  <a:close/>
                  <a:moveTo>
                    <a:pt x="52" y="142"/>
                  </a:moveTo>
                  <a:cubicBezTo>
                    <a:pt x="52" y="139"/>
                    <a:pt x="50" y="137"/>
                    <a:pt x="47" y="137"/>
                  </a:cubicBezTo>
                  <a:cubicBezTo>
                    <a:pt x="45" y="137"/>
                    <a:pt x="43" y="139"/>
                    <a:pt x="43" y="142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5"/>
                    <a:pt x="45" y="147"/>
                    <a:pt x="47" y="147"/>
                  </a:cubicBezTo>
                  <a:cubicBezTo>
                    <a:pt x="50" y="147"/>
                    <a:pt x="52" y="145"/>
                    <a:pt x="52" y="143"/>
                  </a:cubicBezTo>
                  <a:lnTo>
                    <a:pt x="52" y="142"/>
                  </a:lnTo>
                  <a:close/>
                  <a:moveTo>
                    <a:pt x="82" y="169"/>
                  </a:moveTo>
                  <a:cubicBezTo>
                    <a:pt x="85" y="169"/>
                    <a:pt x="87" y="167"/>
                    <a:pt x="87" y="165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1"/>
                    <a:pt x="85" y="159"/>
                    <a:pt x="82" y="159"/>
                  </a:cubicBezTo>
                  <a:cubicBezTo>
                    <a:pt x="80" y="159"/>
                    <a:pt x="78" y="161"/>
                    <a:pt x="78" y="164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8" y="167"/>
                    <a:pt x="80" y="169"/>
                    <a:pt x="82" y="169"/>
                  </a:cubicBezTo>
                  <a:close/>
                  <a:moveTo>
                    <a:pt x="87" y="142"/>
                  </a:moveTo>
                  <a:cubicBezTo>
                    <a:pt x="87" y="139"/>
                    <a:pt x="85" y="137"/>
                    <a:pt x="82" y="137"/>
                  </a:cubicBezTo>
                  <a:cubicBezTo>
                    <a:pt x="80" y="137"/>
                    <a:pt x="78" y="139"/>
                    <a:pt x="78" y="142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80" y="147"/>
                    <a:pt x="82" y="147"/>
                  </a:cubicBezTo>
                  <a:cubicBezTo>
                    <a:pt x="85" y="147"/>
                    <a:pt x="87" y="145"/>
                    <a:pt x="87" y="143"/>
                  </a:cubicBezTo>
                  <a:lnTo>
                    <a:pt x="87" y="142"/>
                  </a:lnTo>
                  <a:close/>
                  <a:moveTo>
                    <a:pt x="40" y="104"/>
                  </a:moveTo>
                  <a:cubicBezTo>
                    <a:pt x="39" y="102"/>
                    <a:pt x="36" y="102"/>
                    <a:pt x="34" y="103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30"/>
                    <a:pt x="0" y="13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5"/>
                    <a:pt x="2" y="187"/>
                    <a:pt x="5" y="187"/>
                  </a:cubicBezTo>
                  <a:cubicBezTo>
                    <a:pt x="7" y="187"/>
                    <a:pt x="9" y="185"/>
                    <a:pt x="9" y="182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2" y="109"/>
                    <a:pt x="42" y="106"/>
                    <a:pt x="40" y="104"/>
                  </a:cubicBezTo>
                  <a:close/>
                  <a:moveTo>
                    <a:pt x="40" y="104"/>
                  </a:moveTo>
                  <a:cubicBezTo>
                    <a:pt x="40" y="104"/>
                    <a:pt x="40" y="104"/>
                    <a:pt x="40" y="104"/>
                  </a:cubicBezTo>
                </a:path>
              </a:pathLst>
            </a:custGeom>
            <a:solidFill>
              <a:schemeClr val="bg1"/>
            </a:solidFill>
            <a:ln w="3175"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469427" y="4034870"/>
            <a:ext cx="607628" cy="607628"/>
            <a:chOff x="6305566" y="345118"/>
            <a:chExt cx="607628" cy="607628"/>
          </a:xfrm>
        </p:grpSpPr>
        <p:sp>
          <p:nvSpPr>
            <p:cNvPr id="45" name="Oval 44"/>
            <p:cNvSpPr/>
            <p:nvPr/>
          </p:nvSpPr>
          <p:spPr>
            <a:xfrm>
              <a:off x="6305566" y="345118"/>
              <a:ext cx="607628" cy="6076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2" name="Freeform 6"/>
            <p:cNvSpPr>
              <a:spLocks noEditPoints="1"/>
            </p:cNvSpPr>
            <p:nvPr/>
          </p:nvSpPr>
          <p:spPr bwMode="auto">
            <a:xfrm>
              <a:off x="6446518" y="472430"/>
              <a:ext cx="305432" cy="337889"/>
            </a:xfrm>
            <a:custGeom>
              <a:avLst/>
              <a:gdLst>
                <a:gd name="T0" fmla="*/ 1566 w 3301"/>
                <a:gd name="T1" fmla="*/ 3519 h 3654"/>
                <a:gd name="T2" fmla="*/ 267 w 3301"/>
                <a:gd name="T3" fmla="*/ 2726 h 3654"/>
                <a:gd name="T4" fmla="*/ 586 w 3301"/>
                <a:gd name="T5" fmla="*/ 3048 h 3654"/>
                <a:gd name="T6" fmla="*/ 1581 w 3301"/>
                <a:gd name="T7" fmla="*/ 2744 h 3654"/>
                <a:gd name="T8" fmla="*/ 1767 w 3301"/>
                <a:gd name="T9" fmla="*/ 2621 h 3654"/>
                <a:gd name="T10" fmla="*/ 815 w 3301"/>
                <a:gd name="T11" fmla="*/ 3107 h 3654"/>
                <a:gd name="T12" fmla="*/ 1391 w 3301"/>
                <a:gd name="T13" fmla="*/ 682 h 3654"/>
                <a:gd name="T14" fmla="*/ 2342 w 3301"/>
                <a:gd name="T15" fmla="*/ 592 h 3654"/>
                <a:gd name="T16" fmla="*/ 2673 w 3301"/>
                <a:gd name="T17" fmla="*/ 1035 h 3654"/>
                <a:gd name="T18" fmla="*/ 2717 w 3301"/>
                <a:gd name="T19" fmla="*/ 918 h 3654"/>
                <a:gd name="T20" fmla="*/ 2709 w 3301"/>
                <a:gd name="T21" fmla="*/ 789 h 3654"/>
                <a:gd name="T22" fmla="*/ 2649 w 3301"/>
                <a:gd name="T23" fmla="*/ 681 h 3654"/>
                <a:gd name="T24" fmla="*/ 2550 w 3301"/>
                <a:gd name="T25" fmla="*/ 608 h 3654"/>
                <a:gd name="T26" fmla="*/ 2426 w 3301"/>
                <a:gd name="T27" fmla="*/ 580 h 3654"/>
                <a:gd name="T28" fmla="*/ 2913 w 3301"/>
                <a:gd name="T29" fmla="*/ 2033 h 3654"/>
                <a:gd name="T30" fmla="*/ 1608 w 3301"/>
                <a:gd name="T31" fmla="*/ 0 h 3654"/>
                <a:gd name="T32" fmla="*/ 1655 w 3301"/>
                <a:gd name="T33" fmla="*/ 18 h 3654"/>
                <a:gd name="T34" fmla="*/ 2254 w 3301"/>
                <a:gd name="T35" fmla="*/ 496 h 3654"/>
                <a:gd name="T36" fmla="*/ 2381 w 3301"/>
                <a:gd name="T37" fmla="*/ 462 h 3654"/>
                <a:gd name="T38" fmla="*/ 2528 w 3301"/>
                <a:gd name="T39" fmla="*/ 472 h 3654"/>
                <a:gd name="T40" fmla="*/ 2663 w 3301"/>
                <a:gd name="T41" fmla="*/ 534 h 3654"/>
                <a:gd name="T42" fmla="*/ 2767 w 3301"/>
                <a:gd name="T43" fmla="*/ 637 h 3654"/>
                <a:gd name="T44" fmla="*/ 2829 w 3301"/>
                <a:gd name="T45" fmla="*/ 772 h 3654"/>
                <a:gd name="T46" fmla="*/ 2839 w 3301"/>
                <a:gd name="T47" fmla="*/ 919 h 3654"/>
                <a:gd name="T48" fmla="*/ 2805 w 3301"/>
                <a:gd name="T49" fmla="*/ 1046 h 3654"/>
                <a:gd name="T50" fmla="*/ 3283 w 3301"/>
                <a:gd name="T51" fmla="*/ 1645 h 3654"/>
                <a:gd name="T52" fmla="*/ 3301 w 3301"/>
                <a:gd name="T53" fmla="*/ 1692 h 3654"/>
                <a:gd name="T54" fmla="*/ 2970 w 3301"/>
                <a:gd name="T55" fmla="*/ 2161 h 3654"/>
                <a:gd name="T56" fmla="*/ 2926 w 3301"/>
                <a:gd name="T57" fmla="*/ 2186 h 3654"/>
                <a:gd name="T58" fmla="*/ 2891 w 3301"/>
                <a:gd name="T59" fmla="*/ 2178 h 3654"/>
                <a:gd name="T60" fmla="*/ 1867 w 3301"/>
                <a:gd name="T61" fmla="*/ 2553 h 3654"/>
                <a:gd name="T62" fmla="*/ 2075 w 3301"/>
                <a:gd name="T63" fmla="*/ 2974 h 3654"/>
                <a:gd name="T64" fmla="*/ 2058 w 3301"/>
                <a:gd name="T65" fmla="*/ 3015 h 3654"/>
                <a:gd name="T66" fmla="*/ 1975 w 3301"/>
                <a:gd name="T67" fmla="*/ 3398 h 3654"/>
                <a:gd name="T68" fmla="*/ 1968 w 3301"/>
                <a:gd name="T69" fmla="*/ 3447 h 3654"/>
                <a:gd name="T70" fmla="*/ 1576 w 3301"/>
                <a:gd name="T71" fmla="*/ 3647 h 3654"/>
                <a:gd name="T72" fmla="*/ 1533 w 3301"/>
                <a:gd name="T73" fmla="*/ 3652 h 3654"/>
                <a:gd name="T74" fmla="*/ 1049 w 3301"/>
                <a:gd name="T75" fmla="*/ 3097 h 3654"/>
                <a:gd name="T76" fmla="*/ 807 w 3301"/>
                <a:gd name="T77" fmla="*/ 3245 h 3654"/>
                <a:gd name="T78" fmla="*/ 764 w 3301"/>
                <a:gd name="T79" fmla="*/ 3228 h 3654"/>
                <a:gd name="T80" fmla="*/ 497 w 3301"/>
                <a:gd name="T81" fmla="*/ 3306 h 3654"/>
                <a:gd name="T82" fmla="*/ 452 w 3301"/>
                <a:gd name="T83" fmla="*/ 3312 h 3654"/>
                <a:gd name="T84" fmla="*/ 18 w 3301"/>
                <a:gd name="T85" fmla="*/ 2890 h 3654"/>
                <a:gd name="T86" fmla="*/ 0 w 3301"/>
                <a:gd name="T87" fmla="*/ 2847 h 3654"/>
                <a:gd name="T88" fmla="*/ 18 w 3301"/>
                <a:gd name="T89" fmla="*/ 2804 h 3654"/>
                <a:gd name="T90" fmla="*/ 65 w 3301"/>
                <a:gd name="T91" fmla="*/ 2519 h 3654"/>
                <a:gd name="T92" fmla="*/ 60 w 3301"/>
                <a:gd name="T93" fmla="*/ 2471 h 3654"/>
                <a:gd name="T94" fmla="*/ 1132 w 3301"/>
                <a:gd name="T95" fmla="*/ 423 h 3654"/>
                <a:gd name="T96" fmla="*/ 1115 w 3301"/>
                <a:gd name="T97" fmla="*/ 375 h 3654"/>
                <a:gd name="T98" fmla="*/ 1139 w 3301"/>
                <a:gd name="T99" fmla="*/ 331 h 3654"/>
                <a:gd name="T100" fmla="*/ 1608 w 3301"/>
                <a:gd name="T101" fmla="*/ 0 h 3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01" h="3654">
                  <a:moveTo>
                    <a:pt x="1480" y="2811"/>
                  </a:moveTo>
                  <a:lnTo>
                    <a:pt x="1151" y="3029"/>
                  </a:lnTo>
                  <a:lnTo>
                    <a:pt x="1566" y="3519"/>
                  </a:lnTo>
                  <a:lnTo>
                    <a:pt x="1831" y="3389"/>
                  </a:lnTo>
                  <a:lnTo>
                    <a:pt x="1480" y="2811"/>
                  </a:lnTo>
                  <a:close/>
                  <a:moveTo>
                    <a:pt x="267" y="2726"/>
                  </a:moveTo>
                  <a:lnTo>
                    <a:pt x="146" y="2847"/>
                  </a:lnTo>
                  <a:lnTo>
                    <a:pt x="467" y="3168"/>
                  </a:lnTo>
                  <a:lnTo>
                    <a:pt x="586" y="3048"/>
                  </a:lnTo>
                  <a:lnTo>
                    <a:pt x="267" y="2726"/>
                  </a:lnTo>
                  <a:close/>
                  <a:moveTo>
                    <a:pt x="1767" y="2621"/>
                  </a:moveTo>
                  <a:lnTo>
                    <a:pt x="1581" y="2744"/>
                  </a:lnTo>
                  <a:lnTo>
                    <a:pt x="1799" y="3103"/>
                  </a:lnTo>
                  <a:lnTo>
                    <a:pt x="1942" y="2960"/>
                  </a:lnTo>
                  <a:lnTo>
                    <a:pt x="1767" y="2621"/>
                  </a:lnTo>
                  <a:close/>
                  <a:moveTo>
                    <a:pt x="1391" y="682"/>
                  </a:moveTo>
                  <a:lnTo>
                    <a:pt x="196" y="2483"/>
                  </a:lnTo>
                  <a:lnTo>
                    <a:pt x="815" y="3107"/>
                  </a:lnTo>
                  <a:lnTo>
                    <a:pt x="1756" y="2483"/>
                  </a:lnTo>
                  <a:lnTo>
                    <a:pt x="2619" y="1910"/>
                  </a:lnTo>
                  <a:lnTo>
                    <a:pt x="1391" y="682"/>
                  </a:lnTo>
                  <a:close/>
                  <a:moveTo>
                    <a:pt x="2426" y="580"/>
                  </a:moveTo>
                  <a:lnTo>
                    <a:pt x="2383" y="584"/>
                  </a:lnTo>
                  <a:lnTo>
                    <a:pt x="2342" y="592"/>
                  </a:lnTo>
                  <a:lnTo>
                    <a:pt x="2302" y="607"/>
                  </a:lnTo>
                  <a:lnTo>
                    <a:pt x="2266" y="628"/>
                  </a:lnTo>
                  <a:lnTo>
                    <a:pt x="2673" y="1035"/>
                  </a:lnTo>
                  <a:lnTo>
                    <a:pt x="2693" y="999"/>
                  </a:lnTo>
                  <a:lnTo>
                    <a:pt x="2709" y="959"/>
                  </a:lnTo>
                  <a:lnTo>
                    <a:pt x="2717" y="918"/>
                  </a:lnTo>
                  <a:lnTo>
                    <a:pt x="2721" y="875"/>
                  </a:lnTo>
                  <a:lnTo>
                    <a:pt x="2717" y="830"/>
                  </a:lnTo>
                  <a:lnTo>
                    <a:pt x="2709" y="789"/>
                  </a:lnTo>
                  <a:lnTo>
                    <a:pt x="2693" y="751"/>
                  </a:lnTo>
                  <a:lnTo>
                    <a:pt x="2673" y="714"/>
                  </a:lnTo>
                  <a:lnTo>
                    <a:pt x="2649" y="681"/>
                  </a:lnTo>
                  <a:lnTo>
                    <a:pt x="2620" y="652"/>
                  </a:lnTo>
                  <a:lnTo>
                    <a:pt x="2587" y="628"/>
                  </a:lnTo>
                  <a:lnTo>
                    <a:pt x="2550" y="608"/>
                  </a:lnTo>
                  <a:lnTo>
                    <a:pt x="2512" y="592"/>
                  </a:lnTo>
                  <a:lnTo>
                    <a:pt x="2470" y="584"/>
                  </a:lnTo>
                  <a:lnTo>
                    <a:pt x="2426" y="580"/>
                  </a:lnTo>
                  <a:close/>
                  <a:moveTo>
                    <a:pt x="1606" y="140"/>
                  </a:moveTo>
                  <a:lnTo>
                    <a:pt x="1267" y="388"/>
                  </a:lnTo>
                  <a:lnTo>
                    <a:pt x="2913" y="2033"/>
                  </a:lnTo>
                  <a:lnTo>
                    <a:pt x="3161" y="1694"/>
                  </a:lnTo>
                  <a:lnTo>
                    <a:pt x="1606" y="140"/>
                  </a:lnTo>
                  <a:close/>
                  <a:moveTo>
                    <a:pt x="1608" y="0"/>
                  </a:moveTo>
                  <a:lnTo>
                    <a:pt x="1625" y="1"/>
                  </a:lnTo>
                  <a:lnTo>
                    <a:pt x="1642" y="8"/>
                  </a:lnTo>
                  <a:lnTo>
                    <a:pt x="1655" y="18"/>
                  </a:lnTo>
                  <a:lnTo>
                    <a:pt x="2178" y="541"/>
                  </a:lnTo>
                  <a:lnTo>
                    <a:pt x="2215" y="516"/>
                  </a:lnTo>
                  <a:lnTo>
                    <a:pt x="2254" y="496"/>
                  </a:lnTo>
                  <a:lnTo>
                    <a:pt x="2295" y="479"/>
                  </a:lnTo>
                  <a:lnTo>
                    <a:pt x="2338" y="468"/>
                  </a:lnTo>
                  <a:lnTo>
                    <a:pt x="2381" y="462"/>
                  </a:lnTo>
                  <a:lnTo>
                    <a:pt x="2426" y="458"/>
                  </a:lnTo>
                  <a:lnTo>
                    <a:pt x="2478" y="462"/>
                  </a:lnTo>
                  <a:lnTo>
                    <a:pt x="2528" y="472"/>
                  </a:lnTo>
                  <a:lnTo>
                    <a:pt x="2577" y="487"/>
                  </a:lnTo>
                  <a:lnTo>
                    <a:pt x="2621" y="507"/>
                  </a:lnTo>
                  <a:lnTo>
                    <a:pt x="2663" y="534"/>
                  </a:lnTo>
                  <a:lnTo>
                    <a:pt x="2702" y="564"/>
                  </a:lnTo>
                  <a:lnTo>
                    <a:pt x="2737" y="599"/>
                  </a:lnTo>
                  <a:lnTo>
                    <a:pt x="2767" y="637"/>
                  </a:lnTo>
                  <a:lnTo>
                    <a:pt x="2793" y="679"/>
                  </a:lnTo>
                  <a:lnTo>
                    <a:pt x="2814" y="724"/>
                  </a:lnTo>
                  <a:lnTo>
                    <a:pt x="2829" y="772"/>
                  </a:lnTo>
                  <a:lnTo>
                    <a:pt x="2839" y="823"/>
                  </a:lnTo>
                  <a:lnTo>
                    <a:pt x="2841" y="875"/>
                  </a:lnTo>
                  <a:lnTo>
                    <a:pt x="2839" y="919"/>
                  </a:lnTo>
                  <a:lnTo>
                    <a:pt x="2833" y="963"/>
                  </a:lnTo>
                  <a:lnTo>
                    <a:pt x="2820" y="1005"/>
                  </a:lnTo>
                  <a:lnTo>
                    <a:pt x="2805" y="1046"/>
                  </a:lnTo>
                  <a:lnTo>
                    <a:pt x="2785" y="1085"/>
                  </a:lnTo>
                  <a:lnTo>
                    <a:pt x="2760" y="1123"/>
                  </a:lnTo>
                  <a:lnTo>
                    <a:pt x="3283" y="1645"/>
                  </a:lnTo>
                  <a:lnTo>
                    <a:pt x="3294" y="1660"/>
                  </a:lnTo>
                  <a:lnTo>
                    <a:pt x="3300" y="1675"/>
                  </a:lnTo>
                  <a:lnTo>
                    <a:pt x="3301" y="1692"/>
                  </a:lnTo>
                  <a:lnTo>
                    <a:pt x="3297" y="1709"/>
                  </a:lnTo>
                  <a:lnTo>
                    <a:pt x="3290" y="1724"/>
                  </a:lnTo>
                  <a:lnTo>
                    <a:pt x="2970" y="2161"/>
                  </a:lnTo>
                  <a:lnTo>
                    <a:pt x="2958" y="2174"/>
                  </a:lnTo>
                  <a:lnTo>
                    <a:pt x="2943" y="2182"/>
                  </a:lnTo>
                  <a:lnTo>
                    <a:pt x="2926" y="2186"/>
                  </a:lnTo>
                  <a:lnTo>
                    <a:pt x="2921" y="2187"/>
                  </a:lnTo>
                  <a:lnTo>
                    <a:pt x="2906" y="2185"/>
                  </a:lnTo>
                  <a:lnTo>
                    <a:pt x="2891" y="2178"/>
                  </a:lnTo>
                  <a:lnTo>
                    <a:pt x="2878" y="2169"/>
                  </a:lnTo>
                  <a:lnTo>
                    <a:pt x="2706" y="1998"/>
                  </a:lnTo>
                  <a:lnTo>
                    <a:pt x="1867" y="2553"/>
                  </a:lnTo>
                  <a:lnTo>
                    <a:pt x="2069" y="2944"/>
                  </a:lnTo>
                  <a:lnTo>
                    <a:pt x="2074" y="2959"/>
                  </a:lnTo>
                  <a:lnTo>
                    <a:pt x="2075" y="2974"/>
                  </a:lnTo>
                  <a:lnTo>
                    <a:pt x="2073" y="2989"/>
                  </a:lnTo>
                  <a:lnTo>
                    <a:pt x="2068" y="3002"/>
                  </a:lnTo>
                  <a:lnTo>
                    <a:pt x="2058" y="3015"/>
                  </a:lnTo>
                  <a:lnTo>
                    <a:pt x="1863" y="3209"/>
                  </a:lnTo>
                  <a:lnTo>
                    <a:pt x="1968" y="3383"/>
                  </a:lnTo>
                  <a:lnTo>
                    <a:pt x="1975" y="3398"/>
                  </a:lnTo>
                  <a:lnTo>
                    <a:pt x="1977" y="3415"/>
                  </a:lnTo>
                  <a:lnTo>
                    <a:pt x="1975" y="3431"/>
                  </a:lnTo>
                  <a:lnTo>
                    <a:pt x="1968" y="3447"/>
                  </a:lnTo>
                  <a:lnTo>
                    <a:pt x="1957" y="3459"/>
                  </a:lnTo>
                  <a:lnTo>
                    <a:pt x="1944" y="3469"/>
                  </a:lnTo>
                  <a:lnTo>
                    <a:pt x="1576" y="3647"/>
                  </a:lnTo>
                  <a:lnTo>
                    <a:pt x="1564" y="3653"/>
                  </a:lnTo>
                  <a:lnTo>
                    <a:pt x="1550" y="3654"/>
                  </a:lnTo>
                  <a:lnTo>
                    <a:pt x="1533" y="3652"/>
                  </a:lnTo>
                  <a:lnTo>
                    <a:pt x="1518" y="3644"/>
                  </a:lnTo>
                  <a:lnTo>
                    <a:pt x="1504" y="3633"/>
                  </a:lnTo>
                  <a:lnTo>
                    <a:pt x="1049" y="3097"/>
                  </a:lnTo>
                  <a:lnTo>
                    <a:pt x="840" y="3235"/>
                  </a:lnTo>
                  <a:lnTo>
                    <a:pt x="824" y="3243"/>
                  </a:lnTo>
                  <a:lnTo>
                    <a:pt x="807" y="3245"/>
                  </a:lnTo>
                  <a:lnTo>
                    <a:pt x="791" y="3243"/>
                  </a:lnTo>
                  <a:lnTo>
                    <a:pt x="776" y="3238"/>
                  </a:lnTo>
                  <a:lnTo>
                    <a:pt x="764" y="3228"/>
                  </a:lnTo>
                  <a:lnTo>
                    <a:pt x="671" y="3135"/>
                  </a:lnTo>
                  <a:lnTo>
                    <a:pt x="510" y="3296"/>
                  </a:lnTo>
                  <a:lnTo>
                    <a:pt x="497" y="3306"/>
                  </a:lnTo>
                  <a:lnTo>
                    <a:pt x="483" y="3312"/>
                  </a:lnTo>
                  <a:lnTo>
                    <a:pt x="467" y="3314"/>
                  </a:lnTo>
                  <a:lnTo>
                    <a:pt x="452" y="3312"/>
                  </a:lnTo>
                  <a:lnTo>
                    <a:pt x="437" y="3306"/>
                  </a:lnTo>
                  <a:lnTo>
                    <a:pt x="424" y="3296"/>
                  </a:lnTo>
                  <a:lnTo>
                    <a:pt x="18" y="2890"/>
                  </a:lnTo>
                  <a:lnTo>
                    <a:pt x="8" y="2877"/>
                  </a:lnTo>
                  <a:lnTo>
                    <a:pt x="2" y="2862"/>
                  </a:lnTo>
                  <a:lnTo>
                    <a:pt x="0" y="2847"/>
                  </a:lnTo>
                  <a:lnTo>
                    <a:pt x="2" y="2831"/>
                  </a:lnTo>
                  <a:lnTo>
                    <a:pt x="8" y="2817"/>
                  </a:lnTo>
                  <a:lnTo>
                    <a:pt x="18" y="2804"/>
                  </a:lnTo>
                  <a:lnTo>
                    <a:pt x="182" y="2640"/>
                  </a:lnTo>
                  <a:lnTo>
                    <a:pt x="75" y="2532"/>
                  </a:lnTo>
                  <a:lnTo>
                    <a:pt x="65" y="2519"/>
                  </a:lnTo>
                  <a:lnTo>
                    <a:pt x="59" y="2505"/>
                  </a:lnTo>
                  <a:lnTo>
                    <a:pt x="58" y="2488"/>
                  </a:lnTo>
                  <a:lnTo>
                    <a:pt x="60" y="2471"/>
                  </a:lnTo>
                  <a:lnTo>
                    <a:pt x="68" y="2457"/>
                  </a:lnTo>
                  <a:lnTo>
                    <a:pt x="1304" y="595"/>
                  </a:lnTo>
                  <a:lnTo>
                    <a:pt x="1132" y="423"/>
                  </a:lnTo>
                  <a:lnTo>
                    <a:pt x="1121" y="409"/>
                  </a:lnTo>
                  <a:lnTo>
                    <a:pt x="1116" y="392"/>
                  </a:lnTo>
                  <a:lnTo>
                    <a:pt x="1115" y="375"/>
                  </a:lnTo>
                  <a:lnTo>
                    <a:pt x="1118" y="358"/>
                  </a:lnTo>
                  <a:lnTo>
                    <a:pt x="1127" y="343"/>
                  </a:lnTo>
                  <a:lnTo>
                    <a:pt x="1139" y="331"/>
                  </a:lnTo>
                  <a:lnTo>
                    <a:pt x="1576" y="11"/>
                  </a:lnTo>
                  <a:lnTo>
                    <a:pt x="1592" y="3"/>
                  </a:lnTo>
                  <a:lnTo>
                    <a:pt x="1608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890780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32" grpId="0"/>
      <p:bldP spid="35" grpId="0"/>
      <p:bldP spid="3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1054590" y="3679634"/>
            <a:ext cx="2406054" cy="317836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Rectangle 34"/>
          <p:cNvSpPr/>
          <p:nvPr/>
        </p:nvSpPr>
        <p:spPr>
          <a:xfrm>
            <a:off x="3619743" y="3679634"/>
            <a:ext cx="2406054" cy="317836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Rectangle 35"/>
          <p:cNvSpPr/>
          <p:nvPr/>
        </p:nvSpPr>
        <p:spPr>
          <a:xfrm>
            <a:off x="6182800" y="3679634"/>
            <a:ext cx="2406054" cy="31783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/>
          <p:cNvSpPr/>
          <p:nvPr/>
        </p:nvSpPr>
        <p:spPr>
          <a:xfrm>
            <a:off x="8726958" y="3679634"/>
            <a:ext cx="2406054" cy="317836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>
          <a:xfrm>
            <a:off x="1561784" y="4920571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Hygienic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26937" y="4920183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Delicious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34249" y="5518354"/>
            <a:ext cx="1703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89994" y="4920183"/>
            <a:ext cx="1391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Competitive Price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34152" y="4920183"/>
            <a:ext cx="1391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Famous Place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85819" y="1949055"/>
            <a:ext cx="10037612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in the 1960s with the release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10265" y="865817"/>
            <a:ext cx="4582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WHY CHOOSE US ?</a:t>
            </a:r>
            <a:endParaRPr lang="id-ID" sz="2800" b="1" dirty="0">
              <a:latin typeface="+mj-lt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5835805" y="853134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949968" y="1388501"/>
            <a:ext cx="229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THE REASON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078407" y="5518354"/>
            <a:ext cx="1703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06039" y="5518354"/>
            <a:ext cx="1703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71192" y="5518354"/>
            <a:ext cx="1703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900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953803" y="4022161"/>
            <a:ext cx="607628" cy="607628"/>
            <a:chOff x="1876801" y="4022161"/>
            <a:chExt cx="607628" cy="607628"/>
          </a:xfrm>
        </p:grpSpPr>
        <p:sp>
          <p:nvSpPr>
            <p:cNvPr id="45" name="Oval 44"/>
            <p:cNvSpPr/>
            <p:nvPr/>
          </p:nvSpPr>
          <p:spPr>
            <a:xfrm>
              <a:off x="1876801" y="4022161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1981472" y="4255046"/>
              <a:ext cx="398286" cy="66381"/>
              <a:chOff x="6718362" y="1918559"/>
              <a:chExt cx="227760" cy="37960"/>
            </a:xfrm>
            <a:solidFill>
              <a:schemeClr val="bg1"/>
            </a:solidFill>
          </p:grpSpPr>
          <p:sp>
            <p:nvSpPr>
              <p:cNvPr id="47" name="Rectangle 680"/>
              <p:cNvSpPr>
                <a:spLocks noChangeArrowheads="1"/>
              </p:cNvSpPr>
              <p:nvPr/>
            </p:nvSpPr>
            <p:spPr bwMode="auto">
              <a:xfrm>
                <a:off x="6927139" y="1918559"/>
                <a:ext cx="18983" cy="379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b="1"/>
              </a:p>
            </p:txBody>
          </p:sp>
          <p:sp>
            <p:nvSpPr>
              <p:cNvPr id="48" name="Rectangle 681"/>
              <p:cNvSpPr>
                <a:spLocks noChangeArrowheads="1"/>
              </p:cNvSpPr>
              <p:nvPr/>
            </p:nvSpPr>
            <p:spPr bwMode="auto">
              <a:xfrm>
                <a:off x="6718362" y="1918559"/>
                <a:ext cx="18983" cy="379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b="1"/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1968790" y="4109696"/>
              <a:ext cx="400919" cy="394997"/>
              <a:chOff x="2429976" y="1590628"/>
              <a:chExt cx="524743" cy="516991"/>
            </a:xfrm>
            <a:solidFill>
              <a:schemeClr val="accent1"/>
            </a:solidFill>
          </p:grpSpPr>
          <p:sp>
            <p:nvSpPr>
              <p:cNvPr id="62" name="Freeform 1494"/>
              <p:cNvSpPr>
                <a:spLocks noEditPoints="1"/>
              </p:cNvSpPr>
              <p:nvPr/>
            </p:nvSpPr>
            <p:spPr bwMode="auto">
              <a:xfrm>
                <a:off x="2430096" y="1590628"/>
                <a:ext cx="524623" cy="516991"/>
              </a:xfrm>
              <a:custGeom>
                <a:avLst/>
                <a:gdLst>
                  <a:gd name="T0" fmla="*/ 147 w 165"/>
                  <a:gd name="T1" fmla="*/ 57 h 162"/>
                  <a:gd name="T2" fmla="*/ 131 w 165"/>
                  <a:gd name="T3" fmla="*/ 54 h 162"/>
                  <a:gd name="T4" fmla="*/ 145 w 165"/>
                  <a:gd name="T5" fmla="*/ 61 h 162"/>
                  <a:gd name="T6" fmla="*/ 154 w 165"/>
                  <a:gd name="T7" fmla="*/ 101 h 162"/>
                  <a:gd name="T8" fmla="*/ 107 w 165"/>
                  <a:gd name="T9" fmla="*/ 121 h 162"/>
                  <a:gd name="T10" fmla="*/ 98 w 165"/>
                  <a:gd name="T11" fmla="*/ 102 h 162"/>
                  <a:gd name="T12" fmla="*/ 102 w 165"/>
                  <a:gd name="T13" fmla="*/ 123 h 162"/>
                  <a:gd name="T14" fmla="*/ 95 w 165"/>
                  <a:gd name="T15" fmla="*/ 128 h 162"/>
                  <a:gd name="T16" fmla="*/ 98 w 165"/>
                  <a:gd name="T17" fmla="*/ 131 h 162"/>
                  <a:gd name="T18" fmla="*/ 85 w 165"/>
                  <a:gd name="T19" fmla="*/ 116 h 162"/>
                  <a:gd name="T20" fmla="*/ 91 w 165"/>
                  <a:gd name="T21" fmla="*/ 113 h 162"/>
                  <a:gd name="T22" fmla="*/ 81 w 165"/>
                  <a:gd name="T23" fmla="*/ 111 h 162"/>
                  <a:gd name="T24" fmla="*/ 112 w 165"/>
                  <a:gd name="T25" fmla="*/ 80 h 162"/>
                  <a:gd name="T26" fmla="*/ 82 w 165"/>
                  <a:gd name="T27" fmla="*/ 0 h 162"/>
                  <a:gd name="T28" fmla="*/ 52 w 165"/>
                  <a:gd name="T29" fmla="*/ 80 h 162"/>
                  <a:gd name="T30" fmla="*/ 74 w 165"/>
                  <a:gd name="T31" fmla="*/ 112 h 162"/>
                  <a:gd name="T32" fmla="*/ 76 w 165"/>
                  <a:gd name="T33" fmla="*/ 116 h 162"/>
                  <a:gd name="T34" fmla="*/ 80 w 165"/>
                  <a:gd name="T35" fmla="*/ 151 h 162"/>
                  <a:gd name="T36" fmla="*/ 68 w 165"/>
                  <a:gd name="T37" fmla="*/ 130 h 162"/>
                  <a:gd name="T38" fmla="*/ 66 w 165"/>
                  <a:gd name="T39" fmla="*/ 126 h 162"/>
                  <a:gd name="T40" fmla="*/ 62 w 165"/>
                  <a:gd name="T41" fmla="*/ 125 h 162"/>
                  <a:gd name="T42" fmla="*/ 66 w 165"/>
                  <a:gd name="T43" fmla="*/ 102 h 162"/>
                  <a:gd name="T44" fmla="*/ 58 w 165"/>
                  <a:gd name="T45" fmla="*/ 121 h 162"/>
                  <a:gd name="T46" fmla="*/ 11 w 165"/>
                  <a:gd name="T47" fmla="*/ 101 h 162"/>
                  <a:gd name="T48" fmla="*/ 20 w 165"/>
                  <a:gd name="T49" fmla="*/ 61 h 162"/>
                  <a:gd name="T50" fmla="*/ 34 w 165"/>
                  <a:gd name="T51" fmla="*/ 54 h 162"/>
                  <a:gd name="T52" fmla="*/ 17 w 165"/>
                  <a:gd name="T53" fmla="*/ 57 h 162"/>
                  <a:gd name="T54" fmla="*/ 6 w 165"/>
                  <a:gd name="T55" fmla="*/ 104 h 162"/>
                  <a:gd name="T56" fmla="*/ 57 w 165"/>
                  <a:gd name="T57" fmla="*/ 126 h 162"/>
                  <a:gd name="T58" fmla="*/ 58 w 165"/>
                  <a:gd name="T59" fmla="*/ 135 h 162"/>
                  <a:gd name="T60" fmla="*/ 61 w 165"/>
                  <a:gd name="T61" fmla="*/ 135 h 162"/>
                  <a:gd name="T62" fmla="*/ 80 w 165"/>
                  <a:gd name="T63" fmla="*/ 161 h 162"/>
                  <a:gd name="T64" fmla="*/ 80 w 165"/>
                  <a:gd name="T65" fmla="*/ 162 h 162"/>
                  <a:gd name="T66" fmla="*/ 80 w 165"/>
                  <a:gd name="T67" fmla="*/ 162 h 162"/>
                  <a:gd name="T68" fmla="*/ 81 w 165"/>
                  <a:gd name="T69" fmla="*/ 162 h 162"/>
                  <a:gd name="T70" fmla="*/ 81 w 165"/>
                  <a:gd name="T71" fmla="*/ 162 h 162"/>
                  <a:gd name="T72" fmla="*/ 81 w 165"/>
                  <a:gd name="T73" fmla="*/ 162 h 162"/>
                  <a:gd name="T74" fmla="*/ 82 w 165"/>
                  <a:gd name="T75" fmla="*/ 162 h 162"/>
                  <a:gd name="T76" fmla="*/ 82 w 165"/>
                  <a:gd name="T77" fmla="*/ 162 h 162"/>
                  <a:gd name="T78" fmla="*/ 82 w 165"/>
                  <a:gd name="T79" fmla="*/ 162 h 162"/>
                  <a:gd name="T80" fmla="*/ 83 w 165"/>
                  <a:gd name="T81" fmla="*/ 162 h 162"/>
                  <a:gd name="T82" fmla="*/ 83 w 165"/>
                  <a:gd name="T83" fmla="*/ 162 h 162"/>
                  <a:gd name="T84" fmla="*/ 83 w 165"/>
                  <a:gd name="T85" fmla="*/ 162 h 162"/>
                  <a:gd name="T86" fmla="*/ 84 w 165"/>
                  <a:gd name="T87" fmla="*/ 162 h 162"/>
                  <a:gd name="T88" fmla="*/ 84 w 165"/>
                  <a:gd name="T89" fmla="*/ 162 h 162"/>
                  <a:gd name="T90" fmla="*/ 84 w 165"/>
                  <a:gd name="T91" fmla="*/ 162 h 162"/>
                  <a:gd name="T92" fmla="*/ 84 w 165"/>
                  <a:gd name="T93" fmla="*/ 161 h 162"/>
                  <a:gd name="T94" fmla="*/ 103 w 165"/>
                  <a:gd name="T95" fmla="*/ 135 h 162"/>
                  <a:gd name="T96" fmla="*/ 107 w 165"/>
                  <a:gd name="T97" fmla="*/ 134 h 162"/>
                  <a:gd name="T98" fmla="*/ 103 w 165"/>
                  <a:gd name="T99" fmla="*/ 128 h 162"/>
                  <a:gd name="T100" fmla="*/ 134 w 165"/>
                  <a:gd name="T101" fmla="*/ 121 h 162"/>
                  <a:gd name="T102" fmla="*/ 163 w 165"/>
                  <a:gd name="T103" fmla="*/ 78 h 162"/>
                  <a:gd name="T104" fmla="*/ 43 w 165"/>
                  <a:gd name="T105" fmla="*/ 44 h 162"/>
                  <a:gd name="T106" fmla="*/ 121 w 165"/>
                  <a:gd name="T107" fmla="*/ 44 h 162"/>
                  <a:gd name="T108" fmla="*/ 82 w 165"/>
                  <a:gd name="T109" fmla="*/ 101 h 162"/>
                  <a:gd name="T110" fmla="*/ 57 w 165"/>
                  <a:gd name="T111" fmla="*/ 77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5" h="162">
                    <a:moveTo>
                      <a:pt x="163" y="78"/>
                    </a:moveTo>
                    <a:cubicBezTo>
                      <a:pt x="161" y="69"/>
                      <a:pt x="155" y="62"/>
                      <a:pt x="147" y="57"/>
                    </a:cubicBezTo>
                    <a:cubicBezTo>
                      <a:pt x="143" y="54"/>
                      <a:pt x="139" y="53"/>
                      <a:pt x="134" y="52"/>
                    </a:cubicBezTo>
                    <a:cubicBezTo>
                      <a:pt x="132" y="52"/>
                      <a:pt x="131" y="53"/>
                      <a:pt x="131" y="54"/>
                    </a:cubicBezTo>
                    <a:cubicBezTo>
                      <a:pt x="130" y="56"/>
                      <a:pt x="131" y="57"/>
                      <a:pt x="133" y="57"/>
                    </a:cubicBezTo>
                    <a:cubicBezTo>
                      <a:pt x="137" y="58"/>
                      <a:pt x="141" y="59"/>
                      <a:pt x="145" y="61"/>
                    </a:cubicBezTo>
                    <a:cubicBezTo>
                      <a:pt x="151" y="65"/>
                      <a:pt x="156" y="72"/>
                      <a:pt x="157" y="80"/>
                    </a:cubicBezTo>
                    <a:cubicBezTo>
                      <a:pt x="159" y="87"/>
                      <a:pt x="158" y="95"/>
                      <a:pt x="154" y="101"/>
                    </a:cubicBezTo>
                    <a:cubicBezTo>
                      <a:pt x="150" y="108"/>
                      <a:pt x="142" y="113"/>
                      <a:pt x="132" y="116"/>
                    </a:cubicBezTo>
                    <a:cubicBezTo>
                      <a:pt x="124" y="119"/>
                      <a:pt x="115" y="121"/>
                      <a:pt x="107" y="121"/>
                    </a:cubicBezTo>
                    <a:cubicBezTo>
                      <a:pt x="104" y="116"/>
                      <a:pt x="103" y="110"/>
                      <a:pt x="101" y="104"/>
                    </a:cubicBezTo>
                    <a:cubicBezTo>
                      <a:pt x="101" y="102"/>
                      <a:pt x="100" y="102"/>
                      <a:pt x="98" y="102"/>
                    </a:cubicBezTo>
                    <a:cubicBezTo>
                      <a:pt x="97" y="102"/>
                      <a:pt x="96" y="103"/>
                      <a:pt x="96" y="105"/>
                    </a:cubicBezTo>
                    <a:cubicBezTo>
                      <a:pt x="97" y="111"/>
                      <a:pt x="99" y="117"/>
                      <a:pt x="102" y="123"/>
                    </a:cubicBezTo>
                    <a:cubicBezTo>
                      <a:pt x="96" y="125"/>
                      <a:pt x="96" y="125"/>
                      <a:pt x="96" y="125"/>
                    </a:cubicBezTo>
                    <a:cubicBezTo>
                      <a:pt x="95" y="126"/>
                      <a:pt x="95" y="127"/>
                      <a:pt x="95" y="128"/>
                    </a:cubicBezTo>
                    <a:cubicBezTo>
                      <a:pt x="95" y="129"/>
                      <a:pt x="95" y="129"/>
                      <a:pt x="96" y="130"/>
                    </a:cubicBezTo>
                    <a:cubicBezTo>
                      <a:pt x="98" y="131"/>
                      <a:pt x="98" y="131"/>
                      <a:pt x="98" y="131"/>
                    </a:cubicBezTo>
                    <a:cubicBezTo>
                      <a:pt x="85" y="151"/>
                      <a:pt x="85" y="151"/>
                      <a:pt x="85" y="151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88" y="116"/>
                      <a:pt x="88" y="116"/>
                      <a:pt x="88" y="116"/>
                    </a:cubicBezTo>
                    <a:cubicBezTo>
                      <a:pt x="89" y="116"/>
                      <a:pt x="91" y="115"/>
                      <a:pt x="91" y="113"/>
                    </a:cubicBezTo>
                    <a:cubicBezTo>
                      <a:pt x="91" y="112"/>
                      <a:pt x="89" y="111"/>
                      <a:pt x="88" y="111"/>
                    </a:cubicBezTo>
                    <a:cubicBezTo>
                      <a:pt x="81" y="111"/>
                      <a:pt x="81" y="111"/>
                      <a:pt x="81" y="111"/>
                    </a:cubicBezTo>
                    <a:cubicBezTo>
                      <a:pt x="84" y="106"/>
                      <a:pt x="84" y="106"/>
                      <a:pt x="84" y="106"/>
                    </a:cubicBezTo>
                    <a:cubicBezTo>
                      <a:pt x="94" y="99"/>
                      <a:pt x="104" y="89"/>
                      <a:pt x="112" y="80"/>
                    </a:cubicBezTo>
                    <a:cubicBezTo>
                      <a:pt x="121" y="68"/>
                      <a:pt x="127" y="55"/>
                      <a:pt x="127" y="44"/>
                    </a:cubicBezTo>
                    <a:cubicBezTo>
                      <a:pt x="127" y="20"/>
                      <a:pt x="107" y="0"/>
                      <a:pt x="82" y="0"/>
                    </a:cubicBezTo>
                    <a:cubicBezTo>
                      <a:pt x="58" y="0"/>
                      <a:pt x="38" y="20"/>
                      <a:pt x="38" y="44"/>
                    </a:cubicBezTo>
                    <a:cubicBezTo>
                      <a:pt x="38" y="55"/>
                      <a:pt x="43" y="68"/>
                      <a:pt x="52" y="80"/>
                    </a:cubicBezTo>
                    <a:cubicBezTo>
                      <a:pt x="60" y="89"/>
                      <a:pt x="69" y="98"/>
                      <a:pt x="79" y="105"/>
                    </a:cubicBezTo>
                    <a:cubicBezTo>
                      <a:pt x="74" y="112"/>
                      <a:pt x="74" y="112"/>
                      <a:pt x="74" y="112"/>
                    </a:cubicBezTo>
                    <a:cubicBezTo>
                      <a:pt x="74" y="113"/>
                      <a:pt x="74" y="114"/>
                      <a:pt x="74" y="115"/>
                    </a:cubicBezTo>
                    <a:cubicBezTo>
                      <a:pt x="75" y="116"/>
                      <a:pt x="75" y="116"/>
                      <a:pt x="76" y="116"/>
                    </a:cubicBezTo>
                    <a:cubicBezTo>
                      <a:pt x="80" y="116"/>
                      <a:pt x="80" y="116"/>
                      <a:pt x="80" y="116"/>
                    </a:cubicBezTo>
                    <a:cubicBezTo>
                      <a:pt x="80" y="151"/>
                      <a:pt x="80" y="151"/>
                      <a:pt x="80" y="151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70" y="129"/>
                      <a:pt x="70" y="128"/>
                      <a:pt x="69" y="126"/>
                    </a:cubicBezTo>
                    <a:cubicBezTo>
                      <a:pt x="68" y="125"/>
                      <a:pt x="67" y="125"/>
                      <a:pt x="66" y="126"/>
                    </a:cubicBezTo>
                    <a:cubicBezTo>
                      <a:pt x="62" y="128"/>
                      <a:pt x="62" y="128"/>
                      <a:pt x="62" y="128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5" y="119"/>
                      <a:pt x="67" y="112"/>
                      <a:pt x="68" y="105"/>
                    </a:cubicBezTo>
                    <a:cubicBezTo>
                      <a:pt x="68" y="103"/>
                      <a:pt x="67" y="102"/>
                      <a:pt x="66" y="102"/>
                    </a:cubicBezTo>
                    <a:cubicBezTo>
                      <a:pt x="65" y="102"/>
                      <a:pt x="63" y="102"/>
                      <a:pt x="63" y="104"/>
                    </a:cubicBezTo>
                    <a:cubicBezTo>
                      <a:pt x="62" y="110"/>
                      <a:pt x="60" y="116"/>
                      <a:pt x="58" y="121"/>
                    </a:cubicBezTo>
                    <a:cubicBezTo>
                      <a:pt x="49" y="121"/>
                      <a:pt x="40" y="119"/>
                      <a:pt x="32" y="116"/>
                    </a:cubicBezTo>
                    <a:cubicBezTo>
                      <a:pt x="22" y="113"/>
                      <a:pt x="15" y="108"/>
                      <a:pt x="11" y="101"/>
                    </a:cubicBezTo>
                    <a:cubicBezTo>
                      <a:pt x="7" y="95"/>
                      <a:pt x="5" y="87"/>
                      <a:pt x="7" y="80"/>
                    </a:cubicBezTo>
                    <a:cubicBezTo>
                      <a:pt x="9" y="72"/>
                      <a:pt x="13" y="65"/>
                      <a:pt x="20" y="61"/>
                    </a:cubicBezTo>
                    <a:cubicBezTo>
                      <a:pt x="23" y="59"/>
                      <a:pt x="27" y="58"/>
                      <a:pt x="31" y="57"/>
                    </a:cubicBezTo>
                    <a:cubicBezTo>
                      <a:pt x="33" y="57"/>
                      <a:pt x="34" y="56"/>
                      <a:pt x="34" y="54"/>
                    </a:cubicBezTo>
                    <a:cubicBezTo>
                      <a:pt x="34" y="53"/>
                      <a:pt x="32" y="52"/>
                      <a:pt x="31" y="52"/>
                    </a:cubicBezTo>
                    <a:cubicBezTo>
                      <a:pt x="26" y="53"/>
                      <a:pt x="21" y="54"/>
                      <a:pt x="17" y="57"/>
                    </a:cubicBezTo>
                    <a:cubicBezTo>
                      <a:pt x="9" y="62"/>
                      <a:pt x="4" y="69"/>
                      <a:pt x="2" y="78"/>
                    </a:cubicBezTo>
                    <a:cubicBezTo>
                      <a:pt x="0" y="87"/>
                      <a:pt x="1" y="96"/>
                      <a:pt x="6" y="104"/>
                    </a:cubicBezTo>
                    <a:cubicBezTo>
                      <a:pt x="11" y="111"/>
                      <a:pt x="19" y="117"/>
                      <a:pt x="30" y="121"/>
                    </a:cubicBezTo>
                    <a:cubicBezTo>
                      <a:pt x="39" y="124"/>
                      <a:pt x="48" y="126"/>
                      <a:pt x="57" y="126"/>
                    </a:cubicBezTo>
                    <a:cubicBezTo>
                      <a:pt x="57" y="133"/>
                      <a:pt x="57" y="133"/>
                      <a:pt x="57" y="133"/>
                    </a:cubicBezTo>
                    <a:cubicBezTo>
                      <a:pt x="57" y="133"/>
                      <a:pt x="58" y="134"/>
                      <a:pt x="58" y="135"/>
                    </a:cubicBezTo>
                    <a:cubicBezTo>
                      <a:pt x="59" y="135"/>
                      <a:pt x="59" y="135"/>
                      <a:pt x="60" y="135"/>
                    </a:cubicBezTo>
                    <a:cubicBezTo>
                      <a:pt x="60" y="135"/>
                      <a:pt x="61" y="135"/>
                      <a:pt x="61" y="135"/>
                    </a:cubicBezTo>
                    <a:cubicBezTo>
                      <a:pt x="62" y="134"/>
                      <a:pt x="62" y="134"/>
                      <a:pt x="62" y="134"/>
                    </a:cubicBezTo>
                    <a:cubicBezTo>
                      <a:pt x="80" y="161"/>
                      <a:pt x="80" y="161"/>
                      <a:pt x="80" y="161"/>
                    </a:cubicBezTo>
                    <a:cubicBezTo>
                      <a:pt x="80" y="161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1"/>
                      <a:pt x="84" y="161"/>
                    </a:cubicBezTo>
                    <a:cubicBezTo>
                      <a:pt x="103" y="134"/>
                      <a:pt x="103" y="134"/>
                      <a:pt x="103" y="134"/>
                    </a:cubicBezTo>
                    <a:cubicBezTo>
                      <a:pt x="103" y="135"/>
                      <a:pt x="103" y="135"/>
                      <a:pt x="103" y="135"/>
                    </a:cubicBezTo>
                    <a:cubicBezTo>
                      <a:pt x="104" y="135"/>
                      <a:pt x="104" y="135"/>
                      <a:pt x="105" y="135"/>
                    </a:cubicBezTo>
                    <a:cubicBezTo>
                      <a:pt x="106" y="135"/>
                      <a:pt x="106" y="135"/>
                      <a:pt x="107" y="134"/>
                    </a:cubicBezTo>
                    <a:cubicBezTo>
                      <a:pt x="108" y="133"/>
                      <a:pt x="107" y="131"/>
                      <a:pt x="106" y="130"/>
                    </a:cubicBezTo>
                    <a:cubicBezTo>
                      <a:pt x="103" y="128"/>
                      <a:pt x="103" y="128"/>
                      <a:pt x="103" y="128"/>
                    </a:cubicBezTo>
                    <a:cubicBezTo>
                      <a:pt x="106" y="127"/>
                      <a:pt x="106" y="127"/>
                      <a:pt x="106" y="127"/>
                    </a:cubicBezTo>
                    <a:cubicBezTo>
                      <a:pt x="115" y="126"/>
                      <a:pt x="125" y="124"/>
                      <a:pt x="134" y="121"/>
                    </a:cubicBezTo>
                    <a:cubicBezTo>
                      <a:pt x="145" y="117"/>
                      <a:pt x="154" y="111"/>
                      <a:pt x="158" y="104"/>
                    </a:cubicBezTo>
                    <a:cubicBezTo>
                      <a:pt x="163" y="96"/>
                      <a:pt x="165" y="87"/>
                      <a:pt x="163" y="78"/>
                    </a:cubicBezTo>
                    <a:close/>
                    <a:moveTo>
                      <a:pt x="57" y="77"/>
                    </a:moveTo>
                    <a:cubicBezTo>
                      <a:pt x="48" y="65"/>
                      <a:pt x="43" y="54"/>
                      <a:pt x="43" y="44"/>
                    </a:cubicBezTo>
                    <a:cubicBezTo>
                      <a:pt x="43" y="23"/>
                      <a:pt x="61" y="5"/>
                      <a:pt x="82" y="5"/>
                    </a:cubicBezTo>
                    <a:cubicBezTo>
                      <a:pt x="104" y="5"/>
                      <a:pt x="121" y="23"/>
                      <a:pt x="121" y="44"/>
                    </a:cubicBezTo>
                    <a:cubicBezTo>
                      <a:pt x="121" y="54"/>
                      <a:pt x="117" y="65"/>
                      <a:pt x="108" y="77"/>
                    </a:cubicBezTo>
                    <a:cubicBezTo>
                      <a:pt x="101" y="86"/>
                      <a:pt x="92" y="94"/>
                      <a:pt x="82" y="101"/>
                    </a:cubicBezTo>
                    <a:cubicBezTo>
                      <a:pt x="73" y="94"/>
                      <a:pt x="63" y="86"/>
                      <a:pt x="57" y="77"/>
                    </a:cubicBezTo>
                    <a:close/>
                    <a:moveTo>
                      <a:pt x="57" y="77"/>
                    </a:moveTo>
                    <a:cubicBezTo>
                      <a:pt x="57" y="77"/>
                      <a:pt x="57" y="77"/>
                      <a:pt x="57" y="77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Freeform 1495"/>
              <p:cNvSpPr>
                <a:spLocks noEditPoints="1"/>
              </p:cNvSpPr>
              <p:nvPr/>
            </p:nvSpPr>
            <p:spPr bwMode="auto">
              <a:xfrm>
                <a:off x="2429976" y="1818063"/>
                <a:ext cx="70428" cy="130794"/>
              </a:xfrm>
              <a:custGeom>
                <a:avLst/>
                <a:gdLst>
                  <a:gd name="T0" fmla="*/ 17 w 19"/>
                  <a:gd name="T1" fmla="*/ 5 h 35"/>
                  <a:gd name="T2" fmla="*/ 18 w 19"/>
                  <a:gd name="T3" fmla="*/ 1 h 35"/>
                  <a:gd name="T4" fmla="*/ 14 w 19"/>
                  <a:gd name="T5" fmla="*/ 1 h 35"/>
                  <a:gd name="T6" fmla="*/ 7 w 19"/>
                  <a:gd name="T7" fmla="*/ 34 h 35"/>
                  <a:gd name="T8" fmla="*/ 9 w 19"/>
                  <a:gd name="T9" fmla="*/ 35 h 35"/>
                  <a:gd name="T10" fmla="*/ 11 w 19"/>
                  <a:gd name="T11" fmla="*/ 34 h 35"/>
                  <a:gd name="T12" fmla="*/ 11 w 19"/>
                  <a:gd name="T13" fmla="*/ 31 h 35"/>
                  <a:gd name="T14" fmla="*/ 17 w 19"/>
                  <a:gd name="T15" fmla="*/ 5 h 35"/>
                  <a:gd name="T16" fmla="*/ 17 w 19"/>
                  <a:gd name="T17" fmla="*/ 5 h 35"/>
                  <a:gd name="T18" fmla="*/ 17 w 19"/>
                  <a:gd name="T19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35">
                    <a:moveTo>
                      <a:pt x="17" y="5"/>
                    </a:moveTo>
                    <a:cubicBezTo>
                      <a:pt x="18" y="4"/>
                      <a:pt x="19" y="3"/>
                      <a:pt x="18" y="1"/>
                    </a:cubicBezTo>
                    <a:cubicBezTo>
                      <a:pt x="17" y="0"/>
                      <a:pt x="16" y="0"/>
                      <a:pt x="14" y="1"/>
                    </a:cubicBezTo>
                    <a:cubicBezTo>
                      <a:pt x="3" y="8"/>
                      <a:pt x="0" y="23"/>
                      <a:pt x="7" y="34"/>
                    </a:cubicBezTo>
                    <a:cubicBezTo>
                      <a:pt x="8" y="34"/>
                      <a:pt x="8" y="35"/>
                      <a:pt x="9" y="35"/>
                    </a:cubicBezTo>
                    <a:cubicBezTo>
                      <a:pt x="10" y="35"/>
                      <a:pt x="10" y="35"/>
                      <a:pt x="11" y="34"/>
                    </a:cubicBezTo>
                    <a:cubicBezTo>
                      <a:pt x="12" y="34"/>
                      <a:pt x="12" y="32"/>
                      <a:pt x="11" y="31"/>
                    </a:cubicBezTo>
                    <a:cubicBezTo>
                      <a:pt x="6" y="22"/>
                      <a:pt x="9" y="11"/>
                      <a:pt x="17" y="5"/>
                    </a:cubicBezTo>
                    <a:close/>
                    <a:moveTo>
                      <a:pt x="17" y="5"/>
                    </a:moveTo>
                    <a:cubicBezTo>
                      <a:pt x="17" y="5"/>
                      <a:pt x="17" y="5"/>
                      <a:pt x="17" y="5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Freeform 1496"/>
              <p:cNvSpPr>
                <a:spLocks noEditPoints="1"/>
              </p:cNvSpPr>
              <p:nvPr/>
            </p:nvSpPr>
            <p:spPr bwMode="auto">
              <a:xfrm>
                <a:off x="2578664" y="1613491"/>
                <a:ext cx="138620" cy="137501"/>
              </a:xfrm>
              <a:custGeom>
                <a:avLst/>
                <a:gdLst>
                  <a:gd name="T0" fmla="*/ 37 w 37"/>
                  <a:gd name="T1" fmla="*/ 3 h 37"/>
                  <a:gd name="T2" fmla="*/ 34 w 37"/>
                  <a:gd name="T3" fmla="*/ 0 h 37"/>
                  <a:gd name="T4" fmla="*/ 0 w 37"/>
                  <a:gd name="T5" fmla="*/ 34 h 37"/>
                  <a:gd name="T6" fmla="*/ 3 w 37"/>
                  <a:gd name="T7" fmla="*/ 37 h 37"/>
                  <a:gd name="T8" fmla="*/ 5 w 37"/>
                  <a:gd name="T9" fmla="*/ 34 h 37"/>
                  <a:gd name="T10" fmla="*/ 34 w 37"/>
                  <a:gd name="T11" fmla="*/ 6 h 37"/>
                  <a:gd name="T12" fmla="*/ 37 w 37"/>
                  <a:gd name="T13" fmla="*/ 3 h 37"/>
                  <a:gd name="T14" fmla="*/ 37 w 37"/>
                  <a:gd name="T15" fmla="*/ 3 h 37"/>
                  <a:gd name="T16" fmla="*/ 37 w 37"/>
                  <a:gd name="T17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7">
                    <a:moveTo>
                      <a:pt x="37" y="3"/>
                    </a:moveTo>
                    <a:cubicBezTo>
                      <a:pt x="37" y="2"/>
                      <a:pt x="36" y="0"/>
                      <a:pt x="34" y="0"/>
                    </a:cubicBezTo>
                    <a:cubicBezTo>
                      <a:pt x="15" y="0"/>
                      <a:pt x="0" y="16"/>
                      <a:pt x="0" y="34"/>
                    </a:cubicBezTo>
                    <a:cubicBezTo>
                      <a:pt x="0" y="36"/>
                      <a:pt x="1" y="37"/>
                      <a:pt x="3" y="37"/>
                    </a:cubicBezTo>
                    <a:cubicBezTo>
                      <a:pt x="4" y="37"/>
                      <a:pt x="5" y="36"/>
                      <a:pt x="5" y="34"/>
                    </a:cubicBezTo>
                    <a:cubicBezTo>
                      <a:pt x="5" y="19"/>
                      <a:pt x="18" y="6"/>
                      <a:pt x="34" y="6"/>
                    </a:cubicBezTo>
                    <a:cubicBezTo>
                      <a:pt x="36" y="6"/>
                      <a:pt x="37" y="4"/>
                      <a:pt x="37" y="3"/>
                    </a:cubicBezTo>
                    <a:close/>
                    <a:moveTo>
                      <a:pt x="37" y="3"/>
                    </a:moveTo>
                    <a:cubicBezTo>
                      <a:pt x="37" y="3"/>
                      <a:pt x="37" y="3"/>
                      <a:pt x="37" y="3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4518956" y="4022161"/>
            <a:ext cx="607628" cy="607628"/>
            <a:chOff x="4489455" y="4022161"/>
            <a:chExt cx="607628" cy="607628"/>
          </a:xfrm>
        </p:grpSpPr>
        <p:sp>
          <p:nvSpPr>
            <p:cNvPr id="44" name="Oval 43"/>
            <p:cNvSpPr/>
            <p:nvPr/>
          </p:nvSpPr>
          <p:spPr>
            <a:xfrm>
              <a:off x="4489455" y="4022161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4667342" y="4139326"/>
              <a:ext cx="236496" cy="359102"/>
              <a:chOff x="6391520" y="3058791"/>
              <a:chExt cx="470856" cy="714961"/>
            </a:xfrm>
            <a:solidFill>
              <a:schemeClr val="accent1"/>
            </a:solidFill>
          </p:grpSpPr>
          <p:sp>
            <p:nvSpPr>
              <p:cNvPr id="66" name="Freeform 1919"/>
              <p:cNvSpPr>
                <a:spLocks noEditPoints="1"/>
              </p:cNvSpPr>
              <p:nvPr/>
            </p:nvSpPr>
            <p:spPr bwMode="auto">
              <a:xfrm>
                <a:off x="6686527" y="3625669"/>
                <a:ext cx="49747" cy="24295"/>
              </a:xfrm>
              <a:custGeom>
                <a:avLst/>
                <a:gdLst>
                  <a:gd name="T0" fmla="*/ 11 w 14"/>
                  <a:gd name="T1" fmla="*/ 0 h 7"/>
                  <a:gd name="T2" fmla="*/ 4 w 14"/>
                  <a:gd name="T3" fmla="*/ 0 h 7"/>
                  <a:gd name="T4" fmla="*/ 0 w 14"/>
                  <a:gd name="T5" fmla="*/ 4 h 7"/>
                  <a:gd name="T6" fmla="*/ 4 w 14"/>
                  <a:gd name="T7" fmla="*/ 7 h 7"/>
                  <a:gd name="T8" fmla="*/ 11 w 14"/>
                  <a:gd name="T9" fmla="*/ 7 h 7"/>
                  <a:gd name="T10" fmla="*/ 14 w 14"/>
                  <a:gd name="T11" fmla="*/ 4 h 7"/>
                  <a:gd name="T12" fmla="*/ 11 w 14"/>
                  <a:gd name="T13" fmla="*/ 0 h 7"/>
                  <a:gd name="T14" fmla="*/ 11 w 14"/>
                  <a:gd name="T15" fmla="*/ 0 h 7"/>
                  <a:gd name="T16" fmla="*/ 11 w 14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7">
                    <a:moveTo>
                      <a:pt x="1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7"/>
                      <a:pt x="14" y="5"/>
                      <a:pt x="14" y="4"/>
                    </a:cubicBezTo>
                    <a:cubicBezTo>
                      <a:pt x="14" y="2"/>
                      <a:pt x="13" y="0"/>
                      <a:pt x="11" y="0"/>
                    </a:cubicBezTo>
                    <a:close/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Freeform 1920"/>
              <p:cNvSpPr>
                <a:spLocks noEditPoints="1"/>
              </p:cNvSpPr>
              <p:nvPr/>
            </p:nvSpPr>
            <p:spPr bwMode="auto">
              <a:xfrm>
                <a:off x="6774451" y="3467175"/>
                <a:ext cx="32393" cy="84454"/>
              </a:xfrm>
              <a:custGeom>
                <a:avLst/>
                <a:gdLst>
                  <a:gd name="T0" fmla="*/ 6 w 9"/>
                  <a:gd name="T1" fmla="*/ 0 h 24"/>
                  <a:gd name="T2" fmla="*/ 2 w 9"/>
                  <a:gd name="T3" fmla="*/ 3 h 24"/>
                  <a:gd name="T4" fmla="*/ 0 w 9"/>
                  <a:gd name="T5" fmla="*/ 20 h 24"/>
                  <a:gd name="T6" fmla="*/ 3 w 9"/>
                  <a:gd name="T7" fmla="*/ 24 h 24"/>
                  <a:gd name="T8" fmla="*/ 4 w 9"/>
                  <a:gd name="T9" fmla="*/ 24 h 24"/>
                  <a:gd name="T10" fmla="*/ 7 w 9"/>
                  <a:gd name="T11" fmla="*/ 21 h 24"/>
                  <a:gd name="T12" fmla="*/ 9 w 9"/>
                  <a:gd name="T13" fmla="*/ 3 h 24"/>
                  <a:gd name="T14" fmla="*/ 6 w 9"/>
                  <a:gd name="T15" fmla="*/ 0 h 24"/>
                  <a:gd name="T16" fmla="*/ 6 w 9"/>
                  <a:gd name="T17" fmla="*/ 0 h 24"/>
                  <a:gd name="T18" fmla="*/ 6 w 9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24">
                    <a:moveTo>
                      <a:pt x="6" y="0"/>
                    </a:moveTo>
                    <a:cubicBezTo>
                      <a:pt x="4" y="0"/>
                      <a:pt x="3" y="1"/>
                      <a:pt x="2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2"/>
                      <a:pt x="1" y="24"/>
                      <a:pt x="3" y="24"/>
                    </a:cubicBezTo>
                    <a:cubicBezTo>
                      <a:pt x="3" y="24"/>
                      <a:pt x="3" y="24"/>
                      <a:pt x="4" y="24"/>
                    </a:cubicBezTo>
                    <a:cubicBezTo>
                      <a:pt x="5" y="24"/>
                      <a:pt x="7" y="23"/>
                      <a:pt x="7" y="21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8" y="0"/>
                      <a:pt x="6" y="0"/>
                    </a:cubicBezTo>
                    <a:close/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1921"/>
              <p:cNvSpPr>
                <a:spLocks noEditPoints="1"/>
              </p:cNvSpPr>
              <p:nvPr/>
            </p:nvSpPr>
            <p:spPr bwMode="auto">
              <a:xfrm>
                <a:off x="6391520" y="3058791"/>
                <a:ext cx="470856" cy="714961"/>
              </a:xfrm>
              <a:custGeom>
                <a:avLst/>
                <a:gdLst>
                  <a:gd name="T0" fmla="*/ 130 w 134"/>
                  <a:gd name="T1" fmla="*/ 63 h 203"/>
                  <a:gd name="T2" fmla="*/ 3 w 134"/>
                  <a:gd name="T3" fmla="*/ 102 h 203"/>
                  <a:gd name="T4" fmla="*/ 9 w 134"/>
                  <a:gd name="T5" fmla="*/ 153 h 203"/>
                  <a:gd name="T6" fmla="*/ 11 w 134"/>
                  <a:gd name="T7" fmla="*/ 179 h 203"/>
                  <a:gd name="T8" fmla="*/ 113 w 134"/>
                  <a:gd name="T9" fmla="*/ 203 h 203"/>
                  <a:gd name="T10" fmla="*/ 126 w 134"/>
                  <a:gd name="T11" fmla="*/ 172 h 203"/>
                  <a:gd name="T12" fmla="*/ 129 w 134"/>
                  <a:gd name="T13" fmla="*/ 146 h 203"/>
                  <a:gd name="T14" fmla="*/ 67 w 134"/>
                  <a:gd name="T15" fmla="*/ 7 h 203"/>
                  <a:gd name="T16" fmla="*/ 103 w 134"/>
                  <a:gd name="T17" fmla="*/ 99 h 203"/>
                  <a:gd name="T18" fmla="*/ 103 w 134"/>
                  <a:gd name="T19" fmla="*/ 55 h 203"/>
                  <a:gd name="T20" fmla="*/ 67 w 134"/>
                  <a:gd name="T21" fmla="*/ 30 h 203"/>
                  <a:gd name="T22" fmla="*/ 28 w 134"/>
                  <a:gd name="T23" fmla="*/ 52 h 203"/>
                  <a:gd name="T24" fmla="*/ 15 w 134"/>
                  <a:gd name="T25" fmla="*/ 79 h 203"/>
                  <a:gd name="T26" fmla="*/ 10 w 134"/>
                  <a:gd name="T27" fmla="*/ 63 h 203"/>
                  <a:gd name="T28" fmla="*/ 32 w 134"/>
                  <a:gd name="T29" fmla="*/ 102 h 203"/>
                  <a:gd name="T30" fmla="*/ 23 w 134"/>
                  <a:gd name="T31" fmla="*/ 92 h 203"/>
                  <a:gd name="T32" fmla="*/ 35 w 134"/>
                  <a:gd name="T33" fmla="*/ 77 h 203"/>
                  <a:gd name="T34" fmla="*/ 31 w 134"/>
                  <a:gd name="T35" fmla="*/ 86 h 203"/>
                  <a:gd name="T36" fmla="*/ 45 w 134"/>
                  <a:gd name="T37" fmla="*/ 37 h 203"/>
                  <a:gd name="T38" fmla="*/ 63 w 134"/>
                  <a:gd name="T39" fmla="*/ 37 h 203"/>
                  <a:gd name="T40" fmla="*/ 71 w 134"/>
                  <a:gd name="T41" fmla="*/ 52 h 203"/>
                  <a:gd name="T42" fmla="*/ 59 w 134"/>
                  <a:gd name="T43" fmla="*/ 70 h 203"/>
                  <a:gd name="T44" fmla="*/ 32 w 134"/>
                  <a:gd name="T45" fmla="*/ 65 h 203"/>
                  <a:gd name="T46" fmla="*/ 39 w 134"/>
                  <a:gd name="T47" fmla="*/ 99 h 203"/>
                  <a:gd name="T48" fmla="*/ 51 w 134"/>
                  <a:gd name="T49" fmla="*/ 84 h 203"/>
                  <a:gd name="T50" fmla="*/ 70 w 134"/>
                  <a:gd name="T51" fmla="*/ 86 h 203"/>
                  <a:gd name="T52" fmla="*/ 78 w 134"/>
                  <a:gd name="T53" fmla="*/ 104 h 203"/>
                  <a:gd name="T54" fmla="*/ 66 w 134"/>
                  <a:gd name="T55" fmla="*/ 119 h 203"/>
                  <a:gd name="T56" fmla="*/ 48 w 134"/>
                  <a:gd name="T57" fmla="*/ 116 h 203"/>
                  <a:gd name="T58" fmla="*/ 41 w 134"/>
                  <a:gd name="T59" fmla="*/ 101 h 203"/>
                  <a:gd name="T60" fmla="*/ 90 w 134"/>
                  <a:gd name="T61" fmla="*/ 87 h 203"/>
                  <a:gd name="T62" fmla="*/ 90 w 134"/>
                  <a:gd name="T63" fmla="*/ 81 h 203"/>
                  <a:gd name="T64" fmla="*/ 90 w 134"/>
                  <a:gd name="T65" fmla="*/ 67 h 203"/>
                  <a:gd name="T66" fmla="*/ 72 w 134"/>
                  <a:gd name="T67" fmla="*/ 79 h 203"/>
                  <a:gd name="T68" fmla="*/ 81 w 134"/>
                  <a:gd name="T69" fmla="*/ 62 h 203"/>
                  <a:gd name="T70" fmla="*/ 99 w 134"/>
                  <a:gd name="T71" fmla="*/ 62 h 203"/>
                  <a:gd name="T72" fmla="*/ 108 w 134"/>
                  <a:gd name="T73" fmla="*/ 77 h 203"/>
                  <a:gd name="T74" fmla="*/ 99 w 134"/>
                  <a:gd name="T75" fmla="*/ 92 h 203"/>
                  <a:gd name="T76" fmla="*/ 122 w 134"/>
                  <a:gd name="T77" fmla="*/ 145 h 203"/>
                  <a:gd name="T78" fmla="*/ 109 w 134"/>
                  <a:gd name="T79" fmla="*/ 154 h 203"/>
                  <a:gd name="T80" fmla="*/ 109 w 134"/>
                  <a:gd name="T81" fmla="*/ 161 h 203"/>
                  <a:gd name="T82" fmla="*/ 119 w 134"/>
                  <a:gd name="T83" fmla="*/ 172 h 203"/>
                  <a:gd name="T84" fmla="*/ 109 w 134"/>
                  <a:gd name="T85" fmla="*/ 182 h 203"/>
                  <a:gd name="T86" fmla="*/ 117 w 134"/>
                  <a:gd name="T87" fmla="*/ 193 h 203"/>
                  <a:gd name="T88" fmla="*/ 16 w 134"/>
                  <a:gd name="T89" fmla="*/ 184 h 203"/>
                  <a:gd name="T90" fmla="*/ 98 w 134"/>
                  <a:gd name="T91" fmla="*/ 179 h 203"/>
                  <a:gd name="T92" fmla="*/ 18 w 134"/>
                  <a:gd name="T93" fmla="*/ 168 h 203"/>
                  <a:gd name="T94" fmla="*/ 18 w 134"/>
                  <a:gd name="T95" fmla="*/ 161 h 203"/>
                  <a:gd name="T96" fmla="*/ 98 w 134"/>
                  <a:gd name="T97" fmla="*/ 151 h 203"/>
                  <a:gd name="T98" fmla="*/ 7 w 134"/>
                  <a:gd name="T99" fmla="*/ 108 h 203"/>
                  <a:gd name="T100" fmla="*/ 30 w 134"/>
                  <a:gd name="T101" fmla="*/ 108 h 203"/>
                  <a:gd name="T102" fmla="*/ 71 w 134"/>
                  <a:gd name="T103" fmla="*/ 124 h 203"/>
                  <a:gd name="T104" fmla="*/ 122 w 134"/>
                  <a:gd name="T105" fmla="*/ 145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203">
                    <a:moveTo>
                      <a:pt x="133" y="103"/>
                    </a:moveTo>
                    <a:cubicBezTo>
                      <a:pt x="132" y="102"/>
                      <a:pt x="131" y="102"/>
                      <a:pt x="130" y="102"/>
                    </a:cubicBezTo>
                    <a:cubicBezTo>
                      <a:pt x="130" y="102"/>
                      <a:pt x="130" y="102"/>
                      <a:pt x="130" y="102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0" y="28"/>
                      <a:pt x="101" y="0"/>
                      <a:pt x="67" y="0"/>
                    </a:cubicBezTo>
                    <a:cubicBezTo>
                      <a:pt x="32" y="0"/>
                      <a:pt x="4" y="28"/>
                      <a:pt x="4" y="63"/>
                    </a:cubicBezTo>
                    <a:cubicBezTo>
                      <a:pt x="4" y="102"/>
                      <a:pt x="4" y="102"/>
                      <a:pt x="4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2" y="102"/>
                      <a:pt x="1" y="102"/>
                      <a:pt x="1" y="103"/>
                    </a:cubicBezTo>
                    <a:cubicBezTo>
                      <a:pt x="0" y="103"/>
                      <a:pt x="0" y="104"/>
                      <a:pt x="0" y="105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5" y="149"/>
                      <a:pt x="6" y="151"/>
                      <a:pt x="9" y="153"/>
                    </a:cubicBezTo>
                    <a:cubicBezTo>
                      <a:pt x="8" y="154"/>
                      <a:pt x="7" y="156"/>
                      <a:pt x="7" y="158"/>
                    </a:cubicBezTo>
                    <a:cubicBezTo>
                      <a:pt x="7" y="160"/>
                      <a:pt x="8" y="163"/>
                      <a:pt x="10" y="165"/>
                    </a:cubicBezTo>
                    <a:cubicBezTo>
                      <a:pt x="8" y="166"/>
                      <a:pt x="7" y="169"/>
                      <a:pt x="7" y="172"/>
                    </a:cubicBezTo>
                    <a:cubicBezTo>
                      <a:pt x="7" y="174"/>
                      <a:pt x="9" y="177"/>
                      <a:pt x="11" y="179"/>
                    </a:cubicBezTo>
                    <a:cubicBezTo>
                      <a:pt x="9" y="181"/>
                      <a:pt x="9" y="183"/>
                      <a:pt x="9" y="185"/>
                    </a:cubicBezTo>
                    <a:cubicBezTo>
                      <a:pt x="10" y="194"/>
                      <a:pt x="10" y="194"/>
                      <a:pt x="10" y="194"/>
                    </a:cubicBezTo>
                    <a:cubicBezTo>
                      <a:pt x="11" y="199"/>
                      <a:pt x="15" y="203"/>
                      <a:pt x="20" y="203"/>
                    </a:cubicBezTo>
                    <a:cubicBezTo>
                      <a:pt x="113" y="203"/>
                      <a:pt x="113" y="203"/>
                      <a:pt x="113" y="203"/>
                    </a:cubicBezTo>
                    <a:cubicBezTo>
                      <a:pt x="118" y="203"/>
                      <a:pt x="123" y="199"/>
                      <a:pt x="123" y="194"/>
                    </a:cubicBezTo>
                    <a:cubicBezTo>
                      <a:pt x="124" y="185"/>
                      <a:pt x="124" y="185"/>
                      <a:pt x="124" y="185"/>
                    </a:cubicBezTo>
                    <a:cubicBezTo>
                      <a:pt x="124" y="183"/>
                      <a:pt x="124" y="181"/>
                      <a:pt x="123" y="179"/>
                    </a:cubicBezTo>
                    <a:cubicBezTo>
                      <a:pt x="125" y="177"/>
                      <a:pt x="126" y="174"/>
                      <a:pt x="126" y="172"/>
                    </a:cubicBezTo>
                    <a:cubicBezTo>
                      <a:pt x="126" y="169"/>
                      <a:pt x="125" y="166"/>
                      <a:pt x="123" y="165"/>
                    </a:cubicBezTo>
                    <a:cubicBezTo>
                      <a:pt x="125" y="163"/>
                      <a:pt x="126" y="160"/>
                      <a:pt x="126" y="158"/>
                    </a:cubicBezTo>
                    <a:cubicBezTo>
                      <a:pt x="126" y="156"/>
                      <a:pt x="126" y="154"/>
                      <a:pt x="125" y="153"/>
                    </a:cubicBezTo>
                    <a:cubicBezTo>
                      <a:pt x="127" y="151"/>
                      <a:pt x="128" y="149"/>
                      <a:pt x="129" y="146"/>
                    </a:cubicBezTo>
                    <a:cubicBezTo>
                      <a:pt x="134" y="105"/>
                      <a:pt x="134" y="105"/>
                      <a:pt x="134" y="105"/>
                    </a:cubicBezTo>
                    <a:cubicBezTo>
                      <a:pt x="134" y="104"/>
                      <a:pt x="133" y="103"/>
                      <a:pt x="133" y="103"/>
                    </a:cubicBezTo>
                    <a:close/>
                    <a:moveTo>
                      <a:pt x="10" y="63"/>
                    </a:moveTo>
                    <a:cubicBezTo>
                      <a:pt x="10" y="32"/>
                      <a:pt x="36" y="7"/>
                      <a:pt x="67" y="7"/>
                    </a:cubicBezTo>
                    <a:cubicBezTo>
                      <a:pt x="98" y="7"/>
                      <a:pt x="123" y="32"/>
                      <a:pt x="123" y="63"/>
                    </a:cubicBezTo>
                    <a:cubicBezTo>
                      <a:pt x="123" y="102"/>
                      <a:pt x="123" y="102"/>
                      <a:pt x="123" y="102"/>
                    </a:cubicBezTo>
                    <a:cubicBezTo>
                      <a:pt x="102" y="102"/>
                      <a:pt x="102" y="102"/>
                      <a:pt x="102" y="102"/>
                    </a:cubicBezTo>
                    <a:cubicBezTo>
                      <a:pt x="102" y="101"/>
                      <a:pt x="103" y="100"/>
                      <a:pt x="103" y="99"/>
                    </a:cubicBezTo>
                    <a:cubicBezTo>
                      <a:pt x="108" y="100"/>
                      <a:pt x="114" y="98"/>
                      <a:pt x="117" y="93"/>
                    </a:cubicBezTo>
                    <a:cubicBezTo>
                      <a:pt x="120" y="88"/>
                      <a:pt x="119" y="81"/>
                      <a:pt x="116" y="77"/>
                    </a:cubicBezTo>
                    <a:cubicBezTo>
                      <a:pt x="119" y="73"/>
                      <a:pt x="120" y="66"/>
                      <a:pt x="117" y="61"/>
                    </a:cubicBezTo>
                    <a:cubicBezTo>
                      <a:pt x="114" y="56"/>
                      <a:pt x="108" y="54"/>
                      <a:pt x="103" y="55"/>
                    </a:cubicBezTo>
                    <a:cubicBezTo>
                      <a:pt x="101" y="49"/>
                      <a:pt x="96" y="46"/>
                      <a:pt x="90" y="46"/>
                    </a:cubicBezTo>
                    <a:cubicBezTo>
                      <a:pt x="87" y="46"/>
                      <a:pt x="84" y="47"/>
                      <a:pt x="82" y="48"/>
                    </a:cubicBezTo>
                    <a:cubicBezTo>
                      <a:pt x="83" y="45"/>
                      <a:pt x="83" y="40"/>
                      <a:pt x="81" y="37"/>
                    </a:cubicBezTo>
                    <a:cubicBezTo>
                      <a:pt x="78" y="32"/>
                      <a:pt x="72" y="29"/>
                      <a:pt x="67" y="30"/>
                    </a:cubicBezTo>
                    <a:cubicBezTo>
                      <a:pt x="65" y="25"/>
                      <a:pt x="60" y="21"/>
                      <a:pt x="54" y="21"/>
                    </a:cubicBezTo>
                    <a:cubicBezTo>
                      <a:pt x="48" y="21"/>
                      <a:pt x="43" y="25"/>
                      <a:pt x="41" y="30"/>
                    </a:cubicBezTo>
                    <a:cubicBezTo>
                      <a:pt x="35" y="29"/>
                      <a:pt x="30" y="32"/>
                      <a:pt x="27" y="37"/>
                    </a:cubicBezTo>
                    <a:cubicBezTo>
                      <a:pt x="24" y="42"/>
                      <a:pt x="24" y="48"/>
                      <a:pt x="28" y="52"/>
                    </a:cubicBezTo>
                    <a:cubicBezTo>
                      <a:pt x="24" y="57"/>
                      <a:pt x="24" y="63"/>
                      <a:pt x="27" y="68"/>
                    </a:cubicBezTo>
                    <a:cubicBezTo>
                      <a:pt x="27" y="69"/>
                      <a:pt x="28" y="71"/>
                      <a:pt x="30" y="72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4" y="71"/>
                      <a:pt x="18" y="74"/>
                      <a:pt x="15" y="79"/>
                    </a:cubicBezTo>
                    <a:cubicBezTo>
                      <a:pt x="12" y="84"/>
                      <a:pt x="13" y="90"/>
                      <a:pt x="16" y="94"/>
                    </a:cubicBezTo>
                    <a:cubicBezTo>
                      <a:pt x="15" y="97"/>
                      <a:pt x="14" y="99"/>
                      <a:pt x="13" y="102"/>
                    </a:cubicBezTo>
                    <a:cubicBezTo>
                      <a:pt x="10" y="102"/>
                      <a:pt x="10" y="102"/>
                      <a:pt x="10" y="102"/>
                    </a:cubicBezTo>
                    <a:lnTo>
                      <a:pt x="10" y="63"/>
                    </a:lnTo>
                    <a:close/>
                    <a:moveTo>
                      <a:pt x="31" y="86"/>
                    </a:moveTo>
                    <a:cubicBezTo>
                      <a:pt x="28" y="91"/>
                      <a:pt x="29" y="97"/>
                      <a:pt x="33" y="101"/>
                    </a:cubicBezTo>
                    <a:cubicBezTo>
                      <a:pt x="33" y="102"/>
                      <a:pt x="33" y="102"/>
                      <a:pt x="33" y="102"/>
                    </a:cubicBezTo>
                    <a:cubicBezTo>
                      <a:pt x="33" y="102"/>
                      <a:pt x="33" y="102"/>
                      <a:pt x="32" y="102"/>
                    </a:cubicBezTo>
                    <a:cubicBezTo>
                      <a:pt x="20" y="102"/>
                      <a:pt x="20" y="102"/>
                      <a:pt x="20" y="102"/>
                    </a:cubicBezTo>
                    <a:cubicBezTo>
                      <a:pt x="20" y="100"/>
                      <a:pt x="22" y="98"/>
                      <a:pt x="23" y="97"/>
                    </a:cubicBezTo>
                    <a:cubicBezTo>
                      <a:pt x="24" y="97"/>
                      <a:pt x="25" y="96"/>
                      <a:pt x="25" y="94"/>
                    </a:cubicBezTo>
                    <a:cubicBezTo>
                      <a:pt x="25" y="93"/>
                      <a:pt x="24" y="92"/>
                      <a:pt x="23" y="92"/>
                    </a:cubicBezTo>
                    <a:cubicBezTo>
                      <a:pt x="20" y="90"/>
                      <a:pt x="19" y="85"/>
                      <a:pt x="21" y="82"/>
                    </a:cubicBezTo>
                    <a:cubicBezTo>
                      <a:pt x="23" y="79"/>
                      <a:pt x="27" y="78"/>
                      <a:pt x="30" y="79"/>
                    </a:cubicBezTo>
                    <a:cubicBezTo>
                      <a:pt x="31" y="80"/>
                      <a:pt x="32" y="80"/>
                      <a:pt x="33" y="79"/>
                    </a:cubicBezTo>
                    <a:cubicBezTo>
                      <a:pt x="34" y="79"/>
                      <a:pt x="35" y="78"/>
                      <a:pt x="35" y="77"/>
                    </a:cubicBezTo>
                    <a:cubicBezTo>
                      <a:pt x="35" y="73"/>
                      <a:pt x="38" y="70"/>
                      <a:pt x="42" y="70"/>
                    </a:cubicBezTo>
                    <a:cubicBezTo>
                      <a:pt x="45" y="70"/>
                      <a:pt x="48" y="72"/>
                      <a:pt x="49" y="74"/>
                    </a:cubicBezTo>
                    <a:cubicBezTo>
                      <a:pt x="47" y="76"/>
                      <a:pt x="46" y="77"/>
                      <a:pt x="46" y="79"/>
                    </a:cubicBezTo>
                    <a:cubicBezTo>
                      <a:pt x="40" y="78"/>
                      <a:pt x="34" y="81"/>
                      <a:pt x="31" y="86"/>
                    </a:cubicBezTo>
                    <a:close/>
                    <a:moveTo>
                      <a:pt x="35" y="50"/>
                    </a:moveTo>
                    <a:cubicBezTo>
                      <a:pt x="32" y="48"/>
                      <a:pt x="30" y="43"/>
                      <a:pt x="32" y="40"/>
                    </a:cubicBezTo>
                    <a:cubicBezTo>
                      <a:pt x="34" y="37"/>
                      <a:pt x="38" y="36"/>
                      <a:pt x="42" y="37"/>
                    </a:cubicBezTo>
                    <a:cubicBezTo>
                      <a:pt x="43" y="38"/>
                      <a:pt x="44" y="38"/>
                      <a:pt x="45" y="37"/>
                    </a:cubicBezTo>
                    <a:cubicBezTo>
                      <a:pt x="46" y="37"/>
                      <a:pt x="47" y="36"/>
                      <a:pt x="47" y="35"/>
                    </a:cubicBezTo>
                    <a:cubicBezTo>
                      <a:pt x="47" y="31"/>
                      <a:pt x="50" y="28"/>
                      <a:pt x="54" y="28"/>
                    </a:cubicBezTo>
                    <a:cubicBezTo>
                      <a:pt x="58" y="28"/>
                      <a:pt x="61" y="31"/>
                      <a:pt x="61" y="35"/>
                    </a:cubicBezTo>
                    <a:cubicBezTo>
                      <a:pt x="61" y="36"/>
                      <a:pt x="62" y="37"/>
                      <a:pt x="63" y="37"/>
                    </a:cubicBezTo>
                    <a:cubicBezTo>
                      <a:pt x="64" y="38"/>
                      <a:pt x="65" y="38"/>
                      <a:pt x="66" y="37"/>
                    </a:cubicBezTo>
                    <a:cubicBezTo>
                      <a:pt x="69" y="36"/>
                      <a:pt x="73" y="37"/>
                      <a:pt x="75" y="40"/>
                    </a:cubicBezTo>
                    <a:cubicBezTo>
                      <a:pt x="77" y="43"/>
                      <a:pt x="76" y="48"/>
                      <a:pt x="73" y="50"/>
                    </a:cubicBezTo>
                    <a:cubicBezTo>
                      <a:pt x="72" y="50"/>
                      <a:pt x="71" y="51"/>
                      <a:pt x="71" y="52"/>
                    </a:cubicBezTo>
                    <a:cubicBezTo>
                      <a:pt x="71" y="53"/>
                      <a:pt x="72" y="54"/>
                      <a:pt x="72" y="55"/>
                    </a:cubicBezTo>
                    <a:cubicBezTo>
                      <a:pt x="69" y="55"/>
                      <a:pt x="65" y="58"/>
                      <a:pt x="63" y="61"/>
                    </a:cubicBezTo>
                    <a:cubicBezTo>
                      <a:pt x="61" y="64"/>
                      <a:pt x="61" y="67"/>
                      <a:pt x="61" y="70"/>
                    </a:cubicBezTo>
                    <a:cubicBezTo>
                      <a:pt x="60" y="70"/>
                      <a:pt x="59" y="70"/>
                      <a:pt x="59" y="70"/>
                    </a:cubicBezTo>
                    <a:cubicBezTo>
                      <a:pt x="57" y="70"/>
                      <a:pt x="56" y="70"/>
                      <a:pt x="55" y="71"/>
                    </a:cubicBezTo>
                    <a:cubicBezTo>
                      <a:pt x="52" y="66"/>
                      <a:pt x="48" y="63"/>
                      <a:pt x="42" y="63"/>
                    </a:cubicBezTo>
                    <a:cubicBezTo>
                      <a:pt x="39" y="63"/>
                      <a:pt x="36" y="64"/>
                      <a:pt x="34" y="66"/>
                    </a:cubicBezTo>
                    <a:cubicBezTo>
                      <a:pt x="33" y="66"/>
                      <a:pt x="33" y="65"/>
                      <a:pt x="32" y="65"/>
                    </a:cubicBezTo>
                    <a:cubicBezTo>
                      <a:pt x="30" y="62"/>
                      <a:pt x="32" y="57"/>
                      <a:pt x="35" y="55"/>
                    </a:cubicBezTo>
                    <a:cubicBezTo>
                      <a:pt x="36" y="55"/>
                      <a:pt x="36" y="54"/>
                      <a:pt x="36" y="52"/>
                    </a:cubicBezTo>
                    <a:cubicBezTo>
                      <a:pt x="36" y="51"/>
                      <a:pt x="36" y="50"/>
                      <a:pt x="35" y="50"/>
                    </a:cubicBezTo>
                    <a:close/>
                    <a:moveTo>
                      <a:pt x="39" y="99"/>
                    </a:moveTo>
                    <a:cubicBezTo>
                      <a:pt x="36" y="97"/>
                      <a:pt x="35" y="92"/>
                      <a:pt x="37" y="89"/>
                    </a:cubicBezTo>
                    <a:cubicBezTo>
                      <a:pt x="39" y="86"/>
                      <a:pt x="43" y="85"/>
                      <a:pt x="47" y="86"/>
                    </a:cubicBezTo>
                    <a:cubicBezTo>
                      <a:pt x="48" y="87"/>
                      <a:pt x="49" y="87"/>
                      <a:pt x="50" y="86"/>
                    </a:cubicBezTo>
                    <a:cubicBezTo>
                      <a:pt x="51" y="86"/>
                      <a:pt x="51" y="85"/>
                      <a:pt x="51" y="84"/>
                    </a:cubicBezTo>
                    <a:cubicBezTo>
                      <a:pt x="52" y="80"/>
                      <a:pt x="55" y="77"/>
                      <a:pt x="59" y="77"/>
                    </a:cubicBezTo>
                    <a:cubicBezTo>
                      <a:pt x="62" y="77"/>
                      <a:pt x="65" y="80"/>
                      <a:pt x="66" y="84"/>
                    </a:cubicBezTo>
                    <a:cubicBezTo>
                      <a:pt x="66" y="85"/>
                      <a:pt x="66" y="86"/>
                      <a:pt x="67" y="86"/>
                    </a:cubicBezTo>
                    <a:cubicBezTo>
                      <a:pt x="68" y="87"/>
                      <a:pt x="69" y="87"/>
                      <a:pt x="70" y="86"/>
                    </a:cubicBezTo>
                    <a:cubicBezTo>
                      <a:pt x="74" y="85"/>
                      <a:pt x="78" y="86"/>
                      <a:pt x="80" y="89"/>
                    </a:cubicBezTo>
                    <a:cubicBezTo>
                      <a:pt x="82" y="92"/>
                      <a:pt x="81" y="97"/>
                      <a:pt x="78" y="99"/>
                    </a:cubicBezTo>
                    <a:cubicBezTo>
                      <a:pt x="77" y="99"/>
                      <a:pt x="76" y="100"/>
                      <a:pt x="76" y="101"/>
                    </a:cubicBezTo>
                    <a:cubicBezTo>
                      <a:pt x="76" y="103"/>
                      <a:pt x="77" y="104"/>
                      <a:pt x="78" y="104"/>
                    </a:cubicBezTo>
                    <a:cubicBezTo>
                      <a:pt x="81" y="106"/>
                      <a:pt x="82" y="111"/>
                      <a:pt x="80" y="114"/>
                    </a:cubicBezTo>
                    <a:cubicBezTo>
                      <a:pt x="78" y="117"/>
                      <a:pt x="74" y="118"/>
                      <a:pt x="70" y="117"/>
                    </a:cubicBezTo>
                    <a:cubicBezTo>
                      <a:pt x="69" y="116"/>
                      <a:pt x="68" y="116"/>
                      <a:pt x="67" y="117"/>
                    </a:cubicBezTo>
                    <a:cubicBezTo>
                      <a:pt x="66" y="117"/>
                      <a:pt x="66" y="118"/>
                      <a:pt x="66" y="119"/>
                    </a:cubicBezTo>
                    <a:cubicBezTo>
                      <a:pt x="65" y="123"/>
                      <a:pt x="62" y="126"/>
                      <a:pt x="59" y="126"/>
                    </a:cubicBezTo>
                    <a:cubicBezTo>
                      <a:pt x="55" y="126"/>
                      <a:pt x="52" y="123"/>
                      <a:pt x="51" y="119"/>
                    </a:cubicBezTo>
                    <a:cubicBezTo>
                      <a:pt x="51" y="118"/>
                      <a:pt x="51" y="117"/>
                      <a:pt x="50" y="117"/>
                    </a:cubicBezTo>
                    <a:cubicBezTo>
                      <a:pt x="49" y="116"/>
                      <a:pt x="49" y="116"/>
                      <a:pt x="48" y="116"/>
                    </a:cubicBezTo>
                    <a:cubicBezTo>
                      <a:pt x="48" y="116"/>
                      <a:pt x="47" y="116"/>
                      <a:pt x="47" y="117"/>
                    </a:cubicBezTo>
                    <a:cubicBezTo>
                      <a:pt x="43" y="118"/>
                      <a:pt x="39" y="117"/>
                      <a:pt x="37" y="114"/>
                    </a:cubicBezTo>
                    <a:cubicBezTo>
                      <a:pt x="35" y="111"/>
                      <a:pt x="36" y="106"/>
                      <a:pt x="39" y="104"/>
                    </a:cubicBezTo>
                    <a:cubicBezTo>
                      <a:pt x="40" y="104"/>
                      <a:pt x="41" y="103"/>
                      <a:pt x="41" y="101"/>
                    </a:cubicBezTo>
                    <a:cubicBezTo>
                      <a:pt x="41" y="100"/>
                      <a:pt x="40" y="99"/>
                      <a:pt x="39" y="99"/>
                    </a:cubicBezTo>
                    <a:close/>
                    <a:moveTo>
                      <a:pt x="85" y="100"/>
                    </a:moveTo>
                    <a:cubicBezTo>
                      <a:pt x="88" y="96"/>
                      <a:pt x="88" y="91"/>
                      <a:pt x="86" y="86"/>
                    </a:cubicBezTo>
                    <a:cubicBezTo>
                      <a:pt x="87" y="87"/>
                      <a:pt x="89" y="87"/>
                      <a:pt x="90" y="87"/>
                    </a:cubicBezTo>
                    <a:cubicBezTo>
                      <a:pt x="94" y="87"/>
                      <a:pt x="97" y="85"/>
                      <a:pt x="99" y="82"/>
                    </a:cubicBezTo>
                    <a:cubicBezTo>
                      <a:pt x="100" y="81"/>
                      <a:pt x="99" y="79"/>
                      <a:pt x="98" y="78"/>
                    </a:cubicBezTo>
                    <a:cubicBezTo>
                      <a:pt x="96" y="77"/>
                      <a:pt x="94" y="77"/>
                      <a:pt x="93" y="79"/>
                    </a:cubicBezTo>
                    <a:cubicBezTo>
                      <a:pt x="93" y="80"/>
                      <a:pt x="91" y="81"/>
                      <a:pt x="90" y="81"/>
                    </a:cubicBezTo>
                    <a:cubicBezTo>
                      <a:pt x="88" y="81"/>
                      <a:pt x="86" y="79"/>
                      <a:pt x="86" y="77"/>
                    </a:cubicBezTo>
                    <a:cubicBezTo>
                      <a:pt x="86" y="75"/>
                      <a:pt x="88" y="73"/>
                      <a:pt x="90" y="73"/>
                    </a:cubicBezTo>
                    <a:cubicBezTo>
                      <a:pt x="92" y="73"/>
                      <a:pt x="93" y="72"/>
                      <a:pt x="93" y="70"/>
                    </a:cubicBezTo>
                    <a:cubicBezTo>
                      <a:pt x="93" y="68"/>
                      <a:pt x="92" y="67"/>
                      <a:pt x="90" y="67"/>
                    </a:cubicBezTo>
                    <a:cubicBezTo>
                      <a:pt x="84" y="67"/>
                      <a:pt x="80" y="71"/>
                      <a:pt x="80" y="77"/>
                    </a:cubicBezTo>
                    <a:cubicBezTo>
                      <a:pt x="80" y="78"/>
                      <a:pt x="80" y="80"/>
                      <a:pt x="80" y="81"/>
                    </a:cubicBezTo>
                    <a:cubicBezTo>
                      <a:pt x="78" y="79"/>
                      <a:pt x="75" y="79"/>
                      <a:pt x="72" y="79"/>
                    </a:cubicBezTo>
                    <a:cubicBezTo>
                      <a:pt x="72" y="79"/>
                      <a:pt x="72" y="79"/>
                      <a:pt x="72" y="79"/>
                    </a:cubicBezTo>
                    <a:cubicBezTo>
                      <a:pt x="73" y="77"/>
                      <a:pt x="72" y="75"/>
                      <a:pt x="71" y="74"/>
                    </a:cubicBezTo>
                    <a:cubicBezTo>
                      <a:pt x="68" y="72"/>
                      <a:pt x="67" y="68"/>
                      <a:pt x="69" y="65"/>
                    </a:cubicBezTo>
                    <a:cubicBezTo>
                      <a:pt x="71" y="61"/>
                      <a:pt x="75" y="60"/>
                      <a:pt x="78" y="62"/>
                    </a:cubicBezTo>
                    <a:cubicBezTo>
                      <a:pt x="79" y="62"/>
                      <a:pt x="80" y="62"/>
                      <a:pt x="81" y="62"/>
                    </a:cubicBezTo>
                    <a:cubicBezTo>
                      <a:pt x="82" y="61"/>
                      <a:pt x="83" y="60"/>
                      <a:pt x="83" y="59"/>
                    </a:cubicBezTo>
                    <a:cubicBezTo>
                      <a:pt x="83" y="55"/>
                      <a:pt x="86" y="52"/>
                      <a:pt x="90" y="52"/>
                    </a:cubicBezTo>
                    <a:cubicBezTo>
                      <a:pt x="94" y="52"/>
                      <a:pt x="97" y="55"/>
                      <a:pt x="97" y="59"/>
                    </a:cubicBezTo>
                    <a:cubicBezTo>
                      <a:pt x="97" y="60"/>
                      <a:pt x="98" y="61"/>
                      <a:pt x="99" y="62"/>
                    </a:cubicBezTo>
                    <a:cubicBezTo>
                      <a:pt x="100" y="62"/>
                      <a:pt x="101" y="62"/>
                      <a:pt x="102" y="62"/>
                    </a:cubicBezTo>
                    <a:cubicBezTo>
                      <a:pt x="105" y="60"/>
                      <a:pt x="110" y="61"/>
                      <a:pt x="111" y="65"/>
                    </a:cubicBezTo>
                    <a:cubicBezTo>
                      <a:pt x="113" y="68"/>
                      <a:pt x="112" y="72"/>
                      <a:pt x="109" y="74"/>
                    </a:cubicBezTo>
                    <a:cubicBezTo>
                      <a:pt x="108" y="75"/>
                      <a:pt x="108" y="76"/>
                      <a:pt x="108" y="77"/>
                    </a:cubicBezTo>
                    <a:cubicBezTo>
                      <a:pt x="108" y="78"/>
                      <a:pt x="108" y="79"/>
                      <a:pt x="109" y="80"/>
                    </a:cubicBezTo>
                    <a:cubicBezTo>
                      <a:pt x="112" y="82"/>
                      <a:pt x="113" y="86"/>
                      <a:pt x="111" y="89"/>
                    </a:cubicBezTo>
                    <a:cubicBezTo>
                      <a:pt x="110" y="93"/>
                      <a:pt x="105" y="94"/>
                      <a:pt x="102" y="92"/>
                    </a:cubicBezTo>
                    <a:cubicBezTo>
                      <a:pt x="101" y="92"/>
                      <a:pt x="100" y="92"/>
                      <a:pt x="99" y="92"/>
                    </a:cubicBezTo>
                    <a:cubicBezTo>
                      <a:pt x="98" y="93"/>
                      <a:pt x="97" y="94"/>
                      <a:pt x="97" y="95"/>
                    </a:cubicBezTo>
                    <a:cubicBezTo>
                      <a:pt x="97" y="99"/>
                      <a:pt x="94" y="102"/>
                      <a:pt x="90" y="102"/>
                    </a:cubicBezTo>
                    <a:cubicBezTo>
                      <a:pt x="88" y="102"/>
                      <a:pt x="87" y="101"/>
                      <a:pt x="85" y="100"/>
                    </a:cubicBezTo>
                    <a:close/>
                    <a:moveTo>
                      <a:pt x="122" y="145"/>
                    </a:moveTo>
                    <a:cubicBezTo>
                      <a:pt x="122" y="146"/>
                      <a:pt x="121" y="147"/>
                      <a:pt x="120" y="147"/>
                    </a:cubicBezTo>
                    <a:cubicBezTo>
                      <a:pt x="109" y="147"/>
                      <a:pt x="109" y="147"/>
                      <a:pt x="109" y="147"/>
                    </a:cubicBezTo>
                    <a:cubicBezTo>
                      <a:pt x="107" y="147"/>
                      <a:pt x="105" y="149"/>
                      <a:pt x="105" y="151"/>
                    </a:cubicBezTo>
                    <a:cubicBezTo>
                      <a:pt x="105" y="152"/>
                      <a:pt x="107" y="154"/>
                      <a:pt x="109" y="154"/>
                    </a:cubicBezTo>
                    <a:cubicBezTo>
                      <a:pt x="116" y="154"/>
                      <a:pt x="116" y="154"/>
                      <a:pt x="116" y="154"/>
                    </a:cubicBezTo>
                    <a:cubicBezTo>
                      <a:pt x="118" y="154"/>
                      <a:pt x="119" y="155"/>
                      <a:pt x="119" y="158"/>
                    </a:cubicBezTo>
                    <a:cubicBezTo>
                      <a:pt x="119" y="160"/>
                      <a:pt x="118" y="161"/>
                      <a:pt x="116" y="161"/>
                    </a:cubicBezTo>
                    <a:cubicBezTo>
                      <a:pt x="109" y="161"/>
                      <a:pt x="109" y="161"/>
                      <a:pt x="109" y="161"/>
                    </a:cubicBezTo>
                    <a:cubicBezTo>
                      <a:pt x="107" y="161"/>
                      <a:pt x="105" y="163"/>
                      <a:pt x="105" y="165"/>
                    </a:cubicBezTo>
                    <a:cubicBezTo>
                      <a:pt x="105" y="166"/>
                      <a:pt x="107" y="168"/>
                      <a:pt x="109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cubicBezTo>
                      <a:pt x="118" y="168"/>
                      <a:pt x="119" y="169"/>
                      <a:pt x="119" y="172"/>
                    </a:cubicBezTo>
                    <a:cubicBezTo>
                      <a:pt x="119" y="174"/>
                      <a:pt x="118" y="175"/>
                      <a:pt x="116" y="175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5"/>
                      <a:pt x="105" y="177"/>
                      <a:pt x="105" y="179"/>
                    </a:cubicBezTo>
                    <a:cubicBezTo>
                      <a:pt x="105" y="180"/>
                      <a:pt x="107" y="182"/>
                      <a:pt x="109" y="182"/>
                    </a:cubicBezTo>
                    <a:cubicBezTo>
                      <a:pt x="116" y="182"/>
                      <a:pt x="116" y="182"/>
                      <a:pt x="116" y="182"/>
                    </a:cubicBezTo>
                    <a:cubicBezTo>
                      <a:pt x="117" y="182"/>
                      <a:pt x="117" y="182"/>
                      <a:pt x="117" y="182"/>
                    </a:cubicBezTo>
                    <a:cubicBezTo>
                      <a:pt x="117" y="183"/>
                      <a:pt x="118" y="183"/>
                      <a:pt x="118" y="18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6" y="195"/>
                      <a:pt x="115" y="196"/>
                      <a:pt x="113" y="196"/>
                    </a:cubicBezTo>
                    <a:cubicBezTo>
                      <a:pt x="20" y="196"/>
                      <a:pt x="20" y="196"/>
                      <a:pt x="20" y="196"/>
                    </a:cubicBezTo>
                    <a:cubicBezTo>
                      <a:pt x="18" y="196"/>
                      <a:pt x="17" y="195"/>
                      <a:pt x="17" y="193"/>
                    </a:cubicBez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183"/>
                      <a:pt x="16" y="183"/>
                      <a:pt x="16" y="182"/>
                    </a:cubicBezTo>
                    <a:cubicBezTo>
                      <a:pt x="16" y="182"/>
                      <a:pt x="17" y="182"/>
                      <a:pt x="18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7" y="182"/>
                      <a:pt x="98" y="180"/>
                      <a:pt x="98" y="179"/>
                    </a:cubicBezTo>
                    <a:cubicBezTo>
                      <a:pt x="98" y="177"/>
                      <a:pt x="97" y="175"/>
                      <a:pt x="95" y="175"/>
                    </a:cubicBezTo>
                    <a:cubicBezTo>
                      <a:pt x="18" y="175"/>
                      <a:pt x="18" y="175"/>
                      <a:pt x="18" y="175"/>
                    </a:cubicBezTo>
                    <a:cubicBezTo>
                      <a:pt x="16" y="175"/>
                      <a:pt x="14" y="174"/>
                      <a:pt x="14" y="172"/>
                    </a:cubicBezTo>
                    <a:cubicBezTo>
                      <a:pt x="14" y="169"/>
                      <a:pt x="16" y="168"/>
                      <a:pt x="18" y="168"/>
                    </a:cubicBezTo>
                    <a:cubicBezTo>
                      <a:pt x="74" y="168"/>
                      <a:pt x="74" y="168"/>
                      <a:pt x="74" y="168"/>
                    </a:cubicBezTo>
                    <a:cubicBezTo>
                      <a:pt x="75" y="168"/>
                      <a:pt x="77" y="166"/>
                      <a:pt x="77" y="165"/>
                    </a:cubicBezTo>
                    <a:cubicBezTo>
                      <a:pt x="77" y="163"/>
                      <a:pt x="75" y="161"/>
                      <a:pt x="74" y="161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16" y="161"/>
                      <a:pt x="14" y="160"/>
                      <a:pt x="14" y="158"/>
                    </a:cubicBezTo>
                    <a:cubicBezTo>
                      <a:pt x="14" y="155"/>
                      <a:pt x="16" y="154"/>
                      <a:pt x="18" y="154"/>
                    </a:cubicBezTo>
                    <a:cubicBezTo>
                      <a:pt x="95" y="154"/>
                      <a:pt x="95" y="154"/>
                      <a:pt x="95" y="154"/>
                    </a:cubicBezTo>
                    <a:cubicBezTo>
                      <a:pt x="97" y="154"/>
                      <a:pt x="98" y="152"/>
                      <a:pt x="98" y="151"/>
                    </a:cubicBezTo>
                    <a:cubicBezTo>
                      <a:pt x="98" y="149"/>
                      <a:pt x="97" y="147"/>
                      <a:pt x="95" y="147"/>
                    </a:cubicBezTo>
                    <a:cubicBezTo>
                      <a:pt x="13" y="147"/>
                      <a:pt x="13" y="147"/>
                      <a:pt x="13" y="147"/>
                    </a:cubicBezTo>
                    <a:cubicBezTo>
                      <a:pt x="12" y="147"/>
                      <a:pt x="11" y="146"/>
                      <a:pt x="11" y="145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30" y="108"/>
                      <a:pt x="30" y="108"/>
                      <a:pt x="30" y="108"/>
                    </a:cubicBezTo>
                    <a:cubicBezTo>
                      <a:pt x="29" y="111"/>
                      <a:pt x="30" y="114"/>
                      <a:pt x="31" y="117"/>
                    </a:cubicBezTo>
                    <a:cubicBezTo>
                      <a:pt x="34" y="122"/>
                      <a:pt x="40" y="125"/>
                      <a:pt x="46" y="124"/>
                    </a:cubicBezTo>
                    <a:cubicBezTo>
                      <a:pt x="48" y="129"/>
                      <a:pt x="53" y="133"/>
                      <a:pt x="59" y="133"/>
                    </a:cubicBezTo>
                    <a:cubicBezTo>
                      <a:pt x="64" y="133"/>
                      <a:pt x="69" y="129"/>
                      <a:pt x="71" y="124"/>
                    </a:cubicBezTo>
                    <a:cubicBezTo>
                      <a:pt x="77" y="125"/>
                      <a:pt x="83" y="122"/>
                      <a:pt x="86" y="117"/>
                    </a:cubicBezTo>
                    <a:cubicBezTo>
                      <a:pt x="87" y="114"/>
                      <a:pt x="88" y="111"/>
                      <a:pt x="87" y="108"/>
                    </a:cubicBezTo>
                    <a:cubicBezTo>
                      <a:pt x="127" y="108"/>
                      <a:pt x="127" y="108"/>
                      <a:pt x="127" y="108"/>
                    </a:cubicBezTo>
                    <a:lnTo>
                      <a:pt x="122" y="145"/>
                    </a:lnTo>
                    <a:close/>
                    <a:moveTo>
                      <a:pt x="122" y="145"/>
                    </a:moveTo>
                    <a:cubicBezTo>
                      <a:pt x="122" y="145"/>
                      <a:pt x="122" y="145"/>
                      <a:pt x="122" y="145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Freeform 1922"/>
              <p:cNvSpPr>
                <a:spLocks noEditPoints="1"/>
              </p:cNvSpPr>
              <p:nvPr/>
            </p:nvSpPr>
            <p:spPr bwMode="auto">
              <a:xfrm>
                <a:off x="6560426" y="3379251"/>
                <a:ext cx="69414" cy="74041"/>
              </a:xfrm>
              <a:custGeom>
                <a:avLst/>
                <a:gdLst>
                  <a:gd name="T0" fmla="*/ 11 w 20"/>
                  <a:gd name="T1" fmla="*/ 21 h 21"/>
                  <a:gd name="T2" fmla="*/ 19 w 20"/>
                  <a:gd name="T3" fmla="*/ 16 h 21"/>
                  <a:gd name="T4" fmla="*/ 18 w 20"/>
                  <a:gd name="T5" fmla="*/ 11 h 21"/>
                  <a:gd name="T6" fmla="*/ 14 w 20"/>
                  <a:gd name="T7" fmla="*/ 12 h 21"/>
                  <a:gd name="T8" fmla="*/ 11 w 20"/>
                  <a:gd name="T9" fmla="*/ 14 h 21"/>
                  <a:gd name="T10" fmla="*/ 7 w 20"/>
                  <a:gd name="T11" fmla="*/ 10 h 21"/>
                  <a:gd name="T12" fmla="*/ 11 w 20"/>
                  <a:gd name="T13" fmla="*/ 7 h 21"/>
                  <a:gd name="T14" fmla="*/ 14 w 20"/>
                  <a:gd name="T15" fmla="*/ 3 h 21"/>
                  <a:gd name="T16" fmla="*/ 11 w 20"/>
                  <a:gd name="T17" fmla="*/ 0 h 21"/>
                  <a:gd name="T18" fmla="*/ 0 w 20"/>
                  <a:gd name="T19" fmla="*/ 10 h 21"/>
                  <a:gd name="T20" fmla="*/ 11 w 20"/>
                  <a:gd name="T21" fmla="*/ 21 h 21"/>
                  <a:gd name="T22" fmla="*/ 11 w 20"/>
                  <a:gd name="T23" fmla="*/ 21 h 21"/>
                  <a:gd name="T24" fmla="*/ 11 w 20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1" y="21"/>
                    </a:moveTo>
                    <a:cubicBezTo>
                      <a:pt x="14" y="21"/>
                      <a:pt x="18" y="19"/>
                      <a:pt x="19" y="16"/>
                    </a:cubicBezTo>
                    <a:cubicBezTo>
                      <a:pt x="20" y="14"/>
                      <a:pt x="20" y="12"/>
                      <a:pt x="18" y="11"/>
                    </a:cubicBezTo>
                    <a:cubicBezTo>
                      <a:pt x="17" y="10"/>
                      <a:pt x="15" y="11"/>
                      <a:pt x="14" y="12"/>
                    </a:cubicBezTo>
                    <a:cubicBezTo>
                      <a:pt x="13" y="13"/>
                      <a:pt x="12" y="14"/>
                      <a:pt x="11" y="14"/>
                    </a:cubicBezTo>
                    <a:cubicBezTo>
                      <a:pt x="8" y="14"/>
                      <a:pt x="7" y="13"/>
                      <a:pt x="7" y="10"/>
                    </a:cubicBezTo>
                    <a:cubicBezTo>
                      <a:pt x="7" y="8"/>
                      <a:pt x="8" y="7"/>
                      <a:pt x="11" y="7"/>
                    </a:cubicBezTo>
                    <a:cubicBezTo>
                      <a:pt x="12" y="7"/>
                      <a:pt x="14" y="5"/>
                      <a:pt x="14" y="3"/>
                    </a:cubicBezTo>
                    <a:cubicBezTo>
                      <a:pt x="14" y="2"/>
                      <a:pt x="12" y="0"/>
                      <a:pt x="11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Freeform 1923"/>
              <p:cNvSpPr>
                <a:spLocks noEditPoints="1"/>
              </p:cNvSpPr>
              <p:nvPr/>
            </p:nvSpPr>
            <p:spPr bwMode="auto">
              <a:xfrm>
                <a:off x="6545386" y="3206874"/>
                <a:ext cx="70571" cy="74041"/>
              </a:xfrm>
              <a:custGeom>
                <a:avLst/>
                <a:gdLst>
                  <a:gd name="T0" fmla="*/ 10 w 20"/>
                  <a:gd name="T1" fmla="*/ 21 h 21"/>
                  <a:gd name="T2" fmla="*/ 19 w 20"/>
                  <a:gd name="T3" fmla="*/ 16 h 21"/>
                  <a:gd name="T4" fmla="*/ 18 w 20"/>
                  <a:gd name="T5" fmla="*/ 11 h 21"/>
                  <a:gd name="T6" fmla="*/ 13 w 20"/>
                  <a:gd name="T7" fmla="*/ 12 h 21"/>
                  <a:gd name="T8" fmla="*/ 10 w 20"/>
                  <a:gd name="T9" fmla="*/ 14 h 21"/>
                  <a:gd name="T10" fmla="*/ 6 w 20"/>
                  <a:gd name="T11" fmla="*/ 10 h 21"/>
                  <a:gd name="T12" fmla="*/ 10 w 20"/>
                  <a:gd name="T13" fmla="*/ 7 h 21"/>
                  <a:gd name="T14" fmla="*/ 13 w 20"/>
                  <a:gd name="T15" fmla="*/ 3 h 21"/>
                  <a:gd name="T16" fmla="*/ 10 w 20"/>
                  <a:gd name="T17" fmla="*/ 0 h 21"/>
                  <a:gd name="T18" fmla="*/ 0 w 20"/>
                  <a:gd name="T19" fmla="*/ 10 h 21"/>
                  <a:gd name="T20" fmla="*/ 10 w 20"/>
                  <a:gd name="T21" fmla="*/ 21 h 21"/>
                  <a:gd name="T22" fmla="*/ 10 w 20"/>
                  <a:gd name="T23" fmla="*/ 21 h 21"/>
                  <a:gd name="T24" fmla="*/ 10 w 20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0" y="21"/>
                    </a:moveTo>
                    <a:cubicBezTo>
                      <a:pt x="13" y="21"/>
                      <a:pt x="17" y="19"/>
                      <a:pt x="19" y="16"/>
                    </a:cubicBezTo>
                    <a:cubicBezTo>
                      <a:pt x="20" y="14"/>
                      <a:pt x="19" y="12"/>
                      <a:pt x="18" y="11"/>
                    </a:cubicBezTo>
                    <a:cubicBezTo>
                      <a:pt x="16" y="10"/>
                      <a:pt x="14" y="11"/>
                      <a:pt x="13" y="12"/>
                    </a:cubicBezTo>
                    <a:cubicBezTo>
                      <a:pt x="12" y="13"/>
                      <a:pt x="11" y="14"/>
                      <a:pt x="10" y="14"/>
                    </a:cubicBezTo>
                    <a:cubicBezTo>
                      <a:pt x="8" y="14"/>
                      <a:pt x="6" y="12"/>
                      <a:pt x="6" y="10"/>
                    </a:cubicBezTo>
                    <a:cubicBezTo>
                      <a:pt x="6" y="8"/>
                      <a:pt x="8" y="7"/>
                      <a:pt x="10" y="7"/>
                    </a:cubicBezTo>
                    <a:cubicBezTo>
                      <a:pt x="12" y="7"/>
                      <a:pt x="13" y="5"/>
                      <a:pt x="13" y="3"/>
                    </a:cubicBezTo>
                    <a:cubicBezTo>
                      <a:pt x="13" y="2"/>
                      <a:pt x="12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6"/>
                      <a:pt x="4" y="21"/>
                      <a:pt x="10" y="21"/>
                    </a:cubicBezTo>
                    <a:close/>
                    <a:moveTo>
                      <a:pt x="10" y="21"/>
                    </a:moveTo>
                    <a:cubicBezTo>
                      <a:pt x="10" y="21"/>
                      <a:pt x="10" y="21"/>
                      <a:pt x="10" y="21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9626171" y="4022161"/>
            <a:ext cx="607628" cy="607628"/>
            <a:chOff x="9712707" y="4022161"/>
            <a:chExt cx="607628" cy="607628"/>
          </a:xfrm>
        </p:grpSpPr>
        <p:sp>
          <p:nvSpPr>
            <p:cNvPr id="42" name="Oval 41"/>
            <p:cNvSpPr/>
            <p:nvPr/>
          </p:nvSpPr>
          <p:spPr>
            <a:xfrm>
              <a:off x="9712707" y="4022161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1" name="Freeform 2246"/>
            <p:cNvSpPr>
              <a:spLocks noEditPoints="1"/>
            </p:cNvSpPr>
            <p:nvPr/>
          </p:nvSpPr>
          <p:spPr bwMode="auto">
            <a:xfrm>
              <a:off x="9902649" y="4172493"/>
              <a:ext cx="227743" cy="330903"/>
            </a:xfrm>
            <a:custGeom>
              <a:avLst/>
              <a:gdLst>
                <a:gd name="T0" fmla="*/ 60 w 129"/>
                <a:gd name="T1" fmla="*/ 120 h 187"/>
                <a:gd name="T2" fmla="*/ 56 w 129"/>
                <a:gd name="T3" fmla="*/ 102 h 187"/>
                <a:gd name="T4" fmla="*/ 65 w 129"/>
                <a:gd name="T5" fmla="*/ 111 h 187"/>
                <a:gd name="T6" fmla="*/ 74 w 129"/>
                <a:gd name="T7" fmla="*/ 102 h 187"/>
                <a:gd name="T8" fmla="*/ 69 w 129"/>
                <a:gd name="T9" fmla="*/ 120 h 187"/>
                <a:gd name="T10" fmla="*/ 65 w 129"/>
                <a:gd name="T11" fmla="*/ 140 h 187"/>
                <a:gd name="T12" fmla="*/ 23 w 129"/>
                <a:gd name="T13" fmla="*/ 17 h 187"/>
                <a:gd name="T14" fmla="*/ 90 w 129"/>
                <a:gd name="T15" fmla="*/ 0 h 187"/>
                <a:gd name="T16" fmla="*/ 94 w 129"/>
                <a:gd name="T17" fmla="*/ 33 h 187"/>
                <a:gd name="T18" fmla="*/ 94 w 129"/>
                <a:gd name="T19" fmla="*/ 63 h 187"/>
                <a:gd name="T20" fmla="*/ 77 w 129"/>
                <a:gd name="T21" fmla="*/ 98 h 187"/>
                <a:gd name="T22" fmla="*/ 40 w 129"/>
                <a:gd name="T23" fmla="*/ 85 h 187"/>
                <a:gd name="T24" fmla="*/ 35 w 129"/>
                <a:gd name="T25" fmla="*/ 62 h 187"/>
                <a:gd name="T26" fmla="*/ 23 w 129"/>
                <a:gd name="T27" fmla="*/ 17 h 187"/>
                <a:gd name="T28" fmla="*/ 44 w 129"/>
                <a:gd name="T29" fmla="*/ 59 h 187"/>
                <a:gd name="T30" fmla="*/ 49 w 129"/>
                <a:gd name="T31" fmla="*/ 83 h 187"/>
                <a:gd name="T32" fmla="*/ 77 w 129"/>
                <a:gd name="T33" fmla="*/ 89 h 187"/>
                <a:gd name="T34" fmla="*/ 85 w 129"/>
                <a:gd name="T35" fmla="*/ 62 h 187"/>
                <a:gd name="T36" fmla="*/ 85 w 129"/>
                <a:gd name="T37" fmla="*/ 34 h 187"/>
                <a:gd name="T38" fmla="*/ 44 w 129"/>
                <a:gd name="T39" fmla="*/ 49 h 187"/>
                <a:gd name="T40" fmla="*/ 85 w 129"/>
                <a:gd name="T41" fmla="*/ 34 h 187"/>
                <a:gd name="T42" fmla="*/ 40 w 129"/>
                <a:gd name="T43" fmla="*/ 25 h 187"/>
                <a:gd name="T44" fmla="*/ 97 w 129"/>
                <a:gd name="T45" fmla="*/ 17 h 187"/>
                <a:gd name="T46" fmla="*/ 40 w 129"/>
                <a:gd name="T47" fmla="*/ 9 h 187"/>
                <a:gd name="T48" fmla="*/ 104 w 129"/>
                <a:gd name="T49" fmla="*/ 144 h 187"/>
                <a:gd name="T50" fmla="*/ 99 w 129"/>
                <a:gd name="T51" fmla="*/ 178 h 187"/>
                <a:gd name="T52" fmla="*/ 30 w 129"/>
                <a:gd name="T53" fmla="*/ 149 h 187"/>
                <a:gd name="T54" fmla="*/ 21 w 129"/>
                <a:gd name="T55" fmla="*/ 149 h 187"/>
                <a:gd name="T56" fmla="*/ 26 w 129"/>
                <a:gd name="T57" fmla="*/ 187 h 187"/>
                <a:gd name="T58" fmla="*/ 108 w 129"/>
                <a:gd name="T59" fmla="*/ 182 h 187"/>
                <a:gd name="T60" fmla="*/ 104 w 129"/>
                <a:gd name="T61" fmla="*/ 144 h 187"/>
                <a:gd name="T62" fmla="*/ 95 w 129"/>
                <a:gd name="T63" fmla="*/ 103 h 187"/>
                <a:gd name="T64" fmla="*/ 90 w 129"/>
                <a:gd name="T65" fmla="*/ 110 h 187"/>
                <a:gd name="T66" fmla="*/ 120 w 129"/>
                <a:gd name="T67" fmla="*/ 182 h 187"/>
                <a:gd name="T68" fmla="*/ 129 w 129"/>
                <a:gd name="T69" fmla="*/ 182 h 187"/>
                <a:gd name="T70" fmla="*/ 127 w 129"/>
                <a:gd name="T71" fmla="*/ 128 h 187"/>
                <a:gd name="T72" fmla="*/ 43 w 129"/>
                <a:gd name="T73" fmla="*/ 164 h 187"/>
                <a:gd name="T74" fmla="*/ 47 w 129"/>
                <a:gd name="T75" fmla="*/ 169 h 187"/>
                <a:gd name="T76" fmla="*/ 52 w 129"/>
                <a:gd name="T77" fmla="*/ 164 h 187"/>
                <a:gd name="T78" fmla="*/ 52 w 129"/>
                <a:gd name="T79" fmla="*/ 142 h 187"/>
                <a:gd name="T80" fmla="*/ 43 w 129"/>
                <a:gd name="T81" fmla="*/ 142 h 187"/>
                <a:gd name="T82" fmla="*/ 47 w 129"/>
                <a:gd name="T83" fmla="*/ 147 h 187"/>
                <a:gd name="T84" fmla="*/ 52 w 129"/>
                <a:gd name="T85" fmla="*/ 142 h 187"/>
                <a:gd name="T86" fmla="*/ 87 w 129"/>
                <a:gd name="T87" fmla="*/ 165 h 187"/>
                <a:gd name="T88" fmla="*/ 82 w 129"/>
                <a:gd name="T89" fmla="*/ 159 h 187"/>
                <a:gd name="T90" fmla="*/ 78 w 129"/>
                <a:gd name="T91" fmla="*/ 165 h 187"/>
                <a:gd name="T92" fmla="*/ 87 w 129"/>
                <a:gd name="T93" fmla="*/ 142 h 187"/>
                <a:gd name="T94" fmla="*/ 78 w 129"/>
                <a:gd name="T95" fmla="*/ 142 h 187"/>
                <a:gd name="T96" fmla="*/ 82 w 129"/>
                <a:gd name="T97" fmla="*/ 147 h 187"/>
                <a:gd name="T98" fmla="*/ 87 w 129"/>
                <a:gd name="T99" fmla="*/ 142 h 187"/>
                <a:gd name="T100" fmla="*/ 34 w 129"/>
                <a:gd name="T101" fmla="*/ 103 h 187"/>
                <a:gd name="T102" fmla="*/ 0 w 129"/>
                <a:gd name="T103" fmla="*/ 131 h 187"/>
                <a:gd name="T104" fmla="*/ 5 w 129"/>
                <a:gd name="T105" fmla="*/ 187 h 187"/>
                <a:gd name="T106" fmla="*/ 9 w 129"/>
                <a:gd name="T107" fmla="*/ 133 h 187"/>
                <a:gd name="T108" fmla="*/ 40 w 129"/>
                <a:gd name="T109" fmla="*/ 104 h 187"/>
                <a:gd name="T110" fmla="*/ 40 w 129"/>
                <a:gd name="T111" fmla="*/ 10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9" h="187">
                  <a:moveTo>
                    <a:pt x="60" y="135"/>
                  </a:moveTo>
                  <a:cubicBezTo>
                    <a:pt x="60" y="120"/>
                    <a:pt x="60" y="120"/>
                    <a:pt x="60" y="120"/>
                  </a:cubicBezTo>
                  <a:cubicBezTo>
                    <a:pt x="55" y="118"/>
                    <a:pt x="51" y="113"/>
                    <a:pt x="51" y="107"/>
                  </a:cubicBezTo>
                  <a:cubicBezTo>
                    <a:pt x="51" y="104"/>
                    <a:pt x="53" y="102"/>
                    <a:pt x="56" y="102"/>
                  </a:cubicBezTo>
                  <a:cubicBezTo>
                    <a:pt x="58" y="102"/>
                    <a:pt x="60" y="104"/>
                    <a:pt x="60" y="107"/>
                  </a:cubicBezTo>
                  <a:cubicBezTo>
                    <a:pt x="60" y="109"/>
                    <a:pt x="62" y="111"/>
                    <a:pt x="65" y="111"/>
                  </a:cubicBezTo>
                  <a:cubicBezTo>
                    <a:pt x="67" y="111"/>
                    <a:pt x="69" y="109"/>
                    <a:pt x="69" y="107"/>
                  </a:cubicBezTo>
                  <a:cubicBezTo>
                    <a:pt x="69" y="104"/>
                    <a:pt x="71" y="102"/>
                    <a:pt x="74" y="102"/>
                  </a:cubicBezTo>
                  <a:cubicBezTo>
                    <a:pt x="76" y="102"/>
                    <a:pt x="78" y="104"/>
                    <a:pt x="78" y="107"/>
                  </a:cubicBezTo>
                  <a:cubicBezTo>
                    <a:pt x="78" y="113"/>
                    <a:pt x="75" y="118"/>
                    <a:pt x="69" y="120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69" y="138"/>
                    <a:pt x="67" y="140"/>
                    <a:pt x="65" y="140"/>
                  </a:cubicBezTo>
                  <a:cubicBezTo>
                    <a:pt x="62" y="140"/>
                    <a:pt x="60" y="138"/>
                    <a:pt x="60" y="135"/>
                  </a:cubicBezTo>
                  <a:close/>
                  <a:moveTo>
                    <a:pt x="23" y="17"/>
                  </a:moveTo>
                  <a:cubicBezTo>
                    <a:pt x="23" y="7"/>
                    <a:pt x="30" y="0"/>
                    <a:pt x="4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9" y="0"/>
                    <a:pt x="107" y="7"/>
                    <a:pt x="107" y="17"/>
                  </a:cubicBezTo>
                  <a:cubicBezTo>
                    <a:pt x="107" y="24"/>
                    <a:pt x="101" y="31"/>
                    <a:pt x="94" y="33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94" y="63"/>
                    <a:pt x="94" y="63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89" y="93"/>
                    <a:pt x="83" y="98"/>
                    <a:pt x="77" y="98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46" y="98"/>
                    <a:pt x="41" y="93"/>
                    <a:pt x="40" y="85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5" y="63"/>
                    <a:pt x="35" y="62"/>
                    <a:pt x="35" y="62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28" y="31"/>
                    <a:pt x="23" y="24"/>
                    <a:pt x="23" y="17"/>
                  </a:cubicBezTo>
                  <a:close/>
                  <a:moveTo>
                    <a:pt x="85" y="59"/>
                  </a:moveTo>
                  <a:cubicBezTo>
                    <a:pt x="44" y="59"/>
                    <a:pt x="44" y="59"/>
                    <a:pt x="44" y="59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50" y="89"/>
                    <a:pt x="53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89"/>
                    <a:pt x="81" y="84"/>
                    <a:pt x="81" y="83"/>
                  </a:cubicBezTo>
                  <a:cubicBezTo>
                    <a:pt x="85" y="62"/>
                    <a:pt x="85" y="62"/>
                    <a:pt x="85" y="62"/>
                  </a:cubicBezTo>
                  <a:lnTo>
                    <a:pt x="85" y="59"/>
                  </a:lnTo>
                  <a:close/>
                  <a:moveTo>
                    <a:pt x="85" y="34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85" y="49"/>
                    <a:pt x="85" y="49"/>
                    <a:pt x="85" y="49"/>
                  </a:cubicBezTo>
                  <a:lnTo>
                    <a:pt x="85" y="34"/>
                  </a:lnTo>
                  <a:close/>
                  <a:moveTo>
                    <a:pt x="32" y="17"/>
                  </a:moveTo>
                  <a:cubicBezTo>
                    <a:pt x="32" y="21"/>
                    <a:pt x="36" y="25"/>
                    <a:pt x="4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4" y="25"/>
                    <a:pt x="97" y="21"/>
                    <a:pt x="97" y="17"/>
                  </a:cubicBezTo>
                  <a:cubicBezTo>
                    <a:pt x="97" y="12"/>
                    <a:pt x="94" y="9"/>
                    <a:pt x="9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6" y="9"/>
                    <a:pt x="32" y="12"/>
                    <a:pt x="32" y="17"/>
                  </a:cubicBezTo>
                  <a:close/>
                  <a:moveTo>
                    <a:pt x="104" y="144"/>
                  </a:moveTo>
                  <a:cubicBezTo>
                    <a:pt x="101" y="144"/>
                    <a:pt x="99" y="146"/>
                    <a:pt x="99" y="149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6"/>
                    <a:pt x="28" y="144"/>
                    <a:pt x="26" y="144"/>
                  </a:cubicBezTo>
                  <a:cubicBezTo>
                    <a:pt x="23" y="144"/>
                    <a:pt x="21" y="146"/>
                    <a:pt x="21" y="149"/>
                  </a:cubicBezTo>
                  <a:cubicBezTo>
                    <a:pt x="21" y="182"/>
                    <a:pt x="21" y="182"/>
                    <a:pt x="21" y="182"/>
                  </a:cubicBezTo>
                  <a:cubicBezTo>
                    <a:pt x="21" y="185"/>
                    <a:pt x="23" y="187"/>
                    <a:pt x="26" y="187"/>
                  </a:cubicBezTo>
                  <a:cubicBezTo>
                    <a:pt x="104" y="187"/>
                    <a:pt x="104" y="187"/>
                    <a:pt x="104" y="187"/>
                  </a:cubicBezTo>
                  <a:cubicBezTo>
                    <a:pt x="106" y="187"/>
                    <a:pt x="108" y="185"/>
                    <a:pt x="108" y="182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46"/>
                    <a:pt x="106" y="144"/>
                    <a:pt x="104" y="144"/>
                  </a:cubicBezTo>
                  <a:close/>
                  <a:moveTo>
                    <a:pt x="127" y="128"/>
                  </a:moveTo>
                  <a:cubicBezTo>
                    <a:pt x="95" y="103"/>
                    <a:pt x="95" y="103"/>
                    <a:pt x="95" y="103"/>
                  </a:cubicBezTo>
                  <a:cubicBezTo>
                    <a:pt x="93" y="102"/>
                    <a:pt x="91" y="102"/>
                    <a:pt x="89" y="104"/>
                  </a:cubicBezTo>
                  <a:cubicBezTo>
                    <a:pt x="88" y="106"/>
                    <a:pt x="88" y="109"/>
                    <a:pt x="90" y="110"/>
                  </a:cubicBezTo>
                  <a:cubicBezTo>
                    <a:pt x="120" y="133"/>
                    <a:pt x="120" y="133"/>
                    <a:pt x="120" y="133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20" y="185"/>
                    <a:pt x="122" y="187"/>
                    <a:pt x="125" y="187"/>
                  </a:cubicBezTo>
                  <a:cubicBezTo>
                    <a:pt x="127" y="187"/>
                    <a:pt x="129" y="185"/>
                    <a:pt x="129" y="182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0"/>
                    <a:pt x="129" y="128"/>
                    <a:pt x="127" y="128"/>
                  </a:cubicBezTo>
                  <a:close/>
                  <a:moveTo>
                    <a:pt x="47" y="159"/>
                  </a:moveTo>
                  <a:cubicBezTo>
                    <a:pt x="45" y="159"/>
                    <a:pt x="43" y="161"/>
                    <a:pt x="43" y="164"/>
                  </a:cubicBezTo>
                  <a:cubicBezTo>
                    <a:pt x="43" y="165"/>
                    <a:pt x="43" y="165"/>
                    <a:pt x="43" y="165"/>
                  </a:cubicBezTo>
                  <a:cubicBezTo>
                    <a:pt x="43" y="167"/>
                    <a:pt x="45" y="169"/>
                    <a:pt x="47" y="169"/>
                  </a:cubicBezTo>
                  <a:cubicBezTo>
                    <a:pt x="50" y="169"/>
                    <a:pt x="52" y="167"/>
                    <a:pt x="52" y="165"/>
                  </a:cubicBezTo>
                  <a:cubicBezTo>
                    <a:pt x="52" y="164"/>
                    <a:pt x="52" y="164"/>
                    <a:pt x="52" y="164"/>
                  </a:cubicBezTo>
                  <a:cubicBezTo>
                    <a:pt x="52" y="161"/>
                    <a:pt x="50" y="159"/>
                    <a:pt x="47" y="159"/>
                  </a:cubicBezTo>
                  <a:close/>
                  <a:moveTo>
                    <a:pt x="52" y="142"/>
                  </a:moveTo>
                  <a:cubicBezTo>
                    <a:pt x="52" y="139"/>
                    <a:pt x="50" y="137"/>
                    <a:pt x="47" y="137"/>
                  </a:cubicBezTo>
                  <a:cubicBezTo>
                    <a:pt x="45" y="137"/>
                    <a:pt x="43" y="139"/>
                    <a:pt x="43" y="142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5"/>
                    <a:pt x="45" y="147"/>
                    <a:pt x="47" y="147"/>
                  </a:cubicBezTo>
                  <a:cubicBezTo>
                    <a:pt x="50" y="147"/>
                    <a:pt x="52" y="145"/>
                    <a:pt x="52" y="143"/>
                  </a:cubicBezTo>
                  <a:lnTo>
                    <a:pt x="52" y="142"/>
                  </a:lnTo>
                  <a:close/>
                  <a:moveTo>
                    <a:pt x="82" y="169"/>
                  </a:moveTo>
                  <a:cubicBezTo>
                    <a:pt x="85" y="169"/>
                    <a:pt x="87" y="167"/>
                    <a:pt x="87" y="165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1"/>
                    <a:pt x="85" y="159"/>
                    <a:pt x="82" y="159"/>
                  </a:cubicBezTo>
                  <a:cubicBezTo>
                    <a:pt x="80" y="159"/>
                    <a:pt x="78" y="161"/>
                    <a:pt x="78" y="164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8" y="167"/>
                    <a:pt x="80" y="169"/>
                    <a:pt x="82" y="169"/>
                  </a:cubicBezTo>
                  <a:close/>
                  <a:moveTo>
                    <a:pt x="87" y="142"/>
                  </a:moveTo>
                  <a:cubicBezTo>
                    <a:pt x="87" y="139"/>
                    <a:pt x="85" y="137"/>
                    <a:pt x="82" y="137"/>
                  </a:cubicBezTo>
                  <a:cubicBezTo>
                    <a:pt x="80" y="137"/>
                    <a:pt x="78" y="139"/>
                    <a:pt x="78" y="142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80" y="147"/>
                    <a:pt x="82" y="147"/>
                  </a:cubicBezTo>
                  <a:cubicBezTo>
                    <a:pt x="85" y="147"/>
                    <a:pt x="87" y="145"/>
                    <a:pt x="87" y="143"/>
                  </a:cubicBezTo>
                  <a:lnTo>
                    <a:pt x="87" y="142"/>
                  </a:lnTo>
                  <a:close/>
                  <a:moveTo>
                    <a:pt x="40" y="104"/>
                  </a:moveTo>
                  <a:cubicBezTo>
                    <a:pt x="39" y="102"/>
                    <a:pt x="36" y="102"/>
                    <a:pt x="34" y="103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30"/>
                    <a:pt x="0" y="13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5"/>
                    <a:pt x="2" y="187"/>
                    <a:pt x="5" y="187"/>
                  </a:cubicBezTo>
                  <a:cubicBezTo>
                    <a:pt x="7" y="187"/>
                    <a:pt x="9" y="185"/>
                    <a:pt x="9" y="182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2" y="109"/>
                    <a:pt x="42" y="106"/>
                    <a:pt x="40" y="104"/>
                  </a:cubicBezTo>
                  <a:close/>
                  <a:moveTo>
                    <a:pt x="40" y="104"/>
                  </a:moveTo>
                  <a:cubicBezTo>
                    <a:pt x="40" y="104"/>
                    <a:pt x="40" y="104"/>
                    <a:pt x="40" y="104"/>
                  </a:cubicBezTo>
                </a:path>
              </a:pathLst>
            </a:custGeom>
            <a:solidFill>
              <a:schemeClr val="accent1"/>
            </a:solidFill>
            <a:ln w="3175"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082013" y="4022161"/>
            <a:ext cx="607628" cy="607628"/>
            <a:chOff x="7101081" y="4022161"/>
            <a:chExt cx="607628" cy="607628"/>
          </a:xfrm>
        </p:grpSpPr>
        <p:sp>
          <p:nvSpPr>
            <p:cNvPr id="43" name="Oval 42"/>
            <p:cNvSpPr/>
            <p:nvPr/>
          </p:nvSpPr>
          <p:spPr>
            <a:xfrm>
              <a:off x="7101081" y="4022161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2" name="Freeform 6"/>
            <p:cNvSpPr>
              <a:spLocks noEditPoints="1"/>
            </p:cNvSpPr>
            <p:nvPr/>
          </p:nvSpPr>
          <p:spPr bwMode="auto">
            <a:xfrm>
              <a:off x="7242033" y="4149473"/>
              <a:ext cx="305432" cy="337889"/>
            </a:xfrm>
            <a:custGeom>
              <a:avLst/>
              <a:gdLst>
                <a:gd name="T0" fmla="*/ 1566 w 3301"/>
                <a:gd name="T1" fmla="*/ 3519 h 3654"/>
                <a:gd name="T2" fmla="*/ 267 w 3301"/>
                <a:gd name="T3" fmla="*/ 2726 h 3654"/>
                <a:gd name="T4" fmla="*/ 586 w 3301"/>
                <a:gd name="T5" fmla="*/ 3048 h 3654"/>
                <a:gd name="T6" fmla="*/ 1581 w 3301"/>
                <a:gd name="T7" fmla="*/ 2744 h 3654"/>
                <a:gd name="T8" fmla="*/ 1767 w 3301"/>
                <a:gd name="T9" fmla="*/ 2621 h 3654"/>
                <a:gd name="T10" fmla="*/ 815 w 3301"/>
                <a:gd name="T11" fmla="*/ 3107 h 3654"/>
                <a:gd name="T12" fmla="*/ 1391 w 3301"/>
                <a:gd name="T13" fmla="*/ 682 h 3654"/>
                <a:gd name="T14" fmla="*/ 2342 w 3301"/>
                <a:gd name="T15" fmla="*/ 592 h 3654"/>
                <a:gd name="T16" fmla="*/ 2673 w 3301"/>
                <a:gd name="T17" fmla="*/ 1035 h 3654"/>
                <a:gd name="T18" fmla="*/ 2717 w 3301"/>
                <a:gd name="T19" fmla="*/ 918 h 3654"/>
                <a:gd name="T20" fmla="*/ 2709 w 3301"/>
                <a:gd name="T21" fmla="*/ 789 h 3654"/>
                <a:gd name="T22" fmla="*/ 2649 w 3301"/>
                <a:gd name="T23" fmla="*/ 681 h 3654"/>
                <a:gd name="T24" fmla="*/ 2550 w 3301"/>
                <a:gd name="T25" fmla="*/ 608 h 3654"/>
                <a:gd name="T26" fmla="*/ 2426 w 3301"/>
                <a:gd name="T27" fmla="*/ 580 h 3654"/>
                <a:gd name="T28" fmla="*/ 2913 w 3301"/>
                <a:gd name="T29" fmla="*/ 2033 h 3654"/>
                <a:gd name="T30" fmla="*/ 1608 w 3301"/>
                <a:gd name="T31" fmla="*/ 0 h 3654"/>
                <a:gd name="T32" fmla="*/ 1655 w 3301"/>
                <a:gd name="T33" fmla="*/ 18 h 3654"/>
                <a:gd name="T34" fmla="*/ 2254 w 3301"/>
                <a:gd name="T35" fmla="*/ 496 h 3654"/>
                <a:gd name="T36" fmla="*/ 2381 w 3301"/>
                <a:gd name="T37" fmla="*/ 462 h 3654"/>
                <a:gd name="T38" fmla="*/ 2528 w 3301"/>
                <a:gd name="T39" fmla="*/ 472 h 3654"/>
                <a:gd name="T40" fmla="*/ 2663 w 3301"/>
                <a:gd name="T41" fmla="*/ 534 h 3654"/>
                <a:gd name="T42" fmla="*/ 2767 w 3301"/>
                <a:gd name="T43" fmla="*/ 637 h 3654"/>
                <a:gd name="T44" fmla="*/ 2829 w 3301"/>
                <a:gd name="T45" fmla="*/ 772 h 3654"/>
                <a:gd name="T46" fmla="*/ 2839 w 3301"/>
                <a:gd name="T47" fmla="*/ 919 h 3654"/>
                <a:gd name="T48" fmla="*/ 2805 w 3301"/>
                <a:gd name="T49" fmla="*/ 1046 h 3654"/>
                <a:gd name="T50" fmla="*/ 3283 w 3301"/>
                <a:gd name="T51" fmla="*/ 1645 h 3654"/>
                <a:gd name="T52" fmla="*/ 3301 w 3301"/>
                <a:gd name="T53" fmla="*/ 1692 h 3654"/>
                <a:gd name="T54" fmla="*/ 2970 w 3301"/>
                <a:gd name="T55" fmla="*/ 2161 h 3654"/>
                <a:gd name="T56" fmla="*/ 2926 w 3301"/>
                <a:gd name="T57" fmla="*/ 2186 h 3654"/>
                <a:gd name="T58" fmla="*/ 2891 w 3301"/>
                <a:gd name="T59" fmla="*/ 2178 h 3654"/>
                <a:gd name="T60" fmla="*/ 1867 w 3301"/>
                <a:gd name="T61" fmla="*/ 2553 h 3654"/>
                <a:gd name="T62" fmla="*/ 2075 w 3301"/>
                <a:gd name="T63" fmla="*/ 2974 h 3654"/>
                <a:gd name="T64" fmla="*/ 2058 w 3301"/>
                <a:gd name="T65" fmla="*/ 3015 h 3654"/>
                <a:gd name="T66" fmla="*/ 1975 w 3301"/>
                <a:gd name="T67" fmla="*/ 3398 h 3654"/>
                <a:gd name="T68" fmla="*/ 1968 w 3301"/>
                <a:gd name="T69" fmla="*/ 3447 h 3654"/>
                <a:gd name="T70" fmla="*/ 1576 w 3301"/>
                <a:gd name="T71" fmla="*/ 3647 h 3654"/>
                <a:gd name="T72" fmla="*/ 1533 w 3301"/>
                <a:gd name="T73" fmla="*/ 3652 h 3654"/>
                <a:gd name="T74" fmla="*/ 1049 w 3301"/>
                <a:gd name="T75" fmla="*/ 3097 h 3654"/>
                <a:gd name="T76" fmla="*/ 807 w 3301"/>
                <a:gd name="T77" fmla="*/ 3245 h 3654"/>
                <a:gd name="T78" fmla="*/ 764 w 3301"/>
                <a:gd name="T79" fmla="*/ 3228 h 3654"/>
                <a:gd name="T80" fmla="*/ 497 w 3301"/>
                <a:gd name="T81" fmla="*/ 3306 h 3654"/>
                <a:gd name="T82" fmla="*/ 452 w 3301"/>
                <a:gd name="T83" fmla="*/ 3312 h 3654"/>
                <a:gd name="T84" fmla="*/ 18 w 3301"/>
                <a:gd name="T85" fmla="*/ 2890 h 3654"/>
                <a:gd name="T86" fmla="*/ 0 w 3301"/>
                <a:gd name="T87" fmla="*/ 2847 h 3654"/>
                <a:gd name="T88" fmla="*/ 18 w 3301"/>
                <a:gd name="T89" fmla="*/ 2804 h 3654"/>
                <a:gd name="T90" fmla="*/ 65 w 3301"/>
                <a:gd name="T91" fmla="*/ 2519 h 3654"/>
                <a:gd name="T92" fmla="*/ 60 w 3301"/>
                <a:gd name="T93" fmla="*/ 2471 h 3654"/>
                <a:gd name="T94" fmla="*/ 1132 w 3301"/>
                <a:gd name="T95" fmla="*/ 423 h 3654"/>
                <a:gd name="T96" fmla="*/ 1115 w 3301"/>
                <a:gd name="T97" fmla="*/ 375 h 3654"/>
                <a:gd name="T98" fmla="*/ 1139 w 3301"/>
                <a:gd name="T99" fmla="*/ 331 h 3654"/>
                <a:gd name="T100" fmla="*/ 1608 w 3301"/>
                <a:gd name="T101" fmla="*/ 0 h 3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01" h="3654">
                  <a:moveTo>
                    <a:pt x="1480" y="2811"/>
                  </a:moveTo>
                  <a:lnTo>
                    <a:pt x="1151" y="3029"/>
                  </a:lnTo>
                  <a:lnTo>
                    <a:pt x="1566" y="3519"/>
                  </a:lnTo>
                  <a:lnTo>
                    <a:pt x="1831" y="3389"/>
                  </a:lnTo>
                  <a:lnTo>
                    <a:pt x="1480" y="2811"/>
                  </a:lnTo>
                  <a:close/>
                  <a:moveTo>
                    <a:pt x="267" y="2726"/>
                  </a:moveTo>
                  <a:lnTo>
                    <a:pt x="146" y="2847"/>
                  </a:lnTo>
                  <a:lnTo>
                    <a:pt x="467" y="3168"/>
                  </a:lnTo>
                  <a:lnTo>
                    <a:pt x="586" y="3048"/>
                  </a:lnTo>
                  <a:lnTo>
                    <a:pt x="267" y="2726"/>
                  </a:lnTo>
                  <a:close/>
                  <a:moveTo>
                    <a:pt x="1767" y="2621"/>
                  </a:moveTo>
                  <a:lnTo>
                    <a:pt x="1581" y="2744"/>
                  </a:lnTo>
                  <a:lnTo>
                    <a:pt x="1799" y="3103"/>
                  </a:lnTo>
                  <a:lnTo>
                    <a:pt x="1942" y="2960"/>
                  </a:lnTo>
                  <a:lnTo>
                    <a:pt x="1767" y="2621"/>
                  </a:lnTo>
                  <a:close/>
                  <a:moveTo>
                    <a:pt x="1391" y="682"/>
                  </a:moveTo>
                  <a:lnTo>
                    <a:pt x="196" y="2483"/>
                  </a:lnTo>
                  <a:lnTo>
                    <a:pt x="815" y="3107"/>
                  </a:lnTo>
                  <a:lnTo>
                    <a:pt x="1756" y="2483"/>
                  </a:lnTo>
                  <a:lnTo>
                    <a:pt x="2619" y="1910"/>
                  </a:lnTo>
                  <a:lnTo>
                    <a:pt x="1391" y="682"/>
                  </a:lnTo>
                  <a:close/>
                  <a:moveTo>
                    <a:pt x="2426" y="580"/>
                  </a:moveTo>
                  <a:lnTo>
                    <a:pt x="2383" y="584"/>
                  </a:lnTo>
                  <a:lnTo>
                    <a:pt x="2342" y="592"/>
                  </a:lnTo>
                  <a:lnTo>
                    <a:pt x="2302" y="607"/>
                  </a:lnTo>
                  <a:lnTo>
                    <a:pt x="2266" y="628"/>
                  </a:lnTo>
                  <a:lnTo>
                    <a:pt x="2673" y="1035"/>
                  </a:lnTo>
                  <a:lnTo>
                    <a:pt x="2693" y="999"/>
                  </a:lnTo>
                  <a:lnTo>
                    <a:pt x="2709" y="959"/>
                  </a:lnTo>
                  <a:lnTo>
                    <a:pt x="2717" y="918"/>
                  </a:lnTo>
                  <a:lnTo>
                    <a:pt x="2721" y="875"/>
                  </a:lnTo>
                  <a:lnTo>
                    <a:pt x="2717" y="830"/>
                  </a:lnTo>
                  <a:lnTo>
                    <a:pt x="2709" y="789"/>
                  </a:lnTo>
                  <a:lnTo>
                    <a:pt x="2693" y="751"/>
                  </a:lnTo>
                  <a:lnTo>
                    <a:pt x="2673" y="714"/>
                  </a:lnTo>
                  <a:lnTo>
                    <a:pt x="2649" y="681"/>
                  </a:lnTo>
                  <a:lnTo>
                    <a:pt x="2620" y="652"/>
                  </a:lnTo>
                  <a:lnTo>
                    <a:pt x="2587" y="628"/>
                  </a:lnTo>
                  <a:lnTo>
                    <a:pt x="2550" y="608"/>
                  </a:lnTo>
                  <a:lnTo>
                    <a:pt x="2512" y="592"/>
                  </a:lnTo>
                  <a:lnTo>
                    <a:pt x="2470" y="584"/>
                  </a:lnTo>
                  <a:lnTo>
                    <a:pt x="2426" y="580"/>
                  </a:lnTo>
                  <a:close/>
                  <a:moveTo>
                    <a:pt x="1606" y="140"/>
                  </a:moveTo>
                  <a:lnTo>
                    <a:pt x="1267" y="388"/>
                  </a:lnTo>
                  <a:lnTo>
                    <a:pt x="2913" y="2033"/>
                  </a:lnTo>
                  <a:lnTo>
                    <a:pt x="3161" y="1694"/>
                  </a:lnTo>
                  <a:lnTo>
                    <a:pt x="1606" y="140"/>
                  </a:lnTo>
                  <a:close/>
                  <a:moveTo>
                    <a:pt x="1608" y="0"/>
                  </a:moveTo>
                  <a:lnTo>
                    <a:pt x="1625" y="1"/>
                  </a:lnTo>
                  <a:lnTo>
                    <a:pt x="1642" y="8"/>
                  </a:lnTo>
                  <a:lnTo>
                    <a:pt x="1655" y="18"/>
                  </a:lnTo>
                  <a:lnTo>
                    <a:pt x="2178" y="541"/>
                  </a:lnTo>
                  <a:lnTo>
                    <a:pt x="2215" y="516"/>
                  </a:lnTo>
                  <a:lnTo>
                    <a:pt x="2254" y="496"/>
                  </a:lnTo>
                  <a:lnTo>
                    <a:pt x="2295" y="479"/>
                  </a:lnTo>
                  <a:lnTo>
                    <a:pt x="2338" y="468"/>
                  </a:lnTo>
                  <a:lnTo>
                    <a:pt x="2381" y="462"/>
                  </a:lnTo>
                  <a:lnTo>
                    <a:pt x="2426" y="458"/>
                  </a:lnTo>
                  <a:lnTo>
                    <a:pt x="2478" y="462"/>
                  </a:lnTo>
                  <a:lnTo>
                    <a:pt x="2528" y="472"/>
                  </a:lnTo>
                  <a:lnTo>
                    <a:pt x="2577" y="487"/>
                  </a:lnTo>
                  <a:lnTo>
                    <a:pt x="2621" y="507"/>
                  </a:lnTo>
                  <a:lnTo>
                    <a:pt x="2663" y="534"/>
                  </a:lnTo>
                  <a:lnTo>
                    <a:pt x="2702" y="564"/>
                  </a:lnTo>
                  <a:lnTo>
                    <a:pt x="2737" y="599"/>
                  </a:lnTo>
                  <a:lnTo>
                    <a:pt x="2767" y="637"/>
                  </a:lnTo>
                  <a:lnTo>
                    <a:pt x="2793" y="679"/>
                  </a:lnTo>
                  <a:lnTo>
                    <a:pt x="2814" y="724"/>
                  </a:lnTo>
                  <a:lnTo>
                    <a:pt x="2829" y="772"/>
                  </a:lnTo>
                  <a:lnTo>
                    <a:pt x="2839" y="823"/>
                  </a:lnTo>
                  <a:lnTo>
                    <a:pt x="2841" y="875"/>
                  </a:lnTo>
                  <a:lnTo>
                    <a:pt x="2839" y="919"/>
                  </a:lnTo>
                  <a:lnTo>
                    <a:pt x="2833" y="963"/>
                  </a:lnTo>
                  <a:lnTo>
                    <a:pt x="2820" y="1005"/>
                  </a:lnTo>
                  <a:lnTo>
                    <a:pt x="2805" y="1046"/>
                  </a:lnTo>
                  <a:lnTo>
                    <a:pt x="2785" y="1085"/>
                  </a:lnTo>
                  <a:lnTo>
                    <a:pt x="2760" y="1123"/>
                  </a:lnTo>
                  <a:lnTo>
                    <a:pt x="3283" y="1645"/>
                  </a:lnTo>
                  <a:lnTo>
                    <a:pt x="3294" y="1660"/>
                  </a:lnTo>
                  <a:lnTo>
                    <a:pt x="3300" y="1675"/>
                  </a:lnTo>
                  <a:lnTo>
                    <a:pt x="3301" y="1692"/>
                  </a:lnTo>
                  <a:lnTo>
                    <a:pt x="3297" y="1709"/>
                  </a:lnTo>
                  <a:lnTo>
                    <a:pt x="3290" y="1724"/>
                  </a:lnTo>
                  <a:lnTo>
                    <a:pt x="2970" y="2161"/>
                  </a:lnTo>
                  <a:lnTo>
                    <a:pt x="2958" y="2174"/>
                  </a:lnTo>
                  <a:lnTo>
                    <a:pt x="2943" y="2182"/>
                  </a:lnTo>
                  <a:lnTo>
                    <a:pt x="2926" y="2186"/>
                  </a:lnTo>
                  <a:lnTo>
                    <a:pt x="2921" y="2187"/>
                  </a:lnTo>
                  <a:lnTo>
                    <a:pt x="2906" y="2185"/>
                  </a:lnTo>
                  <a:lnTo>
                    <a:pt x="2891" y="2178"/>
                  </a:lnTo>
                  <a:lnTo>
                    <a:pt x="2878" y="2169"/>
                  </a:lnTo>
                  <a:lnTo>
                    <a:pt x="2706" y="1998"/>
                  </a:lnTo>
                  <a:lnTo>
                    <a:pt x="1867" y="2553"/>
                  </a:lnTo>
                  <a:lnTo>
                    <a:pt x="2069" y="2944"/>
                  </a:lnTo>
                  <a:lnTo>
                    <a:pt x="2074" y="2959"/>
                  </a:lnTo>
                  <a:lnTo>
                    <a:pt x="2075" y="2974"/>
                  </a:lnTo>
                  <a:lnTo>
                    <a:pt x="2073" y="2989"/>
                  </a:lnTo>
                  <a:lnTo>
                    <a:pt x="2068" y="3002"/>
                  </a:lnTo>
                  <a:lnTo>
                    <a:pt x="2058" y="3015"/>
                  </a:lnTo>
                  <a:lnTo>
                    <a:pt x="1863" y="3209"/>
                  </a:lnTo>
                  <a:lnTo>
                    <a:pt x="1968" y="3383"/>
                  </a:lnTo>
                  <a:lnTo>
                    <a:pt x="1975" y="3398"/>
                  </a:lnTo>
                  <a:lnTo>
                    <a:pt x="1977" y="3415"/>
                  </a:lnTo>
                  <a:lnTo>
                    <a:pt x="1975" y="3431"/>
                  </a:lnTo>
                  <a:lnTo>
                    <a:pt x="1968" y="3447"/>
                  </a:lnTo>
                  <a:lnTo>
                    <a:pt x="1957" y="3459"/>
                  </a:lnTo>
                  <a:lnTo>
                    <a:pt x="1944" y="3469"/>
                  </a:lnTo>
                  <a:lnTo>
                    <a:pt x="1576" y="3647"/>
                  </a:lnTo>
                  <a:lnTo>
                    <a:pt x="1564" y="3653"/>
                  </a:lnTo>
                  <a:lnTo>
                    <a:pt x="1550" y="3654"/>
                  </a:lnTo>
                  <a:lnTo>
                    <a:pt x="1533" y="3652"/>
                  </a:lnTo>
                  <a:lnTo>
                    <a:pt x="1518" y="3644"/>
                  </a:lnTo>
                  <a:lnTo>
                    <a:pt x="1504" y="3633"/>
                  </a:lnTo>
                  <a:lnTo>
                    <a:pt x="1049" y="3097"/>
                  </a:lnTo>
                  <a:lnTo>
                    <a:pt x="840" y="3235"/>
                  </a:lnTo>
                  <a:lnTo>
                    <a:pt x="824" y="3243"/>
                  </a:lnTo>
                  <a:lnTo>
                    <a:pt x="807" y="3245"/>
                  </a:lnTo>
                  <a:lnTo>
                    <a:pt x="791" y="3243"/>
                  </a:lnTo>
                  <a:lnTo>
                    <a:pt x="776" y="3238"/>
                  </a:lnTo>
                  <a:lnTo>
                    <a:pt x="764" y="3228"/>
                  </a:lnTo>
                  <a:lnTo>
                    <a:pt x="671" y="3135"/>
                  </a:lnTo>
                  <a:lnTo>
                    <a:pt x="510" y="3296"/>
                  </a:lnTo>
                  <a:lnTo>
                    <a:pt x="497" y="3306"/>
                  </a:lnTo>
                  <a:lnTo>
                    <a:pt x="483" y="3312"/>
                  </a:lnTo>
                  <a:lnTo>
                    <a:pt x="467" y="3314"/>
                  </a:lnTo>
                  <a:lnTo>
                    <a:pt x="452" y="3312"/>
                  </a:lnTo>
                  <a:lnTo>
                    <a:pt x="437" y="3306"/>
                  </a:lnTo>
                  <a:lnTo>
                    <a:pt x="424" y="3296"/>
                  </a:lnTo>
                  <a:lnTo>
                    <a:pt x="18" y="2890"/>
                  </a:lnTo>
                  <a:lnTo>
                    <a:pt x="8" y="2877"/>
                  </a:lnTo>
                  <a:lnTo>
                    <a:pt x="2" y="2862"/>
                  </a:lnTo>
                  <a:lnTo>
                    <a:pt x="0" y="2847"/>
                  </a:lnTo>
                  <a:lnTo>
                    <a:pt x="2" y="2831"/>
                  </a:lnTo>
                  <a:lnTo>
                    <a:pt x="8" y="2817"/>
                  </a:lnTo>
                  <a:lnTo>
                    <a:pt x="18" y="2804"/>
                  </a:lnTo>
                  <a:lnTo>
                    <a:pt x="182" y="2640"/>
                  </a:lnTo>
                  <a:lnTo>
                    <a:pt x="75" y="2532"/>
                  </a:lnTo>
                  <a:lnTo>
                    <a:pt x="65" y="2519"/>
                  </a:lnTo>
                  <a:lnTo>
                    <a:pt x="59" y="2505"/>
                  </a:lnTo>
                  <a:lnTo>
                    <a:pt x="58" y="2488"/>
                  </a:lnTo>
                  <a:lnTo>
                    <a:pt x="60" y="2471"/>
                  </a:lnTo>
                  <a:lnTo>
                    <a:pt x="68" y="2457"/>
                  </a:lnTo>
                  <a:lnTo>
                    <a:pt x="1304" y="595"/>
                  </a:lnTo>
                  <a:lnTo>
                    <a:pt x="1132" y="423"/>
                  </a:lnTo>
                  <a:lnTo>
                    <a:pt x="1121" y="409"/>
                  </a:lnTo>
                  <a:lnTo>
                    <a:pt x="1116" y="392"/>
                  </a:lnTo>
                  <a:lnTo>
                    <a:pt x="1115" y="375"/>
                  </a:lnTo>
                  <a:lnTo>
                    <a:pt x="1118" y="358"/>
                  </a:lnTo>
                  <a:lnTo>
                    <a:pt x="1127" y="343"/>
                  </a:lnTo>
                  <a:lnTo>
                    <a:pt x="1139" y="331"/>
                  </a:lnTo>
                  <a:lnTo>
                    <a:pt x="1576" y="11"/>
                  </a:lnTo>
                  <a:lnTo>
                    <a:pt x="1592" y="3"/>
                  </a:lnTo>
                  <a:lnTo>
                    <a:pt x="1608" y="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64215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21" grpId="0"/>
      <p:bldP spid="23" grpId="0"/>
      <p:bldP spid="24" grpId="0"/>
      <p:bldP spid="25" grpId="0"/>
      <p:bldP spid="27" grpId="0"/>
      <p:bldP spid="28" grpId="0"/>
      <p:bldP spid="32" grpId="0"/>
      <p:bldP spid="38" grpId="0"/>
      <p:bldP spid="39" grpId="0"/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sp>
        <p:nvSpPr>
          <p:cNvPr id="15" name="Freeform 78"/>
          <p:cNvSpPr>
            <a:spLocks noChangeArrowheads="1"/>
          </p:cNvSpPr>
          <p:nvPr/>
        </p:nvSpPr>
        <p:spPr bwMode="auto">
          <a:xfrm>
            <a:off x="8337820" y="5982694"/>
            <a:ext cx="347043" cy="342900"/>
          </a:xfrm>
          <a:custGeom>
            <a:avLst/>
            <a:gdLst>
              <a:gd name="T0" fmla="*/ 212 w 479"/>
              <a:gd name="T1" fmla="*/ 169 h 471"/>
              <a:gd name="T2" fmla="*/ 212 w 479"/>
              <a:gd name="T3" fmla="*/ 169 h 471"/>
              <a:gd name="T4" fmla="*/ 185 w 479"/>
              <a:gd name="T5" fmla="*/ 142 h 471"/>
              <a:gd name="T6" fmla="*/ 177 w 479"/>
              <a:gd name="T7" fmla="*/ 142 h 471"/>
              <a:gd name="T8" fmla="*/ 168 w 479"/>
              <a:gd name="T9" fmla="*/ 160 h 471"/>
              <a:gd name="T10" fmla="*/ 168 w 479"/>
              <a:gd name="T11" fmla="*/ 187 h 471"/>
              <a:gd name="T12" fmla="*/ 194 w 479"/>
              <a:gd name="T13" fmla="*/ 213 h 471"/>
              <a:gd name="T14" fmla="*/ 203 w 479"/>
              <a:gd name="T15" fmla="*/ 213 h 471"/>
              <a:gd name="T16" fmla="*/ 212 w 479"/>
              <a:gd name="T17" fmla="*/ 169 h 471"/>
              <a:gd name="T18" fmla="*/ 238 w 479"/>
              <a:gd name="T19" fmla="*/ 0 h 471"/>
              <a:gd name="T20" fmla="*/ 238 w 479"/>
              <a:gd name="T21" fmla="*/ 0 h 471"/>
              <a:gd name="T22" fmla="*/ 0 w 479"/>
              <a:gd name="T23" fmla="*/ 231 h 471"/>
              <a:gd name="T24" fmla="*/ 238 w 479"/>
              <a:gd name="T25" fmla="*/ 470 h 471"/>
              <a:gd name="T26" fmla="*/ 478 w 479"/>
              <a:gd name="T27" fmla="*/ 231 h 471"/>
              <a:gd name="T28" fmla="*/ 238 w 479"/>
              <a:gd name="T29" fmla="*/ 0 h 471"/>
              <a:gd name="T30" fmla="*/ 221 w 479"/>
              <a:gd name="T31" fmla="*/ 338 h 471"/>
              <a:gd name="T32" fmla="*/ 221 w 479"/>
              <a:gd name="T33" fmla="*/ 338 h 471"/>
              <a:gd name="T34" fmla="*/ 185 w 479"/>
              <a:gd name="T35" fmla="*/ 346 h 471"/>
              <a:gd name="T36" fmla="*/ 185 w 479"/>
              <a:gd name="T37" fmla="*/ 346 h 471"/>
              <a:gd name="T38" fmla="*/ 185 w 479"/>
              <a:gd name="T39" fmla="*/ 346 h 471"/>
              <a:gd name="T40" fmla="*/ 124 w 479"/>
              <a:gd name="T41" fmla="*/ 301 h 471"/>
              <a:gd name="T42" fmla="*/ 194 w 479"/>
              <a:gd name="T43" fmla="*/ 248 h 471"/>
              <a:gd name="T44" fmla="*/ 194 w 479"/>
              <a:gd name="T45" fmla="*/ 248 h 471"/>
              <a:gd name="T46" fmla="*/ 185 w 479"/>
              <a:gd name="T47" fmla="*/ 231 h 471"/>
              <a:gd name="T48" fmla="*/ 185 w 479"/>
              <a:gd name="T49" fmla="*/ 231 h 471"/>
              <a:gd name="T50" fmla="*/ 159 w 479"/>
              <a:gd name="T51" fmla="*/ 222 h 471"/>
              <a:gd name="T52" fmla="*/ 141 w 479"/>
              <a:gd name="T53" fmla="*/ 178 h 471"/>
              <a:gd name="T54" fmla="*/ 194 w 479"/>
              <a:gd name="T55" fmla="*/ 125 h 471"/>
              <a:gd name="T56" fmla="*/ 256 w 479"/>
              <a:gd name="T57" fmla="*/ 125 h 471"/>
              <a:gd name="T58" fmla="*/ 256 w 479"/>
              <a:gd name="T59" fmla="*/ 125 h 471"/>
              <a:gd name="T60" fmla="*/ 238 w 479"/>
              <a:gd name="T61" fmla="*/ 134 h 471"/>
              <a:gd name="T62" fmla="*/ 221 w 479"/>
              <a:gd name="T63" fmla="*/ 134 h 471"/>
              <a:gd name="T64" fmla="*/ 238 w 479"/>
              <a:gd name="T65" fmla="*/ 178 h 471"/>
              <a:gd name="T66" fmla="*/ 230 w 479"/>
              <a:gd name="T67" fmla="*/ 213 h 471"/>
              <a:gd name="T68" fmla="*/ 212 w 479"/>
              <a:gd name="T69" fmla="*/ 231 h 471"/>
              <a:gd name="T70" fmla="*/ 230 w 479"/>
              <a:gd name="T71" fmla="*/ 240 h 471"/>
              <a:gd name="T72" fmla="*/ 256 w 479"/>
              <a:gd name="T73" fmla="*/ 284 h 471"/>
              <a:gd name="T74" fmla="*/ 221 w 479"/>
              <a:gd name="T75" fmla="*/ 338 h 471"/>
              <a:gd name="T76" fmla="*/ 354 w 479"/>
              <a:gd name="T77" fmla="*/ 231 h 471"/>
              <a:gd name="T78" fmla="*/ 354 w 479"/>
              <a:gd name="T79" fmla="*/ 231 h 471"/>
              <a:gd name="T80" fmla="*/ 310 w 479"/>
              <a:gd name="T81" fmla="*/ 231 h 471"/>
              <a:gd name="T82" fmla="*/ 310 w 479"/>
              <a:gd name="T83" fmla="*/ 275 h 471"/>
              <a:gd name="T84" fmla="*/ 291 w 479"/>
              <a:gd name="T85" fmla="*/ 275 h 471"/>
              <a:gd name="T86" fmla="*/ 291 w 479"/>
              <a:gd name="T87" fmla="*/ 231 h 471"/>
              <a:gd name="T88" fmla="*/ 256 w 479"/>
              <a:gd name="T89" fmla="*/ 231 h 471"/>
              <a:gd name="T90" fmla="*/ 256 w 479"/>
              <a:gd name="T91" fmla="*/ 213 h 471"/>
              <a:gd name="T92" fmla="*/ 291 w 479"/>
              <a:gd name="T93" fmla="*/ 213 h 471"/>
              <a:gd name="T94" fmla="*/ 291 w 479"/>
              <a:gd name="T95" fmla="*/ 169 h 471"/>
              <a:gd name="T96" fmla="*/ 310 w 479"/>
              <a:gd name="T97" fmla="*/ 169 h 471"/>
              <a:gd name="T98" fmla="*/ 310 w 479"/>
              <a:gd name="T99" fmla="*/ 213 h 471"/>
              <a:gd name="T100" fmla="*/ 354 w 479"/>
              <a:gd name="T101" fmla="*/ 213 h 471"/>
              <a:gd name="T102" fmla="*/ 354 w 479"/>
              <a:gd name="T103" fmla="*/ 231 h 471"/>
              <a:gd name="T104" fmla="*/ 194 w 479"/>
              <a:gd name="T105" fmla="*/ 266 h 471"/>
              <a:gd name="T106" fmla="*/ 194 w 479"/>
              <a:gd name="T107" fmla="*/ 266 h 471"/>
              <a:gd name="T108" fmla="*/ 194 w 479"/>
              <a:gd name="T109" fmla="*/ 266 h 471"/>
              <a:gd name="T110" fmla="*/ 159 w 479"/>
              <a:gd name="T111" fmla="*/ 275 h 471"/>
              <a:gd name="T112" fmla="*/ 150 w 479"/>
              <a:gd name="T113" fmla="*/ 301 h 471"/>
              <a:gd name="T114" fmla="*/ 194 w 479"/>
              <a:gd name="T115" fmla="*/ 328 h 471"/>
              <a:gd name="T116" fmla="*/ 230 w 479"/>
              <a:gd name="T117" fmla="*/ 293 h 471"/>
              <a:gd name="T118" fmla="*/ 194 w 479"/>
              <a:gd name="T119" fmla="*/ 26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9" h="471">
                <a:moveTo>
                  <a:pt x="212" y="169"/>
                </a:moveTo>
                <a:lnTo>
                  <a:pt x="212" y="169"/>
                </a:lnTo>
                <a:cubicBezTo>
                  <a:pt x="212" y="142"/>
                  <a:pt x="203" y="142"/>
                  <a:pt x="185" y="142"/>
                </a:cubicBezTo>
                <a:cubicBezTo>
                  <a:pt x="185" y="142"/>
                  <a:pt x="185" y="142"/>
                  <a:pt x="177" y="142"/>
                </a:cubicBezTo>
                <a:cubicBezTo>
                  <a:pt x="177" y="142"/>
                  <a:pt x="168" y="151"/>
                  <a:pt x="168" y="160"/>
                </a:cubicBezTo>
                <a:cubicBezTo>
                  <a:pt x="159" y="160"/>
                  <a:pt x="159" y="169"/>
                  <a:pt x="168" y="187"/>
                </a:cubicBezTo>
                <a:cubicBezTo>
                  <a:pt x="168" y="195"/>
                  <a:pt x="185" y="213"/>
                  <a:pt x="194" y="213"/>
                </a:cubicBezTo>
                <a:cubicBezTo>
                  <a:pt x="194" y="213"/>
                  <a:pt x="194" y="213"/>
                  <a:pt x="203" y="213"/>
                </a:cubicBezTo>
                <a:cubicBezTo>
                  <a:pt x="212" y="204"/>
                  <a:pt x="221" y="187"/>
                  <a:pt x="212" y="169"/>
                </a:cubicBez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38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21" y="338"/>
                </a:moveTo>
                <a:lnTo>
                  <a:pt x="221" y="338"/>
                </a:lnTo>
                <a:cubicBezTo>
                  <a:pt x="212" y="346"/>
                  <a:pt x="194" y="346"/>
                  <a:pt x="185" y="346"/>
                </a:cubicBezTo>
                <a:lnTo>
                  <a:pt x="185" y="346"/>
                </a:lnTo>
                <a:lnTo>
                  <a:pt x="185" y="346"/>
                </a:lnTo>
                <a:cubicBezTo>
                  <a:pt x="177" y="346"/>
                  <a:pt x="124" y="346"/>
                  <a:pt x="124" y="301"/>
                </a:cubicBezTo>
                <a:cubicBezTo>
                  <a:pt x="124" y="257"/>
                  <a:pt x="177" y="248"/>
                  <a:pt x="194" y="248"/>
                </a:cubicBezTo>
                <a:lnTo>
                  <a:pt x="194" y="248"/>
                </a:lnTo>
                <a:cubicBezTo>
                  <a:pt x="185" y="240"/>
                  <a:pt x="185" y="231"/>
                  <a:pt x="185" y="231"/>
                </a:cubicBezTo>
                <a:lnTo>
                  <a:pt x="185" y="231"/>
                </a:lnTo>
                <a:cubicBezTo>
                  <a:pt x="177" y="231"/>
                  <a:pt x="168" y="222"/>
                  <a:pt x="159" y="222"/>
                </a:cubicBezTo>
                <a:cubicBezTo>
                  <a:pt x="141" y="213"/>
                  <a:pt x="141" y="195"/>
                  <a:pt x="141" y="178"/>
                </a:cubicBezTo>
                <a:cubicBezTo>
                  <a:pt x="141" y="125"/>
                  <a:pt x="194" y="125"/>
                  <a:pt x="194" y="125"/>
                </a:cubicBezTo>
                <a:cubicBezTo>
                  <a:pt x="256" y="125"/>
                  <a:pt x="256" y="125"/>
                  <a:pt x="256" y="125"/>
                </a:cubicBezTo>
                <a:lnTo>
                  <a:pt x="256" y="125"/>
                </a:lnTo>
                <a:cubicBezTo>
                  <a:pt x="256" y="134"/>
                  <a:pt x="238" y="134"/>
                  <a:pt x="238" y="134"/>
                </a:cubicBezTo>
                <a:cubicBezTo>
                  <a:pt x="230" y="134"/>
                  <a:pt x="230" y="134"/>
                  <a:pt x="221" y="134"/>
                </a:cubicBezTo>
                <a:cubicBezTo>
                  <a:pt x="238" y="142"/>
                  <a:pt x="238" y="160"/>
                  <a:pt x="238" y="178"/>
                </a:cubicBezTo>
                <a:cubicBezTo>
                  <a:pt x="238" y="195"/>
                  <a:pt x="230" y="204"/>
                  <a:pt x="230" y="213"/>
                </a:cubicBezTo>
                <a:cubicBezTo>
                  <a:pt x="221" y="222"/>
                  <a:pt x="212" y="222"/>
                  <a:pt x="212" y="231"/>
                </a:cubicBezTo>
                <a:cubicBezTo>
                  <a:pt x="212" y="231"/>
                  <a:pt x="221" y="240"/>
                  <a:pt x="230" y="240"/>
                </a:cubicBezTo>
                <a:cubicBezTo>
                  <a:pt x="238" y="248"/>
                  <a:pt x="256" y="266"/>
                  <a:pt x="256" y="284"/>
                </a:cubicBezTo>
                <a:cubicBezTo>
                  <a:pt x="256" y="310"/>
                  <a:pt x="247" y="328"/>
                  <a:pt x="221" y="338"/>
                </a:cubicBezTo>
                <a:close/>
                <a:moveTo>
                  <a:pt x="354" y="231"/>
                </a:moveTo>
                <a:lnTo>
                  <a:pt x="354" y="231"/>
                </a:lnTo>
                <a:cubicBezTo>
                  <a:pt x="310" y="231"/>
                  <a:pt x="310" y="231"/>
                  <a:pt x="310" y="231"/>
                </a:cubicBezTo>
                <a:cubicBezTo>
                  <a:pt x="310" y="275"/>
                  <a:pt x="310" y="275"/>
                  <a:pt x="310" y="275"/>
                </a:cubicBezTo>
                <a:cubicBezTo>
                  <a:pt x="291" y="275"/>
                  <a:pt x="291" y="275"/>
                  <a:pt x="291" y="275"/>
                </a:cubicBezTo>
                <a:cubicBezTo>
                  <a:pt x="291" y="231"/>
                  <a:pt x="291" y="231"/>
                  <a:pt x="291" y="231"/>
                </a:cubicBezTo>
                <a:cubicBezTo>
                  <a:pt x="256" y="231"/>
                  <a:pt x="256" y="231"/>
                  <a:pt x="256" y="231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91" y="213"/>
                  <a:pt x="291" y="213"/>
                  <a:pt x="291" y="213"/>
                </a:cubicBezTo>
                <a:cubicBezTo>
                  <a:pt x="291" y="169"/>
                  <a:pt x="291" y="169"/>
                  <a:pt x="291" y="169"/>
                </a:cubicBezTo>
                <a:cubicBezTo>
                  <a:pt x="310" y="169"/>
                  <a:pt x="310" y="169"/>
                  <a:pt x="310" y="169"/>
                </a:cubicBezTo>
                <a:cubicBezTo>
                  <a:pt x="310" y="213"/>
                  <a:pt x="310" y="213"/>
                  <a:pt x="310" y="213"/>
                </a:cubicBezTo>
                <a:cubicBezTo>
                  <a:pt x="354" y="213"/>
                  <a:pt x="354" y="213"/>
                  <a:pt x="354" y="213"/>
                </a:cubicBezTo>
                <a:lnTo>
                  <a:pt x="354" y="231"/>
                </a:lnTo>
                <a:close/>
                <a:moveTo>
                  <a:pt x="194" y="266"/>
                </a:moveTo>
                <a:lnTo>
                  <a:pt x="194" y="266"/>
                </a:lnTo>
                <a:lnTo>
                  <a:pt x="194" y="266"/>
                </a:lnTo>
                <a:cubicBezTo>
                  <a:pt x="177" y="266"/>
                  <a:pt x="168" y="266"/>
                  <a:pt x="159" y="275"/>
                </a:cubicBezTo>
                <a:cubicBezTo>
                  <a:pt x="159" y="284"/>
                  <a:pt x="150" y="293"/>
                  <a:pt x="150" y="301"/>
                </a:cubicBezTo>
                <a:cubicBezTo>
                  <a:pt x="150" y="319"/>
                  <a:pt x="168" y="328"/>
                  <a:pt x="194" y="328"/>
                </a:cubicBezTo>
                <a:cubicBezTo>
                  <a:pt x="221" y="319"/>
                  <a:pt x="230" y="310"/>
                  <a:pt x="230" y="293"/>
                </a:cubicBezTo>
                <a:cubicBezTo>
                  <a:pt x="230" y="275"/>
                  <a:pt x="212" y="266"/>
                  <a:pt x="194" y="26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45712" tIns="22856" rIns="45712" bIns="22856" anchor="ctr"/>
          <a:lstStyle/>
          <a:p>
            <a:pPr>
              <a:defRPr/>
            </a:pPr>
            <a:endParaRPr lang="en-US" sz="900" dirty="0">
              <a:latin typeface="Lato Light"/>
            </a:endParaRPr>
          </a:p>
        </p:txBody>
      </p:sp>
      <p:sp>
        <p:nvSpPr>
          <p:cNvPr id="16" name="Freeform 79"/>
          <p:cNvSpPr>
            <a:spLocks noChangeArrowheads="1"/>
          </p:cNvSpPr>
          <p:nvPr/>
        </p:nvSpPr>
        <p:spPr bwMode="auto">
          <a:xfrm>
            <a:off x="7648429" y="5982694"/>
            <a:ext cx="347043" cy="342900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293 w 479"/>
              <a:gd name="T13" fmla="*/ 160 h 471"/>
              <a:gd name="T14" fmla="*/ 293 w 479"/>
              <a:gd name="T15" fmla="*/ 160 h 471"/>
              <a:gd name="T16" fmla="*/ 257 w 479"/>
              <a:gd name="T17" fmla="*/ 160 h 471"/>
              <a:gd name="T18" fmla="*/ 249 w 479"/>
              <a:gd name="T19" fmla="*/ 178 h 471"/>
              <a:gd name="T20" fmla="*/ 249 w 479"/>
              <a:gd name="T21" fmla="*/ 195 h 471"/>
              <a:gd name="T22" fmla="*/ 293 w 479"/>
              <a:gd name="T23" fmla="*/ 195 h 471"/>
              <a:gd name="T24" fmla="*/ 293 w 479"/>
              <a:gd name="T25" fmla="*/ 240 h 471"/>
              <a:gd name="T26" fmla="*/ 249 w 479"/>
              <a:gd name="T27" fmla="*/ 240 h 471"/>
              <a:gd name="T28" fmla="*/ 249 w 479"/>
              <a:gd name="T29" fmla="*/ 346 h 471"/>
              <a:gd name="T30" fmla="*/ 213 w 479"/>
              <a:gd name="T31" fmla="*/ 346 h 471"/>
              <a:gd name="T32" fmla="*/ 213 w 479"/>
              <a:gd name="T33" fmla="*/ 240 h 471"/>
              <a:gd name="T34" fmla="*/ 169 w 479"/>
              <a:gd name="T35" fmla="*/ 240 h 471"/>
              <a:gd name="T36" fmla="*/ 169 w 479"/>
              <a:gd name="T37" fmla="*/ 195 h 471"/>
              <a:gd name="T38" fmla="*/ 213 w 479"/>
              <a:gd name="T39" fmla="*/ 195 h 471"/>
              <a:gd name="T40" fmla="*/ 213 w 479"/>
              <a:gd name="T41" fmla="*/ 178 h 471"/>
              <a:gd name="T42" fmla="*/ 257 w 479"/>
              <a:gd name="T43" fmla="*/ 125 h 471"/>
              <a:gd name="T44" fmla="*/ 293 w 479"/>
              <a:gd name="T45" fmla="*/ 125 h 471"/>
              <a:gd name="T46" fmla="*/ 293 w 479"/>
              <a:gd name="T47" fmla="*/ 16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40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293" y="160"/>
                </a:moveTo>
                <a:lnTo>
                  <a:pt x="293" y="160"/>
                </a:lnTo>
                <a:cubicBezTo>
                  <a:pt x="257" y="160"/>
                  <a:pt x="257" y="160"/>
                  <a:pt x="257" y="160"/>
                </a:cubicBezTo>
                <a:cubicBezTo>
                  <a:pt x="257" y="160"/>
                  <a:pt x="249" y="169"/>
                  <a:pt x="249" y="178"/>
                </a:cubicBezTo>
                <a:cubicBezTo>
                  <a:pt x="249" y="195"/>
                  <a:pt x="249" y="195"/>
                  <a:pt x="249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49" y="240"/>
                  <a:pt x="249" y="240"/>
                  <a:pt x="249" y="240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13" y="346"/>
                  <a:pt x="213" y="346"/>
                  <a:pt x="213" y="346"/>
                </a:cubicBezTo>
                <a:cubicBezTo>
                  <a:pt x="213" y="240"/>
                  <a:pt x="213" y="240"/>
                  <a:pt x="213" y="240"/>
                </a:cubicBezTo>
                <a:cubicBezTo>
                  <a:pt x="169" y="240"/>
                  <a:pt x="169" y="240"/>
                  <a:pt x="169" y="240"/>
                </a:cubicBezTo>
                <a:cubicBezTo>
                  <a:pt x="169" y="195"/>
                  <a:pt x="169" y="195"/>
                  <a:pt x="169" y="195"/>
                </a:cubicBezTo>
                <a:cubicBezTo>
                  <a:pt x="213" y="195"/>
                  <a:pt x="213" y="195"/>
                  <a:pt x="213" y="195"/>
                </a:cubicBezTo>
                <a:cubicBezTo>
                  <a:pt x="213" y="178"/>
                  <a:pt x="213" y="178"/>
                  <a:pt x="213" y="178"/>
                </a:cubicBezTo>
                <a:cubicBezTo>
                  <a:pt x="213" y="151"/>
                  <a:pt x="230" y="125"/>
                  <a:pt x="257" y="125"/>
                </a:cubicBezTo>
                <a:cubicBezTo>
                  <a:pt x="293" y="125"/>
                  <a:pt x="293" y="125"/>
                  <a:pt x="293" y="125"/>
                </a:cubicBezTo>
                <a:lnTo>
                  <a:pt x="293" y="1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45712" tIns="22856" rIns="45712" bIns="22856" anchor="ctr"/>
          <a:lstStyle/>
          <a:p>
            <a:pPr>
              <a:defRPr/>
            </a:pPr>
            <a:endParaRPr lang="en-US" sz="900" dirty="0">
              <a:latin typeface="Lato Light"/>
            </a:endParaRPr>
          </a:p>
        </p:txBody>
      </p:sp>
      <p:sp>
        <p:nvSpPr>
          <p:cNvPr id="17" name="Freeform 86"/>
          <p:cNvSpPr>
            <a:spLocks noChangeArrowheads="1"/>
          </p:cNvSpPr>
          <p:nvPr/>
        </p:nvSpPr>
        <p:spPr bwMode="auto">
          <a:xfrm>
            <a:off x="6953517" y="5982694"/>
            <a:ext cx="349159" cy="342900"/>
          </a:xfrm>
          <a:custGeom>
            <a:avLst/>
            <a:gdLst>
              <a:gd name="T0" fmla="*/ 239 w 480"/>
              <a:gd name="T1" fmla="*/ 0 h 471"/>
              <a:gd name="T2" fmla="*/ 239 w 480"/>
              <a:gd name="T3" fmla="*/ 0 h 471"/>
              <a:gd name="T4" fmla="*/ 0 w 480"/>
              <a:gd name="T5" fmla="*/ 231 h 471"/>
              <a:gd name="T6" fmla="*/ 239 w 480"/>
              <a:gd name="T7" fmla="*/ 470 h 471"/>
              <a:gd name="T8" fmla="*/ 479 w 480"/>
              <a:gd name="T9" fmla="*/ 231 h 471"/>
              <a:gd name="T10" fmla="*/ 239 w 480"/>
              <a:gd name="T11" fmla="*/ 0 h 471"/>
              <a:gd name="T12" fmla="*/ 337 w 480"/>
              <a:gd name="T13" fmla="*/ 195 h 471"/>
              <a:gd name="T14" fmla="*/ 337 w 480"/>
              <a:gd name="T15" fmla="*/ 195 h 471"/>
              <a:gd name="T16" fmla="*/ 337 w 480"/>
              <a:gd name="T17" fmla="*/ 195 h 471"/>
              <a:gd name="T18" fmla="*/ 204 w 480"/>
              <a:gd name="T19" fmla="*/ 328 h 471"/>
              <a:gd name="T20" fmla="*/ 133 w 480"/>
              <a:gd name="T21" fmla="*/ 310 h 471"/>
              <a:gd name="T22" fmla="*/ 142 w 480"/>
              <a:gd name="T23" fmla="*/ 310 h 471"/>
              <a:gd name="T24" fmla="*/ 204 w 480"/>
              <a:gd name="T25" fmla="*/ 293 h 471"/>
              <a:gd name="T26" fmla="*/ 160 w 480"/>
              <a:gd name="T27" fmla="*/ 257 h 471"/>
              <a:gd name="T28" fmla="*/ 169 w 480"/>
              <a:gd name="T29" fmla="*/ 257 h 471"/>
              <a:gd name="T30" fmla="*/ 178 w 480"/>
              <a:gd name="T31" fmla="*/ 257 h 471"/>
              <a:gd name="T32" fmla="*/ 142 w 480"/>
              <a:gd name="T33" fmla="*/ 213 h 471"/>
              <a:gd name="T34" fmla="*/ 142 w 480"/>
              <a:gd name="T35" fmla="*/ 213 h 471"/>
              <a:gd name="T36" fmla="*/ 160 w 480"/>
              <a:gd name="T37" fmla="*/ 213 h 471"/>
              <a:gd name="T38" fmla="*/ 142 w 480"/>
              <a:gd name="T39" fmla="*/ 178 h 471"/>
              <a:gd name="T40" fmla="*/ 151 w 480"/>
              <a:gd name="T41" fmla="*/ 151 h 471"/>
              <a:gd name="T42" fmla="*/ 239 w 480"/>
              <a:gd name="T43" fmla="*/ 204 h 471"/>
              <a:gd name="T44" fmla="*/ 239 w 480"/>
              <a:gd name="T45" fmla="*/ 195 h 471"/>
              <a:gd name="T46" fmla="*/ 292 w 480"/>
              <a:gd name="T47" fmla="*/ 142 h 471"/>
              <a:gd name="T48" fmla="*/ 319 w 480"/>
              <a:gd name="T49" fmla="*/ 160 h 471"/>
              <a:gd name="T50" fmla="*/ 355 w 480"/>
              <a:gd name="T51" fmla="*/ 151 h 471"/>
              <a:gd name="T52" fmla="*/ 337 w 480"/>
              <a:gd name="T53" fmla="*/ 178 h 471"/>
              <a:gd name="T54" fmla="*/ 364 w 480"/>
              <a:gd name="T55" fmla="*/ 169 h 471"/>
              <a:gd name="T56" fmla="*/ 337 w 480"/>
              <a:gd name="T57" fmla="*/ 195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39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37" y="195"/>
                </a:moveTo>
                <a:lnTo>
                  <a:pt x="337" y="195"/>
                </a:lnTo>
                <a:lnTo>
                  <a:pt x="337" y="195"/>
                </a:lnTo>
                <a:cubicBezTo>
                  <a:pt x="337" y="257"/>
                  <a:pt x="292" y="328"/>
                  <a:pt x="204" y="328"/>
                </a:cubicBezTo>
                <a:cubicBezTo>
                  <a:pt x="178" y="328"/>
                  <a:pt x="151" y="319"/>
                  <a:pt x="133" y="310"/>
                </a:cubicBezTo>
                <a:lnTo>
                  <a:pt x="142" y="310"/>
                </a:lnTo>
                <a:cubicBezTo>
                  <a:pt x="160" y="310"/>
                  <a:pt x="186" y="301"/>
                  <a:pt x="204" y="293"/>
                </a:cubicBezTo>
                <a:cubicBezTo>
                  <a:pt x="178" y="293"/>
                  <a:pt x="160" y="275"/>
                  <a:pt x="160" y="257"/>
                </a:cubicBezTo>
                <a:cubicBezTo>
                  <a:pt x="160" y="257"/>
                  <a:pt x="160" y="257"/>
                  <a:pt x="169" y="257"/>
                </a:cubicBezTo>
                <a:lnTo>
                  <a:pt x="178" y="257"/>
                </a:lnTo>
                <a:cubicBezTo>
                  <a:pt x="160" y="248"/>
                  <a:pt x="142" y="231"/>
                  <a:pt x="142" y="213"/>
                </a:cubicBezTo>
                <a:lnTo>
                  <a:pt x="142" y="213"/>
                </a:lnTo>
                <a:cubicBezTo>
                  <a:pt x="142" y="213"/>
                  <a:pt x="151" y="213"/>
                  <a:pt x="160" y="213"/>
                </a:cubicBezTo>
                <a:cubicBezTo>
                  <a:pt x="151" y="204"/>
                  <a:pt x="142" y="195"/>
                  <a:pt x="142" y="178"/>
                </a:cubicBezTo>
                <a:cubicBezTo>
                  <a:pt x="142" y="169"/>
                  <a:pt x="142" y="160"/>
                  <a:pt x="151" y="151"/>
                </a:cubicBezTo>
                <a:cubicBezTo>
                  <a:pt x="169" y="178"/>
                  <a:pt x="204" y="204"/>
                  <a:pt x="239" y="20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239" y="169"/>
                  <a:pt x="266" y="142"/>
                  <a:pt x="292" y="142"/>
                </a:cubicBezTo>
                <a:cubicBezTo>
                  <a:pt x="301" y="142"/>
                  <a:pt x="319" y="151"/>
                  <a:pt x="319" y="160"/>
                </a:cubicBezTo>
                <a:cubicBezTo>
                  <a:pt x="337" y="160"/>
                  <a:pt x="346" y="151"/>
                  <a:pt x="355" y="151"/>
                </a:cubicBezTo>
                <a:cubicBezTo>
                  <a:pt x="346" y="160"/>
                  <a:pt x="346" y="169"/>
                  <a:pt x="337" y="178"/>
                </a:cubicBezTo>
                <a:cubicBezTo>
                  <a:pt x="346" y="178"/>
                  <a:pt x="355" y="169"/>
                  <a:pt x="364" y="169"/>
                </a:cubicBezTo>
                <a:cubicBezTo>
                  <a:pt x="355" y="178"/>
                  <a:pt x="346" y="187"/>
                  <a:pt x="337" y="19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45712" tIns="22856" rIns="45712" bIns="22856" anchor="ctr"/>
          <a:lstStyle/>
          <a:p>
            <a:pPr>
              <a:defRPr/>
            </a:pPr>
            <a:endParaRPr lang="en-US" sz="900" dirty="0">
              <a:latin typeface="Lato Light"/>
            </a:endParaRPr>
          </a:p>
        </p:txBody>
      </p:sp>
      <p:sp>
        <p:nvSpPr>
          <p:cNvPr id="18" name="Diamond 17"/>
          <p:cNvSpPr/>
          <p:nvPr/>
        </p:nvSpPr>
        <p:spPr>
          <a:xfrm>
            <a:off x="2519056" y="2390467"/>
            <a:ext cx="2814055" cy="2814055"/>
          </a:xfrm>
          <a:prstGeom prst="diamond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/>
          </a:p>
        </p:txBody>
      </p:sp>
      <p:grpSp>
        <p:nvGrpSpPr>
          <p:cNvPr id="2" name="Group 1"/>
          <p:cNvGrpSpPr/>
          <p:nvPr/>
        </p:nvGrpSpPr>
        <p:grpSpPr>
          <a:xfrm>
            <a:off x="2317159" y="2261430"/>
            <a:ext cx="3140359" cy="3072129"/>
            <a:chOff x="2317159" y="2261430"/>
            <a:chExt cx="3140359" cy="3072129"/>
          </a:xfrm>
        </p:grpSpPr>
        <p:cxnSp>
          <p:nvCxnSpPr>
            <p:cNvPr id="19" name="Straight Connector 18"/>
            <p:cNvCxnSpPr/>
            <p:nvPr/>
          </p:nvCxnSpPr>
          <p:spPr>
            <a:xfrm flipH="1">
              <a:off x="2468751" y="2408353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317159" y="4377712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4712293" y="4714223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555818" y="2261430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/>
          <p:cNvSpPr/>
          <p:nvPr/>
        </p:nvSpPr>
        <p:spPr>
          <a:xfrm>
            <a:off x="6866120" y="1524114"/>
            <a:ext cx="482105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+mj-lt"/>
              </a:rPr>
              <a:t>There Are Only Three Things Women Need In Life: </a:t>
            </a:r>
            <a:r>
              <a:rPr lang="en-US" sz="3600" dirty="0" smtClean="0">
                <a:solidFill>
                  <a:schemeClr val="accent1"/>
                </a:solidFill>
                <a:latin typeface="+mj-lt"/>
              </a:rPr>
              <a:t>Food</a:t>
            </a:r>
            <a:r>
              <a:rPr lang="en-US" sz="3600" dirty="0" smtClean="0">
                <a:latin typeface="+mj-lt"/>
              </a:rPr>
              <a:t>, </a:t>
            </a:r>
            <a:r>
              <a:rPr lang="en-US" sz="3600" dirty="0" smtClean="0">
                <a:solidFill>
                  <a:schemeClr val="accent1"/>
                </a:solidFill>
                <a:latin typeface="+mj-lt"/>
              </a:rPr>
              <a:t>Water</a:t>
            </a: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3600" dirty="0" smtClean="0">
                <a:latin typeface="+mj-lt"/>
              </a:rPr>
              <a:t>And </a:t>
            </a:r>
            <a:r>
              <a:rPr lang="en-US" sz="3600" dirty="0" smtClean="0">
                <a:solidFill>
                  <a:schemeClr val="accent1"/>
                </a:solidFill>
                <a:latin typeface="+mj-lt"/>
              </a:rPr>
              <a:t>Compliments</a:t>
            </a:r>
            <a:r>
              <a:rPr lang="id-ID" sz="3600" dirty="0" smtClean="0">
                <a:latin typeface="+mj-lt"/>
              </a:rPr>
              <a:t>.</a:t>
            </a:r>
            <a:endParaRPr lang="en-US" sz="3600" dirty="0">
              <a:effectLst/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66119" y="4783043"/>
            <a:ext cx="1808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>
                <a:solidFill>
                  <a:schemeClr val="bg1">
                    <a:lumMod val="65000"/>
                  </a:schemeClr>
                </a:solidFill>
              </a:rPr>
              <a:t>CHRIS</a:t>
            </a:r>
            <a:r>
              <a:rPr lang="id-ID" sz="1200" dirty="0" smtClean="0">
                <a:solidFill>
                  <a:schemeClr val="bg1">
                    <a:lumMod val="65000"/>
                  </a:schemeClr>
                </a:solidFill>
              </a:rPr>
              <a:t> ROCK</a:t>
            </a:r>
            <a:endParaRPr lang="id-ID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H="1" flipV="1">
            <a:off x="6953517" y="4529196"/>
            <a:ext cx="860971" cy="7651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074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3" grpId="0"/>
      <p:bldP spid="2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9" name="Rectangle 28"/>
          <p:cNvSpPr/>
          <p:nvPr/>
        </p:nvSpPr>
        <p:spPr>
          <a:xfrm>
            <a:off x="0" y="-7"/>
            <a:ext cx="12192000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/>
          <p:cNvSpPr txBox="1"/>
          <p:nvPr/>
        </p:nvSpPr>
        <p:spPr>
          <a:xfrm>
            <a:off x="1181448" y="4654467"/>
            <a:ext cx="20447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77888" y="4654079"/>
            <a:ext cx="20447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55126" y="4654079"/>
            <a:ext cx="20447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985541" y="4654079"/>
            <a:ext cx="20447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 smtClean="0">
                <a:solidFill>
                  <a:schemeClr val="bg1"/>
                </a:solidFill>
              </a:rPr>
              <a:t>Lorem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Ipsum</a:t>
            </a:r>
            <a:r>
              <a:rPr lang="en-US" sz="900" dirty="0" smtClean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10265" y="865817"/>
            <a:ext cx="4582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solidFill>
                  <a:schemeClr val="bg1"/>
                </a:solidFill>
                <a:latin typeface="+mj-lt"/>
              </a:rPr>
              <a:t>WHY CHOOSE US ?</a:t>
            </a:r>
            <a:endParaRPr lang="id-ID" sz="28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5835805" y="853134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949968" y="1388501"/>
            <a:ext cx="2292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/>
                </a:solidFill>
              </a:rPr>
              <a:t>THE REASON</a:t>
            </a:r>
            <a:endParaRPr lang="id-ID" sz="1000" spc="3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507996" y="4101342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Hygienic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104436" y="4100954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Delicious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81674" y="4100954"/>
            <a:ext cx="1391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Competitive Price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301387" y="4100954"/>
            <a:ext cx="1391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Famous Place</a:t>
            </a:r>
            <a:endParaRPr lang="id-ID" sz="140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76801" y="3323266"/>
            <a:ext cx="607628" cy="607628"/>
            <a:chOff x="1876801" y="3323266"/>
            <a:chExt cx="607628" cy="607628"/>
          </a:xfrm>
        </p:grpSpPr>
        <p:sp>
          <p:nvSpPr>
            <p:cNvPr id="46" name="Oval 45"/>
            <p:cNvSpPr/>
            <p:nvPr/>
          </p:nvSpPr>
          <p:spPr>
            <a:xfrm>
              <a:off x="1876801" y="3323266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1981472" y="3556151"/>
              <a:ext cx="398286" cy="66381"/>
              <a:chOff x="6718362" y="1918559"/>
              <a:chExt cx="227760" cy="37960"/>
            </a:xfrm>
            <a:solidFill>
              <a:schemeClr val="bg1"/>
            </a:solidFill>
          </p:grpSpPr>
          <p:sp>
            <p:nvSpPr>
              <p:cNvPr id="48" name="Rectangle 680"/>
              <p:cNvSpPr>
                <a:spLocks noChangeArrowheads="1"/>
              </p:cNvSpPr>
              <p:nvPr/>
            </p:nvSpPr>
            <p:spPr bwMode="auto">
              <a:xfrm>
                <a:off x="6927139" y="1918559"/>
                <a:ext cx="18983" cy="379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b="1"/>
              </a:p>
            </p:txBody>
          </p:sp>
          <p:sp>
            <p:nvSpPr>
              <p:cNvPr id="49" name="Rectangle 681"/>
              <p:cNvSpPr>
                <a:spLocks noChangeArrowheads="1"/>
              </p:cNvSpPr>
              <p:nvPr/>
            </p:nvSpPr>
            <p:spPr bwMode="auto">
              <a:xfrm>
                <a:off x="6718362" y="1918559"/>
                <a:ext cx="18983" cy="379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b="1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1968790" y="3410801"/>
              <a:ext cx="400919" cy="394997"/>
              <a:chOff x="2429976" y="1590628"/>
              <a:chExt cx="524743" cy="516991"/>
            </a:xfrm>
            <a:solidFill>
              <a:schemeClr val="accent1"/>
            </a:solidFill>
          </p:grpSpPr>
          <p:sp>
            <p:nvSpPr>
              <p:cNvPr id="51" name="Freeform 1494"/>
              <p:cNvSpPr>
                <a:spLocks noEditPoints="1"/>
              </p:cNvSpPr>
              <p:nvPr/>
            </p:nvSpPr>
            <p:spPr bwMode="auto">
              <a:xfrm>
                <a:off x="2430096" y="1590628"/>
                <a:ext cx="524623" cy="516991"/>
              </a:xfrm>
              <a:custGeom>
                <a:avLst/>
                <a:gdLst>
                  <a:gd name="T0" fmla="*/ 147 w 165"/>
                  <a:gd name="T1" fmla="*/ 57 h 162"/>
                  <a:gd name="T2" fmla="*/ 131 w 165"/>
                  <a:gd name="T3" fmla="*/ 54 h 162"/>
                  <a:gd name="T4" fmla="*/ 145 w 165"/>
                  <a:gd name="T5" fmla="*/ 61 h 162"/>
                  <a:gd name="T6" fmla="*/ 154 w 165"/>
                  <a:gd name="T7" fmla="*/ 101 h 162"/>
                  <a:gd name="T8" fmla="*/ 107 w 165"/>
                  <a:gd name="T9" fmla="*/ 121 h 162"/>
                  <a:gd name="T10" fmla="*/ 98 w 165"/>
                  <a:gd name="T11" fmla="*/ 102 h 162"/>
                  <a:gd name="T12" fmla="*/ 102 w 165"/>
                  <a:gd name="T13" fmla="*/ 123 h 162"/>
                  <a:gd name="T14" fmla="*/ 95 w 165"/>
                  <a:gd name="T15" fmla="*/ 128 h 162"/>
                  <a:gd name="T16" fmla="*/ 98 w 165"/>
                  <a:gd name="T17" fmla="*/ 131 h 162"/>
                  <a:gd name="T18" fmla="*/ 85 w 165"/>
                  <a:gd name="T19" fmla="*/ 116 h 162"/>
                  <a:gd name="T20" fmla="*/ 91 w 165"/>
                  <a:gd name="T21" fmla="*/ 113 h 162"/>
                  <a:gd name="T22" fmla="*/ 81 w 165"/>
                  <a:gd name="T23" fmla="*/ 111 h 162"/>
                  <a:gd name="T24" fmla="*/ 112 w 165"/>
                  <a:gd name="T25" fmla="*/ 80 h 162"/>
                  <a:gd name="T26" fmla="*/ 82 w 165"/>
                  <a:gd name="T27" fmla="*/ 0 h 162"/>
                  <a:gd name="T28" fmla="*/ 52 w 165"/>
                  <a:gd name="T29" fmla="*/ 80 h 162"/>
                  <a:gd name="T30" fmla="*/ 74 w 165"/>
                  <a:gd name="T31" fmla="*/ 112 h 162"/>
                  <a:gd name="T32" fmla="*/ 76 w 165"/>
                  <a:gd name="T33" fmla="*/ 116 h 162"/>
                  <a:gd name="T34" fmla="*/ 80 w 165"/>
                  <a:gd name="T35" fmla="*/ 151 h 162"/>
                  <a:gd name="T36" fmla="*/ 68 w 165"/>
                  <a:gd name="T37" fmla="*/ 130 h 162"/>
                  <a:gd name="T38" fmla="*/ 66 w 165"/>
                  <a:gd name="T39" fmla="*/ 126 h 162"/>
                  <a:gd name="T40" fmla="*/ 62 w 165"/>
                  <a:gd name="T41" fmla="*/ 125 h 162"/>
                  <a:gd name="T42" fmla="*/ 66 w 165"/>
                  <a:gd name="T43" fmla="*/ 102 h 162"/>
                  <a:gd name="T44" fmla="*/ 58 w 165"/>
                  <a:gd name="T45" fmla="*/ 121 h 162"/>
                  <a:gd name="T46" fmla="*/ 11 w 165"/>
                  <a:gd name="T47" fmla="*/ 101 h 162"/>
                  <a:gd name="T48" fmla="*/ 20 w 165"/>
                  <a:gd name="T49" fmla="*/ 61 h 162"/>
                  <a:gd name="T50" fmla="*/ 34 w 165"/>
                  <a:gd name="T51" fmla="*/ 54 h 162"/>
                  <a:gd name="T52" fmla="*/ 17 w 165"/>
                  <a:gd name="T53" fmla="*/ 57 h 162"/>
                  <a:gd name="T54" fmla="*/ 6 w 165"/>
                  <a:gd name="T55" fmla="*/ 104 h 162"/>
                  <a:gd name="T56" fmla="*/ 57 w 165"/>
                  <a:gd name="T57" fmla="*/ 126 h 162"/>
                  <a:gd name="T58" fmla="*/ 58 w 165"/>
                  <a:gd name="T59" fmla="*/ 135 h 162"/>
                  <a:gd name="T60" fmla="*/ 61 w 165"/>
                  <a:gd name="T61" fmla="*/ 135 h 162"/>
                  <a:gd name="T62" fmla="*/ 80 w 165"/>
                  <a:gd name="T63" fmla="*/ 161 h 162"/>
                  <a:gd name="T64" fmla="*/ 80 w 165"/>
                  <a:gd name="T65" fmla="*/ 162 h 162"/>
                  <a:gd name="T66" fmla="*/ 80 w 165"/>
                  <a:gd name="T67" fmla="*/ 162 h 162"/>
                  <a:gd name="T68" fmla="*/ 81 w 165"/>
                  <a:gd name="T69" fmla="*/ 162 h 162"/>
                  <a:gd name="T70" fmla="*/ 81 w 165"/>
                  <a:gd name="T71" fmla="*/ 162 h 162"/>
                  <a:gd name="T72" fmla="*/ 81 w 165"/>
                  <a:gd name="T73" fmla="*/ 162 h 162"/>
                  <a:gd name="T74" fmla="*/ 82 w 165"/>
                  <a:gd name="T75" fmla="*/ 162 h 162"/>
                  <a:gd name="T76" fmla="*/ 82 w 165"/>
                  <a:gd name="T77" fmla="*/ 162 h 162"/>
                  <a:gd name="T78" fmla="*/ 82 w 165"/>
                  <a:gd name="T79" fmla="*/ 162 h 162"/>
                  <a:gd name="T80" fmla="*/ 83 w 165"/>
                  <a:gd name="T81" fmla="*/ 162 h 162"/>
                  <a:gd name="T82" fmla="*/ 83 w 165"/>
                  <a:gd name="T83" fmla="*/ 162 h 162"/>
                  <a:gd name="T84" fmla="*/ 83 w 165"/>
                  <a:gd name="T85" fmla="*/ 162 h 162"/>
                  <a:gd name="T86" fmla="*/ 84 w 165"/>
                  <a:gd name="T87" fmla="*/ 162 h 162"/>
                  <a:gd name="T88" fmla="*/ 84 w 165"/>
                  <a:gd name="T89" fmla="*/ 162 h 162"/>
                  <a:gd name="T90" fmla="*/ 84 w 165"/>
                  <a:gd name="T91" fmla="*/ 162 h 162"/>
                  <a:gd name="T92" fmla="*/ 84 w 165"/>
                  <a:gd name="T93" fmla="*/ 161 h 162"/>
                  <a:gd name="T94" fmla="*/ 103 w 165"/>
                  <a:gd name="T95" fmla="*/ 135 h 162"/>
                  <a:gd name="T96" fmla="*/ 107 w 165"/>
                  <a:gd name="T97" fmla="*/ 134 h 162"/>
                  <a:gd name="T98" fmla="*/ 103 w 165"/>
                  <a:gd name="T99" fmla="*/ 128 h 162"/>
                  <a:gd name="T100" fmla="*/ 134 w 165"/>
                  <a:gd name="T101" fmla="*/ 121 h 162"/>
                  <a:gd name="T102" fmla="*/ 163 w 165"/>
                  <a:gd name="T103" fmla="*/ 78 h 162"/>
                  <a:gd name="T104" fmla="*/ 43 w 165"/>
                  <a:gd name="T105" fmla="*/ 44 h 162"/>
                  <a:gd name="T106" fmla="*/ 121 w 165"/>
                  <a:gd name="T107" fmla="*/ 44 h 162"/>
                  <a:gd name="T108" fmla="*/ 82 w 165"/>
                  <a:gd name="T109" fmla="*/ 101 h 162"/>
                  <a:gd name="T110" fmla="*/ 57 w 165"/>
                  <a:gd name="T111" fmla="*/ 77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5" h="162">
                    <a:moveTo>
                      <a:pt x="163" y="78"/>
                    </a:moveTo>
                    <a:cubicBezTo>
                      <a:pt x="161" y="69"/>
                      <a:pt x="155" y="62"/>
                      <a:pt x="147" y="57"/>
                    </a:cubicBezTo>
                    <a:cubicBezTo>
                      <a:pt x="143" y="54"/>
                      <a:pt x="139" y="53"/>
                      <a:pt x="134" y="52"/>
                    </a:cubicBezTo>
                    <a:cubicBezTo>
                      <a:pt x="132" y="52"/>
                      <a:pt x="131" y="53"/>
                      <a:pt x="131" y="54"/>
                    </a:cubicBezTo>
                    <a:cubicBezTo>
                      <a:pt x="130" y="56"/>
                      <a:pt x="131" y="57"/>
                      <a:pt x="133" y="57"/>
                    </a:cubicBezTo>
                    <a:cubicBezTo>
                      <a:pt x="137" y="58"/>
                      <a:pt x="141" y="59"/>
                      <a:pt x="145" y="61"/>
                    </a:cubicBezTo>
                    <a:cubicBezTo>
                      <a:pt x="151" y="65"/>
                      <a:pt x="156" y="72"/>
                      <a:pt x="157" y="80"/>
                    </a:cubicBezTo>
                    <a:cubicBezTo>
                      <a:pt x="159" y="87"/>
                      <a:pt x="158" y="95"/>
                      <a:pt x="154" y="101"/>
                    </a:cubicBezTo>
                    <a:cubicBezTo>
                      <a:pt x="150" y="108"/>
                      <a:pt x="142" y="113"/>
                      <a:pt x="132" y="116"/>
                    </a:cubicBezTo>
                    <a:cubicBezTo>
                      <a:pt x="124" y="119"/>
                      <a:pt x="115" y="121"/>
                      <a:pt x="107" y="121"/>
                    </a:cubicBezTo>
                    <a:cubicBezTo>
                      <a:pt x="104" y="116"/>
                      <a:pt x="103" y="110"/>
                      <a:pt x="101" y="104"/>
                    </a:cubicBezTo>
                    <a:cubicBezTo>
                      <a:pt x="101" y="102"/>
                      <a:pt x="100" y="102"/>
                      <a:pt x="98" y="102"/>
                    </a:cubicBezTo>
                    <a:cubicBezTo>
                      <a:pt x="97" y="102"/>
                      <a:pt x="96" y="103"/>
                      <a:pt x="96" y="105"/>
                    </a:cubicBezTo>
                    <a:cubicBezTo>
                      <a:pt x="97" y="111"/>
                      <a:pt x="99" y="117"/>
                      <a:pt x="102" y="123"/>
                    </a:cubicBezTo>
                    <a:cubicBezTo>
                      <a:pt x="96" y="125"/>
                      <a:pt x="96" y="125"/>
                      <a:pt x="96" y="125"/>
                    </a:cubicBezTo>
                    <a:cubicBezTo>
                      <a:pt x="95" y="126"/>
                      <a:pt x="95" y="127"/>
                      <a:pt x="95" y="128"/>
                    </a:cubicBezTo>
                    <a:cubicBezTo>
                      <a:pt x="95" y="129"/>
                      <a:pt x="95" y="129"/>
                      <a:pt x="96" y="130"/>
                    </a:cubicBezTo>
                    <a:cubicBezTo>
                      <a:pt x="98" y="131"/>
                      <a:pt x="98" y="131"/>
                      <a:pt x="98" y="131"/>
                    </a:cubicBezTo>
                    <a:cubicBezTo>
                      <a:pt x="85" y="151"/>
                      <a:pt x="85" y="151"/>
                      <a:pt x="85" y="151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88" y="116"/>
                      <a:pt x="88" y="116"/>
                      <a:pt x="88" y="116"/>
                    </a:cubicBezTo>
                    <a:cubicBezTo>
                      <a:pt x="89" y="116"/>
                      <a:pt x="91" y="115"/>
                      <a:pt x="91" y="113"/>
                    </a:cubicBezTo>
                    <a:cubicBezTo>
                      <a:pt x="91" y="112"/>
                      <a:pt x="89" y="111"/>
                      <a:pt x="88" y="111"/>
                    </a:cubicBezTo>
                    <a:cubicBezTo>
                      <a:pt x="81" y="111"/>
                      <a:pt x="81" y="111"/>
                      <a:pt x="81" y="111"/>
                    </a:cubicBezTo>
                    <a:cubicBezTo>
                      <a:pt x="84" y="106"/>
                      <a:pt x="84" y="106"/>
                      <a:pt x="84" y="106"/>
                    </a:cubicBezTo>
                    <a:cubicBezTo>
                      <a:pt x="94" y="99"/>
                      <a:pt x="104" y="89"/>
                      <a:pt x="112" y="80"/>
                    </a:cubicBezTo>
                    <a:cubicBezTo>
                      <a:pt x="121" y="68"/>
                      <a:pt x="127" y="55"/>
                      <a:pt x="127" y="44"/>
                    </a:cubicBezTo>
                    <a:cubicBezTo>
                      <a:pt x="127" y="20"/>
                      <a:pt x="107" y="0"/>
                      <a:pt x="82" y="0"/>
                    </a:cubicBezTo>
                    <a:cubicBezTo>
                      <a:pt x="58" y="0"/>
                      <a:pt x="38" y="20"/>
                      <a:pt x="38" y="44"/>
                    </a:cubicBezTo>
                    <a:cubicBezTo>
                      <a:pt x="38" y="55"/>
                      <a:pt x="43" y="68"/>
                      <a:pt x="52" y="80"/>
                    </a:cubicBezTo>
                    <a:cubicBezTo>
                      <a:pt x="60" y="89"/>
                      <a:pt x="69" y="98"/>
                      <a:pt x="79" y="105"/>
                    </a:cubicBezTo>
                    <a:cubicBezTo>
                      <a:pt x="74" y="112"/>
                      <a:pt x="74" y="112"/>
                      <a:pt x="74" y="112"/>
                    </a:cubicBezTo>
                    <a:cubicBezTo>
                      <a:pt x="74" y="113"/>
                      <a:pt x="74" y="114"/>
                      <a:pt x="74" y="115"/>
                    </a:cubicBezTo>
                    <a:cubicBezTo>
                      <a:pt x="75" y="116"/>
                      <a:pt x="75" y="116"/>
                      <a:pt x="76" y="116"/>
                    </a:cubicBezTo>
                    <a:cubicBezTo>
                      <a:pt x="80" y="116"/>
                      <a:pt x="80" y="116"/>
                      <a:pt x="80" y="116"/>
                    </a:cubicBezTo>
                    <a:cubicBezTo>
                      <a:pt x="80" y="151"/>
                      <a:pt x="80" y="151"/>
                      <a:pt x="80" y="151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70" y="129"/>
                      <a:pt x="70" y="128"/>
                      <a:pt x="69" y="126"/>
                    </a:cubicBezTo>
                    <a:cubicBezTo>
                      <a:pt x="68" y="125"/>
                      <a:pt x="67" y="125"/>
                      <a:pt x="66" y="126"/>
                    </a:cubicBezTo>
                    <a:cubicBezTo>
                      <a:pt x="62" y="128"/>
                      <a:pt x="62" y="128"/>
                      <a:pt x="62" y="128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5" y="119"/>
                      <a:pt x="67" y="112"/>
                      <a:pt x="68" y="105"/>
                    </a:cubicBezTo>
                    <a:cubicBezTo>
                      <a:pt x="68" y="103"/>
                      <a:pt x="67" y="102"/>
                      <a:pt x="66" y="102"/>
                    </a:cubicBezTo>
                    <a:cubicBezTo>
                      <a:pt x="65" y="102"/>
                      <a:pt x="63" y="102"/>
                      <a:pt x="63" y="104"/>
                    </a:cubicBezTo>
                    <a:cubicBezTo>
                      <a:pt x="62" y="110"/>
                      <a:pt x="60" y="116"/>
                      <a:pt x="58" y="121"/>
                    </a:cubicBezTo>
                    <a:cubicBezTo>
                      <a:pt x="49" y="121"/>
                      <a:pt x="40" y="119"/>
                      <a:pt x="32" y="116"/>
                    </a:cubicBezTo>
                    <a:cubicBezTo>
                      <a:pt x="22" y="113"/>
                      <a:pt x="15" y="108"/>
                      <a:pt x="11" y="101"/>
                    </a:cubicBezTo>
                    <a:cubicBezTo>
                      <a:pt x="7" y="95"/>
                      <a:pt x="5" y="87"/>
                      <a:pt x="7" y="80"/>
                    </a:cubicBezTo>
                    <a:cubicBezTo>
                      <a:pt x="9" y="72"/>
                      <a:pt x="13" y="65"/>
                      <a:pt x="20" y="61"/>
                    </a:cubicBezTo>
                    <a:cubicBezTo>
                      <a:pt x="23" y="59"/>
                      <a:pt x="27" y="58"/>
                      <a:pt x="31" y="57"/>
                    </a:cubicBezTo>
                    <a:cubicBezTo>
                      <a:pt x="33" y="57"/>
                      <a:pt x="34" y="56"/>
                      <a:pt x="34" y="54"/>
                    </a:cubicBezTo>
                    <a:cubicBezTo>
                      <a:pt x="34" y="53"/>
                      <a:pt x="32" y="52"/>
                      <a:pt x="31" y="52"/>
                    </a:cubicBezTo>
                    <a:cubicBezTo>
                      <a:pt x="26" y="53"/>
                      <a:pt x="21" y="54"/>
                      <a:pt x="17" y="57"/>
                    </a:cubicBezTo>
                    <a:cubicBezTo>
                      <a:pt x="9" y="62"/>
                      <a:pt x="4" y="69"/>
                      <a:pt x="2" y="78"/>
                    </a:cubicBezTo>
                    <a:cubicBezTo>
                      <a:pt x="0" y="87"/>
                      <a:pt x="1" y="96"/>
                      <a:pt x="6" y="104"/>
                    </a:cubicBezTo>
                    <a:cubicBezTo>
                      <a:pt x="11" y="111"/>
                      <a:pt x="19" y="117"/>
                      <a:pt x="30" y="121"/>
                    </a:cubicBezTo>
                    <a:cubicBezTo>
                      <a:pt x="39" y="124"/>
                      <a:pt x="48" y="126"/>
                      <a:pt x="57" y="126"/>
                    </a:cubicBezTo>
                    <a:cubicBezTo>
                      <a:pt x="57" y="133"/>
                      <a:pt x="57" y="133"/>
                      <a:pt x="57" y="133"/>
                    </a:cubicBezTo>
                    <a:cubicBezTo>
                      <a:pt x="57" y="133"/>
                      <a:pt x="58" y="134"/>
                      <a:pt x="58" y="135"/>
                    </a:cubicBezTo>
                    <a:cubicBezTo>
                      <a:pt x="59" y="135"/>
                      <a:pt x="59" y="135"/>
                      <a:pt x="60" y="135"/>
                    </a:cubicBezTo>
                    <a:cubicBezTo>
                      <a:pt x="60" y="135"/>
                      <a:pt x="61" y="135"/>
                      <a:pt x="61" y="135"/>
                    </a:cubicBezTo>
                    <a:cubicBezTo>
                      <a:pt x="62" y="134"/>
                      <a:pt x="62" y="134"/>
                      <a:pt x="62" y="134"/>
                    </a:cubicBezTo>
                    <a:cubicBezTo>
                      <a:pt x="80" y="161"/>
                      <a:pt x="80" y="161"/>
                      <a:pt x="80" y="161"/>
                    </a:cubicBezTo>
                    <a:cubicBezTo>
                      <a:pt x="80" y="161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1"/>
                      <a:pt x="84" y="161"/>
                    </a:cubicBezTo>
                    <a:cubicBezTo>
                      <a:pt x="103" y="134"/>
                      <a:pt x="103" y="134"/>
                      <a:pt x="103" y="134"/>
                    </a:cubicBezTo>
                    <a:cubicBezTo>
                      <a:pt x="103" y="135"/>
                      <a:pt x="103" y="135"/>
                      <a:pt x="103" y="135"/>
                    </a:cubicBezTo>
                    <a:cubicBezTo>
                      <a:pt x="104" y="135"/>
                      <a:pt x="104" y="135"/>
                      <a:pt x="105" y="135"/>
                    </a:cubicBezTo>
                    <a:cubicBezTo>
                      <a:pt x="106" y="135"/>
                      <a:pt x="106" y="135"/>
                      <a:pt x="107" y="134"/>
                    </a:cubicBezTo>
                    <a:cubicBezTo>
                      <a:pt x="108" y="133"/>
                      <a:pt x="107" y="131"/>
                      <a:pt x="106" y="130"/>
                    </a:cubicBezTo>
                    <a:cubicBezTo>
                      <a:pt x="103" y="128"/>
                      <a:pt x="103" y="128"/>
                      <a:pt x="103" y="128"/>
                    </a:cubicBezTo>
                    <a:cubicBezTo>
                      <a:pt x="106" y="127"/>
                      <a:pt x="106" y="127"/>
                      <a:pt x="106" y="127"/>
                    </a:cubicBezTo>
                    <a:cubicBezTo>
                      <a:pt x="115" y="126"/>
                      <a:pt x="125" y="124"/>
                      <a:pt x="134" y="121"/>
                    </a:cubicBezTo>
                    <a:cubicBezTo>
                      <a:pt x="145" y="117"/>
                      <a:pt x="154" y="111"/>
                      <a:pt x="158" y="104"/>
                    </a:cubicBezTo>
                    <a:cubicBezTo>
                      <a:pt x="163" y="96"/>
                      <a:pt x="165" y="87"/>
                      <a:pt x="163" y="78"/>
                    </a:cubicBezTo>
                    <a:close/>
                    <a:moveTo>
                      <a:pt x="57" y="77"/>
                    </a:moveTo>
                    <a:cubicBezTo>
                      <a:pt x="48" y="65"/>
                      <a:pt x="43" y="54"/>
                      <a:pt x="43" y="44"/>
                    </a:cubicBezTo>
                    <a:cubicBezTo>
                      <a:pt x="43" y="23"/>
                      <a:pt x="61" y="5"/>
                      <a:pt x="82" y="5"/>
                    </a:cubicBezTo>
                    <a:cubicBezTo>
                      <a:pt x="104" y="5"/>
                      <a:pt x="121" y="23"/>
                      <a:pt x="121" y="44"/>
                    </a:cubicBezTo>
                    <a:cubicBezTo>
                      <a:pt x="121" y="54"/>
                      <a:pt x="117" y="65"/>
                      <a:pt x="108" y="77"/>
                    </a:cubicBezTo>
                    <a:cubicBezTo>
                      <a:pt x="101" y="86"/>
                      <a:pt x="92" y="94"/>
                      <a:pt x="82" y="101"/>
                    </a:cubicBezTo>
                    <a:cubicBezTo>
                      <a:pt x="73" y="94"/>
                      <a:pt x="63" y="86"/>
                      <a:pt x="57" y="77"/>
                    </a:cubicBezTo>
                    <a:close/>
                    <a:moveTo>
                      <a:pt x="57" y="77"/>
                    </a:moveTo>
                    <a:cubicBezTo>
                      <a:pt x="57" y="77"/>
                      <a:pt x="57" y="77"/>
                      <a:pt x="57" y="77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1495"/>
              <p:cNvSpPr>
                <a:spLocks noEditPoints="1"/>
              </p:cNvSpPr>
              <p:nvPr/>
            </p:nvSpPr>
            <p:spPr bwMode="auto">
              <a:xfrm>
                <a:off x="2429976" y="1818063"/>
                <a:ext cx="70428" cy="130794"/>
              </a:xfrm>
              <a:custGeom>
                <a:avLst/>
                <a:gdLst>
                  <a:gd name="T0" fmla="*/ 17 w 19"/>
                  <a:gd name="T1" fmla="*/ 5 h 35"/>
                  <a:gd name="T2" fmla="*/ 18 w 19"/>
                  <a:gd name="T3" fmla="*/ 1 h 35"/>
                  <a:gd name="T4" fmla="*/ 14 w 19"/>
                  <a:gd name="T5" fmla="*/ 1 h 35"/>
                  <a:gd name="T6" fmla="*/ 7 w 19"/>
                  <a:gd name="T7" fmla="*/ 34 h 35"/>
                  <a:gd name="T8" fmla="*/ 9 w 19"/>
                  <a:gd name="T9" fmla="*/ 35 h 35"/>
                  <a:gd name="T10" fmla="*/ 11 w 19"/>
                  <a:gd name="T11" fmla="*/ 34 h 35"/>
                  <a:gd name="T12" fmla="*/ 11 w 19"/>
                  <a:gd name="T13" fmla="*/ 31 h 35"/>
                  <a:gd name="T14" fmla="*/ 17 w 19"/>
                  <a:gd name="T15" fmla="*/ 5 h 35"/>
                  <a:gd name="T16" fmla="*/ 17 w 19"/>
                  <a:gd name="T17" fmla="*/ 5 h 35"/>
                  <a:gd name="T18" fmla="*/ 17 w 19"/>
                  <a:gd name="T19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35">
                    <a:moveTo>
                      <a:pt x="17" y="5"/>
                    </a:moveTo>
                    <a:cubicBezTo>
                      <a:pt x="18" y="4"/>
                      <a:pt x="19" y="3"/>
                      <a:pt x="18" y="1"/>
                    </a:cubicBezTo>
                    <a:cubicBezTo>
                      <a:pt x="17" y="0"/>
                      <a:pt x="16" y="0"/>
                      <a:pt x="14" y="1"/>
                    </a:cubicBezTo>
                    <a:cubicBezTo>
                      <a:pt x="3" y="8"/>
                      <a:pt x="0" y="23"/>
                      <a:pt x="7" y="34"/>
                    </a:cubicBezTo>
                    <a:cubicBezTo>
                      <a:pt x="8" y="34"/>
                      <a:pt x="8" y="35"/>
                      <a:pt x="9" y="35"/>
                    </a:cubicBezTo>
                    <a:cubicBezTo>
                      <a:pt x="10" y="35"/>
                      <a:pt x="10" y="35"/>
                      <a:pt x="11" y="34"/>
                    </a:cubicBezTo>
                    <a:cubicBezTo>
                      <a:pt x="12" y="34"/>
                      <a:pt x="12" y="32"/>
                      <a:pt x="11" y="31"/>
                    </a:cubicBezTo>
                    <a:cubicBezTo>
                      <a:pt x="6" y="22"/>
                      <a:pt x="9" y="11"/>
                      <a:pt x="17" y="5"/>
                    </a:cubicBezTo>
                    <a:close/>
                    <a:moveTo>
                      <a:pt x="17" y="5"/>
                    </a:moveTo>
                    <a:cubicBezTo>
                      <a:pt x="17" y="5"/>
                      <a:pt x="17" y="5"/>
                      <a:pt x="17" y="5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1496"/>
              <p:cNvSpPr>
                <a:spLocks noEditPoints="1"/>
              </p:cNvSpPr>
              <p:nvPr/>
            </p:nvSpPr>
            <p:spPr bwMode="auto">
              <a:xfrm>
                <a:off x="2578664" y="1613491"/>
                <a:ext cx="138620" cy="137501"/>
              </a:xfrm>
              <a:custGeom>
                <a:avLst/>
                <a:gdLst>
                  <a:gd name="T0" fmla="*/ 37 w 37"/>
                  <a:gd name="T1" fmla="*/ 3 h 37"/>
                  <a:gd name="T2" fmla="*/ 34 w 37"/>
                  <a:gd name="T3" fmla="*/ 0 h 37"/>
                  <a:gd name="T4" fmla="*/ 0 w 37"/>
                  <a:gd name="T5" fmla="*/ 34 h 37"/>
                  <a:gd name="T6" fmla="*/ 3 w 37"/>
                  <a:gd name="T7" fmla="*/ 37 h 37"/>
                  <a:gd name="T8" fmla="*/ 5 w 37"/>
                  <a:gd name="T9" fmla="*/ 34 h 37"/>
                  <a:gd name="T10" fmla="*/ 34 w 37"/>
                  <a:gd name="T11" fmla="*/ 6 h 37"/>
                  <a:gd name="T12" fmla="*/ 37 w 37"/>
                  <a:gd name="T13" fmla="*/ 3 h 37"/>
                  <a:gd name="T14" fmla="*/ 37 w 37"/>
                  <a:gd name="T15" fmla="*/ 3 h 37"/>
                  <a:gd name="T16" fmla="*/ 37 w 37"/>
                  <a:gd name="T17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7">
                    <a:moveTo>
                      <a:pt x="37" y="3"/>
                    </a:moveTo>
                    <a:cubicBezTo>
                      <a:pt x="37" y="2"/>
                      <a:pt x="36" y="0"/>
                      <a:pt x="34" y="0"/>
                    </a:cubicBezTo>
                    <a:cubicBezTo>
                      <a:pt x="15" y="0"/>
                      <a:pt x="0" y="16"/>
                      <a:pt x="0" y="34"/>
                    </a:cubicBezTo>
                    <a:cubicBezTo>
                      <a:pt x="0" y="36"/>
                      <a:pt x="1" y="37"/>
                      <a:pt x="3" y="37"/>
                    </a:cubicBezTo>
                    <a:cubicBezTo>
                      <a:pt x="4" y="37"/>
                      <a:pt x="5" y="36"/>
                      <a:pt x="5" y="34"/>
                    </a:cubicBezTo>
                    <a:cubicBezTo>
                      <a:pt x="5" y="19"/>
                      <a:pt x="18" y="6"/>
                      <a:pt x="34" y="6"/>
                    </a:cubicBezTo>
                    <a:cubicBezTo>
                      <a:pt x="36" y="6"/>
                      <a:pt x="37" y="4"/>
                      <a:pt x="37" y="3"/>
                    </a:cubicBezTo>
                    <a:close/>
                    <a:moveTo>
                      <a:pt x="37" y="3"/>
                    </a:moveTo>
                    <a:cubicBezTo>
                      <a:pt x="37" y="3"/>
                      <a:pt x="37" y="3"/>
                      <a:pt x="37" y="3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4489455" y="3323266"/>
            <a:ext cx="607628" cy="607628"/>
            <a:chOff x="4489455" y="3323266"/>
            <a:chExt cx="607628" cy="607628"/>
          </a:xfrm>
        </p:grpSpPr>
        <p:sp>
          <p:nvSpPr>
            <p:cNvPr id="45" name="Oval 44"/>
            <p:cNvSpPr/>
            <p:nvPr/>
          </p:nvSpPr>
          <p:spPr>
            <a:xfrm>
              <a:off x="4489455" y="3323266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4667342" y="3440431"/>
              <a:ext cx="236496" cy="359102"/>
              <a:chOff x="6391520" y="3058791"/>
              <a:chExt cx="470856" cy="714961"/>
            </a:xfrm>
            <a:solidFill>
              <a:schemeClr val="accent1"/>
            </a:solidFill>
          </p:grpSpPr>
          <p:sp>
            <p:nvSpPr>
              <p:cNvPr id="55" name="Freeform 1919"/>
              <p:cNvSpPr>
                <a:spLocks noEditPoints="1"/>
              </p:cNvSpPr>
              <p:nvPr/>
            </p:nvSpPr>
            <p:spPr bwMode="auto">
              <a:xfrm>
                <a:off x="6686527" y="3625669"/>
                <a:ext cx="49747" cy="24295"/>
              </a:xfrm>
              <a:custGeom>
                <a:avLst/>
                <a:gdLst>
                  <a:gd name="T0" fmla="*/ 11 w 14"/>
                  <a:gd name="T1" fmla="*/ 0 h 7"/>
                  <a:gd name="T2" fmla="*/ 4 w 14"/>
                  <a:gd name="T3" fmla="*/ 0 h 7"/>
                  <a:gd name="T4" fmla="*/ 0 w 14"/>
                  <a:gd name="T5" fmla="*/ 4 h 7"/>
                  <a:gd name="T6" fmla="*/ 4 w 14"/>
                  <a:gd name="T7" fmla="*/ 7 h 7"/>
                  <a:gd name="T8" fmla="*/ 11 w 14"/>
                  <a:gd name="T9" fmla="*/ 7 h 7"/>
                  <a:gd name="T10" fmla="*/ 14 w 14"/>
                  <a:gd name="T11" fmla="*/ 4 h 7"/>
                  <a:gd name="T12" fmla="*/ 11 w 14"/>
                  <a:gd name="T13" fmla="*/ 0 h 7"/>
                  <a:gd name="T14" fmla="*/ 11 w 14"/>
                  <a:gd name="T15" fmla="*/ 0 h 7"/>
                  <a:gd name="T16" fmla="*/ 11 w 14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7">
                    <a:moveTo>
                      <a:pt x="1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7"/>
                      <a:pt x="14" y="5"/>
                      <a:pt x="14" y="4"/>
                    </a:cubicBezTo>
                    <a:cubicBezTo>
                      <a:pt x="14" y="2"/>
                      <a:pt x="13" y="0"/>
                      <a:pt x="11" y="0"/>
                    </a:cubicBezTo>
                    <a:close/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1920"/>
              <p:cNvSpPr>
                <a:spLocks noEditPoints="1"/>
              </p:cNvSpPr>
              <p:nvPr/>
            </p:nvSpPr>
            <p:spPr bwMode="auto">
              <a:xfrm>
                <a:off x="6774451" y="3467175"/>
                <a:ext cx="32393" cy="84454"/>
              </a:xfrm>
              <a:custGeom>
                <a:avLst/>
                <a:gdLst>
                  <a:gd name="T0" fmla="*/ 6 w 9"/>
                  <a:gd name="T1" fmla="*/ 0 h 24"/>
                  <a:gd name="T2" fmla="*/ 2 w 9"/>
                  <a:gd name="T3" fmla="*/ 3 h 24"/>
                  <a:gd name="T4" fmla="*/ 0 w 9"/>
                  <a:gd name="T5" fmla="*/ 20 h 24"/>
                  <a:gd name="T6" fmla="*/ 3 w 9"/>
                  <a:gd name="T7" fmla="*/ 24 h 24"/>
                  <a:gd name="T8" fmla="*/ 4 w 9"/>
                  <a:gd name="T9" fmla="*/ 24 h 24"/>
                  <a:gd name="T10" fmla="*/ 7 w 9"/>
                  <a:gd name="T11" fmla="*/ 21 h 24"/>
                  <a:gd name="T12" fmla="*/ 9 w 9"/>
                  <a:gd name="T13" fmla="*/ 3 h 24"/>
                  <a:gd name="T14" fmla="*/ 6 w 9"/>
                  <a:gd name="T15" fmla="*/ 0 h 24"/>
                  <a:gd name="T16" fmla="*/ 6 w 9"/>
                  <a:gd name="T17" fmla="*/ 0 h 24"/>
                  <a:gd name="T18" fmla="*/ 6 w 9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24">
                    <a:moveTo>
                      <a:pt x="6" y="0"/>
                    </a:moveTo>
                    <a:cubicBezTo>
                      <a:pt x="4" y="0"/>
                      <a:pt x="3" y="1"/>
                      <a:pt x="2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2"/>
                      <a:pt x="1" y="24"/>
                      <a:pt x="3" y="24"/>
                    </a:cubicBezTo>
                    <a:cubicBezTo>
                      <a:pt x="3" y="24"/>
                      <a:pt x="3" y="24"/>
                      <a:pt x="4" y="24"/>
                    </a:cubicBezTo>
                    <a:cubicBezTo>
                      <a:pt x="5" y="24"/>
                      <a:pt x="7" y="23"/>
                      <a:pt x="7" y="21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8" y="0"/>
                      <a:pt x="6" y="0"/>
                    </a:cubicBezTo>
                    <a:close/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1921"/>
              <p:cNvSpPr>
                <a:spLocks noEditPoints="1"/>
              </p:cNvSpPr>
              <p:nvPr/>
            </p:nvSpPr>
            <p:spPr bwMode="auto">
              <a:xfrm>
                <a:off x="6391520" y="3058791"/>
                <a:ext cx="470856" cy="714961"/>
              </a:xfrm>
              <a:custGeom>
                <a:avLst/>
                <a:gdLst>
                  <a:gd name="T0" fmla="*/ 130 w 134"/>
                  <a:gd name="T1" fmla="*/ 63 h 203"/>
                  <a:gd name="T2" fmla="*/ 3 w 134"/>
                  <a:gd name="T3" fmla="*/ 102 h 203"/>
                  <a:gd name="T4" fmla="*/ 9 w 134"/>
                  <a:gd name="T5" fmla="*/ 153 h 203"/>
                  <a:gd name="T6" fmla="*/ 11 w 134"/>
                  <a:gd name="T7" fmla="*/ 179 h 203"/>
                  <a:gd name="T8" fmla="*/ 113 w 134"/>
                  <a:gd name="T9" fmla="*/ 203 h 203"/>
                  <a:gd name="T10" fmla="*/ 126 w 134"/>
                  <a:gd name="T11" fmla="*/ 172 h 203"/>
                  <a:gd name="T12" fmla="*/ 129 w 134"/>
                  <a:gd name="T13" fmla="*/ 146 h 203"/>
                  <a:gd name="T14" fmla="*/ 67 w 134"/>
                  <a:gd name="T15" fmla="*/ 7 h 203"/>
                  <a:gd name="T16" fmla="*/ 103 w 134"/>
                  <a:gd name="T17" fmla="*/ 99 h 203"/>
                  <a:gd name="T18" fmla="*/ 103 w 134"/>
                  <a:gd name="T19" fmla="*/ 55 h 203"/>
                  <a:gd name="T20" fmla="*/ 67 w 134"/>
                  <a:gd name="T21" fmla="*/ 30 h 203"/>
                  <a:gd name="T22" fmla="*/ 28 w 134"/>
                  <a:gd name="T23" fmla="*/ 52 h 203"/>
                  <a:gd name="T24" fmla="*/ 15 w 134"/>
                  <a:gd name="T25" fmla="*/ 79 h 203"/>
                  <a:gd name="T26" fmla="*/ 10 w 134"/>
                  <a:gd name="T27" fmla="*/ 63 h 203"/>
                  <a:gd name="T28" fmla="*/ 32 w 134"/>
                  <a:gd name="T29" fmla="*/ 102 h 203"/>
                  <a:gd name="T30" fmla="*/ 23 w 134"/>
                  <a:gd name="T31" fmla="*/ 92 h 203"/>
                  <a:gd name="T32" fmla="*/ 35 w 134"/>
                  <a:gd name="T33" fmla="*/ 77 h 203"/>
                  <a:gd name="T34" fmla="*/ 31 w 134"/>
                  <a:gd name="T35" fmla="*/ 86 h 203"/>
                  <a:gd name="T36" fmla="*/ 45 w 134"/>
                  <a:gd name="T37" fmla="*/ 37 h 203"/>
                  <a:gd name="T38" fmla="*/ 63 w 134"/>
                  <a:gd name="T39" fmla="*/ 37 h 203"/>
                  <a:gd name="T40" fmla="*/ 71 w 134"/>
                  <a:gd name="T41" fmla="*/ 52 h 203"/>
                  <a:gd name="T42" fmla="*/ 59 w 134"/>
                  <a:gd name="T43" fmla="*/ 70 h 203"/>
                  <a:gd name="T44" fmla="*/ 32 w 134"/>
                  <a:gd name="T45" fmla="*/ 65 h 203"/>
                  <a:gd name="T46" fmla="*/ 39 w 134"/>
                  <a:gd name="T47" fmla="*/ 99 h 203"/>
                  <a:gd name="T48" fmla="*/ 51 w 134"/>
                  <a:gd name="T49" fmla="*/ 84 h 203"/>
                  <a:gd name="T50" fmla="*/ 70 w 134"/>
                  <a:gd name="T51" fmla="*/ 86 h 203"/>
                  <a:gd name="T52" fmla="*/ 78 w 134"/>
                  <a:gd name="T53" fmla="*/ 104 h 203"/>
                  <a:gd name="T54" fmla="*/ 66 w 134"/>
                  <a:gd name="T55" fmla="*/ 119 h 203"/>
                  <a:gd name="T56" fmla="*/ 48 w 134"/>
                  <a:gd name="T57" fmla="*/ 116 h 203"/>
                  <a:gd name="T58" fmla="*/ 41 w 134"/>
                  <a:gd name="T59" fmla="*/ 101 h 203"/>
                  <a:gd name="T60" fmla="*/ 90 w 134"/>
                  <a:gd name="T61" fmla="*/ 87 h 203"/>
                  <a:gd name="T62" fmla="*/ 90 w 134"/>
                  <a:gd name="T63" fmla="*/ 81 h 203"/>
                  <a:gd name="T64" fmla="*/ 90 w 134"/>
                  <a:gd name="T65" fmla="*/ 67 h 203"/>
                  <a:gd name="T66" fmla="*/ 72 w 134"/>
                  <a:gd name="T67" fmla="*/ 79 h 203"/>
                  <a:gd name="T68" fmla="*/ 81 w 134"/>
                  <a:gd name="T69" fmla="*/ 62 h 203"/>
                  <a:gd name="T70" fmla="*/ 99 w 134"/>
                  <a:gd name="T71" fmla="*/ 62 h 203"/>
                  <a:gd name="T72" fmla="*/ 108 w 134"/>
                  <a:gd name="T73" fmla="*/ 77 h 203"/>
                  <a:gd name="T74" fmla="*/ 99 w 134"/>
                  <a:gd name="T75" fmla="*/ 92 h 203"/>
                  <a:gd name="T76" fmla="*/ 122 w 134"/>
                  <a:gd name="T77" fmla="*/ 145 h 203"/>
                  <a:gd name="T78" fmla="*/ 109 w 134"/>
                  <a:gd name="T79" fmla="*/ 154 h 203"/>
                  <a:gd name="T80" fmla="*/ 109 w 134"/>
                  <a:gd name="T81" fmla="*/ 161 h 203"/>
                  <a:gd name="T82" fmla="*/ 119 w 134"/>
                  <a:gd name="T83" fmla="*/ 172 h 203"/>
                  <a:gd name="T84" fmla="*/ 109 w 134"/>
                  <a:gd name="T85" fmla="*/ 182 h 203"/>
                  <a:gd name="T86" fmla="*/ 117 w 134"/>
                  <a:gd name="T87" fmla="*/ 193 h 203"/>
                  <a:gd name="T88" fmla="*/ 16 w 134"/>
                  <a:gd name="T89" fmla="*/ 184 h 203"/>
                  <a:gd name="T90" fmla="*/ 98 w 134"/>
                  <a:gd name="T91" fmla="*/ 179 h 203"/>
                  <a:gd name="T92" fmla="*/ 18 w 134"/>
                  <a:gd name="T93" fmla="*/ 168 h 203"/>
                  <a:gd name="T94" fmla="*/ 18 w 134"/>
                  <a:gd name="T95" fmla="*/ 161 h 203"/>
                  <a:gd name="T96" fmla="*/ 98 w 134"/>
                  <a:gd name="T97" fmla="*/ 151 h 203"/>
                  <a:gd name="T98" fmla="*/ 7 w 134"/>
                  <a:gd name="T99" fmla="*/ 108 h 203"/>
                  <a:gd name="T100" fmla="*/ 30 w 134"/>
                  <a:gd name="T101" fmla="*/ 108 h 203"/>
                  <a:gd name="T102" fmla="*/ 71 w 134"/>
                  <a:gd name="T103" fmla="*/ 124 h 203"/>
                  <a:gd name="T104" fmla="*/ 122 w 134"/>
                  <a:gd name="T105" fmla="*/ 145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203">
                    <a:moveTo>
                      <a:pt x="133" y="103"/>
                    </a:moveTo>
                    <a:cubicBezTo>
                      <a:pt x="132" y="102"/>
                      <a:pt x="131" y="102"/>
                      <a:pt x="130" y="102"/>
                    </a:cubicBezTo>
                    <a:cubicBezTo>
                      <a:pt x="130" y="102"/>
                      <a:pt x="130" y="102"/>
                      <a:pt x="130" y="102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0" y="28"/>
                      <a:pt x="101" y="0"/>
                      <a:pt x="67" y="0"/>
                    </a:cubicBezTo>
                    <a:cubicBezTo>
                      <a:pt x="32" y="0"/>
                      <a:pt x="4" y="28"/>
                      <a:pt x="4" y="63"/>
                    </a:cubicBezTo>
                    <a:cubicBezTo>
                      <a:pt x="4" y="102"/>
                      <a:pt x="4" y="102"/>
                      <a:pt x="4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2" y="102"/>
                      <a:pt x="1" y="102"/>
                      <a:pt x="1" y="103"/>
                    </a:cubicBezTo>
                    <a:cubicBezTo>
                      <a:pt x="0" y="103"/>
                      <a:pt x="0" y="104"/>
                      <a:pt x="0" y="105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5" y="149"/>
                      <a:pt x="6" y="151"/>
                      <a:pt x="9" y="153"/>
                    </a:cubicBezTo>
                    <a:cubicBezTo>
                      <a:pt x="8" y="154"/>
                      <a:pt x="7" y="156"/>
                      <a:pt x="7" y="158"/>
                    </a:cubicBezTo>
                    <a:cubicBezTo>
                      <a:pt x="7" y="160"/>
                      <a:pt x="8" y="163"/>
                      <a:pt x="10" y="165"/>
                    </a:cubicBezTo>
                    <a:cubicBezTo>
                      <a:pt x="8" y="166"/>
                      <a:pt x="7" y="169"/>
                      <a:pt x="7" y="172"/>
                    </a:cubicBezTo>
                    <a:cubicBezTo>
                      <a:pt x="7" y="174"/>
                      <a:pt x="9" y="177"/>
                      <a:pt x="11" y="179"/>
                    </a:cubicBezTo>
                    <a:cubicBezTo>
                      <a:pt x="9" y="181"/>
                      <a:pt x="9" y="183"/>
                      <a:pt x="9" y="185"/>
                    </a:cubicBezTo>
                    <a:cubicBezTo>
                      <a:pt x="10" y="194"/>
                      <a:pt x="10" y="194"/>
                      <a:pt x="10" y="194"/>
                    </a:cubicBezTo>
                    <a:cubicBezTo>
                      <a:pt x="11" y="199"/>
                      <a:pt x="15" y="203"/>
                      <a:pt x="20" y="203"/>
                    </a:cubicBezTo>
                    <a:cubicBezTo>
                      <a:pt x="113" y="203"/>
                      <a:pt x="113" y="203"/>
                      <a:pt x="113" y="203"/>
                    </a:cubicBezTo>
                    <a:cubicBezTo>
                      <a:pt x="118" y="203"/>
                      <a:pt x="123" y="199"/>
                      <a:pt x="123" y="194"/>
                    </a:cubicBezTo>
                    <a:cubicBezTo>
                      <a:pt x="124" y="185"/>
                      <a:pt x="124" y="185"/>
                      <a:pt x="124" y="185"/>
                    </a:cubicBezTo>
                    <a:cubicBezTo>
                      <a:pt x="124" y="183"/>
                      <a:pt x="124" y="181"/>
                      <a:pt x="123" y="179"/>
                    </a:cubicBezTo>
                    <a:cubicBezTo>
                      <a:pt x="125" y="177"/>
                      <a:pt x="126" y="174"/>
                      <a:pt x="126" y="172"/>
                    </a:cubicBezTo>
                    <a:cubicBezTo>
                      <a:pt x="126" y="169"/>
                      <a:pt x="125" y="166"/>
                      <a:pt x="123" y="165"/>
                    </a:cubicBezTo>
                    <a:cubicBezTo>
                      <a:pt x="125" y="163"/>
                      <a:pt x="126" y="160"/>
                      <a:pt x="126" y="158"/>
                    </a:cubicBezTo>
                    <a:cubicBezTo>
                      <a:pt x="126" y="156"/>
                      <a:pt x="126" y="154"/>
                      <a:pt x="125" y="153"/>
                    </a:cubicBezTo>
                    <a:cubicBezTo>
                      <a:pt x="127" y="151"/>
                      <a:pt x="128" y="149"/>
                      <a:pt x="129" y="146"/>
                    </a:cubicBezTo>
                    <a:cubicBezTo>
                      <a:pt x="134" y="105"/>
                      <a:pt x="134" y="105"/>
                      <a:pt x="134" y="105"/>
                    </a:cubicBezTo>
                    <a:cubicBezTo>
                      <a:pt x="134" y="104"/>
                      <a:pt x="133" y="103"/>
                      <a:pt x="133" y="103"/>
                    </a:cubicBezTo>
                    <a:close/>
                    <a:moveTo>
                      <a:pt x="10" y="63"/>
                    </a:moveTo>
                    <a:cubicBezTo>
                      <a:pt x="10" y="32"/>
                      <a:pt x="36" y="7"/>
                      <a:pt x="67" y="7"/>
                    </a:cubicBezTo>
                    <a:cubicBezTo>
                      <a:pt x="98" y="7"/>
                      <a:pt x="123" y="32"/>
                      <a:pt x="123" y="63"/>
                    </a:cubicBezTo>
                    <a:cubicBezTo>
                      <a:pt x="123" y="102"/>
                      <a:pt x="123" y="102"/>
                      <a:pt x="123" y="102"/>
                    </a:cubicBezTo>
                    <a:cubicBezTo>
                      <a:pt x="102" y="102"/>
                      <a:pt x="102" y="102"/>
                      <a:pt x="102" y="102"/>
                    </a:cubicBezTo>
                    <a:cubicBezTo>
                      <a:pt x="102" y="101"/>
                      <a:pt x="103" y="100"/>
                      <a:pt x="103" y="99"/>
                    </a:cubicBezTo>
                    <a:cubicBezTo>
                      <a:pt x="108" y="100"/>
                      <a:pt x="114" y="98"/>
                      <a:pt x="117" y="93"/>
                    </a:cubicBezTo>
                    <a:cubicBezTo>
                      <a:pt x="120" y="88"/>
                      <a:pt x="119" y="81"/>
                      <a:pt x="116" y="77"/>
                    </a:cubicBezTo>
                    <a:cubicBezTo>
                      <a:pt x="119" y="73"/>
                      <a:pt x="120" y="66"/>
                      <a:pt x="117" y="61"/>
                    </a:cubicBezTo>
                    <a:cubicBezTo>
                      <a:pt x="114" y="56"/>
                      <a:pt x="108" y="54"/>
                      <a:pt x="103" y="55"/>
                    </a:cubicBezTo>
                    <a:cubicBezTo>
                      <a:pt x="101" y="49"/>
                      <a:pt x="96" y="46"/>
                      <a:pt x="90" y="46"/>
                    </a:cubicBezTo>
                    <a:cubicBezTo>
                      <a:pt x="87" y="46"/>
                      <a:pt x="84" y="47"/>
                      <a:pt x="82" y="48"/>
                    </a:cubicBezTo>
                    <a:cubicBezTo>
                      <a:pt x="83" y="45"/>
                      <a:pt x="83" y="40"/>
                      <a:pt x="81" y="37"/>
                    </a:cubicBezTo>
                    <a:cubicBezTo>
                      <a:pt x="78" y="32"/>
                      <a:pt x="72" y="29"/>
                      <a:pt x="67" y="30"/>
                    </a:cubicBezTo>
                    <a:cubicBezTo>
                      <a:pt x="65" y="25"/>
                      <a:pt x="60" y="21"/>
                      <a:pt x="54" y="21"/>
                    </a:cubicBezTo>
                    <a:cubicBezTo>
                      <a:pt x="48" y="21"/>
                      <a:pt x="43" y="25"/>
                      <a:pt x="41" y="30"/>
                    </a:cubicBezTo>
                    <a:cubicBezTo>
                      <a:pt x="35" y="29"/>
                      <a:pt x="30" y="32"/>
                      <a:pt x="27" y="37"/>
                    </a:cubicBezTo>
                    <a:cubicBezTo>
                      <a:pt x="24" y="42"/>
                      <a:pt x="24" y="48"/>
                      <a:pt x="28" y="52"/>
                    </a:cubicBezTo>
                    <a:cubicBezTo>
                      <a:pt x="24" y="57"/>
                      <a:pt x="24" y="63"/>
                      <a:pt x="27" y="68"/>
                    </a:cubicBezTo>
                    <a:cubicBezTo>
                      <a:pt x="27" y="69"/>
                      <a:pt x="28" y="71"/>
                      <a:pt x="30" y="72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4" y="71"/>
                      <a:pt x="18" y="74"/>
                      <a:pt x="15" y="79"/>
                    </a:cubicBezTo>
                    <a:cubicBezTo>
                      <a:pt x="12" y="84"/>
                      <a:pt x="13" y="90"/>
                      <a:pt x="16" y="94"/>
                    </a:cubicBezTo>
                    <a:cubicBezTo>
                      <a:pt x="15" y="97"/>
                      <a:pt x="14" y="99"/>
                      <a:pt x="13" y="102"/>
                    </a:cubicBezTo>
                    <a:cubicBezTo>
                      <a:pt x="10" y="102"/>
                      <a:pt x="10" y="102"/>
                      <a:pt x="10" y="102"/>
                    </a:cubicBezTo>
                    <a:lnTo>
                      <a:pt x="10" y="63"/>
                    </a:lnTo>
                    <a:close/>
                    <a:moveTo>
                      <a:pt x="31" y="86"/>
                    </a:moveTo>
                    <a:cubicBezTo>
                      <a:pt x="28" y="91"/>
                      <a:pt x="29" y="97"/>
                      <a:pt x="33" y="101"/>
                    </a:cubicBezTo>
                    <a:cubicBezTo>
                      <a:pt x="33" y="102"/>
                      <a:pt x="33" y="102"/>
                      <a:pt x="33" y="102"/>
                    </a:cubicBezTo>
                    <a:cubicBezTo>
                      <a:pt x="33" y="102"/>
                      <a:pt x="33" y="102"/>
                      <a:pt x="32" y="102"/>
                    </a:cubicBezTo>
                    <a:cubicBezTo>
                      <a:pt x="20" y="102"/>
                      <a:pt x="20" y="102"/>
                      <a:pt x="20" y="102"/>
                    </a:cubicBezTo>
                    <a:cubicBezTo>
                      <a:pt x="20" y="100"/>
                      <a:pt x="22" y="98"/>
                      <a:pt x="23" y="97"/>
                    </a:cubicBezTo>
                    <a:cubicBezTo>
                      <a:pt x="24" y="97"/>
                      <a:pt x="25" y="96"/>
                      <a:pt x="25" y="94"/>
                    </a:cubicBezTo>
                    <a:cubicBezTo>
                      <a:pt x="25" y="93"/>
                      <a:pt x="24" y="92"/>
                      <a:pt x="23" y="92"/>
                    </a:cubicBezTo>
                    <a:cubicBezTo>
                      <a:pt x="20" y="90"/>
                      <a:pt x="19" y="85"/>
                      <a:pt x="21" y="82"/>
                    </a:cubicBezTo>
                    <a:cubicBezTo>
                      <a:pt x="23" y="79"/>
                      <a:pt x="27" y="78"/>
                      <a:pt x="30" y="79"/>
                    </a:cubicBezTo>
                    <a:cubicBezTo>
                      <a:pt x="31" y="80"/>
                      <a:pt x="32" y="80"/>
                      <a:pt x="33" y="79"/>
                    </a:cubicBezTo>
                    <a:cubicBezTo>
                      <a:pt x="34" y="79"/>
                      <a:pt x="35" y="78"/>
                      <a:pt x="35" y="77"/>
                    </a:cubicBezTo>
                    <a:cubicBezTo>
                      <a:pt x="35" y="73"/>
                      <a:pt x="38" y="70"/>
                      <a:pt x="42" y="70"/>
                    </a:cubicBezTo>
                    <a:cubicBezTo>
                      <a:pt x="45" y="70"/>
                      <a:pt x="48" y="72"/>
                      <a:pt x="49" y="74"/>
                    </a:cubicBezTo>
                    <a:cubicBezTo>
                      <a:pt x="47" y="76"/>
                      <a:pt x="46" y="77"/>
                      <a:pt x="46" y="79"/>
                    </a:cubicBezTo>
                    <a:cubicBezTo>
                      <a:pt x="40" y="78"/>
                      <a:pt x="34" y="81"/>
                      <a:pt x="31" y="86"/>
                    </a:cubicBezTo>
                    <a:close/>
                    <a:moveTo>
                      <a:pt x="35" y="50"/>
                    </a:moveTo>
                    <a:cubicBezTo>
                      <a:pt x="32" y="48"/>
                      <a:pt x="30" y="43"/>
                      <a:pt x="32" y="40"/>
                    </a:cubicBezTo>
                    <a:cubicBezTo>
                      <a:pt x="34" y="37"/>
                      <a:pt x="38" y="36"/>
                      <a:pt x="42" y="37"/>
                    </a:cubicBezTo>
                    <a:cubicBezTo>
                      <a:pt x="43" y="38"/>
                      <a:pt x="44" y="38"/>
                      <a:pt x="45" y="37"/>
                    </a:cubicBezTo>
                    <a:cubicBezTo>
                      <a:pt x="46" y="37"/>
                      <a:pt x="47" y="36"/>
                      <a:pt x="47" y="35"/>
                    </a:cubicBezTo>
                    <a:cubicBezTo>
                      <a:pt x="47" y="31"/>
                      <a:pt x="50" y="28"/>
                      <a:pt x="54" y="28"/>
                    </a:cubicBezTo>
                    <a:cubicBezTo>
                      <a:pt x="58" y="28"/>
                      <a:pt x="61" y="31"/>
                      <a:pt x="61" y="35"/>
                    </a:cubicBezTo>
                    <a:cubicBezTo>
                      <a:pt x="61" y="36"/>
                      <a:pt x="62" y="37"/>
                      <a:pt x="63" y="37"/>
                    </a:cubicBezTo>
                    <a:cubicBezTo>
                      <a:pt x="64" y="38"/>
                      <a:pt x="65" y="38"/>
                      <a:pt x="66" y="37"/>
                    </a:cubicBezTo>
                    <a:cubicBezTo>
                      <a:pt x="69" y="36"/>
                      <a:pt x="73" y="37"/>
                      <a:pt x="75" y="40"/>
                    </a:cubicBezTo>
                    <a:cubicBezTo>
                      <a:pt x="77" y="43"/>
                      <a:pt x="76" y="48"/>
                      <a:pt x="73" y="50"/>
                    </a:cubicBezTo>
                    <a:cubicBezTo>
                      <a:pt x="72" y="50"/>
                      <a:pt x="71" y="51"/>
                      <a:pt x="71" y="52"/>
                    </a:cubicBezTo>
                    <a:cubicBezTo>
                      <a:pt x="71" y="53"/>
                      <a:pt x="72" y="54"/>
                      <a:pt x="72" y="55"/>
                    </a:cubicBezTo>
                    <a:cubicBezTo>
                      <a:pt x="69" y="55"/>
                      <a:pt x="65" y="58"/>
                      <a:pt x="63" y="61"/>
                    </a:cubicBezTo>
                    <a:cubicBezTo>
                      <a:pt x="61" y="64"/>
                      <a:pt x="61" y="67"/>
                      <a:pt x="61" y="70"/>
                    </a:cubicBezTo>
                    <a:cubicBezTo>
                      <a:pt x="60" y="70"/>
                      <a:pt x="59" y="70"/>
                      <a:pt x="59" y="70"/>
                    </a:cubicBezTo>
                    <a:cubicBezTo>
                      <a:pt x="57" y="70"/>
                      <a:pt x="56" y="70"/>
                      <a:pt x="55" y="71"/>
                    </a:cubicBezTo>
                    <a:cubicBezTo>
                      <a:pt x="52" y="66"/>
                      <a:pt x="48" y="63"/>
                      <a:pt x="42" y="63"/>
                    </a:cubicBezTo>
                    <a:cubicBezTo>
                      <a:pt x="39" y="63"/>
                      <a:pt x="36" y="64"/>
                      <a:pt x="34" y="66"/>
                    </a:cubicBezTo>
                    <a:cubicBezTo>
                      <a:pt x="33" y="66"/>
                      <a:pt x="33" y="65"/>
                      <a:pt x="32" y="65"/>
                    </a:cubicBezTo>
                    <a:cubicBezTo>
                      <a:pt x="30" y="62"/>
                      <a:pt x="32" y="57"/>
                      <a:pt x="35" y="55"/>
                    </a:cubicBezTo>
                    <a:cubicBezTo>
                      <a:pt x="36" y="55"/>
                      <a:pt x="36" y="54"/>
                      <a:pt x="36" y="52"/>
                    </a:cubicBezTo>
                    <a:cubicBezTo>
                      <a:pt x="36" y="51"/>
                      <a:pt x="36" y="50"/>
                      <a:pt x="35" y="50"/>
                    </a:cubicBezTo>
                    <a:close/>
                    <a:moveTo>
                      <a:pt x="39" y="99"/>
                    </a:moveTo>
                    <a:cubicBezTo>
                      <a:pt x="36" y="97"/>
                      <a:pt x="35" y="92"/>
                      <a:pt x="37" y="89"/>
                    </a:cubicBezTo>
                    <a:cubicBezTo>
                      <a:pt x="39" y="86"/>
                      <a:pt x="43" y="85"/>
                      <a:pt x="47" y="86"/>
                    </a:cubicBezTo>
                    <a:cubicBezTo>
                      <a:pt x="48" y="87"/>
                      <a:pt x="49" y="87"/>
                      <a:pt x="50" y="86"/>
                    </a:cubicBezTo>
                    <a:cubicBezTo>
                      <a:pt x="51" y="86"/>
                      <a:pt x="51" y="85"/>
                      <a:pt x="51" y="84"/>
                    </a:cubicBezTo>
                    <a:cubicBezTo>
                      <a:pt x="52" y="80"/>
                      <a:pt x="55" y="77"/>
                      <a:pt x="59" y="77"/>
                    </a:cubicBezTo>
                    <a:cubicBezTo>
                      <a:pt x="62" y="77"/>
                      <a:pt x="65" y="80"/>
                      <a:pt x="66" y="84"/>
                    </a:cubicBezTo>
                    <a:cubicBezTo>
                      <a:pt x="66" y="85"/>
                      <a:pt x="66" y="86"/>
                      <a:pt x="67" y="86"/>
                    </a:cubicBezTo>
                    <a:cubicBezTo>
                      <a:pt x="68" y="87"/>
                      <a:pt x="69" y="87"/>
                      <a:pt x="70" y="86"/>
                    </a:cubicBezTo>
                    <a:cubicBezTo>
                      <a:pt x="74" y="85"/>
                      <a:pt x="78" y="86"/>
                      <a:pt x="80" y="89"/>
                    </a:cubicBezTo>
                    <a:cubicBezTo>
                      <a:pt x="82" y="92"/>
                      <a:pt x="81" y="97"/>
                      <a:pt x="78" y="99"/>
                    </a:cubicBezTo>
                    <a:cubicBezTo>
                      <a:pt x="77" y="99"/>
                      <a:pt x="76" y="100"/>
                      <a:pt x="76" y="101"/>
                    </a:cubicBezTo>
                    <a:cubicBezTo>
                      <a:pt x="76" y="103"/>
                      <a:pt x="77" y="104"/>
                      <a:pt x="78" y="104"/>
                    </a:cubicBezTo>
                    <a:cubicBezTo>
                      <a:pt x="81" y="106"/>
                      <a:pt x="82" y="111"/>
                      <a:pt x="80" y="114"/>
                    </a:cubicBezTo>
                    <a:cubicBezTo>
                      <a:pt x="78" y="117"/>
                      <a:pt x="74" y="118"/>
                      <a:pt x="70" y="117"/>
                    </a:cubicBezTo>
                    <a:cubicBezTo>
                      <a:pt x="69" y="116"/>
                      <a:pt x="68" y="116"/>
                      <a:pt x="67" y="117"/>
                    </a:cubicBezTo>
                    <a:cubicBezTo>
                      <a:pt x="66" y="117"/>
                      <a:pt x="66" y="118"/>
                      <a:pt x="66" y="119"/>
                    </a:cubicBezTo>
                    <a:cubicBezTo>
                      <a:pt x="65" y="123"/>
                      <a:pt x="62" y="126"/>
                      <a:pt x="59" y="126"/>
                    </a:cubicBezTo>
                    <a:cubicBezTo>
                      <a:pt x="55" y="126"/>
                      <a:pt x="52" y="123"/>
                      <a:pt x="51" y="119"/>
                    </a:cubicBezTo>
                    <a:cubicBezTo>
                      <a:pt x="51" y="118"/>
                      <a:pt x="51" y="117"/>
                      <a:pt x="50" y="117"/>
                    </a:cubicBezTo>
                    <a:cubicBezTo>
                      <a:pt x="49" y="116"/>
                      <a:pt x="49" y="116"/>
                      <a:pt x="48" y="116"/>
                    </a:cubicBezTo>
                    <a:cubicBezTo>
                      <a:pt x="48" y="116"/>
                      <a:pt x="47" y="116"/>
                      <a:pt x="47" y="117"/>
                    </a:cubicBezTo>
                    <a:cubicBezTo>
                      <a:pt x="43" y="118"/>
                      <a:pt x="39" y="117"/>
                      <a:pt x="37" y="114"/>
                    </a:cubicBezTo>
                    <a:cubicBezTo>
                      <a:pt x="35" y="111"/>
                      <a:pt x="36" y="106"/>
                      <a:pt x="39" y="104"/>
                    </a:cubicBezTo>
                    <a:cubicBezTo>
                      <a:pt x="40" y="104"/>
                      <a:pt x="41" y="103"/>
                      <a:pt x="41" y="101"/>
                    </a:cubicBezTo>
                    <a:cubicBezTo>
                      <a:pt x="41" y="100"/>
                      <a:pt x="40" y="99"/>
                      <a:pt x="39" y="99"/>
                    </a:cubicBezTo>
                    <a:close/>
                    <a:moveTo>
                      <a:pt x="85" y="100"/>
                    </a:moveTo>
                    <a:cubicBezTo>
                      <a:pt x="88" y="96"/>
                      <a:pt x="88" y="91"/>
                      <a:pt x="86" y="86"/>
                    </a:cubicBezTo>
                    <a:cubicBezTo>
                      <a:pt x="87" y="87"/>
                      <a:pt x="89" y="87"/>
                      <a:pt x="90" y="87"/>
                    </a:cubicBezTo>
                    <a:cubicBezTo>
                      <a:pt x="94" y="87"/>
                      <a:pt x="97" y="85"/>
                      <a:pt x="99" y="82"/>
                    </a:cubicBezTo>
                    <a:cubicBezTo>
                      <a:pt x="100" y="81"/>
                      <a:pt x="99" y="79"/>
                      <a:pt x="98" y="78"/>
                    </a:cubicBezTo>
                    <a:cubicBezTo>
                      <a:pt x="96" y="77"/>
                      <a:pt x="94" y="77"/>
                      <a:pt x="93" y="79"/>
                    </a:cubicBezTo>
                    <a:cubicBezTo>
                      <a:pt x="93" y="80"/>
                      <a:pt x="91" y="81"/>
                      <a:pt x="90" y="81"/>
                    </a:cubicBezTo>
                    <a:cubicBezTo>
                      <a:pt x="88" y="81"/>
                      <a:pt x="86" y="79"/>
                      <a:pt x="86" y="77"/>
                    </a:cubicBezTo>
                    <a:cubicBezTo>
                      <a:pt x="86" y="75"/>
                      <a:pt x="88" y="73"/>
                      <a:pt x="90" y="73"/>
                    </a:cubicBezTo>
                    <a:cubicBezTo>
                      <a:pt x="92" y="73"/>
                      <a:pt x="93" y="72"/>
                      <a:pt x="93" y="70"/>
                    </a:cubicBezTo>
                    <a:cubicBezTo>
                      <a:pt x="93" y="68"/>
                      <a:pt x="92" y="67"/>
                      <a:pt x="90" y="67"/>
                    </a:cubicBezTo>
                    <a:cubicBezTo>
                      <a:pt x="84" y="67"/>
                      <a:pt x="80" y="71"/>
                      <a:pt x="80" y="77"/>
                    </a:cubicBezTo>
                    <a:cubicBezTo>
                      <a:pt x="80" y="78"/>
                      <a:pt x="80" y="80"/>
                      <a:pt x="80" y="81"/>
                    </a:cubicBezTo>
                    <a:cubicBezTo>
                      <a:pt x="78" y="79"/>
                      <a:pt x="75" y="79"/>
                      <a:pt x="72" y="79"/>
                    </a:cubicBezTo>
                    <a:cubicBezTo>
                      <a:pt x="72" y="79"/>
                      <a:pt x="72" y="79"/>
                      <a:pt x="72" y="79"/>
                    </a:cubicBezTo>
                    <a:cubicBezTo>
                      <a:pt x="73" y="77"/>
                      <a:pt x="72" y="75"/>
                      <a:pt x="71" y="74"/>
                    </a:cubicBezTo>
                    <a:cubicBezTo>
                      <a:pt x="68" y="72"/>
                      <a:pt x="67" y="68"/>
                      <a:pt x="69" y="65"/>
                    </a:cubicBezTo>
                    <a:cubicBezTo>
                      <a:pt x="71" y="61"/>
                      <a:pt x="75" y="60"/>
                      <a:pt x="78" y="62"/>
                    </a:cubicBezTo>
                    <a:cubicBezTo>
                      <a:pt x="79" y="62"/>
                      <a:pt x="80" y="62"/>
                      <a:pt x="81" y="62"/>
                    </a:cubicBezTo>
                    <a:cubicBezTo>
                      <a:pt x="82" y="61"/>
                      <a:pt x="83" y="60"/>
                      <a:pt x="83" y="59"/>
                    </a:cubicBezTo>
                    <a:cubicBezTo>
                      <a:pt x="83" y="55"/>
                      <a:pt x="86" y="52"/>
                      <a:pt x="90" y="52"/>
                    </a:cubicBezTo>
                    <a:cubicBezTo>
                      <a:pt x="94" y="52"/>
                      <a:pt x="97" y="55"/>
                      <a:pt x="97" y="59"/>
                    </a:cubicBezTo>
                    <a:cubicBezTo>
                      <a:pt x="97" y="60"/>
                      <a:pt x="98" y="61"/>
                      <a:pt x="99" y="62"/>
                    </a:cubicBezTo>
                    <a:cubicBezTo>
                      <a:pt x="100" y="62"/>
                      <a:pt x="101" y="62"/>
                      <a:pt x="102" y="62"/>
                    </a:cubicBezTo>
                    <a:cubicBezTo>
                      <a:pt x="105" y="60"/>
                      <a:pt x="110" y="61"/>
                      <a:pt x="111" y="65"/>
                    </a:cubicBezTo>
                    <a:cubicBezTo>
                      <a:pt x="113" y="68"/>
                      <a:pt x="112" y="72"/>
                      <a:pt x="109" y="74"/>
                    </a:cubicBezTo>
                    <a:cubicBezTo>
                      <a:pt x="108" y="75"/>
                      <a:pt x="108" y="76"/>
                      <a:pt x="108" y="77"/>
                    </a:cubicBezTo>
                    <a:cubicBezTo>
                      <a:pt x="108" y="78"/>
                      <a:pt x="108" y="79"/>
                      <a:pt x="109" y="80"/>
                    </a:cubicBezTo>
                    <a:cubicBezTo>
                      <a:pt x="112" y="82"/>
                      <a:pt x="113" y="86"/>
                      <a:pt x="111" y="89"/>
                    </a:cubicBezTo>
                    <a:cubicBezTo>
                      <a:pt x="110" y="93"/>
                      <a:pt x="105" y="94"/>
                      <a:pt x="102" y="92"/>
                    </a:cubicBezTo>
                    <a:cubicBezTo>
                      <a:pt x="101" y="92"/>
                      <a:pt x="100" y="92"/>
                      <a:pt x="99" y="92"/>
                    </a:cubicBezTo>
                    <a:cubicBezTo>
                      <a:pt x="98" y="93"/>
                      <a:pt x="97" y="94"/>
                      <a:pt x="97" y="95"/>
                    </a:cubicBezTo>
                    <a:cubicBezTo>
                      <a:pt x="97" y="99"/>
                      <a:pt x="94" y="102"/>
                      <a:pt x="90" y="102"/>
                    </a:cubicBezTo>
                    <a:cubicBezTo>
                      <a:pt x="88" y="102"/>
                      <a:pt x="87" y="101"/>
                      <a:pt x="85" y="100"/>
                    </a:cubicBezTo>
                    <a:close/>
                    <a:moveTo>
                      <a:pt x="122" y="145"/>
                    </a:moveTo>
                    <a:cubicBezTo>
                      <a:pt x="122" y="146"/>
                      <a:pt x="121" y="147"/>
                      <a:pt x="120" y="147"/>
                    </a:cubicBezTo>
                    <a:cubicBezTo>
                      <a:pt x="109" y="147"/>
                      <a:pt x="109" y="147"/>
                      <a:pt x="109" y="147"/>
                    </a:cubicBezTo>
                    <a:cubicBezTo>
                      <a:pt x="107" y="147"/>
                      <a:pt x="105" y="149"/>
                      <a:pt x="105" y="151"/>
                    </a:cubicBezTo>
                    <a:cubicBezTo>
                      <a:pt x="105" y="152"/>
                      <a:pt x="107" y="154"/>
                      <a:pt x="109" y="154"/>
                    </a:cubicBezTo>
                    <a:cubicBezTo>
                      <a:pt x="116" y="154"/>
                      <a:pt x="116" y="154"/>
                      <a:pt x="116" y="154"/>
                    </a:cubicBezTo>
                    <a:cubicBezTo>
                      <a:pt x="118" y="154"/>
                      <a:pt x="119" y="155"/>
                      <a:pt x="119" y="158"/>
                    </a:cubicBezTo>
                    <a:cubicBezTo>
                      <a:pt x="119" y="160"/>
                      <a:pt x="118" y="161"/>
                      <a:pt x="116" y="161"/>
                    </a:cubicBezTo>
                    <a:cubicBezTo>
                      <a:pt x="109" y="161"/>
                      <a:pt x="109" y="161"/>
                      <a:pt x="109" y="161"/>
                    </a:cubicBezTo>
                    <a:cubicBezTo>
                      <a:pt x="107" y="161"/>
                      <a:pt x="105" y="163"/>
                      <a:pt x="105" y="165"/>
                    </a:cubicBezTo>
                    <a:cubicBezTo>
                      <a:pt x="105" y="166"/>
                      <a:pt x="107" y="168"/>
                      <a:pt x="109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cubicBezTo>
                      <a:pt x="118" y="168"/>
                      <a:pt x="119" y="169"/>
                      <a:pt x="119" y="172"/>
                    </a:cubicBezTo>
                    <a:cubicBezTo>
                      <a:pt x="119" y="174"/>
                      <a:pt x="118" y="175"/>
                      <a:pt x="116" y="175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5"/>
                      <a:pt x="105" y="177"/>
                      <a:pt x="105" y="179"/>
                    </a:cubicBezTo>
                    <a:cubicBezTo>
                      <a:pt x="105" y="180"/>
                      <a:pt x="107" y="182"/>
                      <a:pt x="109" y="182"/>
                    </a:cubicBezTo>
                    <a:cubicBezTo>
                      <a:pt x="116" y="182"/>
                      <a:pt x="116" y="182"/>
                      <a:pt x="116" y="182"/>
                    </a:cubicBezTo>
                    <a:cubicBezTo>
                      <a:pt x="117" y="182"/>
                      <a:pt x="117" y="182"/>
                      <a:pt x="117" y="182"/>
                    </a:cubicBezTo>
                    <a:cubicBezTo>
                      <a:pt x="117" y="183"/>
                      <a:pt x="118" y="183"/>
                      <a:pt x="118" y="18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6" y="195"/>
                      <a:pt x="115" y="196"/>
                      <a:pt x="113" y="196"/>
                    </a:cubicBezTo>
                    <a:cubicBezTo>
                      <a:pt x="20" y="196"/>
                      <a:pt x="20" y="196"/>
                      <a:pt x="20" y="196"/>
                    </a:cubicBezTo>
                    <a:cubicBezTo>
                      <a:pt x="18" y="196"/>
                      <a:pt x="17" y="195"/>
                      <a:pt x="17" y="193"/>
                    </a:cubicBez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183"/>
                      <a:pt x="16" y="183"/>
                      <a:pt x="16" y="182"/>
                    </a:cubicBezTo>
                    <a:cubicBezTo>
                      <a:pt x="16" y="182"/>
                      <a:pt x="17" y="182"/>
                      <a:pt x="18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7" y="182"/>
                      <a:pt x="98" y="180"/>
                      <a:pt x="98" y="179"/>
                    </a:cubicBezTo>
                    <a:cubicBezTo>
                      <a:pt x="98" y="177"/>
                      <a:pt x="97" y="175"/>
                      <a:pt x="95" y="175"/>
                    </a:cubicBezTo>
                    <a:cubicBezTo>
                      <a:pt x="18" y="175"/>
                      <a:pt x="18" y="175"/>
                      <a:pt x="18" y="175"/>
                    </a:cubicBezTo>
                    <a:cubicBezTo>
                      <a:pt x="16" y="175"/>
                      <a:pt x="14" y="174"/>
                      <a:pt x="14" y="172"/>
                    </a:cubicBezTo>
                    <a:cubicBezTo>
                      <a:pt x="14" y="169"/>
                      <a:pt x="16" y="168"/>
                      <a:pt x="18" y="168"/>
                    </a:cubicBezTo>
                    <a:cubicBezTo>
                      <a:pt x="74" y="168"/>
                      <a:pt x="74" y="168"/>
                      <a:pt x="74" y="168"/>
                    </a:cubicBezTo>
                    <a:cubicBezTo>
                      <a:pt x="75" y="168"/>
                      <a:pt x="77" y="166"/>
                      <a:pt x="77" y="165"/>
                    </a:cubicBezTo>
                    <a:cubicBezTo>
                      <a:pt x="77" y="163"/>
                      <a:pt x="75" y="161"/>
                      <a:pt x="74" y="161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16" y="161"/>
                      <a:pt x="14" y="160"/>
                      <a:pt x="14" y="158"/>
                    </a:cubicBezTo>
                    <a:cubicBezTo>
                      <a:pt x="14" y="155"/>
                      <a:pt x="16" y="154"/>
                      <a:pt x="18" y="154"/>
                    </a:cubicBezTo>
                    <a:cubicBezTo>
                      <a:pt x="95" y="154"/>
                      <a:pt x="95" y="154"/>
                      <a:pt x="95" y="154"/>
                    </a:cubicBezTo>
                    <a:cubicBezTo>
                      <a:pt x="97" y="154"/>
                      <a:pt x="98" y="152"/>
                      <a:pt x="98" y="151"/>
                    </a:cubicBezTo>
                    <a:cubicBezTo>
                      <a:pt x="98" y="149"/>
                      <a:pt x="97" y="147"/>
                      <a:pt x="95" y="147"/>
                    </a:cubicBezTo>
                    <a:cubicBezTo>
                      <a:pt x="13" y="147"/>
                      <a:pt x="13" y="147"/>
                      <a:pt x="13" y="147"/>
                    </a:cubicBezTo>
                    <a:cubicBezTo>
                      <a:pt x="12" y="147"/>
                      <a:pt x="11" y="146"/>
                      <a:pt x="11" y="145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30" y="108"/>
                      <a:pt x="30" y="108"/>
                      <a:pt x="30" y="108"/>
                    </a:cubicBezTo>
                    <a:cubicBezTo>
                      <a:pt x="29" y="111"/>
                      <a:pt x="30" y="114"/>
                      <a:pt x="31" y="117"/>
                    </a:cubicBezTo>
                    <a:cubicBezTo>
                      <a:pt x="34" y="122"/>
                      <a:pt x="40" y="125"/>
                      <a:pt x="46" y="124"/>
                    </a:cubicBezTo>
                    <a:cubicBezTo>
                      <a:pt x="48" y="129"/>
                      <a:pt x="53" y="133"/>
                      <a:pt x="59" y="133"/>
                    </a:cubicBezTo>
                    <a:cubicBezTo>
                      <a:pt x="64" y="133"/>
                      <a:pt x="69" y="129"/>
                      <a:pt x="71" y="124"/>
                    </a:cubicBezTo>
                    <a:cubicBezTo>
                      <a:pt x="77" y="125"/>
                      <a:pt x="83" y="122"/>
                      <a:pt x="86" y="117"/>
                    </a:cubicBezTo>
                    <a:cubicBezTo>
                      <a:pt x="87" y="114"/>
                      <a:pt x="88" y="111"/>
                      <a:pt x="87" y="108"/>
                    </a:cubicBezTo>
                    <a:cubicBezTo>
                      <a:pt x="127" y="108"/>
                      <a:pt x="127" y="108"/>
                      <a:pt x="127" y="108"/>
                    </a:cubicBezTo>
                    <a:lnTo>
                      <a:pt x="122" y="145"/>
                    </a:lnTo>
                    <a:close/>
                    <a:moveTo>
                      <a:pt x="122" y="145"/>
                    </a:moveTo>
                    <a:cubicBezTo>
                      <a:pt x="122" y="145"/>
                      <a:pt x="122" y="145"/>
                      <a:pt x="122" y="145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Freeform 1922"/>
              <p:cNvSpPr>
                <a:spLocks noEditPoints="1"/>
              </p:cNvSpPr>
              <p:nvPr/>
            </p:nvSpPr>
            <p:spPr bwMode="auto">
              <a:xfrm>
                <a:off x="6560426" y="3379251"/>
                <a:ext cx="69414" cy="74041"/>
              </a:xfrm>
              <a:custGeom>
                <a:avLst/>
                <a:gdLst>
                  <a:gd name="T0" fmla="*/ 11 w 20"/>
                  <a:gd name="T1" fmla="*/ 21 h 21"/>
                  <a:gd name="T2" fmla="*/ 19 w 20"/>
                  <a:gd name="T3" fmla="*/ 16 h 21"/>
                  <a:gd name="T4" fmla="*/ 18 w 20"/>
                  <a:gd name="T5" fmla="*/ 11 h 21"/>
                  <a:gd name="T6" fmla="*/ 14 w 20"/>
                  <a:gd name="T7" fmla="*/ 12 h 21"/>
                  <a:gd name="T8" fmla="*/ 11 w 20"/>
                  <a:gd name="T9" fmla="*/ 14 h 21"/>
                  <a:gd name="T10" fmla="*/ 7 w 20"/>
                  <a:gd name="T11" fmla="*/ 10 h 21"/>
                  <a:gd name="T12" fmla="*/ 11 w 20"/>
                  <a:gd name="T13" fmla="*/ 7 h 21"/>
                  <a:gd name="T14" fmla="*/ 14 w 20"/>
                  <a:gd name="T15" fmla="*/ 3 h 21"/>
                  <a:gd name="T16" fmla="*/ 11 w 20"/>
                  <a:gd name="T17" fmla="*/ 0 h 21"/>
                  <a:gd name="T18" fmla="*/ 0 w 20"/>
                  <a:gd name="T19" fmla="*/ 10 h 21"/>
                  <a:gd name="T20" fmla="*/ 11 w 20"/>
                  <a:gd name="T21" fmla="*/ 21 h 21"/>
                  <a:gd name="T22" fmla="*/ 11 w 20"/>
                  <a:gd name="T23" fmla="*/ 21 h 21"/>
                  <a:gd name="T24" fmla="*/ 11 w 20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1" y="21"/>
                    </a:moveTo>
                    <a:cubicBezTo>
                      <a:pt x="14" y="21"/>
                      <a:pt x="18" y="19"/>
                      <a:pt x="19" y="16"/>
                    </a:cubicBezTo>
                    <a:cubicBezTo>
                      <a:pt x="20" y="14"/>
                      <a:pt x="20" y="12"/>
                      <a:pt x="18" y="11"/>
                    </a:cubicBezTo>
                    <a:cubicBezTo>
                      <a:pt x="17" y="10"/>
                      <a:pt x="15" y="11"/>
                      <a:pt x="14" y="12"/>
                    </a:cubicBezTo>
                    <a:cubicBezTo>
                      <a:pt x="13" y="13"/>
                      <a:pt x="12" y="14"/>
                      <a:pt x="11" y="14"/>
                    </a:cubicBezTo>
                    <a:cubicBezTo>
                      <a:pt x="8" y="14"/>
                      <a:pt x="7" y="13"/>
                      <a:pt x="7" y="10"/>
                    </a:cubicBezTo>
                    <a:cubicBezTo>
                      <a:pt x="7" y="8"/>
                      <a:pt x="8" y="7"/>
                      <a:pt x="11" y="7"/>
                    </a:cubicBezTo>
                    <a:cubicBezTo>
                      <a:pt x="12" y="7"/>
                      <a:pt x="14" y="5"/>
                      <a:pt x="14" y="3"/>
                    </a:cubicBezTo>
                    <a:cubicBezTo>
                      <a:pt x="14" y="2"/>
                      <a:pt x="12" y="0"/>
                      <a:pt x="11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9" name="Freeform 1923"/>
              <p:cNvSpPr>
                <a:spLocks noEditPoints="1"/>
              </p:cNvSpPr>
              <p:nvPr/>
            </p:nvSpPr>
            <p:spPr bwMode="auto">
              <a:xfrm>
                <a:off x="6545386" y="3206874"/>
                <a:ext cx="70571" cy="74041"/>
              </a:xfrm>
              <a:custGeom>
                <a:avLst/>
                <a:gdLst>
                  <a:gd name="T0" fmla="*/ 10 w 20"/>
                  <a:gd name="T1" fmla="*/ 21 h 21"/>
                  <a:gd name="T2" fmla="*/ 19 w 20"/>
                  <a:gd name="T3" fmla="*/ 16 h 21"/>
                  <a:gd name="T4" fmla="*/ 18 w 20"/>
                  <a:gd name="T5" fmla="*/ 11 h 21"/>
                  <a:gd name="T6" fmla="*/ 13 w 20"/>
                  <a:gd name="T7" fmla="*/ 12 h 21"/>
                  <a:gd name="T8" fmla="*/ 10 w 20"/>
                  <a:gd name="T9" fmla="*/ 14 h 21"/>
                  <a:gd name="T10" fmla="*/ 6 w 20"/>
                  <a:gd name="T11" fmla="*/ 10 h 21"/>
                  <a:gd name="T12" fmla="*/ 10 w 20"/>
                  <a:gd name="T13" fmla="*/ 7 h 21"/>
                  <a:gd name="T14" fmla="*/ 13 w 20"/>
                  <a:gd name="T15" fmla="*/ 3 h 21"/>
                  <a:gd name="T16" fmla="*/ 10 w 20"/>
                  <a:gd name="T17" fmla="*/ 0 h 21"/>
                  <a:gd name="T18" fmla="*/ 0 w 20"/>
                  <a:gd name="T19" fmla="*/ 10 h 21"/>
                  <a:gd name="T20" fmla="*/ 10 w 20"/>
                  <a:gd name="T21" fmla="*/ 21 h 21"/>
                  <a:gd name="T22" fmla="*/ 10 w 20"/>
                  <a:gd name="T23" fmla="*/ 21 h 21"/>
                  <a:gd name="T24" fmla="*/ 10 w 20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0" y="21"/>
                    </a:moveTo>
                    <a:cubicBezTo>
                      <a:pt x="13" y="21"/>
                      <a:pt x="17" y="19"/>
                      <a:pt x="19" y="16"/>
                    </a:cubicBezTo>
                    <a:cubicBezTo>
                      <a:pt x="20" y="14"/>
                      <a:pt x="19" y="12"/>
                      <a:pt x="18" y="11"/>
                    </a:cubicBezTo>
                    <a:cubicBezTo>
                      <a:pt x="16" y="10"/>
                      <a:pt x="14" y="11"/>
                      <a:pt x="13" y="12"/>
                    </a:cubicBezTo>
                    <a:cubicBezTo>
                      <a:pt x="12" y="13"/>
                      <a:pt x="11" y="14"/>
                      <a:pt x="10" y="14"/>
                    </a:cubicBezTo>
                    <a:cubicBezTo>
                      <a:pt x="8" y="14"/>
                      <a:pt x="6" y="12"/>
                      <a:pt x="6" y="10"/>
                    </a:cubicBezTo>
                    <a:cubicBezTo>
                      <a:pt x="6" y="8"/>
                      <a:pt x="8" y="7"/>
                      <a:pt x="10" y="7"/>
                    </a:cubicBezTo>
                    <a:cubicBezTo>
                      <a:pt x="12" y="7"/>
                      <a:pt x="13" y="5"/>
                      <a:pt x="13" y="3"/>
                    </a:cubicBezTo>
                    <a:cubicBezTo>
                      <a:pt x="13" y="2"/>
                      <a:pt x="12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6"/>
                      <a:pt x="4" y="21"/>
                      <a:pt x="10" y="21"/>
                    </a:cubicBezTo>
                    <a:close/>
                    <a:moveTo>
                      <a:pt x="10" y="21"/>
                    </a:moveTo>
                    <a:cubicBezTo>
                      <a:pt x="10" y="21"/>
                      <a:pt x="10" y="21"/>
                      <a:pt x="10" y="21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9712707" y="3323266"/>
            <a:ext cx="607628" cy="607628"/>
            <a:chOff x="9712707" y="3323266"/>
            <a:chExt cx="607628" cy="607628"/>
          </a:xfrm>
        </p:grpSpPr>
        <p:sp>
          <p:nvSpPr>
            <p:cNvPr id="43" name="Oval 42"/>
            <p:cNvSpPr/>
            <p:nvPr/>
          </p:nvSpPr>
          <p:spPr>
            <a:xfrm>
              <a:off x="9712707" y="3323266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0" name="Freeform 2246"/>
            <p:cNvSpPr>
              <a:spLocks noEditPoints="1"/>
            </p:cNvSpPr>
            <p:nvPr/>
          </p:nvSpPr>
          <p:spPr bwMode="auto">
            <a:xfrm>
              <a:off x="9902649" y="3473598"/>
              <a:ext cx="227743" cy="330903"/>
            </a:xfrm>
            <a:custGeom>
              <a:avLst/>
              <a:gdLst>
                <a:gd name="T0" fmla="*/ 60 w 129"/>
                <a:gd name="T1" fmla="*/ 120 h 187"/>
                <a:gd name="T2" fmla="*/ 56 w 129"/>
                <a:gd name="T3" fmla="*/ 102 h 187"/>
                <a:gd name="T4" fmla="*/ 65 w 129"/>
                <a:gd name="T5" fmla="*/ 111 h 187"/>
                <a:gd name="T6" fmla="*/ 74 w 129"/>
                <a:gd name="T7" fmla="*/ 102 h 187"/>
                <a:gd name="T8" fmla="*/ 69 w 129"/>
                <a:gd name="T9" fmla="*/ 120 h 187"/>
                <a:gd name="T10" fmla="*/ 65 w 129"/>
                <a:gd name="T11" fmla="*/ 140 h 187"/>
                <a:gd name="T12" fmla="*/ 23 w 129"/>
                <a:gd name="T13" fmla="*/ 17 h 187"/>
                <a:gd name="T14" fmla="*/ 90 w 129"/>
                <a:gd name="T15" fmla="*/ 0 h 187"/>
                <a:gd name="T16" fmla="*/ 94 w 129"/>
                <a:gd name="T17" fmla="*/ 33 h 187"/>
                <a:gd name="T18" fmla="*/ 94 w 129"/>
                <a:gd name="T19" fmla="*/ 63 h 187"/>
                <a:gd name="T20" fmla="*/ 77 w 129"/>
                <a:gd name="T21" fmla="*/ 98 h 187"/>
                <a:gd name="T22" fmla="*/ 40 w 129"/>
                <a:gd name="T23" fmla="*/ 85 h 187"/>
                <a:gd name="T24" fmla="*/ 35 w 129"/>
                <a:gd name="T25" fmla="*/ 62 h 187"/>
                <a:gd name="T26" fmla="*/ 23 w 129"/>
                <a:gd name="T27" fmla="*/ 17 h 187"/>
                <a:gd name="T28" fmla="*/ 44 w 129"/>
                <a:gd name="T29" fmla="*/ 59 h 187"/>
                <a:gd name="T30" fmla="*/ 49 w 129"/>
                <a:gd name="T31" fmla="*/ 83 h 187"/>
                <a:gd name="T32" fmla="*/ 77 w 129"/>
                <a:gd name="T33" fmla="*/ 89 h 187"/>
                <a:gd name="T34" fmla="*/ 85 w 129"/>
                <a:gd name="T35" fmla="*/ 62 h 187"/>
                <a:gd name="T36" fmla="*/ 85 w 129"/>
                <a:gd name="T37" fmla="*/ 34 h 187"/>
                <a:gd name="T38" fmla="*/ 44 w 129"/>
                <a:gd name="T39" fmla="*/ 49 h 187"/>
                <a:gd name="T40" fmla="*/ 85 w 129"/>
                <a:gd name="T41" fmla="*/ 34 h 187"/>
                <a:gd name="T42" fmla="*/ 40 w 129"/>
                <a:gd name="T43" fmla="*/ 25 h 187"/>
                <a:gd name="T44" fmla="*/ 97 w 129"/>
                <a:gd name="T45" fmla="*/ 17 h 187"/>
                <a:gd name="T46" fmla="*/ 40 w 129"/>
                <a:gd name="T47" fmla="*/ 9 h 187"/>
                <a:gd name="T48" fmla="*/ 104 w 129"/>
                <a:gd name="T49" fmla="*/ 144 h 187"/>
                <a:gd name="T50" fmla="*/ 99 w 129"/>
                <a:gd name="T51" fmla="*/ 178 h 187"/>
                <a:gd name="T52" fmla="*/ 30 w 129"/>
                <a:gd name="T53" fmla="*/ 149 h 187"/>
                <a:gd name="T54" fmla="*/ 21 w 129"/>
                <a:gd name="T55" fmla="*/ 149 h 187"/>
                <a:gd name="T56" fmla="*/ 26 w 129"/>
                <a:gd name="T57" fmla="*/ 187 h 187"/>
                <a:gd name="T58" fmla="*/ 108 w 129"/>
                <a:gd name="T59" fmla="*/ 182 h 187"/>
                <a:gd name="T60" fmla="*/ 104 w 129"/>
                <a:gd name="T61" fmla="*/ 144 h 187"/>
                <a:gd name="T62" fmla="*/ 95 w 129"/>
                <a:gd name="T63" fmla="*/ 103 h 187"/>
                <a:gd name="T64" fmla="*/ 90 w 129"/>
                <a:gd name="T65" fmla="*/ 110 h 187"/>
                <a:gd name="T66" fmla="*/ 120 w 129"/>
                <a:gd name="T67" fmla="*/ 182 h 187"/>
                <a:gd name="T68" fmla="*/ 129 w 129"/>
                <a:gd name="T69" fmla="*/ 182 h 187"/>
                <a:gd name="T70" fmla="*/ 127 w 129"/>
                <a:gd name="T71" fmla="*/ 128 h 187"/>
                <a:gd name="T72" fmla="*/ 43 w 129"/>
                <a:gd name="T73" fmla="*/ 164 h 187"/>
                <a:gd name="T74" fmla="*/ 47 w 129"/>
                <a:gd name="T75" fmla="*/ 169 h 187"/>
                <a:gd name="T76" fmla="*/ 52 w 129"/>
                <a:gd name="T77" fmla="*/ 164 h 187"/>
                <a:gd name="T78" fmla="*/ 52 w 129"/>
                <a:gd name="T79" fmla="*/ 142 h 187"/>
                <a:gd name="T80" fmla="*/ 43 w 129"/>
                <a:gd name="T81" fmla="*/ 142 h 187"/>
                <a:gd name="T82" fmla="*/ 47 w 129"/>
                <a:gd name="T83" fmla="*/ 147 h 187"/>
                <a:gd name="T84" fmla="*/ 52 w 129"/>
                <a:gd name="T85" fmla="*/ 142 h 187"/>
                <a:gd name="T86" fmla="*/ 87 w 129"/>
                <a:gd name="T87" fmla="*/ 165 h 187"/>
                <a:gd name="T88" fmla="*/ 82 w 129"/>
                <a:gd name="T89" fmla="*/ 159 h 187"/>
                <a:gd name="T90" fmla="*/ 78 w 129"/>
                <a:gd name="T91" fmla="*/ 165 h 187"/>
                <a:gd name="T92" fmla="*/ 87 w 129"/>
                <a:gd name="T93" fmla="*/ 142 h 187"/>
                <a:gd name="T94" fmla="*/ 78 w 129"/>
                <a:gd name="T95" fmla="*/ 142 h 187"/>
                <a:gd name="T96" fmla="*/ 82 w 129"/>
                <a:gd name="T97" fmla="*/ 147 h 187"/>
                <a:gd name="T98" fmla="*/ 87 w 129"/>
                <a:gd name="T99" fmla="*/ 142 h 187"/>
                <a:gd name="T100" fmla="*/ 34 w 129"/>
                <a:gd name="T101" fmla="*/ 103 h 187"/>
                <a:gd name="T102" fmla="*/ 0 w 129"/>
                <a:gd name="T103" fmla="*/ 131 h 187"/>
                <a:gd name="T104" fmla="*/ 5 w 129"/>
                <a:gd name="T105" fmla="*/ 187 h 187"/>
                <a:gd name="T106" fmla="*/ 9 w 129"/>
                <a:gd name="T107" fmla="*/ 133 h 187"/>
                <a:gd name="T108" fmla="*/ 40 w 129"/>
                <a:gd name="T109" fmla="*/ 104 h 187"/>
                <a:gd name="T110" fmla="*/ 40 w 129"/>
                <a:gd name="T111" fmla="*/ 10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9" h="187">
                  <a:moveTo>
                    <a:pt x="60" y="135"/>
                  </a:moveTo>
                  <a:cubicBezTo>
                    <a:pt x="60" y="120"/>
                    <a:pt x="60" y="120"/>
                    <a:pt x="60" y="120"/>
                  </a:cubicBezTo>
                  <a:cubicBezTo>
                    <a:pt x="55" y="118"/>
                    <a:pt x="51" y="113"/>
                    <a:pt x="51" y="107"/>
                  </a:cubicBezTo>
                  <a:cubicBezTo>
                    <a:pt x="51" y="104"/>
                    <a:pt x="53" y="102"/>
                    <a:pt x="56" y="102"/>
                  </a:cubicBezTo>
                  <a:cubicBezTo>
                    <a:pt x="58" y="102"/>
                    <a:pt x="60" y="104"/>
                    <a:pt x="60" y="107"/>
                  </a:cubicBezTo>
                  <a:cubicBezTo>
                    <a:pt x="60" y="109"/>
                    <a:pt x="62" y="111"/>
                    <a:pt x="65" y="111"/>
                  </a:cubicBezTo>
                  <a:cubicBezTo>
                    <a:pt x="67" y="111"/>
                    <a:pt x="69" y="109"/>
                    <a:pt x="69" y="107"/>
                  </a:cubicBezTo>
                  <a:cubicBezTo>
                    <a:pt x="69" y="104"/>
                    <a:pt x="71" y="102"/>
                    <a:pt x="74" y="102"/>
                  </a:cubicBezTo>
                  <a:cubicBezTo>
                    <a:pt x="76" y="102"/>
                    <a:pt x="78" y="104"/>
                    <a:pt x="78" y="107"/>
                  </a:cubicBezTo>
                  <a:cubicBezTo>
                    <a:pt x="78" y="113"/>
                    <a:pt x="75" y="118"/>
                    <a:pt x="69" y="120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69" y="138"/>
                    <a:pt x="67" y="140"/>
                    <a:pt x="65" y="140"/>
                  </a:cubicBezTo>
                  <a:cubicBezTo>
                    <a:pt x="62" y="140"/>
                    <a:pt x="60" y="138"/>
                    <a:pt x="60" y="135"/>
                  </a:cubicBezTo>
                  <a:close/>
                  <a:moveTo>
                    <a:pt x="23" y="17"/>
                  </a:moveTo>
                  <a:cubicBezTo>
                    <a:pt x="23" y="7"/>
                    <a:pt x="30" y="0"/>
                    <a:pt x="4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9" y="0"/>
                    <a:pt x="107" y="7"/>
                    <a:pt x="107" y="17"/>
                  </a:cubicBezTo>
                  <a:cubicBezTo>
                    <a:pt x="107" y="24"/>
                    <a:pt x="101" y="31"/>
                    <a:pt x="94" y="33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94" y="63"/>
                    <a:pt x="94" y="63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89" y="93"/>
                    <a:pt x="83" y="98"/>
                    <a:pt x="77" y="98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46" y="98"/>
                    <a:pt x="41" y="93"/>
                    <a:pt x="40" y="85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5" y="63"/>
                    <a:pt x="35" y="62"/>
                    <a:pt x="35" y="62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28" y="31"/>
                    <a:pt x="23" y="24"/>
                    <a:pt x="23" y="17"/>
                  </a:cubicBezTo>
                  <a:close/>
                  <a:moveTo>
                    <a:pt x="85" y="59"/>
                  </a:moveTo>
                  <a:cubicBezTo>
                    <a:pt x="44" y="59"/>
                    <a:pt x="44" y="59"/>
                    <a:pt x="44" y="59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50" y="89"/>
                    <a:pt x="53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89"/>
                    <a:pt x="81" y="84"/>
                    <a:pt x="81" y="83"/>
                  </a:cubicBezTo>
                  <a:cubicBezTo>
                    <a:pt x="85" y="62"/>
                    <a:pt x="85" y="62"/>
                    <a:pt x="85" y="62"/>
                  </a:cubicBezTo>
                  <a:lnTo>
                    <a:pt x="85" y="59"/>
                  </a:lnTo>
                  <a:close/>
                  <a:moveTo>
                    <a:pt x="85" y="34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85" y="49"/>
                    <a:pt x="85" y="49"/>
                    <a:pt x="85" y="49"/>
                  </a:cubicBezTo>
                  <a:lnTo>
                    <a:pt x="85" y="34"/>
                  </a:lnTo>
                  <a:close/>
                  <a:moveTo>
                    <a:pt x="32" y="17"/>
                  </a:moveTo>
                  <a:cubicBezTo>
                    <a:pt x="32" y="21"/>
                    <a:pt x="36" y="25"/>
                    <a:pt x="4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4" y="25"/>
                    <a:pt x="97" y="21"/>
                    <a:pt x="97" y="17"/>
                  </a:cubicBezTo>
                  <a:cubicBezTo>
                    <a:pt x="97" y="12"/>
                    <a:pt x="94" y="9"/>
                    <a:pt x="9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6" y="9"/>
                    <a:pt x="32" y="12"/>
                    <a:pt x="32" y="17"/>
                  </a:cubicBezTo>
                  <a:close/>
                  <a:moveTo>
                    <a:pt x="104" y="144"/>
                  </a:moveTo>
                  <a:cubicBezTo>
                    <a:pt x="101" y="144"/>
                    <a:pt x="99" y="146"/>
                    <a:pt x="99" y="149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6"/>
                    <a:pt x="28" y="144"/>
                    <a:pt x="26" y="144"/>
                  </a:cubicBezTo>
                  <a:cubicBezTo>
                    <a:pt x="23" y="144"/>
                    <a:pt x="21" y="146"/>
                    <a:pt x="21" y="149"/>
                  </a:cubicBezTo>
                  <a:cubicBezTo>
                    <a:pt x="21" y="182"/>
                    <a:pt x="21" y="182"/>
                    <a:pt x="21" y="182"/>
                  </a:cubicBezTo>
                  <a:cubicBezTo>
                    <a:pt x="21" y="185"/>
                    <a:pt x="23" y="187"/>
                    <a:pt x="26" y="187"/>
                  </a:cubicBezTo>
                  <a:cubicBezTo>
                    <a:pt x="104" y="187"/>
                    <a:pt x="104" y="187"/>
                    <a:pt x="104" y="187"/>
                  </a:cubicBezTo>
                  <a:cubicBezTo>
                    <a:pt x="106" y="187"/>
                    <a:pt x="108" y="185"/>
                    <a:pt x="108" y="182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46"/>
                    <a:pt x="106" y="144"/>
                    <a:pt x="104" y="144"/>
                  </a:cubicBezTo>
                  <a:close/>
                  <a:moveTo>
                    <a:pt x="127" y="128"/>
                  </a:moveTo>
                  <a:cubicBezTo>
                    <a:pt x="95" y="103"/>
                    <a:pt x="95" y="103"/>
                    <a:pt x="95" y="103"/>
                  </a:cubicBezTo>
                  <a:cubicBezTo>
                    <a:pt x="93" y="102"/>
                    <a:pt x="91" y="102"/>
                    <a:pt x="89" y="104"/>
                  </a:cubicBezTo>
                  <a:cubicBezTo>
                    <a:pt x="88" y="106"/>
                    <a:pt x="88" y="109"/>
                    <a:pt x="90" y="110"/>
                  </a:cubicBezTo>
                  <a:cubicBezTo>
                    <a:pt x="120" y="133"/>
                    <a:pt x="120" y="133"/>
                    <a:pt x="120" y="133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20" y="185"/>
                    <a:pt x="122" y="187"/>
                    <a:pt x="125" y="187"/>
                  </a:cubicBezTo>
                  <a:cubicBezTo>
                    <a:pt x="127" y="187"/>
                    <a:pt x="129" y="185"/>
                    <a:pt x="129" y="182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0"/>
                    <a:pt x="129" y="128"/>
                    <a:pt x="127" y="128"/>
                  </a:cubicBezTo>
                  <a:close/>
                  <a:moveTo>
                    <a:pt x="47" y="159"/>
                  </a:moveTo>
                  <a:cubicBezTo>
                    <a:pt x="45" y="159"/>
                    <a:pt x="43" y="161"/>
                    <a:pt x="43" y="164"/>
                  </a:cubicBezTo>
                  <a:cubicBezTo>
                    <a:pt x="43" y="165"/>
                    <a:pt x="43" y="165"/>
                    <a:pt x="43" y="165"/>
                  </a:cubicBezTo>
                  <a:cubicBezTo>
                    <a:pt x="43" y="167"/>
                    <a:pt x="45" y="169"/>
                    <a:pt x="47" y="169"/>
                  </a:cubicBezTo>
                  <a:cubicBezTo>
                    <a:pt x="50" y="169"/>
                    <a:pt x="52" y="167"/>
                    <a:pt x="52" y="165"/>
                  </a:cubicBezTo>
                  <a:cubicBezTo>
                    <a:pt x="52" y="164"/>
                    <a:pt x="52" y="164"/>
                    <a:pt x="52" y="164"/>
                  </a:cubicBezTo>
                  <a:cubicBezTo>
                    <a:pt x="52" y="161"/>
                    <a:pt x="50" y="159"/>
                    <a:pt x="47" y="159"/>
                  </a:cubicBezTo>
                  <a:close/>
                  <a:moveTo>
                    <a:pt x="52" y="142"/>
                  </a:moveTo>
                  <a:cubicBezTo>
                    <a:pt x="52" y="139"/>
                    <a:pt x="50" y="137"/>
                    <a:pt x="47" y="137"/>
                  </a:cubicBezTo>
                  <a:cubicBezTo>
                    <a:pt x="45" y="137"/>
                    <a:pt x="43" y="139"/>
                    <a:pt x="43" y="142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5"/>
                    <a:pt x="45" y="147"/>
                    <a:pt x="47" y="147"/>
                  </a:cubicBezTo>
                  <a:cubicBezTo>
                    <a:pt x="50" y="147"/>
                    <a:pt x="52" y="145"/>
                    <a:pt x="52" y="143"/>
                  </a:cubicBezTo>
                  <a:lnTo>
                    <a:pt x="52" y="142"/>
                  </a:lnTo>
                  <a:close/>
                  <a:moveTo>
                    <a:pt x="82" y="169"/>
                  </a:moveTo>
                  <a:cubicBezTo>
                    <a:pt x="85" y="169"/>
                    <a:pt x="87" y="167"/>
                    <a:pt x="87" y="165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1"/>
                    <a:pt x="85" y="159"/>
                    <a:pt x="82" y="159"/>
                  </a:cubicBezTo>
                  <a:cubicBezTo>
                    <a:pt x="80" y="159"/>
                    <a:pt x="78" y="161"/>
                    <a:pt x="78" y="164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8" y="167"/>
                    <a:pt x="80" y="169"/>
                    <a:pt x="82" y="169"/>
                  </a:cubicBezTo>
                  <a:close/>
                  <a:moveTo>
                    <a:pt x="87" y="142"/>
                  </a:moveTo>
                  <a:cubicBezTo>
                    <a:pt x="87" y="139"/>
                    <a:pt x="85" y="137"/>
                    <a:pt x="82" y="137"/>
                  </a:cubicBezTo>
                  <a:cubicBezTo>
                    <a:pt x="80" y="137"/>
                    <a:pt x="78" y="139"/>
                    <a:pt x="78" y="142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80" y="147"/>
                    <a:pt x="82" y="147"/>
                  </a:cubicBezTo>
                  <a:cubicBezTo>
                    <a:pt x="85" y="147"/>
                    <a:pt x="87" y="145"/>
                    <a:pt x="87" y="143"/>
                  </a:cubicBezTo>
                  <a:lnTo>
                    <a:pt x="87" y="142"/>
                  </a:lnTo>
                  <a:close/>
                  <a:moveTo>
                    <a:pt x="40" y="104"/>
                  </a:moveTo>
                  <a:cubicBezTo>
                    <a:pt x="39" y="102"/>
                    <a:pt x="36" y="102"/>
                    <a:pt x="34" y="103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30"/>
                    <a:pt x="0" y="13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5"/>
                    <a:pt x="2" y="187"/>
                    <a:pt x="5" y="187"/>
                  </a:cubicBezTo>
                  <a:cubicBezTo>
                    <a:pt x="7" y="187"/>
                    <a:pt x="9" y="185"/>
                    <a:pt x="9" y="182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2" y="109"/>
                    <a:pt x="42" y="106"/>
                    <a:pt x="40" y="104"/>
                  </a:cubicBezTo>
                  <a:close/>
                  <a:moveTo>
                    <a:pt x="40" y="104"/>
                  </a:moveTo>
                  <a:cubicBezTo>
                    <a:pt x="40" y="104"/>
                    <a:pt x="40" y="104"/>
                    <a:pt x="40" y="104"/>
                  </a:cubicBezTo>
                </a:path>
              </a:pathLst>
            </a:custGeom>
            <a:solidFill>
              <a:schemeClr val="accent1"/>
            </a:solidFill>
            <a:ln w="3175"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101081" y="3323266"/>
            <a:ext cx="607628" cy="607628"/>
            <a:chOff x="7101081" y="3323266"/>
            <a:chExt cx="607628" cy="607628"/>
          </a:xfrm>
        </p:grpSpPr>
        <p:sp>
          <p:nvSpPr>
            <p:cNvPr id="44" name="Oval 43"/>
            <p:cNvSpPr/>
            <p:nvPr/>
          </p:nvSpPr>
          <p:spPr>
            <a:xfrm>
              <a:off x="7101081" y="3323266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7242033" y="3450578"/>
              <a:ext cx="305432" cy="337889"/>
            </a:xfrm>
            <a:custGeom>
              <a:avLst/>
              <a:gdLst>
                <a:gd name="T0" fmla="*/ 1566 w 3301"/>
                <a:gd name="T1" fmla="*/ 3519 h 3654"/>
                <a:gd name="T2" fmla="*/ 267 w 3301"/>
                <a:gd name="T3" fmla="*/ 2726 h 3654"/>
                <a:gd name="T4" fmla="*/ 586 w 3301"/>
                <a:gd name="T5" fmla="*/ 3048 h 3654"/>
                <a:gd name="T6" fmla="*/ 1581 w 3301"/>
                <a:gd name="T7" fmla="*/ 2744 h 3654"/>
                <a:gd name="T8" fmla="*/ 1767 w 3301"/>
                <a:gd name="T9" fmla="*/ 2621 h 3654"/>
                <a:gd name="T10" fmla="*/ 815 w 3301"/>
                <a:gd name="T11" fmla="*/ 3107 h 3654"/>
                <a:gd name="T12" fmla="*/ 1391 w 3301"/>
                <a:gd name="T13" fmla="*/ 682 h 3654"/>
                <a:gd name="T14" fmla="*/ 2342 w 3301"/>
                <a:gd name="T15" fmla="*/ 592 h 3654"/>
                <a:gd name="T16" fmla="*/ 2673 w 3301"/>
                <a:gd name="T17" fmla="*/ 1035 h 3654"/>
                <a:gd name="T18" fmla="*/ 2717 w 3301"/>
                <a:gd name="T19" fmla="*/ 918 h 3654"/>
                <a:gd name="T20" fmla="*/ 2709 w 3301"/>
                <a:gd name="T21" fmla="*/ 789 h 3654"/>
                <a:gd name="T22" fmla="*/ 2649 w 3301"/>
                <a:gd name="T23" fmla="*/ 681 h 3654"/>
                <a:gd name="T24" fmla="*/ 2550 w 3301"/>
                <a:gd name="T25" fmla="*/ 608 h 3654"/>
                <a:gd name="T26" fmla="*/ 2426 w 3301"/>
                <a:gd name="T27" fmla="*/ 580 h 3654"/>
                <a:gd name="T28" fmla="*/ 2913 w 3301"/>
                <a:gd name="T29" fmla="*/ 2033 h 3654"/>
                <a:gd name="T30" fmla="*/ 1608 w 3301"/>
                <a:gd name="T31" fmla="*/ 0 h 3654"/>
                <a:gd name="T32" fmla="*/ 1655 w 3301"/>
                <a:gd name="T33" fmla="*/ 18 h 3654"/>
                <a:gd name="T34" fmla="*/ 2254 w 3301"/>
                <a:gd name="T35" fmla="*/ 496 h 3654"/>
                <a:gd name="T36" fmla="*/ 2381 w 3301"/>
                <a:gd name="T37" fmla="*/ 462 h 3654"/>
                <a:gd name="T38" fmla="*/ 2528 w 3301"/>
                <a:gd name="T39" fmla="*/ 472 h 3654"/>
                <a:gd name="T40" fmla="*/ 2663 w 3301"/>
                <a:gd name="T41" fmla="*/ 534 h 3654"/>
                <a:gd name="T42" fmla="*/ 2767 w 3301"/>
                <a:gd name="T43" fmla="*/ 637 h 3654"/>
                <a:gd name="T44" fmla="*/ 2829 w 3301"/>
                <a:gd name="T45" fmla="*/ 772 h 3654"/>
                <a:gd name="T46" fmla="*/ 2839 w 3301"/>
                <a:gd name="T47" fmla="*/ 919 h 3654"/>
                <a:gd name="T48" fmla="*/ 2805 w 3301"/>
                <a:gd name="T49" fmla="*/ 1046 h 3654"/>
                <a:gd name="T50" fmla="*/ 3283 w 3301"/>
                <a:gd name="T51" fmla="*/ 1645 h 3654"/>
                <a:gd name="T52" fmla="*/ 3301 w 3301"/>
                <a:gd name="T53" fmla="*/ 1692 h 3654"/>
                <a:gd name="T54" fmla="*/ 2970 w 3301"/>
                <a:gd name="T55" fmla="*/ 2161 h 3654"/>
                <a:gd name="T56" fmla="*/ 2926 w 3301"/>
                <a:gd name="T57" fmla="*/ 2186 h 3654"/>
                <a:gd name="T58" fmla="*/ 2891 w 3301"/>
                <a:gd name="T59" fmla="*/ 2178 h 3654"/>
                <a:gd name="T60" fmla="*/ 1867 w 3301"/>
                <a:gd name="T61" fmla="*/ 2553 h 3654"/>
                <a:gd name="T62" fmla="*/ 2075 w 3301"/>
                <a:gd name="T63" fmla="*/ 2974 h 3654"/>
                <a:gd name="T64" fmla="*/ 2058 w 3301"/>
                <a:gd name="T65" fmla="*/ 3015 h 3654"/>
                <a:gd name="T66" fmla="*/ 1975 w 3301"/>
                <a:gd name="T67" fmla="*/ 3398 h 3654"/>
                <a:gd name="T68" fmla="*/ 1968 w 3301"/>
                <a:gd name="T69" fmla="*/ 3447 h 3654"/>
                <a:gd name="T70" fmla="*/ 1576 w 3301"/>
                <a:gd name="T71" fmla="*/ 3647 h 3654"/>
                <a:gd name="T72" fmla="*/ 1533 w 3301"/>
                <a:gd name="T73" fmla="*/ 3652 h 3654"/>
                <a:gd name="T74" fmla="*/ 1049 w 3301"/>
                <a:gd name="T75" fmla="*/ 3097 h 3654"/>
                <a:gd name="T76" fmla="*/ 807 w 3301"/>
                <a:gd name="T77" fmla="*/ 3245 h 3654"/>
                <a:gd name="T78" fmla="*/ 764 w 3301"/>
                <a:gd name="T79" fmla="*/ 3228 h 3654"/>
                <a:gd name="T80" fmla="*/ 497 w 3301"/>
                <a:gd name="T81" fmla="*/ 3306 h 3654"/>
                <a:gd name="T82" fmla="*/ 452 w 3301"/>
                <a:gd name="T83" fmla="*/ 3312 h 3654"/>
                <a:gd name="T84" fmla="*/ 18 w 3301"/>
                <a:gd name="T85" fmla="*/ 2890 h 3654"/>
                <a:gd name="T86" fmla="*/ 0 w 3301"/>
                <a:gd name="T87" fmla="*/ 2847 h 3654"/>
                <a:gd name="T88" fmla="*/ 18 w 3301"/>
                <a:gd name="T89" fmla="*/ 2804 h 3654"/>
                <a:gd name="T90" fmla="*/ 65 w 3301"/>
                <a:gd name="T91" fmla="*/ 2519 h 3654"/>
                <a:gd name="T92" fmla="*/ 60 w 3301"/>
                <a:gd name="T93" fmla="*/ 2471 h 3654"/>
                <a:gd name="T94" fmla="*/ 1132 w 3301"/>
                <a:gd name="T95" fmla="*/ 423 h 3654"/>
                <a:gd name="T96" fmla="*/ 1115 w 3301"/>
                <a:gd name="T97" fmla="*/ 375 h 3654"/>
                <a:gd name="T98" fmla="*/ 1139 w 3301"/>
                <a:gd name="T99" fmla="*/ 331 h 3654"/>
                <a:gd name="T100" fmla="*/ 1608 w 3301"/>
                <a:gd name="T101" fmla="*/ 0 h 3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01" h="3654">
                  <a:moveTo>
                    <a:pt x="1480" y="2811"/>
                  </a:moveTo>
                  <a:lnTo>
                    <a:pt x="1151" y="3029"/>
                  </a:lnTo>
                  <a:lnTo>
                    <a:pt x="1566" y="3519"/>
                  </a:lnTo>
                  <a:lnTo>
                    <a:pt x="1831" y="3389"/>
                  </a:lnTo>
                  <a:lnTo>
                    <a:pt x="1480" y="2811"/>
                  </a:lnTo>
                  <a:close/>
                  <a:moveTo>
                    <a:pt x="267" y="2726"/>
                  </a:moveTo>
                  <a:lnTo>
                    <a:pt x="146" y="2847"/>
                  </a:lnTo>
                  <a:lnTo>
                    <a:pt x="467" y="3168"/>
                  </a:lnTo>
                  <a:lnTo>
                    <a:pt x="586" y="3048"/>
                  </a:lnTo>
                  <a:lnTo>
                    <a:pt x="267" y="2726"/>
                  </a:lnTo>
                  <a:close/>
                  <a:moveTo>
                    <a:pt x="1767" y="2621"/>
                  </a:moveTo>
                  <a:lnTo>
                    <a:pt x="1581" y="2744"/>
                  </a:lnTo>
                  <a:lnTo>
                    <a:pt x="1799" y="3103"/>
                  </a:lnTo>
                  <a:lnTo>
                    <a:pt x="1942" y="2960"/>
                  </a:lnTo>
                  <a:lnTo>
                    <a:pt x="1767" y="2621"/>
                  </a:lnTo>
                  <a:close/>
                  <a:moveTo>
                    <a:pt x="1391" y="682"/>
                  </a:moveTo>
                  <a:lnTo>
                    <a:pt x="196" y="2483"/>
                  </a:lnTo>
                  <a:lnTo>
                    <a:pt x="815" y="3107"/>
                  </a:lnTo>
                  <a:lnTo>
                    <a:pt x="1756" y="2483"/>
                  </a:lnTo>
                  <a:lnTo>
                    <a:pt x="2619" y="1910"/>
                  </a:lnTo>
                  <a:lnTo>
                    <a:pt x="1391" y="682"/>
                  </a:lnTo>
                  <a:close/>
                  <a:moveTo>
                    <a:pt x="2426" y="580"/>
                  </a:moveTo>
                  <a:lnTo>
                    <a:pt x="2383" y="584"/>
                  </a:lnTo>
                  <a:lnTo>
                    <a:pt x="2342" y="592"/>
                  </a:lnTo>
                  <a:lnTo>
                    <a:pt x="2302" y="607"/>
                  </a:lnTo>
                  <a:lnTo>
                    <a:pt x="2266" y="628"/>
                  </a:lnTo>
                  <a:lnTo>
                    <a:pt x="2673" y="1035"/>
                  </a:lnTo>
                  <a:lnTo>
                    <a:pt x="2693" y="999"/>
                  </a:lnTo>
                  <a:lnTo>
                    <a:pt x="2709" y="959"/>
                  </a:lnTo>
                  <a:lnTo>
                    <a:pt x="2717" y="918"/>
                  </a:lnTo>
                  <a:lnTo>
                    <a:pt x="2721" y="875"/>
                  </a:lnTo>
                  <a:lnTo>
                    <a:pt x="2717" y="830"/>
                  </a:lnTo>
                  <a:lnTo>
                    <a:pt x="2709" y="789"/>
                  </a:lnTo>
                  <a:lnTo>
                    <a:pt x="2693" y="751"/>
                  </a:lnTo>
                  <a:lnTo>
                    <a:pt x="2673" y="714"/>
                  </a:lnTo>
                  <a:lnTo>
                    <a:pt x="2649" y="681"/>
                  </a:lnTo>
                  <a:lnTo>
                    <a:pt x="2620" y="652"/>
                  </a:lnTo>
                  <a:lnTo>
                    <a:pt x="2587" y="628"/>
                  </a:lnTo>
                  <a:lnTo>
                    <a:pt x="2550" y="608"/>
                  </a:lnTo>
                  <a:lnTo>
                    <a:pt x="2512" y="592"/>
                  </a:lnTo>
                  <a:lnTo>
                    <a:pt x="2470" y="584"/>
                  </a:lnTo>
                  <a:lnTo>
                    <a:pt x="2426" y="580"/>
                  </a:lnTo>
                  <a:close/>
                  <a:moveTo>
                    <a:pt x="1606" y="140"/>
                  </a:moveTo>
                  <a:lnTo>
                    <a:pt x="1267" y="388"/>
                  </a:lnTo>
                  <a:lnTo>
                    <a:pt x="2913" y="2033"/>
                  </a:lnTo>
                  <a:lnTo>
                    <a:pt x="3161" y="1694"/>
                  </a:lnTo>
                  <a:lnTo>
                    <a:pt x="1606" y="140"/>
                  </a:lnTo>
                  <a:close/>
                  <a:moveTo>
                    <a:pt x="1608" y="0"/>
                  </a:moveTo>
                  <a:lnTo>
                    <a:pt x="1625" y="1"/>
                  </a:lnTo>
                  <a:lnTo>
                    <a:pt x="1642" y="8"/>
                  </a:lnTo>
                  <a:lnTo>
                    <a:pt x="1655" y="18"/>
                  </a:lnTo>
                  <a:lnTo>
                    <a:pt x="2178" y="541"/>
                  </a:lnTo>
                  <a:lnTo>
                    <a:pt x="2215" y="516"/>
                  </a:lnTo>
                  <a:lnTo>
                    <a:pt x="2254" y="496"/>
                  </a:lnTo>
                  <a:lnTo>
                    <a:pt x="2295" y="479"/>
                  </a:lnTo>
                  <a:lnTo>
                    <a:pt x="2338" y="468"/>
                  </a:lnTo>
                  <a:lnTo>
                    <a:pt x="2381" y="462"/>
                  </a:lnTo>
                  <a:lnTo>
                    <a:pt x="2426" y="458"/>
                  </a:lnTo>
                  <a:lnTo>
                    <a:pt x="2478" y="462"/>
                  </a:lnTo>
                  <a:lnTo>
                    <a:pt x="2528" y="472"/>
                  </a:lnTo>
                  <a:lnTo>
                    <a:pt x="2577" y="487"/>
                  </a:lnTo>
                  <a:lnTo>
                    <a:pt x="2621" y="507"/>
                  </a:lnTo>
                  <a:lnTo>
                    <a:pt x="2663" y="534"/>
                  </a:lnTo>
                  <a:lnTo>
                    <a:pt x="2702" y="564"/>
                  </a:lnTo>
                  <a:lnTo>
                    <a:pt x="2737" y="599"/>
                  </a:lnTo>
                  <a:lnTo>
                    <a:pt x="2767" y="637"/>
                  </a:lnTo>
                  <a:lnTo>
                    <a:pt x="2793" y="679"/>
                  </a:lnTo>
                  <a:lnTo>
                    <a:pt x="2814" y="724"/>
                  </a:lnTo>
                  <a:lnTo>
                    <a:pt x="2829" y="772"/>
                  </a:lnTo>
                  <a:lnTo>
                    <a:pt x="2839" y="823"/>
                  </a:lnTo>
                  <a:lnTo>
                    <a:pt x="2841" y="875"/>
                  </a:lnTo>
                  <a:lnTo>
                    <a:pt x="2839" y="919"/>
                  </a:lnTo>
                  <a:lnTo>
                    <a:pt x="2833" y="963"/>
                  </a:lnTo>
                  <a:lnTo>
                    <a:pt x="2820" y="1005"/>
                  </a:lnTo>
                  <a:lnTo>
                    <a:pt x="2805" y="1046"/>
                  </a:lnTo>
                  <a:lnTo>
                    <a:pt x="2785" y="1085"/>
                  </a:lnTo>
                  <a:lnTo>
                    <a:pt x="2760" y="1123"/>
                  </a:lnTo>
                  <a:lnTo>
                    <a:pt x="3283" y="1645"/>
                  </a:lnTo>
                  <a:lnTo>
                    <a:pt x="3294" y="1660"/>
                  </a:lnTo>
                  <a:lnTo>
                    <a:pt x="3300" y="1675"/>
                  </a:lnTo>
                  <a:lnTo>
                    <a:pt x="3301" y="1692"/>
                  </a:lnTo>
                  <a:lnTo>
                    <a:pt x="3297" y="1709"/>
                  </a:lnTo>
                  <a:lnTo>
                    <a:pt x="3290" y="1724"/>
                  </a:lnTo>
                  <a:lnTo>
                    <a:pt x="2970" y="2161"/>
                  </a:lnTo>
                  <a:lnTo>
                    <a:pt x="2958" y="2174"/>
                  </a:lnTo>
                  <a:lnTo>
                    <a:pt x="2943" y="2182"/>
                  </a:lnTo>
                  <a:lnTo>
                    <a:pt x="2926" y="2186"/>
                  </a:lnTo>
                  <a:lnTo>
                    <a:pt x="2921" y="2187"/>
                  </a:lnTo>
                  <a:lnTo>
                    <a:pt x="2906" y="2185"/>
                  </a:lnTo>
                  <a:lnTo>
                    <a:pt x="2891" y="2178"/>
                  </a:lnTo>
                  <a:lnTo>
                    <a:pt x="2878" y="2169"/>
                  </a:lnTo>
                  <a:lnTo>
                    <a:pt x="2706" y="1998"/>
                  </a:lnTo>
                  <a:lnTo>
                    <a:pt x="1867" y="2553"/>
                  </a:lnTo>
                  <a:lnTo>
                    <a:pt x="2069" y="2944"/>
                  </a:lnTo>
                  <a:lnTo>
                    <a:pt x="2074" y="2959"/>
                  </a:lnTo>
                  <a:lnTo>
                    <a:pt x="2075" y="2974"/>
                  </a:lnTo>
                  <a:lnTo>
                    <a:pt x="2073" y="2989"/>
                  </a:lnTo>
                  <a:lnTo>
                    <a:pt x="2068" y="3002"/>
                  </a:lnTo>
                  <a:lnTo>
                    <a:pt x="2058" y="3015"/>
                  </a:lnTo>
                  <a:lnTo>
                    <a:pt x="1863" y="3209"/>
                  </a:lnTo>
                  <a:lnTo>
                    <a:pt x="1968" y="3383"/>
                  </a:lnTo>
                  <a:lnTo>
                    <a:pt x="1975" y="3398"/>
                  </a:lnTo>
                  <a:lnTo>
                    <a:pt x="1977" y="3415"/>
                  </a:lnTo>
                  <a:lnTo>
                    <a:pt x="1975" y="3431"/>
                  </a:lnTo>
                  <a:lnTo>
                    <a:pt x="1968" y="3447"/>
                  </a:lnTo>
                  <a:lnTo>
                    <a:pt x="1957" y="3459"/>
                  </a:lnTo>
                  <a:lnTo>
                    <a:pt x="1944" y="3469"/>
                  </a:lnTo>
                  <a:lnTo>
                    <a:pt x="1576" y="3647"/>
                  </a:lnTo>
                  <a:lnTo>
                    <a:pt x="1564" y="3653"/>
                  </a:lnTo>
                  <a:lnTo>
                    <a:pt x="1550" y="3654"/>
                  </a:lnTo>
                  <a:lnTo>
                    <a:pt x="1533" y="3652"/>
                  </a:lnTo>
                  <a:lnTo>
                    <a:pt x="1518" y="3644"/>
                  </a:lnTo>
                  <a:lnTo>
                    <a:pt x="1504" y="3633"/>
                  </a:lnTo>
                  <a:lnTo>
                    <a:pt x="1049" y="3097"/>
                  </a:lnTo>
                  <a:lnTo>
                    <a:pt x="840" y="3235"/>
                  </a:lnTo>
                  <a:lnTo>
                    <a:pt x="824" y="3243"/>
                  </a:lnTo>
                  <a:lnTo>
                    <a:pt x="807" y="3245"/>
                  </a:lnTo>
                  <a:lnTo>
                    <a:pt x="791" y="3243"/>
                  </a:lnTo>
                  <a:lnTo>
                    <a:pt x="776" y="3238"/>
                  </a:lnTo>
                  <a:lnTo>
                    <a:pt x="764" y="3228"/>
                  </a:lnTo>
                  <a:lnTo>
                    <a:pt x="671" y="3135"/>
                  </a:lnTo>
                  <a:lnTo>
                    <a:pt x="510" y="3296"/>
                  </a:lnTo>
                  <a:lnTo>
                    <a:pt x="497" y="3306"/>
                  </a:lnTo>
                  <a:lnTo>
                    <a:pt x="483" y="3312"/>
                  </a:lnTo>
                  <a:lnTo>
                    <a:pt x="467" y="3314"/>
                  </a:lnTo>
                  <a:lnTo>
                    <a:pt x="452" y="3312"/>
                  </a:lnTo>
                  <a:lnTo>
                    <a:pt x="437" y="3306"/>
                  </a:lnTo>
                  <a:lnTo>
                    <a:pt x="424" y="3296"/>
                  </a:lnTo>
                  <a:lnTo>
                    <a:pt x="18" y="2890"/>
                  </a:lnTo>
                  <a:lnTo>
                    <a:pt x="8" y="2877"/>
                  </a:lnTo>
                  <a:lnTo>
                    <a:pt x="2" y="2862"/>
                  </a:lnTo>
                  <a:lnTo>
                    <a:pt x="0" y="2847"/>
                  </a:lnTo>
                  <a:lnTo>
                    <a:pt x="2" y="2831"/>
                  </a:lnTo>
                  <a:lnTo>
                    <a:pt x="8" y="2817"/>
                  </a:lnTo>
                  <a:lnTo>
                    <a:pt x="18" y="2804"/>
                  </a:lnTo>
                  <a:lnTo>
                    <a:pt x="182" y="2640"/>
                  </a:lnTo>
                  <a:lnTo>
                    <a:pt x="75" y="2532"/>
                  </a:lnTo>
                  <a:lnTo>
                    <a:pt x="65" y="2519"/>
                  </a:lnTo>
                  <a:lnTo>
                    <a:pt x="59" y="2505"/>
                  </a:lnTo>
                  <a:lnTo>
                    <a:pt x="58" y="2488"/>
                  </a:lnTo>
                  <a:lnTo>
                    <a:pt x="60" y="2471"/>
                  </a:lnTo>
                  <a:lnTo>
                    <a:pt x="68" y="2457"/>
                  </a:lnTo>
                  <a:lnTo>
                    <a:pt x="1304" y="595"/>
                  </a:lnTo>
                  <a:lnTo>
                    <a:pt x="1132" y="423"/>
                  </a:lnTo>
                  <a:lnTo>
                    <a:pt x="1121" y="409"/>
                  </a:lnTo>
                  <a:lnTo>
                    <a:pt x="1116" y="392"/>
                  </a:lnTo>
                  <a:lnTo>
                    <a:pt x="1115" y="375"/>
                  </a:lnTo>
                  <a:lnTo>
                    <a:pt x="1118" y="358"/>
                  </a:lnTo>
                  <a:lnTo>
                    <a:pt x="1127" y="343"/>
                  </a:lnTo>
                  <a:lnTo>
                    <a:pt x="1139" y="331"/>
                  </a:lnTo>
                  <a:lnTo>
                    <a:pt x="1576" y="11"/>
                  </a:lnTo>
                  <a:lnTo>
                    <a:pt x="1592" y="3"/>
                  </a:lnTo>
                  <a:lnTo>
                    <a:pt x="1608" y="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44284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9" grpId="0"/>
      <p:bldP spid="21" grpId="0"/>
      <p:bldP spid="23" grpId="0"/>
      <p:bldP spid="25" grpId="0"/>
      <p:bldP spid="31" grpId="0"/>
      <p:bldP spid="33" grpId="0"/>
      <p:bldP spid="34" grpId="0"/>
      <p:bldP spid="35" grpId="0"/>
      <p:bldP spid="36" grpId="0"/>
      <p:bldP spid="3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866742" y="2427568"/>
            <a:ext cx="2598057" cy="4430432"/>
            <a:chOff x="7866742" y="2427568"/>
            <a:chExt cx="2598057" cy="4430432"/>
          </a:xfrm>
        </p:grpSpPr>
        <p:grpSp>
          <p:nvGrpSpPr>
            <p:cNvPr id="48" name="Group 47"/>
            <p:cNvGrpSpPr/>
            <p:nvPr/>
          </p:nvGrpSpPr>
          <p:grpSpPr>
            <a:xfrm>
              <a:off x="7866742" y="2427568"/>
              <a:ext cx="2598057" cy="4430432"/>
              <a:chOff x="4791528" y="2427568"/>
              <a:chExt cx="2598057" cy="4430432"/>
            </a:xfrm>
          </p:grpSpPr>
          <p:sp>
            <p:nvSpPr>
              <p:cNvPr id="6" name="Snip Single Corner Rectangle 5"/>
              <p:cNvSpPr/>
              <p:nvPr/>
            </p:nvSpPr>
            <p:spPr>
              <a:xfrm>
                <a:off x="4791528" y="2427568"/>
                <a:ext cx="2598057" cy="4430432"/>
              </a:xfrm>
              <a:prstGeom prst="snip1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4900437" y="3142396"/>
                <a:ext cx="2380238" cy="3613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cxnSp>
          <p:nvCxnSpPr>
            <p:cNvPr id="74" name="Straight Connector 73"/>
            <p:cNvCxnSpPr/>
            <p:nvPr/>
          </p:nvCxnSpPr>
          <p:spPr>
            <a:xfrm>
              <a:off x="7975651" y="4228977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7975651" y="4774887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7975651" y="5358803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7975651" y="5899199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4796971" y="2012445"/>
            <a:ext cx="2598057" cy="4845555"/>
            <a:chOff x="4796971" y="2012445"/>
            <a:chExt cx="2598057" cy="4845555"/>
          </a:xfrm>
        </p:grpSpPr>
        <p:grpSp>
          <p:nvGrpSpPr>
            <p:cNvPr id="47" name="Group 46"/>
            <p:cNvGrpSpPr/>
            <p:nvPr/>
          </p:nvGrpSpPr>
          <p:grpSpPr>
            <a:xfrm>
              <a:off x="4796971" y="2012445"/>
              <a:ext cx="2598057" cy="4845555"/>
              <a:chOff x="7855856" y="2012445"/>
              <a:chExt cx="2598057" cy="4845555"/>
            </a:xfrm>
          </p:grpSpPr>
          <p:sp>
            <p:nvSpPr>
              <p:cNvPr id="7" name="Snip Single Corner Rectangle 6"/>
              <p:cNvSpPr/>
              <p:nvPr/>
            </p:nvSpPr>
            <p:spPr>
              <a:xfrm>
                <a:off x="7855856" y="2012445"/>
                <a:ext cx="2598057" cy="4845555"/>
              </a:xfrm>
              <a:prstGeom prst="snip1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7964765" y="3142396"/>
                <a:ext cx="2380238" cy="3613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cxnSp>
          <p:nvCxnSpPr>
            <p:cNvPr id="70" name="Straight Connector 69"/>
            <p:cNvCxnSpPr/>
            <p:nvPr/>
          </p:nvCxnSpPr>
          <p:spPr>
            <a:xfrm>
              <a:off x="4905880" y="4228977"/>
              <a:ext cx="23802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4905880" y="4774887"/>
              <a:ext cx="23802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4905880" y="5358803"/>
              <a:ext cx="23802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4905880" y="5899199"/>
              <a:ext cx="23802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1727200" y="2427568"/>
            <a:ext cx="2598057" cy="4430432"/>
            <a:chOff x="1727200" y="2427568"/>
            <a:chExt cx="2598057" cy="4430432"/>
          </a:xfrm>
        </p:grpSpPr>
        <p:grpSp>
          <p:nvGrpSpPr>
            <p:cNvPr id="50" name="Group 49"/>
            <p:cNvGrpSpPr/>
            <p:nvPr/>
          </p:nvGrpSpPr>
          <p:grpSpPr>
            <a:xfrm>
              <a:off x="1727200" y="2427568"/>
              <a:ext cx="2598057" cy="4430432"/>
              <a:chOff x="1727200" y="2427568"/>
              <a:chExt cx="2598057" cy="4430432"/>
            </a:xfrm>
          </p:grpSpPr>
          <p:sp>
            <p:nvSpPr>
              <p:cNvPr id="5" name="Snip Single Corner Rectangle 4"/>
              <p:cNvSpPr/>
              <p:nvPr/>
            </p:nvSpPr>
            <p:spPr>
              <a:xfrm>
                <a:off x="1727200" y="2427568"/>
                <a:ext cx="2598057" cy="4430432"/>
              </a:xfrm>
              <a:prstGeom prst="snip1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814338" y="3142396"/>
                <a:ext cx="2380238" cy="3613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cxnSp>
          <p:nvCxnSpPr>
            <p:cNvPr id="12" name="Straight Connector 11"/>
            <p:cNvCxnSpPr/>
            <p:nvPr/>
          </p:nvCxnSpPr>
          <p:spPr>
            <a:xfrm>
              <a:off x="1814338" y="4194252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1814338" y="4740162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1814338" y="5347228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1814338" y="5876049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2083890" y="2663500"/>
            <a:ext cx="1884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 smtClean="0">
                <a:solidFill>
                  <a:schemeClr val="bg1"/>
                </a:solidFill>
                <a:latin typeface="+mj-lt"/>
              </a:rPr>
              <a:t>Silver</a:t>
            </a:r>
            <a:endParaRPr lang="id-ID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6110" y="3765416"/>
            <a:ext cx="238023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36110" y="4307984"/>
            <a:ext cx="238023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36110" y="4866605"/>
            <a:ext cx="238023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975652" y="3765416"/>
            <a:ext cx="238023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975652" y="4307984"/>
            <a:ext cx="238023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975652" y="4866605"/>
            <a:ext cx="238023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05881" y="3765416"/>
            <a:ext cx="238023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05881" y="4307984"/>
            <a:ext cx="238023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05881" y="4866605"/>
            <a:ext cx="238023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223432" y="2663500"/>
            <a:ext cx="1884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 smtClean="0">
                <a:solidFill>
                  <a:schemeClr val="bg1"/>
                </a:solidFill>
                <a:latin typeface="+mj-lt"/>
              </a:rPr>
              <a:t>Platinum</a:t>
            </a:r>
            <a:endParaRPr lang="id-ID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53661" y="2379060"/>
            <a:ext cx="1884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 smtClean="0">
                <a:solidFill>
                  <a:schemeClr val="bg1"/>
                </a:solidFill>
                <a:latin typeface="+mj-lt"/>
              </a:rPr>
              <a:t>Gold</a:t>
            </a:r>
            <a:endParaRPr lang="id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36110" y="5447213"/>
            <a:ext cx="238023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975652" y="5447213"/>
            <a:ext cx="238023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905881" y="5447213"/>
            <a:ext cx="238023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083890" y="3352560"/>
            <a:ext cx="1884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 smtClean="0">
                <a:latin typeface="+mj-lt"/>
              </a:rPr>
              <a:t>$321</a:t>
            </a:r>
            <a:endParaRPr lang="id-ID" sz="1600" b="1" dirty="0"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223432" y="3352560"/>
            <a:ext cx="1884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 smtClean="0">
                <a:latin typeface="+mj-lt"/>
              </a:rPr>
              <a:t>$510</a:t>
            </a:r>
            <a:endParaRPr lang="id-ID" sz="1600" b="1" dirty="0"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153661" y="3291005"/>
            <a:ext cx="1884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 smtClean="0">
                <a:solidFill>
                  <a:schemeClr val="accent1"/>
                </a:solidFill>
                <a:latin typeface="+mj-lt"/>
              </a:rPr>
              <a:t>$600</a:t>
            </a:r>
            <a:endParaRPr lang="id-ID" sz="2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231571" y="6127042"/>
            <a:ext cx="1589314" cy="395785"/>
            <a:chOff x="2231571" y="6127042"/>
            <a:chExt cx="1589314" cy="395785"/>
          </a:xfrm>
        </p:grpSpPr>
        <p:sp>
          <p:nvSpPr>
            <p:cNvPr id="51" name="Rounded Rectangle 50"/>
            <p:cNvSpPr/>
            <p:nvPr/>
          </p:nvSpPr>
          <p:spPr>
            <a:xfrm>
              <a:off x="2357488" y="6127042"/>
              <a:ext cx="1337481" cy="395785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231571" y="6186435"/>
              <a:ext cx="1589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>
                  <a:solidFill>
                    <a:schemeClr val="bg1"/>
                  </a:solidFill>
                </a:rPr>
                <a:t>Buy Now</a:t>
              </a:r>
              <a:endParaRPr lang="id-ID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71113" y="6127042"/>
            <a:ext cx="1589314" cy="395785"/>
            <a:chOff x="8371113" y="6127042"/>
            <a:chExt cx="1589314" cy="395785"/>
          </a:xfrm>
        </p:grpSpPr>
        <p:sp>
          <p:nvSpPr>
            <p:cNvPr id="52" name="Rounded Rectangle 51"/>
            <p:cNvSpPr/>
            <p:nvPr/>
          </p:nvSpPr>
          <p:spPr>
            <a:xfrm>
              <a:off x="8497030" y="6127042"/>
              <a:ext cx="1337481" cy="395785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371113" y="6186435"/>
              <a:ext cx="1589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>
                  <a:solidFill>
                    <a:schemeClr val="bg1"/>
                  </a:solidFill>
                </a:rPr>
                <a:t>Buy Now</a:t>
              </a:r>
              <a:endParaRPr lang="id-ID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421815" y="6127042"/>
            <a:ext cx="1348368" cy="395785"/>
            <a:chOff x="5421815" y="6127042"/>
            <a:chExt cx="1348368" cy="395785"/>
          </a:xfrm>
        </p:grpSpPr>
        <p:sp>
          <p:nvSpPr>
            <p:cNvPr id="53" name="Rounded Rectangle 52"/>
            <p:cNvSpPr/>
            <p:nvPr/>
          </p:nvSpPr>
          <p:spPr>
            <a:xfrm>
              <a:off x="5427259" y="6127042"/>
              <a:ext cx="1337481" cy="39578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421815" y="6186435"/>
              <a:ext cx="13483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>
                  <a:solidFill>
                    <a:schemeClr val="bg1"/>
                  </a:solidFill>
                </a:rPr>
                <a:t>Buy Now</a:t>
              </a:r>
              <a:endParaRPr lang="id-ID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248839" y="865281"/>
            <a:ext cx="369432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OUR PACKAGE</a:t>
            </a:r>
            <a:endParaRPr lang="id-ID" sz="2800" b="1" dirty="0">
              <a:latin typeface="+mj-lt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flipH="1">
            <a:off x="5835805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006675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GET THE REAL DEAL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00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4" grpId="0"/>
      <p:bldP spid="35" grpId="0"/>
      <p:bldP spid="38" grpId="0"/>
      <p:bldP spid="41" grpId="0"/>
      <p:bldP spid="43" grpId="0"/>
      <p:bldP spid="44" grpId="0"/>
      <p:bldP spid="45" grpId="0"/>
      <p:bldP spid="46" grpId="0"/>
      <p:bldP spid="59" grpId="0"/>
      <p:bldP spid="4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8955805" y="2447144"/>
            <a:ext cx="2598057" cy="4430432"/>
            <a:chOff x="8955805" y="2447144"/>
            <a:chExt cx="2598057" cy="4430432"/>
          </a:xfrm>
        </p:grpSpPr>
        <p:grpSp>
          <p:nvGrpSpPr>
            <p:cNvPr id="50" name="Group 49"/>
            <p:cNvGrpSpPr/>
            <p:nvPr/>
          </p:nvGrpSpPr>
          <p:grpSpPr>
            <a:xfrm>
              <a:off x="8955805" y="2447144"/>
              <a:ext cx="2598057" cy="4430432"/>
              <a:chOff x="4791528" y="2427568"/>
              <a:chExt cx="2598057" cy="4430432"/>
            </a:xfrm>
          </p:grpSpPr>
          <p:sp>
            <p:nvSpPr>
              <p:cNvPr id="51" name="Snip Single Corner Rectangle 50"/>
              <p:cNvSpPr/>
              <p:nvPr/>
            </p:nvSpPr>
            <p:spPr>
              <a:xfrm>
                <a:off x="4791528" y="2427568"/>
                <a:ext cx="2598057" cy="4430432"/>
              </a:xfrm>
              <a:prstGeom prst="snip1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4900437" y="3142396"/>
                <a:ext cx="2380238" cy="3613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cxnSp>
          <p:nvCxnSpPr>
            <p:cNvPr id="80" name="Straight Connector 79"/>
            <p:cNvCxnSpPr/>
            <p:nvPr/>
          </p:nvCxnSpPr>
          <p:spPr>
            <a:xfrm>
              <a:off x="9064714" y="4194252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9064714" y="4740162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9064714" y="5347228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9064714" y="5876049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6190288" y="2447144"/>
            <a:ext cx="2598057" cy="4430432"/>
            <a:chOff x="6190288" y="2447144"/>
            <a:chExt cx="2598057" cy="4430432"/>
          </a:xfrm>
        </p:grpSpPr>
        <p:grpSp>
          <p:nvGrpSpPr>
            <p:cNvPr id="5" name="Group 4"/>
            <p:cNvGrpSpPr/>
            <p:nvPr/>
          </p:nvGrpSpPr>
          <p:grpSpPr>
            <a:xfrm>
              <a:off x="6190288" y="2447144"/>
              <a:ext cx="2598057" cy="4430432"/>
              <a:chOff x="1727200" y="2427568"/>
              <a:chExt cx="2598057" cy="4430432"/>
            </a:xfrm>
          </p:grpSpPr>
          <p:sp>
            <p:nvSpPr>
              <p:cNvPr id="6" name="Snip Single Corner Rectangle 5"/>
              <p:cNvSpPr/>
              <p:nvPr/>
            </p:nvSpPr>
            <p:spPr>
              <a:xfrm>
                <a:off x="1727200" y="2427568"/>
                <a:ext cx="2598057" cy="4430432"/>
              </a:xfrm>
              <a:prstGeom prst="snip1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1814338" y="3142396"/>
                <a:ext cx="2380238" cy="3613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cxnSp>
          <p:nvCxnSpPr>
            <p:cNvPr id="76" name="Straight Connector 75"/>
            <p:cNvCxnSpPr/>
            <p:nvPr/>
          </p:nvCxnSpPr>
          <p:spPr>
            <a:xfrm>
              <a:off x="6277426" y="4194252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6277426" y="4740162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6277426" y="5347228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6277426" y="5876049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3442473" y="2427568"/>
            <a:ext cx="2598057" cy="4430432"/>
            <a:chOff x="3442473" y="2427568"/>
            <a:chExt cx="2598057" cy="4430432"/>
          </a:xfrm>
        </p:grpSpPr>
        <p:grpSp>
          <p:nvGrpSpPr>
            <p:cNvPr id="9" name="Group 8"/>
            <p:cNvGrpSpPr/>
            <p:nvPr/>
          </p:nvGrpSpPr>
          <p:grpSpPr>
            <a:xfrm>
              <a:off x="3442473" y="2427568"/>
              <a:ext cx="2598057" cy="4430432"/>
              <a:chOff x="4791528" y="2427568"/>
              <a:chExt cx="2598057" cy="4430432"/>
            </a:xfrm>
          </p:grpSpPr>
          <p:sp>
            <p:nvSpPr>
              <p:cNvPr id="10" name="Snip Single Corner Rectangle 9"/>
              <p:cNvSpPr/>
              <p:nvPr/>
            </p:nvSpPr>
            <p:spPr>
              <a:xfrm>
                <a:off x="4791528" y="2427568"/>
                <a:ext cx="2598057" cy="4430432"/>
              </a:xfrm>
              <a:prstGeom prst="snip1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900437" y="3142396"/>
                <a:ext cx="2380238" cy="3613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cxnSp>
          <p:nvCxnSpPr>
            <p:cNvPr id="72" name="Straight Connector 71"/>
            <p:cNvCxnSpPr/>
            <p:nvPr/>
          </p:nvCxnSpPr>
          <p:spPr>
            <a:xfrm>
              <a:off x="3551382" y="4194252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3551382" y="4740162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3551382" y="5347228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3551382" y="5876049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676956" y="2012445"/>
            <a:ext cx="2598057" cy="4845555"/>
            <a:chOff x="676956" y="2012445"/>
            <a:chExt cx="2598057" cy="4845555"/>
          </a:xfrm>
        </p:grpSpPr>
        <p:grpSp>
          <p:nvGrpSpPr>
            <p:cNvPr id="12" name="Group 11"/>
            <p:cNvGrpSpPr/>
            <p:nvPr/>
          </p:nvGrpSpPr>
          <p:grpSpPr>
            <a:xfrm>
              <a:off x="676956" y="2012445"/>
              <a:ext cx="2598057" cy="4845555"/>
              <a:chOff x="7855856" y="2012445"/>
              <a:chExt cx="2598057" cy="4845555"/>
            </a:xfrm>
          </p:grpSpPr>
          <p:sp>
            <p:nvSpPr>
              <p:cNvPr id="13" name="Snip Single Corner Rectangle 12"/>
              <p:cNvSpPr/>
              <p:nvPr/>
            </p:nvSpPr>
            <p:spPr>
              <a:xfrm>
                <a:off x="7855856" y="2012445"/>
                <a:ext cx="2598057" cy="4845555"/>
              </a:xfrm>
              <a:prstGeom prst="snip1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7964765" y="3142396"/>
                <a:ext cx="2380238" cy="3613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cxnSp>
          <p:nvCxnSpPr>
            <p:cNvPr id="68" name="Straight Connector 67"/>
            <p:cNvCxnSpPr/>
            <p:nvPr/>
          </p:nvCxnSpPr>
          <p:spPr>
            <a:xfrm>
              <a:off x="785865" y="4194252"/>
              <a:ext cx="23802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785865" y="4740162"/>
              <a:ext cx="23802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785865" y="5347228"/>
              <a:ext cx="23802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785865" y="5876049"/>
              <a:ext cx="23802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6546978" y="2683076"/>
            <a:ext cx="1884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 smtClean="0">
                <a:solidFill>
                  <a:schemeClr val="bg1"/>
                </a:solidFill>
                <a:latin typeface="+mj-lt"/>
              </a:rPr>
              <a:t>Gold</a:t>
            </a:r>
            <a:endParaRPr lang="id-ID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99197" y="3879121"/>
            <a:ext cx="23802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9197" y="4287219"/>
            <a:ext cx="23802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99197" y="4872734"/>
            <a:ext cx="23802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51382" y="3859545"/>
            <a:ext cx="23802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51382" y="4287219"/>
            <a:ext cx="23802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51382" y="4872734"/>
            <a:ext cx="23802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85865" y="3859545"/>
            <a:ext cx="23802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85865" y="4287219"/>
            <a:ext cx="23802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85865" y="4872734"/>
            <a:ext cx="23802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99163" y="2663500"/>
            <a:ext cx="1884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 smtClean="0">
                <a:solidFill>
                  <a:schemeClr val="bg1"/>
                </a:solidFill>
                <a:latin typeface="+mj-lt"/>
              </a:rPr>
              <a:t>Silver</a:t>
            </a:r>
            <a:endParaRPr lang="id-ID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33646" y="2379060"/>
            <a:ext cx="1884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 smtClean="0">
                <a:solidFill>
                  <a:schemeClr val="bg1"/>
                </a:solidFill>
                <a:latin typeface="+mj-lt"/>
              </a:rPr>
              <a:t>Bronze</a:t>
            </a:r>
            <a:endParaRPr lang="id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99197" y="5430107"/>
            <a:ext cx="23802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51382" y="5430107"/>
            <a:ext cx="23802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85865" y="5430107"/>
            <a:ext cx="23802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46978" y="3431941"/>
            <a:ext cx="1884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 smtClean="0">
                <a:latin typeface="+mj-lt"/>
              </a:rPr>
              <a:t>$100</a:t>
            </a:r>
            <a:endParaRPr lang="id-ID" sz="1600" b="1" dirty="0"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99163" y="3412365"/>
            <a:ext cx="1884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 smtClean="0">
                <a:latin typeface="+mj-lt"/>
              </a:rPr>
              <a:t>$210</a:t>
            </a:r>
            <a:endParaRPr lang="id-ID" sz="1600" b="1" dirty="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33646" y="3398581"/>
            <a:ext cx="1884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 smtClean="0">
                <a:solidFill>
                  <a:schemeClr val="accent1"/>
                </a:solidFill>
                <a:latin typeface="+mj-lt"/>
              </a:rPr>
              <a:t>$500</a:t>
            </a:r>
            <a:endParaRPr lang="id-ID" sz="2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694659" y="6123383"/>
            <a:ext cx="1589314" cy="395785"/>
            <a:chOff x="6694659" y="6123383"/>
            <a:chExt cx="1589314" cy="395785"/>
          </a:xfrm>
        </p:grpSpPr>
        <p:sp>
          <p:nvSpPr>
            <p:cNvPr id="44" name="Rounded Rectangle 43"/>
            <p:cNvSpPr/>
            <p:nvPr/>
          </p:nvSpPr>
          <p:spPr>
            <a:xfrm>
              <a:off x="6820576" y="6123383"/>
              <a:ext cx="1337481" cy="395785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694659" y="6182776"/>
              <a:ext cx="1589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>
                  <a:solidFill>
                    <a:schemeClr val="bg1"/>
                  </a:solidFill>
                </a:rPr>
                <a:t>Buy Now</a:t>
              </a:r>
              <a:endParaRPr lang="id-ID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072760" y="6123383"/>
            <a:ext cx="1337482" cy="395785"/>
            <a:chOff x="4072760" y="6123383"/>
            <a:chExt cx="1337482" cy="395785"/>
          </a:xfrm>
        </p:grpSpPr>
        <p:sp>
          <p:nvSpPr>
            <p:cNvPr id="45" name="Rounded Rectangle 44"/>
            <p:cNvSpPr/>
            <p:nvPr/>
          </p:nvSpPr>
          <p:spPr>
            <a:xfrm>
              <a:off x="4072761" y="6123383"/>
              <a:ext cx="1337481" cy="395785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072760" y="6182776"/>
              <a:ext cx="13374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>
                  <a:solidFill>
                    <a:schemeClr val="bg1"/>
                  </a:solidFill>
                </a:rPr>
                <a:t>Buy Now</a:t>
              </a:r>
              <a:endParaRPr lang="id-ID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81327" y="6123383"/>
            <a:ext cx="1589314" cy="395785"/>
            <a:chOff x="1181327" y="6123383"/>
            <a:chExt cx="1589314" cy="395785"/>
          </a:xfrm>
        </p:grpSpPr>
        <p:sp>
          <p:nvSpPr>
            <p:cNvPr id="46" name="Rounded Rectangle 45"/>
            <p:cNvSpPr/>
            <p:nvPr/>
          </p:nvSpPr>
          <p:spPr>
            <a:xfrm>
              <a:off x="1307244" y="6123383"/>
              <a:ext cx="1337481" cy="39578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181327" y="6182776"/>
              <a:ext cx="1589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>
                  <a:solidFill>
                    <a:schemeClr val="bg1"/>
                  </a:solidFill>
                </a:rPr>
                <a:t>Buy Now</a:t>
              </a:r>
              <a:endParaRPr lang="id-ID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9064714" y="3879121"/>
            <a:ext cx="23802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064714" y="4287219"/>
            <a:ext cx="23802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064714" y="4872734"/>
            <a:ext cx="23802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12495" y="2683076"/>
            <a:ext cx="1884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 smtClean="0">
                <a:solidFill>
                  <a:schemeClr val="bg1"/>
                </a:solidFill>
                <a:latin typeface="+mj-lt"/>
              </a:rPr>
              <a:t>Platinum</a:t>
            </a:r>
            <a:endParaRPr lang="id-ID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064714" y="5430107"/>
            <a:ext cx="238023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312495" y="3431941"/>
            <a:ext cx="1884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b="1" dirty="0" smtClean="0">
                <a:latin typeface="+mj-lt"/>
              </a:rPr>
              <a:t>$50</a:t>
            </a:r>
            <a:endParaRPr lang="id-ID" sz="1600" b="1" dirty="0">
              <a:latin typeface="+mj-l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9460176" y="6123383"/>
            <a:ext cx="1589314" cy="395785"/>
            <a:chOff x="9460176" y="6123383"/>
            <a:chExt cx="1589314" cy="395785"/>
          </a:xfrm>
        </p:grpSpPr>
        <p:sp>
          <p:nvSpPr>
            <p:cNvPr id="63" name="Rounded Rectangle 62"/>
            <p:cNvSpPr/>
            <p:nvPr/>
          </p:nvSpPr>
          <p:spPr>
            <a:xfrm>
              <a:off x="9586093" y="6123383"/>
              <a:ext cx="1337481" cy="395785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9460176" y="6182776"/>
              <a:ext cx="1589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>
                  <a:solidFill>
                    <a:schemeClr val="bg1"/>
                  </a:solidFill>
                </a:rPr>
                <a:t>Buy Now</a:t>
              </a:r>
              <a:endParaRPr lang="id-ID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4248839" y="865281"/>
            <a:ext cx="369432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OUR PACKAGE</a:t>
            </a:r>
            <a:endParaRPr lang="id-ID" sz="2800" b="1" dirty="0">
              <a:latin typeface="+mj-lt"/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5835805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5006675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>
                <a:solidFill>
                  <a:schemeClr val="bg1">
                    <a:lumMod val="50000"/>
                  </a:schemeClr>
                </a:solidFill>
              </a:rPr>
              <a:t>GET THE REAL DEAL</a:t>
            </a:r>
          </a:p>
        </p:txBody>
      </p:sp>
    </p:spTree>
    <p:extLst>
      <p:ext uri="{BB962C8B-B14F-4D97-AF65-F5344CB8AC3E}">
        <p14:creationId xmlns:p14="http://schemas.microsoft.com/office/powerpoint/2010/main" val="11935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6" grpId="0"/>
      <p:bldP spid="38" grpId="0"/>
      <p:bldP spid="40" grpId="0"/>
      <p:bldP spid="41" grpId="0"/>
      <p:bldP spid="42" grpId="0"/>
      <p:bldP spid="43" grpId="0"/>
      <p:bldP spid="56" grpId="0"/>
      <p:bldP spid="57" grpId="0"/>
      <p:bldP spid="58" grpId="0"/>
      <p:bldP spid="59" grpId="0"/>
      <p:bldP spid="61" grpId="0"/>
      <p:bldP spid="62" grpId="0"/>
      <p:bldP spid="65" grpId="0"/>
      <p:bldP spid="6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6046014" y="4560983"/>
            <a:ext cx="3033712" cy="229701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/>
          <p:cNvSpPr/>
          <p:nvPr/>
        </p:nvSpPr>
        <p:spPr>
          <a:xfrm>
            <a:off x="9158288" y="4560983"/>
            <a:ext cx="3033712" cy="229701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/>
        </p:nvSpPr>
        <p:spPr>
          <a:xfrm>
            <a:off x="986971" y="2089750"/>
            <a:ext cx="394384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i="1" dirty="0"/>
              <a:t>S</a:t>
            </a:r>
            <a:r>
              <a:rPr lang="en-US" sz="1400" b="1" i="1" dirty="0" smtClean="0"/>
              <a:t>imply </a:t>
            </a:r>
            <a:r>
              <a:rPr lang="en-US" sz="1400" b="1" i="1" dirty="0"/>
              <a:t>dummy text of the printing and typesetting industry. </a:t>
            </a:r>
            <a:r>
              <a:rPr lang="en-US" sz="1400" b="1" i="1" dirty="0" smtClean="0"/>
              <a:t>has </a:t>
            </a:r>
            <a:r>
              <a:rPr lang="en-US" sz="1400" b="1" i="1" dirty="0"/>
              <a:t>been the industry's standard dummy text </a:t>
            </a:r>
            <a:endParaRPr lang="id-ID" sz="1400" b="1" i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731690" y="5535008"/>
            <a:ext cx="1662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Coconut Blue</a:t>
            </a:r>
            <a:endParaRPr lang="id-ID" sz="140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45613" y="5500256"/>
            <a:ext cx="1836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Garlic Ingredient</a:t>
            </a:r>
            <a:endParaRPr lang="id-ID" sz="140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884363" y="5059035"/>
            <a:ext cx="1357014" cy="259670"/>
            <a:chOff x="6221765" y="5059035"/>
            <a:chExt cx="1357014" cy="259670"/>
          </a:xfrm>
        </p:grpSpPr>
        <p:sp>
          <p:nvSpPr>
            <p:cNvPr id="16" name="Freeform 137"/>
            <p:cNvSpPr>
              <a:spLocks noChangeArrowheads="1"/>
            </p:cNvSpPr>
            <p:nvPr/>
          </p:nvSpPr>
          <p:spPr bwMode="auto">
            <a:xfrm rot="10800000" flipV="1">
              <a:off x="7307376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17" name="Freeform 137"/>
            <p:cNvSpPr>
              <a:spLocks noChangeArrowheads="1"/>
            </p:cNvSpPr>
            <p:nvPr/>
          </p:nvSpPr>
          <p:spPr bwMode="auto">
            <a:xfrm rot="10800000" flipV="1">
              <a:off x="7035973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18" name="Freeform 137"/>
            <p:cNvSpPr>
              <a:spLocks noChangeArrowheads="1"/>
            </p:cNvSpPr>
            <p:nvPr/>
          </p:nvSpPr>
          <p:spPr bwMode="auto">
            <a:xfrm rot="10800000" flipV="1">
              <a:off x="6764571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19" name="Freeform 137"/>
            <p:cNvSpPr>
              <a:spLocks noChangeArrowheads="1"/>
            </p:cNvSpPr>
            <p:nvPr/>
          </p:nvSpPr>
          <p:spPr bwMode="auto">
            <a:xfrm rot="10800000" flipV="1">
              <a:off x="6493168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20" name="Freeform 137"/>
            <p:cNvSpPr>
              <a:spLocks noChangeArrowheads="1"/>
            </p:cNvSpPr>
            <p:nvPr/>
          </p:nvSpPr>
          <p:spPr bwMode="auto">
            <a:xfrm rot="10800000" flipV="1">
              <a:off x="6221765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900" dirty="0">
                <a:latin typeface="Lato Light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979311" y="5059035"/>
            <a:ext cx="1357014" cy="259670"/>
            <a:chOff x="9589533" y="5059035"/>
            <a:chExt cx="1357014" cy="259670"/>
          </a:xfrm>
        </p:grpSpPr>
        <p:sp>
          <p:nvSpPr>
            <p:cNvPr id="25" name="Freeform 137"/>
            <p:cNvSpPr>
              <a:spLocks noChangeArrowheads="1"/>
            </p:cNvSpPr>
            <p:nvPr/>
          </p:nvSpPr>
          <p:spPr bwMode="auto">
            <a:xfrm rot="10800000" flipV="1">
              <a:off x="10675144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26" name="Freeform 137"/>
            <p:cNvSpPr>
              <a:spLocks noChangeArrowheads="1"/>
            </p:cNvSpPr>
            <p:nvPr/>
          </p:nvSpPr>
          <p:spPr bwMode="auto">
            <a:xfrm rot="10800000" flipV="1">
              <a:off x="10403741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27" name="Freeform 137"/>
            <p:cNvSpPr>
              <a:spLocks noChangeArrowheads="1"/>
            </p:cNvSpPr>
            <p:nvPr/>
          </p:nvSpPr>
          <p:spPr bwMode="auto">
            <a:xfrm rot="10800000" flipV="1">
              <a:off x="10132339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28" name="Freeform 137"/>
            <p:cNvSpPr>
              <a:spLocks noChangeArrowheads="1"/>
            </p:cNvSpPr>
            <p:nvPr/>
          </p:nvSpPr>
          <p:spPr bwMode="auto">
            <a:xfrm rot="10800000" flipV="1">
              <a:off x="9860936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29" name="Freeform 137"/>
            <p:cNvSpPr>
              <a:spLocks noChangeArrowheads="1"/>
            </p:cNvSpPr>
            <p:nvPr/>
          </p:nvSpPr>
          <p:spPr bwMode="auto">
            <a:xfrm rot="10800000" flipV="1">
              <a:off x="9589533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475687" y="5879495"/>
            <a:ext cx="217436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 smtClean="0">
                <a:solidFill>
                  <a:schemeClr val="bg1"/>
                </a:solidFill>
              </a:rPr>
              <a:t>S</a:t>
            </a:r>
            <a:r>
              <a:rPr lang="en-US" sz="900" dirty="0" smtClean="0">
                <a:solidFill>
                  <a:schemeClr val="bg1"/>
                </a:solidFill>
              </a:rPr>
              <a:t>imply dummy text of the printing and typesetting industry. 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587961" y="5879495"/>
            <a:ext cx="217436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 smtClean="0">
                <a:solidFill>
                  <a:schemeClr val="bg1"/>
                </a:solidFill>
              </a:rPr>
              <a:t>S</a:t>
            </a:r>
            <a:r>
              <a:rPr lang="en-US" sz="900" dirty="0" smtClean="0">
                <a:solidFill>
                  <a:schemeClr val="bg1"/>
                </a:solidFill>
              </a:rPr>
              <a:t>imply dummy text of the printing and typesetting industry. 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86971" y="3665265"/>
            <a:ext cx="3943844" cy="1869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ver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since the 1500s, when an unknown printer took a galley of type and scrambled it to make a type specimen book. It has survived not only five centuries, but also the leap into electronic typesetting, remaining essentially </a:t>
            </a:r>
            <a:endParaRPr lang="id-ID" sz="11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nchanged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. It was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in the 1960s with the release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Letraset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sheets containing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passages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65812" y="865281"/>
            <a:ext cx="4506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latin typeface="+mj-lt"/>
              </a:rPr>
              <a:t>FAVORITE FOOD RATE</a:t>
            </a:r>
            <a:endParaRPr lang="id-ID" sz="2800" b="1" dirty="0">
              <a:latin typeface="+mj-lt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1077581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988011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Picture Placeholder 1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2" r="31292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2" r="312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49490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6" grpId="0" animBg="1"/>
      <p:bldP spid="5" grpId="0"/>
      <p:bldP spid="11" grpId="0"/>
      <p:bldP spid="12" grpId="0"/>
      <p:bldP spid="31" grpId="0"/>
      <p:bldP spid="32" grpId="0"/>
      <p:bldP spid="30" grpId="0"/>
      <p:bldP spid="35" grpId="0"/>
      <p:bldP spid="3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056817" y="5274828"/>
            <a:ext cx="2174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Strawberry Juice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465493" y="4810552"/>
            <a:ext cx="1357014" cy="259670"/>
            <a:chOff x="8678383" y="4810552"/>
            <a:chExt cx="1357014" cy="259670"/>
          </a:xfrm>
          <a:solidFill>
            <a:schemeClr val="accent1"/>
          </a:solidFill>
        </p:grpSpPr>
        <p:sp>
          <p:nvSpPr>
            <p:cNvPr id="10" name="Freeform 137"/>
            <p:cNvSpPr>
              <a:spLocks noChangeArrowheads="1"/>
            </p:cNvSpPr>
            <p:nvPr/>
          </p:nvSpPr>
          <p:spPr bwMode="auto">
            <a:xfrm rot="10800000" flipV="1">
              <a:off x="9492592" y="4810552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11" name="Freeform 137"/>
            <p:cNvSpPr>
              <a:spLocks noChangeArrowheads="1"/>
            </p:cNvSpPr>
            <p:nvPr/>
          </p:nvSpPr>
          <p:spPr bwMode="auto">
            <a:xfrm rot="10800000" flipV="1">
              <a:off x="9221189" y="4810552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12" name="Freeform 137"/>
            <p:cNvSpPr>
              <a:spLocks noChangeArrowheads="1"/>
            </p:cNvSpPr>
            <p:nvPr/>
          </p:nvSpPr>
          <p:spPr bwMode="auto">
            <a:xfrm rot="10800000" flipV="1">
              <a:off x="8949786" y="4810552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13" name="Freeform 137"/>
            <p:cNvSpPr>
              <a:spLocks noChangeArrowheads="1"/>
            </p:cNvSpPr>
            <p:nvPr/>
          </p:nvSpPr>
          <p:spPr bwMode="auto">
            <a:xfrm rot="10800000" flipV="1">
              <a:off x="8678383" y="4810552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17" name="Freeform 137"/>
            <p:cNvSpPr>
              <a:spLocks noChangeArrowheads="1"/>
            </p:cNvSpPr>
            <p:nvPr/>
          </p:nvSpPr>
          <p:spPr bwMode="auto">
            <a:xfrm rot="10800000" flipV="1">
              <a:off x="9763994" y="4810552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056817" y="5712471"/>
            <a:ext cx="217436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</a:rPr>
              <a:t> is simply dummy text of the printing </a:t>
            </a:r>
            <a:endParaRPr lang="id-ID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65812" y="865281"/>
            <a:ext cx="4520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latin typeface="+mj-lt"/>
              </a:rPr>
              <a:t>FAVORITE FOOD RATE</a:t>
            </a:r>
            <a:endParaRPr lang="id-ID" sz="2800" b="1" dirty="0">
              <a:latin typeface="+mj-lt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077581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88011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86971" y="2089750"/>
            <a:ext cx="394384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i="1" dirty="0"/>
              <a:t>S</a:t>
            </a:r>
            <a:r>
              <a:rPr lang="en-US" sz="1400" b="1" i="1" dirty="0" smtClean="0"/>
              <a:t>imply </a:t>
            </a:r>
            <a:r>
              <a:rPr lang="en-US" sz="1400" b="1" i="1" dirty="0"/>
              <a:t>dummy text of the printing and typesetting industry. </a:t>
            </a:r>
            <a:r>
              <a:rPr lang="en-US" sz="1400" b="1" i="1" dirty="0" smtClean="0"/>
              <a:t>has </a:t>
            </a:r>
            <a:r>
              <a:rPr lang="en-US" sz="1400" b="1" i="1" dirty="0"/>
              <a:t>been the industry's standard dummy text </a:t>
            </a:r>
            <a:endParaRPr lang="id-ID" sz="1400" b="1" i="1" dirty="0" smtClean="0"/>
          </a:p>
        </p:txBody>
      </p:sp>
      <p:sp>
        <p:nvSpPr>
          <p:cNvPr id="23" name="Rectangle 22"/>
          <p:cNvSpPr/>
          <p:nvPr/>
        </p:nvSpPr>
        <p:spPr>
          <a:xfrm>
            <a:off x="986971" y="3665265"/>
            <a:ext cx="3943844" cy="1869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ver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since the 1500s, when an unknown printer took a galley of type and scrambled it to make a type specimen book. It has survived not only five centuries, but also the leap into electronic typesetting, remaining essentially </a:t>
            </a:r>
            <a:endParaRPr lang="id-ID" sz="11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nchanged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. It was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in the 1960s with the release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Letraset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sheets containing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passages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0" r="117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5927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20" grpId="0"/>
      <p:bldP spid="19" grpId="0"/>
      <p:bldP spid="22" grpId="0"/>
      <p:bldP spid="2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30" b="19630"/>
          <a:stretch>
            <a:fillRect/>
          </a:stretch>
        </p:blipFill>
        <p:spPr/>
      </p:pic>
      <p:sp>
        <p:nvSpPr>
          <p:cNvPr id="15" name="TextBox 14"/>
          <p:cNvSpPr txBox="1"/>
          <p:nvPr/>
        </p:nvSpPr>
        <p:spPr>
          <a:xfrm>
            <a:off x="6706856" y="865281"/>
            <a:ext cx="3694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latin typeface="+mj-lt"/>
              </a:rPr>
              <a:t>JOURNAL</a:t>
            </a:r>
            <a:endParaRPr lang="id-ID" sz="2800" b="1" dirty="0">
              <a:latin typeface="+mj-lt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6818624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48966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/>
              <a:t>A FEW SPEECH</a:t>
            </a:r>
            <a:endParaRPr lang="id-ID" sz="1000" spc="300" dirty="0"/>
          </a:p>
        </p:txBody>
      </p:sp>
      <p:sp>
        <p:nvSpPr>
          <p:cNvPr id="6" name="Rectangle 5"/>
          <p:cNvSpPr/>
          <p:nvPr/>
        </p:nvSpPr>
        <p:spPr>
          <a:xfrm>
            <a:off x="7223738" y="2326719"/>
            <a:ext cx="45245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i="1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i="1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1600" i="1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i="1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r>
              <a:rPr lang="id-ID" sz="1600" i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id-ID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53287" y="4714537"/>
            <a:ext cx="533176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err="1" smtClean="0"/>
              <a:t>Lorem</a:t>
            </a:r>
            <a:r>
              <a:rPr lang="en-US" sz="1100" b="1" dirty="0" smtClean="0"/>
              <a:t> </a:t>
            </a:r>
            <a:r>
              <a:rPr lang="en-US" sz="1100" b="1" dirty="0" err="1" smtClean="0"/>
              <a:t>Ipsum</a:t>
            </a:r>
            <a:r>
              <a:rPr lang="en-US" sz="1100" b="1" dirty="0" smtClean="0"/>
              <a:t> is simply dummy text of the printing and typesetting industry. </a:t>
            </a:r>
            <a:r>
              <a:rPr lang="en-US" sz="1100" b="1" dirty="0" err="1" smtClean="0"/>
              <a:t>Lorem</a:t>
            </a:r>
            <a:r>
              <a:rPr lang="en-US" sz="1100" b="1" dirty="0" smtClean="0"/>
              <a:t> </a:t>
            </a:r>
            <a:r>
              <a:rPr lang="en-US" sz="1100" b="1" dirty="0" err="1" smtClean="0"/>
              <a:t>Ipsum</a:t>
            </a:r>
            <a:r>
              <a:rPr lang="en-US" sz="1100" b="1" dirty="0" smtClean="0"/>
              <a:t> has been the industry's standard dummy text </a:t>
            </a:r>
            <a:r>
              <a:rPr lang="id-ID" sz="1100" b="1" dirty="0" smtClean="0"/>
              <a:t>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00" dirty="0" err="1" smtClean="0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d-ID" sz="10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id-ID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1213" y="2046586"/>
            <a:ext cx="932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b="1" dirty="0" smtClean="0">
                <a:solidFill>
                  <a:schemeClr val="accent1"/>
                </a:solidFill>
                <a:latin typeface="+mj-lt"/>
              </a:rPr>
              <a:t>“</a:t>
            </a:r>
            <a:endParaRPr lang="id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72915" y="5291618"/>
            <a:ext cx="292826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72914" y="4912026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latin typeface="+mj-lt"/>
                <a:ea typeface="PT Sans" panose="020B0503020203020204" pitchFamily="34" charset="0"/>
              </a:rPr>
              <a:t>Text here</a:t>
            </a:r>
            <a:endParaRPr lang="id-ID" sz="1400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818624" y="4840211"/>
            <a:ext cx="520860" cy="451407"/>
            <a:chOff x="3552981" y="5738297"/>
            <a:chExt cx="628180" cy="544416"/>
          </a:xfrm>
        </p:grpSpPr>
        <p:sp>
          <p:nvSpPr>
            <p:cNvPr id="13" name="Oval 12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52981" y="5827633"/>
              <a:ext cx="628180" cy="371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dirty="0" smtClean="0">
                  <a:latin typeface="+mj-lt"/>
                  <a:ea typeface="PT Sans" panose="020B0503020203020204" pitchFamily="34" charset="0"/>
                </a:rPr>
                <a:t>01</a:t>
              </a:r>
              <a:endParaRPr lang="id-ID" sz="1400" b="1" dirty="0">
                <a:latin typeface="+mj-lt"/>
                <a:ea typeface="PT Sans" panose="020B05030202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02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  <p:bldP spid="6" grpId="0"/>
      <p:bldP spid="7" grpId="0"/>
      <p:bldP spid="8" grpId="0"/>
      <p:bldP spid="9" grpId="0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26" b="23426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988011" y="4187147"/>
            <a:ext cx="10227858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err="1" smtClean="0"/>
              <a:t>Lorem</a:t>
            </a:r>
            <a:r>
              <a:rPr lang="en-US" sz="1100" b="1" dirty="0" smtClean="0"/>
              <a:t> </a:t>
            </a:r>
            <a:r>
              <a:rPr lang="en-US" sz="1100" b="1" dirty="0" err="1" smtClean="0"/>
              <a:t>Ipsum</a:t>
            </a:r>
            <a:r>
              <a:rPr lang="en-US" sz="1100" b="1" dirty="0" smtClean="0"/>
              <a:t> is simply dummy text of the printing and typesetting industry. </a:t>
            </a:r>
            <a:r>
              <a:rPr lang="en-US" sz="1100" b="1" dirty="0" err="1" smtClean="0"/>
              <a:t>Lorem</a:t>
            </a:r>
            <a:r>
              <a:rPr lang="en-US" sz="1100" b="1" dirty="0" smtClean="0"/>
              <a:t> </a:t>
            </a:r>
            <a:r>
              <a:rPr lang="en-US" sz="1100" b="1" dirty="0" err="1" smtClean="0"/>
              <a:t>Ipsum</a:t>
            </a:r>
            <a:r>
              <a:rPr lang="en-US" sz="1100" b="1" dirty="0" smtClean="0"/>
              <a:t> has been the industry's standard dummy text </a:t>
            </a:r>
            <a:r>
              <a:rPr lang="id-ID" sz="1100" b="1" dirty="0" smtClean="0"/>
              <a:t>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000" dirty="0" err="1" smtClean="0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 in the</a:t>
            </a:r>
            <a:endParaRPr lang="id-ID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43639" y="5635677"/>
            <a:ext cx="308090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43639" y="5342909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latin typeface="+mj-lt"/>
                <a:ea typeface="PT Sans" panose="020B0503020203020204" pitchFamily="34" charset="0"/>
              </a:rPr>
              <a:t>Text here</a:t>
            </a:r>
            <a:endParaRPr lang="id-ID" sz="1400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11528" y="5635677"/>
            <a:ext cx="308090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411528" y="5342909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latin typeface="+mj-lt"/>
                <a:ea typeface="PT Sans" panose="020B0503020203020204" pitchFamily="34" charset="0"/>
              </a:rPr>
              <a:t>Text here</a:t>
            </a:r>
            <a:endParaRPr lang="id-ID" sz="1400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65813" y="865281"/>
            <a:ext cx="3694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bg1"/>
                </a:solidFill>
                <a:latin typeface="+mj-lt"/>
              </a:rPr>
              <a:t>INTRODUCTION</a:t>
            </a:r>
            <a:endParaRPr lang="id-ID" sz="28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1077581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88011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/>
                </a:solidFill>
              </a:rPr>
              <a:t>A FEW SPEECH</a:t>
            </a:r>
            <a:endParaRPr lang="id-ID" sz="1000" spc="300" dirty="0">
              <a:solidFill>
                <a:schemeClr val="bg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181753" y="5271094"/>
            <a:ext cx="520860" cy="451407"/>
            <a:chOff x="3552981" y="5738297"/>
            <a:chExt cx="628180" cy="544416"/>
          </a:xfrm>
        </p:grpSpPr>
        <p:sp>
          <p:nvSpPr>
            <p:cNvPr id="18" name="Oval 17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552981" y="5827633"/>
              <a:ext cx="628180" cy="371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dirty="0" smtClean="0">
                  <a:latin typeface="+mj-lt"/>
                  <a:ea typeface="PT Sans" panose="020B0503020203020204" pitchFamily="34" charset="0"/>
                </a:rPr>
                <a:t>01</a:t>
              </a:r>
              <a:endParaRPr lang="id-ID" sz="14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787610" y="5271094"/>
            <a:ext cx="520860" cy="451407"/>
            <a:chOff x="3552981" y="5738297"/>
            <a:chExt cx="628180" cy="544416"/>
          </a:xfrm>
        </p:grpSpPr>
        <p:sp>
          <p:nvSpPr>
            <p:cNvPr id="26" name="Oval 25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552981" y="5827633"/>
              <a:ext cx="628180" cy="371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dirty="0" smtClean="0">
                  <a:latin typeface="+mj-lt"/>
                  <a:ea typeface="PT Sans" panose="020B0503020203020204" pitchFamily="34" charset="0"/>
                </a:rPr>
                <a:t>02</a:t>
              </a:r>
              <a:endParaRPr lang="id-ID" sz="1400" b="1" dirty="0">
                <a:latin typeface="+mj-lt"/>
                <a:ea typeface="PT Sans" panose="020B05030202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970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9" grpId="0"/>
      <p:bldP spid="20" grpId="0"/>
      <p:bldP spid="31" grpId="0"/>
      <p:bldP spid="32" grpId="0"/>
      <p:bldP spid="36" grpId="0"/>
      <p:bldP spid="3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78174" y="2924033"/>
            <a:ext cx="1009934" cy="1009934"/>
            <a:chOff x="1078174" y="2924033"/>
            <a:chExt cx="1009934" cy="1009934"/>
          </a:xfrm>
        </p:grpSpPr>
        <p:sp>
          <p:nvSpPr>
            <p:cNvPr id="5" name="Oval 4"/>
            <p:cNvSpPr/>
            <p:nvPr/>
          </p:nvSpPr>
          <p:spPr>
            <a:xfrm>
              <a:off x="1078174" y="2924033"/>
              <a:ext cx="1009934" cy="100993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78174" y="3136612"/>
              <a:ext cx="10099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200" b="1" dirty="0" smtClean="0">
                  <a:latin typeface="+mj-lt"/>
                  <a:ea typeface="PT Sans" panose="020B0503020203020204" pitchFamily="34" charset="0"/>
                </a:rPr>
                <a:t>01</a:t>
              </a:r>
              <a:endParaRPr lang="id-ID" sz="32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025007" y="2924033"/>
            <a:ext cx="1009934" cy="1009934"/>
            <a:chOff x="4025007" y="2924033"/>
            <a:chExt cx="1009934" cy="1009934"/>
          </a:xfrm>
        </p:grpSpPr>
        <p:sp>
          <p:nvSpPr>
            <p:cNvPr id="6" name="Oval 5"/>
            <p:cNvSpPr/>
            <p:nvPr/>
          </p:nvSpPr>
          <p:spPr>
            <a:xfrm>
              <a:off x="4025007" y="2924033"/>
              <a:ext cx="1009934" cy="100993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25007" y="3136612"/>
              <a:ext cx="10099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200" b="1" dirty="0" smtClean="0">
                  <a:latin typeface="+mj-lt"/>
                  <a:ea typeface="PT Sans" panose="020B0503020203020204" pitchFamily="34" charset="0"/>
                </a:rPr>
                <a:t>02</a:t>
              </a:r>
              <a:endParaRPr lang="id-ID" sz="32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058050" y="2924033"/>
            <a:ext cx="1009934" cy="1009934"/>
            <a:chOff x="7058050" y="2924033"/>
            <a:chExt cx="1009934" cy="1009934"/>
          </a:xfrm>
        </p:grpSpPr>
        <p:sp>
          <p:nvSpPr>
            <p:cNvPr id="7" name="Oval 6"/>
            <p:cNvSpPr/>
            <p:nvPr/>
          </p:nvSpPr>
          <p:spPr>
            <a:xfrm>
              <a:off x="7058050" y="2924033"/>
              <a:ext cx="1009934" cy="100993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058050" y="3136612"/>
              <a:ext cx="10099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200" b="1" dirty="0" smtClean="0">
                  <a:latin typeface="+mj-lt"/>
                  <a:ea typeface="PT Sans" panose="020B0503020203020204" pitchFamily="34" charset="0"/>
                </a:rPr>
                <a:t>03</a:t>
              </a:r>
              <a:endParaRPr lang="id-ID" sz="32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91093" y="2924033"/>
            <a:ext cx="1009934" cy="1009934"/>
            <a:chOff x="10091093" y="2924033"/>
            <a:chExt cx="1009934" cy="1009934"/>
          </a:xfrm>
        </p:grpSpPr>
        <p:sp>
          <p:nvSpPr>
            <p:cNvPr id="9" name="Oval 8"/>
            <p:cNvSpPr/>
            <p:nvPr/>
          </p:nvSpPr>
          <p:spPr>
            <a:xfrm>
              <a:off x="10091093" y="2924033"/>
              <a:ext cx="1009934" cy="100993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091093" y="3136612"/>
              <a:ext cx="10099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200" b="1" dirty="0" smtClean="0">
                  <a:latin typeface="+mj-lt"/>
                  <a:ea typeface="PT Sans" panose="020B0503020203020204" pitchFamily="34" charset="0"/>
                </a:rPr>
                <a:t>04</a:t>
              </a:r>
              <a:endParaRPr lang="id-ID" sz="32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cxnSp>
        <p:nvCxnSpPr>
          <p:cNvPr id="17" name="Straight Arrow Connector 16"/>
          <p:cNvCxnSpPr>
            <a:stCxn id="5" idx="6"/>
            <a:endCxn id="6" idx="2"/>
          </p:cNvCxnSpPr>
          <p:nvPr/>
        </p:nvCxnSpPr>
        <p:spPr>
          <a:xfrm>
            <a:off x="2088108" y="3429000"/>
            <a:ext cx="19368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6" idx="6"/>
            <a:endCxn id="7" idx="2"/>
          </p:cNvCxnSpPr>
          <p:nvPr/>
        </p:nvCxnSpPr>
        <p:spPr>
          <a:xfrm>
            <a:off x="5034941" y="3429000"/>
            <a:ext cx="20231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7" idx="6"/>
            <a:endCxn id="15" idx="1"/>
          </p:cNvCxnSpPr>
          <p:nvPr/>
        </p:nvCxnSpPr>
        <p:spPr>
          <a:xfrm>
            <a:off x="8067984" y="3429000"/>
            <a:ext cx="20231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95958" y="4693112"/>
            <a:ext cx="21743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42791" y="4693112"/>
            <a:ext cx="21743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75834" y="4693112"/>
            <a:ext cx="21743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been the industry's standard dummy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508877" y="4693112"/>
            <a:ext cx="21743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87308" y="4246838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Text here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67184" y="4246837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Text here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34141" y="4232304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Text here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900227" y="4246837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Text here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cxnSp>
        <p:nvCxnSpPr>
          <p:cNvPr id="31" name="Straight Connector 30"/>
          <p:cNvCxnSpPr>
            <a:stCxn id="9" idx="6"/>
          </p:cNvCxnSpPr>
          <p:nvPr/>
        </p:nvCxnSpPr>
        <p:spPr>
          <a:xfrm>
            <a:off x="11101027" y="3429000"/>
            <a:ext cx="10909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541549" y="1388501"/>
            <a:ext cx="31180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>
                    <a:lumMod val="65000"/>
                  </a:schemeClr>
                </a:solidFill>
              </a:rPr>
              <a:t>HOW TO BOOKED THE ORDER</a:t>
            </a:r>
            <a:endParaRPr lang="id-ID" sz="1000" spc="3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193418" y="865281"/>
            <a:ext cx="3819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OUR SIMPLE BOOK</a:t>
            </a:r>
            <a:endParaRPr lang="id-ID" sz="2800" b="1" dirty="0">
              <a:latin typeface="+mj-lt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5835805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12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2" grpId="0"/>
      <p:bldP spid="3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52812" y="2924033"/>
            <a:ext cx="1009934" cy="1009934"/>
            <a:chOff x="1552812" y="2924033"/>
            <a:chExt cx="1009934" cy="1009934"/>
          </a:xfrm>
        </p:grpSpPr>
        <p:sp>
          <p:nvSpPr>
            <p:cNvPr id="5" name="Oval 4"/>
            <p:cNvSpPr/>
            <p:nvPr/>
          </p:nvSpPr>
          <p:spPr>
            <a:xfrm>
              <a:off x="1552812" y="2924033"/>
              <a:ext cx="1009934" cy="100993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52812" y="3136612"/>
              <a:ext cx="10099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200" b="1" dirty="0" smtClean="0">
                  <a:latin typeface="+mj-lt"/>
                  <a:ea typeface="PT Sans" panose="020B0503020203020204" pitchFamily="34" charset="0"/>
                </a:rPr>
                <a:t>05</a:t>
              </a:r>
              <a:endParaRPr lang="id-ID" sz="32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585855" y="2924033"/>
            <a:ext cx="1009934" cy="1009934"/>
            <a:chOff x="4585855" y="2924033"/>
            <a:chExt cx="1009934" cy="1009934"/>
          </a:xfrm>
        </p:grpSpPr>
        <p:sp>
          <p:nvSpPr>
            <p:cNvPr id="6" name="Oval 5"/>
            <p:cNvSpPr/>
            <p:nvPr/>
          </p:nvSpPr>
          <p:spPr>
            <a:xfrm>
              <a:off x="4585855" y="2924033"/>
              <a:ext cx="1009934" cy="100993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85855" y="3136612"/>
              <a:ext cx="10099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200" b="1" dirty="0" smtClean="0">
                  <a:latin typeface="+mj-lt"/>
                  <a:ea typeface="PT Sans" panose="020B0503020203020204" pitchFamily="34" charset="0"/>
                </a:rPr>
                <a:t>06</a:t>
              </a:r>
              <a:endParaRPr lang="id-ID" sz="32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618898" y="2924033"/>
            <a:ext cx="1009934" cy="1009934"/>
            <a:chOff x="7618898" y="2924033"/>
            <a:chExt cx="1009934" cy="1009934"/>
          </a:xfrm>
        </p:grpSpPr>
        <p:sp>
          <p:nvSpPr>
            <p:cNvPr id="7" name="Oval 6"/>
            <p:cNvSpPr/>
            <p:nvPr/>
          </p:nvSpPr>
          <p:spPr>
            <a:xfrm>
              <a:off x="7618898" y="2924033"/>
              <a:ext cx="1009934" cy="100993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618898" y="3136612"/>
              <a:ext cx="10099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3200" b="1" dirty="0" smtClean="0">
                  <a:latin typeface="+mj-lt"/>
                  <a:ea typeface="PT Sans" panose="020B0503020203020204" pitchFamily="34" charset="0"/>
                </a:rPr>
                <a:t>07</a:t>
              </a:r>
              <a:endParaRPr lang="id-ID" sz="32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cxnSp>
        <p:nvCxnSpPr>
          <p:cNvPr id="11" name="Straight Arrow Connector 10"/>
          <p:cNvCxnSpPr>
            <a:stCxn id="5" idx="6"/>
            <a:endCxn id="6" idx="2"/>
          </p:cNvCxnSpPr>
          <p:nvPr/>
        </p:nvCxnSpPr>
        <p:spPr>
          <a:xfrm>
            <a:off x="2562746" y="3429000"/>
            <a:ext cx="20231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6"/>
            <a:endCxn id="10" idx="1"/>
          </p:cNvCxnSpPr>
          <p:nvPr/>
        </p:nvCxnSpPr>
        <p:spPr>
          <a:xfrm>
            <a:off x="5595789" y="3429000"/>
            <a:ext cx="20231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8" idx="1"/>
          </p:cNvCxnSpPr>
          <p:nvPr/>
        </p:nvCxnSpPr>
        <p:spPr>
          <a:xfrm>
            <a:off x="0" y="3429000"/>
            <a:ext cx="15528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74801" y="4607354"/>
            <a:ext cx="21743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22796" y="4657772"/>
            <a:ext cx="21743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70792" y="4607354"/>
            <a:ext cx="217436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66151" y="4172097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Text here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62142" y="4172096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Text here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14146" y="4207981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Text here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644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/>
        </p:nvSpPr>
        <p:spPr>
          <a:xfrm>
            <a:off x="0" y="0"/>
            <a:ext cx="6059488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Can 5"/>
          <p:cNvSpPr/>
          <p:nvPr/>
        </p:nvSpPr>
        <p:spPr>
          <a:xfrm>
            <a:off x="7958774" y="2976333"/>
            <a:ext cx="1031009" cy="3230928"/>
          </a:xfrm>
          <a:prstGeom prst="ca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/>
          </a:p>
        </p:txBody>
      </p:sp>
      <p:sp>
        <p:nvSpPr>
          <p:cNvPr id="7" name="Can 6"/>
          <p:cNvSpPr/>
          <p:nvPr/>
        </p:nvSpPr>
        <p:spPr>
          <a:xfrm>
            <a:off x="9215389" y="2976333"/>
            <a:ext cx="1031009" cy="3230928"/>
          </a:xfrm>
          <a:prstGeom prst="ca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/>
          </a:p>
        </p:txBody>
      </p:sp>
      <p:sp>
        <p:nvSpPr>
          <p:cNvPr id="8" name="Can 7"/>
          <p:cNvSpPr/>
          <p:nvPr/>
        </p:nvSpPr>
        <p:spPr>
          <a:xfrm>
            <a:off x="10467852" y="3054805"/>
            <a:ext cx="1031009" cy="3152457"/>
          </a:xfrm>
          <a:prstGeom prst="ca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/>
          </a:p>
        </p:txBody>
      </p:sp>
      <p:sp>
        <p:nvSpPr>
          <p:cNvPr id="9" name="Can 8"/>
          <p:cNvSpPr/>
          <p:nvPr/>
        </p:nvSpPr>
        <p:spPr>
          <a:xfrm>
            <a:off x="6692771" y="2976333"/>
            <a:ext cx="1031009" cy="3230928"/>
          </a:xfrm>
          <a:prstGeom prst="ca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/>
          </a:p>
        </p:txBody>
      </p:sp>
      <p:sp>
        <p:nvSpPr>
          <p:cNvPr id="10" name="Can 9"/>
          <p:cNvSpPr/>
          <p:nvPr/>
        </p:nvSpPr>
        <p:spPr>
          <a:xfrm>
            <a:off x="7958774" y="4511768"/>
            <a:ext cx="1031009" cy="1695493"/>
          </a:xfrm>
          <a:prstGeom prst="ca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/>
          </a:p>
        </p:txBody>
      </p:sp>
      <p:sp>
        <p:nvSpPr>
          <p:cNvPr id="11" name="Can 10"/>
          <p:cNvSpPr/>
          <p:nvPr/>
        </p:nvSpPr>
        <p:spPr>
          <a:xfrm>
            <a:off x="9215389" y="4029778"/>
            <a:ext cx="1031009" cy="2177484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/>
          </a:p>
        </p:txBody>
      </p:sp>
      <p:sp>
        <p:nvSpPr>
          <p:cNvPr id="12" name="Can 11"/>
          <p:cNvSpPr/>
          <p:nvPr/>
        </p:nvSpPr>
        <p:spPr>
          <a:xfrm>
            <a:off x="10467852" y="3574739"/>
            <a:ext cx="1031009" cy="2632523"/>
          </a:xfrm>
          <a:prstGeom prst="can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/>
          </a:p>
        </p:txBody>
      </p:sp>
      <p:sp>
        <p:nvSpPr>
          <p:cNvPr id="13" name="Can 12"/>
          <p:cNvSpPr/>
          <p:nvPr/>
        </p:nvSpPr>
        <p:spPr>
          <a:xfrm>
            <a:off x="6692771" y="5118520"/>
            <a:ext cx="1031008" cy="1088741"/>
          </a:xfrm>
          <a:prstGeom prst="can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/>
          </a:p>
        </p:txBody>
      </p:sp>
      <p:sp>
        <p:nvSpPr>
          <p:cNvPr id="14" name="Rectangle 13"/>
          <p:cNvSpPr/>
          <p:nvPr/>
        </p:nvSpPr>
        <p:spPr>
          <a:xfrm>
            <a:off x="6922139" y="5638814"/>
            <a:ext cx="572273" cy="2873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id-ID" sz="1867" b="1" dirty="0">
                <a:solidFill>
                  <a:schemeClr val="bg1"/>
                </a:solidFill>
                <a:latin typeface="Montserrat Black" panose="00000A00000000000000" pitchFamily="50" charset="0"/>
              </a:rPr>
              <a:t>20%</a:t>
            </a:r>
            <a:endParaRPr lang="en-US" sz="1867" b="1" dirty="0">
              <a:solidFill>
                <a:schemeClr val="bg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92484" y="2244334"/>
            <a:ext cx="1763589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2</a:t>
            </a:r>
            <a:r>
              <a:rPr lang="id-ID" sz="140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016</a:t>
            </a:r>
            <a:endParaRPr lang="en-US" sz="1400" b="1" dirty="0">
              <a:solidFill>
                <a:schemeClr val="accent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49099" y="2244531"/>
            <a:ext cx="1763589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201</a:t>
            </a:r>
            <a:r>
              <a:rPr lang="id-ID" sz="140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8</a:t>
            </a:r>
            <a:endParaRPr lang="en-US" sz="1400" b="1" dirty="0">
              <a:solidFill>
                <a:schemeClr val="accent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101562" y="2244531"/>
            <a:ext cx="1763589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202</a:t>
            </a:r>
            <a:r>
              <a:rPr lang="id-ID" sz="140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0</a:t>
            </a:r>
            <a:endParaRPr lang="en-US" sz="1400" b="1" dirty="0">
              <a:solidFill>
                <a:schemeClr val="accent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181730" y="5280248"/>
            <a:ext cx="585097" cy="2873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id-ID" sz="1867" b="1" dirty="0">
                <a:solidFill>
                  <a:schemeClr val="bg1"/>
                </a:solidFill>
                <a:latin typeface="Montserrat Black" panose="00000A00000000000000" pitchFamily="50" charset="0"/>
              </a:rPr>
              <a:t>40%</a:t>
            </a:r>
            <a:endParaRPr lang="en-US" sz="1867" b="1" dirty="0">
              <a:solidFill>
                <a:schemeClr val="bg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439948" y="4981800"/>
            <a:ext cx="581891" cy="2873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id-ID" sz="1867" b="1" dirty="0">
                <a:solidFill>
                  <a:schemeClr val="bg1"/>
                </a:solidFill>
                <a:latin typeface="Montserrat Black" panose="00000A00000000000000" pitchFamily="50" charset="0"/>
              </a:rPr>
              <a:t>60%</a:t>
            </a:r>
            <a:endParaRPr lang="en-US" sz="1867" b="1" dirty="0">
              <a:solidFill>
                <a:schemeClr val="bg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691609" y="4611253"/>
            <a:ext cx="583494" cy="2873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id-ID" sz="1867" b="1" dirty="0">
                <a:solidFill>
                  <a:schemeClr val="bg1"/>
                </a:solidFill>
                <a:latin typeface="Montserrat Black" panose="00000A00000000000000" pitchFamily="50" charset="0"/>
              </a:rPr>
              <a:t>80%</a:t>
            </a:r>
            <a:endParaRPr lang="en-US" sz="1867" b="1" dirty="0">
              <a:solidFill>
                <a:schemeClr val="bg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01782" y="2527256"/>
            <a:ext cx="3153139" cy="460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067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of the variations passages lorem ipsum available majority have</a:t>
            </a:r>
            <a:r>
              <a:rPr lang="id-ID" sz="1067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067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of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2301782" y="2481981"/>
            <a:ext cx="315313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301782" y="2154946"/>
            <a:ext cx="1763589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201</a:t>
            </a:r>
            <a:r>
              <a:rPr lang="id-ID" sz="1400" b="1" dirty="0">
                <a:solidFill>
                  <a:schemeClr val="bg1"/>
                </a:solidFill>
                <a:latin typeface="+mj-lt"/>
              </a:rPr>
              <a:t>4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036909" y="2281267"/>
            <a:ext cx="98103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id-ID" sz="3200" b="1" dirty="0">
                <a:solidFill>
                  <a:schemeClr val="bg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26481" y="2244531"/>
            <a:ext cx="1763589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id-ID" sz="140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2014</a:t>
            </a:r>
            <a:endParaRPr lang="en-US" sz="1400" b="1" dirty="0">
              <a:solidFill>
                <a:schemeClr val="accent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301782" y="3672941"/>
            <a:ext cx="3153139" cy="460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067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of the variations passages lorem ipsum available majority have</a:t>
            </a:r>
            <a:r>
              <a:rPr lang="id-ID" sz="1067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067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of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2301782" y="3627666"/>
            <a:ext cx="315313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301782" y="3300631"/>
            <a:ext cx="1763589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201</a:t>
            </a:r>
            <a:r>
              <a:rPr lang="id-ID" sz="1400" b="1" dirty="0">
                <a:solidFill>
                  <a:schemeClr val="bg1"/>
                </a:solidFill>
                <a:latin typeface="+mj-lt"/>
              </a:rPr>
              <a:t>6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036909" y="3426952"/>
            <a:ext cx="1003480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id-ID" sz="3200" b="1" dirty="0">
                <a:solidFill>
                  <a:schemeClr val="bg1"/>
                </a:solidFill>
                <a:latin typeface="+mj-lt"/>
              </a:rPr>
              <a:t>40%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301782" y="4768792"/>
            <a:ext cx="3153139" cy="460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067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of the variations passages lorem ipsum available majority have</a:t>
            </a:r>
            <a:r>
              <a:rPr lang="id-ID" sz="1067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067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of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2301782" y="4723517"/>
            <a:ext cx="315313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301782" y="4396482"/>
            <a:ext cx="1763589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201</a:t>
            </a:r>
            <a:r>
              <a:rPr lang="id-ID" sz="1400" b="1" dirty="0">
                <a:solidFill>
                  <a:schemeClr val="bg1"/>
                </a:solidFill>
                <a:latin typeface="+mj-lt"/>
              </a:rPr>
              <a:t>8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036909" y="4522803"/>
            <a:ext cx="997068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id-ID" sz="3200" b="1" dirty="0">
                <a:solidFill>
                  <a:schemeClr val="bg1"/>
                </a:solidFill>
                <a:latin typeface="+mj-lt"/>
              </a:rPr>
              <a:t>60%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285047" y="5869525"/>
            <a:ext cx="3153139" cy="460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067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of the variations passages lorem ipsum available majority have</a:t>
            </a:r>
            <a:r>
              <a:rPr lang="id-ID" sz="1067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1067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of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2301782" y="5824250"/>
            <a:ext cx="315313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301782" y="5497215"/>
            <a:ext cx="1763589" cy="21544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+mj-lt"/>
              </a:rPr>
              <a:t>202</a:t>
            </a:r>
            <a:r>
              <a:rPr lang="id-ID" sz="1400" b="1" dirty="0">
                <a:solidFill>
                  <a:schemeClr val="bg1"/>
                </a:solidFill>
                <a:latin typeface="+mj-lt"/>
              </a:rPr>
              <a:t>0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036909" y="5623536"/>
            <a:ext cx="1000274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id-ID" sz="3200" b="1" dirty="0">
                <a:solidFill>
                  <a:schemeClr val="bg1"/>
                </a:solidFill>
                <a:latin typeface="+mj-lt"/>
              </a:rPr>
              <a:t>80%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65813" y="865281"/>
            <a:ext cx="369432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bg1"/>
                </a:solidFill>
                <a:latin typeface="+mj-lt"/>
              </a:rPr>
              <a:t>SALES REPORT</a:t>
            </a:r>
            <a:endParaRPr lang="id-ID" sz="28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1077581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988011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/>
                </a:solidFill>
              </a:rPr>
              <a:t>A FEW SPEECH</a:t>
            </a:r>
            <a:endParaRPr lang="id-ID" sz="10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90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50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250"/>
                            </p:stCondLst>
                            <p:childTnLst>
                              <p:par>
                                <p:cTn id="1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475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5250"/>
                            </p:stCondLst>
                            <p:childTnLst>
                              <p:par>
                                <p:cTn id="1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5750"/>
                            </p:stCondLst>
                            <p:childTnLst>
                              <p:par>
                                <p:cTn id="1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6500"/>
                            </p:stCondLst>
                            <p:childTnLst>
                              <p:par>
                                <p:cTn id="1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39" grpId="0"/>
      <p:bldP spid="41" grpId="0"/>
      <p:bldP spid="42" grpId="0"/>
      <p:bldP spid="43" grpId="0"/>
      <p:bldP spid="44" grpId="0"/>
      <p:bldP spid="46" grpId="0"/>
      <p:bldP spid="47" grpId="0"/>
      <p:bldP spid="48" grpId="0"/>
      <p:bldP spid="50" grpId="0"/>
      <p:bldP spid="51" grpId="0"/>
      <p:bldP spid="52" grpId="0"/>
      <p:bldP spid="54" grpId="0"/>
      <p:bldP spid="55" grpId="0"/>
      <p:bldP spid="38" grpId="0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965809" y="1524114"/>
            <a:ext cx="48115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+mj-lt"/>
              </a:rPr>
              <a:t>There Are Only Three Things Women Need In Life: </a:t>
            </a:r>
            <a:r>
              <a:rPr lang="en-US" sz="3600" dirty="0" smtClean="0">
                <a:solidFill>
                  <a:schemeClr val="accent1"/>
                </a:solidFill>
                <a:latin typeface="+mj-lt"/>
              </a:rPr>
              <a:t>Food</a:t>
            </a: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3600" dirty="0" smtClean="0">
                <a:solidFill>
                  <a:schemeClr val="accent1"/>
                </a:solidFill>
                <a:latin typeface="+mj-lt"/>
              </a:rPr>
              <a:t>Water</a:t>
            </a: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, And </a:t>
            </a:r>
            <a:r>
              <a:rPr lang="en-US" sz="3600" dirty="0" smtClean="0">
                <a:solidFill>
                  <a:schemeClr val="accent1"/>
                </a:solidFill>
                <a:latin typeface="+mj-lt"/>
              </a:rPr>
              <a:t>Compliments</a:t>
            </a:r>
            <a:r>
              <a:rPr lang="id-ID" sz="3600" dirty="0" smtClean="0">
                <a:solidFill>
                  <a:schemeClr val="bg1"/>
                </a:solidFill>
                <a:latin typeface="+mj-lt"/>
              </a:rPr>
              <a:t>.</a:t>
            </a:r>
            <a:endParaRPr lang="en-US" sz="3600" dirty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5808" y="4783043"/>
            <a:ext cx="1808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>
                <a:solidFill>
                  <a:schemeClr val="bg1">
                    <a:lumMod val="65000"/>
                  </a:schemeClr>
                </a:solidFill>
              </a:rPr>
              <a:t>CHRIS</a:t>
            </a:r>
            <a:r>
              <a:rPr lang="id-ID" sz="1200" dirty="0" smtClean="0">
                <a:solidFill>
                  <a:schemeClr val="bg1">
                    <a:lumMod val="65000"/>
                  </a:schemeClr>
                </a:solidFill>
              </a:rPr>
              <a:t> ROCK</a:t>
            </a:r>
            <a:endParaRPr lang="id-ID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H="1" flipV="1">
            <a:off x="1053206" y="4529196"/>
            <a:ext cx="860971" cy="7651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8"/>
          <p:cNvSpPr>
            <a:spLocks noChangeArrowheads="1"/>
          </p:cNvSpPr>
          <p:nvPr/>
        </p:nvSpPr>
        <p:spPr bwMode="auto">
          <a:xfrm>
            <a:off x="2437509" y="5982694"/>
            <a:ext cx="347043" cy="342900"/>
          </a:xfrm>
          <a:custGeom>
            <a:avLst/>
            <a:gdLst>
              <a:gd name="T0" fmla="*/ 212 w 479"/>
              <a:gd name="T1" fmla="*/ 169 h 471"/>
              <a:gd name="T2" fmla="*/ 212 w 479"/>
              <a:gd name="T3" fmla="*/ 169 h 471"/>
              <a:gd name="T4" fmla="*/ 185 w 479"/>
              <a:gd name="T5" fmla="*/ 142 h 471"/>
              <a:gd name="T6" fmla="*/ 177 w 479"/>
              <a:gd name="T7" fmla="*/ 142 h 471"/>
              <a:gd name="T8" fmla="*/ 168 w 479"/>
              <a:gd name="T9" fmla="*/ 160 h 471"/>
              <a:gd name="T10" fmla="*/ 168 w 479"/>
              <a:gd name="T11" fmla="*/ 187 h 471"/>
              <a:gd name="T12" fmla="*/ 194 w 479"/>
              <a:gd name="T13" fmla="*/ 213 h 471"/>
              <a:gd name="T14" fmla="*/ 203 w 479"/>
              <a:gd name="T15" fmla="*/ 213 h 471"/>
              <a:gd name="T16" fmla="*/ 212 w 479"/>
              <a:gd name="T17" fmla="*/ 169 h 471"/>
              <a:gd name="T18" fmla="*/ 238 w 479"/>
              <a:gd name="T19" fmla="*/ 0 h 471"/>
              <a:gd name="T20" fmla="*/ 238 w 479"/>
              <a:gd name="T21" fmla="*/ 0 h 471"/>
              <a:gd name="T22" fmla="*/ 0 w 479"/>
              <a:gd name="T23" fmla="*/ 231 h 471"/>
              <a:gd name="T24" fmla="*/ 238 w 479"/>
              <a:gd name="T25" fmla="*/ 470 h 471"/>
              <a:gd name="T26" fmla="*/ 478 w 479"/>
              <a:gd name="T27" fmla="*/ 231 h 471"/>
              <a:gd name="T28" fmla="*/ 238 w 479"/>
              <a:gd name="T29" fmla="*/ 0 h 471"/>
              <a:gd name="T30" fmla="*/ 221 w 479"/>
              <a:gd name="T31" fmla="*/ 338 h 471"/>
              <a:gd name="T32" fmla="*/ 221 w 479"/>
              <a:gd name="T33" fmla="*/ 338 h 471"/>
              <a:gd name="T34" fmla="*/ 185 w 479"/>
              <a:gd name="T35" fmla="*/ 346 h 471"/>
              <a:gd name="T36" fmla="*/ 185 w 479"/>
              <a:gd name="T37" fmla="*/ 346 h 471"/>
              <a:gd name="T38" fmla="*/ 185 w 479"/>
              <a:gd name="T39" fmla="*/ 346 h 471"/>
              <a:gd name="T40" fmla="*/ 124 w 479"/>
              <a:gd name="T41" fmla="*/ 301 h 471"/>
              <a:gd name="T42" fmla="*/ 194 w 479"/>
              <a:gd name="T43" fmla="*/ 248 h 471"/>
              <a:gd name="T44" fmla="*/ 194 w 479"/>
              <a:gd name="T45" fmla="*/ 248 h 471"/>
              <a:gd name="T46" fmla="*/ 185 w 479"/>
              <a:gd name="T47" fmla="*/ 231 h 471"/>
              <a:gd name="T48" fmla="*/ 185 w 479"/>
              <a:gd name="T49" fmla="*/ 231 h 471"/>
              <a:gd name="T50" fmla="*/ 159 w 479"/>
              <a:gd name="T51" fmla="*/ 222 h 471"/>
              <a:gd name="T52" fmla="*/ 141 w 479"/>
              <a:gd name="T53" fmla="*/ 178 h 471"/>
              <a:gd name="T54" fmla="*/ 194 w 479"/>
              <a:gd name="T55" fmla="*/ 125 h 471"/>
              <a:gd name="T56" fmla="*/ 256 w 479"/>
              <a:gd name="T57" fmla="*/ 125 h 471"/>
              <a:gd name="T58" fmla="*/ 256 w 479"/>
              <a:gd name="T59" fmla="*/ 125 h 471"/>
              <a:gd name="T60" fmla="*/ 238 w 479"/>
              <a:gd name="T61" fmla="*/ 134 h 471"/>
              <a:gd name="T62" fmla="*/ 221 w 479"/>
              <a:gd name="T63" fmla="*/ 134 h 471"/>
              <a:gd name="T64" fmla="*/ 238 w 479"/>
              <a:gd name="T65" fmla="*/ 178 h 471"/>
              <a:gd name="T66" fmla="*/ 230 w 479"/>
              <a:gd name="T67" fmla="*/ 213 h 471"/>
              <a:gd name="T68" fmla="*/ 212 w 479"/>
              <a:gd name="T69" fmla="*/ 231 h 471"/>
              <a:gd name="T70" fmla="*/ 230 w 479"/>
              <a:gd name="T71" fmla="*/ 240 h 471"/>
              <a:gd name="T72" fmla="*/ 256 w 479"/>
              <a:gd name="T73" fmla="*/ 284 h 471"/>
              <a:gd name="T74" fmla="*/ 221 w 479"/>
              <a:gd name="T75" fmla="*/ 338 h 471"/>
              <a:gd name="T76" fmla="*/ 354 w 479"/>
              <a:gd name="T77" fmla="*/ 231 h 471"/>
              <a:gd name="T78" fmla="*/ 354 w 479"/>
              <a:gd name="T79" fmla="*/ 231 h 471"/>
              <a:gd name="T80" fmla="*/ 310 w 479"/>
              <a:gd name="T81" fmla="*/ 231 h 471"/>
              <a:gd name="T82" fmla="*/ 310 w 479"/>
              <a:gd name="T83" fmla="*/ 275 h 471"/>
              <a:gd name="T84" fmla="*/ 291 w 479"/>
              <a:gd name="T85" fmla="*/ 275 h 471"/>
              <a:gd name="T86" fmla="*/ 291 w 479"/>
              <a:gd name="T87" fmla="*/ 231 h 471"/>
              <a:gd name="T88" fmla="*/ 256 w 479"/>
              <a:gd name="T89" fmla="*/ 231 h 471"/>
              <a:gd name="T90" fmla="*/ 256 w 479"/>
              <a:gd name="T91" fmla="*/ 213 h 471"/>
              <a:gd name="T92" fmla="*/ 291 w 479"/>
              <a:gd name="T93" fmla="*/ 213 h 471"/>
              <a:gd name="T94" fmla="*/ 291 w 479"/>
              <a:gd name="T95" fmla="*/ 169 h 471"/>
              <a:gd name="T96" fmla="*/ 310 w 479"/>
              <a:gd name="T97" fmla="*/ 169 h 471"/>
              <a:gd name="T98" fmla="*/ 310 w 479"/>
              <a:gd name="T99" fmla="*/ 213 h 471"/>
              <a:gd name="T100" fmla="*/ 354 w 479"/>
              <a:gd name="T101" fmla="*/ 213 h 471"/>
              <a:gd name="T102" fmla="*/ 354 w 479"/>
              <a:gd name="T103" fmla="*/ 231 h 471"/>
              <a:gd name="T104" fmla="*/ 194 w 479"/>
              <a:gd name="T105" fmla="*/ 266 h 471"/>
              <a:gd name="T106" fmla="*/ 194 w 479"/>
              <a:gd name="T107" fmla="*/ 266 h 471"/>
              <a:gd name="T108" fmla="*/ 194 w 479"/>
              <a:gd name="T109" fmla="*/ 266 h 471"/>
              <a:gd name="T110" fmla="*/ 159 w 479"/>
              <a:gd name="T111" fmla="*/ 275 h 471"/>
              <a:gd name="T112" fmla="*/ 150 w 479"/>
              <a:gd name="T113" fmla="*/ 301 h 471"/>
              <a:gd name="T114" fmla="*/ 194 w 479"/>
              <a:gd name="T115" fmla="*/ 328 h 471"/>
              <a:gd name="T116" fmla="*/ 230 w 479"/>
              <a:gd name="T117" fmla="*/ 293 h 471"/>
              <a:gd name="T118" fmla="*/ 194 w 479"/>
              <a:gd name="T119" fmla="*/ 26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9" h="471">
                <a:moveTo>
                  <a:pt x="212" y="169"/>
                </a:moveTo>
                <a:lnTo>
                  <a:pt x="212" y="169"/>
                </a:lnTo>
                <a:cubicBezTo>
                  <a:pt x="212" y="142"/>
                  <a:pt x="203" y="142"/>
                  <a:pt x="185" y="142"/>
                </a:cubicBezTo>
                <a:cubicBezTo>
                  <a:pt x="185" y="142"/>
                  <a:pt x="185" y="142"/>
                  <a:pt x="177" y="142"/>
                </a:cubicBezTo>
                <a:cubicBezTo>
                  <a:pt x="177" y="142"/>
                  <a:pt x="168" y="151"/>
                  <a:pt x="168" y="160"/>
                </a:cubicBezTo>
                <a:cubicBezTo>
                  <a:pt x="159" y="160"/>
                  <a:pt x="159" y="169"/>
                  <a:pt x="168" y="187"/>
                </a:cubicBezTo>
                <a:cubicBezTo>
                  <a:pt x="168" y="195"/>
                  <a:pt x="185" y="213"/>
                  <a:pt x="194" y="213"/>
                </a:cubicBezTo>
                <a:cubicBezTo>
                  <a:pt x="194" y="213"/>
                  <a:pt x="194" y="213"/>
                  <a:pt x="203" y="213"/>
                </a:cubicBezTo>
                <a:cubicBezTo>
                  <a:pt x="212" y="204"/>
                  <a:pt x="221" y="187"/>
                  <a:pt x="212" y="169"/>
                </a:cubicBez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38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21" y="338"/>
                </a:moveTo>
                <a:lnTo>
                  <a:pt x="221" y="338"/>
                </a:lnTo>
                <a:cubicBezTo>
                  <a:pt x="212" y="346"/>
                  <a:pt x="194" y="346"/>
                  <a:pt x="185" y="346"/>
                </a:cubicBezTo>
                <a:lnTo>
                  <a:pt x="185" y="346"/>
                </a:lnTo>
                <a:lnTo>
                  <a:pt x="185" y="346"/>
                </a:lnTo>
                <a:cubicBezTo>
                  <a:pt x="177" y="346"/>
                  <a:pt x="124" y="346"/>
                  <a:pt x="124" y="301"/>
                </a:cubicBezTo>
                <a:cubicBezTo>
                  <a:pt x="124" y="257"/>
                  <a:pt x="177" y="248"/>
                  <a:pt x="194" y="248"/>
                </a:cubicBezTo>
                <a:lnTo>
                  <a:pt x="194" y="248"/>
                </a:lnTo>
                <a:cubicBezTo>
                  <a:pt x="185" y="240"/>
                  <a:pt x="185" y="231"/>
                  <a:pt x="185" y="231"/>
                </a:cubicBezTo>
                <a:lnTo>
                  <a:pt x="185" y="231"/>
                </a:lnTo>
                <a:cubicBezTo>
                  <a:pt x="177" y="231"/>
                  <a:pt x="168" y="222"/>
                  <a:pt x="159" y="222"/>
                </a:cubicBezTo>
                <a:cubicBezTo>
                  <a:pt x="141" y="213"/>
                  <a:pt x="141" y="195"/>
                  <a:pt x="141" y="178"/>
                </a:cubicBezTo>
                <a:cubicBezTo>
                  <a:pt x="141" y="125"/>
                  <a:pt x="194" y="125"/>
                  <a:pt x="194" y="125"/>
                </a:cubicBezTo>
                <a:cubicBezTo>
                  <a:pt x="256" y="125"/>
                  <a:pt x="256" y="125"/>
                  <a:pt x="256" y="125"/>
                </a:cubicBezTo>
                <a:lnTo>
                  <a:pt x="256" y="125"/>
                </a:lnTo>
                <a:cubicBezTo>
                  <a:pt x="256" y="134"/>
                  <a:pt x="238" y="134"/>
                  <a:pt x="238" y="134"/>
                </a:cubicBezTo>
                <a:cubicBezTo>
                  <a:pt x="230" y="134"/>
                  <a:pt x="230" y="134"/>
                  <a:pt x="221" y="134"/>
                </a:cubicBezTo>
                <a:cubicBezTo>
                  <a:pt x="238" y="142"/>
                  <a:pt x="238" y="160"/>
                  <a:pt x="238" y="178"/>
                </a:cubicBezTo>
                <a:cubicBezTo>
                  <a:pt x="238" y="195"/>
                  <a:pt x="230" y="204"/>
                  <a:pt x="230" y="213"/>
                </a:cubicBezTo>
                <a:cubicBezTo>
                  <a:pt x="221" y="222"/>
                  <a:pt x="212" y="222"/>
                  <a:pt x="212" y="231"/>
                </a:cubicBezTo>
                <a:cubicBezTo>
                  <a:pt x="212" y="231"/>
                  <a:pt x="221" y="240"/>
                  <a:pt x="230" y="240"/>
                </a:cubicBezTo>
                <a:cubicBezTo>
                  <a:pt x="238" y="248"/>
                  <a:pt x="256" y="266"/>
                  <a:pt x="256" y="284"/>
                </a:cubicBezTo>
                <a:cubicBezTo>
                  <a:pt x="256" y="310"/>
                  <a:pt x="247" y="328"/>
                  <a:pt x="221" y="338"/>
                </a:cubicBezTo>
                <a:close/>
                <a:moveTo>
                  <a:pt x="354" y="231"/>
                </a:moveTo>
                <a:lnTo>
                  <a:pt x="354" y="231"/>
                </a:lnTo>
                <a:cubicBezTo>
                  <a:pt x="310" y="231"/>
                  <a:pt x="310" y="231"/>
                  <a:pt x="310" y="231"/>
                </a:cubicBezTo>
                <a:cubicBezTo>
                  <a:pt x="310" y="275"/>
                  <a:pt x="310" y="275"/>
                  <a:pt x="310" y="275"/>
                </a:cubicBezTo>
                <a:cubicBezTo>
                  <a:pt x="291" y="275"/>
                  <a:pt x="291" y="275"/>
                  <a:pt x="291" y="275"/>
                </a:cubicBezTo>
                <a:cubicBezTo>
                  <a:pt x="291" y="231"/>
                  <a:pt x="291" y="231"/>
                  <a:pt x="291" y="231"/>
                </a:cubicBezTo>
                <a:cubicBezTo>
                  <a:pt x="256" y="231"/>
                  <a:pt x="256" y="231"/>
                  <a:pt x="256" y="231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91" y="213"/>
                  <a:pt x="291" y="213"/>
                  <a:pt x="291" y="213"/>
                </a:cubicBezTo>
                <a:cubicBezTo>
                  <a:pt x="291" y="169"/>
                  <a:pt x="291" y="169"/>
                  <a:pt x="291" y="169"/>
                </a:cubicBezTo>
                <a:cubicBezTo>
                  <a:pt x="310" y="169"/>
                  <a:pt x="310" y="169"/>
                  <a:pt x="310" y="169"/>
                </a:cubicBezTo>
                <a:cubicBezTo>
                  <a:pt x="310" y="213"/>
                  <a:pt x="310" y="213"/>
                  <a:pt x="310" y="213"/>
                </a:cubicBezTo>
                <a:cubicBezTo>
                  <a:pt x="354" y="213"/>
                  <a:pt x="354" y="213"/>
                  <a:pt x="354" y="213"/>
                </a:cubicBezTo>
                <a:lnTo>
                  <a:pt x="354" y="231"/>
                </a:lnTo>
                <a:close/>
                <a:moveTo>
                  <a:pt x="194" y="266"/>
                </a:moveTo>
                <a:lnTo>
                  <a:pt x="194" y="266"/>
                </a:lnTo>
                <a:lnTo>
                  <a:pt x="194" y="266"/>
                </a:lnTo>
                <a:cubicBezTo>
                  <a:pt x="177" y="266"/>
                  <a:pt x="168" y="266"/>
                  <a:pt x="159" y="275"/>
                </a:cubicBezTo>
                <a:cubicBezTo>
                  <a:pt x="159" y="284"/>
                  <a:pt x="150" y="293"/>
                  <a:pt x="150" y="301"/>
                </a:cubicBezTo>
                <a:cubicBezTo>
                  <a:pt x="150" y="319"/>
                  <a:pt x="168" y="328"/>
                  <a:pt x="194" y="328"/>
                </a:cubicBezTo>
                <a:cubicBezTo>
                  <a:pt x="221" y="319"/>
                  <a:pt x="230" y="310"/>
                  <a:pt x="230" y="293"/>
                </a:cubicBezTo>
                <a:cubicBezTo>
                  <a:pt x="230" y="275"/>
                  <a:pt x="212" y="266"/>
                  <a:pt x="194" y="26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45712" tIns="22856" rIns="45712" bIns="22856" anchor="ctr"/>
          <a:lstStyle/>
          <a:p>
            <a:pPr>
              <a:defRPr/>
            </a:pPr>
            <a:endParaRPr lang="en-US" sz="900" dirty="0">
              <a:latin typeface="Lato Light"/>
            </a:endParaRPr>
          </a:p>
        </p:txBody>
      </p:sp>
      <p:sp>
        <p:nvSpPr>
          <p:cNvPr id="9" name="Freeform 79"/>
          <p:cNvSpPr>
            <a:spLocks noChangeArrowheads="1"/>
          </p:cNvSpPr>
          <p:nvPr/>
        </p:nvSpPr>
        <p:spPr bwMode="auto">
          <a:xfrm>
            <a:off x="1748118" y="5982694"/>
            <a:ext cx="347043" cy="342900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293 w 479"/>
              <a:gd name="T13" fmla="*/ 160 h 471"/>
              <a:gd name="T14" fmla="*/ 293 w 479"/>
              <a:gd name="T15" fmla="*/ 160 h 471"/>
              <a:gd name="T16" fmla="*/ 257 w 479"/>
              <a:gd name="T17" fmla="*/ 160 h 471"/>
              <a:gd name="T18" fmla="*/ 249 w 479"/>
              <a:gd name="T19" fmla="*/ 178 h 471"/>
              <a:gd name="T20" fmla="*/ 249 w 479"/>
              <a:gd name="T21" fmla="*/ 195 h 471"/>
              <a:gd name="T22" fmla="*/ 293 w 479"/>
              <a:gd name="T23" fmla="*/ 195 h 471"/>
              <a:gd name="T24" fmla="*/ 293 w 479"/>
              <a:gd name="T25" fmla="*/ 240 h 471"/>
              <a:gd name="T26" fmla="*/ 249 w 479"/>
              <a:gd name="T27" fmla="*/ 240 h 471"/>
              <a:gd name="T28" fmla="*/ 249 w 479"/>
              <a:gd name="T29" fmla="*/ 346 h 471"/>
              <a:gd name="T30" fmla="*/ 213 w 479"/>
              <a:gd name="T31" fmla="*/ 346 h 471"/>
              <a:gd name="T32" fmla="*/ 213 w 479"/>
              <a:gd name="T33" fmla="*/ 240 h 471"/>
              <a:gd name="T34" fmla="*/ 169 w 479"/>
              <a:gd name="T35" fmla="*/ 240 h 471"/>
              <a:gd name="T36" fmla="*/ 169 w 479"/>
              <a:gd name="T37" fmla="*/ 195 h 471"/>
              <a:gd name="T38" fmla="*/ 213 w 479"/>
              <a:gd name="T39" fmla="*/ 195 h 471"/>
              <a:gd name="T40" fmla="*/ 213 w 479"/>
              <a:gd name="T41" fmla="*/ 178 h 471"/>
              <a:gd name="T42" fmla="*/ 257 w 479"/>
              <a:gd name="T43" fmla="*/ 125 h 471"/>
              <a:gd name="T44" fmla="*/ 293 w 479"/>
              <a:gd name="T45" fmla="*/ 125 h 471"/>
              <a:gd name="T46" fmla="*/ 293 w 479"/>
              <a:gd name="T47" fmla="*/ 16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40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293" y="160"/>
                </a:moveTo>
                <a:lnTo>
                  <a:pt x="293" y="160"/>
                </a:lnTo>
                <a:cubicBezTo>
                  <a:pt x="257" y="160"/>
                  <a:pt x="257" y="160"/>
                  <a:pt x="257" y="160"/>
                </a:cubicBezTo>
                <a:cubicBezTo>
                  <a:pt x="257" y="160"/>
                  <a:pt x="249" y="169"/>
                  <a:pt x="249" y="178"/>
                </a:cubicBezTo>
                <a:cubicBezTo>
                  <a:pt x="249" y="195"/>
                  <a:pt x="249" y="195"/>
                  <a:pt x="249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49" y="240"/>
                  <a:pt x="249" y="240"/>
                  <a:pt x="249" y="240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13" y="346"/>
                  <a:pt x="213" y="346"/>
                  <a:pt x="213" y="346"/>
                </a:cubicBezTo>
                <a:cubicBezTo>
                  <a:pt x="213" y="240"/>
                  <a:pt x="213" y="240"/>
                  <a:pt x="213" y="240"/>
                </a:cubicBezTo>
                <a:cubicBezTo>
                  <a:pt x="169" y="240"/>
                  <a:pt x="169" y="240"/>
                  <a:pt x="169" y="240"/>
                </a:cubicBezTo>
                <a:cubicBezTo>
                  <a:pt x="169" y="195"/>
                  <a:pt x="169" y="195"/>
                  <a:pt x="169" y="195"/>
                </a:cubicBezTo>
                <a:cubicBezTo>
                  <a:pt x="213" y="195"/>
                  <a:pt x="213" y="195"/>
                  <a:pt x="213" y="195"/>
                </a:cubicBezTo>
                <a:cubicBezTo>
                  <a:pt x="213" y="178"/>
                  <a:pt x="213" y="178"/>
                  <a:pt x="213" y="178"/>
                </a:cubicBezTo>
                <a:cubicBezTo>
                  <a:pt x="213" y="151"/>
                  <a:pt x="230" y="125"/>
                  <a:pt x="257" y="125"/>
                </a:cubicBezTo>
                <a:cubicBezTo>
                  <a:pt x="293" y="125"/>
                  <a:pt x="293" y="125"/>
                  <a:pt x="293" y="125"/>
                </a:cubicBezTo>
                <a:lnTo>
                  <a:pt x="293" y="1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45712" tIns="22856" rIns="45712" bIns="22856" anchor="ctr"/>
          <a:lstStyle/>
          <a:p>
            <a:pPr>
              <a:defRPr/>
            </a:pPr>
            <a:endParaRPr lang="en-US" sz="900" dirty="0">
              <a:latin typeface="Lato Light"/>
            </a:endParaRPr>
          </a:p>
        </p:txBody>
      </p:sp>
      <p:sp>
        <p:nvSpPr>
          <p:cNvPr id="10" name="Freeform 86"/>
          <p:cNvSpPr>
            <a:spLocks noChangeArrowheads="1"/>
          </p:cNvSpPr>
          <p:nvPr/>
        </p:nvSpPr>
        <p:spPr bwMode="auto">
          <a:xfrm>
            <a:off x="1053206" y="5982694"/>
            <a:ext cx="349159" cy="342900"/>
          </a:xfrm>
          <a:custGeom>
            <a:avLst/>
            <a:gdLst>
              <a:gd name="T0" fmla="*/ 239 w 480"/>
              <a:gd name="T1" fmla="*/ 0 h 471"/>
              <a:gd name="T2" fmla="*/ 239 w 480"/>
              <a:gd name="T3" fmla="*/ 0 h 471"/>
              <a:gd name="T4" fmla="*/ 0 w 480"/>
              <a:gd name="T5" fmla="*/ 231 h 471"/>
              <a:gd name="T6" fmla="*/ 239 w 480"/>
              <a:gd name="T7" fmla="*/ 470 h 471"/>
              <a:gd name="T8" fmla="*/ 479 w 480"/>
              <a:gd name="T9" fmla="*/ 231 h 471"/>
              <a:gd name="T10" fmla="*/ 239 w 480"/>
              <a:gd name="T11" fmla="*/ 0 h 471"/>
              <a:gd name="T12" fmla="*/ 337 w 480"/>
              <a:gd name="T13" fmla="*/ 195 h 471"/>
              <a:gd name="T14" fmla="*/ 337 w 480"/>
              <a:gd name="T15" fmla="*/ 195 h 471"/>
              <a:gd name="T16" fmla="*/ 337 w 480"/>
              <a:gd name="T17" fmla="*/ 195 h 471"/>
              <a:gd name="T18" fmla="*/ 204 w 480"/>
              <a:gd name="T19" fmla="*/ 328 h 471"/>
              <a:gd name="T20" fmla="*/ 133 w 480"/>
              <a:gd name="T21" fmla="*/ 310 h 471"/>
              <a:gd name="T22" fmla="*/ 142 w 480"/>
              <a:gd name="T23" fmla="*/ 310 h 471"/>
              <a:gd name="T24" fmla="*/ 204 w 480"/>
              <a:gd name="T25" fmla="*/ 293 h 471"/>
              <a:gd name="T26" fmla="*/ 160 w 480"/>
              <a:gd name="T27" fmla="*/ 257 h 471"/>
              <a:gd name="T28" fmla="*/ 169 w 480"/>
              <a:gd name="T29" fmla="*/ 257 h 471"/>
              <a:gd name="T30" fmla="*/ 178 w 480"/>
              <a:gd name="T31" fmla="*/ 257 h 471"/>
              <a:gd name="T32" fmla="*/ 142 w 480"/>
              <a:gd name="T33" fmla="*/ 213 h 471"/>
              <a:gd name="T34" fmla="*/ 142 w 480"/>
              <a:gd name="T35" fmla="*/ 213 h 471"/>
              <a:gd name="T36" fmla="*/ 160 w 480"/>
              <a:gd name="T37" fmla="*/ 213 h 471"/>
              <a:gd name="T38" fmla="*/ 142 w 480"/>
              <a:gd name="T39" fmla="*/ 178 h 471"/>
              <a:gd name="T40" fmla="*/ 151 w 480"/>
              <a:gd name="T41" fmla="*/ 151 h 471"/>
              <a:gd name="T42" fmla="*/ 239 w 480"/>
              <a:gd name="T43" fmla="*/ 204 h 471"/>
              <a:gd name="T44" fmla="*/ 239 w 480"/>
              <a:gd name="T45" fmla="*/ 195 h 471"/>
              <a:gd name="T46" fmla="*/ 292 w 480"/>
              <a:gd name="T47" fmla="*/ 142 h 471"/>
              <a:gd name="T48" fmla="*/ 319 w 480"/>
              <a:gd name="T49" fmla="*/ 160 h 471"/>
              <a:gd name="T50" fmla="*/ 355 w 480"/>
              <a:gd name="T51" fmla="*/ 151 h 471"/>
              <a:gd name="T52" fmla="*/ 337 w 480"/>
              <a:gd name="T53" fmla="*/ 178 h 471"/>
              <a:gd name="T54" fmla="*/ 364 w 480"/>
              <a:gd name="T55" fmla="*/ 169 h 471"/>
              <a:gd name="T56" fmla="*/ 337 w 480"/>
              <a:gd name="T57" fmla="*/ 195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39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37" y="195"/>
                </a:moveTo>
                <a:lnTo>
                  <a:pt x="337" y="195"/>
                </a:lnTo>
                <a:lnTo>
                  <a:pt x="337" y="195"/>
                </a:lnTo>
                <a:cubicBezTo>
                  <a:pt x="337" y="257"/>
                  <a:pt x="292" y="328"/>
                  <a:pt x="204" y="328"/>
                </a:cubicBezTo>
                <a:cubicBezTo>
                  <a:pt x="178" y="328"/>
                  <a:pt x="151" y="319"/>
                  <a:pt x="133" y="310"/>
                </a:cubicBezTo>
                <a:lnTo>
                  <a:pt x="142" y="310"/>
                </a:lnTo>
                <a:cubicBezTo>
                  <a:pt x="160" y="310"/>
                  <a:pt x="186" y="301"/>
                  <a:pt x="204" y="293"/>
                </a:cubicBezTo>
                <a:cubicBezTo>
                  <a:pt x="178" y="293"/>
                  <a:pt x="160" y="275"/>
                  <a:pt x="160" y="257"/>
                </a:cubicBezTo>
                <a:cubicBezTo>
                  <a:pt x="160" y="257"/>
                  <a:pt x="160" y="257"/>
                  <a:pt x="169" y="257"/>
                </a:cubicBezTo>
                <a:lnTo>
                  <a:pt x="178" y="257"/>
                </a:lnTo>
                <a:cubicBezTo>
                  <a:pt x="160" y="248"/>
                  <a:pt x="142" y="231"/>
                  <a:pt x="142" y="213"/>
                </a:cubicBezTo>
                <a:lnTo>
                  <a:pt x="142" y="213"/>
                </a:lnTo>
                <a:cubicBezTo>
                  <a:pt x="142" y="213"/>
                  <a:pt x="151" y="213"/>
                  <a:pt x="160" y="213"/>
                </a:cubicBezTo>
                <a:cubicBezTo>
                  <a:pt x="151" y="204"/>
                  <a:pt x="142" y="195"/>
                  <a:pt x="142" y="178"/>
                </a:cubicBezTo>
                <a:cubicBezTo>
                  <a:pt x="142" y="169"/>
                  <a:pt x="142" y="160"/>
                  <a:pt x="151" y="151"/>
                </a:cubicBezTo>
                <a:cubicBezTo>
                  <a:pt x="169" y="178"/>
                  <a:pt x="204" y="204"/>
                  <a:pt x="239" y="20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239" y="169"/>
                  <a:pt x="266" y="142"/>
                  <a:pt x="292" y="142"/>
                </a:cubicBezTo>
                <a:cubicBezTo>
                  <a:pt x="301" y="142"/>
                  <a:pt x="319" y="151"/>
                  <a:pt x="319" y="160"/>
                </a:cubicBezTo>
                <a:cubicBezTo>
                  <a:pt x="337" y="160"/>
                  <a:pt x="346" y="151"/>
                  <a:pt x="355" y="151"/>
                </a:cubicBezTo>
                <a:cubicBezTo>
                  <a:pt x="346" y="160"/>
                  <a:pt x="346" y="169"/>
                  <a:pt x="337" y="178"/>
                </a:cubicBezTo>
                <a:cubicBezTo>
                  <a:pt x="346" y="178"/>
                  <a:pt x="355" y="169"/>
                  <a:pt x="364" y="169"/>
                </a:cubicBezTo>
                <a:cubicBezTo>
                  <a:pt x="355" y="178"/>
                  <a:pt x="346" y="187"/>
                  <a:pt x="337" y="19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45712" tIns="22856" rIns="45712" bIns="22856" anchor="ctr"/>
          <a:lstStyle/>
          <a:p>
            <a:pPr>
              <a:defRPr/>
            </a:pPr>
            <a:endParaRPr lang="en-US" sz="900" dirty="0">
              <a:latin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57019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8" grpId="0" animBg="1"/>
      <p:bldP spid="9" grpId="0" animBg="1"/>
      <p:bldP spid="1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4559829" y="3675013"/>
            <a:ext cx="1876963" cy="1001988"/>
            <a:chOff x="1706563" y="4518025"/>
            <a:chExt cx="2605088" cy="1390650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1250754 w 347"/>
                <a:gd name="T1" fmla="*/ 108997 h 370"/>
                <a:gd name="T2" fmla="*/ 0 w 347"/>
                <a:gd name="T3" fmla="*/ 1390650 h 370"/>
                <a:gd name="T4" fmla="*/ 1303338 w 347"/>
                <a:gd name="T5" fmla="*/ 1390650 h 370"/>
                <a:gd name="T6" fmla="*/ 1303338 w 347"/>
                <a:gd name="T7" fmla="*/ 0 h 370"/>
                <a:gd name="T8" fmla="*/ 1250754 w 347"/>
                <a:gd name="T9" fmla="*/ 108997 h 3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d-ID" sz="2400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3009571" y="4518025"/>
              <a:ext cx="130208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defTabSz="914194">
                <a:defRPr/>
              </a:pPr>
              <a:endParaRPr lang="id-ID" sz="2400"/>
            </a:p>
          </p:txBody>
        </p:sp>
      </p:grp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5688263" y="3041115"/>
            <a:ext cx="1879635" cy="1650177"/>
            <a:chOff x="3024188" y="3378200"/>
            <a:chExt cx="2609851" cy="2530475"/>
          </a:xfrm>
          <a:solidFill>
            <a:schemeClr val="accent1">
              <a:lumMod val="75000"/>
            </a:schemeClr>
          </a:solidFill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024188" y="3378200"/>
              <a:ext cx="1306513" cy="2530475"/>
            </a:xfrm>
            <a:custGeom>
              <a:avLst/>
              <a:gdLst>
                <a:gd name="T0" fmla="*/ 1253952 w 348"/>
                <a:gd name="T1" fmla="*/ 195520 h 673"/>
                <a:gd name="T2" fmla="*/ 0 w 348"/>
                <a:gd name="T3" fmla="*/ 2530475 h 673"/>
                <a:gd name="T4" fmla="*/ 1306513 w 348"/>
                <a:gd name="T5" fmla="*/ 2530475 h 673"/>
                <a:gd name="T6" fmla="*/ 1306513 w 348"/>
                <a:gd name="T7" fmla="*/ 0 h 673"/>
                <a:gd name="T8" fmla="*/ 1253952 w 348"/>
                <a:gd name="T9" fmla="*/ 195520 h 6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endParaRPr lang="id-ID" sz="240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4330504" y="3378200"/>
              <a:ext cx="1303535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defTabSz="914194">
                <a:defRPr/>
              </a:pPr>
              <a:endParaRPr lang="id-ID" sz="2400"/>
            </a:p>
          </p:txBody>
        </p:sp>
      </p:grp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6814092" y="2952330"/>
            <a:ext cx="1876296" cy="1738960"/>
            <a:chOff x="4338638" y="2257425"/>
            <a:chExt cx="2605088" cy="3651250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4338638" y="2257425"/>
              <a:ext cx="1303471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defTabSz="914194">
                <a:defRPr/>
              </a:pPr>
              <a:endParaRPr lang="id-ID" sz="2400"/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5642109" y="2257425"/>
              <a:ext cx="1301617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defTabSz="914194">
                <a:defRPr/>
              </a:pPr>
              <a:endParaRPr lang="id-ID" sz="2400"/>
            </a:p>
          </p:txBody>
        </p:sp>
      </p:grp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7946275" y="3277425"/>
            <a:ext cx="1876964" cy="1413865"/>
            <a:chOff x="5661026" y="3946525"/>
            <a:chExt cx="2605088" cy="1962150"/>
          </a:xfrm>
          <a:solidFill>
            <a:schemeClr val="accent1"/>
          </a:solidFill>
        </p:grpSpPr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5661026" y="3946525"/>
              <a:ext cx="1302080" cy="1962150"/>
            </a:xfrm>
            <a:custGeom>
              <a:avLst/>
              <a:gdLst>
                <a:gd name="T0" fmla="*/ 333 w 347"/>
                <a:gd name="T1" fmla="*/ 40 h 522"/>
                <a:gd name="T2" fmla="*/ 0 w 347"/>
                <a:gd name="T3" fmla="*/ 522 h 522"/>
                <a:gd name="T4" fmla="*/ 347 w 347"/>
                <a:gd name="T5" fmla="*/ 522 h 522"/>
                <a:gd name="T6" fmla="*/ 347 w 347"/>
                <a:gd name="T7" fmla="*/ 0 h 522"/>
                <a:gd name="T8" fmla="*/ 333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333" y="40"/>
                  </a:moveTo>
                  <a:cubicBezTo>
                    <a:pt x="242" y="403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18"/>
                    <a:pt x="333" y="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 defTabSz="914194">
                <a:defRPr/>
              </a:pPr>
              <a:endParaRPr lang="id-ID" sz="2400"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6963106" y="3946525"/>
              <a:ext cx="1303008" cy="1962150"/>
            </a:xfrm>
            <a:custGeom>
              <a:avLst/>
              <a:gdLst>
                <a:gd name="T0" fmla="*/ 14 w 347"/>
                <a:gd name="T1" fmla="*/ 40 h 522"/>
                <a:gd name="T2" fmla="*/ 0 w 347"/>
                <a:gd name="T3" fmla="*/ 0 h 522"/>
                <a:gd name="T4" fmla="*/ 0 w 347"/>
                <a:gd name="T5" fmla="*/ 522 h 522"/>
                <a:gd name="T6" fmla="*/ 347 w 347"/>
                <a:gd name="T7" fmla="*/ 522 h 522"/>
                <a:gd name="T8" fmla="*/ 14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14" y="40"/>
                  </a:moveTo>
                  <a:cubicBezTo>
                    <a:pt x="9" y="18"/>
                    <a:pt x="3" y="0"/>
                    <a:pt x="0" y="0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522"/>
                    <a:pt x="105" y="403"/>
                    <a:pt x="14" y="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 defTabSz="914194">
                <a:defRPr/>
              </a:pPr>
              <a:endParaRPr lang="id-ID" sz="2400"/>
            </a:p>
          </p:txBody>
        </p:sp>
      </p:grpSp>
      <p:grpSp>
        <p:nvGrpSpPr>
          <p:cNvPr id="34" name="Group 33"/>
          <p:cNvGrpSpPr>
            <a:grpSpLocks/>
          </p:cNvGrpSpPr>
          <p:nvPr/>
        </p:nvGrpSpPr>
        <p:grpSpPr bwMode="auto">
          <a:xfrm>
            <a:off x="9061785" y="2874444"/>
            <a:ext cx="1879635" cy="1822404"/>
            <a:chOff x="3024188" y="3378200"/>
            <a:chExt cx="2609852" cy="253047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3024188" y="3378200"/>
              <a:ext cx="1306317" cy="2530475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pPr defTabSz="914194">
                <a:defRPr/>
              </a:pPr>
              <a:endParaRPr lang="id-ID" sz="2400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4330505" y="3378200"/>
              <a:ext cx="1303535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pPr defTabSz="914194">
                <a:defRPr/>
              </a:pPr>
              <a:endParaRPr lang="id-ID" sz="2400"/>
            </a:p>
          </p:txBody>
        </p:sp>
      </p:grp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5135894" y="4892328"/>
            <a:ext cx="645993" cy="29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333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30%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286337" y="4886772"/>
            <a:ext cx="645993" cy="29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333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30%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7400258" y="4886772"/>
            <a:ext cx="645993" cy="29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333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30%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8520532" y="4886772"/>
            <a:ext cx="645993" cy="29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333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30%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9651920" y="4886772"/>
            <a:ext cx="645993" cy="29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333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30%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10518285" y="4892328"/>
            <a:ext cx="645993" cy="29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333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30%</a:t>
            </a:r>
          </a:p>
        </p:txBody>
      </p:sp>
      <p:grpSp>
        <p:nvGrpSpPr>
          <p:cNvPr id="43" name="Group 42"/>
          <p:cNvGrpSpPr>
            <a:grpSpLocks/>
          </p:cNvGrpSpPr>
          <p:nvPr/>
        </p:nvGrpSpPr>
        <p:grpSpPr bwMode="auto">
          <a:xfrm>
            <a:off x="9933548" y="2623571"/>
            <a:ext cx="1876296" cy="2074069"/>
            <a:chOff x="4338638" y="2257425"/>
            <a:chExt cx="2605088" cy="3651250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44" name="Freeform 9"/>
            <p:cNvSpPr>
              <a:spLocks/>
            </p:cNvSpPr>
            <p:nvPr/>
          </p:nvSpPr>
          <p:spPr bwMode="auto">
            <a:xfrm>
              <a:off x="4338638" y="2257425"/>
              <a:ext cx="1303471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pPr defTabSz="914194">
                <a:defRPr/>
              </a:pPr>
              <a:endParaRPr lang="id-ID" sz="2400"/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auto">
            <a:xfrm>
              <a:off x="5642109" y="2257425"/>
              <a:ext cx="1301617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pPr defTabSz="914194">
                <a:defRPr/>
              </a:pPr>
              <a:endParaRPr lang="id-ID" sz="2400"/>
            </a:p>
          </p:txBody>
        </p:sp>
      </p:grp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4812751" y="3141189"/>
            <a:ext cx="1363456" cy="29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333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JANUARY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5964444" y="2499188"/>
            <a:ext cx="1319058" cy="29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333" b="1" dirty="0">
                <a:solidFill>
                  <a:schemeClr val="accent1">
                    <a:lumMod val="75000"/>
                  </a:schemeClr>
                </a:solidFill>
                <a:latin typeface="Montserrat Black" panose="00000A00000000000000" pitchFamily="50" charset="0"/>
              </a:rPr>
              <a:t>FEBRUARY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7283501" y="2370957"/>
            <a:ext cx="987260" cy="29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333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MARCH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8390793" y="2663734"/>
            <a:ext cx="987260" cy="29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333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Montserrat Black" panose="00000A00000000000000" pitchFamily="50" charset="0"/>
              </a:rPr>
              <a:t>APRIL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9525231" y="2358729"/>
            <a:ext cx="987260" cy="29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333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Montserrat Black" panose="00000A00000000000000" pitchFamily="50" charset="0"/>
              </a:rPr>
              <a:t>MAY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0402957" y="2102267"/>
            <a:ext cx="987260" cy="29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333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Montserrat Black" panose="00000A00000000000000" pitchFamily="50" charset="0"/>
              </a:rPr>
              <a:t>JUNE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958917" y="3851915"/>
            <a:ext cx="30964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findin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a place where we belong. Don't have to stand alone, we'll never let you fall. Don't need permission to decide what you believe. </a:t>
            </a:r>
            <a:endParaRPr lang="id-ID" sz="1100" dirty="0" smtClean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ea typeface="Open sans" pitchFamily="34" charset="0"/>
              <a:cs typeface="Open sans" pitchFamily="34" charset="0"/>
            </a:endParaRPr>
          </a:p>
          <a:p>
            <a:pPr algn="just">
              <a:lnSpc>
                <a:spcPct val="150000"/>
              </a:lnSpc>
            </a:pPr>
            <a:endParaRPr lang="id-ID" sz="1100" dirty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ea typeface="Open sans" pitchFamily="34" charset="0"/>
              <a:cs typeface="Open san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You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gotta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 learn something when we meet you after school. I said jump, down on Jump Street. when we meet you after school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.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58917" y="2610274"/>
            <a:ext cx="3229515" cy="1019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i="1" dirty="0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1400" b="1" i="1" dirty="0" err="1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findin</a:t>
            </a:r>
            <a:r>
              <a:rPr lang="en-US" sz="1400" b="1" i="1" dirty="0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a place where we belong. Don't have to stand alone</a:t>
            </a:r>
            <a:r>
              <a:rPr lang="id-ID" sz="1400" b="1" i="1" dirty="0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965813" y="865281"/>
            <a:ext cx="369432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latin typeface="+mj-lt"/>
              </a:rPr>
              <a:t>REPORT SALES</a:t>
            </a:r>
            <a:endParaRPr lang="id-ID" sz="2800" b="1" dirty="0">
              <a:latin typeface="+mj-lt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1077581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988011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24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5" grpId="0"/>
      <p:bldP spid="5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98834" y="2951946"/>
            <a:ext cx="23943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COFFEE BREAK</a:t>
            </a:r>
            <a:endParaRPr lang="id-ID" sz="2800" b="1" dirty="0">
              <a:latin typeface="+mj-lt"/>
            </a:endParaRPr>
          </a:p>
        </p:txBody>
      </p:sp>
      <p:sp>
        <p:nvSpPr>
          <p:cNvPr id="7" name="Diamond 6"/>
          <p:cNvSpPr/>
          <p:nvPr/>
        </p:nvSpPr>
        <p:spPr>
          <a:xfrm>
            <a:off x="4513929" y="1846929"/>
            <a:ext cx="3164142" cy="3164142"/>
          </a:xfrm>
          <a:prstGeom prst="diamond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/>
          </a:p>
        </p:txBody>
      </p:sp>
      <p:grpSp>
        <p:nvGrpSpPr>
          <p:cNvPr id="3" name="Group 2"/>
          <p:cNvGrpSpPr/>
          <p:nvPr/>
        </p:nvGrpSpPr>
        <p:grpSpPr>
          <a:xfrm>
            <a:off x="4579090" y="2023603"/>
            <a:ext cx="2995721" cy="2800688"/>
            <a:chOff x="4579090" y="2023603"/>
            <a:chExt cx="2995721" cy="2800688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4757631" y="2149264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579090" y="3907595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6813552" y="4094375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673111" y="2023603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867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0" y="0"/>
            <a:ext cx="5995545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extBox 1"/>
          <p:cNvSpPr txBox="1"/>
          <p:nvPr/>
        </p:nvSpPr>
        <p:spPr>
          <a:xfrm>
            <a:off x="1938972" y="2951946"/>
            <a:ext cx="211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solidFill>
                  <a:schemeClr val="bg1"/>
                </a:solidFill>
                <a:latin typeface="+mj-lt"/>
              </a:rPr>
              <a:t>COFFEE BREAK</a:t>
            </a:r>
            <a:endParaRPr lang="id-ID" sz="28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H="1">
            <a:off x="2737577" y="2932090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/>
          <p:cNvGrpSpPr/>
          <p:nvPr/>
        </p:nvGrpSpPr>
        <p:grpSpPr>
          <a:xfrm>
            <a:off x="6435006" y="3004036"/>
            <a:ext cx="3140359" cy="3072129"/>
            <a:chOff x="6687997" y="4237224"/>
            <a:chExt cx="3140359" cy="3072129"/>
          </a:xfrm>
        </p:grpSpPr>
        <p:sp>
          <p:nvSpPr>
            <p:cNvPr id="71" name="Diamond 70"/>
            <p:cNvSpPr/>
            <p:nvPr/>
          </p:nvSpPr>
          <p:spPr>
            <a:xfrm>
              <a:off x="6889894" y="4366261"/>
              <a:ext cx="2814055" cy="2814055"/>
            </a:xfrm>
            <a:prstGeom prst="diamond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cxnSp>
          <p:nvCxnSpPr>
            <p:cNvPr id="72" name="Straight Connector 71"/>
            <p:cNvCxnSpPr/>
            <p:nvPr/>
          </p:nvCxnSpPr>
          <p:spPr>
            <a:xfrm flipH="1">
              <a:off x="6839589" y="4384147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6687997" y="6353506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9083131" y="6690017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8926656" y="4237224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1016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86971" y="3970315"/>
            <a:ext cx="4378244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findin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a place where we belong. Don't have to stand alone, we'll never let you fall. Don't need permission to decide what you believe. You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gotta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 learn something when we meet you after school. I said jump, down on Jump Street. when we meet you after school. I said jump, down on Jump Street. </a:t>
            </a:r>
            <a:endParaRPr lang="id-ID" sz="1100" dirty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6971" y="2370244"/>
            <a:ext cx="43782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b="1" i="1" dirty="0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1400" b="1" i="1" dirty="0" err="1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findin</a:t>
            </a:r>
            <a:r>
              <a:rPr lang="en-US" sz="1400" b="1" i="1" dirty="0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a place where we belong. Don't have to stand alone</a:t>
            </a:r>
            <a:r>
              <a:rPr lang="id-ID" sz="1400" b="1" i="1" dirty="0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04921" y="4335010"/>
            <a:ext cx="432632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63039" y="4027233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Text here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148286" y="3916084"/>
            <a:ext cx="581189" cy="503691"/>
            <a:chOff x="3552981" y="5738297"/>
            <a:chExt cx="628180" cy="544416"/>
          </a:xfrm>
        </p:grpSpPr>
        <p:sp>
          <p:nvSpPr>
            <p:cNvPr id="11" name="Oval 10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52981" y="5827633"/>
              <a:ext cx="62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 smtClean="0">
                  <a:latin typeface="+mj-lt"/>
                  <a:ea typeface="PT Sans" panose="020B0503020203020204" pitchFamily="34" charset="0"/>
                </a:rPr>
                <a:t>01</a:t>
              </a:r>
              <a:endParaRPr lang="id-ID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904921" y="5621883"/>
            <a:ext cx="432632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04921" y="5314106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Text here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138863" y="5207982"/>
            <a:ext cx="600034" cy="520023"/>
            <a:chOff x="3552981" y="5738297"/>
            <a:chExt cx="628180" cy="544416"/>
          </a:xfrm>
        </p:grpSpPr>
        <p:sp>
          <p:nvSpPr>
            <p:cNvPr id="16" name="Oval 15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52981" y="5827633"/>
              <a:ext cx="62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 smtClean="0">
                  <a:latin typeface="+mj-lt"/>
                  <a:ea typeface="PT Sans" panose="020B0503020203020204" pitchFamily="34" charset="0"/>
                </a:rPr>
                <a:t>02</a:t>
              </a:r>
              <a:endParaRPr lang="id-ID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965813" y="865281"/>
            <a:ext cx="369432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latin typeface="+mj-lt"/>
              </a:rPr>
              <a:t>WHAT WE DO ?</a:t>
            </a:r>
            <a:endParaRPr lang="id-ID" sz="2800" b="1" dirty="0">
              <a:latin typeface="+mj-lt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1077581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88011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" r="5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7251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3" grpId="0"/>
      <p:bldP spid="14" grpId="0"/>
      <p:bldP spid="18" grpId="0"/>
      <p:bldP spid="2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3482" y="3154759"/>
            <a:ext cx="417391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3482" y="2813367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Text here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3482" y="4379261"/>
            <a:ext cx="417391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3482" y="4071484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Text here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93482" y="5572807"/>
            <a:ext cx="417391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93482" y="5265030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Text here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088573" y="5223861"/>
            <a:ext cx="525852" cy="455733"/>
            <a:chOff x="3552981" y="5738297"/>
            <a:chExt cx="628180" cy="544416"/>
          </a:xfrm>
        </p:grpSpPr>
        <p:sp>
          <p:nvSpPr>
            <p:cNvPr id="20" name="Oval 19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52981" y="5827634"/>
              <a:ext cx="628180" cy="367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dirty="0" smtClean="0">
                  <a:latin typeface="+mj-lt"/>
                  <a:ea typeface="PT Sans" panose="020B0503020203020204" pitchFamily="34" charset="0"/>
                </a:rPr>
                <a:t>03</a:t>
              </a:r>
              <a:endParaRPr lang="id-ID" sz="14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965813" y="865281"/>
            <a:ext cx="369432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latin typeface="+mj-lt"/>
              </a:rPr>
              <a:t>WHAT WE DO ?</a:t>
            </a:r>
            <a:endParaRPr lang="id-ID" sz="2800" b="1" dirty="0">
              <a:latin typeface="+mj-lt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1077581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88011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088573" y="4030315"/>
            <a:ext cx="525852" cy="455733"/>
            <a:chOff x="3552981" y="5738297"/>
            <a:chExt cx="628180" cy="544416"/>
          </a:xfrm>
        </p:grpSpPr>
        <p:sp>
          <p:nvSpPr>
            <p:cNvPr id="26" name="Oval 25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552981" y="5827634"/>
              <a:ext cx="628180" cy="367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dirty="0" smtClean="0">
                  <a:latin typeface="+mj-lt"/>
                  <a:ea typeface="PT Sans" panose="020B0503020203020204" pitchFamily="34" charset="0"/>
                </a:rPr>
                <a:t>02</a:t>
              </a:r>
              <a:endParaRPr lang="id-ID" sz="14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88573" y="2772198"/>
            <a:ext cx="525852" cy="455733"/>
            <a:chOff x="3552981" y="5738297"/>
            <a:chExt cx="628180" cy="544416"/>
          </a:xfrm>
        </p:grpSpPr>
        <p:sp>
          <p:nvSpPr>
            <p:cNvPr id="30" name="Oval 29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52981" y="5827634"/>
              <a:ext cx="628180" cy="367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dirty="0" smtClean="0">
                  <a:latin typeface="+mj-lt"/>
                  <a:ea typeface="PT Sans" panose="020B0503020203020204" pitchFamily="34" charset="0"/>
                </a:rPr>
                <a:t>01</a:t>
              </a:r>
              <a:endParaRPr lang="id-ID" sz="14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7" r="276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5807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3" grpId="0"/>
      <p:bldP spid="17" grpId="0"/>
      <p:bldP spid="18" grpId="0"/>
      <p:bldP spid="22" grpId="0"/>
      <p:bldP spid="2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-5444" y="3429000"/>
            <a:ext cx="12197443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TextBox 4"/>
          <p:cNvSpPr txBox="1"/>
          <p:nvPr/>
        </p:nvSpPr>
        <p:spPr>
          <a:xfrm>
            <a:off x="850829" y="4305813"/>
            <a:ext cx="4955916" cy="1019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1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1400" b="1" i="1" dirty="0" smtClean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</a:t>
            </a:r>
            <a:r>
              <a:rPr lang="en-US" sz="1400" b="1" i="1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a place where we belong. Don't have to stand alone, we'll never let you fall. Don't need permission to decide what you believe. </a:t>
            </a:r>
            <a:endParaRPr lang="id-ID" sz="1400" b="1" i="1" dirty="0">
              <a:solidFill>
                <a:schemeClr val="bg1"/>
              </a:solidFill>
              <a:latin typeface="Lato" panose="020F0502020204030203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76810" y="5411185"/>
            <a:ext cx="1632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Rihana Salihin </a:t>
            </a:r>
            <a:endParaRPr lang="id-ID" sz="140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30782" y="5658691"/>
            <a:ext cx="15242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i="1" dirty="0" smtClean="0">
                <a:solidFill>
                  <a:schemeClr val="bg1"/>
                </a:solidFill>
              </a:rPr>
              <a:t>Founder </a:t>
            </a:r>
            <a:endParaRPr lang="id-ID" sz="1100" b="1" i="1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8544663" y="6009486"/>
            <a:ext cx="896456" cy="230504"/>
            <a:chOff x="1068303" y="4865497"/>
            <a:chExt cx="1101619" cy="283258"/>
          </a:xfrm>
          <a:solidFill>
            <a:schemeClr val="bg1"/>
          </a:solidFill>
        </p:grpSpPr>
        <p:sp>
          <p:nvSpPr>
            <p:cNvPr id="21" name="Freeform 74"/>
            <p:cNvSpPr>
              <a:spLocks noChangeArrowheads="1"/>
            </p:cNvSpPr>
            <p:nvPr/>
          </p:nvSpPr>
          <p:spPr bwMode="auto">
            <a:xfrm>
              <a:off x="1893472" y="4870943"/>
              <a:ext cx="276450" cy="272366"/>
            </a:xfrm>
            <a:custGeom>
              <a:avLst/>
              <a:gdLst>
                <a:gd name="T0" fmla="*/ 39106 w 445"/>
                <a:gd name="T1" fmla="*/ 155837 h 436"/>
                <a:gd name="T2" fmla="*/ 39106 w 445"/>
                <a:gd name="T3" fmla="*/ 155837 h 436"/>
                <a:gd name="T4" fmla="*/ 89799 w 445"/>
                <a:gd name="T5" fmla="*/ 270894 h 436"/>
                <a:gd name="T6" fmla="*/ 168011 w 445"/>
                <a:gd name="T7" fmla="*/ 297110 h 436"/>
                <a:gd name="T8" fmla="*/ 181046 w 445"/>
                <a:gd name="T9" fmla="*/ 297110 h 436"/>
                <a:gd name="T10" fmla="*/ 194082 w 445"/>
                <a:gd name="T11" fmla="*/ 361193 h 436"/>
                <a:gd name="T12" fmla="*/ 194082 w 445"/>
                <a:gd name="T13" fmla="*/ 361193 h 436"/>
                <a:gd name="T14" fmla="*/ 0 w 445"/>
                <a:gd name="T15" fmla="*/ 502466 h 436"/>
                <a:gd name="T16" fmla="*/ 168011 w 445"/>
                <a:gd name="T17" fmla="*/ 633544 h 436"/>
                <a:gd name="T18" fmla="*/ 168011 w 445"/>
                <a:gd name="T19" fmla="*/ 633544 h 436"/>
                <a:gd name="T20" fmla="*/ 181046 w 445"/>
                <a:gd name="T21" fmla="*/ 633544 h 436"/>
                <a:gd name="T22" fmla="*/ 283881 w 445"/>
                <a:gd name="T23" fmla="*/ 607328 h 436"/>
                <a:gd name="T24" fmla="*/ 360644 w 445"/>
                <a:gd name="T25" fmla="*/ 466055 h 436"/>
                <a:gd name="T26" fmla="*/ 296916 w 445"/>
                <a:gd name="T27" fmla="*/ 334977 h 436"/>
                <a:gd name="T28" fmla="*/ 257810 w 445"/>
                <a:gd name="T29" fmla="*/ 297110 h 436"/>
                <a:gd name="T30" fmla="*/ 283881 w 445"/>
                <a:gd name="T31" fmla="*/ 257787 h 436"/>
                <a:gd name="T32" fmla="*/ 334574 w 445"/>
                <a:gd name="T33" fmla="*/ 142729 h 436"/>
                <a:gd name="T34" fmla="*/ 283881 w 445"/>
                <a:gd name="T35" fmla="*/ 26216 h 436"/>
                <a:gd name="T36" fmla="*/ 308503 w 445"/>
                <a:gd name="T37" fmla="*/ 26216 h 436"/>
                <a:gd name="T38" fmla="*/ 360644 w 445"/>
                <a:gd name="T39" fmla="*/ 0 h 436"/>
                <a:gd name="T40" fmla="*/ 360644 w 445"/>
                <a:gd name="T41" fmla="*/ 0 h 436"/>
                <a:gd name="T42" fmla="*/ 207117 w 445"/>
                <a:gd name="T43" fmla="*/ 0 h 436"/>
                <a:gd name="T44" fmla="*/ 39106 w 445"/>
                <a:gd name="T45" fmla="*/ 155837 h 436"/>
                <a:gd name="T46" fmla="*/ 296916 w 445"/>
                <a:gd name="T47" fmla="*/ 477706 h 436"/>
                <a:gd name="T48" fmla="*/ 296916 w 445"/>
                <a:gd name="T49" fmla="*/ 477706 h 436"/>
                <a:gd name="T50" fmla="*/ 194082 w 445"/>
                <a:gd name="T51" fmla="*/ 568005 h 436"/>
                <a:gd name="T52" fmla="*/ 78212 w 445"/>
                <a:gd name="T53" fmla="*/ 502466 h 436"/>
                <a:gd name="T54" fmla="*/ 102834 w 445"/>
                <a:gd name="T55" fmla="*/ 425275 h 436"/>
                <a:gd name="T56" fmla="*/ 181046 w 445"/>
                <a:gd name="T57" fmla="*/ 400516 h 436"/>
                <a:gd name="T58" fmla="*/ 194082 w 445"/>
                <a:gd name="T59" fmla="*/ 400516 h 436"/>
                <a:gd name="T60" fmla="*/ 296916 w 445"/>
                <a:gd name="T61" fmla="*/ 477706 h 436"/>
                <a:gd name="T62" fmla="*/ 257810 w 445"/>
                <a:gd name="T63" fmla="*/ 116514 h 436"/>
                <a:gd name="T64" fmla="*/ 257810 w 445"/>
                <a:gd name="T65" fmla="*/ 116514 h 436"/>
                <a:gd name="T66" fmla="*/ 207117 w 445"/>
                <a:gd name="T67" fmla="*/ 246135 h 436"/>
                <a:gd name="T68" fmla="*/ 194082 w 445"/>
                <a:gd name="T69" fmla="*/ 246135 h 436"/>
                <a:gd name="T70" fmla="*/ 117318 w 445"/>
                <a:gd name="T71" fmla="*/ 168945 h 436"/>
                <a:gd name="T72" fmla="*/ 117318 w 445"/>
                <a:gd name="T73" fmla="*/ 90298 h 436"/>
                <a:gd name="T74" fmla="*/ 154976 w 445"/>
                <a:gd name="T75" fmla="*/ 37867 h 436"/>
                <a:gd name="T76" fmla="*/ 168011 w 445"/>
                <a:gd name="T77" fmla="*/ 37867 h 436"/>
                <a:gd name="T78" fmla="*/ 257810 w 445"/>
                <a:gd name="T79" fmla="*/ 116514 h 436"/>
                <a:gd name="T80" fmla="*/ 540242 w 445"/>
                <a:gd name="T81" fmla="*/ 246135 h 436"/>
                <a:gd name="T82" fmla="*/ 540242 w 445"/>
                <a:gd name="T83" fmla="*/ 246135 h 436"/>
                <a:gd name="T84" fmla="*/ 540242 w 445"/>
                <a:gd name="T85" fmla="*/ 142729 h 436"/>
                <a:gd name="T86" fmla="*/ 462030 w 445"/>
                <a:gd name="T87" fmla="*/ 142729 h 436"/>
                <a:gd name="T88" fmla="*/ 462030 w 445"/>
                <a:gd name="T89" fmla="*/ 246135 h 436"/>
                <a:gd name="T90" fmla="*/ 360644 w 445"/>
                <a:gd name="T91" fmla="*/ 246135 h 436"/>
                <a:gd name="T92" fmla="*/ 360644 w 445"/>
                <a:gd name="T93" fmla="*/ 310218 h 436"/>
                <a:gd name="T94" fmla="*/ 462030 w 445"/>
                <a:gd name="T95" fmla="*/ 310218 h 436"/>
                <a:gd name="T96" fmla="*/ 462030 w 445"/>
                <a:gd name="T97" fmla="*/ 425275 h 436"/>
                <a:gd name="T98" fmla="*/ 540242 w 445"/>
                <a:gd name="T99" fmla="*/ 425275 h 436"/>
                <a:gd name="T100" fmla="*/ 540242 w 445"/>
                <a:gd name="T101" fmla="*/ 310218 h 436"/>
                <a:gd name="T102" fmla="*/ 643077 w 445"/>
                <a:gd name="T103" fmla="*/ 310218 h 436"/>
                <a:gd name="T104" fmla="*/ 643077 w 445"/>
                <a:gd name="T105" fmla="*/ 246135 h 436"/>
                <a:gd name="T106" fmla="*/ 540242 w 445"/>
                <a:gd name="T107" fmla="*/ 246135 h 4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45" h="436">
                  <a:moveTo>
                    <a:pt x="27" y="107"/>
                  </a:moveTo>
                  <a:lnTo>
                    <a:pt x="27" y="107"/>
                  </a:lnTo>
                  <a:cubicBezTo>
                    <a:pt x="27" y="142"/>
                    <a:pt x="36" y="169"/>
                    <a:pt x="62" y="186"/>
                  </a:cubicBezTo>
                  <a:cubicBezTo>
                    <a:pt x="81" y="195"/>
                    <a:pt x="107" y="204"/>
                    <a:pt x="116" y="204"/>
                  </a:cubicBezTo>
                  <a:lnTo>
                    <a:pt x="125" y="204"/>
                  </a:lnTo>
                  <a:cubicBezTo>
                    <a:pt x="125" y="204"/>
                    <a:pt x="116" y="222"/>
                    <a:pt x="134" y="248"/>
                  </a:cubicBezTo>
                  <a:cubicBezTo>
                    <a:pt x="107" y="248"/>
                    <a:pt x="0" y="257"/>
                    <a:pt x="0" y="345"/>
                  </a:cubicBezTo>
                  <a:cubicBezTo>
                    <a:pt x="0" y="435"/>
                    <a:pt x="98" y="435"/>
                    <a:pt x="116" y="435"/>
                  </a:cubicBezTo>
                  <a:cubicBezTo>
                    <a:pt x="116" y="435"/>
                    <a:pt x="116" y="435"/>
                    <a:pt x="125" y="435"/>
                  </a:cubicBezTo>
                  <a:cubicBezTo>
                    <a:pt x="134" y="435"/>
                    <a:pt x="169" y="435"/>
                    <a:pt x="196" y="417"/>
                  </a:cubicBezTo>
                  <a:cubicBezTo>
                    <a:pt x="231" y="399"/>
                    <a:pt x="249" y="364"/>
                    <a:pt x="249" y="320"/>
                  </a:cubicBezTo>
                  <a:cubicBezTo>
                    <a:pt x="249" y="275"/>
                    <a:pt x="222" y="248"/>
                    <a:pt x="205" y="230"/>
                  </a:cubicBezTo>
                  <a:cubicBezTo>
                    <a:pt x="187" y="222"/>
                    <a:pt x="178" y="213"/>
                    <a:pt x="178" y="204"/>
                  </a:cubicBezTo>
                  <a:cubicBezTo>
                    <a:pt x="178" y="195"/>
                    <a:pt x="187" y="186"/>
                    <a:pt x="196" y="177"/>
                  </a:cubicBezTo>
                  <a:cubicBezTo>
                    <a:pt x="213" y="160"/>
                    <a:pt x="231" y="142"/>
                    <a:pt x="231" y="98"/>
                  </a:cubicBezTo>
                  <a:cubicBezTo>
                    <a:pt x="231" y="62"/>
                    <a:pt x="222" y="36"/>
                    <a:pt x="196" y="18"/>
                  </a:cubicBezTo>
                  <a:lnTo>
                    <a:pt x="213" y="18"/>
                  </a:lnTo>
                  <a:cubicBezTo>
                    <a:pt x="231" y="18"/>
                    <a:pt x="249" y="9"/>
                    <a:pt x="249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34" y="0"/>
                    <a:pt x="27" y="0"/>
                    <a:pt x="27" y="107"/>
                  </a:cubicBezTo>
                  <a:close/>
                  <a:moveTo>
                    <a:pt x="205" y="328"/>
                  </a:moveTo>
                  <a:lnTo>
                    <a:pt x="205" y="328"/>
                  </a:lnTo>
                  <a:cubicBezTo>
                    <a:pt x="213" y="364"/>
                    <a:pt x="178" y="390"/>
                    <a:pt x="134" y="390"/>
                  </a:cubicBezTo>
                  <a:cubicBezTo>
                    <a:pt x="90" y="399"/>
                    <a:pt x="54" y="381"/>
                    <a:pt x="54" y="345"/>
                  </a:cubicBezTo>
                  <a:cubicBezTo>
                    <a:pt x="45" y="328"/>
                    <a:pt x="54" y="310"/>
                    <a:pt x="71" y="292"/>
                  </a:cubicBezTo>
                  <a:cubicBezTo>
                    <a:pt x="90" y="283"/>
                    <a:pt x="107" y="275"/>
                    <a:pt x="125" y="275"/>
                  </a:cubicBezTo>
                  <a:cubicBezTo>
                    <a:pt x="134" y="275"/>
                    <a:pt x="134" y="275"/>
                    <a:pt x="134" y="275"/>
                  </a:cubicBezTo>
                  <a:cubicBezTo>
                    <a:pt x="178" y="275"/>
                    <a:pt x="205" y="301"/>
                    <a:pt x="205" y="328"/>
                  </a:cubicBezTo>
                  <a:close/>
                  <a:moveTo>
                    <a:pt x="178" y="80"/>
                  </a:moveTo>
                  <a:lnTo>
                    <a:pt x="178" y="80"/>
                  </a:lnTo>
                  <a:cubicBezTo>
                    <a:pt x="187" y="124"/>
                    <a:pt x="169" y="160"/>
                    <a:pt x="143" y="169"/>
                  </a:cubicBezTo>
                  <a:cubicBezTo>
                    <a:pt x="143" y="169"/>
                    <a:pt x="143" y="169"/>
                    <a:pt x="134" y="169"/>
                  </a:cubicBezTo>
                  <a:cubicBezTo>
                    <a:pt x="107" y="169"/>
                    <a:pt x="90" y="151"/>
                    <a:pt x="81" y="116"/>
                  </a:cubicBezTo>
                  <a:cubicBezTo>
                    <a:pt x="71" y="98"/>
                    <a:pt x="71" y="80"/>
                    <a:pt x="81" y="62"/>
                  </a:cubicBezTo>
                  <a:cubicBezTo>
                    <a:pt x="81" y="45"/>
                    <a:pt x="98" y="36"/>
                    <a:pt x="107" y="26"/>
                  </a:cubicBezTo>
                  <a:lnTo>
                    <a:pt x="116" y="26"/>
                  </a:lnTo>
                  <a:cubicBezTo>
                    <a:pt x="151" y="26"/>
                    <a:pt x="169" y="45"/>
                    <a:pt x="178" y="80"/>
                  </a:cubicBezTo>
                  <a:close/>
                  <a:moveTo>
                    <a:pt x="373" y="169"/>
                  </a:moveTo>
                  <a:lnTo>
                    <a:pt x="373" y="169"/>
                  </a:lnTo>
                  <a:cubicBezTo>
                    <a:pt x="373" y="98"/>
                    <a:pt x="373" y="98"/>
                    <a:pt x="373" y="98"/>
                  </a:cubicBezTo>
                  <a:cubicBezTo>
                    <a:pt x="319" y="98"/>
                    <a:pt x="319" y="98"/>
                    <a:pt x="319" y="98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249" y="169"/>
                    <a:pt x="249" y="169"/>
                    <a:pt x="249" y="169"/>
                  </a:cubicBezTo>
                  <a:cubicBezTo>
                    <a:pt x="249" y="213"/>
                    <a:pt x="249" y="213"/>
                    <a:pt x="249" y="213"/>
                  </a:cubicBezTo>
                  <a:cubicBezTo>
                    <a:pt x="319" y="213"/>
                    <a:pt x="319" y="213"/>
                    <a:pt x="319" y="213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373" y="292"/>
                    <a:pt x="373" y="292"/>
                    <a:pt x="373" y="292"/>
                  </a:cubicBezTo>
                  <a:cubicBezTo>
                    <a:pt x="373" y="213"/>
                    <a:pt x="373" y="213"/>
                    <a:pt x="373" y="213"/>
                  </a:cubicBezTo>
                  <a:cubicBezTo>
                    <a:pt x="444" y="213"/>
                    <a:pt x="444" y="213"/>
                    <a:pt x="444" y="213"/>
                  </a:cubicBezTo>
                  <a:cubicBezTo>
                    <a:pt x="444" y="169"/>
                    <a:pt x="444" y="169"/>
                    <a:pt x="444" y="169"/>
                  </a:cubicBezTo>
                  <a:lnTo>
                    <a:pt x="373" y="16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1547956" y="4865497"/>
              <a:ext cx="152524" cy="283258"/>
            </a:xfrm>
            <a:custGeom>
              <a:avLst/>
              <a:gdLst>
                <a:gd name="T0" fmla="*/ 354172 w 249"/>
                <a:gd name="T1" fmla="*/ 116627 h 453"/>
                <a:gd name="T2" fmla="*/ 354172 w 249"/>
                <a:gd name="T3" fmla="*/ 116627 h 453"/>
                <a:gd name="T4" fmla="*/ 252776 w 249"/>
                <a:gd name="T5" fmla="*/ 116627 h 453"/>
                <a:gd name="T6" fmla="*/ 228498 w 249"/>
                <a:gd name="T7" fmla="*/ 155989 h 453"/>
                <a:gd name="T8" fmla="*/ 228498 w 249"/>
                <a:gd name="T9" fmla="*/ 233254 h 453"/>
                <a:gd name="T10" fmla="*/ 354172 w 249"/>
                <a:gd name="T11" fmla="*/ 233254 h 453"/>
                <a:gd name="T12" fmla="*/ 354172 w 249"/>
                <a:gd name="T13" fmla="*/ 336760 h 453"/>
                <a:gd name="T14" fmla="*/ 228498 w 249"/>
                <a:gd name="T15" fmla="*/ 336760 h 453"/>
                <a:gd name="T16" fmla="*/ 228498 w 249"/>
                <a:gd name="T17" fmla="*/ 658942 h 453"/>
                <a:gd name="T18" fmla="*/ 112821 w 249"/>
                <a:gd name="T19" fmla="*/ 658942 h 453"/>
                <a:gd name="T20" fmla="*/ 112821 w 249"/>
                <a:gd name="T21" fmla="*/ 336760 h 453"/>
                <a:gd name="T22" fmla="*/ 0 w 249"/>
                <a:gd name="T23" fmla="*/ 336760 h 453"/>
                <a:gd name="T24" fmla="*/ 0 w 249"/>
                <a:gd name="T25" fmla="*/ 233254 h 453"/>
                <a:gd name="T26" fmla="*/ 112821 w 249"/>
                <a:gd name="T27" fmla="*/ 233254 h 453"/>
                <a:gd name="T28" fmla="*/ 112821 w 249"/>
                <a:gd name="T29" fmla="*/ 169109 h 453"/>
                <a:gd name="T30" fmla="*/ 252776 w 249"/>
                <a:gd name="T31" fmla="*/ 0 h 453"/>
                <a:gd name="T32" fmla="*/ 354172 w 249"/>
                <a:gd name="T33" fmla="*/ 0 h 453"/>
                <a:gd name="T34" fmla="*/ 354172 w 249"/>
                <a:gd name="T35" fmla="*/ 116627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xtLst/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85"/>
            <p:cNvSpPr>
              <a:spLocks noChangeArrowheads="1"/>
            </p:cNvSpPr>
            <p:nvPr/>
          </p:nvSpPr>
          <p:spPr bwMode="auto">
            <a:xfrm>
              <a:off x="1068303" y="4891712"/>
              <a:ext cx="286662" cy="230828"/>
            </a:xfrm>
            <a:custGeom>
              <a:avLst/>
              <a:gdLst>
                <a:gd name="T0" fmla="*/ 666891 w 462"/>
                <a:gd name="T1" fmla="*/ 64752 h 374"/>
                <a:gd name="T2" fmla="*/ 666891 w 462"/>
                <a:gd name="T3" fmla="*/ 64752 h 374"/>
                <a:gd name="T4" fmla="*/ 590221 w 462"/>
                <a:gd name="T5" fmla="*/ 90653 h 374"/>
                <a:gd name="T6" fmla="*/ 640852 w 462"/>
                <a:gd name="T7" fmla="*/ 14389 h 374"/>
                <a:gd name="T8" fmla="*/ 562735 w 462"/>
                <a:gd name="T9" fmla="*/ 51802 h 374"/>
                <a:gd name="T10" fmla="*/ 461471 w 462"/>
                <a:gd name="T11" fmla="*/ 0 h 374"/>
                <a:gd name="T12" fmla="*/ 319703 w 462"/>
                <a:gd name="T13" fmla="*/ 141016 h 374"/>
                <a:gd name="T14" fmla="*/ 332722 w 462"/>
                <a:gd name="T15" fmla="*/ 166917 h 374"/>
                <a:gd name="T16" fmla="*/ 50632 w 462"/>
                <a:gd name="T17" fmla="*/ 27340 h 374"/>
                <a:gd name="T18" fmla="*/ 24593 w 462"/>
                <a:gd name="T19" fmla="*/ 103603 h 374"/>
                <a:gd name="T20" fmla="*/ 88244 w 462"/>
                <a:gd name="T21" fmla="*/ 217279 h 374"/>
                <a:gd name="T22" fmla="*/ 24593 w 462"/>
                <a:gd name="T23" fmla="*/ 192817 h 374"/>
                <a:gd name="T24" fmla="*/ 24593 w 462"/>
                <a:gd name="T25" fmla="*/ 192817 h 374"/>
                <a:gd name="T26" fmla="*/ 141769 w 462"/>
                <a:gd name="T27" fmla="*/ 332394 h 374"/>
                <a:gd name="T28" fmla="*/ 101263 w 462"/>
                <a:gd name="T29" fmla="*/ 332394 h 374"/>
                <a:gd name="T30" fmla="*/ 76671 w 462"/>
                <a:gd name="T31" fmla="*/ 332394 h 374"/>
                <a:gd name="T32" fmla="*/ 205420 w 462"/>
                <a:gd name="T33" fmla="*/ 423047 h 374"/>
                <a:gd name="T34" fmla="*/ 37612 w 462"/>
                <a:gd name="T35" fmla="*/ 486360 h 374"/>
                <a:gd name="T36" fmla="*/ 0 w 462"/>
                <a:gd name="T37" fmla="*/ 486360 h 374"/>
                <a:gd name="T38" fmla="*/ 205420 w 462"/>
                <a:gd name="T39" fmla="*/ 536723 h 374"/>
                <a:gd name="T40" fmla="*/ 590221 w 462"/>
                <a:gd name="T41" fmla="*/ 153966 h 374"/>
                <a:gd name="T42" fmla="*/ 590221 w 462"/>
                <a:gd name="T43" fmla="*/ 141016 h 374"/>
                <a:gd name="T44" fmla="*/ 666891 w 462"/>
                <a:gd name="T45" fmla="*/ 64752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74995" y="3635730"/>
            <a:ext cx="6477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b="1" dirty="0" smtClean="0">
                <a:solidFill>
                  <a:schemeClr val="accent1"/>
                </a:solidFill>
                <a:latin typeface="+mj-lt"/>
              </a:rPr>
              <a:t>“</a:t>
            </a:r>
            <a:endParaRPr lang="id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48839" y="865281"/>
            <a:ext cx="369432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TESTIMONIAL</a:t>
            </a:r>
            <a:endParaRPr lang="id-ID" sz="2800" b="1" dirty="0">
              <a:latin typeface="+mj-l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5835805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006675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650280" y="5565073"/>
            <a:ext cx="1357014" cy="259670"/>
            <a:chOff x="6221765" y="5059035"/>
            <a:chExt cx="1357014" cy="259670"/>
          </a:xfrm>
        </p:grpSpPr>
        <p:sp>
          <p:nvSpPr>
            <p:cNvPr id="29" name="Freeform 137"/>
            <p:cNvSpPr>
              <a:spLocks noChangeArrowheads="1"/>
            </p:cNvSpPr>
            <p:nvPr/>
          </p:nvSpPr>
          <p:spPr bwMode="auto">
            <a:xfrm rot="10800000" flipV="1">
              <a:off x="7307376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30" name="Freeform 137"/>
            <p:cNvSpPr>
              <a:spLocks noChangeArrowheads="1"/>
            </p:cNvSpPr>
            <p:nvPr/>
          </p:nvSpPr>
          <p:spPr bwMode="auto">
            <a:xfrm rot="10800000" flipV="1">
              <a:off x="7035973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31" name="Freeform 137"/>
            <p:cNvSpPr>
              <a:spLocks noChangeArrowheads="1"/>
            </p:cNvSpPr>
            <p:nvPr/>
          </p:nvSpPr>
          <p:spPr bwMode="auto">
            <a:xfrm rot="10800000" flipV="1">
              <a:off x="6764571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32" name="Freeform 137"/>
            <p:cNvSpPr>
              <a:spLocks noChangeArrowheads="1"/>
            </p:cNvSpPr>
            <p:nvPr/>
          </p:nvSpPr>
          <p:spPr bwMode="auto">
            <a:xfrm rot="10800000" flipV="1">
              <a:off x="6493168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33" name="Freeform 137"/>
            <p:cNvSpPr>
              <a:spLocks noChangeArrowheads="1"/>
            </p:cNvSpPr>
            <p:nvPr/>
          </p:nvSpPr>
          <p:spPr bwMode="auto">
            <a:xfrm rot="10800000" flipV="1">
              <a:off x="6221765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900" dirty="0">
                <a:latin typeface="Lato Light"/>
              </a:endParaRPr>
            </a:p>
          </p:txBody>
        </p:sp>
      </p:grp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272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5" grpId="0"/>
      <p:bldP spid="9" grpId="0"/>
      <p:bldP spid="10" grpId="0"/>
      <p:bldP spid="38" grpId="0"/>
      <p:bldP spid="25" grpId="0"/>
      <p:bldP spid="2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596182" y="3429000"/>
            <a:ext cx="2991644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76200" sx="102000" sy="102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ectangle 20"/>
          <p:cNvSpPr/>
          <p:nvPr/>
        </p:nvSpPr>
        <p:spPr>
          <a:xfrm>
            <a:off x="4600178" y="3429000"/>
            <a:ext cx="2991644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76200" sx="102000" sy="102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Rectangle 21"/>
          <p:cNvSpPr/>
          <p:nvPr/>
        </p:nvSpPr>
        <p:spPr>
          <a:xfrm>
            <a:off x="8604174" y="3429000"/>
            <a:ext cx="2991644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76200" sx="102000" sy="102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/>
          <p:cNvSpPr txBox="1"/>
          <p:nvPr/>
        </p:nvSpPr>
        <p:spPr>
          <a:xfrm>
            <a:off x="1019765" y="5617112"/>
            <a:ext cx="21444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1100" dirty="0" smtClean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</a:t>
            </a: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a place where we belong. Don't have to stand </a:t>
            </a:r>
            <a:r>
              <a:rPr lang="en-US" sz="1100" dirty="0" smtClean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alone</a:t>
            </a:r>
            <a:r>
              <a:rPr lang="id-ID" sz="1100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67433" y="2344738"/>
            <a:ext cx="6477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 smtClean="0">
                <a:solidFill>
                  <a:schemeClr val="accent1"/>
                </a:solidFill>
                <a:latin typeface="+mj-lt"/>
              </a:rPr>
              <a:t>“</a:t>
            </a:r>
            <a:endParaRPr lang="id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67701" y="2344738"/>
            <a:ext cx="6477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 smtClean="0">
                <a:solidFill>
                  <a:schemeClr val="accent1"/>
                </a:solidFill>
                <a:latin typeface="+mj-lt"/>
              </a:rPr>
              <a:t>“</a:t>
            </a:r>
            <a:endParaRPr lang="id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67969" y="2344738"/>
            <a:ext cx="6477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400" b="1" dirty="0" smtClean="0">
                <a:solidFill>
                  <a:schemeClr val="accent1"/>
                </a:solidFill>
                <a:latin typeface="+mj-lt"/>
              </a:rPr>
              <a:t>“</a:t>
            </a:r>
            <a:endParaRPr lang="id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76210" y="4659015"/>
            <a:ext cx="1631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Rihana Salihin </a:t>
            </a:r>
            <a:endParaRPr lang="id-ID" sz="140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29894" y="4906521"/>
            <a:ext cx="15242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i="1" dirty="0" smtClean="0">
                <a:solidFill>
                  <a:schemeClr val="bg1"/>
                </a:solidFill>
              </a:rPr>
              <a:t>Founder </a:t>
            </a:r>
            <a:endParaRPr lang="id-ID" sz="1100" b="1" i="1" dirty="0">
              <a:solidFill>
                <a:schemeClr val="bg1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681875" y="5346216"/>
            <a:ext cx="813824" cy="209257"/>
            <a:chOff x="1068303" y="4865497"/>
            <a:chExt cx="1101619" cy="283258"/>
          </a:xfrm>
          <a:solidFill>
            <a:schemeClr val="bg1"/>
          </a:solidFill>
        </p:grpSpPr>
        <p:sp>
          <p:nvSpPr>
            <p:cNvPr id="34" name="Freeform 74"/>
            <p:cNvSpPr>
              <a:spLocks noChangeArrowheads="1"/>
            </p:cNvSpPr>
            <p:nvPr/>
          </p:nvSpPr>
          <p:spPr bwMode="auto">
            <a:xfrm>
              <a:off x="1893472" y="4870943"/>
              <a:ext cx="276450" cy="272366"/>
            </a:xfrm>
            <a:custGeom>
              <a:avLst/>
              <a:gdLst>
                <a:gd name="T0" fmla="*/ 39106 w 445"/>
                <a:gd name="T1" fmla="*/ 155837 h 436"/>
                <a:gd name="T2" fmla="*/ 39106 w 445"/>
                <a:gd name="T3" fmla="*/ 155837 h 436"/>
                <a:gd name="T4" fmla="*/ 89799 w 445"/>
                <a:gd name="T5" fmla="*/ 270894 h 436"/>
                <a:gd name="T6" fmla="*/ 168011 w 445"/>
                <a:gd name="T7" fmla="*/ 297110 h 436"/>
                <a:gd name="T8" fmla="*/ 181046 w 445"/>
                <a:gd name="T9" fmla="*/ 297110 h 436"/>
                <a:gd name="T10" fmla="*/ 194082 w 445"/>
                <a:gd name="T11" fmla="*/ 361193 h 436"/>
                <a:gd name="T12" fmla="*/ 194082 w 445"/>
                <a:gd name="T13" fmla="*/ 361193 h 436"/>
                <a:gd name="T14" fmla="*/ 0 w 445"/>
                <a:gd name="T15" fmla="*/ 502466 h 436"/>
                <a:gd name="T16" fmla="*/ 168011 w 445"/>
                <a:gd name="T17" fmla="*/ 633544 h 436"/>
                <a:gd name="T18" fmla="*/ 168011 w 445"/>
                <a:gd name="T19" fmla="*/ 633544 h 436"/>
                <a:gd name="T20" fmla="*/ 181046 w 445"/>
                <a:gd name="T21" fmla="*/ 633544 h 436"/>
                <a:gd name="T22" fmla="*/ 283881 w 445"/>
                <a:gd name="T23" fmla="*/ 607328 h 436"/>
                <a:gd name="T24" fmla="*/ 360644 w 445"/>
                <a:gd name="T25" fmla="*/ 466055 h 436"/>
                <a:gd name="T26" fmla="*/ 296916 w 445"/>
                <a:gd name="T27" fmla="*/ 334977 h 436"/>
                <a:gd name="T28" fmla="*/ 257810 w 445"/>
                <a:gd name="T29" fmla="*/ 297110 h 436"/>
                <a:gd name="T30" fmla="*/ 283881 w 445"/>
                <a:gd name="T31" fmla="*/ 257787 h 436"/>
                <a:gd name="T32" fmla="*/ 334574 w 445"/>
                <a:gd name="T33" fmla="*/ 142729 h 436"/>
                <a:gd name="T34" fmla="*/ 283881 w 445"/>
                <a:gd name="T35" fmla="*/ 26216 h 436"/>
                <a:gd name="T36" fmla="*/ 308503 w 445"/>
                <a:gd name="T37" fmla="*/ 26216 h 436"/>
                <a:gd name="T38" fmla="*/ 360644 w 445"/>
                <a:gd name="T39" fmla="*/ 0 h 436"/>
                <a:gd name="T40" fmla="*/ 360644 w 445"/>
                <a:gd name="T41" fmla="*/ 0 h 436"/>
                <a:gd name="T42" fmla="*/ 207117 w 445"/>
                <a:gd name="T43" fmla="*/ 0 h 436"/>
                <a:gd name="T44" fmla="*/ 39106 w 445"/>
                <a:gd name="T45" fmla="*/ 155837 h 436"/>
                <a:gd name="T46" fmla="*/ 296916 w 445"/>
                <a:gd name="T47" fmla="*/ 477706 h 436"/>
                <a:gd name="T48" fmla="*/ 296916 w 445"/>
                <a:gd name="T49" fmla="*/ 477706 h 436"/>
                <a:gd name="T50" fmla="*/ 194082 w 445"/>
                <a:gd name="T51" fmla="*/ 568005 h 436"/>
                <a:gd name="T52" fmla="*/ 78212 w 445"/>
                <a:gd name="T53" fmla="*/ 502466 h 436"/>
                <a:gd name="T54" fmla="*/ 102834 w 445"/>
                <a:gd name="T55" fmla="*/ 425275 h 436"/>
                <a:gd name="T56" fmla="*/ 181046 w 445"/>
                <a:gd name="T57" fmla="*/ 400516 h 436"/>
                <a:gd name="T58" fmla="*/ 194082 w 445"/>
                <a:gd name="T59" fmla="*/ 400516 h 436"/>
                <a:gd name="T60" fmla="*/ 296916 w 445"/>
                <a:gd name="T61" fmla="*/ 477706 h 436"/>
                <a:gd name="T62" fmla="*/ 257810 w 445"/>
                <a:gd name="T63" fmla="*/ 116514 h 436"/>
                <a:gd name="T64" fmla="*/ 257810 w 445"/>
                <a:gd name="T65" fmla="*/ 116514 h 436"/>
                <a:gd name="T66" fmla="*/ 207117 w 445"/>
                <a:gd name="T67" fmla="*/ 246135 h 436"/>
                <a:gd name="T68" fmla="*/ 194082 w 445"/>
                <a:gd name="T69" fmla="*/ 246135 h 436"/>
                <a:gd name="T70" fmla="*/ 117318 w 445"/>
                <a:gd name="T71" fmla="*/ 168945 h 436"/>
                <a:gd name="T72" fmla="*/ 117318 w 445"/>
                <a:gd name="T73" fmla="*/ 90298 h 436"/>
                <a:gd name="T74" fmla="*/ 154976 w 445"/>
                <a:gd name="T75" fmla="*/ 37867 h 436"/>
                <a:gd name="T76" fmla="*/ 168011 w 445"/>
                <a:gd name="T77" fmla="*/ 37867 h 436"/>
                <a:gd name="T78" fmla="*/ 257810 w 445"/>
                <a:gd name="T79" fmla="*/ 116514 h 436"/>
                <a:gd name="T80" fmla="*/ 540242 w 445"/>
                <a:gd name="T81" fmla="*/ 246135 h 436"/>
                <a:gd name="T82" fmla="*/ 540242 w 445"/>
                <a:gd name="T83" fmla="*/ 246135 h 436"/>
                <a:gd name="T84" fmla="*/ 540242 w 445"/>
                <a:gd name="T85" fmla="*/ 142729 h 436"/>
                <a:gd name="T86" fmla="*/ 462030 w 445"/>
                <a:gd name="T87" fmla="*/ 142729 h 436"/>
                <a:gd name="T88" fmla="*/ 462030 w 445"/>
                <a:gd name="T89" fmla="*/ 246135 h 436"/>
                <a:gd name="T90" fmla="*/ 360644 w 445"/>
                <a:gd name="T91" fmla="*/ 246135 h 436"/>
                <a:gd name="T92" fmla="*/ 360644 w 445"/>
                <a:gd name="T93" fmla="*/ 310218 h 436"/>
                <a:gd name="T94" fmla="*/ 462030 w 445"/>
                <a:gd name="T95" fmla="*/ 310218 h 436"/>
                <a:gd name="T96" fmla="*/ 462030 w 445"/>
                <a:gd name="T97" fmla="*/ 425275 h 436"/>
                <a:gd name="T98" fmla="*/ 540242 w 445"/>
                <a:gd name="T99" fmla="*/ 425275 h 436"/>
                <a:gd name="T100" fmla="*/ 540242 w 445"/>
                <a:gd name="T101" fmla="*/ 310218 h 436"/>
                <a:gd name="T102" fmla="*/ 643077 w 445"/>
                <a:gd name="T103" fmla="*/ 310218 h 436"/>
                <a:gd name="T104" fmla="*/ 643077 w 445"/>
                <a:gd name="T105" fmla="*/ 246135 h 436"/>
                <a:gd name="T106" fmla="*/ 540242 w 445"/>
                <a:gd name="T107" fmla="*/ 246135 h 4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45" h="436">
                  <a:moveTo>
                    <a:pt x="27" y="107"/>
                  </a:moveTo>
                  <a:lnTo>
                    <a:pt x="27" y="107"/>
                  </a:lnTo>
                  <a:cubicBezTo>
                    <a:pt x="27" y="142"/>
                    <a:pt x="36" y="169"/>
                    <a:pt x="62" y="186"/>
                  </a:cubicBezTo>
                  <a:cubicBezTo>
                    <a:pt x="81" y="195"/>
                    <a:pt x="107" y="204"/>
                    <a:pt x="116" y="204"/>
                  </a:cubicBezTo>
                  <a:lnTo>
                    <a:pt x="125" y="204"/>
                  </a:lnTo>
                  <a:cubicBezTo>
                    <a:pt x="125" y="204"/>
                    <a:pt x="116" y="222"/>
                    <a:pt x="134" y="248"/>
                  </a:cubicBezTo>
                  <a:cubicBezTo>
                    <a:pt x="107" y="248"/>
                    <a:pt x="0" y="257"/>
                    <a:pt x="0" y="345"/>
                  </a:cubicBezTo>
                  <a:cubicBezTo>
                    <a:pt x="0" y="435"/>
                    <a:pt x="98" y="435"/>
                    <a:pt x="116" y="435"/>
                  </a:cubicBezTo>
                  <a:cubicBezTo>
                    <a:pt x="116" y="435"/>
                    <a:pt x="116" y="435"/>
                    <a:pt x="125" y="435"/>
                  </a:cubicBezTo>
                  <a:cubicBezTo>
                    <a:pt x="134" y="435"/>
                    <a:pt x="169" y="435"/>
                    <a:pt x="196" y="417"/>
                  </a:cubicBezTo>
                  <a:cubicBezTo>
                    <a:pt x="231" y="399"/>
                    <a:pt x="249" y="364"/>
                    <a:pt x="249" y="320"/>
                  </a:cubicBezTo>
                  <a:cubicBezTo>
                    <a:pt x="249" y="275"/>
                    <a:pt x="222" y="248"/>
                    <a:pt x="205" y="230"/>
                  </a:cubicBezTo>
                  <a:cubicBezTo>
                    <a:pt x="187" y="222"/>
                    <a:pt x="178" y="213"/>
                    <a:pt x="178" y="204"/>
                  </a:cubicBezTo>
                  <a:cubicBezTo>
                    <a:pt x="178" y="195"/>
                    <a:pt x="187" y="186"/>
                    <a:pt x="196" y="177"/>
                  </a:cubicBezTo>
                  <a:cubicBezTo>
                    <a:pt x="213" y="160"/>
                    <a:pt x="231" y="142"/>
                    <a:pt x="231" y="98"/>
                  </a:cubicBezTo>
                  <a:cubicBezTo>
                    <a:pt x="231" y="62"/>
                    <a:pt x="222" y="36"/>
                    <a:pt x="196" y="18"/>
                  </a:cubicBezTo>
                  <a:lnTo>
                    <a:pt x="213" y="18"/>
                  </a:lnTo>
                  <a:cubicBezTo>
                    <a:pt x="231" y="18"/>
                    <a:pt x="249" y="9"/>
                    <a:pt x="249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34" y="0"/>
                    <a:pt x="27" y="0"/>
                    <a:pt x="27" y="107"/>
                  </a:cubicBezTo>
                  <a:close/>
                  <a:moveTo>
                    <a:pt x="205" y="328"/>
                  </a:moveTo>
                  <a:lnTo>
                    <a:pt x="205" y="328"/>
                  </a:lnTo>
                  <a:cubicBezTo>
                    <a:pt x="213" y="364"/>
                    <a:pt x="178" y="390"/>
                    <a:pt x="134" y="390"/>
                  </a:cubicBezTo>
                  <a:cubicBezTo>
                    <a:pt x="90" y="399"/>
                    <a:pt x="54" y="381"/>
                    <a:pt x="54" y="345"/>
                  </a:cubicBezTo>
                  <a:cubicBezTo>
                    <a:pt x="45" y="328"/>
                    <a:pt x="54" y="310"/>
                    <a:pt x="71" y="292"/>
                  </a:cubicBezTo>
                  <a:cubicBezTo>
                    <a:pt x="90" y="283"/>
                    <a:pt x="107" y="275"/>
                    <a:pt x="125" y="275"/>
                  </a:cubicBezTo>
                  <a:cubicBezTo>
                    <a:pt x="134" y="275"/>
                    <a:pt x="134" y="275"/>
                    <a:pt x="134" y="275"/>
                  </a:cubicBezTo>
                  <a:cubicBezTo>
                    <a:pt x="178" y="275"/>
                    <a:pt x="205" y="301"/>
                    <a:pt x="205" y="328"/>
                  </a:cubicBezTo>
                  <a:close/>
                  <a:moveTo>
                    <a:pt x="178" y="80"/>
                  </a:moveTo>
                  <a:lnTo>
                    <a:pt x="178" y="80"/>
                  </a:lnTo>
                  <a:cubicBezTo>
                    <a:pt x="187" y="124"/>
                    <a:pt x="169" y="160"/>
                    <a:pt x="143" y="169"/>
                  </a:cubicBezTo>
                  <a:cubicBezTo>
                    <a:pt x="143" y="169"/>
                    <a:pt x="143" y="169"/>
                    <a:pt x="134" y="169"/>
                  </a:cubicBezTo>
                  <a:cubicBezTo>
                    <a:pt x="107" y="169"/>
                    <a:pt x="90" y="151"/>
                    <a:pt x="81" y="116"/>
                  </a:cubicBezTo>
                  <a:cubicBezTo>
                    <a:pt x="71" y="98"/>
                    <a:pt x="71" y="80"/>
                    <a:pt x="81" y="62"/>
                  </a:cubicBezTo>
                  <a:cubicBezTo>
                    <a:pt x="81" y="45"/>
                    <a:pt x="98" y="36"/>
                    <a:pt x="107" y="26"/>
                  </a:cubicBezTo>
                  <a:lnTo>
                    <a:pt x="116" y="26"/>
                  </a:lnTo>
                  <a:cubicBezTo>
                    <a:pt x="151" y="26"/>
                    <a:pt x="169" y="45"/>
                    <a:pt x="178" y="80"/>
                  </a:cubicBezTo>
                  <a:close/>
                  <a:moveTo>
                    <a:pt x="373" y="169"/>
                  </a:moveTo>
                  <a:lnTo>
                    <a:pt x="373" y="169"/>
                  </a:lnTo>
                  <a:cubicBezTo>
                    <a:pt x="373" y="98"/>
                    <a:pt x="373" y="98"/>
                    <a:pt x="373" y="98"/>
                  </a:cubicBezTo>
                  <a:cubicBezTo>
                    <a:pt x="319" y="98"/>
                    <a:pt x="319" y="98"/>
                    <a:pt x="319" y="98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249" y="169"/>
                    <a:pt x="249" y="169"/>
                    <a:pt x="249" y="169"/>
                  </a:cubicBezTo>
                  <a:cubicBezTo>
                    <a:pt x="249" y="213"/>
                    <a:pt x="249" y="213"/>
                    <a:pt x="249" y="213"/>
                  </a:cubicBezTo>
                  <a:cubicBezTo>
                    <a:pt x="319" y="213"/>
                    <a:pt x="319" y="213"/>
                    <a:pt x="319" y="213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373" y="292"/>
                    <a:pt x="373" y="292"/>
                    <a:pt x="373" y="292"/>
                  </a:cubicBezTo>
                  <a:cubicBezTo>
                    <a:pt x="373" y="213"/>
                    <a:pt x="373" y="213"/>
                    <a:pt x="373" y="213"/>
                  </a:cubicBezTo>
                  <a:cubicBezTo>
                    <a:pt x="444" y="213"/>
                    <a:pt x="444" y="213"/>
                    <a:pt x="444" y="213"/>
                  </a:cubicBezTo>
                  <a:cubicBezTo>
                    <a:pt x="444" y="169"/>
                    <a:pt x="444" y="169"/>
                    <a:pt x="444" y="169"/>
                  </a:cubicBezTo>
                  <a:lnTo>
                    <a:pt x="373" y="16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75"/>
            <p:cNvSpPr>
              <a:spLocks noChangeArrowheads="1"/>
            </p:cNvSpPr>
            <p:nvPr/>
          </p:nvSpPr>
          <p:spPr bwMode="auto">
            <a:xfrm>
              <a:off x="1547956" y="4865497"/>
              <a:ext cx="152524" cy="283258"/>
            </a:xfrm>
            <a:custGeom>
              <a:avLst/>
              <a:gdLst>
                <a:gd name="T0" fmla="*/ 354172 w 249"/>
                <a:gd name="T1" fmla="*/ 116627 h 453"/>
                <a:gd name="T2" fmla="*/ 354172 w 249"/>
                <a:gd name="T3" fmla="*/ 116627 h 453"/>
                <a:gd name="T4" fmla="*/ 252776 w 249"/>
                <a:gd name="T5" fmla="*/ 116627 h 453"/>
                <a:gd name="T6" fmla="*/ 228498 w 249"/>
                <a:gd name="T7" fmla="*/ 155989 h 453"/>
                <a:gd name="T8" fmla="*/ 228498 w 249"/>
                <a:gd name="T9" fmla="*/ 233254 h 453"/>
                <a:gd name="T10" fmla="*/ 354172 w 249"/>
                <a:gd name="T11" fmla="*/ 233254 h 453"/>
                <a:gd name="T12" fmla="*/ 354172 w 249"/>
                <a:gd name="T13" fmla="*/ 336760 h 453"/>
                <a:gd name="T14" fmla="*/ 228498 w 249"/>
                <a:gd name="T15" fmla="*/ 336760 h 453"/>
                <a:gd name="T16" fmla="*/ 228498 w 249"/>
                <a:gd name="T17" fmla="*/ 658942 h 453"/>
                <a:gd name="T18" fmla="*/ 112821 w 249"/>
                <a:gd name="T19" fmla="*/ 658942 h 453"/>
                <a:gd name="T20" fmla="*/ 112821 w 249"/>
                <a:gd name="T21" fmla="*/ 336760 h 453"/>
                <a:gd name="T22" fmla="*/ 0 w 249"/>
                <a:gd name="T23" fmla="*/ 336760 h 453"/>
                <a:gd name="T24" fmla="*/ 0 w 249"/>
                <a:gd name="T25" fmla="*/ 233254 h 453"/>
                <a:gd name="T26" fmla="*/ 112821 w 249"/>
                <a:gd name="T27" fmla="*/ 233254 h 453"/>
                <a:gd name="T28" fmla="*/ 112821 w 249"/>
                <a:gd name="T29" fmla="*/ 169109 h 453"/>
                <a:gd name="T30" fmla="*/ 252776 w 249"/>
                <a:gd name="T31" fmla="*/ 0 h 453"/>
                <a:gd name="T32" fmla="*/ 354172 w 249"/>
                <a:gd name="T33" fmla="*/ 0 h 453"/>
                <a:gd name="T34" fmla="*/ 354172 w 249"/>
                <a:gd name="T35" fmla="*/ 116627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xtLst/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85"/>
            <p:cNvSpPr>
              <a:spLocks noChangeArrowheads="1"/>
            </p:cNvSpPr>
            <p:nvPr/>
          </p:nvSpPr>
          <p:spPr bwMode="auto">
            <a:xfrm>
              <a:off x="1068303" y="4891712"/>
              <a:ext cx="286662" cy="230828"/>
            </a:xfrm>
            <a:custGeom>
              <a:avLst/>
              <a:gdLst>
                <a:gd name="T0" fmla="*/ 666891 w 462"/>
                <a:gd name="T1" fmla="*/ 64752 h 374"/>
                <a:gd name="T2" fmla="*/ 666891 w 462"/>
                <a:gd name="T3" fmla="*/ 64752 h 374"/>
                <a:gd name="T4" fmla="*/ 590221 w 462"/>
                <a:gd name="T5" fmla="*/ 90653 h 374"/>
                <a:gd name="T6" fmla="*/ 640852 w 462"/>
                <a:gd name="T7" fmla="*/ 14389 h 374"/>
                <a:gd name="T8" fmla="*/ 562735 w 462"/>
                <a:gd name="T9" fmla="*/ 51802 h 374"/>
                <a:gd name="T10" fmla="*/ 461471 w 462"/>
                <a:gd name="T11" fmla="*/ 0 h 374"/>
                <a:gd name="T12" fmla="*/ 319703 w 462"/>
                <a:gd name="T13" fmla="*/ 141016 h 374"/>
                <a:gd name="T14" fmla="*/ 332722 w 462"/>
                <a:gd name="T15" fmla="*/ 166917 h 374"/>
                <a:gd name="T16" fmla="*/ 50632 w 462"/>
                <a:gd name="T17" fmla="*/ 27340 h 374"/>
                <a:gd name="T18" fmla="*/ 24593 w 462"/>
                <a:gd name="T19" fmla="*/ 103603 h 374"/>
                <a:gd name="T20" fmla="*/ 88244 w 462"/>
                <a:gd name="T21" fmla="*/ 217279 h 374"/>
                <a:gd name="T22" fmla="*/ 24593 w 462"/>
                <a:gd name="T23" fmla="*/ 192817 h 374"/>
                <a:gd name="T24" fmla="*/ 24593 w 462"/>
                <a:gd name="T25" fmla="*/ 192817 h 374"/>
                <a:gd name="T26" fmla="*/ 141769 w 462"/>
                <a:gd name="T27" fmla="*/ 332394 h 374"/>
                <a:gd name="T28" fmla="*/ 101263 w 462"/>
                <a:gd name="T29" fmla="*/ 332394 h 374"/>
                <a:gd name="T30" fmla="*/ 76671 w 462"/>
                <a:gd name="T31" fmla="*/ 332394 h 374"/>
                <a:gd name="T32" fmla="*/ 205420 w 462"/>
                <a:gd name="T33" fmla="*/ 423047 h 374"/>
                <a:gd name="T34" fmla="*/ 37612 w 462"/>
                <a:gd name="T35" fmla="*/ 486360 h 374"/>
                <a:gd name="T36" fmla="*/ 0 w 462"/>
                <a:gd name="T37" fmla="*/ 486360 h 374"/>
                <a:gd name="T38" fmla="*/ 205420 w 462"/>
                <a:gd name="T39" fmla="*/ 536723 h 374"/>
                <a:gd name="T40" fmla="*/ 590221 w 462"/>
                <a:gd name="T41" fmla="*/ 153966 h 374"/>
                <a:gd name="T42" fmla="*/ 590221 w 462"/>
                <a:gd name="T43" fmla="*/ 141016 h 374"/>
                <a:gd name="T44" fmla="*/ 666891 w 462"/>
                <a:gd name="T45" fmla="*/ 64752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5023762" y="5617112"/>
            <a:ext cx="21444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1100" dirty="0" smtClean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</a:t>
            </a: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a place where we belong. Don't have to stand </a:t>
            </a:r>
            <a:r>
              <a:rPr lang="en-US" sz="1100" dirty="0" smtClean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alone</a:t>
            </a:r>
            <a:r>
              <a:rPr lang="id-ID" sz="1100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023762" y="4659015"/>
            <a:ext cx="2144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Mohammad Rasyid </a:t>
            </a:r>
            <a:endParaRPr lang="id-ID" sz="140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333891" y="4906521"/>
            <a:ext cx="15242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i="1" dirty="0" smtClean="0">
                <a:solidFill>
                  <a:schemeClr val="bg1"/>
                </a:solidFill>
              </a:rPr>
              <a:t>Founder </a:t>
            </a:r>
            <a:endParaRPr lang="id-ID" sz="1100" b="1" i="1" dirty="0">
              <a:solidFill>
                <a:schemeClr val="bg1"/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5685872" y="5346216"/>
            <a:ext cx="813824" cy="209257"/>
            <a:chOff x="1068303" y="4865497"/>
            <a:chExt cx="1101619" cy="283258"/>
          </a:xfrm>
          <a:solidFill>
            <a:schemeClr val="bg1"/>
          </a:solidFill>
        </p:grpSpPr>
        <p:sp>
          <p:nvSpPr>
            <p:cNvPr id="49" name="Freeform 74"/>
            <p:cNvSpPr>
              <a:spLocks noChangeArrowheads="1"/>
            </p:cNvSpPr>
            <p:nvPr/>
          </p:nvSpPr>
          <p:spPr bwMode="auto">
            <a:xfrm>
              <a:off x="1893472" y="4870943"/>
              <a:ext cx="276450" cy="272366"/>
            </a:xfrm>
            <a:custGeom>
              <a:avLst/>
              <a:gdLst>
                <a:gd name="T0" fmla="*/ 39106 w 445"/>
                <a:gd name="T1" fmla="*/ 155837 h 436"/>
                <a:gd name="T2" fmla="*/ 39106 w 445"/>
                <a:gd name="T3" fmla="*/ 155837 h 436"/>
                <a:gd name="T4" fmla="*/ 89799 w 445"/>
                <a:gd name="T5" fmla="*/ 270894 h 436"/>
                <a:gd name="T6" fmla="*/ 168011 w 445"/>
                <a:gd name="T7" fmla="*/ 297110 h 436"/>
                <a:gd name="T8" fmla="*/ 181046 w 445"/>
                <a:gd name="T9" fmla="*/ 297110 h 436"/>
                <a:gd name="T10" fmla="*/ 194082 w 445"/>
                <a:gd name="T11" fmla="*/ 361193 h 436"/>
                <a:gd name="T12" fmla="*/ 194082 w 445"/>
                <a:gd name="T13" fmla="*/ 361193 h 436"/>
                <a:gd name="T14" fmla="*/ 0 w 445"/>
                <a:gd name="T15" fmla="*/ 502466 h 436"/>
                <a:gd name="T16" fmla="*/ 168011 w 445"/>
                <a:gd name="T17" fmla="*/ 633544 h 436"/>
                <a:gd name="T18" fmla="*/ 168011 w 445"/>
                <a:gd name="T19" fmla="*/ 633544 h 436"/>
                <a:gd name="T20" fmla="*/ 181046 w 445"/>
                <a:gd name="T21" fmla="*/ 633544 h 436"/>
                <a:gd name="T22" fmla="*/ 283881 w 445"/>
                <a:gd name="T23" fmla="*/ 607328 h 436"/>
                <a:gd name="T24" fmla="*/ 360644 w 445"/>
                <a:gd name="T25" fmla="*/ 466055 h 436"/>
                <a:gd name="T26" fmla="*/ 296916 w 445"/>
                <a:gd name="T27" fmla="*/ 334977 h 436"/>
                <a:gd name="T28" fmla="*/ 257810 w 445"/>
                <a:gd name="T29" fmla="*/ 297110 h 436"/>
                <a:gd name="T30" fmla="*/ 283881 w 445"/>
                <a:gd name="T31" fmla="*/ 257787 h 436"/>
                <a:gd name="T32" fmla="*/ 334574 w 445"/>
                <a:gd name="T33" fmla="*/ 142729 h 436"/>
                <a:gd name="T34" fmla="*/ 283881 w 445"/>
                <a:gd name="T35" fmla="*/ 26216 h 436"/>
                <a:gd name="T36" fmla="*/ 308503 w 445"/>
                <a:gd name="T37" fmla="*/ 26216 h 436"/>
                <a:gd name="T38" fmla="*/ 360644 w 445"/>
                <a:gd name="T39" fmla="*/ 0 h 436"/>
                <a:gd name="T40" fmla="*/ 360644 w 445"/>
                <a:gd name="T41" fmla="*/ 0 h 436"/>
                <a:gd name="T42" fmla="*/ 207117 w 445"/>
                <a:gd name="T43" fmla="*/ 0 h 436"/>
                <a:gd name="T44" fmla="*/ 39106 w 445"/>
                <a:gd name="T45" fmla="*/ 155837 h 436"/>
                <a:gd name="T46" fmla="*/ 296916 w 445"/>
                <a:gd name="T47" fmla="*/ 477706 h 436"/>
                <a:gd name="T48" fmla="*/ 296916 w 445"/>
                <a:gd name="T49" fmla="*/ 477706 h 436"/>
                <a:gd name="T50" fmla="*/ 194082 w 445"/>
                <a:gd name="T51" fmla="*/ 568005 h 436"/>
                <a:gd name="T52" fmla="*/ 78212 w 445"/>
                <a:gd name="T53" fmla="*/ 502466 h 436"/>
                <a:gd name="T54" fmla="*/ 102834 w 445"/>
                <a:gd name="T55" fmla="*/ 425275 h 436"/>
                <a:gd name="T56" fmla="*/ 181046 w 445"/>
                <a:gd name="T57" fmla="*/ 400516 h 436"/>
                <a:gd name="T58" fmla="*/ 194082 w 445"/>
                <a:gd name="T59" fmla="*/ 400516 h 436"/>
                <a:gd name="T60" fmla="*/ 296916 w 445"/>
                <a:gd name="T61" fmla="*/ 477706 h 436"/>
                <a:gd name="T62" fmla="*/ 257810 w 445"/>
                <a:gd name="T63" fmla="*/ 116514 h 436"/>
                <a:gd name="T64" fmla="*/ 257810 w 445"/>
                <a:gd name="T65" fmla="*/ 116514 h 436"/>
                <a:gd name="T66" fmla="*/ 207117 w 445"/>
                <a:gd name="T67" fmla="*/ 246135 h 436"/>
                <a:gd name="T68" fmla="*/ 194082 w 445"/>
                <a:gd name="T69" fmla="*/ 246135 h 436"/>
                <a:gd name="T70" fmla="*/ 117318 w 445"/>
                <a:gd name="T71" fmla="*/ 168945 h 436"/>
                <a:gd name="T72" fmla="*/ 117318 w 445"/>
                <a:gd name="T73" fmla="*/ 90298 h 436"/>
                <a:gd name="T74" fmla="*/ 154976 w 445"/>
                <a:gd name="T75" fmla="*/ 37867 h 436"/>
                <a:gd name="T76" fmla="*/ 168011 w 445"/>
                <a:gd name="T77" fmla="*/ 37867 h 436"/>
                <a:gd name="T78" fmla="*/ 257810 w 445"/>
                <a:gd name="T79" fmla="*/ 116514 h 436"/>
                <a:gd name="T80" fmla="*/ 540242 w 445"/>
                <a:gd name="T81" fmla="*/ 246135 h 436"/>
                <a:gd name="T82" fmla="*/ 540242 w 445"/>
                <a:gd name="T83" fmla="*/ 246135 h 436"/>
                <a:gd name="T84" fmla="*/ 540242 w 445"/>
                <a:gd name="T85" fmla="*/ 142729 h 436"/>
                <a:gd name="T86" fmla="*/ 462030 w 445"/>
                <a:gd name="T87" fmla="*/ 142729 h 436"/>
                <a:gd name="T88" fmla="*/ 462030 w 445"/>
                <a:gd name="T89" fmla="*/ 246135 h 436"/>
                <a:gd name="T90" fmla="*/ 360644 w 445"/>
                <a:gd name="T91" fmla="*/ 246135 h 436"/>
                <a:gd name="T92" fmla="*/ 360644 w 445"/>
                <a:gd name="T93" fmla="*/ 310218 h 436"/>
                <a:gd name="T94" fmla="*/ 462030 w 445"/>
                <a:gd name="T95" fmla="*/ 310218 h 436"/>
                <a:gd name="T96" fmla="*/ 462030 w 445"/>
                <a:gd name="T97" fmla="*/ 425275 h 436"/>
                <a:gd name="T98" fmla="*/ 540242 w 445"/>
                <a:gd name="T99" fmla="*/ 425275 h 436"/>
                <a:gd name="T100" fmla="*/ 540242 w 445"/>
                <a:gd name="T101" fmla="*/ 310218 h 436"/>
                <a:gd name="T102" fmla="*/ 643077 w 445"/>
                <a:gd name="T103" fmla="*/ 310218 h 436"/>
                <a:gd name="T104" fmla="*/ 643077 w 445"/>
                <a:gd name="T105" fmla="*/ 246135 h 436"/>
                <a:gd name="T106" fmla="*/ 540242 w 445"/>
                <a:gd name="T107" fmla="*/ 246135 h 4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45" h="436">
                  <a:moveTo>
                    <a:pt x="27" y="107"/>
                  </a:moveTo>
                  <a:lnTo>
                    <a:pt x="27" y="107"/>
                  </a:lnTo>
                  <a:cubicBezTo>
                    <a:pt x="27" y="142"/>
                    <a:pt x="36" y="169"/>
                    <a:pt x="62" y="186"/>
                  </a:cubicBezTo>
                  <a:cubicBezTo>
                    <a:pt x="81" y="195"/>
                    <a:pt x="107" y="204"/>
                    <a:pt x="116" y="204"/>
                  </a:cubicBezTo>
                  <a:lnTo>
                    <a:pt x="125" y="204"/>
                  </a:lnTo>
                  <a:cubicBezTo>
                    <a:pt x="125" y="204"/>
                    <a:pt x="116" y="222"/>
                    <a:pt x="134" y="248"/>
                  </a:cubicBezTo>
                  <a:cubicBezTo>
                    <a:pt x="107" y="248"/>
                    <a:pt x="0" y="257"/>
                    <a:pt x="0" y="345"/>
                  </a:cubicBezTo>
                  <a:cubicBezTo>
                    <a:pt x="0" y="435"/>
                    <a:pt x="98" y="435"/>
                    <a:pt x="116" y="435"/>
                  </a:cubicBezTo>
                  <a:cubicBezTo>
                    <a:pt x="116" y="435"/>
                    <a:pt x="116" y="435"/>
                    <a:pt x="125" y="435"/>
                  </a:cubicBezTo>
                  <a:cubicBezTo>
                    <a:pt x="134" y="435"/>
                    <a:pt x="169" y="435"/>
                    <a:pt x="196" y="417"/>
                  </a:cubicBezTo>
                  <a:cubicBezTo>
                    <a:pt x="231" y="399"/>
                    <a:pt x="249" y="364"/>
                    <a:pt x="249" y="320"/>
                  </a:cubicBezTo>
                  <a:cubicBezTo>
                    <a:pt x="249" y="275"/>
                    <a:pt x="222" y="248"/>
                    <a:pt x="205" y="230"/>
                  </a:cubicBezTo>
                  <a:cubicBezTo>
                    <a:pt x="187" y="222"/>
                    <a:pt x="178" y="213"/>
                    <a:pt x="178" y="204"/>
                  </a:cubicBezTo>
                  <a:cubicBezTo>
                    <a:pt x="178" y="195"/>
                    <a:pt x="187" y="186"/>
                    <a:pt x="196" y="177"/>
                  </a:cubicBezTo>
                  <a:cubicBezTo>
                    <a:pt x="213" y="160"/>
                    <a:pt x="231" y="142"/>
                    <a:pt x="231" y="98"/>
                  </a:cubicBezTo>
                  <a:cubicBezTo>
                    <a:pt x="231" y="62"/>
                    <a:pt x="222" y="36"/>
                    <a:pt x="196" y="18"/>
                  </a:cubicBezTo>
                  <a:lnTo>
                    <a:pt x="213" y="18"/>
                  </a:lnTo>
                  <a:cubicBezTo>
                    <a:pt x="231" y="18"/>
                    <a:pt x="249" y="9"/>
                    <a:pt x="249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34" y="0"/>
                    <a:pt x="27" y="0"/>
                    <a:pt x="27" y="107"/>
                  </a:cubicBezTo>
                  <a:close/>
                  <a:moveTo>
                    <a:pt x="205" y="328"/>
                  </a:moveTo>
                  <a:lnTo>
                    <a:pt x="205" y="328"/>
                  </a:lnTo>
                  <a:cubicBezTo>
                    <a:pt x="213" y="364"/>
                    <a:pt x="178" y="390"/>
                    <a:pt x="134" y="390"/>
                  </a:cubicBezTo>
                  <a:cubicBezTo>
                    <a:pt x="90" y="399"/>
                    <a:pt x="54" y="381"/>
                    <a:pt x="54" y="345"/>
                  </a:cubicBezTo>
                  <a:cubicBezTo>
                    <a:pt x="45" y="328"/>
                    <a:pt x="54" y="310"/>
                    <a:pt x="71" y="292"/>
                  </a:cubicBezTo>
                  <a:cubicBezTo>
                    <a:pt x="90" y="283"/>
                    <a:pt x="107" y="275"/>
                    <a:pt x="125" y="275"/>
                  </a:cubicBezTo>
                  <a:cubicBezTo>
                    <a:pt x="134" y="275"/>
                    <a:pt x="134" y="275"/>
                    <a:pt x="134" y="275"/>
                  </a:cubicBezTo>
                  <a:cubicBezTo>
                    <a:pt x="178" y="275"/>
                    <a:pt x="205" y="301"/>
                    <a:pt x="205" y="328"/>
                  </a:cubicBezTo>
                  <a:close/>
                  <a:moveTo>
                    <a:pt x="178" y="80"/>
                  </a:moveTo>
                  <a:lnTo>
                    <a:pt x="178" y="80"/>
                  </a:lnTo>
                  <a:cubicBezTo>
                    <a:pt x="187" y="124"/>
                    <a:pt x="169" y="160"/>
                    <a:pt x="143" y="169"/>
                  </a:cubicBezTo>
                  <a:cubicBezTo>
                    <a:pt x="143" y="169"/>
                    <a:pt x="143" y="169"/>
                    <a:pt x="134" y="169"/>
                  </a:cubicBezTo>
                  <a:cubicBezTo>
                    <a:pt x="107" y="169"/>
                    <a:pt x="90" y="151"/>
                    <a:pt x="81" y="116"/>
                  </a:cubicBezTo>
                  <a:cubicBezTo>
                    <a:pt x="71" y="98"/>
                    <a:pt x="71" y="80"/>
                    <a:pt x="81" y="62"/>
                  </a:cubicBezTo>
                  <a:cubicBezTo>
                    <a:pt x="81" y="45"/>
                    <a:pt x="98" y="36"/>
                    <a:pt x="107" y="26"/>
                  </a:cubicBezTo>
                  <a:lnTo>
                    <a:pt x="116" y="26"/>
                  </a:lnTo>
                  <a:cubicBezTo>
                    <a:pt x="151" y="26"/>
                    <a:pt x="169" y="45"/>
                    <a:pt x="178" y="80"/>
                  </a:cubicBezTo>
                  <a:close/>
                  <a:moveTo>
                    <a:pt x="373" y="169"/>
                  </a:moveTo>
                  <a:lnTo>
                    <a:pt x="373" y="169"/>
                  </a:lnTo>
                  <a:cubicBezTo>
                    <a:pt x="373" y="98"/>
                    <a:pt x="373" y="98"/>
                    <a:pt x="373" y="98"/>
                  </a:cubicBezTo>
                  <a:cubicBezTo>
                    <a:pt x="319" y="98"/>
                    <a:pt x="319" y="98"/>
                    <a:pt x="319" y="98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249" y="169"/>
                    <a:pt x="249" y="169"/>
                    <a:pt x="249" y="169"/>
                  </a:cubicBezTo>
                  <a:cubicBezTo>
                    <a:pt x="249" y="213"/>
                    <a:pt x="249" y="213"/>
                    <a:pt x="249" y="213"/>
                  </a:cubicBezTo>
                  <a:cubicBezTo>
                    <a:pt x="319" y="213"/>
                    <a:pt x="319" y="213"/>
                    <a:pt x="319" y="213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373" y="292"/>
                    <a:pt x="373" y="292"/>
                    <a:pt x="373" y="292"/>
                  </a:cubicBezTo>
                  <a:cubicBezTo>
                    <a:pt x="373" y="213"/>
                    <a:pt x="373" y="213"/>
                    <a:pt x="373" y="213"/>
                  </a:cubicBezTo>
                  <a:cubicBezTo>
                    <a:pt x="444" y="213"/>
                    <a:pt x="444" y="213"/>
                    <a:pt x="444" y="213"/>
                  </a:cubicBezTo>
                  <a:cubicBezTo>
                    <a:pt x="444" y="169"/>
                    <a:pt x="444" y="169"/>
                    <a:pt x="444" y="169"/>
                  </a:cubicBezTo>
                  <a:lnTo>
                    <a:pt x="373" y="16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0" name="Freeform 75"/>
            <p:cNvSpPr>
              <a:spLocks noChangeArrowheads="1"/>
            </p:cNvSpPr>
            <p:nvPr/>
          </p:nvSpPr>
          <p:spPr bwMode="auto">
            <a:xfrm>
              <a:off x="1547956" y="4865497"/>
              <a:ext cx="152524" cy="283258"/>
            </a:xfrm>
            <a:custGeom>
              <a:avLst/>
              <a:gdLst>
                <a:gd name="T0" fmla="*/ 354172 w 249"/>
                <a:gd name="T1" fmla="*/ 116627 h 453"/>
                <a:gd name="T2" fmla="*/ 354172 w 249"/>
                <a:gd name="T3" fmla="*/ 116627 h 453"/>
                <a:gd name="T4" fmla="*/ 252776 w 249"/>
                <a:gd name="T5" fmla="*/ 116627 h 453"/>
                <a:gd name="T6" fmla="*/ 228498 w 249"/>
                <a:gd name="T7" fmla="*/ 155989 h 453"/>
                <a:gd name="T8" fmla="*/ 228498 w 249"/>
                <a:gd name="T9" fmla="*/ 233254 h 453"/>
                <a:gd name="T10" fmla="*/ 354172 w 249"/>
                <a:gd name="T11" fmla="*/ 233254 h 453"/>
                <a:gd name="T12" fmla="*/ 354172 w 249"/>
                <a:gd name="T13" fmla="*/ 336760 h 453"/>
                <a:gd name="T14" fmla="*/ 228498 w 249"/>
                <a:gd name="T15" fmla="*/ 336760 h 453"/>
                <a:gd name="T16" fmla="*/ 228498 w 249"/>
                <a:gd name="T17" fmla="*/ 658942 h 453"/>
                <a:gd name="T18" fmla="*/ 112821 w 249"/>
                <a:gd name="T19" fmla="*/ 658942 h 453"/>
                <a:gd name="T20" fmla="*/ 112821 w 249"/>
                <a:gd name="T21" fmla="*/ 336760 h 453"/>
                <a:gd name="T22" fmla="*/ 0 w 249"/>
                <a:gd name="T23" fmla="*/ 336760 h 453"/>
                <a:gd name="T24" fmla="*/ 0 w 249"/>
                <a:gd name="T25" fmla="*/ 233254 h 453"/>
                <a:gd name="T26" fmla="*/ 112821 w 249"/>
                <a:gd name="T27" fmla="*/ 233254 h 453"/>
                <a:gd name="T28" fmla="*/ 112821 w 249"/>
                <a:gd name="T29" fmla="*/ 169109 h 453"/>
                <a:gd name="T30" fmla="*/ 252776 w 249"/>
                <a:gd name="T31" fmla="*/ 0 h 453"/>
                <a:gd name="T32" fmla="*/ 354172 w 249"/>
                <a:gd name="T33" fmla="*/ 0 h 453"/>
                <a:gd name="T34" fmla="*/ 354172 w 249"/>
                <a:gd name="T35" fmla="*/ 116627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xtLst/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1" name="Freeform 85"/>
            <p:cNvSpPr>
              <a:spLocks noChangeArrowheads="1"/>
            </p:cNvSpPr>
            <p:nvPr/>
          </p:nvSpPr>
          <p:spPr bwMode="auto">
            <a:xfrm>
              <a:off x="1068303" y="4891712"/>
              <a:ext cx="286662" cy="230828"/>
            </a:xfrm>
            <a:custGeom>
              <a:avLst/>
              <a:gdLst>
                <a:gd name="T0" fmla="*/ 666891 w 462"/>
                <a:gd name="T1" fmla="*/ 64752 h 374"/>
                <a:gd name="T2" fmla="*/ 666891 w 462"/>
                <a:gd name="T3" fmla="*/ 64752 h 374"/>
                <a:gd name="T4" fmla="*/ 590221 w 462"/>
                <a:gd name="T5" fmla="*/ 90653 h 374"/>
                <a:gd name="T6" fmla="*/ 640852 w 462"/>
                <a:gd name="T7" fmla="*/ 14389 h 374"/>
                <a:gd name="T8" fmla="*/ 562735 w 462"/>
                <a:gd name="T9" fmla="*/ 51802 h 374"/>
                <a:gd name="T10" fmla="*/ 461471 w 462"/>
                <a:gd name="T11" fmla="*/ 0 h 374"/>
                <a:gd name="T12" fmla="*/ 319703 w 462"/>
                <a:gd name="T13" fmla="*/ 141016 h 374"/>
                <a:gd name="T14" fmla="*/ 332722 w 462"/>
                <a:gd name="T15" fmla="*/ 166917 h 374"/>
                <a:gd name="T16" fmla="*/ 50632 w 462"/>
                <a:gd name="T17" fmla="*/ 27340 h 374"/>
                <a:gd name="T18" fmla="*/ 24593 w 462"/>
                <a:gd name="T19" fmla="*/ 103603 h 374"/>
                <a:gd name="T20" fmla="*/ 88244 w 462"/>
                <a:gd name="T21" fmla="*/ 217279 h 374"/>
                <a:gd name="T22" fmla="*/ 24593 w 462"/>
                <a:gd name="T23" fmla="*/ 192817 h 374"/>
                <a:gd name="T24" fmla="*/ 24593 w 462"/>
                <a:gd name="T25" fmla="*/ 192817 h 374"/>
                <a:gd name="T26" fmla="*/ 141769 w 462"/>
                <a:gd name="T27" fmla="*/ 332394 h 374"/>
                <a:gd name="T28" fmla="*/ 101263 w 462"/>
                <a:gd name="T29" fmla="*/ 332394 h 374"/>
                <a:gd name="T30" fmla="*/ 76671 w 462"/>
                <a:gd name="T31" fmla="*/ 332394 h 374"/>
                <a:gd name="T32" fmla="*/ 205420 w 462"/>
                <a:gd name="T33" fmla="*/ 423047 h 374"/>
                <a:gd name="T34" fmla="*/ 37612 w 462"/>
                <a:gd name="T35" fmla="*/ 486360 h 374"/>
                <a:gd name="T36" fmla="*/ 0 w 462"/>
                <a:gd name="T37" fmla="*/ 486360 h 374"/>
                <a:gd name="T38" fmla="*/ 205420 w 462"/>
                <a:gd name="T39" fmla="*/ 536723 h 374"/>
                <a:gd name="T40" fmla="*/ 590221 w 462"/>
                <a:gd name="T41" fmla="*/ 153966 h 374"/>
                <a:gd name="T42" fmla="*/ 590221 w 462"/>
                <a:gd name="T43" fmla="*/ 141016 h 374"/>
                <a:gd name="T44" fmla="*/ 666891 w 462"/>
                <a:gd name="T45" fmla="*/ 64752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9022556" y="5617112"/>
            <a:ext cx="21444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1100" dirty="0" smtClean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</a:t>
            </a: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a place where we belong. Don't have to stand </a:t>
            </a:r>
            <a:r>
              <a:rPr lang="en-US" sz="1100" dirty="0" smtClean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alone</a:t>
            </a:r>
            <a:r>
              <a:rPr lang="id-ID" sz="1100" dirty="0" smtClean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.</a:t>
            </a:r>
            <a:endParaRPr lang="id-ID" sz="1100" dirty="0">
              <a:solidFill>
                <a:schemeClr val="bg1"/>
              </a:solidFill>
              <a:latin typeface="Lato" panose="020F0502020204030203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279001" y="4659015"/>
            <a:ext cx="1631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Sahila Darwin</a:t>
            </a:r>
            <a:endParaRPr lang="id-ID" sz="140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332685" y="4906521"/>
            <a:ext cx="15242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100" b="1" i="1" dirty="0" smtClean="0">
                <a:solidFill>
                  <a:schemeClr val="bg1"/>
                </a:solidFill>
              </a:rPr>
              <a:t>Founder </a:t>
            </a:r>
            <a:endParaRPr lang="id-ID" sz="1100" b="1" i="1" dirty="0">
              <a:solidFill>
                <a:schemeClr val="bg1"/>
              </a:solidFill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9684666" y="5346216"/>
            <a:ext cx="813824" cy="209257"/>
            <a:chOff x="1068303" y="4865497"/>
            <a:chExt cx="1101619" cy="283258"/>
          </a:xfrm>
          <a:solidFill>
            <a:schemeClr val="bg1"/>
          </a:solidFill>
        </p:grpSpPr>
        <p:sp>
          <p:nvSpPr>
            <p:cNvPr id="56" name="Freeform 74"/>
            <p:cNvSpPr>
              <a:spLocks noChangeArrowheads="1"/>
            </p:cNvSpPr>
            <p:nvPr/>
          </p:nvSpPr>
          <p:spPr bwMode="auto">
            <a:xfrm>
              <a:off x="1893472" y="4870943"/>
              <a:ext cx="276450" cy="272366"/>
            </a:xfrm>
            <a:custGeom>
              <a:avLst/>
              <a:gdLst>
                <a:gd name="T0" fmla="*/ 39106 w 445"/>
                <a:gd name="T1" fmla="*/ 155837 h 436"/>
                <a:gd name="T2" fmla="*/ 39106 w 445"/>
                <a:gd name="T3" fmla="*/ 155837 h 436"/>
                <a:gd name="T4" fmla="*/ 89799 w 445"/>
                <a:gd name="T5" fmla="*/ 270894 h 436"/>
                <a:gd name="T6" fmla="*/ 168011 w 445"/>
                <a:gd name="T7" fmla="*/ 297110 h 436"/>
                <a:gd name="T8" fmla="*/ 181046 w 445"/>
                <a:gd name="T9" fmla="*/ 297110 h 436"/>
                <a:gd name="T10" fmla="*/ 194082 w 445"/>
                <a:gd name="T11" fmla="*/ 361193 h 436"/>
                <a:gd name="T12" fmla="*/ 194082 w 445"/>
                <a:gd name="T13" fmla="*/ 361193 h 436"/>
                <a:gd name="T14" fmla="*/ 0 w 445"/>
                <a:gd name="T15" fmla="*/ 502466 h 436"/>
                <a:gd name="T16" fmla="*/ 168011 w 445"/>
                <a:gd name="T17" fmla="*/ 633544 h 436"/>
                <a:gd name="T18" fmla="*/ 168011 w 445"/>
                <a:gd name="T19" fmla="*/ 633544 h 436"/>
                <a:gd name="T20" fmla="*/ 181046 w 445"/>
                <a:gd name="T21" fmla="*/ 633544 h 436"/>
                <a:gd name="T22" fmla="*/ 283881 w 445"/>
                <a:gd name="T23" fmla="*/ 607328 h 436"/>
                <a:gd name="T24" fmla="*/ 360644 w 445"/>
                <a:gd name="T25" fmla="*/ 466055 h 436"/>
                <a:gd name="T26" fmla="*/ 296916 w 445"/>
                <a:gd name="T27" fmla="*/ 334977 h 436"/>
                <a:gd name="T28" fmla="*/ 257810 w 445"/>
                <a:gd name="T29" fmla="*/ 297110 h 436"/>
                <a:gd name="T30" fmla="*/ 283881 w 445"/>
                <a:gd name="T31" fmla="*/ 257787 h 436"/>
                <a:gd name="T32" fmla="*/ 334574 w 445"/>
                <a:gd name="T33" fmla="*/ 142729 h 436"/>
                <a:gd name="T34" fmla="*/ 283881 w 445"/>
                <a:gd name="T35" fmla="*/ 26216 h 436"/>
                <a:gd name="T36" fmla="*/ 308503 w 445"/>
                <a:gd name="T37" fmla="*/ 26216 h 436"/>
                <a:gd name="T38" fmla="*/ 360644 w 445"/>
                <a:gd name="T39" fmla="*/ 0 h 436"/>
                <a:gd name="T40" fmla="*/ 360644 w 445"/>
                <a:gd name="T41" fmla="*/ 0 h 436"/>
                <a:gd name="T42" fmla="*/ 207117 w 445"/>
                <a:gd name="T43" fmla="*/ 0 h 436"/>
                <a:gd name="T44" fmla="*/ 39106 w 445"/>
                <a:gd name="T45" fmla="*/ 155837 h 436"/>
                <a:gd name="T46" fmla="*/ 296916 w 445"/>
                <a:gd name="T47" fmla="*/ 477706 h 436"/>
                <a:gd name="T48" fmla="*/ 296916 w 445"/>
                <a:gd name="T49" fmla="*/ 477706 h 436"/>
                <a:gd name="T50" fmla="*/ 194082 w 445"/>
                <a:gd name="T51" fmla="*/ 568005 h 436"/>
                <a:gd name="T52" fmla="*/ 78212 w 445"/>
                <a:gd name="T53" fmla="*/ 502466 h 436"/>
                <a:gd name="T54" fmla="*/ 102834 w 445"/>
                <a:gd name="T55" fmla="*/ 425275 h 436"/>
                <a:gd name="T56" fmla="*/ 181046 w 445"/>
                <a:gd name="T57" fmla="*/ 400516 h 436"/>
                <a:gd name="T58" fmla="*/ 194082 w 445"/>
                <a:gd name="T59" fmla="*/ 400516 h 436"/>
                <a:gd name="T60" fmla="*/ 296916 w 445"/>
                <a:gd name="T61" fmla="*/ 477706 h 436"/>
                <a:gd name="T62" fmla="*/ 257810 w 445"/>
                <a:gd name="T63" fmla="*/ 116514 h 436"/>
                <a:gd name="T64" fmla="*/ 257810 w 445"/>
                <a:gd name="T65" fmla="*/ 116514 h 436"/>
                <a:gd name="T66" fmla="*/ 207117 w 445"/>
                <a:gd name="T67" fmla="*/ 246135 h 436"/>
                <a:gd name="T68" fmla="*/ 194082 w 445"/>
                <a:gd name="T69" fmla="*/ 246135 h 436"/>
                <a:gd name="T70" fmla="*/ 117318 w 445"/>
                <a:gd name="T71" fmla="*/ 168945 h 436"/>
                <a:gd name="T72" fmla="*/ 117318 w 445"/>
                <a:gd name="T73" fmla="*/ 90298 h 436"/>
                <a:gd name="T74" fmla="*/ 154976 w 445"/>
                <a:gd name="T75" fmla="*/ 37867 h 436"/>
                <a:gd name="T76" fmla="*/ 168011 w 445"/>
                <a:gd name="T77" fmla="*/ 37867 h 436"/>
                <a:gd name="T78" fmla="*/ 257810 w 445"/>
                <a:gd name="T79" fmla="*/ 116514 h 436"/>
                <a:gd name="T80" fmla="*/ 540242 w 445"/>
                <a:gd name="T81" fmla="*/ 246135 h 436"/>
                <a:gd name="T82" fmla="*/ 540242 w 445"/>
                <a:gd name="T83" fmla="*/ 246135 h 436"/>
                <a:gd name="T84" fmla="*/ 540242 w 445"/>
                <a:gd name="T85" fmla="*/ 142729 h 436"/>
                <a:gd name="T86" fmla="*/ 462030 w 445"/>
                <a:gd name="T87" fmla="*/ 142729 h 436"/>
                <a:gd name="T88" fmla="*/ 462030 w 445"/>
                <a:gd name="T89" fmla="*/ 246135 h 436"/>
                <a:gd name="T90" fmla="*/ 360644 w 445"/>
                <a:gd name="T91" fmla="*/ 246135 h 436"/>
                <a:gd name="T92" fmla="*/ 360644 w 445"/>
                <a:gd name="T93" fmla="*/ 310218 h 436"/>
                <a:gd name="T94" fmla="*/ 462030 w 445"/>
                <a:gd name="T95" fmla="*/ 310218 h 436"/>
                <a:gd name="T96" fmla="*/ 462030 w 445"/>
                <a:gd name="T97" fmla="*/ 425275 h 436"/>
                <a:gd name="T98" fmla="*/ 540242 w 445"/>
                <a:gd name="T99" fmla="*/ 425275 h 436"/>
                <a:gd name="T100" fmla="*/ 540242 w 445"/>
                <a:gd name="T101" fmla="*/ 310218 h 436"/>
                <a:gd name="T102" fmla="*/ 643077 w 445"/>
                <a:gd name="T103" fmla="*/ 310218 h 436"/>
                <a:gd name="T104" fmla="*/ 643077 w 445"/>
                <a:gd name="T105" fmla="*/ 246135 h 436"/>
                <a:gd name="T106" fmla="*/ 540242 w 445"/>
                <a:gd name="T107" fmla="*/ 246135 h 4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45" h="436">
                  <a:moveTo>
                    <a:pt x="27" y="107"/>
                  </a:moveTo>
                  <a:lnTo>
                    <a:pt x="27" y="107"/>
                  </a:lnTo>
                  <a:cubicBezTo>
                    <a:pt x="27" y="142"/>
                    <a:pt x="36" y="169"/>
                    <a:pt x="62" y="186"/>
                  </a:cubicBezTo>
                  <a:cubicBezTo>
                    <a:pt x="81" y="195"/>
                    <a:pt x="107" y="204"/>
                    <a:pt x="116" y="204"/>
                  </a:cubicBezTo>
                  <a:lnTo>
                    <a:pt x="125" y="204"/>
                  </a:lnTo>
                  <a:cubicBezTo>
                    <a:pt x="125" y="204"/>
                    <a:pt x="116" y="222"/>
                    <a:pt x="134" y="248"/>
                  </a:cubicBezTo>
                  <a:cubicBezTo>
                    <a:pt x="107" y="248"/>
                    <a:pt x="0" y="257"/>
                    <a:pt x="0" y="345"/>
                  </a:cubicBezTo>
                  <a:cubicBezTo>
                    <a:pt x="0" y="435"/>
                    <a:pt x="98" y="435"/>
                    <a:pt x="116" y="435"/>
                  </a:cubicBezTo>
                  <a:cubicBezTo>
                    <a:pt x="116" y="435"/>
                    <a:pt x="116" y="435"/>
                    <a:pt x="125" y="435"/>
                  </a:cubicBezTo>
                  <a:cubicBezTo>
                    <a:pt x="134" y="435"/>
                    <a:pt x="169" y="435"/>
                    <a:pt x="196" y="417"/>
                  </a:cubicBezTo>
                  <a:cubicBezTo>
                    <a:pt x="231" y="399"/>
                    <a:pt x="249" y="364"/>
                    <a:pt x="249" y="320"/>
                  </a:cubicBezTo>
                  <a:cubicBezTo>
                    <a:pt x="249" y="275"/>
                    <a:pt x="222" y="248"/>
                    <a:pt x="205" y="230"/>
                  </a:cubicBezTo>
                  <a:cubicBezTo>
                    <a:pt x="187" y="222"/>
                    <a:pt x="178" y="213"/>
                    <a:pt x="178" y="204"/>
                  </a:cubicBezTo>
                  <a:cubicBezTo>
                    <a:pt x="178" y="195"/>
                    <a:pt x="187" y="186"/>
                    <a:pt x="196" y="177"/>
                  </a:cubicBezTo>
                  <a:cubicBezTo>
                    <a:pt x="213" y="160"/>
                    <a:pt x="231" y="142"/>
                    <a:pt x="231" y="98"/>
                  </a:cubicBezTo>
                  <a:cubicBezTo>
                    <a:pt x="231" y="62"/>
                    <a:pt x="222" y="36"/>
                    <a:pt x="196" y="18"/>
                  </a:cubicBezTo>
                  <a:lnTo>
                    <a:pt x="213" y="18"/>
                  </a:lnTo>
                  <a:cubicBezTo>
                    <a:pt x="231" y="18"/>
                    <a:pt x="249" y="9"/>
                    <a:pt x="249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34" y="0"/>
                    <a:pt x="27" y="0"/>
                    <a:pt x="27" y="107"/>
                  </a:cubicBezTo>
                  <a:close/>
                  <a:moveTo>
                    <a:pt x="205" y="328"/>
                  </a:moveTo>
                  <a:lnTo>
                    <a:pt x="205" y="328"/>
                  </a:lnTo>
                  <a:cubicBezTo>
                    <a:pt x="213" y="364"/>
                    <a:pt x="178" y="390"/>
                    <a:pt x="134" y="390"/>
                  </a:cubicBezTo>
                  <a:cubicBezTo>
                    <a:pt x="90" y="399"/>
                    <a:pt x="54" y="381"/>
                    <a:pt x="54" y="345"/>
                  </a:cubicBezTo>
                  <a:cubicBezTo>
                    <a:pt x="45" y="328"/>
                    <a:pt x="54" y="310"/>
                    <a:pt x="71" y="292"/>
                  </a:cubicBezTo>
                  <a:cubicBezTo>
                    <a:pt x="90" y="283"/>
                    <a:pt x="107" y="275"/>
                    <a:pt x="125" y="275"/>
                  </a:cubicBezTo>
                  <a:cubicBezTo>
                    <a:pt x="134" y="275"/>
                    <a:pt x="134" y="275"/>
                    <a:pt x="134" y="275"/>
                  </a:cubicBezTo>
                  <a:cubicBezTo>
                    <a:pt x="178" y="275"/>
                    <a:pt x="205" y="301"/>
                    <a:pt x="205" y="328"/>
                  </a:cubicBezTo>
                  <a:close/>
                  <a:moveTo>
                    <a:pt x="178" y="80"/>
                  </a:moveTo>
                  <a:lnTo>
                    <a:pt x="178" y="80"/>
                  </a:lnTo>
                  <a:cubicBezTo>
                    <a:pt x="187" y="124"/>
                    <a:pt x="169" y="160"/>
                    <a:pt x="143" y="169"/>
                  </a:cubicBezTo>
                  <a:cubicBezTo>
                    <a:pt x="143" y="169"/>
                    <a:pt x="143" y="169"/>
                    <a:pt x="134" y="169"/>
                  </a:cubicBezTo>
                  <a:cubicBezTo>
                    <a:pt x="107" y="169"/>
                    <a:pt x="90" y="151"/>
                    <a:pt x="81" y="116"/>
                  </a:cubicBezTo>
                  <a:cubicBezTo>
                    <a:pt x="71" y="98"/>
                    <a:pt x="71" y="80"/>
                    <a:pt x="81" y="62"/>
                  </a:cubicBezTo>
                  <a:cubicBezTo>
                    <a:pt x="81" y="45"/>
                    <a:pt x="98" y="36"/>
                    <a:pt x="107" y="26"/>
                  </a:cubicBezTo>
                  <a:lnTo>
                    <a:pt x="116" y="26"/>
                  </a:lnTo>
                  <a:cubicBezTo>
                    <a:pt x="151" y="26"/>
                    <a:pt x="169" y="45"/>
                    <a:pt x="178" y="80"/>
                  </a:cubicBezTo>
                  <a:close/>
                  <a:moveTo>
                    <a:pt x="373" y="169"/>
                  </a:moveTo>
                  <a:lnTo>
                    <a:pt x="373" y="169"/>
                  </a:lnTo>
                  <a:cubicBezTo>
                    <a:pt x="373" y="98"/>
                    <a:pt x="373" y="98"/>
                    <a:pt x="373" y="98"/>
                  </a:cubicBezTo>
                  <a:cubicBezTo>
                    <a:pt x="319" y="98"/>
                    <a:pt x="319" y="98"/>
                    <a:pt x="319" y="98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249" y="169"/>
                    <a:pt x="249" y="169"/>
                    <a:pt x="249" y="169"/>
                  </a:cubicBezTo>
                  <a:cubicBezTo>
                    <a:pt x="249" y="213"/>
                    <a:pt x="249" y="213"/>
                    <a:pt x="249" y="213"/>
                  </a:cubicBezTo>
                  <a:cubicBezTo>
                    <a:pt x="319" y="213"/>
                    <a:pt x="319" y="213"/>
                    <a:pt x="319" y="213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373" y="292"/>
                    <a:pt x="373" y="292"/>
                    <a:pt x="373" y="292"/>
                  </a:cubicBezTo>
                  <a:cubicBezTo>
                    <a:pt x="373" y="213"/>
                    <a:pt x="373" y="213"/>
                    <a:pt x="373" y="213"/>
                  </a:cubicBezTo>
                  <a:cubicBezTo>
                    <a:pt x="444" y="213"/>
                    <a:pt x="444" y="213"/>
                    <a:pt x="444" y="213"/>
                  </a:cubicBezTo>
                  <a:cubicBezTo>
                    <a:pt x="444" y="169"/>
                    <a:pt x="444" y="169"/>
                    <a:pt x="444" y="169"/>
                  </a:cubicBezTo>
                  <a:lnTo>
                    <a:pt x="373" y="16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7" name="Freeform 75"/>
            <p:cNvSpPr>
              <a:spLocks noChangeArrowheads="1"/>
            </p:cNvSpPr>
            <p:nvPr/>
          </p:nvSpPr>
          <p:spPr bwMode="auto">
            <a:xfrm>
              <a:off x="1547956" y="4865497"/>
              <a:ext cx="152524" cy="283258"/>
            </a:xfrm>
            <a:custGeom>
              <a:avLst/>
              <a:gdLst>
                <a:gd name="T0" fmla="*/ 354172 w 249"/>
                <a:gd name="T1" fmla="*/ 116627 h 453"/>
                <a:gd name="T2" fmla="*/ 354172 w 249"/>
                <a:gd name="T3" fmla="*/ 116627 h 453"/>
                <a:gd name="T4" fmla="*/ 252776 w 249"/>
                <a:gd name="T5" fmla="*/ 116627 h 453"/>
                <a:gd name="T6" fmla="*/ 228498 w 249"/>
                <a:gd name="T7" fmla="*/ 155989 h 453"/>
                <a:gd name="T8" fmla="*/ 228498 w 249"/>
                <a:gd name="T9" fmla="*/ 233254 h 453"/>
                <a:gd name="T10" fmla="*/ 354172 w 249"/>
                <a:gd name="T11" fmla="*/ 233254 h 453"/>
                <a:gd name="T12" fmla="*/ 354172 w 249"/>
                <a:gd name="T13" fmla="*/ 336760 h 453"/>
                <a:gd name="T14" fmla="*/ 228498 w 249"/>
                <a:gd name="T15" fmla="*/ 336760 h 453"/>
                <a:gd name="T16" fmla="*/ 228498 w 249"/>
                <a:gd name="T17" fmla="*/ 658942 h 453"/>
                <a:gd name="T18" fmla="*/ 112821 w 249"/>
                <a:gd name="T19" fmla="*/ 658942 h 453"/>
                <a:gd name="T20" fmla="*/ 112821 w 249"/>
                <a:gd name="T21" fmla="*/ 336760 h 453"/>
                <a:gd name="T22" fmla="*/ 0 w 249"/>
                <a:gd name="T23" fmla="*/ 336760 h 453"/>
                <a:gd name="T24" fmla="*/ 0 w 249"/>
                <a:gd name="T25" fmla="*/ 233254 h 453"/>
                <a:gd name="T26" fmla="*/ 112821 w 249"/>
                <a:gd name="T27" fmla="*/ 233254 h 453"/>
                <a:gd name="T28" fmla="*/ 112821 w 249"/>
                <a:gd name="T29" fmla="*/ 169109 h 453"/>
                <a:gd name="T30" fmla="*/ 252776 w 249"/>
                <a:gd name="T31" fmla="*/ 0 h 453"/>
                <a:gd name="T32" fmla="*/ 354172 w 249"/>
                <a:gd name="T33" fmla="*/ 0 h 453"/>
                <a:gd name="T34" fmla="*/ 354172 w 249"/>
                <a:gd name="T35" fmla="*/ 116627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xtLst/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8" name="Freeform 85"/>
            <p:cNvSpPr>
              <a:spLocks noChangeArrowheads="1"/>
            </p:cNvSpPr>
            <p:nvPr/>
          </p:nvSpPr>
          <p:spPr bwMode="auto">
            <a:xfrm>
              <a:off x="1068303" y="4891712"/>
              <a:ext cx="286662" cy="230828"/>
            </a:xfrm>
            <a:custGeom>
              <a:avLst/>
              <a:gdLst>
                <a:gd name="T0" fmla="*/ 666891 w 462"/>
                <a:gd name="T1" fmla="*/ 64752 h 374"/>
                <a:gd name="T2" fmla="*/ 666891 w 462"/>
                <a:gd name="T3" fmla="*/ 64752 h 374"/>
                <a:gd name="T4" fmla="*/ 590221 w 462"/>
                <a:gd name="T5" fmla="*/ 90653 h 374"/>
                <a:gd name="T6" fmla="*/ 640852 w 462"/>
                <a:gd name="T7" fmla="*/ 14389 h 374"/>
                <a:gd name="T8" fmla="*/ 562735 w 462"/>
                <a:gd name="T9" fmla="*/ 51802 h 374"/>
                <a:gd name="T10" fmla="*/ 461471 w 462"/>
                <a:gd name="T11" fmla="*/ 0 h 374"/>
                <a:gd name="T12" fmla="*/ 319703 w 462"/>
                <a:gd name="T13" fmla="*/ 141016 h 374"/>
                <a:gd name="T14" fmla="*/ 332722 w 462"/>
                <a:gd name="T15" fmla="*/ 166917 h 374"/>
                <a:gd name="T16" fmla="*/ 50632 w 462"/>
                <a:gd name="T17" fmla="*/ 27340 h 374"/>
                <a:gd name="T18" fmla="*/ 24593 w 462"/>
                <a:gd name="T19" fmla="*/ 103603 h 374"/>
                <a:gd name="T20" fmla="*/ 88244 w 462"/>
                <a:gd name="T21" fmla="*/ 217279 h 374"/>
                <a:gd name="T22" fmla="*/ 24593 w 462"/>
                <a:gd name="T23" fmla="*/ 192817 h 374"/>
                <a:gd name="T24" fmla="*/ 24593 w 462"/>
                <a:gd name="T25" fmla="*/ 192817 h 374"/>
                <a:gd name="T26" fmla="*/ 141769 w 462"/>
                <a:gd name="T27" fmla="*/ 332394 h 374"/>
                <a:gd name="T28" fmla="*/ 101263 w 462"/>
                <a:gd name="T29" fmla="*/ 332394 h 374"/>
                <a:gd name="T30" fmla="*/ 76671 w 462"/>
                <a:gd name="T31" fmla="*/ 332394 h 374"/>
                <a:gd name="T32" fmla="*/ 205420 w 462"/>
                <a:gd name="T33" fmla="*/ 423047 h 374"/>
                <a:gd name="T34" fmla="*/ 37612 w 462"/>
                <a:gd name="T35" fmla="*/ 486360 h 374"/>
                <a:gd name="T36" fmla="*/ 0 w 462"/>
                <a:gd name="T37" fmla="*/ 486360 h 374"/>
                <a:gd name="T38" fmla="*/ 205420 w 462"/>
                <a:gd name="T39" fmla="*/ 536723 h 374"/>
                <a:gd name="T40" fmla="*/ 590221 w 462"/>
                <a:gd name="T41" fmla="*/ 153966 h 374"/>
                <a:gd name="T42" fmla="*/ 590221 w 462"/>
                <a:gd name="T43" fmla="*/ 141016 h 374"/>
                <a:gd name="T44" fmla="*/ 666891 w 462"/>
                <a:gd name="T45" fmla="*/ 64752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248839" y="865281"/>
            <a:ext cx="369432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TESTIMONIAL</a:t>
            </a:r>
            <a:endParaRPr lang="id-ID" sz="2800" b="1" dirty="0">
              <a:latin typeface="+mj-lt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5835805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006675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368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/>
      <p:bldP spid="28" grpId="0"/>
      <p:bldP spid="29" grpId="0"/>
      <p:bldP spid="30" grpId="0"/>
      <p:bldP spid="31" grpId="0"/>
      <p:bldP spid="32" grpId="0"/>
      <p:bldP spid="45" grpId="0"/>
      <p:bldP spid="46" grpId="0"/>
      <p:bldP spid="47" grpId="0"/>
      <p:bldP spid="52" grpId="0"/>
      <p:bldP spid="53" grpId="0"/>
      <p:bldP spid="54" grpId="0"/>
      <p:bldP spid="37" grpId="0"/>
      <p:bldP spid="3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160550" y="2883521"/>
            <a:ext cx="1362732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 smtClean="0">
                <a:solidFill>
                  <a:schemeClr val="bg1">
                    <a:lumMod val="50000"/>
                  </a:schemeClr>
                </a:solidFill>
              </a:rPr>
              <a:t>+81992638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60548" y="2476188"/>
            <a:ext cx="1654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Phone</a:t>
            </a:r>
            <a:r>
              <a:rPr lang="en-US" sz="1400" b="1" dirty="0" smtClean="0">
                <a:latin typeface="+mj-lt"/>
                <a:ea typeface="PT Sans" panose="020B0503020203020204" pitchFamily="34" charset="0"/>
              </a:rPr>
              <a:t> Number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99114" y="2883521"/>
            <a:ext cx="2089809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 smtClean="0">
                <a:solidFill>
                  <a:schemeClr val="bg1">
                    <a:lumMod val="50000"/>
                  </a:schemeClr>
                </a:solidFill>
              </a:rPr>
              <a:t>infoHajj&amp;umroh@gmail.com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99114" y="2476188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Email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60549" y="3131037"/>
            <a:ext cx="1212261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 smtClean="0">
                <a:solidFill>
                  <a:schemeClr val="bg1">
                    <a:lumMod val="50000"/>
                  </a:schemeClr>
                </a:solidFill>
              </a:rPr>
              <a:t>+89927300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37679" y="2883521"/>
            <a:ext cx="208980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 smtClean="0">
                <a:solidFill>
                  <a:schemeClr val="bg1">
                    <a:lumMod val="50000"/>
                  </a:schemeClr>
                </a:solidFill>
              </a:rPr>
              <a:t>Jln. Mekarsari jongol no.34</a:t>
            </a:r>
          </a:p>
          <a:p>
            <a:pPr>
              <a:lnSpc>
                <a:spcPct val="150000"/>
              </a:lnSpc>
            </a:pPr>
            <a:r>
              <a:rPr lang="id-ID" sz="1050" dirty="0" smtClean="0">
                <a:solidFill>
                  <a:schemeClr val="bg1">
                    <a:lumMod val="50000"/>
                  </a:schemeClr>
                </a:solidFill>
              </a:rPr>
              <a:t>Kav. 654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37679" y="2476188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Address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99114" y="3131036"/>
            <a:ext cx="2089809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b="1" dirty="0" smtClean="0">
                <a:solidFill>
                  <a:schemeClr val="bg1">
                    <a:lumMod val="50000"/>
                  </a:schemeClr>
                </a:solidFill>
              </a:rPr>
              <a:t>infoHajj&amp;umroh@gmail.com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76244" y="2883521"/>
            <a:ext cx="208980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 smtClean="0">
                <a:solidFill>
                  <a:schemeClr val="bg1">
                    <a:lumMod val="50000"/>
                  </a:schemeClr>
                </a:solidFill>
              </a:rPr>
              <a:t>Facebook</a:t>
            </a:r>
          </a:p>
          <a:p>
            <a:pPr>
              <a:lnSpc>
                <a:spcPct val="150000"/>
              </a:lnSpc>
            </a:pPr>
            <a:r>
              <a:rPr lang="id-ID" sz="1050" dirty="0" smtClean="0">
                <a:solidFill>
                  <a:schemeClr val="bg1">
                    <a:lumMod val="50000"/>
                  </a:schemeClr>
                </a:solidFill>
              </a:rPr>
              <a:t>instagram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076244" y="2476188"/>
            <a:ext cx="1439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Social Media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48839" y="865281"/>
            <a:ext cx="369432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RESTO CONTACT</a:t>
            </a:r>
            <a:endParaRPr lang="id-ID" sz="2800" b="1" dirty="0">
              <a:latin typeface="+mj-lt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5835805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006675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7" b="286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15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1" grpId="0"/>
      <p:bldP spid="1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291618" y="2641600"/>
            <a:ext cx="5900382" cy="42164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/>
          <p:cNvSpPr txBox="1"/>
          <p:nvPr/>
        </p:nvSpPr>
        <p:spPr>
          <a:xfrm>
            <a:off x="6942329" y="5762403"/>
            <a:ext cx="1046566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 smtClean="0">
                <a:solidFill>
                  <a:schemeClr val="bg1"/>
                </a:solidFill>
              </a:rPr>
              <a:t>+81992638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80559" y="5302496"/>
            <a:ext cx="1770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Phone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 Number</a:t>
            </a:r>
            <a:endParaRPr lang="id-ID" sz="140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36635" y="5302496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Email</a:t>
            </a:r>
            <a:endParaRPr lang="id-ID" sz="140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2329" y="6009919"/>
            <a:ext cx="1046566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 smtClean="0">
                <a:solidFill>
                  <a:schemeClr val="bg1"/>
                </a:solidFill>
              </a:rPr>
              <a:t>+89927300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97988" y="5762403"/>
            <a:ext cx="166896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 smtClean="0">
                <a:solidFill>
                  <a:schemeClr val="bg1"/>
                </a:solidFill>
              </a:rPr>
              <a:t>infoHajj&amp;umroh@gmail.com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69779" y="3439277"/>
            <a:ext cx="4804229" cy="1074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1100" dirty="0" smtClean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</a:t>
            </a: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a place where we belong. Don't have to stand alone, we'll never let you fall. Don't need permission to decide what you believe. You </a:t>
            </a:r>
            <a:r>
              <a:rPr lang="en-US" sz="1100" dirty="0" smtClean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learn </a:t>
            </a:r>
            <a:r>
              <a:rPr lang="en-US" sz="1100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something when we meet you after school. I said jump, down on Jump Street. when we meet you after school. I said jump, down on </a:t>
            </a:r>
            <a:r>
              <a:rPr lang="en-US" sz="1100" dirty="0" smtClean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Jump</a:t>
            </a:r>
            <a:endParaRPr lang="id-ID" sz="1100" dirty="0">
              <a:solidFill>
                <a:schemeClr val="bg1"/>
              </a:solidFill>
              <a:latin typeface="Lato" panose="020F0502020204030203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66949" y="5762007"/>
            <a:ext cx="191102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 smtClean="0">
                <a:solidFill>
                  <a:schemeClr val="bg1"/>
                </a:solidFill>
              </a:rPr>
              <a:t>Jln. Mekarsari jongol no.34</a:t>
            </a:r>
          </a:p>
          <a:p>
            <a:pPr algn="ctr">
              <a:lnSpc>
                <a:spcPct val="150000"/>
              </a:lnSpc>
            </a:pPr>
            <a:r>
              <a:rPr lang="id-ID" sz="1050" dirty="0" smtClean="0">
                <a:solidFill>
                  <a:schemeClr val="bg1"/>
                </a:solidFill>
              </a:rPr>
              <a:t>Kav. 654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74013" y="5302100"/>
            <a:ext cx="1096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Address</a:t>
            </a:r>
            <a:endParaRPr lang="id-ID" sz="140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48839" y="865281"/>
            <a:ext cx="369432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RESTO CONTACT</a:t>
            </a:r>
            <a:endParaRPr lang="id-ID" sz="2800" b="1" dirty="0">
              <a:latin typeface="+mj-lt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5835805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006675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5" r="80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2293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9" grpId="0"/>
      <p:bldP spid="1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amond 6"/>
          <p:cNvSpPr/>
          <p:nvPr/>
        </p:nvSpPr>
        <p:spPr>
          <a:xfrm>
            <a:off x="4513929" y="1846929"/>
            <a:ext cx="3164142" cy="3164142"/>
          </a:xfrm>
          <a:prstGeom prst="diamond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/>
          </a:p>
        </p:txBody>
      </p:sp>
      <p:grpSp>
        <p:nvGrpSpPr>
          <p:cNvPr id="2" name="Group 1"/>
          <p:cNvGrpSpPr/>
          <p:nvPr/>
        </p:nvGrpSpPr>
        <p:grpSpPr>
          <a:xfrm>
            <a:off x="4591790" y="2023603"/>
            <a:ext cx="2983021" cy="2787988"/>
            <a:chOff x="4591790" y="2023603"/>
            <a:chExt cx="2983021" cy="2787988"/>
          </a:xfrm>
        </p:grpSpPr>
        <p:cxnSp>
          <p:nvCxnSpPr>
            <p:cNvPr id="4" name="Straight Connector 3"/>
            <p:cNvCxnSpPr/>
            <p:nvPr/>
          </p:nvCxnSpPr>
          <p:spPr>
            <a:xfrm flipH="1">
              <a:off x="4757631" y="2149264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4591790" y="3894895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>
              <a:off x="6813552" y="4094375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673111" y="2023603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898834" y="3013501"/>
            <a:ext cx="23943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 smtClean="0">
                <a:latin typeface="+mj-lt"/>
              </a:rPr>
              <a:t>THANKS FOR WATCHING</a:t>
            </a:r>
            <a:endParaRPr lang="id-ID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012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23" b="25023"/>
          <a:stretch>
            <a:fillRect/>
          </a:stretch>
        </p:blipFill>
        <p:spPr/>
      </p:pic>
      <p:sp>
        <p:nvSpPr>
          <p:cNvPr id="25" name="Rectangle 24"/>
          <p:cNvSpPr/>
          <p:nvPr/>
        </p:nvSpPr>
        <p:spPr>
          <a:xfrm>
            <a:off x="0" y="-13861"/>
            <a:ext cx="12192000" cy="3429000"/>
          </a:xfrm>
          <a:prstGeom prst="rect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extBox 1"/>
          <p:cNvSpPr txBox="1"/>
          <p:nvPr/>
        </p:nvSpPr>
        <p:spPr>
          <a:xfrm>
            <a:off x="4053114" y="1309912"/>
            <a:ext cx="4074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solidFill>
                  <a:schemeClr val="accent1"/>
                </a:solidFill>
                <a:latin typeface="+mj-lt"/>
              </a:rPr>
              <a:t>ABOUT US</a:t>
            </a:r>
            <a:endParaRPr lang="id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0" y="1812411"/>
            <a:ext cx="457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/>
                </a:solidFill>
              </a:rPr>
              <a:t>ABOUT FOODIES</a:t>
            </a:r>
            <a:endParaRPr lang="id-ID" sz="1000" spc="3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9485" y="3792090"/>
            <a:ext cx="44546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err="1" smtClean="0"/>
              <a:t>Lorem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Ipsum</a:t>
            </a:r>
            <a:r>
              <a:rPr lang="en-US" sz="1200" b="1" dirty="0" smtClean="0"/>
              <a:t> is simply dummy text of the printing and typesetting industry</a:t>
            </a:r>
            <a:r>
              <a:rPr lang="id-ID" sz="1200" b="1" dirty="0" smtClean="0"/>
              <a:t>, </a:t>
            </a:r>
            <a:r>
              <a:rPr lang="en-US" sz="1200" b="1" dirty="0" err="1" smtClean="0"/>
              <a:t>Lorem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Ipsum</a:t>
            </a:r>
            <a:r>
              <a:rPr lang="en-US" sz="1200" b="1" dirty="0" smtClean="0"/>
              <a:t> has been the industry's standard</a:t>
            </a:r>
            <a:r>
              <a:rPr lang="id-ID" sz="1200" b="1" dirty="0" smtClean="0"/>
              <a:t>.</a:t>
            </a:r>
            <a:endParaRPr lang="id-ID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84694" y="4942745"/>
            <a:ext cx="4461831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84694" y="4096775"/>
            <a:ext cx="4461831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84694" y="5760800"/>
            <a:ext cx="4461831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84694" y="3878391"/>
            <a:ext cx="1997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>
                <a:latin typeface="+mj-lt"/>
                <a:ea typeface="PT Sans" panose="020B0503020203020204" pitchFamily="34" charset="0"/>
              </a:rPr>
              <a:t>When We Establish?</a:t>
            </a:r>
            <a:endParaRPr lang="id-ID" sz="12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84693" y="4758800"/>
            <a:ext cx="2078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>
                <a:latin typeface="+mj-lt"/>
                <a:ea typeface="PT Sans" panose="020B0503020203020204" pitchFamily="34" charset="0"/>
              </a:rPr>
              <a:t>How We Grow?</a:t>
            </a:r>
            <a:endParaRPr lang="id-ID" sz="12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84694" y="5548833"/>
            <a:ext cx="1997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>
                <a:latin typeface="+mj-lt"/>
                <a:ea typeface="PT Sans" panose="020B0503020203020204" pitchFamily="34" charset="0"/>
              </a:rPr>
              <a:t>Food Market Industry</a:t>
            </a:r>
            <a:endParaRPr lang="id-ID" sz="12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815768" y="3954461"/>
            <a:ext cx="168926" cy="1689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Oval 20"/>
          <p:cNvSpPr/>
          <p:nvPr/>
        </p:nvSpPr>
        <p:spPr>
          <a:xfrm>
            <a:off x="6815768" y="4833255"/>
            <a:ext cx="168926" cy="1689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Oval 21"/>
          <p:cNvSpPr/>
          <p:nvPr/>
        </p:nvSpPr>
        <p:spPr>
          <a:xfrm>
            <a:off x="6815768" y="5620914"/>
            <a:ext cx="168926" cy="1689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5835805" y="1235392"/>
            <a:ext cx="520390" cy="1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969485" y="4910791"/>
            <a:ext cx="48663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ver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in the 1960s with the release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09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" grpId="0"/>
      <p:bldP spid="8" grpId="0"/>
      <p:bldP spid="9" grpId="0"/>
      <p:bldP spid="12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84600" y="0"/>
            <a:ext cx="84074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extBox 1"/>
          <p:cNvSpPr txBox="1"/>
          <p:nvPr/>
        </p:nvSpPr>
        <p:spPr>
          <a:xfrm>
            <a:off x="6791134" y="3037819"/>
            <a:ext cx="23943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 smtClean="0">
                <a:solidFill>
                  <a:schemeClr val="bg1"/>
                </a:solidFill>
                <a:latin typeface="+mj-lt"/>
              </a:rPr>
              <a:t>THANKS FOR WATCHING</a:t>
            </a:r>
            <a:endParaRPr lang="id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Diamond 30"/>
          <p:cNvSpPr/>
          <p:nvPr/>
        </p:nvSpPr>
        <p:spPr>
          <a:xfrm>
            <a:off x="6406229" y="1846929"/>
            <a:ext cx="3164142" cy="3164142"/>
          </a:xfrm>
          <a:prstGeom prst="diamond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600"/>
          </a:p>
        </p:txBody>
      </p:sp>
      <p:grpSp>
        <p:nvGrpSpPr>
          <p:cNvPr id="36" name="Group 35"/>
          <p:cNvGrpSpPr/>
          <p:nvPr/>
        </p:nvGrpSpPr>
        <p:grpSpPr>
          <a:xfrm>
            <a:off x="6490440" y="2028656"/>
            <a:ext cx="2995721" cy="2800688"/>
            <a:chOff x="7425550" y="2112503"/>
            <a:chExt cx="2995721" cy="2800688"/>
          </a:xfrm>
        </p:grpSpPr>
        <p:cxnSp>
          <p:nvCxnSpPr>
            <p:cNvPr id="32" name="Straight Connector 31"/>
            <p:cNvCxnSpPr/>
            <p:nvPr/>
          </p:nvCxnSpPr>
          <p:spPr>
            <a:xfrm flipH="1">
              <a:off x="7604091" y="2238164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425550" y="3996495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9660012" y="4183275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9519571" y="2112503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Freeform 78"/>
          <p:cNvSpPr>
            <a:spLocks noChangeArrowheads="1"/>
          </p:cNvSpPr>
          <p:nvPr/>
        </p:nvSpPr>
        <p:spPr bwMode="auto">
          <a:xfrm>
            <a:off x="8506930" y="5761541"/>
            <a:ext cx="347043" cy="342900"/>
          </a:xfrm>
          <a:custGeom>
            <a:avLst/>
            <a:gdLst>
              <a:gd name="T0" fmla="*/ 212 w 479"/>
              <a:gd name="T1" fmla="*/ 169 h 471"/>
              <a:gd name="T2" fmla="*/ 212 w 479"/>
              <a:gd name="T3" fmla="*/ 169 h 471"/>
              <a:gd name="T4" fmla="*/ 185 w 479"/>
              <a:gd name="T5" fmla="*/ 142 h 471"/>
              <a:gd name="T6" fmla="*/ 177 w 479"/>
              <a:gd name="T7" fmla="*/ 142 h 471"/>
              <a:gd name="T8" fmla="*/ 168 w 479"/>
              <a:gd name="T9" fmla="*/ 160 h 471"/>
              <a:gd name="T10" fmla="*/ 168 w 479"/>
              <a:gd name="T11" fmla="*/ 187 h 471"/>
              <a:gd name="T12" fmla="*/ 194 w 479"/>
              <a:gd name="T13" fmla="*/ 213 h 471"/>
              <a:gd name="T14" fmla="*/ 203 w 479"/>
              <a:gd name="T15" fmla="*/ 213 h 471"/>
              <a:gd name="T16" fmla="*/ 212 w 479"/>
              <a:gd name="T17" fmla="*/ 169 h 471"/>
              <a:gd name="T18" fmla="*/ 238 w 479"/>
              <a:gd name="T19" fmla="*/ 0 h 471"/>
              <a:gd name="T20" fmla="*/ 238 w 479"/>
              <a:gd name="T21" fmla="*/ 0 h 471"/>
              <a:gd name="T22" fmla="*/ 0 w 479"/>
              <a:gd name="T23" fmla="*/ 231 h 471"/>
              <a:gd name="T24" fmla="*/ 238 w 479"/>
              <a:gd name="T25" fmla="*/ 470 h 471"/>
              <a:gd name="T26" fmla="*/ 478 w 479"/>
              <a:gd name="T27" fmla="*/ 231 h 471"/>
              <a:gd name="T28" fmla="*/ 238 w 479"/>
              <a:gd name="T29" fmla="*/ 0 h 471"/>
              <a:gd name="T30" fmla="*/ 221 w 479"/>
              <a:gd name="T31" fmla="*/ 338 h 471"/>
              <a:gd name="T32" fmla="*/ 221 w 479"/>
              <a:gd name="T33" fmla="*/ 338 h 471"/>
              <a:gd name="T34" fmla="*/ 185 w 479"/>
              <a:gd name="T35" fmla="*/ 346 h 471"/>
              <a:gd name="T36" fmla="*/ 185 w 479"/>
              <a:gd name="T37" fmla="*/ 346 h 471"/>
              <a:gd name="T38" fmla="*/ 185 w 479"/>
              <a:gd name="T39" fmla="*/ 346 h 471"/>
              <a:gd name="T40" fmla="*/ 124 w 479"/>
              <a:gd name="T41" fmla="*/ 301 h 471"/>
              <a:gd name="T42" fmla="*/ 194 w 479"/>
              <a:gd name="T43" fmla="*/ 248 h 471"/>
              <a:gd name="T44" fmla="*/ 194 w 479"/>
              <a:gd name="T45" fmla="*/ 248 h 471"/>
              <a:gd name="T46" fmla="*/ 185 w 479"/>
              <a:gd name="T47" fmla="*/ 231 h 471"/>
              <a:gd name="T48" fmla="*/ 185 w 479"/>
              <a:gd name="T49" fmla="*/ 231 h 471"/>
              <a:gd name="T50" fmla="*/ 159 w 479"/>
              <a:gd name="T51" fmla="*/ 222 h 471"/>
              <a:gd name="T52" fmla="*/ 141 w 479"/>
              <a:gd name="T53" fmla="*/ 178 h 471"/>
              <a:gd name="T54" fmla="*/ 194 w 479"/>
              <a:gd name="T55" fmla="*/ 125 h 471"/>
              <a:gd name="T56" fmla="*/ 256 w 479"/>
              <a:gd name="T57" fmla="*/ 125 h 471"/>
              <a:gd name="T58" fmla="*/ 256 w 479"/>
              <a:gd name="T59" fmla="*/ 125 h 471"/>
              <a:gd name="T60" fmla="*/ 238 w 479"/>
              <a:gd name="T61" fmla="*/ 134 h 471"/>
              <a:gd name="T62" fmla="*/ 221 w 479"/>
              <a:gd name="T63" fmla="*/ 134 h 471"/>
              <a:gd name="T64" fmla="*/ 238 w 479"/>
              <a:gd name="T65" fmla="*/ 178 h 471"/>
              <a:gd name="T66" fmla="*/ 230 w 479"/>
              <a:gd name="T67" fmla="*/ 213 h 471"/>
              <a:gd name="T68" fmla="*/ 212 w 479"/>
              <a:gd name="T69" fmla="*/ 231 h 471"/>
              <a:gd name="T70" fmla="*/ 230 w 479"/>
              <a:gd name="T71" fmla="*/ 240 h 471"/>
              <a:gd name="T72" fmla="*/ 256 w 479"/>
              <a:gd name="T73" fmla="*/ 284 h 471"/>
              <a:gd name="T74" fmla="*/ 221 w 479"/>
              <a:gd name="T75" fmla="*/ 338 h 471"/>
              <a:gd name="T76" fmla="*/ 354 w 479"/>
              <a:gd name="T77" fmla="*/ 231 h 471"/>
              <a:gd name="T78" fmla="*/ 354 w 479"/>
              <a:gd name="T79" fmla="*/ 231 h 471"/>
              <a:gd name="T80" fmla="*/ 310 w 479"/>
              <a:gd name="T81" fmla="*/ 231 h 471"/>
              <a:gd name="T82" fmla="*/ 310 w 479"/>
              <a:gd name="T83" fmla="*/ 275 h 471"/>
              <a:gd name="T84" fmla="*/ 291 w 479"/>
              <a:gd name="T85" fmla="*/ 275 h 471"/>
              <a:gd name="T86" fmla="*/ 291 w 479"/>
              <a:gd name="T87" fmla="*/ 231 h 471"/>
              <a:gd name="T88" fmla="*/ 256 w 479"/>
              <a:gd name="T89" fmla="*/ 231 h 471"/>
              <a:gd name="T90" fmla="*/ 256 w 479"/>
              <a:gd name="T91" fmla="*/ 213 h 471"/>
              <a:gd name="T92" fmla="*/ 291 w 479"/>
              <a:gd name="T93" fmla="*/ 213 h 471"/>
              <a:gd name="T94" fmla="*/ 291 w 479"/>
              <a:gd name="T95" fmla="*/ 169 h 471"/>
              <a:gd name="T96" fmla="*/ 310 w 479"/>
              <a:gd name="T97" fmla="*/ 169 h 471"/>
              <a:gd name="T98" fmla="*/ 310 w 479"/>
              <a:gd name="T99" fmla="*/ 213 h 471"/>
              <a:gd name="T100" fmla="*/ 354 w 479"/>
              <a:gd name="T101" fmla="*/ 213 h 471"/>
              <a:gd name="T102" fmla="*/ 354 w 479"/>
              <a:gd name="T103" fmla="*/ 231 h 471"/>
              <a:gd name="T104" fmla="*/ 194 w 479"/>
              <a:gd name="T105" fmla="*/ 266 h 471"/>
              <a:gd name="T106" fmla="*/ 194 w 479"/>
              <a:gd name="T107" fmla="*/ 266 h 471"/>
              <a:gd name="T108" fmla="*/ 194 w 479"/>
              <a:gd name="T109" fmla="*/ 266 h 471"/>
              <a:gd name="T110" fmla="*/ 159 w 479"/>
              <a:gd name="T111" fmla="*/ 275 h 471"/>
              <a:gd name="T112" fmla="*/ 150 w 479"/>
              <a:gd name="T113" fmla="*/ 301 h 471"/>
              <a:gd name="T114" fmla="*/ 194 w 479"/>
              <a:gd name="T115" fmla="*/ 328 h 471"/>
              <a:gd name="T116" fmla="*/ 230 w 479"/>
              <a:gd name="T117" fmla="*/ 293 h 471"/>
              <a:gd name="T118" fmla="*/ 194 w 479"/>
              <a:gd name="T119" fmla="*/ 26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9" h="471">
                <a:moveTo>
                  <a:pt x="212" y="169"/>
                </a:moveTo>
                <a:lnTo>
                  <a:pt x="212" y="169"/>
                </a:lnTo>
                <a:cubicBezTo>
                  <a:pt x="212" y="142"/>
                  <a:pt x="203" y="142"/>
                  <a:pt x="185" y="142"/>
                </a:cubicBezTo>
                <a:cubicBezTo>
                  <a:pt x="185" y="142"/>
                  <a:pt x="185" y="142"/>
                  <a:pt x="177" y="142"/>
                </a:cubicBezTo>
                <a:cubicBezTo>
                  <a:pt x="177" y="142"/>
                  <a:pt x="168" y="151"/>
                  <a:pt x="168" y="160"/>
                </a:cubicBezTo>
                <a:cubicBezTo>
                  <a:pt x="159" y="160"/>
                  <a:pt x="159" y="169"/>
                  <a:pt x="168" y="187"/>
                </a:cubicBezTo>
                <a:cubicBezTo>
                  <a:pt x="168" y="195"/>
                  <a:pt x="185" y="213"/>
                  <a:pt x="194" y="213"/>
                </a:cubicBezTo>
                <a:cubicBezTo>
                  <a:pt x="194" y="213"/>
                  <a:pt x="194" y="213"/>
                  <a:pt x="203" y="213"/>
                </a:cubicBezTo>
                <a:cubicBezTo>
                  <a:pt x="212" y="204"/>
                  <a:pt x="221" y="187"/>
                  <a:pt x="212" y="169"/>
                </a:cubicBez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38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21" y="338"/>
                </a:moveTo>
                <a:lnTo>
                  <a:pt x="221" y="338"/>
                </a:lnTo>
                <a:cubicBezTo>
                  <a:pt x="212" y="346"/>
                  <a:pt x="194" y="346"/>
                  <a:pt x="185" y="346"/>
                </a:cubicBezTo>
                <a:lnTo>
                  <a:pt x="185" y="346"/>
                </a:lnTo>
                <a:lnTo>
                  <a:pt x="185" y="346"/>
                </a:lnTo>
                <a:cubicBezTo>
                  <a:pt x="177" y="346"/>
                  <a:pt x="124" y="346"/>
                  <a:pt x="124" y="301"/>
                </a:cubicBezTo>
                <a:cubicBezTo>
                  <a:pt x="124" y="257"/>
                  <a:pt x="177" y="248"/>
                  <a:pt x="194" y="248"/>
                </a:cubicBezTo>
                <a:lnTo>
                  <a:pt x="194" y="248"/>
                </a:lnTo>
                <a:cubicBezTo>
                  <a:pt x="185" y="240"/>
                  <a:pt x="185" y="231"/>
                  <a:pt x="185" y="231"/>
                </a:cubicBezTo>
                <a:lnTo>
                  <a:pt x="185" y="231"/>
                </a:lnTo>
                <a:cubicBezTo>
                  <a:pt x="177" y="231"/>
                  <a:pt x="168" y="222"/>
                  <a:pt x="159" y="222"/>
                </a:cubicBezTo>
                <a:cubicBezTo>
                  <a:pt x="141" y="213"/>
                  <a:pt x="141" y="195"/>
                  <a:pt x="141" y="178"/>
                </a:cubicBezTo>
                <a:cubicBezTo>
                  <a:pt x="141" y="125"/>
                  <a:pt x="194" y="125"/>
                  <a:pt x="194" y="125"/>
                </a:cubicBezTo>
                <a:cubicBezTo>
                  <a:pt x="256" y="125"/>
                  <a:pt x="256" y="125"/>
                  <a:pt x="256" y="125"/>
                </a:cubicBezTo>
                <a:lnTo>
                  <a:pt x="256" y="125"/>
                </a:lnTo>
                <a:cubicBezTo>
                  <a:pt x="256" y="134"/>
                  <a:pt x="238" y="134"/>
                  <a:pt x="238" y="134"/>
                </a:cubicBezTo>
                <a:cubicBezTo>
                  <a:pt x="230" y="134"/>
                  <a:pt x="230" y="134"/>
                  <a:pt x="221" y="134"/>
                </a:cubicBezTo>
                <a:cubicBezTo>
                  <a:pt x="238" y="142"/>
                  <a:pt x="238" y="160"/>
                  <a:pt x="238" y="178"/>
                </a:cubicBezTo>
                <a:cubicBezTo>
                  <a:pt x="238" y="195"/>
                  <a:pt x="230" y="204"/>
                  <a:pt x="230" y="213"/>
                </a:cubicBezTo>
                <a:cubicBezTo>
                  <a:pt x="221" y="222"/>
                  <a:pt x="212" y="222"/>
                  <a:pt x="212" y="231"/>
                </a:cubicBezTo>
                <a:cubicBezTo>
                  <a:pt x="212" y="231"/>
                  <a:pt x="221" y="240"/>
                  <a:pt x="230" y="240"/>
                </a:cubicBezTo>
                <a:cubicBezTo>
                  <a:pt x="238" y="248"/>
                  <a:pt x="256" y="266"/>
                  <a:pt x="256" y="284"/>
                </a:cubicBezTo>
                <a:cubicBezTo>
                  <a:pt x="256" y="310"/>
                  <a:pt x="247" y="328"/>
                  <a:pt x="221" y="338"/>
                </a:cubicBezTo>
                <a:close/>
                <a:moveTo>
                  <a:pt x="354" y="231"/>
                </a:moveTo>
                <a:lnTo>
                  <a:pt x="354" y="231"/>
                </a:lnTo>
                <a:cubicBezTo>
                  <a:pt x="310" y="231"/>
                  <a:pt x="310" y="231"/>
                  <a:pt x="310" y="231"/>
                </a:cubicBezTo>
                <a:cubicBezTo>
                  <a:pt x="310" y="275"/>
                  <a:pt x="310" y="275"/>
                  <a:pt x="310" y="275"/>
                </a:cubicBezTo>
                <a:cubicBezTo>
                  <a:pt x="291" y="275"/>
                  <a:pt x="291" y="275"/>
                  <a:pt x="291" y="275"/>
                </a:cubicBezTo>
                <a:cubicBezTo>
                  <a:pt x="291" y="231"/>
                  <a:pt x="291" y="231"/>
                  <a:pt x="291" y="231"/>
                </a:cubicBezTo>
                <a:cubicBezTo>
                  <a:pt x="256" y="231"/>
                  <a:pt x="256" y="231"/>
                  <a:pt x="256" y="231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91" y="213"/>
                  <a:pt x="291" y="213"/>
                  <a:pt x="291" y="213"/>
                </a:cubicBezTo>
                <a:cubicBezTo>
                  <a:pt x="291" y="169"/>
                  <a:pt x="291" y="169"/>
                  <a:pt x="291" y="169"/>
                </a:cubicBezTo>
                <a:cubicBezTo>
                  <a:pt x="310" y="169"/>
                  <a:pt x="310" y="169"/>
                  <a:pt x="310" y="169"/>
                </a:cubicBezTo>
                <a:cubicBezTo>
                  <a:pt x="310" y="213"/>
                  <a:pt x="310" y="213"/>
                  <a:pt x="310" y="213"/>
                </a:cubicBezTo>
                <a:cubicBezTo>
                  <a:pt x="354" y="213"/>
                  <a:pt x="354" y="213"/>
                  <a:pt x="354" y="213"/>
                </a:cubicBezTo>
                <a:lnTo>
                  <a:pt x="354" y="231"/>
                </a:lnTo>
                <a:close/>
                <a:moveTo>
                  <a:pt x="194" y="266"/>
                </a:moveTo>
                <a:lnTo>
                  <a:pt x="194" y="266"/>
                </a:lnTo>
                <a:lnTo>
                  <a:pt x="194" y="266"/>
                </a:lnTo>
                <a:cubicBezTo>
                  <a:pt x="177" y="266"/>
                  <a:pt x="168" y="266"/>
                  <a:pt x="159" y="275"/>
                </a:cubicBezTo>
                <a:cubicBezTo>
                  <a:pt x="159" y="284"/>
                  <a:pt x="150" y="293"/>
                  <a:pt x="150" y="301"/>
                </a:cubicBezTo>
                <a:cubicBezTo>
                  <a:pt x="150" y="319"/>
                  <a:pt x="168" y="328"/>
                  <a:pt x="194" y="328"/>
                </a:cubicBezTo>
                <a:cubicBezTo>
                  <a:pt x="221" y="319"/>
                  <a:pt x="230" y="310"/>
                  <a:pt x="230" y="293"/>
                </a:cubicBezTo>
                <a:cubicBezTo>
                  <a:pt x="230" y="275"/>
                  <a:pt x="212" y="266"/>
                  <a:pt x="194" y="2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45712" tIns="22856" rIns="45712" bIns="22856" anchor="ctr"/>
          <a:lstStyle/>
          <a:p>
            <a:pPr>
              <a:defRPr/>
            </a:pPr>
            <a:endParaRPr lang="en-US" sz="900" dirty="0">
              <a:latin typeface="Lato Light"/>
            </a:endParaRPr>
          </a:p>
        </p:txBody>
      </p:sp>
      <p:sp>
        <p:nvSpPr>
          <p:cNvPr id="39" name="Freeform 79"/>
          <p:cNvSpPr>
            <a:spLocks noChangeArrowheads="1"/>
          </p:cNvSpPr>
          <p:nvPr/>
        </p:nvSpPr>
        <p:spPr bwMode="auto">
          <a:xfrm>
            <a:off x="7817539" y="5761541"/>
            <a:ext cx="347043" cy="342900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293 w 479"/>
              <a:gd name="T13" fmla="*/ 160 h 471"/>
              <a:gd name="T14" fmla="*/ 293 w 479"/>
              <a:gd name="T15" fmla="*/ 160 h 471"/>
              <a:gd name="T16" fmla="*/ 257 w 479"/>
              <a:gd name="T17" fmla="*/ 160 h 471"/>
              <a:gd name="T18" fmla="*/ 249 w 479"/>
              <a:gd name="T19" fmla="*/ 178 h 471"/>
              <a:gd name="T20" fmla="*/ 249 w 479"/>
              <a:gd name="T21" fmla="*/ 195 h 471"/>
              <a:gd name="T22" fmla="*/ 293 w 479"/>
              <a:gd name="T23" fmla="*/ 195 h 471"/>
              <a:gd name="T24" fmla="*/ 293 w 479"/>
              <a:gd name="T25" fmla="*/ 240 h 471"/>
              <a:gd name="T26" fmla="*/ 249 w 479"/>
              <a:gd name="T27" fmla="*/ 240 h 471"/>
              <a:gd name="T28" fmla="*/ 249 w 479"/>
              <a:gd name="T29" fmla="*/ 346 h 471"/>
              <a:gd name="T30" fmla="*/ 213 w 479"/>
              <a:gd name="T31" fmla="*/ 346 h 471"/>
              <a:gd name="T32" fmla="*/ 213 w 479"/>
              <a:gd name="T33" fmla="*/ 240 h 471"/>
              <a:gd name="T34" fmla="*/ 169 w 479"/>
              <a:gd name="T35" fmla="*/ 240 h 471"/>
              <a:gd name="T36" fmla="*/ 169 w 479"/>
              <a:gd name="T37" fmla="*/ 195 h 471"/>
              <a:gd name="T38" fmla="*/ 213 w 479"/>
              <a:gd name="T39" fmla="*/ 195 h 471"/>
              <a:gd name="T40" fmla="*/ 213 w 479"/>
              <a:gd name="T41" fmla="*/ 178 h 471"/>
              <a:gd name="T42" fmla="*/ 257 w 479"/>
              <a:gd name="T43" fmla="*/ 125 h 471"/>
              <a:gd name="T44" fmla="*/ 293 w 479"/>
              <a:gd name="T45" fmla="*/ 125 h 471"/>
              <a:gd name="T46" fmla="*/ 293 w 479"/>
              <a:gd name="T47" fmla="*/ 16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40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293" y="160"/>
                </a:moveTo>
                <a:lnTo>
                  <a:pt x="293" y="160"/>
                </a:lnTo>
                <a:cubicBezTo>
                  <a:pt x="257" y="160"/>
                  <a:pt x="257" y="160"/>
                  <a:pt x="257" y="160"/>
                </a:cubicBezTo>
                <a:cubicBezTo>
                  <a:pt x="257" y="160"/>
                  <a:pt x="249" y="169"/>
                  <a:pt x="249" y="178"/>
                </a:cubicBezTo>
                <a:cubicBezTo>
                  <a:pt x="249" y="195"/>
                  <a:pt x="249" y="195"/>
                  <a:pt x="249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49" y="240"/>
                  <a:pt x="249" y="240"/>
                  <a:pt x="249" y="240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13" y="346"/>
                  <a:pt x="213" y="346"/>
                  <a:pt x="213" y="346"/>
                </a:cubicBezTo>
                <a:cubicBezTo>
                  <a:pt x="213" y="240"/>
                  <a:pt x="213" y="240"/>
                  <a:pt x="213" y="240"/>
                </a:cubicBezTo>
                <a:cubicBezTo>
                  <a:pt x="169" y="240"/>
                  <a:pt x="169" y="240"/>
                  <a:pt x="169" y="240"/>
                </a:cubicBezTo>
                <a:cubicBezTo>
                  <a:pt x="169" y="195"/>
                  <a:pt x="169" y="195"/>
                  <a:pt x="169" y="195"/>
                </a:cubicBezTo>
                <a:cubicBezTo>
                  <a:pt x="213" y="195"/>
                  <a:pt x="213" y="195"/>
                  <a:pt x="213" y="195"/>
                </a:cubicBezTo>
                <a:cubicBezTo>
                  <a:pt x="213" y="178"/>
                  <a:pt x="213" y="178"/>
                  <a:pt x="213" y="178"/>
                </a:cubicBezTo>
                <a:cubicBezTo>
                  <a:pt x="213" y="151"/>
                  <a:pt x="230" y="125"/>
                  <a:pt x="257" y="125"/>
                </a:cubicBezTo>
                <a:cubicBezTo>
                  <a:pt x="293" y="125"/>
                  <a:pt x="293" y="125"/>
                  <a:pt x="293" y="125"/>
                </a:cubicBezTo>
                <a:lnTo>
                  <a:pt x="293" y="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45712" tIns="22856" rIns="45712" bIns="22856" anchor="ctr"/>
          <a:lstStyle/>
          <a:p>
            <a:pPr>
              <a:defRPr/>
            </a:pPr>
            <a:endParaRPr lang="en-US" sz="900" dirty="0">
              <a:latin typeface="Lato Light"/>
            </a:endParaRPr>
          </a:p>
        </p:txBody>
      </p:sp>
      <p:sp>
        <p:nvSpPr>
          <p:cNvPr id="40" name="Freeform 86"/>
          <p:cNvSpPr>
            <a:spLocks noChangeArrowheads="1"/>
          </p:cNvSpPr>
          <p:nvPr/>
        </p:nvSpPr>
        <p:spPr bwMode="auto">
          <a:xfrm>
            <a:off x="7122627" y="5761541"/>
            <a:ext cx="349159" cy="342900"/>
          </a:xfrm>
          <a:custGeom>
            <a:avLst/>
            <a:gdLst>
              <a:gd name="T0" fmla="*/ 239 w 480"/>
              <a:gd name="T1" fmla="*/ 0 h 471"/>
              <a:gd name="T2" fmla="*/ 239 w 480"/>
              <a:gd name="T3" fmla="*/ 0 h 471"/>
              <a:gd name="T4" fmla="*/ 0 w 480"/>
              <a:gd name="T5" fmla="*/ 231 h 471"/>
              <a:gd name="T6" fmla="*/ 239 w 480"/>
              <a:gd name="T7" fmla="*/ 470 h 471"/>
              <a:gd name="T8" fmla="*/ 479 w 480"/>
              <a:gd name="T9" fmla="*/ 231 h 471"/>
              <a:gd name="T10" fmla="*/ 239 w 480"/>
              <a:gd name="T11" fmla="*/ 0 h 471"/>
              <a:gd name="T12" fmla="*/ 337 w 480"/>
              <a:gd name="T13" fmla="*/ 195 h 471"/>
              <a:gd name="T14" fmla="*/ 337 w 480"/>
              <a:gd name="T15" fmla="*/ 195 h 471"/>
              <a:gd name="T16" fmla="*/ 337 w 480"/>
              <a:gd name="T17" fmla="*/ 195 h 471"/>
              <a:gd name="T18" fmla="*/ 204 w 480"/>
              <a:gd name="T19" fmla="*/ 328 h 471"/>
              <a:gd name="T20" fmla="*/ 133 w 480"/>
              <a:gd name="T21" fmla="*/ 310 h 471"/>
              <a:gd name="T22" fmla="*/ 142 w 480"/>
              <a:gd name="T23" fmla="*/ 310 h 471"/>
              <a:gd name="T24" fmla="*/ 204 w 480"/>
              <a:gd name="T25" fmla="*/ 293 h 471"/>
              <a:gd name="T26" fmla="*/ 160 w 480"/>
              <a:gd name="T27" fmla="*/ 257 h 471"/>
              <a:gd name="T28" fmla="*/ 169 w 480"/>
              <a:gd name="T29" fmla="*/ 257 h 471"/>
              <a:gd name="T30" fmla="*/ 178 w 480"/>
              <a:gd name="T31" fmla="*/ 257 h 471"/>
              <a:gd name="T32" fmla="*/ 142 w 480"/>
              <a:gd name="T33" fmla="*/ 213 h 471"/>
              <a:gd name="T34" fmla="*/ 142 w 480"/>
              <a:gd name="T35" fmla="*/ 213 h 471"/>
              <a:gd name="T36" fmla="*/ 160 w 480"/>
              <a:gd name="T37" fmla="*/ 213 h 471"/>
              <a:gd name="T38" fmla="*/ 142 w 480"/>
              <a:gd name="T39" fmla="*/ 178 h 471"/>
              <a:gd name="T40" fmla="*/ 151 w 480"/>
              <a:gd name="T41" fmla="*/ 151 h 471"/>
              <a:gd name="T42" fmla="*/ 239 w 480"/>
              <a:gd name="T43" fmla="*/ 204 h 471"/>
              <a:gd name="T44" fmla="*/ 239 w 480"/>
              <a:gd name="T45" fmla="*/ 195 h 471"/>
              <a:gd name="T46" fmla="*/ 292 w 480"/>
              <a:gd name="T47" fmla="*/ 142 h 471"/>
              <a:gd name="T48" fmla="*/ 319 w 480"/>
              <a:gd name="T49" fmla="*/ 160 h 471"/>
              <a:gd name="T50" fmla="*/ 355 w 480"/>
              <a:gd name="T51" fmla="*/ 151 h 471"/>
              <a:gd name="T52" fmla="*/ 337 w 480"/>
              <a:gd name="T53" fmla="*/ 178 h 471"/>
              <a:gd name="T54" fmla="*/ 364 w 480"/>
              <a:gd name="T55" fmla="*/ 169 h 471"/>
              <a:gd name="T56" fmla="*/ 337 w 480"/>
              <a:gd name="T57" fmla="*/ 195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39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37" y="195"/>
                </a:moveTo>
                <a:lnTo>
                  <a:pt x="337" y="195"/>
                </a:lnTo>
                <a:lnTo>
                  <a:pt x="337" y="195"/>
                </a:lnTo>
                <a:cubicBezTo>
                  <a:pt x="337" y="257"/>
                  <a:pt x="292" y="328"/>
                  <a:pt x="204" y="328"/>
                </a:cubicBezTo>
                <a:cubicBezTo>
                  <a:pt x="178" y="328"/>
                  <a:pt x="151" y="319"/>
                  <a:pt x="133" y="310"/>
                </a:cubicBezTo>
                <a:lnTo>
                  <a:pt x="142" y="310"/>
                </a:lnTo>
                <a:cubicBezTo>
                  <a:pt x="160" y="310"/>
                  <a:pt x="186" y="301"/>
                  <a:pt x="204" y="293"/>
                </a:cubicBezTo>
                <a:cubicBezTo>
                  <a:pt x="178" y="293"/>
                  <a:pt x="160" y="275"/>
                  <a:pt x="160" y="257"/>
                </a:cubicBezTo>
                <a:cubicBezTo>
                  <a:pt x="160" y="257"/>
                  <a:pt x="160" y="257"/>
                  <a:pt x="169" y="257"/>
                </a:cubicBezTo>
                <a:lnTo>
                  <a:pt x="178" y="257"/>
                </a:lnTo>
                <a:cubicBezTo>
                  <a:pt x="160" y="248"/>
                  <a:pt x="142" y="231"/>
                  <a:pt x="142" y="213"/>
                </a:cubicBezTo>
                <a:lnTo>
                  <a:pt x="142" y="213"/>
                </a:lnTo>
                <a:cubicBezTo>
                  <a:pt x="142" y="213"/>
                  <a:pt x="151" y="213"/>
                  <a:pt x="160" y="213"/>
                </a:cubicBezTo>
                <a:cubicBezTo>
                  <a:pt x="151" y="204"/>
                  <a:pt x="142" y="195"/>
                  <a:pt x="142" y="178"/>
                </a:cubicBezTo>
                <a:cubicBezTo>
                  <a:pt x="142" y="169"/>
                  <a:pt x="142" y="160"/>
                  <a:pt x="151" y="151"/>
                </a:cubicBezTo>
                <a:cubicBezTo>
                  <a:pt x="169" y="178"/>
                  <a:pt x="204" y="204"/>
                  <a:pt x="239" y="20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239" y="169"/>
                  <a:pt x="266" y="142"/>
                  <a:pt x="292" y="142"/>
                </a:cubicBezTo>
                <a:cubicBezTo>
                  <a:pt x="301" y="142"/>
                  <a:pt x="319" y="151"/>
                  <a:pt x="319" y="160"/>
                </a:cubicBezTo>
                <a:cubicBezTo>
                  <a:pt x="337" y="160"/>
                  <a:pt x="346" y="151"/>
                  <a:pt x="355" y="151"/>
                </a:cubicBezTo>
                <a:cubicBezTo>
                  <a:pt x="346" y="160"/>
                  <a:pt x="346" y="169"/>
                  <a:pt x="337" y="178"/>
                </a:cubicBezTo>
                <a:cubicBezTo>
                  <a:pt x="346" y="178"/>
                  <a:pt x="355" y="169"/>
                  <a:pt x="364" y="169"/>
                </a:cubicBezTo>
                <a:cubicBezTo>
                  <a:pt x="355" y="178"/>
                  <a:pt x="346" y="187"/>
                  <a:pt x="337" y="1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45712" tIns="22856" rIns="45712" bIns="22856" anchor="ctr"/>
          <a:lstStyle/>
          <a:p>
            <a:pPr>
              <a:defRPr/>
            </a:pPr>
            <a:endParaRPr lang="en-US" sz="900" dirty="0">
              <a:latin typeface="Lato Ligh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79" r="344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33067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31" grpId="0" animBg="1"/>
      <p:bldP spid="38" grpId="0" animBg="1"/>
      <p:bldP spid="39" grpId="0" animBg="1"/>
      <p:bldP spid="40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"/>
          <p:cNvSpPr>
            <a:spLocks noChangeArrowheads="1"/>
          </p:cNvSpPr>
          <p:nvPr/>
        </p:nvSpPr>
        <p:spPr bwMode="auto">
          <a:xfrm>
            <a:off x="7850008" y="2081488"/>
            <a:ext cx="280859" cy="225691"/>
          </a:xfrm>
          <a:custGeom>
            <a:avLst/>
            <a:gdLst>
              <a:gd name="T0" fmla="*/ 479339 w 444"/>
              <a:gd name="T1" fmla="*/ 43344 h 356"/>
              <a:gd name="T2" fmla="*/ 479339 w 444"/>
              <a:gd name="T3" fmla="*/ 43344 h 356"/>
              <a:gd name="T4" fmla="*/ 297935 w 444"/>
              <a:gd name="T5" fmla="*/ 43344 h 356"/>
              <a:gd name="T6" fmla="*/ 265499 w 444"/>
              <a:gd name="T7" fmla="*/ 74648 h 356"/>
              <a:gd name="T8" fmla="*/ 234264 w 444"/>
              <a:gd name="T9" fmla="*/ 43344 h 356"/>
              <a:gd name="T10" fmla="*/ 54061 w 444"/>
              <a:gd name="T11" fmla="*/ 43344 h 356"/>
              <a:gd name="T12" fmla="*/ 54061 w 444"/>
              <a:gd name="T13" fmla="*/ 223945 h 356"/>
              <a:gd name="T14" fmla="*/ 265499 w 444"/>
              <a:gd name="T15" fmla="*/ 427421 h 356"/>
              <a:gd name="T16" fmla="*/ 479339 w 444"/>
              <a:gd name="T17" fmla="*/ 223945 h 356"/>
              <a:gd name="T18" fmla="*/ 479339 w 444"/>
              <a:gd name="T19" fmla="*/ 43344 h 3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356">
                <a:moveTo>
                  <a:pt x="399" y="36"/>
                </a:moveTo>
                <a:lnTo>
                  <a:pt x="399" y="36"/>
                </a:lnTo>
                <a:cubicBezTo>
                  <a:pt x="355" y="0"/>
                  <a:pt x="293" y="0"/>
                  <a:pt x="248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5" y="36"/>
                  <a:pt x="195" y="36"/>
                  <a:pt x="195" y="36"/>
                </a:cubicBezTo>
                <a:cubicBezTo>
                  <a:pt x="151" y="0"/>
                  <a:pt x="89" y="0"/>
                  <a:pt x="45" y="36"/>
                </a:cubicBezTo>
                <a:cubicBezTo>
                  <a:pt x="0" y="80"/>
                  <a:pt x="0" y="151"/>
                  <a:pt x="45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9" y="186"/>
                  <a:pt x="399" y="186"/>
                  <a:pt x="399" y="186"/>
                </a:cubicBezTo>
                <a:cubicBezTo>
                  <a:pt x="443" y="151"/>
                  <a:pt x="443" y="80"/>
                  <a:pt x="399" y="36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" name="Freeform 2"/>
          <p:cNvSpPr>
            <a:spLocks noChangeArrowheads="1"/>
          </p:cNvSpPr>
          <p:nvPr/>
        </p:nvSpPr>
        <p:spPr bwMode="auto">
          <a:xfrm>
            <a:off x="2911573" y="2070621"/>
            <a:ext cx="156311" cy="251603"/>
          </a:xfrm>
          <a:custGeom>
            <a:avLst/>
            <a:gdLst>
              <a:gd name="T0" fmla="*/ 149027 w 249"/>
              <a:gd name="T1" fmla="*/ 0 h 400"/>
              <a:gd name="T2" fmla="*/ 149027 w 249"/>
              <a:gd name="T3" fmla="*/ 0 h 400"/>
              <a:gd name="T4" fmla="*/ 0 w 249"/>
              <a:gd name="T5" fmla="*/ 149324 h 400"/>
              <a:gd name="T6" fmla="*/ 149027 w 249"/>
              <a:gd name="T7" fmla="*/ 476643 h 400"/>
              <a:gd name="T8" fmla="*/ 295670 w 249"/>
              <a:gd name="T9" fmla="*/ 149324 h 400"/>
              <a:gd name="T10" fmla="*/ 149027 w 249"/>
              <a:gd name="T11" fmla="*/ 0 h 400"/>
              <a:gd name="T12" fmla="*/ 149027 w 249"/>
              <a:gd name="T13" fmla="*/ 234141 h 400"/>
              <a:gd name="T14" fmla="*/ 149027 w 249"/>
              <a:gd name="T15" fmla="*/ 234141 h 400"/>
              <a:gd name="T16" fmla="*/ 63187 w 249"/>
              <a:gd name="T17" fmla="*/ 149324 h 400"/>
              <a:gd name="T18" fmla="*/ 149027 w 249"/>
              <a:gd name="T19" fmla="*/ 64508 h 400"/>
              <a:gd name="T20" fmla="*/ 232482 w 249"/>
              <a:gd name="T21" fmla="*/ 149324 h 400"/>
              <a:gd name="T22" fmla="*/ 149027 w 249"/>
              <a:gd name="T23" fmla="*/ 234141 h 4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49" h="400">
                <a:moveTo>
                  <a:pt x="125" y="0"/>
                </a:moveTo>
                <a:lnTo>
                  <a:pt x="125" y="0"/>
                </a:lnTo>
                <a:cubicBezTo>
                  <a:pt x="53" y="0"/>
                  <a:pt x="0" y="54"/>
                  <a:pt x="0" y="125"/>
                </a:cubicBezTo>
                <a:cubicBezTo>
                  <a:pt x="0" y="240"/>
                  <a:pt x="125" y="399"/>
                  <a:pt x="125" y="399"/>
                </a:cubicBezTo>
                <a:cubicBezTo>
                  <a:pt x="125" y="399"/>
                  <a:pt x="248" y="240"/>
                  <a:pt x="248" y="125"/>
                </a:cubicBezTo>
                <a:cubicBezTo>
                  <a:pt x="248" y="54"/>
                  <a:pt x="195" y="0"/>
                  <a:pt x="125" y="0"/>
                </a:cubicBezTo>
                <a:close/>
                <a:moveTo>
                  <a:pt x="125" y="196"/>
                </a:moveTo>
                <a:lnTo>
                  <a:pt x="125" y="196"/>
                </a:lnTo>
                <a:cubicBezTo>
                  <a:pt x="88" y="196"/>
                  <a:pt x="53" y="160"/>
                  <a:pt x="53" y="125"/>
                </a:cubicBezTo>
                <a:cubicBezTo>
                  <a:pt x="53" y="89"/>
                  <a:pt x="88" y="54"/>
                  <a:pt x="125" y="54"/>
                </a:cubicBezTo>
                <a:cubicBezTo>
                  <a:pt x="159" y="54"/>
                  <a:pt x="195" y="89"/>
                  <a:pt x="195" y="125"/>
                </a:cubicBezTo>
                <a:cubicBezTo>
                  <a:pt x="195" y="160"/>
                  <a:pt x="159" y="196"/>
                  <a:pt x="125" y="19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" name="Freeform 3"/>
          <p:cNvSpPr>
            <a:spLocks noChangeArrowheads="1"/>
          </p:cNvSpPr>
          <p:nvPr/>
        </p:nvSpPr>
        <p:spPr bwMode="auto">
          <a:xfrm>
            <a:off x="3459917" y="2070621"/>
            <a:ext cx="314295" cy="251603"/>
          </a:xfrm>
          <a:custGeom>
            <a:avLst/>
            <a:gdLst>
              <a:gd name="T0" fmla="*/ 584890 w 497"/>
              <a:gd name="T1" fmla="*/ 84816 h 400"/>
              <a:gd name="T2" fmla="*/ 584890 w 497"/>
              <a:gd name="T3" fmla="*/ 84816 h 400"/>
              <a:gd name="T4" fmla="*/ 446774 w 497"/>
              <a:gd name="T5" fmla="*/ 0 h 400"/>
              <a:gd name="T6" fmla="*/ 425156 w 497"/>
              <a:gd name="T7" fmla="*/ 0 h 400"/>
              <a:gd name="T8" fmla="*/ 297849 w 497"/>
              <a:gd name="T9" fmla="*/ 84816 h 400"/>
              <a:gd name="T10" fmla="*/ 170543 w 497"/>
              <a:gd name="T11" fmla="*/ 0 h 400"/>
              <a:gd name="T12" fmla="*/ 147724 w 497"/>
              <a:gd name="T13" fmla="*/ 0 h 400"/>
              <a:gd name="T14" fmla="*/ 9608 w 497"/>
              <a:gd name="T15" fmla="*/ 84816 h 400"/>
              <a:gd name="T16" fmla="*/ 0 w 497"/>
              <a:gd name="T17" fmla="*/ 106319 h 400"/>
              <a:gd name="T18" fmla="*/ 0 w 497"/>
              <a:gd name="T19" fmla="*/ 456335 h 400"/>
              <a:gd name="T20" fmla="*/ 9608 w 497"/>
              <a:gd name="T21" fmla="*/ 465892 h 400"/>
              <a:gd name="T22" fmla="*/ 31226 w 497"/>
              <a:gd name="T23" fmla="*/ 465892 h 400"/>
              <a:gd name="T24" fmla="*/ 158533 w 497"/>
              <a:gd name="T25" fmla="*/ 391827 h 400"/>
              <a:gd name="T26" fmla="*/ 287040 w 497"/>
              <a:gd name="T27" fmla="*/ 465892 h 400"/>
              <a:gd name="T28" fmla="*/ 308659 w 497"/>
              <a:gd name="T29" fmla="*/ 465892 h 400"/>
              <a:gd name="T30" fmla="*/ 435965 w 497"/>
              <a:gd name="T31" fmla="*/ 391827 h 400"/>
              <a:gd name="T32" fmla="*/ 564473 w 497"/>
              <a:gd name="T33" fmla="*/ 465892 h 400"/>
              <a:gd name="T34" fmla="*/ 574081 w 497"/>
              <a:gd name="T35" fmla="*/ 476643 h 400"/>
              <a:gd name="T36" fmla="*/ 584890 w 497"/>
              <a:gd name="T37" fmla="*/ 465892 h 400"/>
              <a:gd name="T38" fmla="*/ 595699 w 497"/>
              <a:gd name="T39" fmla="*/ 456335 h 400"/>
              <a:gd name="T40" fmla="*/ 595699 w 497"/>
              <a:gd name="T41" fmla="*/ 106319 h 400"/>
              <a:gd name="T42" fmla="*/ 584890 w 497"/>
              <a:gd name="T43" fmla="*/ 84816 h 400"/>
              <a:gd name="T44" fmla="*/ 138116 w 497"/>
              <a:gd name="T45" fmla="*/ 350016 h 400"/>
              <a:gd name="T46" fmla="*/ 138116 w 497"/>
              <a:gd name="T47" fmla="*/ 350016 h 400"/>
              <a:gd name="T48" fmla="*/ 42035 w 497"/>
              <a:gd name="T49" fmla="*/ 413330 h 400"/>
              <a:gd name="T50" fmla="*/ 42035 w 497"/>
              <a:gd name="T51" fmla="*/ 117070 h 400"/>
              <a:gd name="T52" fmla="*/ 138116 w 497"/>
              <a:gd name="T53" fmla="*/ 52562 h 400"/>
              <a:gd name="T54" fmla="*/ 138116 w 497"/>
              <a:gd name="T55" fmla="*/ 350016 h 400"/>
              <a:gd name="T56" fmla="*/ 276231 w 497"/>
              <a:gd name="T57" fmla="*/ 413330 h 400"/>
              <a:gd name="T58" fmla="*/ 276231 w 497"/>
              <a:gd name="T59" fmla="*/ 413330 h 400"/>
              <a:gd name="T60" fmla="*/ 180151 w 497"/>
              <a:gd name="T61" fmla="*/ 350016 h 400"/>
              <a:gd name="T62" fmla="*/ 180151 w 497"/>
              <a:gd name="T63" fmla="*/ 52562 h 400"/>
              <a:gd name="T64" fmla="*/ 276231 w 497"/>
              <a:gd name="T65" fmla="*/ 117070 h 400"/>
              <a:gd name="T66" fmla="*/ 276231 w 497"/>
              <a:gd name="T67" fmla="*/ 413330 h 400"/>
              <a:gd name="T68" fmla="*/ 414347 w 497"/>
              <a:gd name="T69" fmla="*/ 350016 h 400"/>
              <a:gd name="T70" fmla="*/ 414347 w 497"/>
              <a:gd name="T71" fmla="*/ 350016 h 400"/>
              <a:gd name="T72" fmla="*/ 319468 w 497"/>
              <a:gd name="T73" fmla="*/ 413330 h 400"/>
              <a:gd name="T74" fmla="*/ 319468 w 497"/>
              <a:gd name="T75" fmla="*/ 117070 h 400"/>
              <a:gd name="T76" fmla="*/ 414347 w 497"/>
              <a:gd name="T77" fmla="*/ 52562 h 400"/>
              <a:gd name="T78" fmla="*/ 414347 w 497"/>
              <a:gd name="T79" fmla="*/ 350016 h 400"/>
              <a:gd name="T80" fmla="*/ 553664 w 497"/>
              <a:gd name="T81" fmla="*/ 413330 h 400"/>
              <a:gd name="T82" fmla="*/ 553664 w 497"/>
              <a:gd name="T83" fmla="*/ 413330 h 400"/>
              <a:gd name="T84" fmla="*/ 456382 w 497"/>
              <a:gd name="T85" fmla="*/ 350016 h 400"/>
              <a:gd name="T86" fmla="*/ 456382 w 497"/>
              <a:gd name="T87" fmla="*/ 52562 h 400"/>
              <a:gd name="T88" fmla="*/ 553664 w 497"/>
              <a:gd name="T89" fmla="*/ 117070 h 400"/>
              <a:gd name="T90" fmla="*/ 553664 w 497"/>
              <a:gd name="T91" fmla="*/ 413330 h 40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97" h="400">
                <a:moveTo>
                  <a:pt x="487" y="71"/>
                </a:moveTo>
                <a:lnTo>
                  <a:pt x="487" y="71"/>
                </a:lnTo>
                <a:cubicBezTo>
                  <a:pt x="372" y="0"/>
                  <a:pt x="372" y="0"/>
                  <a:pt x="372" y="0"/>
                </a:cubicBezTo>
                <a:cubicBezTo>
                  <a:pt x="363" y="0"/>
                  <a:pt x="363" y="0"/>
                  <a:pt x="354" y="0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142" y="0"/>
                  <a:pt x="142" y="0"/>
                  <a:pt x="142" y="0"/>
                </a:cubicBezTo>
                <a:cubicBezTo>
                  <a:pt x="132" y="0"/>
                  <a:pt x="132" y="0"/>
                  <a:pt x="123" y="0"/>
                </a:cubicBezTo>
                <a:cubicBezTo>
                  <a:pt x="8" y="71"/>
                  <a:pt x="8" y="71"/>
                  <a:pt x="8" y="71"/>
                </a:cubicBezTo>
                <a:cubicBezTo>
                  <a:pt x="0" y="80"/>
                  <a:pt x="0" y="80"/>
                  <a:pt x="0" y="89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382"/>
                  <a:pt x="0" y="390"/>
                  <a:pt x="8" y="390"/>
                </a:cubicBezTo>
                <a:cubicBezTo>
                  <a:pt x="8" y="399"/>
                  <a:pt x="17" y="399"/>
                  <a:pt x="26" y="390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239" y="390"/>
                  <a:pt x="239" y="390"/>
                  <a:pt x="239" y="390"/>
                </a:cubicBezTo>
                <a:cubicBezTo>
                  <a:pt x="248" y="399"/>
                  <a:pt x="248" y="399"/>
                  <a:pt x="257" y="390"/>
                </a:cubicBezTo>
                <a:cubicBezTo>
                  <a:pt x="363" y="328"/>
                  <a:pt x="363" y="328"/>
                  <a:pt x="363" y="328"/>
                </a:cubicBezTo>
                <a:cubicBezTo>
                  <a:pt x="470" y="390"/>
                  <a:pt x="470" y="390"/>
                  <a:pt x="470" y="390"/>
                </a:cubicBezTo>
                <a:cubicBezTo>
                  <a:pt x="470" y="399"/>
                  <a:pt x="478" y="399"/>
                  <a:pt x="478" y="399"/>
                </a:cubicBezTo>
                <a:cubicBezTo>
                  <a:pt x="478" y="399"/>
                  <a:pt x="487" y="399"/>
                  <a:pt x="487" y="390"/>
                </a:cubicBezTo>
                <a:cubicBezTo>
                  <a:pt x="496" y="390"/>
                  <a:pt x="496" y="382"/>
                  <a:pt x="496" y="382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496" y="80"/>
                  <a:pt x="496" y="80"/>
                  <a:pt x="487" y="71"/>
                </a:cubicBezTo>
                <a:close/>
                <a:moveTo>
                  <a:pt x="115" y="293"/>
                </a:moveTo>
                <a:lnTo>
                  <a:pt x="115" y="293"/>
                </a:lnTo>
                <a:cubicBezTo>
                  <a:pt x="35" y="346"/>
                  <a:pt x="35" y="346"/>
                  <a:pt x="35" y="346"/>
                </a:cubicBezTo>
                <a:cubicBezTo>
                  <a:pt x="35" y="98"/>
                  <a:pt x="35" y="98"/>
                  <a:pt x="35" y="98"/>
                </a:cubicBezTo>
                <a:cubicBezTo>
                  <a:pt x="115" y="44"/>
                  <a:pt x="115" y="44"/>
                  <a:pt x="115" y="44"/>
                </a:cubicBezTo>
                <a:lnTo>
                  <a:pt x="115" y="293"/>
                </a:lnTo>
                <a:close/>
                <a:moveTo>
                  <a:pt x="230" y="346"/>
                </a:moveTo>
                <a:lnTo>
                  <a:pt x="230" y="346"/>
                </a:lnTo>
                <a:cubicBezTo>
                  <a:pt x="150" y="293"/>
                  <a:pt x="150" y="293"/>
                  <a:pt x="150" y="293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230" y="98"/>
                  <a:pt x="230" y="98"/>
                  <a:pt x="230" y="98"/>
                </a:cubicBezTo>
                <a:lnTo>
                  <a:pt x="230" y="346"/>
                </a:lnTo>
                <a:close/>
                <a:moveTo>
                  <a:pt x="345" y="293"/>
                </a:moveTo>
                <a:lnTo>
                  <a:pt x="345" y="293"/>
                </a:lnTo>
                <a:cubicBezTo>
                  <a:pt x="266" y="346"/>
                  <a:pt x="266" y="346"/>
                  <a:pt x="266" y="346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345" y="44"/>
                  <a:pt x="345" y="44"/>
                  <a:pt x="345" y="44"/>
                </a:cubicBezTo>
                <a:lnTo>
                  <a:pt x="345" y="293"/>
                </a:lnTo>
                <a:close/>
                <a:moveTo>
                  <a:pt x="461" y="346"/>
                </a:moveTo>
                <a:lnTo>
                  <a:pt x="461" y="346"/>
                </a:lnTo>
                <a:cubicBezTo>
                  <a:pt x="380" y="293"/>
                  <a:pt x="380" y="293"/>
                  <a:pt x="380" y="293"/>
                </a:cubicBezTo>
                <a:cubicBezTo>
                  <a:pt x="380" y="44"/>
                  <a:pt x="380" y="44"/>
                  <a:pt x="380" y="44"/>
                </a:cubicBezTo>
                <a:cubicBezTo>
                  <a:pt x="461" y="98"/>
                  <a:pt x="461" y="98"/>
                  <a:pt x="461" y="98"/>
                </a:cubicBezTo>
                <a:lnTo>
                  <a:pt x="461" y="346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" name="Freeform 4"/>
          <p:cNvSpPr>
            <a:spLocks noChangeArrowheads="1"/>
          </p:cNvSpPr>
          <p:nvPr/>
        </p:nvSpPr>
        <p:spPr bwMode="auto">
          <a:xfrm>
            <a:off x="1585851" y="2070622"/>
            <a:ext cx="311787" cy="247423"/>
          </a:xfrm>
          <a:custGeom>
            <a:avLst/>
            <a:gdLst>
              <a:gd name="T0" fmla="*/ 442319 w 498"/>
              <a:gd name="T1" fmla="*/ 405003 h 391"/>
              <a:gd name="T2" fmla="*/ 442319 w 498"/>
              <a:gd name="T3" fmla="*/ 405003 h 391"/>
              <a:gd name="T4" fmla="*/ 63019 w 498"/>
              <a:gd name="T5" fmla="*/ 405003 h 391"/>
              <a:gd name="T6" fmla="*/ 63019 w 498"/>
              <a:gd name="T7" fmla="*/ 139408 h 391"/>
              <a:gd name="T8" fmla="*/ 137927 w 498"/>
              <a:gd name="T9" fmla="*/ 139408 h 391"/>
              <a:gd name="T10" fmla="*/ 200946 w 498"/>
              <a:gd name="T11" fmla="*/ 85327 h 391"/>
              <a:gd name="T12" fmla="*/ 32104 w 498"/>
              <a:gd name="T13" fmla="*/ 85327 h 391"/>
              <a:gd name="T14" fmla="*/ 0 w 498"/>
              <a:gd name="T15" fmla="*/ 106959 h 391"/>
              <a:gd name="T16" fmla="*/ 0 w 498"/>
              <a:gd name="T17" fmla="*/ 436250 h 391"/>
              <a:gd name="T18" fmla="*/ 32104 w 498"/>
              <a:gd name="T19" fmla="*/ 468698 h 391"/>
              <a:gd name="T20" fmla="*/ 474423 w 498"/>
              <a:gd name="T21" fmla="*/ 468698 h 391"/>
              <a:gd name="T22" fmla="*/ 506527 w 498"/>
              <a:gd name="T23" fmla="*/ 436250 h 391"/>
              <a:gd name="T24" fmla="*/ 506527 w 498"/>
              <a:gd name="T25" fmla="*/ 330492 h 391"/>
              <a:gd name="T26" fmla="*/ 442319 w 498"/>
              <a:gd name="T27" fmla="*/ 372555 h 391"/>
              <a:gd name="T28" fmla="*/ 442319 w 498"/>
              <a:gd name="T29" fmla="*/ 405003 h 391"/>
              <a:gd name="T30" fmla="*/ 390002 w 498"/>
              <a:gd name="T31" fmla="*/ 203103 h 391"/>
              <a:gd name="T32" fmla="*/ 390002 w 498"/>
              <a:gd name="T33" fmla="*/ 203103 h 391"/>
              <a:gd name="T34" fmla="*/ 390002 w 498"/>
              <a:gd name="T35" fmla="*/ 308860 h 391"/>
              <a:gd name="T36" fmla="*/ 590948 w 498"/>
              <a:gd name="T37" fmla="*/ 150224 h 391"/>
              <a:gd name="T38" fmla="*/ 390002 w 498"/>
              <a:gd name="T39" fmla="*/ 0 h 391"/>
              <a:gd name="T40" fmla="*/ 390002 w 498"/>
              <a:gd name="T41" fmla="*/ 96143 h 391"/>
              <a:gd name="T42" fmla="*/ 158141 w 498"/>
              <a:gd name="T43" fmla="*/ 330492 h 391"/>
              <a:gd name="T44" fmla="*/ 390002 w 498"/>
              <a:gd name="T45" fmla="*/ 203103 h 39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8" h="391">
                <a:moveTo>
                  <a:pt x="372" y="337"/>
                </a:moveTo>
                <a:lnTo>
                  <a:pt x="372" y="337"/>
                </a:lnTo>
                <a:cubicBezTo>
                  <a:pt x="53" y="337"/>
                  <a:pt x="53" y="337"/>
                  <a:pt x="53" y="337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16"/>
                  <a:pt x="133" y="98"/>
                  <a:pt x="169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9" y="71"/>
                  <a:pt x="0" y="80"/>
                  <a:pt x="0" y="89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82"/>
                  <a:pt x="9" y="390"/>
                  <a:pt x="27" y="390"/>
                </a:cubicBezTo>
                <a:cubicBezTo>
                  <a:pt x="399" y="390"/>
                  <a:pt x="399" y="390"/>
                  <a:pt x="399" y="390"/>
                </a:cubicBezTo>
                <a:cubicBezTo>
                  <a:pt x="408" y="390"/>
                  <a:pt x="426" y="382"/>
                  <a:pt x="426" y="363"/>
                </a:cubicBezTo>
                <a:cubicBezTo>
                  <a:pt x="426" y="275"/>
                  <a:pt x="426" y="275"/>
                  <a:pt x="426" y="275"/>
                </a:cubicBezTo>
                <a:cubicBezTo>
                  <a:pt x="372" y="310"/>
                  <a:pt x="372" y="310"/>
                  <a:pt x="372" y="310"/>
                </a:cubicBezTo>
                <a:lnTo>
                  <a:pt x="372" y="337"/>
                </a:lnTo>
                <a:close/>
                <a:moveTo>
                  <a:pt x="328" y="169"/>
                </a:moveTo>
                <a:lnTo>
                  <a:pt x="328" y="169"/>
                </a:lnTo>
                <a:cubicBezTo>
                  <a:pt x="328" y="257"/>
                  <a:pt x="328" y="257"/>
                  <a:pt x="328" y="257"/>
                </a:cubicBezTo>
                <a:cubicBezTo>
                  <a:pt x="497" y="125"/>
                  <a:pt x="497" y="125"/>
                  <a:pt x="497" y="125"/>
                </a:cubicBezTo>
                <a:cubicBezTo>
                  <a:pt x="328" y="0"/>
                  <a:pt x="328" y="0"/>
                  <a:pt x="328" y="0"/>
                </a:cubicBezTo>
                <a:cubicBezTo>
                  <a:pt x="328" y="80"/>
                  <a:pt x="328" y="80"/>
                  <a:pt x="328" y="80"/>
                </a:cubicBezTo>
                <a:cubicBezTo>
                  <a:pt x="133" y="80"/>
                  <a:pt x="133" y="275"/>
                  <a:pt x="133" y="275"/>
                </a:cubicBezTo>
                <a:cubicBezTo>
                  <a:pt x="186" y="187"/>
                  <a:pt x="222" y="169"/>
                  <a:pt x="328" y="16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" name="Freeform 5"/>
          <p:cNvSpPr>
            <a:spLocks noChangeArrowheads="1"/>
          </p:cNvSpPr>
          <p:nvPr/>
        </p:nvSpPr>
        <p:spPr bwMode="auto">
          <a:xfrm>
            <a:off x="4090177" y="2041366"/>
            <a:ext cx="303428" cy="303428"/>
          </a:xfrm>
          <a:custGeom>
            <a:avLst/>
            <a:gdLst>
              <a:gd name="T0" fmla="*/ 286930 w 480"/>
              <a:gd name="T1" fmla="*/ 0 h 480"/>
              <a:gd name="T2" fmla="*/ 286930 w 480"/>
              <a:gd name="T3" fmla="*/ 0 h 480"/>
              <a:gd name="T4" fmla="*/ 0 w 480"/>
              <a:gd name="T5" fmla="*/ 297735 h 480"/>
              <a:gd name="T6" fmla="*/ 286930 w 480"/>
              <a:gd name="T7" fmla="*/ 575061 h 480"/>
              <a:gd name="T8" fmla="*/ 575061 w 480"/>
              <a:gd name="T9" fmla="*/ 288131 h 480"/>
              <a:gd name="T10" fmla="*/ 286930 w 480"/>
              <a:gd name="T11" fmla="*/ 0 h 480"/>
              <a:gd name="T12" fmla="*/ 286930 w 480"/>
              <a:gd name="T13" fmla="*/ 511433 h 480"/>
              <a:gd name="T14" fmla="*/ 286930 w 480"/>
              <a:gd name="T15" fmla="*/ 511433 h 480"/>
              <a:gd name="T16" fmla="*/ 63629 w 480"/>
              <a:gd name="T17" fmla="*/ 297735 h 480"/>
              <a:gd name="T18" fmla="*/ 286930 w 480"/>
              <a:gd name="T19" fmla="*/ 63629 h 480"/>
              <a:gd name="T20" fmla="*/ 511433 w 480"/>
              <a:gd name="T21" fmla="*/ 288131 h 480"/>
              <a:gd name="T22" fmla="*/ 286930 w 480"/>
              <a:gd name="T23" fmla="*/ 511433 h 480"/>
              <a:gd name="T24" fmla="*/ 147667 w 480"/>
              <a:gd name="T25" fmla="*/ 424993 h 480"/>
              <a:gd name="T26" fmla="*/ 147667 w 480"/>
              <a:gd name="T27" fmla="*/ 424993 h 480"/>
              <a:gd name="T28" fmla="*/ 339754 w 480"/>
              <a:gd name="T29" fmla="*/ 351760 h 480"/>
              <a:gd name="T30" fmla="*/ 424993 w 480"/>
              <a:gd name="T31" fmla="*/ 148868 h 480"/>
              <a:gd name="T32" fmla="*/ 223302 w 480"/>
              <a:gd name="T33" fmla="*/ 234106 h 480"/>
              <a:gd name="T34" fmla="*/ 147667 w 480"/>
              <a:gd name="T35" fmla="*/ 424993 h 480"/>
              <a:gd name="T36" fmla="*/ 255716 w 480"/>
              <a:gd name="T37" fmla="*/ 255716 h 480"/>
              <a:gd name="T38" fmla="*/ 255716 w 480"/>
              <a:gd name="T39" fmla="*/ 255716 h 480"/>
              <a:gd name="T40" fmla="*/ 372169 w 480"/>
              <a:gd name="T41" fmla="*/ 202892 h 480"/>
              <a:gd name="T42" fmla="*/ 319345 w 480"/>
              <a:gd name="T43" fmla="*/ 319345 h 480"/>
              <a:gd name="T44" fmla="*/ 255716 w 480"/>
              <a:gd name="T45" fmla="*/ 319345 h 480"/>
              <a:gd name="T46" fmla="*/ 255716 w 480"/>
              <a:gd name="T47" fmla="*/ 255716 h 48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80" h="480">
                <a:moveTo>
                  <a:pt x="239" y="0"/>
                </a:moveTo>
                <a:lnTo>
                  <a:pt x="239" y="0"/>
                </a:lnTo>
                <a:cubicBezTo>
                  <a:pt x="107" y="9"/>
                  <a:pt x="0" y="115"/>
                  <a:pt x="0" y="248"/>
                </a:cubicBezTo>
                <a:cubicBezTo>
                  <a:pt x="0" y="372"/>
                  <a:pt x="107" y="479"/>
                  <a:pt x="239" y="479"/>
                </a:cubicBezTo>
                <a:cubicBezTo>
                  <a:pt x="372" y="479"/>
                  <a:pt x="479" y="372"/>
                  <a:pt x="479" y="240"/>
                </a:cubicBezTo>
                <a:cubicBezTo>
                  <a:pt x="479" y="107"/>
                  <a:pt x="363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42" y="434"/>
                  <a:pt x="53" y="346"/>
                  <a:pt x="53" y="248"/>
                </a:cubicBezTo>
                <a:cubicBezTo>
                  <a:pt x="53" y="142"/>
                  <a:pt x="133" y="53"/>
                  <a:pt x="239" y="53"/>
                </a:cubicBezTo>
                <a:cubicBezTo>
                  <a:pt x="336" y="53"/>
                  <a:pt x="426" y="133"/>
                  <a:pt x="426" y="240"/>
                </a:cubicBezTo>
                <a:cubicBezTo>
                  <a:pt x="426" y="346"/>
                  <a:pt x="345" y="426"/>
                  <a:pt x="239" y="426"/>
                </a:cubicBezTo>
                <a:close/>
                <a:moveTo>
                  <a:pt x="123" y="354"/>
                </a:moveTo>
                <a:lnTo>
                  <a:pt x="123" y="354"/>
                </a:lnTo>
                <a:cubicBezTo>
                  <a:pt x="123" y="354"/>
                  <a:pt x="239" y="337"/>
                  <a:pt x="283" y="293"/>
                </a:cubicBezTo>
                <a:cubicBezTo>
                  <a:pt x="336" y="240"/>
                  <a:pt x="354" y="124"/>
                  <a:pt x="354" y="124"/>
                </a:cubicBezTo>
                <a:cubicBezTo>
                  <a:pt x="354" y="124"/>
                  <a:pt x="239" y="142"/>
                  <a:pt x="186" y="195"/>
                </a:cubicBezTo>
                <a:cubicBezTo>
                  <a:pt x="142" y="240"/>
                  <a:pt x="123" y="354"/>
                  <a:pt x="123" y="354"/>
                </a:cubicBezTo>
                <a:close/>
                <a:moveTo>
                  <a:pt x="213" y="213"/>
                </a:moveTo>
                <a:lnTo>
                  <a:pt x="213" y="213"/>
                </a:lnTo>
                <a:cubicBezTo>
                  <a:pt x="239" y="195"/>
                  <a:pt x="274" y="178"/>
                  <a:pt x="310" y="169"/>
                </a:cubicBezTo>
                <a:cubicBezTo>
                  <a:pt x="301" y="204"/>
                  <a:pt x="283" y="248"/>
                  <a:pt x="266" y="266"/>
                </a:cubicBezTo>
                <a:cubicBezTo>
                  <a:pt x="248" y="275"/>
                  <a:pt x="230" y="275"/>
                  <a:pt x="213" y="266"/>
                </a:cubicBezTo>
                <a:cubicBezTo>
                  <a:pt x="204" y="248"/>
                  <a:pt x="204" y="231"/>
                  <a:pt x="213" y="21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" name="Freeform 6"/>
          <p:cNvSpPr>
            <a:spLocks noChangeArrowheads="1"/>
          </p:cNvSpPr>
          <p:nvPr/>
        </p:nvSpPr>
        <p:spPr bwMode="auto">
          <a:xfrm>
            <a:off x="4732141" y="2053069"/>
            <a:ext cx="278351" cy="275844"/>
          </a:xfrm>
          <a:custGeom>
            <a:avLst/>
            <a:gdLst>
              <a:gd name="T0" fmla="*/ 506015 w 444"/>
              <a:gd name="T1" fmla="*/ 20473 h 435"/>
              <a:gd name="T2" fmla="*/ 506015 w 444"/>
              <a:gd name="T3" fmla="*/ 20473 h 435"/>
              <a:gd name="T4" fmla="*/ 410765 w 444"/>
              <a:gd name="T5" fmla="*/ 42151 h 435"/>
              <a:gd name="T6" fmla="*/ 0 w 444"/>
              <a:gd name="T7" fmla="*/ 267357 h 435"/>
              <a:gd name="T8" fmla="*/ 232172 w 444"/>
              <a:gd name="T9" fmla="*/ 298669 h 435"/>
              <a:gd name="T10" fmla="*/ 263128 w 444"/>
              <a:gd name="T11" fmla="*/ 522671 h 435"/>
              <a:gd name="T12" fmla="*/ 475059 w 444"/>
              <a:gd name="T13" fmla="*/ 107184 h 435"/>
              <a:gd name="T14" fmla="*/ 506015 w 444"/>
              <a:gd name="T15" fmla="*/ 20473 h 435"/>
              <a:gd name="T16" fmla="*/ 453628 w 444"/>
              <a:gd name="T17" fmla="*/ 74667 h 435"/>
              <a:gd name="T18" fmla="*/ 453628 w 444"/>
              <a:gd name="T19" fmla="*/ 74667 h 435"/>
              <a:gd name="T20" fmla="*/ 284559 w 444"/>
              <a:gd name="T21" fmla="*/ 384175 h 435"/>
              <a:gd name="T22" fmla="*/ 273843 w 444"/>
              <a:gd name="T23" fmla="*/ 245679 h 435"/>
              <a:gd name="T24" fmla="*/ 453628 w 444"/>
              <a:gd name="T25" fmla="*/ 74667 h 4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44" h="435">
                <a:moveTo>
                  <a:pt x="425" y="17"/>
                </a:moveTo>
                <a:lnTo>
                  <a:pt x="425" y="17"/>
                </a:lnTo>
                <a:cubicBezTo>
                  <a:pt x="408" y="0"/>
                  <a:pt x="399" y="17"/>
                  <a:pt x="345" y="35"/>
                </a:cubicBezTo>
                <a:cubicBezTo>
                  <a:pt x="221" y="97"/>
                  <a:pt x="0" y="222"/>
                  <a:pt x="0" y="222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221" y="434"/>
                  <a:pt x="221" y="434"/>
                  <a:pt x="221" y="434"/>
                </a:cubicBezTo>
                <a:cubicBezTo>
                  <a:pt x="221" y="434"/>
                  <a:pt x="345" y="222"/>
                  <a:pt x="399" y="89"/>
                </a:cubicBezTo>
                <a:cubicBezTo>
                  <a:pt x="425" y="44"/>
                  <a:pt x="443" y="26"/>
                  <a:pt x="425" y="17"/>
                </a:cubicBezTo>
                <a:close/>
                <a:moveTo>
                  <a:pt x="381" y="62"/>
                </a:moveTo>
                <a:lnTo>
                  <a:pt x="381" y="62"/>
                </a:lnTo>
                <a:cubicBezTo>
                  <a:pt x="239" y="319"/>
                  <a:pt x="239" y="319"/>
                  <a:pt x="239" y="319"/>
                </a:cubicBezTo>
                <a:cubicBezTo>
                  <a:pt x="230" y="204"/>
                  <a:pt x="230" y="204"/>
                  <a:pt x="230" y="204"/>
                </a:cubicBezTo>
                <a:lnTo>
                  <a:pt x="381" y="6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" name="Freeform 7"/>
          <p:cNvSpPr>
            <a:spLocks noChangeArrowheads="1"/>
          </p:cNvSpPr>
          <p:nvPr/>
        </p:nvSpPr>
        <p:spPr bwMode="auto">
          <a:xfrm>
            <a:off x="6617071" y="2053068"/>
            <a:ext cx="245752" cy="280859"/>
          </a:xfrm>
          <a:custGeom>
            <a:avLst/>
            <a:gdLst>
              <a:gd name="T0" fmla="*/ 381757 w 390"/>
              <a:gd name="T1" fmla="*/ 361607 h 444"/>
              <a:gd name="T2" fmla="*/ 381757 w 390"/>
              <a:gd name="T3" fmla="*/ 361607 h 444"/>
              <a:gd name="T4" fmla="*/ 327904 w 390"/>
              <a:gd name="T5" fmla="*/ 372419 h 444"/>
              <a:gd name="T6" fmla="*/ 169936 w 390"/>
              <a:gd name="T7" fmla="*/ 287123 h 444"/>
              <a:gd name="T8" fmla="*/ 169936 w 390"/>
              <a:gd name="T9" fmla="*/ 266700 h 444"/>
              <a:gd name="T10" fmla="*/ 169936 w 390"/>
              <a:gd name="T11" fmla="*/ 255888 h 444"/>
              <a:gd name="T12" fmla="*/ 327904 w 390"/>
              <a:gd name="T13" fmla="*/ 159780 h 444"/>
              <a:gd name="T14" fmla="*/ 381757 w 390"/>
              <a:gd name="T15" fmla="*/ 181404 h 444"/>
              <a:gd name="T16" fmla="*/ 465528 w 390"/>
              <a:gd name="T17" fmla="*/ 84095 h 444"/>
              <a:gd name="T18" fmla="*/ 381757 w 390"/>
              <a:gd name="T19" fmla="*/ 0 h 444"/>
              <a:gd name="T20" fmla="*/ 296789 w 390"/>
              <a:gd name="T21" fmla="*/ 84095 h 444"/>
              <a:gd name="T22" fmla="*/ 296789 w 390"/>
              <a:gd name="T23" fmla="*/ 106920 h 444"/>
              <a:gd name="T24" fmla="*/ 137624 w 390"/>
              <a:gd name="T25" fmla="*/ 203028 h 444"/>
              <a:gd name="T26" fmla="*/ 83771 w 390"/>
              <a:gd name="T27" fmla="*/ 181404 h 444"/>
              <a:gd name="T28" fmla="*/ 0 w 390"/>
              <a:gd name="T29" fmla="*/ 266700 h 444"/>
              <a:gd name="T30" fmla="*/ 83771 w 390"/>
              <a:gd name="T31" fmla="*/ 361607 h 444"/>
              <a:gd name="T32" fmla="*/ 137624 w 390"/>
              <a:gd name="T33" fmla="*/ 339982 h 444"/>
              <a:gd name="T34" fmla="*/ 296789 w 390"/>
              <a:gd name="T35" fmla="*/ 436091 h 444"/>
              <a:gd name="T36" fmla="*/ 296789 w 390"/>
              <a:gd name="T37" fmla="*/ 446903 h 444"/>
              <a:gd name="T38" fmla="*/ 381757 w 390"/>
              <a:gd name="T39" fmla="*/ 532199 h 444"/>
              <a:gd name="T40" fmla="*/ 465528 w 390"/>
              <a:gd name="T41" fmla="*/ 446903 h 444"/>
              <a:gd name="T42" fmla="*/ 381757 w 390"/>
              <a:gd name="T43" fmla="*/ 361607 h 44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90" h="444">
                <a:moveTo>
                  <a:pt x="319" y="301"/>
                </a:moveTo>
                <a:lnTo>
                  <a:pt x="319" y="301"/>
                </a:lnTo>
                <a:cubicBezTo>
                  <a:pt x="301" y="301"/>
                  <a:pt x="283" y="301"/>
                  <a:pt x="274" y="310"/>
                </a:cubicBezTo>
                <a:cubicBezTo>
                  <a:pt x="142" y="239"/>
                  <a:pt x="142" y="239"/>
                  <a:pt x="142" y="239"/>
                </a:cubicBezTo>
                <a:cubicBezTo>
                  <a:pt x="142" y="230"/>
                  <a:pt x="142" y="230"/>
                  <a:pt x="142" y="222"/>
                </a:cubicBezTo>
                <a:lnTo>
                  <a:pt x="142" y="213"/>
                </a:lnTo>
                <a:cubicBezTo>
                  <a:pt x="274" y="133"/>
                  <a:pt x="274" y="133"/>
                  <a:pt x="274" y="133"/>
                </a:cubicBezTo>
                <a:cubicBezTo>
                  <a:pt x="283" y="142"/>
                  <a:pt x="301" y="151"/>
                  <a:pt x="319" y="151"/>
                </a:cubicBezTo>
                <a:cubicBezTo>
                  <a:pt x="363" y="151"/>
                  <a:pt x="389" y="115"/>
                  <a:pt x="389" y="70"/>
                </a:cubicBezTo>
                <a:cubicBezTo>
                  <a:pt x="389" y="35"/>
                  <a:pt x="363" y="0"/>
                  <a:pt x="319" y="0"/>
                </a:cubicBezTo>
                <a:cubicBezTo>
                  <a:pt x="274" y="0"/>
                  <a:pt x="248" y="35"/>
                  <a:pt x="248" y="70"/>
                </a:cubicBezTo>
                <a:cubicBezTo>
                  <a:pt x="248" y="80"/>
                  <a:pt x="248" y="80"/>
                  <a:pt x="248" y="89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07" y="151"/>
                  <a:pt x="88" y="151"/>
                  <a:pt x="70" y="151"/>
                </a:cubicBezTo>
                <a:cubicBezTo>
                  <a:pt x="26" y="151"/>
                  <a:pt x="0" y="186"/>
                  <a:pt x="0" y="222"/>
                </a:cubicBezTo>
                <a:cubicBezTo>
                  <a:pt x="0" y="266"/>
                  <a:pt x="26" y="301"/>
                  <a:pt x="70" y="301"/>
                </a:cubicBezTo>
                <a:cubicBezTo>
                  <a:pt x="88" y="301"/>
                  <a:pt x="107" y="292"/>
                  <a:pt x="115" y="283"/>
                </a:cubicBezTo>
                <a:cubicBezTo>
                  <a:pt x="248" y="363"/>
                  <a:pt x="248" y="363"/>
                  <a:pt x="248" y="363"/>
                </a:cubicBezTo>
                <a:lnTo>
                  <a:pt x="248" y="372"/>
                </a:lnTo>
                <a:cubicBezTo>
                  <a:pt x="248" y="416"/>
                  <a:pt x="274" y="443"/>
                  <a:pt x="319" y="443"/>
                </a:cubicBezTo>
                <a:cubicBezTo>
                  <a:pt x="363" y="443"/>
                  <a:pt x="389" y="416"/>
                  <a:pt x="389" y="372"/>
                </a:cubicBezTo>
                <a:cubicBezTo>
                  <a:pt x="389" y="328"/>
                  <a:pt x="363" y="301"/>
                  <a:pt x="319" y="301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" name="Freeform 8"/>
          <p:cNvSpPr>
            <a:spLocks noChangeArrowheads="1"/>
          </p:cNvSpPr>
          <p:nvPr/>
        </p:nvSpPr>
        <p:spPr bwMode="auto">
          <a:xfrm>
            <a:off x="335361" y="2053068"/>
            <a:ext cx="314295" cy="280859"/>
          </a:xfrm>
          <a:custGeom>
            <a:avLst/>
            <a:gdLst>
              <a:gd name="T0" fmla="*/ 372312 w 497"/>
              <a:gd name="T1" fmla="*/ 403654 h 444"/>
              <a:gd name="T2" fmla="*/ 372312 w 497"/>
              <a:gd name="T3" fmla="*/ 403654 h 444"/>
              <a:gd name="T4" fmla="*/ 265422 w 497"/>
              <a:gd name="T5" fmla="*/ 308747 h 444"/>
              <a:gd name="T6" fmla="*/ 297849 w 497"/>
              <a:gd name="T7" fmla="*/ 234264 h 444"/>
              <a:gd name="T8" fmla="*/ 329076 w 497"/>
              <a:gd name="T9" fmla="*/ 181404 h 444"/>
              <a:gd name="T10" fmla="*/ 319468 w 497"/>
              <a:gd name="T11" fmla="*/ 159780 h 444"/>
              <a:gd name="T12" fmla="*/ 329076 w 497"/>
              <a:gd name="T13" fmla="*/ 106920 h 444"/>
              <a:gd name="T14" fmla="*/ 212578 w 497"/>
              <a:gd name="T15" fmla="*/ 0 h 444"/>
              <a:gd name="T16" fmla="*/ 84070 w 497"/>
              <a:gd name="T17" fmla="*/ 106920 h 444"/>
              <a:gd name="T18" fmla="*/ 94879 w 497"/>
              <a:gd name="T19" fmla="*/ 159780 h 444"/>
              <a:gd name="T20" fmla="*/ 84070 w 497"/>
              <a:gd name="T21" fmla="*/ 181404 h 444"/>
              <a:gd name="T22" fmla="*/ 116498 w 497"/>
              <a:gd name="T23" fmla="*/ 234264 h 444"/>
              <a:gd name="T24" fmla="*/ 147724 w 497"/>
              <a:gd name="T25" fmla="*/ 308747 h 444"/>
              <a:gd name="T26" fmla="*/ 42035 w 497"/>
              <a:gd name="T27" fmla="*/ 403654 h 444"/>
              <a:gd name="T28" fmla="*/ 0 w 497"/>
              <a:gd name="T29" fmla="*/ 414466 h 444"/>
              <a:gd name="T30" fmla="*/ 0 w 497"/>
              <a:gd name="T31" fmla="*/ 532199 h 444"/>
              <a:gd name="T32" fmla="*/ 478000 w 497"/>
              <a:gd name="T33" fmla="*/ 532199 h 444"/>
              <a:gd name="T34" fmla="*/ 478000 w 497"/>
              <a:gd name="T35" fmla="*/ 479339 h 444"/>
              <a:gd name="T36" fmla="*/ 372312 w 497"/>
              <a:gd name="T37" fmla="*/ 403654 h 444"/>
              <a:gd name="T38" fmla="*/ 510428 w 497"/>
              <a:gd name="T39" fmla="*/ 234264 h 444"/>
              <a:gd name="T40" fmla="*/ 510428 w 497"/>
              <a:gd name="T41" fmla="*/ 234264 h 444"/>
              <a:gd name="T42" fmla="*/ 510428 w 497"/>
              <a:gd name="T43" fmla="*/ 148968 h 444"/>
              <a:gd name="T44" fmla="*/ 446774 w 497"/>
              <a:gd name="T45" fmla="*/ 148968 h 444"/>
              <a:gd name="T46" fmla="*/ 446774 w 497"/>
              <a:gd name="T47" fmla="*/ 234264 h 444"/>
              <a:gd name="T48" fmla="*/ 361503 w 497"/>
              <a:gd name="T49" fmla="*/ 234264 h 444"/>
              <a:gd name="T50" fmla="*/ 361503 w 497"/>
              <a:gd name="T51" fmla="*/ 297935 h 444"/>
              <a:gd name="T52" fmla="*/ 446774 w 497"/>
              <a:gd name="T53" fmla="*/ 297935 h 444"/>
              <a:gd name="T54" fmla="*/ 446774 w 497"/>
              <a:gd name="T55" fmla="*/ 383231 h 444"/>
              <a:gd name="T56" fmla="*/ 510428 w 497"/>
              <a:gd name="T57" fmla="*/ 383231 h 444"/>
              <a:gd name="T58" fmla="*/ 510428 w 497"/>
              <a:gd name="T59" fmla="*/ 297935 h 444"/>
              <a:gd name="T60" fmla="*/ 595699 w 497"/>
              <a:gd name="T61" fmla="*/ 297935 h 444"/>
              <a:gd name="T62" fmla="*/ 595699 w 497"/>
              <a:gd name="T63" fmla="*/ 234264 h 444"/>
              <a:gd name="T64" fmla="*/ 510428 w 497"/>
              <a:gd name="T65" fmla="*/ 234264 h 4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7" h="444">
                <a:moveTo>
                  <a:pt x="310" y="336"/>
                </a:moveTo>
                <a:lnTo>
                  <a:pt x="310" y="336"/>
                </a:lnTo>
                <a:cubicBezTo>
                  <a:pt x="248" y="310"/>
                  <a:pt x="221" y="292"/>
                  <a:pt x="221" y="257"/>
                </a:cubicBezTo>
                <a:cubicBezTo>
                  <a:pt x="221" y="230"/>
                  <a:pt x="239" y="239"/>
                  <a:pt x="248" y="195"/>
                </a:cubicBezTo>
                <a:cubicBezTo>
                  <a:pt x="257" y="177"/>
                  <a:pt x="274" y="195"/>
                  <a:pt x="274" y="151"/>
                </a:cubicBezTo>
                <a:cubicBezTo>
                  <a:pt x="274" y="133"/>
                  <a:pt x="266" y="133"/>
                  <a:pt x="266" y="133"/>
                </a:cubicBezTo>
                <a:cubicBezTo>
                  <a:pt x="266" y="133"/>
                  <a:pt x="274" y="106"/>
                  <a:pt x="274" y="89"/>
                </a:cubicBezTo>
                <a:cubicBezTo>
                  <a:pt x="274" y="62"/>
                  <a:pt x="257" y="0"/>
                  <a:pt x="177" y="0"/>
                </a:cubicBezTo>
                <a:cubicBezTo>
                  <a:pt x="88" y="0"/>
                  <a:pt x="70" y="62"/>
                  <a:pt x="70" y="89"/>
                </a:cubicBezTo>
                <a:cubicBezTo>
                  <a:pt x="70" y="106"/>
                  <a:pt x="79" y="133"/>
                  <a:pt x="79" y="133"/>
                </a:cubicBezTo>
                <a:cubicBezTo>
                  <a:pt x="79" y="133"/>
                  <a:pt x="70" y="133"/>
                  <a:pt x="70" y="151"/>
                </a:cubicBezTo>
                <a:cubicBezTo>
                  <a:pt x="70" y="195"/>
                  <a:pt x="88" y="177"/>
                  <a:pt x="97" y="195"/>
                </a:cubicBezTo>
                <a:cubicBezTo>
                  <a:pt x="106" y="239"/>
                  <a:pt x="123" y="230"/>
                  <a:pt x="123" y="257"/>
                </a:cubicBezTo>
                <a:cubicBezTo>
                  <a:pt x="123" y="292"/>
                  <a:pt x="97" y="310"/>
                  <a:pt x="35" y="336"/>
                </a:cubicBezTo>
                <a:cubicBezTo>
                  <a:pt x="35" y="336"/>
                  <a:pt x="17" y="336"/>
                  <a:pt x="0" y="345"/>
                </a:cubicBezTo>
                <a:cubicBezTo>
                  <a:pt x="0" y="443"/>
                  <a:pt x="0" y="443"/>
                  <a:pt x="0" y="443"/>
                </a:cubicBezTo>
                <a:cubicBezTo>
                  <a:pt x="398" y="443"/>
                  <a:pt x="398" y="443"/>
                  <a:pt x="398" y="443"/>
                </a:cubicBezTo>
                <a:cubicBezTo>
                  <a:pt x="398" y="443"/>
                  <a:pt x="398" y="408"/>
                  <a:pt x="398" y="399"/>
                </a:cubicBezTo>
                <a:cubicBezTo>
                  <a:pt x="398" y="381"/>
                  <a:pt x="372" y="354"/>
                  <a:pt x="310" y="336"/>
                </a:cubicBezTo>
                <a:close/>
                <a:moveTo>
                  <a:pt x="425" y="195"/>
                </a:moveTo>
                <a:lnTo>
                  <a:pt x="425" y="195"/>
                </a:lnTo>
                <a:cubicBezTo>
                  <a:pt x="425" y="124"/>
                  <a:pt x="425" y="124"/>
                  <a:pt x="425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01" y="195"/>
                  <a:pt x="301" y="195"/>
                  <a:pt x="301" y="195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72" y="248"/>
                  <a:pt x="372" y="248"/>
                  <a:pt x="372" y="248"/>
                </a:cubicBezTo>
                <a:cubicBezTo>
                  <a:pt x="372" y="319"/>
                  <a:pt x="372" y="319"/>
                  <a:pt x="372" y="319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96" y="248"/>
                  <a:pt x="496" y="248"/>
                  <a:pt x="496" y="248"/>
                </a:cubicBezTo>
                <a:cubicBezTo>
                  <a:pt x="496" y="195"/>
                  <a:pt x="496" y="195"/>
                  <a:pt x="496" y="195"/>
                </a:cubicBezTo>
                <a:lnTo>
                  <a:pt x="425" y="195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" name="Freeform 9"/>
          <p:cNvSpPr>
            <a:spLocks noChangeArrowheads="1"/>
          </p:cNvSpPr>
          <p:nvPr/>
        </p:nvSpPr>
        <p:spPr bwMode="auto">
          <a:xfrm>
            <a:off x="5356550" y="2059755"/>
            <a:ext cx="269156" cy="269156"/>
          </a:xfrm>
          <a:custGeom>
            <a:avLst/>
            <a:gdLst>
              <a:gd name="T0" fmla="*/ 254388 w 426"/>
              <a:gd name="T1" fmla="*/ 0 h 426"/>
              <a:gd name="T2" fmla="*/ 254388 w 426"/>
              <a:gd name="T3" fmla="*/ 0 h 426"/>
              <a:gd name="T4" fmla="*/ 0 w 426"/>
              <a:gd name="T5" fmla="*/ 255588 h 426"/>
              <a:gd name="T6" fmla="*/ 254388 w 426"/>
              <a:gd name="T7" fmla="*/ 509975 h 426"/>
              <a:gd name="T8" fmla="*/ 509975 w 426"/>
              <a:gd name="T9" fmla="*/ 255588 h 426"/>
              <a:gd name="T10" fmla="*/ 254388 w 426"/>
              <a:gd name="T11" fmla="*/ 0 h 426"/>
              <a:gd name="T12" fmla="*/ 274787 w 426"/>
              <a:gd name="T13" fmla="*/ 467977 h 426"/>
              <a:gd name="T14" fmla="*/ 274787 w 426"/>
              <a:gd name="T15" fmla="*/ 467977 h 426"/>
              <a:gd name="T16" fmla="*/ 274787 w 426"/>
              <a:gd name="T17" fmla="*/ 350383 h 426"/>
              <a:gd name="T18" fmla="*/ 232789 w 426"/>
              <a:gd name="T19" fmla="*/ 350383 h 426"/>
              <a:gd name="T20" fmla="*/ 232789 w 426"/>
              <a:gd name="T21" fmla="*/ 467977 h 426"/>
              <a:gd name="T22" fmla="*/ 41998 w 426"/>
              <a:gd name="T23" fmla="*/ 275987 h 426"/>
              <a:gd name="T24" fmla="*/ 158392 w 426"/>
              <a:gd name="T25" fmla="*/ 275987 h 426"/>
              <a:gd name="T26" fmla="*/ 158392 w 426"/>
              <a:gd name="T27" fmla="*/ 233989 h 426"/>
              <a:gd name="T28" fmla="*/ 41998 w 426"/>
              <a:gd name="T29" fmla="*/ 233989 h 426"/>
              <a:gd name="T30" fmla="*/ 232789 w 426"/>
              <a:gd name="T31" fmla="*/ 52797 h 426"/>
              <a:gd name="T32" fmla="*/ 232789 w 426"/>
              <a:gd name="T33" fmla="*/ 170392 h 426"/>
              <a:gd name="T34" fmla="*/ 274787 w 426"/>
              <a:gd name="T35" fmla="*/ 170392 h 426"/>
              <a:gd name="T36" fmla="*/ 274787 w 426"/>
              <a:gd name="T37" fmla="*/ 52797 h 426"/>
              <a:gd name="T38" fmla="*/ 455978 w 426"/>
              <a:gd name="T39" fmla="*/ 233989 h 426"/>
              <a:gd name="T40" fmla="*/ 350383 w 426"/>
              <a:gd name="T41" fmla="*/ 233989 h 426"/>
              <a:gd name="T42" fmla="*/ 350383 w 426"/>
              <a:gd name="T43" fmla="*/ 275987 h 426"/>
              <a:gd name="T44" fmla="*/ 455978 w 426"/>
              <a:gd name="T45" fmla="*/ 275987 h 426"/>
              <a:gd name="T46" fmla="*/ 274787 w 426"/>
              <a:gd name="T47" fmla="*/ 467977 h 42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26" h="426">
                <a:moveTo>
                  <a:pt x="212" y="0"/>
                </a:moveTo>
                <a:lnTo>
                  <a:pt x="212" y="0"/>
                </a:lnTo>
                <a:cubicBezTo>
                  <a:pt x="97" y="0"/>
                  <a:pt x="0" y="97"/>
                  <a:pt x="0" y="213"/>
                </a:cubicBezTo>
                <a:cubicBezTo>
                  <a:pt x="0" y="336"/>
                  <a:pt x="97" y="425"/>
                  <a:pt x="212" y="425"/>
                </a:cubicBezTo>
                <a:cubicBezTo>
                  <a:pt x="327" y="425"/>
                  <a:pt x="425" y="336"/>
                  <a:pt x="425" y="213"/>
                </a:cubicBezTo>
                <a:cubicBezTo>
                  <a:pt x="425" y="97"/>
                  <a:pt x="327" y="0"/>
                  <a:pt x="212" y="0"/>
                </a:cubicBezTo>
                <a:close/>
                <a:moveTo>
                  <a:pt x="229" y="390"/>
                </a:moveTo>
                <a:lnTo>
                  <a:pt x="229" y="390"/>
                </a:lnTo>
                <a:cubicBezTo>
                  <a:pt x="229" y="292"/>
                  <a:pt x="229" y="292"/>
                  <a:pt x="229" y="292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194" y="390"/>
                  <a:pt x="194" y="390"/>
                  <a:pt x="194" y="390"/>
                </a:cubicBezTo>
                <a:cubicBezTo>
                  <a:pt x="114" y="380"/>
                  <a:pt x="44" y="310"/>
                  <a:pt x="3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132" y="195"/>
                  <a:pt x="132" y="195"/>
                  <a:pt x="132" y="195"/>
                </a:cubicBezTo>
                <a:cubicBezTo>
                  <a:pt x="35" y="195"/>
                  <a:pt x="35" y="195"/>
                  <a:pt x="35" y="195"/>
                </a:cubicBezTo>
                <a:cubicBezTo>
                  <a:pt x="44" y="115"/>
                  <a:pt x="114" y="53"/>
                  <a:pt x="194" y="44"/>
                </a:cubicBezTo>
                <a:cubicBezTo>
                  <a:pt x="194" y="142"/>
                  <a:pt x="194" y="142"/>
                  <a:pt x="194" y="142"/>
                </a:cubicBezTo>
                <a:cubicBezTo>
                  <a:pt x="229" y="142"/>
                  <a:pt x="229" y="142"/>
                  <a:pt x="229" y="142"/>
                </a:cubicBezTo>
                <a:cubicBezTo>
                  <a:pt x="229" y="44"/>
                  <a:pt x="229" y="44"/>
                  <a:pt x="229" y="44"/>
                </a:cubicBezTo>
                <a:cubicBezTo>
                  <a:pt x="310" y="53"/>
                  <a:pt x="380" y="115"/>
                  <a:pt x="380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230"/>
                  <a:pt x="292" y="230"/>
                  <a:pt x="292" y="230"/>
                </a:cubicBezTo>
                <a:cubicBezTo>
                  <a:pt x="380" y="230"/>
                  <a:pt x="380" y="230"/>
                  <a:pt x="380" y="230"/>
                </a:cubicBezTo>
                <a:cubicBezTo>
                  <a:pt x="380" y="310"/>
                  <a:pt x="310" y="380"/>
                  <a:pt x="229" y="39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" name="Freeform 11"/>
          <p:cNvSpPr>
            <a:spLocks noChangeArrowheads="1"/>
          </p:cNvSpPr>
          <p:nvPr/>
        </p:nvSpPr>
        <p:spPr bwMode="auto">
          <a:xfrm>
            <a:off x="10374396" y="2094862"/>
            <a:ext cx="263305" cy="265813"/>
          </a:xfrm>
          <a:custGeom>
            <a:avLst/>
            <a:gdLst>
              <a:gd name="T0" fmla="*/ 244049 w 418"/>
              <a:gd name="T1" fmla="*/ 0 h 417"/>
              <a:gd name="T2" fmla="*/ 244049 w 418"/>
              <a:gd name="T3" fmla="*/ 0 h 417"/>
              <a:gd name="T4" fmla="*/ 0 w 418"/>
              <a:gd name="T5" fmla="*/ 246965 h 417"/>
              <a:gd name="T6" fmla="*/ 244049 w 418"/>
              <a:gd name="T7" fmla="*/ 503614 h 417"/>
              <a:gd name="T8" fmla="*/ 498866 w 418"/>
              <a:gd name="T9" fmla="*/ 246965 h 417"/>
              <a:gd name="T10" fmla="*/ 244049 w 418"/>
              <a:gd name="T11" fmla="*/ 0 h 417"/>
              <a:gd name="T12" fmla="*/ 392393 w 418"/>
              <a:gd name="T13" fmla="*/ 214278 h 417"/>
              <a:gd name="T14" fmla="*/ 392393 w 418"/>
              <a:gd name="T15" fmla="*/ 214278 h 417"/>
              <a:gd name="T16" fmla="*/ 392393 w 418"/>
              <a:gd name="T17" fmla="*/ 278441 h 417"/>
              <a:gd name="T18" fmla="*/ 95706 w 418"/>
              <a:gd name="T19" fmla="*/ 278441 h 417"/>
              <a:gd name="T20" fmla="*/ 95706 w 418"/>
              <a:gd name="T21" fmla="*/ 214278 h 417"/>
              <a:gd name="T22" fmla="*/ 392393 w 418"/>
              <a:gd name="T23" fmla="*/ 214278 h 41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9" y="0"/>
                  <a:pt x="0" y="88"/>
                  <a:pt x="0" y="204"/>
                </a:cubicBezTo>
                <a:cubicBezTo>
                  <a:pt x="0" y="319"/>
                  <a:pt x="89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328" y="177"/>
                </a:moveTo>
                <a:lnTo>
                  <a:pt x="328" y="177"/>
                </a:lnTo>
                <a:cubicBezTo>
                  <a:pt x="328" y="230"/>
                  <a:pt x="328" y="230"/>
                  <a:pt x="328" y="230"/>
                </a:cubicBezTo>
                <a:cubicBezTo>
                  <a:pt x="80" y="230"/>
                  <a:pt x="80" y="230"/>
                  <a:pt x="80" y="230"/>
                </a:cubicBezTo>
                <a:cubicBezTo>
                  <a:pt x="80" y="177"/>
                  <a:pt x="80" y="177"/>
                  <a:pt x="80" y="177"/>
                </a:cubicBezTo>
                <a:lnTo>
                  <a:pt x="328" y="17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4" name="Freeform 12"/>
          <p:cNvSpPr>
            <a:spLocks noChangeArrowheads="1"/>
          </p:cNvSpPr>
          <p:nvPr/>
        </p:nvSpPr>
        <p:spPr bwMode="auto">
          <a:xfrm>
            <a:off x="2202738" y="2710078"/>
            <a:ext cx="291725" cy="292561"/>
          </a:xfrm>
          <a:custGeom>
            <a:avLst/>
            <a:gdLst>
              <a:gd name="T0" fmla="*/ 275819 w 462"/>
              <a:gd name="T1" fmla="*/ 10847 h 461"/>
              <a:gd name="T2" fmla="*/ 275819 w 462"/>
              <a:gd name="T3" fmla="*/ 10847 h 461"/>
              <a:gd name="T4" fmla="*/ 0 w 462"/>
              <a:gd name="T5" fmla="*/ 288057 h 461"/>
              <a:gd name="T6" fmla="*/ 275819 w 462"/>
              <a:gd name="T7" fmla="*/ 554420 h 461"/>
              <a:gd name="T8" fmla="*/ 552838 w 462"/>
              <a:gd name="T9" fmla="*/ 277210 h 461"/>
              <a:gd name="T10" fmla="*/ 275819 w 462"/>
              <a:gd name="T11" fmla="*/ 10847 h 461"/>
              <a:gd name="T12" fmla="*/ 297405 w 462"/>
              <a:gd name="T13" fmla="*/ 95216 h 461"/>
              <a:gd name="T14" fmla="*/ 297405 w 462"/>
              <a:gd name="T15" fmla="*/ 95216 h 461"/>
              <a:gd name="T16" fmla="*/ 339378 w 462"/>
              <a:gd name="T17" fmla="*/ 127758 h 461"/>
              <a:gd name="T18" fmla="*/ 286612 w 462"/>
              <a:gd name="T19" fmla="*/ 180789 h 461"/>
              <a:gd name="T20" fmla="*/ 255433 w 462"/>
              <a:gd name="T21" fmla="*/ 138605 h 461"/>
              <a:gd name="T22" fmla="*/ 297405 w 462"/>
              <a:gd name="T23" fmla="*/ 95216 h 461"/>
              <a:gd name="T24" fmla="*/ 233847 w 462"/>
              <a:gd name="T25" fmla="*/ 448357 h 461"/>
              <a:gd name="T26" fmla="*/ 233847 w 462"/>
              <a:gd name="T27" fmla="*/ 448357 h 461"/>
              <a:gd name="T28" fmla="*/ 212261 w 462"/>
              <a:gd name="T29" fmla="*/ 394120 h 461"/>
              <a:gd name="T30" fmla="*/ 233847 w 462"/>
              <a:gd name="T31" fmla="*/ 298905 h 461"/>
              <a:gd name="T32" fmla="*/ 233847 w 462"/>
              <a:gd name="T33" fmla="*/ 277210 h 461"/>
              <a:gd name="T34" fmla="*/ 191874 w 462"/>
              <a:gd name="T35" fmla="*/ 298905 h 461"/>
              <a:gd name="T36" fmla="*/ 181081 w 462"/>
              <a:gd name="T37" fmla="*/ 288057 h 461"/>
              <a:gd name="T38" fmla="*/ 297405 w 462"/>
              <a:gd name="T39" fmla="*/ 222973 h 461"/>
              <a:gd name="T40" fmla="*/ 318991 w 462"/>
              <a:gd name="T41" fmla="*/ 277210 h 461"/>
              <a:gd name="T42" fmla="*/ 286612 w 462"/>
              <a:gd name="T43" fmla="*/ 373631 h 461"/>
              <a:gd name="T44" fmla="*/ 286612 w 462"/>
              <a:gd name="T45" fmla="*/ 394120 h 461"/>
              <a:gd name="T46" fmla="*/ 329784 w 462"/>
              <a:gd name="T47" fmla="*/ 373631 h 461"/>
              <a:gd name="T48" fmla="*/ 339378 w 462"/>
              <a:gd name="T49" fmla="*/ 394120 h 461"/>
              <a:gd name="T50" fmla="*/ 233847 w 462"/>
              <a:gd name="T51" fmla="*/ 448357 h 46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62" h="461">
                <a:moveTo>
                  <a:pt x="230" y="9"/>
                </a:moveTo>
                <a:lnTo>
                  <a:pt x="230" y="9"/>
                </a:lnTo>
                <a:cubicBezTo>
                  <a:pt x="98" y="9"/>
                  <a:pt x="0" y="106"/>
                  <a:pt x="0" y="239"/>
                </a:cubicBezTo>
                <a:cubicBezTo>
                  <a:pt x="0" y="363"/>
                  <a:pt x="107" y="460"/>
                  <a:pt x="230" y="460"/>
                </a:cubicBezTo>
                <a:cubicBezTo>
                  <a:pt x="363" y="460"/>
                  <a:pt x="461" y="354"/>
                  <a:pt x="461" y="230"/>
                </a:cubicBezTo>
                <a:cubicBezTo>
                  <a:pt x="461" y="106"/>
                  <a:pt x="355" y="0"/>
                  <a:pt x="230" y="9"/>
                </a:cubicBezTo>
                <a:close/>
                <a:moveTo>
                  <a:pt x="248" y="79"/>
                </a:moveTo>
                <a:lnTo>
                  <a:pt x="248" y="79"/>
                </a:lnTo>
                <a:cubicBezTo>
                  <a:pt x="275" y="79"/>
                  <a:pt x="283" y="97"/>
                  <a:pt x="283" y="106"/>
                </a:cubicBezTo>
                <a:cubicBezTo>
                  <a:pt x="283" y="132"/>
                  <a:pt x="266" y="150"/>
                  <a:pt x="239" y="150"/>
                </a:cubicBezTo>
                <a:cubicBezTo>
                  <a:pt x="222" y="150"/>
                  <a:pt x="213" y="132"/>
                  <a:pt x="213" y="115"/>
                </a:cubicBezTo>
                <a:cubicBezTo>
                  <a:pt x="213" y="106"/>
                  <a:pt x="222" y="79"/>
                  <a:pt x="248" y="79"/>
                </a:cubicBezTo>
                <a:close/>
                <a:moveTo>
                  <a:pt x="195" y="372"/>
                </a:moveTo>
                <a:lnTo>
                  <a:pt x="195" y="372"/>
                </a:lnTo>
                <a:cubicBezTo>
                  <a:pt x="177" y="372"/>
                  <a:pt x="169" y="363"/>
                  <a:pt x="177" y="327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195" y="239"/>
                  <a:pt x="195" y="230"/>
                  <a:pt x="195" y="230"/>
                </a:cubicBezTo>
                <a:cubicBezTo>
                  <a:pt x="186" y="230"/>
                  <a:pt x="169" y="239"/>
                  <a:pt x="160" y="248"/>
                </a:cubicBezTo>
                <a:cubicBezTo>
                  <a:pt x="151" y="239"/>
                  <a:pt x="151" y="239"/>
                  <a:pt x="151" y="239"/>
                </a:cubicBezTo>
                <a:cubicBezTo>
                  <a:pt x="186" y="204"/>
                  <a:pt x="230" y="185"/>
                  <a:pt x="248" y="185"/>
                </a:cubicBezTo>
                <a:cubicBezTo>
                  <a:pt x="266" y="185"/>
                  <a:pt x="266" y="204"/>
                  <a:pt x="266" y="230"/>
                </a:cubicBezTo>
                <a:cubicBezTo>
                  <a:pt x="239" y="310"/>
                  <a:pt x="239" y="310"/>
                  <a:pt x="239" y="310"/>
                </a:cubicBezTo>
                <a:cubicBezTo>
                  <a:pt x="239" y="327"/>
                  <a:pt x="239" y="327"/>
                  <a:pt x="239" y="327"/>
                </a:cubicBezTo>
                <a:cubicBezTo>
                  <a:pt x="248" y="327"/>
                  <a:pt x="266" y="327"/>
                  <a:pt x="275" y="310"/>
                </a:cubicBezTo>
                <a:cubicBezTo>
                  <a:pt x="283" y="327"/>
                  <a:pt x="283" y="327"/>
                  <a:pt x="283" y="327"/>
                </a:cubicBezTo>
                <a:cubicBezTo>
                  <a:pt x="248" y="363"/>
                  <a:pt x="213" y="372"/>
                  <a:pt x="195" y="37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5" name="Freeform 13"/>
          <p:cNvSpPr>
            <a:spLocks noChangeArrowheads="1"/>
          </p:cNvSpPr>
          <p:nvPr/>
        </p:nvSpPr>
        <p:spPr bwMode="auto">
          <a:xfrm>
            <a:off x="2245369" y="2001243"/>
            <a:ext cx="147116" cy="312623"/>
          </a:xfrm>
          <a:custGeom>
            <a:avLst/>
            <a:gdLst>
              <a:gd name="T0" fmla="*/ 214367 w 232"/>
              <a:gd name="T1" fmla="*/ 0 h 498"/>
              <a:gd name="T2" fmla="*/ 214367 w 232"/>
              <a:gd name="T3" fmla="*/ 0 h 498"/>
              <a:gd name="T4" fmla="*/ 267357 w 232"/>
              <a:gd name="T5" fmla="*/ 63188 h 498"/>
              <a:gd name="T6" fmla="*/ 192690 w 232"/>
              <a:gd name="T7" fmla="*/ 137105 h 498"/>
              <a:gd name="T8" fmla="*/ 128861 w 232"/>
              <a:gd name="T9" fmla="*/ 73918 h 498"/>
              <a:gd name="T10" fmla="*/ 214367 w 232"/>
              <a:gd name="T11" fmla="*/ 0 h 498"/>
              <a:gd name="T12" fmla="*/ 86710 w 232"/>
              <a:gd name="T13" fmla="*/ 592533 h 498"/>
              <a:gd name="T14" fmla="*/ 86710 w 232"/>
              <a:gd name="T15" fmla="*/ 592533 h 498"/>
              <a:gd name="T16" fmla="*/ 54194 w 232"/>
              <a:gd name="T17" fmla="*/ 485233 h 498"/>
              <a:gd name="T18" fmla="*/ 97549 w 232"/>
              <a:gd name="T19" fmla="*/ 338590 h 498"/>
              <a:gd name="T20" fmla="*/ 97549 w 232"/>
              <a:gd name="T21" fmla="*/ 306400 h 498"/>
              <a:gd name="T22" fmla="*/ 22882 w 232"/>
              <a:gd name="T23" fmla="*/ 338590 h 498"/>
              <a:gd name="T24" fmla="*/ 0 w 232"/>
              <a:gd name="T25" fmla="*/ 317130 h 498"/>
              <a:gd name="T26" fmla="*/ 203528 w 232"/>
              <a:gd name="T27" fmla="*/ 212215 h 498"/>
              <a:gd name="T28" fmla="*/ 225206 w 232"/>
              <a:gd name="T29" fmla="*/ 306400 h 498"/>
              <a:gd name="T30" fmla="*/ 181851 w 232"/>
              <a:gd name="T31" fmla="*/ 464965 h 498"/>
              <a:gd name="T32" fmla="*/ 192690 w 232"/>
              <a:gd name="T33" fmla="*/ 506693 h 498"/>
              <a:gd name="T34" fmla="*/ 256518 w 232"/>
              <a:gd name="T35" fmla="*/ 464965 h 498"/>
              <a:gd name="T36" fmla="*/ 278196 w 232"/>
              <a:gd name="T37" fmla="*/ 485233 h 498"/>
              <a:gd name="T38" fmla="*/ 86710 w 232"/>
              <a:gd name="T39" fmla="*/ 592533 h 49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32" h="498">
                <a:moveTo>
                  <a:pt x="178" y="0"/>
                </a:moveTo>
                <a:lnTo>
                  <a:pt x="178" y="0"/>
                </a:lnTo>
                <a:cubicBezTo>
                  <a:pt x="213" y="0"/>
                  <a:pt x="222" y="27"/>
                  <a:pt x="222" y="53"/>
                </a:cubicBezTo>
                <a:cubicBezTo>
                  <a:pt x="222" y="80"/>
                  <a:pt x="196" y="115"/>
                  <a:pt x="160" y="115"/>
                </a:cubicBezTo>
                <a:cubicBezTo>
                  <a:pt x="125" y="115"/>
                  <a:pt x="107" y="97"/>
                  <a:pt x="107" y="62"/>
                </a:cubicBezTo>
                <a:cubicBezTo>
                  <a:pt x="107" y="35"/>
                  <a:pt x="134" y="0"/>
                  <a:pt x="178" y="0"/>
                </a:cubicBezTo>
                <a:close/>
                <a:moveTo>
                  <a:pt x="72" y="497"/>
                </a:moveTo>
                <a:lnTo>
                  <a:pt x="72" y="497"/>
                </a:lnTo>
                <a:cubicBezTo>
                  <a:pt x="45" y="497"/>
                  <a:pt x="28" y="478"/>
                  <a:pt x="45" y="407"/>
                </a:cubicBezTo>
                <a:cubicBezTo>
                  <a:pt x="81" y="284"/>
                  <a:pt x="81" y="284"/>
                  <a:pt x="81" y="284"/>
                </a:cubicBezTo>
                <a:cubicBezTo>
                  <a:pt x="81" y="266"/>
                  <a:pt x="81" y="257"/>
                  <a:pt x="81" y="257"/>
                </a:cubicBezTo>
                <a:cubicBezTo>
                  <a:pt x="72" y="257"/>
                  <a:pt x="37" y="275"/>
                  <a:pt x="19" y="284"/>
                </a:cubicBezTo>
                <a:cubicBezTo>
                  <a:pt x="0" y="266"/>
                  <a:pt x="0" y="266"/>
                  <a:pt x="0" y="266"/>
                </a:cubicBezTo>
                <a:cubicBezTo>
                  <a:pt x="63" y="213"/>
                  <a:pt x="143" y="178"/>
                  <a:pt x="169" y="178"/>
                </a:cubicBezTo>
                <a:cubicBezTo>
                  <a:pt x="196" y="178"/>
                  <a:pt x="205" y="213"/>
                  <a:pt x="187" y="257"/>
                </a:cubicBezTo>
                <a:cubicBezTo>
                  <a:pt x="151" y="390"/>
                  <a:pt x="151" y="390"/>
                  <a:pt x="151" y="390"/>
                </a:cubicBezTo>
                <a:cubicBezTo>
                  <a:pt x="151" y="416"/>
                  <a:pt x="151" y="425"/>
                  <a:pt x="160" y="425"/>
                </a:cubicBezTo>
                <a:cubicBezTo>
                  <a:pt x="160" y="425"/>
                  <a:pt x="187" y="407"/>
                  <a:pt x="213" y="390"/>
                </a:cubicBezTo>
                <a:cubicBezTo>
                  <a:pt x="231" y="407"/>
                  <a:pt x="231" y="407"/>
                  <a:pt x="231" y="407"/>
                </a:cubicBezTo>
                <a:cubicBezTo>
                  <a:pt x="169" y="478"/>
                  <a:pt x="98" y="497"/>
                  <a:pt x="72" y="49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9706520" y="2710078"/>
            <a:ext cx="264977" cy="263305"/>
          </a:xfrm>
          <a:custGeom>
            <a:avLst/>
            <a:gdLst>
              <a:gd name="T0" fmla="*/ 257050 w 417"/>
              <a:gd name="T1" fmla="*/ 0 h 417"/>
              <a:gd name="T2" fmla="*/ 257050 w 417"/>
              <a:gd name="T3" fmla="*/ 0 h 417"/>
              <a:gd name="T4" fmla="*/ 0 w 417"/>
              <a:gd name="T5" fmla="*/ 244635 h 417"/>
              <a:gd name="T6" fmla="*/ 257050 w 417"/>
              <a:gd name="T7" fmla="*/ 498863 h 417"/>
              <a:gd name="T8" fmla="*/ 502031 w 417"/>
              <a:gd name="T9" fmla="*/ 244635 h 417"/>
              <a:gd name="T10" fmla="*/ 257050 w 417"/>
              <a:gd name="T11" fmla="*/ 0 h 417"/>
              <a:gd name="T12" fmla="*/ 310149 w 417"/>
              <a:gd name="T13" fmla="*/ 244635 h 417"/>
              <a:gd name="T14" fmla="*/ 310149 w 417"/>
              <a:gd name="T15" fmla="*/ 244635 h 417"/>
              <a:gd name="T16" fmla="*/ 395832 w 417"/>
              <a:gd name="T17" fmla="*/ 340570 h 417"/>
              <a:gd name="T18" fmla="*/ 342733 w 417"/>
              <a:gd name="T19" fmla="*/ 393334 h 417"/>
              <a:gd name="T20" fmla="*/ 257050 w 417"/>
              <a:gd name="T21" fmla="*/ 297399 h 417"/>
              <a:gd name="T22" fmla="*/ 159298 w 417"/>
              <a:gd name="T23" fmla="*/ 393334 h 417"/>
              <a:gd name="T24" fmla="*/ 106199 w 417"/>
              <a:gd name="T25" fmla="*/ 340570 h 417"/>
              <a:gd name="T26" fmla="*/ 202743 w 417"/>
              <a:gd name="T27" fmla="*/ 244635 h 417"/>
              <a:gd name="T28" fmla="*/ 106199 w 417"/>
              <a:gd name="T29" fmla="*/ 160691 h 417"/>
              <a:gd name="T30" fmla="*/ 159298 w 417"/>
              <a:gd name="T31" fmla="*/ 106728 h 417"/>
              <a:gd name="T32" fmla="*/ 257050 w 417"/>
              <a:gd name="T33" fmla="*/ 190671 h 417"/>
              <a:gd name="T34" fmla="*/ 342733 w 417"/>
              <a:gd name="T35" fmla="*/ 106728 h 417"/>
              <a:gd name="T36" fmla="*/ 395832 w 417"/>
              <a:gd name="T37" fmla="*/ 160691 h 417"/>
              <a:gd name="T38" fmla="*/ 310149 w 417"/>
              <a:gd name="T39" fmla="*/ 244635 h 41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17" h="417">
                <a:moveTo>
                  <a:pt x="213" y="0"/>
                </a:moveTo>
                <a:lnTo>
                  <a:pt x="213" y="0"/>
                </a:lnTo>
                <a:cubicBezTo>
                  <a:pt x="97" y="0"/>
                  <a:pt x="0" y="89"/>
                  <a:pt x="0" y="204"/>
                </a:cubicBezTo>
                <a:cubicBezTo>
                  <a:pt x="0" y="319"/>
                  <a:pt x="97" y="416"/>
                  <a:pt x="213" y="416"/>
                </a:cubicBezTo>
                <a:cubicBezTo>
                  <a:pt x="328" y="416"/>
                  <a:pt x="416" y="319"/>
                  <a:pt x="416" y="204"/>
                </a:cubicBezTo>
                <a:cubicBezTo>
                  <a:pt x="416" y="89"/>
                  <a:pt x="328" y="0"/>
                  <a:pt x="213" y="0"/>
                </a:cubicBezTo>
                <a:close/>
                <a:moveTo>
                  <a:pt x="257" y="204"/>
                </a:moveTo>
                <a:lnTo>
                  <a:pt x="257" y="204"/>
                </a:lnTo>
                <a:cubicBezTo>
                  <a:pt x="328" y="284"/>
                  <a:pt x="328" y="284"/>
                  <a:pt x="328" y="284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213" y="248"/>
                  <a:pt x="213" y="248"/>
                  <a:pt x="213" y="248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88" y="284"/>
                  <a:pt x="88" y="284"/>
                  <a:pt x="88" y="284"/>
                </a:cubicBezTo>
                <a:cubicBezTo>
                  <a:pt x="168" y="204"/>
                  <a:pt x="168" y="204"/>
                  <a:pt x="168" y="204"/>
                </a:cubicBezTo>
                <a:cubicBezTo>
                  <a:pt x="88" y="134"/>
                  <a:pt x="88" y="134"/>
                  <a:pt x="88" y="134"/>
                </a:cubicBezTo>
                <a:cubicBezTo>
                  <a:pt x="132" y="89"/>
                  <a:pt x="132" y="89"/>
                  <a:pt x="132" y="89"/>
                </a:cubicBezTo>
                <a:cubicBezTo>
                  <a:pt x="213" y="159"/>
                  <a:pt x="213" y="159"/>
                  <a:pt x="213" y="159"/>
                </a:cubicBezTo>
                <a:cubicBezTo>
                  <a:pt x="284" y="89"/>
                  <a:pt x="284" y="89"/>
                  <a:pt x="284" y="89"/>
                </a:cubicBezTo>
                <a:cubicBezTo>
                  <a:pt x="328" y="134"/>
                  <a:pt x="328" y="134"/>
                  <a:pt x="328" y="134"/>
                </a:cubicBezTo>
                <a:lnTo>
                  <a:pt x="257" y="20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7" name="Freeform 17"/>
          <p:cNvSpPr>
            <a:spLocks noChangeArrowheads="1"/>
          </p:cNvSpPr>
          <p:nvPr/>
        </p:nvSpPr>
        <p:spPr bwMode="auto">
          <a:xfrm>
            <a:off x="4725452" y="2679148"/>
            <a:ext cx="291725" cy="291725"/>
          </a:xfrm>
          <a:custGeom>
            <a:avLst/>
            <a:gdLst>
              <a:gd name="T0" fmla="*/ 277619 w 461"/>
              <a:gd name="T1" fmla="*/ 10816 h 461"/>
              <a:gd name="T2" fmla="*/ 277619 w 461"/>
              <a:gd name="T3" fmla="*/ 10816 h 461"/>
              <a:gd name="T4" fmla="*/ 0 w 461"/>
              <a:gd name="T5" fmla="*/ 287234 h 461"/>
              <a:gd name="T6" fmla="*/ 277619 w 461"/>
              <a:gd name="T7" fmla="*/ 552836 h 461"/>
              <a:gd name="T8" fmla="*/ 552835 w 461"/>
              <a:gd name="T9" fmla="*/ 276418 h 461"/>
              <a:gd name="T10" fmla="*/ 277619 w 461"/>
              <a:gd name="T11" fmla="*/ 10816 h 461"/>
              <a:gd name="T12" fmla="*/ 277619 w 461"/>
              <a:gd name="T13" fmla="*/ 447076 h 461"/>
              <a:gd name="T14" fmla="*/ 277619 w 461"/>
              <a:gd name="T15" fmla="*/ 447076 h 461"/>
              <a:gd name="T16" fmla="*/ 265601 w 461"/>
              <a:gd name="T17" fmla="*/ 447076 h 461"/>
              <a:gd name="T18" fmla="*/ 234354 w 461"/>
              <a:gd name="T19" fmla="*/ 403811 h 461"/>
              <a:gd name="T20" fmla="*/ 277619 w 461"/>
              <a:gd name="T21" fmla="*/ 361747 h 461"/>
              <a:gd name="T22" fmla="*/ 277619 w 461"/>
              <a:gd name="T23" fmla="*/ 361747 h 461"/>
              <a:gd name="T24" fmla="*/ 308867 w 461"/>
              <a:gd name="T25" fmla="*/ 403811 h 461"/>
              <a:gd name="T26" fmla="*/ 277619 w 461"/>
              <a:gd name="T27" fmla="*/ 447076 h 461"/>
              <a:gd name="T28" fmla="*/ 372563 w 461"/>
              <a:gd name="T29" fmla="*/ 255987 h 461"/>
              <a:gd name="T30" fmla="*/ 372563 w 461"/>
              <a:gd name="T31" fmla="*/ 255987 h 461"/>
              <a:gd name="T32" fmla="*/ 341316 w 461"/>
              <a:gd name="T33" fmla="*/ 276418 h 461"/>
              <a:gd name="T34" fmla="*/ 319683 w 461"/>
              <a:gd name="T35" fmla="*/ 298051 h 461"/>
              <a:gd name="T36" fmla="*/ 308867 w 461"/>
              <a:gd name="T37" fmla="*/ 308867 h 461"/>
              <a:gd name="T38" fmla="*/ 298050 w 461"/>
              <a:gd name="T39" fmla="*/ 329298 h 461"/>
              <a:gd name="T40" fmla="*/ 298050 w 461"/>
              <a:gd name="T41" fmla="*/ 329298 h 461"/>
              <a:gd name="T42" fmla="*/ 234354 w 461"/>
              <a:gd name="T43" fmla="*/ 329298 h 461"/>
              <a:gd name="T44" fmla="*/ 234354 w 461"/>
              <a:gd name="T45" fmla="*/ 329298 h 461"/>
              <a:gd name="T46" fmla="*/ 245170 w 461"/>
              <a:gd name="T47" fmla="*/ 276418 h 461"/>
              <a:gd name="T48" fmla="*/ 298050 w 461"/>
              <a:gd name="T49" fmla="*/ 245171 h 461"/>
              <a:gd name="T50" fmla="*/ 308867 w 461"/>
              <a:gd name="T51" fmla="*/ 234354 h 461"/>
              <a:gd name="T52" fmla="*/ 319683 w 461"/>
              <a:gd name="T53" fmla="*/ 211520 h 461"/>
              <a:gd name="T54" fmla="*/ 308867 w 461"/>
              <a:gd name="T55" fmla="*/ 180273 h 461"/>
              <a:gd name="T56" fmla="*/ 277619 w 461"/>
              <a:gd name="T57" fmla="*/ 169456 h 461"/>
              <a:gd name="T58" fmla="*/ 245170 w 461"/>
              <a:gd name="T59" fmla="*/ 180273 h 461"/>
              <a:gd name="T60" fmla="*/ 234354 w 461"/>
              <a:gd name="T61" fmla="*/ 211520 h 461"/>
              <a:gd name="T62" fmla="*/ 234354 w 461"/>
              <a:gd name="T63" fmla="*/ 222336 h 461"/>
              <a:gd name="T64" fmla="*/ 170658 w 461"/>
              <a:gd name="T65" fmla="*/ 222336 h 461"/>
              <a:gd name="T66" fmla="*/ 170658 w 461"/>
              <a:gd name="T67" fmla="*/ 211520 h 461"/>
              <a:gd name="T68" fmla="*/ 212721 w 461"/>
              <a:gd name="T69" fmla="*/ 127393 h 461"/>
              <a:gd name="T70" fmla="*/ 277619 w 461"/>
              <a:gd name="T71" fmla="*/ 116576 h 461"/>
              <a:gd name="T72" fmla="*/ 352132 w 461"/>
              <a:gd name="T73" fmla="*/ 138209 h 461"/>
              <a:gd name="T74" fmla="*/ 383379 w 461"/>
              <a:gd name="T75" fmla="*/ 201905 h 461"/>
              <a:gd name="T76" fmla="*/ 372563 w 461"/>
              <a:gd name="T77" fmla="*/ 255987 h 46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461" h="461">
                <a:moveTo>
                  <a:pt x="231" y="9"/>
                </a:moveTo>
                <a:lnTo>
                  <a:pt x="231" y="9"/>
                </a:lnTo>
                <a:cubicBezTo>
                  <a:pt x="97" y="9"/>
                  <a:pt x="0" y="106"/>
                  <a:pt x="0" y="239"/>
                </a:cubicBezTo>
                <a:cubicBezTo>
                  <a:pt x="0" y="363"/>
                  <a:pt x="106" y="460"/>
                  <a:pt x="231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1" y="9"/>
                </a:cubicBezTo>
                <a:close/>
                <a:moveTo>
                  <a:pt x="231" y="372"/>
                </a:moveTo>
                <a:lnTo>
                  <a:pt x="231" y="372"/>
                </a:lnTo>
                <a:cubicBezTo>
                  <a:pt x="221" y="372"/>
                  <a:pt x="221" y="372"/>
                  <a:pt x="221" y="372"/>
                </a:cubicBezTo>
                <a:cubicBezTo>
                  <a:pt x="204" y="372"/>
                  <a:pt x="195" y="354"/>
                  <a:pt x="195" y="336"/>
                </a:cubicBezTo>
                <a:cubicBezTo>
                  <a:pt x="195" y="319"/>
                  <a:pt x="204" y="301"/>
                  <a:pt x="231" y="301"/>
                </a:cubicBezTo>
                <a:cubicBezTo>
                  <a:pt x="248" y="310"/>
                  <a:pt x="257" y="319"/>
                  <a:pt x="257" y="336"/>
                </a:cubicBezTo>
                <a:cubicBezTo>
                  <a:pt x="257" y="363"/>
                  <a:pt x="248" y="372"/>
                  <a:pt x="231" y="372"/>
                </a:cubicBezTo>
                <a:close/>
                <a:moveTo>
                  <a:pt x="310" y="213"/>
                </a:moveTo>
                <a:lnTo>
                  <a:pt x="310" y="213"/>
                </a:lnTo>
                <a:cubicBezTo>
                  <a:pt x="301" y="213"/>
                  <a:pt x="293" y="221"/>
                  <a:pt x="284" y="230"/>
                </a:cubicBezTo>
                <a:cubicBezTo>
                  <a:pt x="266" y="248"/>
                  <a:pt x="266" y="248"/>
                  <a:pt x="266" y="248"/>
                </a:cubicBezTo>
                <a:cubicBezTo>
                  <a:pt x="257" y="248"/>
                  <a:pt x="257" y="257"/>
                  <a:pt x="257" y="257"/>
                </a:cubicBezTo>
                <a:cubicBezTo>
                  <a:pt x="248" y="266"/>
                  <a:pt x="248" y="266"/>
                  <a:pt x="248" y="274"/>
                </a:cubicBezTo>
                <a:cubicBezTo>
                  <a:pt x="195" y="274"/>
                  <a:pt x="195" y="274"/>
                  <a:pt x="195" y="274"/>
                </a:cubicBezTo>
                <a:cubicBezTo>
                  <a:pt x="195" y="257"/>
                  <a:pt x="195" y="248"/>
                  <a:pt x="204" y="230"/>
                </a:cubicBezTo>
                <a:cubicBezTo>
                  <a:pt x="221" y="221"/>
                  <a:pt x="248" y="204"/>
                  <a:pt x="248" y="204"/>
                </a:cubicBezTo>
                <a:lnTo>
                  <a:pt x="257" y="195"/>
                </a:lnTo>
                <a:cubicBezTo>
                  <a:pt x="257" y="185"/>
                  <a:pt x="266" y="176"/>
                  <a:pt x="266" y="176"/>
                </a:cubicBezTo>
                <a:cubicBezTo>
                  <a:pt x="266" y="168"/>
                  <a:pt x="257" y="160"/>
                  <a:pt x="257" y="150"/>
                </a:cubicBezTo>
                <a:cubicBezTo>
                  <a:pt x="248" y="141"/>
                  <a:pt x="240" y="141"/>
                  <a:pt x="231" y="141"/>
                </a:cubicBezTo>
                <a:cubicBezTo>
                  <a:pt x="221" y="141"/>
                  <a:pt x="213" y="141"/>
                  <a:pt x="204" y="150"/>
                </a:cubicBezTo>
                <a:cubicBezTo>
                  <a:pt x="195" y="160"/>
                  <a:pt x="195" y="168"/>
                  <a:pt x="195" y="176"/>
                </a:cubicBezTo>
                <a:cubicBezTo>
                  <a:pt x="195" y="185"/>
                  <a:pt x="195" y="185"/>
                  <a:pt x="195" y="185"/>
                </a:cubicBezTo>
                <a:cubicBezTo>
                  <a:pt x="142" y="185"/>
                  <a:pt x="142" y="185"/>
                  <a:pt x="142" y="185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41"/>
                  <a:pt x="150" y="123"/>
                  <a:pt x="177" y="106"/>
                </a:cubicBezTo>
                <a:cubicBezTo>
                  <a:pt x="186" y="97"/>
                  <a:pt x="204" y="97"/>
                  <a:pt x="231" y="97"/>
                </a:cubicBezTo>
                <a:cubicBezTo>
                  <a:pt x="257" y="97"/>
                  <a:pt x="275" y="97"/>
                  <a:pt x="293" y="115"/>
                </a:cubicBezTo>
                <a:cubicBezTo>
                  <a:pt x="310" y="123"/>
                  <a:pt x="319" y="141"/>
                  <a:pt x="319" y="168"/>
                </a:cubicBezTo>
                <a:cubicBezTo>
                  <a:pt x="319" y="185"/>
                  <a:pt x="319" y="195"/>
                  <a:pt x="310" y="21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8" name="Freeform 18"/>
          <p:cNvSpPr>
            <a:spLocks noChangeArrowheads="1"/>
          </p:cNvSpPr>
          <p:nvPr/>
        </p:nvSpPr>
        <p:spPr bwMode="auto">
          <a:xfrm>
            <a:off x="11000476" y="2748529"/>
            <a:ext cx="180552" cy="187239"/>
          </a:xfrm>
          <a:custGeom>
            <a:avLst/>
            <a:gdLst>
              <a:gd name="T0" fmla="*/ 318837 w 285"/>
              <a:gd name="T1" fmla="*/ 151190 h 294"/>
              <a:gd name="T2" fmla="*/ 318837 w 285"/>
              <a:gd name="T3" fmla="*/ 151190 h 294"/>
              <a:gd name="T4" fmla="*/ 202131 w 285"/>
              <a:gd name="T5" fmla="*/ 151190 h 294"/>
              <a:gd name="T6" fmla="*/ 202131 w 285"/>
              <a:gd name="T7" fmla="*/ 21771 h 294"/>
              <a:gd name="T8" fmla="*/ 169645 w 285"/>
              <a:gd name="T9" fmla="*/ 0 h 294"/>
              <a:gd name="T10" fmla="*/ 138363 w 285"/>
              <a:gd name="T11" fmla="*/ 21771 h 294"/>
              <a:gd name="T12" fmla="*/ 138363 w 285"/>
              <a:gd name="T13" fmla="*/ 151190 h 294"/>
              <a:gd name="T14" fmla="*/ 10828 w 285"/>
              <a:gd name="T15" fmla="*/ 151190 h 294"/>
              <a:gd name="T16" fmla="*/ 0 w 285"/>
              <a:gd name="T17" fmla="*/ 171752 h 294"/>
              <a:gd name="T18" fmla="*/ 10828 w 285"/>
              <a:gd name="T19" fmla="*/ 204410 h 294"/>
              <a:gd name="T20" fmla="*/ 138363 w 285"/>
              <a:gd name="T21" fmla="*/ 204410 h 294"/>
              <a:gd name="T22" fmla="*/ 138363 w 285"/>
              <a:gd name="T23" fmla="*/ 332619 h 294"/>
              <a:gd name="T24" fmla="*/ 169645 w 285"/>
              <a:gd name="T25" fmla="*/ 354390 h 294"/>
              <a:gd name="T26" fmla="*/ 202131 w 285"/>
              <a:gd name="T27" fmla="*/ 332619 h 294"/>
              <a:gd name="T28" fmla="*/ 202131 w 285"/>
              <a:gd name="T29" fmla="*/ 204410 h 294"/>
              <a:gd name="T30" fmla="*/ 318837 w 285"/>
              <a:gd name="T31" fmla="*/ 204410 h 294"/>
              <a:gd name="T32" fmla="*/ 341697 w 285"/>
              <a:gd name="T33" fmla="*/ 171752 h 294"/>
              <a:gd name="T34" fmla="*/ 318837 w 285"/>
              <a:gd name="T35" fmla="*/ 151190 h 29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85" h="294">
                <a:moveTo>
                  <a:pt x="265" y="125"/>
                </a:moveTo>
                <a:lnTo>
                  <a:pt x="265" y="125"/>
                </a:lnTo>
                <a:cubicBezTo>
                  <a:pt x="168" y="125"/>
                  <a:pt x="168" y="125"/>
                  <a:pt x="168" y="125"/>
                </a:cubicBezTo>
                <a:cubicBezTo>
                  <a:pt x="168" y="18"/>
                  <a:pt x="168" y="18"/>
                  <a:pt x="168" y="18"/>
                </a:cubicBezTo>
                <a:cubicBezTo>
                  <a:pt x="168" y="0"/>
                  <a:pt x="150" y="0"/>
                  <a:pt x="141" y="0"/>
                </a:cubicBezTo>
                <a:cubicBezTo>
                  <a:pt x="124" y="0"/>
                  <a:pt x="115" y="0"/>
                  <a:pt x="115" y="18"/>
                </a:cubicBezTo>
                <a:cubicBezTo>
                  <a:pt x="115" y="125"/>
                  <a:pt x="115" y="125"/>
                  <a:pt x="115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0" y="125"/>
                  <a:pt x="0" y="133"/>
                  <a:pt x="0" y="142"/>
                </a:cubicBezTo>
                <a:cubicBezTo>
                  <a:pt x="0" y="160"/>
                  <a:pt x="0" y="169"/>
                  <a:pt x="9" y="169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15" y="275"/>
                  <a:pt x="115" y="275"/>
                  <a:pt x="115" y="275"/>
                </a:cubicBezTo>
                <a:cubicBezTo>
                  <a:pt x="115" y="284"/>
                  <a:pt x="124" y="293"/>
                  <a:pt x="141" y="293"/>
                </a:cubicBezTo>
                <a:cubicBezTo>
                  <a:pt x="150" y="293"/>
                  <a:pt x="168" y="284"/>
                  <a:pt x="168" y="275"/>
                </a:cubicBezTo>
                <a:cubicBezTo>
                  <a:pt x="168" y="169"/>
                  <a:pt x="168" y="169"/>
                  <a:pt x="168" y="169"/>
                </a:cubicBezTo>
                <a:cubicBezTo>
                  <a:pt x="265" y="169"/>
                  <a:pt x="265" y="169"/>
                  <a:pt x="265" y="169"/>
                </a:cubicBezTo>
                <a:cubicBezTo>
                  <a:pt x="284" y="169"/>
                  <a:pt x="284" y="160"/>
                  <a:pt x="284" y="142"/>
                </a:cubicBezTo>
                <a:cubicBezTo>
                  <a:pt x="284" y="133"/>
                  <a:pt x="284" y="125"/>
                  <a:pt x="265" y="125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9" name="Freeform 19"/>
          <p:cNvSpPr>
            <a:spLocks noChangeArrowheads="1"/>
          </p:cNvSpPr>
          <p:nvPr/>
        </p:nvSpPr>
        <p:spPr bwMode="auto">
          <a:xfrm>
            <a:off x="10376902" y="2826265"/>
            <a:ext cx="178045" cy="29256"/>
          </a:xfrm>
          <a:custGeom>
            <a:avLst/>
            <a:gdLst>
              <a:gd name="T0" fmla="*/ 316631 w 283"/>
              <a:gd name="T1" fmla="*/ 0 h 45"/>
              <a:gd name="T2" fmla="*/ 316631 w 283"/>
              <a:gd name="T3" fmla="*/ 0 h 45"/>
              <a:gd name="T4" fmla="*/ 10754 w 283"/>
              <a:gd name="T5" fmla="*/ 0 h 45"/>
              <a:gd name="T6" fmla="*/ 0 w 283"/>
              <a:gd name="T7" fmla="*/ 20990 h 45"/>
              <a:gd name="T8" fmla="*/ 10754 w 283"/>
              <a:gd name="T9" fmla="*/ 54328 h 45"/>
              <a:gd name="T10" fmla="*/ 316631 w 283"/>
              <a:gd name="T11" fmla="*/ 54328 h 45"/>
              <a:gd name="T12" fmla="*/ 336943 w 283"/>
              <a:gd name="T13" fmla="*/ 20990 h 45"/>
              <a:gd name="T14" fmla="*/ 316631 w 283"/>
              <a:gd name="T15" fmla="*/ 0 h 4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83" h="45">
                <a:moveTo>
                  <a:pt x="265" y="0"/>
                </a:moveTo>
                <a:lnTo>
                  <a:pt x="265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8"/>
                  <a:pt x="0" y="17"/>
                </a:cubicBezTo>
                <a:cubicBezTo>
                  <a:pt x="0" y="35"/>
                  <a:pt x="0" y="44"/>
                  <a:pt x="9" y="44"/>
                </a:cubicBezTo>
                <a:cubicBezTo>
                  <a:pt x="265" y="44"/>
                  <a:pt x="265" y="44"/>
                  <a:pt x="265" y="44"/>
                </a:cubicBezTo>
                <a:cubicBezTo>
                  <a:pt x="282" y="44"/>
                  <a:pt x="282" y="35"/>
                  <a:pt x="282" y="17"/>
                </a:cubicBezTo>
                <a:cubicBezTo>
                  <a:pt x="282" y="8"/>
                  <a:pt x="282" y="0"/>
                  <a:pt x="265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0" name="Freeform 20"/>
          <p:cNvSpPr>
            <a:spLocks noChangeArrowheads="1"/>
          </p:cNvSpPr>
          <p:nvPr/>
        </p:nvSpPr>
        <p:spPr bwMode="auto">
          <a:xfrm>
            <a:off x="2840522" y="3287676"/>
            <a:ext cx="314295" cy="318475"/>
          </a:xfrm>
          <a:custGeom>
            <a:avLst/>
            <a:gdLst>
              <a:gd name="T0" fmla="*/ 563272 w 497"/>
              <a:gd name="T1" fmla="*/ 9582 h 505"/>
              <a:gd name="T2" fmla="*/ 563272 w 497"/>
              <a:gd name="T3" fmla="*/ 9582 h 505"/>
              <a:gd name="T4" fmla="*/ 542855 w 497"/>
              <a:gd name="T5" fmla="*/ 0 h 505"/>
              <a:gd name="T6" fmla="*/ 532046 w 497"/>
              <a:gd name="T7" fmla="*/ 20361 h 505"/>
              <a:gd name="T8" fmla="*/ 457583 w 497"/>
              <a:gd name="T9" fmla="*/ 201213 h 505"/>
              <a:gd name="T10" fmla="*/ 446774 w 497"/>
              <a:gd name="T11" fmla="*/ 168876 h 505"/>
              <a:gd name="T12" fmla="*/ 415548 w 497"/>
              <a:gd name="T13" fmla="*/ 158096 h 505"/>
              <a:gd name="T14" fmla="*/ 318267 w 497"/>
              <a:gd name="T15" fmla="*/ 158096 h 505"/>
              <a:gd name="T16" fmla="*/ 288241 w 497"/>
              <a:gd name="T17" fmla="*/ 168876 h 505"/>
              <a:gd name="T18" fmla="*/ 10809 w 497"/>
              <a:gd name="T19" fmla="*/ 359310 h 505"/>
              <a:gd name="T20" fmla="*/ 10809 w 497"/>
              <a:gd name="T21" fmla="*/ 402427 h 505"/>
              <a:gd name="T22" fmla="*/ 127307 w 497"/>
              <a:gd name="T23" fmla="*/ 582082 h 505"/>
              <a:gd name="T24" fmla="*/ 170543 w 497"/>
              <a:gd name="T25" fmla="*/ 592861 h 505"/>
              <a:gd name="T26" fmla="*/ 446774 w 497"/>
              <a:gd name="T27" fmla="*/ 391648 h 505"/>
              <a:gd name="T28" fmla="*/ 468392 w 497"/>
              <a:gd name="T29" fmla="*/ 370089 h 505"/>
              <a:gd name="T30" fmla="*/ 499619 w 497"/>
              <a:gd name="T31" fmla="*/ 274273 h 505"/>
              <a:gd name="T32" fmla="*/ 490010 w 497"/>
              <a:gd name="T33" fmla="*/ 243133 h 505"/>
              <a:gd name="T34" fmla="*/ 479201 w 497"/>
              <a:gd name="T35" fmla="*/ 221574 h 505"/>
              <a:gd name="T36" fmla="*/ 563272 w 497"/>
              <a:gd name="T37" fmla="*/ 9582 h 505"/>
              <a:gd name="T38" fmla="*/ 435965 w 497"/>
              <a:gd name="T39" fmla="*/ 295832 h 505"/>
              <a:gd name="T40" fmla="*/ 435965 w 497"/>
              <a:gd name="T41" fmla="*/ 295832 h 505"/>
              <a:gd name="T42" fmla="*/ 372312 w 497"/>
              <a:gd name="T43" fmla="*/ 274273 h 505"/>
              <a:gd name="T44" fmla="*/ 383121 w 497"/>
              <a:gd name="T45" fmla="*/ 210795 h 505"/>
              <a:gd name="T46" fmla="*/ 435965 w 497"/>
              <a:gd name="T47" fmla="*/ 210795 h 505"/>
              <a:gd name="T48" fmla="*/ 426357 w 497"/>
              <a:gd name="T49" fmla="*/ 221574 h 505"/>
              <a:gd name="T50" fmla="*/ 415548 w 497"/>
              <a:gd name="T51" fmla="*/ 243133 h 505"/>
              <a:gd name="T52" fmla="*/ 426357 w 497"/>
              <a:gd name="T53" fmla="*/ 253912 h 505"/>
              <a:gd name="T54" fmla="*/ 435965 w 497"/>
              <a:gd name="T55" fmla="*/ 253912 h 505"/>
              <a:gd name="T56" fmla="*/ 457583 w 497"/>
              <a:gd name="T57" fmla="*/ 243133 h 505"/>
              <a:gd name="T58" fmla="*/ 435965 w 497"/>
              <a:gd name="T59" fmla="*/ 295832 h 50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97" h="505">
                <a:moveTo>
                  <a:pt x="469" y="8"/>
                </a:moveTo>
                <a:lnTo>
                  <a:pt x="469" y="8"/>
                </a:lnTo>
                <a:cubicBezTo>
                  <a:pt x="469" y="8"/>
                  <a:pt x="461" y="0"/>
                  <a:pt x="452" y="0"/>
                </a:cubicBezTo>
                <a:cubicBezTo>
                  <a:pt x="443" y="8"/>
                  <a:pt x="443" y="17"/>
                  <a:pt x="443" y="17"/>
                </a:cubicBezTo>
                <a:cubicBezTo>
                  <a:pt x="461" y="88"/>
                  <a:pt x="416" y="141"/>
                  <a:pt x="381" y="168"/>
                </a:cubicBezTo>
                <a:cubicBezTo>
                  <a:pt x="372" y="141"/>
                  <a:pt x="372" y="141"/>
                  <a:pt x="372" y="141"/>
                </a:cubicBezTo>
                <a:cubicBezTo>
                  <a:pt x="363" y="141"/>
                  <a:pt x="355" y="132"/>
                  <a:pt x="346" y="132"/>
                </a:cubicBezTo>
                <a:cubicBezTo>
                  <a:pt x="265" y="132"/>
                  <a:pt x="265" y="132"/>
                  <a:pt x="265" y="132"/>
                </a:cubicBezTo>
                <a:cubicBezTo>
                  <a:pt x="257" y="132"/>
                  <a:pt x="248" y="132"/>
                  <a:pt x="240" y="141"/>
                </a:cubicBezTo>
                <a:cubicBezTo>
                  <a:pt x="9" y="300"/>
                  <a:pt x="9" y="300"/>
                  <a:pt x="9" y="300"/>
                </a:cubicBezTo>
                <a:cubicBezTo>
                  <a:pt x="0" y="309"/>
                  <a:pt x="0" y="327"/>
                  <a:pt x="9" y="336"/>
                </a:cubicBezTo>
                <a:cubicBezTo>
                  <a:pt x="106" y="486"/>
                  <a:pt x="106" y="486"/>
                  <a:pt x="106" y="486"/>
                </a:cubicBezTo>
                <a:cubicBezTo>
                  <a:pt x="115" y="504"/>
                  <a:pt x="133" y="495"/>
                  <a:pt x="142" y="495"/>
                </a:cubicBezTo>
                <a:cubicBezTo>
                  <a:pt x="372" y="327"/>
                  <a:pt x="372" y="327"/>
                  <a:pt x="372" y="327"/>
                </a:cubicBezTo>
                <a:cubicBezTo>
                  <a:pt x="381" y="327"/>
                  <a:pt x="390" y="309"/>
                  <a:pt x="390" y="309"/>
                </a:cubicBezTo>
                <a:cubicBezTo>
                  <a:pt x="416" y="229"/>
                  <a:pt x="416" y="229"/>
                  <a:pt x="416" y="229"/>
                </a:cubicBezTo>
                <a:cubicBezTo>
                  <a:pt x="416" y="221"/>
                  <a:pt x="416" y="212"/>
                  <a:pt x="408" y="203"/>
                </a:cubicBezTo>
                <a:cubicBezTo>
                  <a:pt x="399" y="185"/>
                  <a:pt x="399" y="185"/>
                  <a:pt x="399" y="185"/>
                </a:cubicBezTo>
                <a:cubicBezTo>
                  <a:pt x="452" y="150"/>
                  <a:pt x="496" y="88"/>
                  <a:pt x="469" y="8"/>
                </a:cubicBezTo>
                <a:close/>
                <a:moveTo>
                  <a:pt x="363" y="247"/>
                </a:moveTo>
                <a:lnTo>
                  <a:pt x="363" y="247"/>
                </a:lnTo>
                <a:cubicBezTo>
                  <a:pt x="346" y="256"/>
                  <a:pt x="319" y="256"/>
                  <a:pt x="310" y="229"/>
                </a:cubicBezTo>
                <a:cubicBezTo>
                  <a:pt x="293" y="212"/>
                  <a:pt x="301" y="194"/>
                  <a:pt x="319" y="176"/>
                </a:cubicBezTo>
                <a:cubicBezTo>
                  <a:pt x="328" y="168"/>
                  <a:pt x="346" y="168"/>
                  <a:pt x="363" y="176"/>
                </a:cubicBezTo>
                <a:cubicBezTo>
                  <a:pt x="355" y="185"/>
                  <a:pt x="355" y="185"/>
                  <a:pt x="355" y="185"/>
                </a:cubicBezTo>
                <a:cubicBezTo>
                  <a:pt x="346" y="185"/>
                  <a:pt x="337" y="194"/>
                  <a:pt x="346" y="203"/>
                </a:cubicBezTo>
                <a:cubicBezTo>
                  <a:pt x="346" y="212"/>
                  <a:pt x="355" y="212"/>
                  <a:pt x="355" y="212"/>
                </a:cubicBezTo>
                <a:cubicBezTo>
                  <a:pt x="363" y="212"/>
                  <a:pt x="363" y="212"/>
                  <a:pt x="363" y="212"/>
                </a:cubicBezTo>
                <a:cubicBezTo>
                  <a:pt x="372" y="212"/>
                  <a:pt x="372" y="212"/>
                  <a:pt x="381" y="203"/>
                </a:cubicBezTo>
                <a:cubicBezTo>
                  <a:pt x="381" y="221"/>
                  <a:pt x="372" y="238"/>
                  <a:pt x="363" y="24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1" name="Freeform 21"/>
          <p:cNvSpPr>
            <a:spLocks noChangeArrowheads="1"/>
          </p:cNvSpPr>
          <p:nvPr/>
        </p:nvSpPr>
        <p:spPr bwMode="auto">
          <a:xfrm>
            <a:off x="2833834" y="3983136"/>
            <a:ext cx="314295" cy="176373"/>
          </a:xfrm>
          <a:custGeom>
            <a:avLst/>
            <a:gdLst>
              <a:gd name="T0" fmla="*/ 299051 w 497"/>
              <a:gd name="T1" fmla="*/ 0 h 276"/>
              <a:gd name="T2" fmla="*/ 299051 w 497"/>
              <a:gd name="T3" fmla="*/ 0 h 276"/>
              <a:gd name="T4" fmla="*/ 0 w 497"/>
              <a:gd name="T5" fmla="*/ 161413 h 276"/>
              <a:gd name="T6" fmla="*/ 299051 w 497"/>
              <a:gd name="T7" fmla="*/ 333749 h 276"/>
              <a:gd name="T8" fmla="*/ 595699 w 497"/>
              <a:gd name="T9" fmla="*/ 161413 h 276"/>
              <a:gd name="T10" fmla="*/ 299051 w 497"/>
              <a:gd name="T11" fmla="*/ 0 h 276"/>
              <a:gd name="T12" fmla="*/ 299051 w 497"/>
              <a:gd name="T13" fmla="*/ 290059 h 276"/>
              <a:gd name="T14" fmla="*/ 299051 w 497"/>
              <a:gd name="T15" fmla="*/ 290059 h 276"/>
              <a:gd name="T16" fmla="*/ 170543 w 497"/>
              <a:gd name="T17" fmla="*/ 161413 h 276"/>
              <a:gd name="T18" fmla="*/ 299051 w 497"/>
              <a:gd name="T19" fmla="*/ 31554 h 276"/>
              <a:gd name="T20" fmla="*/ 426357 w 497"/>
              <a:gd name="T21" fmla="*/ 161413 h 276"/>
              <a:gd name="T22" fmla="*/ 299051 w 497"/>
              <a:gd name="T23" fmla="*/ 290059 h 276"/>
              <a:gd name="T24" fmla="*/ 299051 w 497"/>
              <a:gd name="T25" fmla="*/ 161413 h 276"/>
              <a:gd name="T26" fmla="*/ 299051 w 497"/>
              <a:gd name="T27" fmla="*/ 161413 h 276"/>
              <a:gd name="T28" fmla="*/ 299051 w 497"/>
              <a:gd name="T29" fmla="*/ 95877 h 276"/>
              <a:gd name="T30" fmla="*/ 234196 w 497"/>
              <a:gd name="T31" fmla="*/ 161413 h 276"/>
              <a:gd name="T32" fmla="*/ 299051 w 497"/>
              <a:gd name="T33" fmla="*/ 225736 h 276"/>
              <a:gd name="T34" fmla="*/ 362704 w 497"/>
              <a:gd name="T35" fmla="*/ 161413 h 276"/>
              <a:gd name="T36" fmla="*/ 299051 w 497"/>
              <a:gd name="T37" fmla="*/ 161413 h 27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97" h="276">
                <a:moveTo>
                  <a:pt x="249" y="0"/>
                </a:moveTo>
                <a:lnTo>
                  <a:pt x="249" y="0"/>
                </a:lnTo>
                <a:cubicBezTo>
                  <a:pt x="89" y="0"/>
                  <a:pt x="0" y="115"/>
                  <a:pt x="0" y="133"/>
                </a:cubicBezTo>
                <a:cubicBezTo>
                  <a:pt x="0" y="151"/>
                  <a:pt x="89" y="275"/>
                  <a:pt x="249" y="275"/>
                </a:cubicBezTo>
                <a:cubicBezTo>
                  <a:pt x="408" y="275"/>
                  <a:pt x="496" y="151"/>
                  <a:pt x="496" y="133"/>
                </a:cubicBezTo>
                <a:cubicBezTo>
                  <a:pt x="496" y="115"/>
                  <a:pt x="408" y="0"/>
                  <a:pt x="249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186" y="239"/>
                  <a:pt x="142" y="195"/>
                  <a:pt x="142" y="133"/>
                </a:cubicBezTo>
                <a:cubicBezTo>
                  <a:pt x="142" y="79"/>
                  <a:pt x="186" y="26"/>
                  <a:pt x="249" y="26"/>
                </a:cubicBezTo>
                <a:cubicBezTo>
                  <a:pt x="310" y="26"/>
                  <a:pt x="355" y="79"/>
                  <a:pt x="355" y="133"/>
                </a:cubicBezTo>
                <a:cubicBezTo>
                  <a:pt x="355" y="195"/>
                  <a:pt x="310" y="239"/>
                  <a:pt x="249" y="239"/>
                </a:cubicBezTo>
                <a:close/>
                <a:moveTo>
                  <a:pt x="249" y="133"/>
                </a:moveTo>
                <a:lnTo>
                  <a:pt x="249" y="133"/>
                </a:lnTo>
                <a:cubicBezTo>
                  <a:pt x="239" y="123"/>
                  <a:pt x="266" y="79"/>
                  <a:pt x="249" y="79"/>
                </a:cubicBezTo>
                <a:cubicBezTo>
                  <a:pt x="221" y="79"/>
                  <a:pt x="195" y="107"/>
                  <a:pt x="195" y="133"/>
                </a:cubicBezTo>
                <a:cubicBezTo>
                  <a:pt x="195" y="168"/>
                  <a:pt x="221" y="186"/>
                  <a:pt x="249" y="186"/>
                </a:cubicBezTo>
                <a:cubicBezTo>
                  <a:pt x="274" y="186"/>
                  <a:pt x="302" y="168"/>
                  <a:pt x="302" y="133"/>
                </a:cubicBezTo>
                <a:cubicBezTo>
                  <a:pt x="302" y="123"/>
                  <a:pt x="257" y="142"/>
                  <a:pt x="249" y="13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2" name="Freeform 22"/>
          <p:cNvSpPr>
            <a:spLocks noChangeArrowheads="1"/>
          </p:cNvSpPr>
          <p:nvPr/>
        </p:nvSpPr>
        <p:spPr bwMode="auto">
          <a:xfrm>
            <a:off x="2221127" y="3922952"/>
            <a:ext cx="291725" cy="291725"/>
          </a:xfrm>
          <a:custGeom>
            <a:avLst/>
            <a:gdLst>
              <a:gd name="T0" fmla="*/ 276418 w 461"/>
              <a:gd name="T1" fmla="*/ 9615 h 461"/>
              <a:gd name="T2" fmla="*/ 276418 w 461"/>
              <a:gd name="T3" fmla="*/ 9615 h 461"/>
              <a:gd name="T4" fmla="*/ 0 w 461"/>
              <a:gd name="T5" fmla="*/ 287234 h 461"/>
              <a:gd name="T6" fmla="*/ 276418 w 461"/>
              <a:gd name="T7" fmla="*/ 552836 h 461"/>
              <a:gd name="T8" fmla="*/ 552835 w 461"/>
              <a:gd name="T9" fmla="*/ 276418 h 461"/>
              <a:gd name="T10" fmla="*/ 276418 w 461"/>
              <a:gd name="T11" fmla="*/ 9615 h 461"/>
              <a:gd name="T12" fmla="*/ 276418 w 461"/>
              <a:gd name="T13" fmla="*/ 42064 h 461"/>
              <a:gd name="T14" fmla="*/ 276418 w 461"/>
              <a:gd name="T15" fmla="*/ 42064 h 461"/>
              <a:gd name="T16" fmla="*/ 383379 w 461"/>
              <a:gd name="T17" fmla="*/ 63696 h 461"/>
              <a:gd name="T18" fmla="*/ 349728 w 461"/>
              <a:gd name="T19" fmla="*/ 127393 h 461"/>
              <a:gd name="T20" fmla="*/ 276418 w 461"/>
              <a:gd name="T21" fmla="*/ 116576 h 461"/>
              <a:gd name="T22" fmla="*/ 201905 w 461"/>
              <a:gd name="T23" fmla="*/ 127393 h 461"/>
              <a:gd name="T24" fmla="*/ 169456 w 461"/>
              <a:gd name="T25" fmla="*/ 63696 h 461"/>
              <a:gd name="T26" fmla="*/ 276418 w 461"/>
              <a:gd name="T27" fmla="*/ 42064 h 461"/>
              <a:gd name="T28" fmla="*/ 127392 w 461"/>
              <a:gd name="T29" fmla="*/ 350931 h 461"/>
              <a:gd name="T30" fmla="*/ 127392 w 461"/>
              <a:gd name="T31" fmla="*/ 350931 h 461"/>
              <a:gd name="T32" fmla="*/ 63696 w 461"/>
              <a:gd name="T33" fmla="*/ 392994 h 461"/>
              <a:gd name="T34" fmla="*/ 42064 w 461"/>
              <a:gd name="T35" fmla="*/ 287234 h 461"/>
              <a:gd name="T36" fmla="*/ 63696 w 461"/>
              <a:gd name="T37" fmla="*/ 169456 h 461"/>
              <a:gd name="T38" fmla="*/ 127392 w 461"/>
              <a:gd name="T39" fmla="*/ 200704 h 461"/>
              <a:gd name="T40" fmla="*/ 105760 w 461"/>
              <a:gd name="T41" fmla="*/ 276418 h 461"/>
              <a:gd name="T42" fmla="*/ 127392 w 461"/>
              <a:gd name="T43" fmla="*/ 350931 h 461"/>
              <a:gd name="T44" fmla="*/ 276418 w 461"/>
              <a:gd name="T45" fmla="*/ 520387 h 461"/>
              <a:gd name="T46" fmla="*/ 276418 w 461"/>
              <a:gd name="T47" fmla="*/ 520387 h 461"/>
              <a:gd name="T48" fmla="*/ 169456 w 461"/>
              <a:gd name="T49" fmla="*/ 489140 h 461"/>
              <a:gd name="T50" fmla="*/ 201905 w 461"/>
              <a:gd name="T51" fmla="*/ 425443 h 461"/>
              <a:gd name="T52" fmla="*/ 276418 w 461"/>
              <a:gd name="T53" fmla="*/ 447076 h 461"/>
              <a:gd name="T54" fmla="*/ 349728 w 461"/>
              <a:gd name="T55" fmla="*/ 425443 h 461"/>
              <a:gd name="T56" fmla="*/ 383379 w 461"/>
              <a:gd name="T57" fmla="*/ 489140 h 461"/>
              <a:gd name="T58" fmla="*/ 276418 w 461"/>
              <a:gd name="T59" fmla="*/ 520387 h 461"/>
              <a:gd name="T60" fmla="*/ 276418 w 461"/>
              <a:gd name="T61" fmla="*/ 414627 h 461"/>
              <a:gd name="T62" fmla="*/ 276418 w 461"/>
              <a:gd name="T63" fmla="*/ 414627 h 461"/>
              <a:gd name="T64" fmla="*/ 149025 w 461"/>
              <a:gd name="T65" fmla="*/ 276418 h 461"/>
              <a:gd name="T66" fmla="*/ 276418 w 461"/>
              <a:gd name="T67" fmla="*/ 147824 h 461"/>
              <a:gd name="T68" fmla="*/ 403810 w 461"/>
              <a:gd name="T69" fmla="*/ 276418 h 461"/>
              <a:gd name="T70" fmla="*/ 276418 w 461"/>
              <a:gd name="T71" fmla="*/ 414627 h 461"/>
              <a:gd name="T72" fmla="*/ 425443 w 461"/>
              <a:gd name="T73" fmla="*/ 350931 h 461"/>
              <a:gd name="T74" fmla="*/ 425443 w 461"/>
              <a:gd name="T75" fmla="*/ 350931 h 461"/>
              <a:gd name="T76" fmla="*/ 447075 w 461"/>
              <a:gd name="T77" fmla="*/ 276418 h 461"/>
              <a:gd name="T78" fmla="*/ 425443 w 461"/>
              <a:gd name="T79" fmla="*/ 200704 h 461"/>
              <a:gd name="T80" fmla="*/ 489139 w 461"/>
              <a:gd name="T81" fmla="*/ 169456 h 461"/>
              <a:gd name="T82" fmla="*/ 510772 w 461"/>
              <a:gd name="T83" fmla="*/ 276418 h 461"/>
              <a:gd name="T84" fmla="*/ 489139 w 461"/>
              <a:gd name="T85" fmla="*/ 392994 h 461"/>
              <a:gd name="T86" fmla="*/ 425443 w 461"/>
              <a:gd name="T87" fmla="*/ 350931 h 46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61" h="461">
                <a:moveTo>
                  <a:pt x="230" y="8"/>
                </a:moveTo>
                <a:lnTo>
                  <a:pt x="230" y="8"/>
                </a:lnTo>
                <a:cubicBezTo>
                  <a:pt x="97" y="8"/>
                  <a:pt x="0" y="106"/>
                  <a:pt x="0" y="239"/>
                </a:cubicBezTo>
                <a:cubicBezTo>
                  <a:pt x="0" y="363"/>
                  <a:pt x="106" y="460"/>
                  <a:pt x="230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0" y="8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56" y="35"/>
                  <a:pt x="291" y="44"/>
                  <a:pt x="319" y="53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75" y="97"/>
                  <a:pt x="247" y="97"/>
                  <a:pt x="230" y="97"/>
                </a:cubicBezTo>
                <a:cubicBezTo>
                  <a:pt x="203" y="97"/>
                  <a:pt x="185" y="97"/>
                  <a:pt x="168" y="10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68" y="44"/>
                  <a:pt x="194" y="35"/>
                  <a:pt x="230" y="35"/>
                </a:cubicBezTo>
                <a:close/>
                <a:moveTo>
                  <a:pt x="106" y="292"/>
                </a:moveTo>
                <a:lnTo>
                  <a:pt x="106" y="292"/>
                </a:lnTo>
                <a:cubicBezTo>
                  <a:pt x="53" y="327"/>
                  <a:pt x="53" y="327"/>
                  <a:pt x="53" y="327"/>
                </a:cubicBezTo>
                <a:cubicBezTo>
                  <a:pt x="35" y="301"/>
                  <a:pt x="35" y="265"/>
                  <a:pt x="35" y="239"/>
                </a:cubicBezTo>
                <a:cubicBezTo>
                  <a:pt x="26" y="204"/>
                  <a:pt x="35" y="167"/>
                  <a:pt x="53" y="141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97" y="185"/>
                  <a:pt x="88" y="212"/>
                  <a:pt x="88" y="230"/>
                </a:cubicBezTo>
                <a:cubicBezTo>
                  <a:pt x="88" y="257"/>
                  <a:pt x="97" y="274"/>
                  <a:pt x="106" y="292"/>
                </a:cubicBezTo>
                <a:close/>
                <a:moveTo>
                  <a:pt x="230" y="433"/>
                </a:moveTo>
                <a:lnTo>
                  <a:pt x="230" y="433"/>
                </a:lnTo>
                <a:cubicBezTo>
                  <a:pt x="194" y="433"/>
                  <a:pt x="168" y="425"/>
                  <a:pt x="141" y="407"/>
                </a:cubicBezTo>
                <a:cubicBezTo>
                  <a:pt x="168" y="354"/>
                  <a:pt x="168" y="354"/>
                  <a:pt x="168" y="354"/>
                </a:cubicBezTo>
                <a:cubicBezTo>
                  <a:pt x="185" y="363"/>
                  <a:pt x="203" y="372"/>
                  <a:pt x="230" y="372"/>
                </a:cubicBezTo>
                <a:cubicBezTo>
                  <a:pt x="247" y="372"/>
                  <a:pt x="275" y="363"/>
                  <a:pt x="291" y="354"/>
                </a:cubicBezTo>
                <a:cubicBezTo>
                  <a:pt x="319" y="407"/>
                  <a:pt x="319" y="407"/>
                  <a:pt x="319" y="407"/>
                </a:cubicBezTo>
                <a:cubicBezTo>
                  <a:pt x="291" y="425"/>
                  <a:pt x="266" y="433"/>
                  <a:pt x="230" y="433"/>
                </a:cubicBezTo>
                <a:close/>
                <a:moveTo>
                  <a:pt x="230" y="345"/>
                </a:moveTo>
                <a:lnTo>
                  <a:pt x="230" y="345"/>
                </a:lnTo>
                <a:cubicBezTo>
                  <a:pt x="168" y="345"/>
                  <a:pt x="124" y="292"/>
                  <a:pt x="124" y="230"/>
                </a:cubicBezTo>
                <a:cubicBezTo>
                  <a:pt x="124" y="167"/>
                  <a:pt x="168" y="123"/>
                  <a:pt x="230" y="123"/>
                </a:cubicBezTo>
                <a:cubicBezTo>
                  <a:pt x="291" y="123"/>
                  <a:pt x="336" y="167"/>
                  <a:pt x="336" y="230"/>
                </a:cubicBezTo>
                <a:cubicBezTo>
                  <a:pt x="336" y="292"/>
                  <a:pt x="291" y="345"/>
                  <a:pt x="230" y="345"/>
                </a:cubicBezTo>
                <a:close/>
                <a:moveTo>
                  <a:pt x="354" y="292"/>
                </a:moveTo>
                <a:lnTo>
                  <a:pt x="354" y="292"/>
                </a:lnTo>
                <a:cubicBezTo>
                  <a:pt x="363" y="274"/>
                  <a:pt x="372" y="257"/>
                  <a:pt x="372" y="230"/>
                </a:cubicBezTo>
                <a:cubicBezTo>
                  <a:pt x="372" y="212"/>
                  <a:pt x="363" y="185"/>
                  <a:pt x="354" y="167"/>
                </a:cubicBezTo>
                <a:cubicBezTo>
                  <a:pt x="407" y="141"/>
                  <a:pt x="407" y="141"/>
                  <a:pt x="407" y="141"/>
                </a:cubicBezTo>
                <a:cubicBezTo>
                  <a:pt x="416" y="167"/>
                  <a:pt x="425" y="195"/>
                  <a:pt x="425" y="230"/>
                </a:cubicBezTo>
                <a:cubicBezTo>
                  <a:pt x="425" y="265"/>
                  <a:pt x="416" y="292"/>
                  <a:pt x="407" y="327"/>
                </a:cubicBezTo>
                <a:lnTo>
                  <a:pt x="354" y="29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3" name="Freeform 23"/>
          <p:cNvSpPr>
            <a:spLocks noChangeArrowheads="1"/>
          </p:cNvSpPr>
          <p:nvPr/>
        </p:nvSpPr>
        <p:spPr bwMode="auto">
          <a:xfrm>
            <a:off x="981503" y="3938836"/>
            <a:ext cx="269992" cy="264977"/>
          </a:xfrm>
          <a:custGeom>
            <a:avLst/>
            <a:gdLst>
              <a:gd name="T0" fmla="*/ 499554 w 427"/>
              <a:gd name="T1" fmla="*/ 63961 h 417"/>
              <a:gd name="T2" fmla="*/ 499554 w 427"/>
              <a:gd name="T3" fmla="*/ 63961 h 417"/>
              <a:gd name="T4" fmla="*/ 425101 w 427"/>
              <a:gd name="T5" fmla="*/ 10861 h 417"/>
              <a:gd name="T6" fmla="*/ 393879 w 427"/>
              <a:gd name="T7" fmla="*/ 0 h 417"/>
              <a:gd name="T8" fmla="*/ 106876 w 427"/>
              <a:gd name="T9" fmla="*/ 0 h 417"/>
              <a:gd name="T10" fmla="*/ 74453 w 427"/>
              <a:gd name="T11" fmla="*/ 10861 h 417"/>
              <a:gd name="T12" fmla="*/ 10808 w 427"/>
              <a:gd name="T13" fmla="*/ 63961 h 417"/>
              <a:gd name="T14" fmla="*/ 0 w 427"/>
              <a:gd name="T15" fmla="*/ 96544 h 417"/>
              <a:gd name="T16" fmla="*/ 52837 w 427"/>
              <a:gd name="T17" fmla="*/ 481515 h 417"/>
              <a:gd name="T18" fmla="*/ 86461 w 427"/>
              <a:gd name="T19" fmla="*/ 502030 h 417"/>
              <a:gd name="T20" fmla="*/ 425101 w 427"/>
              <a:gd name="T21" fmla="*/ 502030 h 417"/>
              <a:gd name="T22" fmla="*/ 457524 w 427"/>
              <a:gd name="T23" fmla="*/ 481515 h 417"/>
              <a:gd name="T24" fmla="*/ 511562 w 427"/>
              <a:gd name="T25" fmla="*/ 96544 h 417"/>
              <a:gd name="T26" fmla="*/ 499554 w 427"/>
              <a:gd name="T27" fmla="*/ 63961 h 417"/>
              <a:gd name="T28" fmla="*/ 255781 w 427"/>
              <a:gd name="T29" fmla="*/ 321010 h 417"/>
              <a:gd name="T30" fmla="*/ 255781 w 427"/>
              <a:gd name="T31" fmla="*/ 321010 h 417"/>
              <a:gd name="T32" fmla="*/ 128491 w 427"/>
              <a:gd name="T33" fmla="*/ 149644 h 417"/>
              <a:gd name="T34" fmla="*/ 192136 w 427"/>
              <a:gd name="T35" fmla="*/ 149644 h 417"/>
              <a:gd name="T36" fmla="*/ 255781 w 427"/>
              <a:gd name="T37" fmla="*/ 267910 h 417"/>
              <a:gd name="T38" fmla="*/ 319426 w 427"/>
              <a:gd name="T39" fmla="*/ 149644 h 417"/>
              <a:gd name="T40" fmla="*/ 372264 w 427"/>
              <a:gd name="T41" fmla="*/ 149644 h 417"/>
              <a:gd name="T42" fmla="*/ 255781 w 427"/>
              <a:gd name="T43" fmla="*/ 321010 h 417"/>
              <a:gd name="T44" fmla="*/ 43231 w 427"/>
              <a:gd name="T45" fmla="*/ 96544 h 417"/>
              <a:gd name="T46" fmla="*/ 43231 w 427"/>
              <a:gd name="T47" fmla="*/ 96544 h 417"/>
              <a:gd name="T48" fmla="*/ 106876 w 427"/>
              <a:gd name="T49" fmla="*/ 32584 h 417"/>
              <a:gd name="T50" fmla="*/ 393879 w 427"/>
              <a:gd name="T51" fmla="*/ 32584 h 417"/>
              <a:gd name="T52" fmla="*/ 469532 w 427"/>
              <a:gd name="T53" fmla="*/ 96544 h 417"/>
              <a:gd name="T54" fmla="*/ 43231 w 427"/>
              <a:gd name="T55" fmla="*/ 96544 h 41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27" h="417">
                <a:moveTo>
                  <a:pt x="416" y="53"/>
                </a:moveTo>
                <a:lnTo>
                  <a:pt x="416" y="53"/>
                </a:lnTo>
                <a:cubicBezTo>
                  <a:pt x="408" y="44"/>
                  <a:pt x="363" y="9"/>
                  <a:pt x="354" y="9"/>
                </a:cubicBezTo>
                <a:cubicBezTo>
                  <a:pt x="354" y="0"/>
                  <a:pt x="337" y="0"/>
                  <a:pt x="328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0"/>
                  <a:pt x="72" y="0"/>
                  <a:pt x="62" y="9"/>
                </a:cubicBezTo>
                <a:cubicBezTo>
                  <a:pt x="62" y="9"/>
                  <a:pt x="18" y="44"/>
                  <a:pt x="9" y="53"/>
                </a:cubicBezTo>
                <a:cubicBezTo>
                  <a:pt x="0" y="53"/>
                  <a:pt x="0" y="62"/>
                  <a:pt x="0" y="80"/>
                </a:cubicBezTo>
                <a:cubicBezTo>
                  <a:pt x="0" y="88"/>
                  <a:pt x="44" y="399"/>
                  <a:pt x="44" y="399"/>
                </a:cubicBezTo>
                <a:cubicBezTo>
                  <a:pt x="53" y="407"/>
                  <a:pt x="62" y="416"/>
                  <a:pt x="72" y="416"/>
                </a:cubicBezTo>
                <a:cubicBezTo>
                  <a:pt x="354" y="416"/>
                  <a:pt x="354" y="416"/>
                  <a:pt x="354" y="416"/>
                </a:cubicBezTo>
                <a:cubicBezTo>
                  <a:pt x="363" y="416"/>
                  <a:pt x="372" y="407"/>
                  <a:pt x="381" y="399"/>
                </a:cubicBezTo>
                <a:cubicBezTo>
                  <a:pt x="381" y="399"/>
                  <a:pt x="426" y="88"/>
                  <a:pt x="426" y="80"/>
                </a:cubicBezTo>
                <a:cubicBezTo>
                  <a:pt x="426" y="62"/>
                  <a:pt x="416" y="53"/>
                  <a:pt x="416" y="53"/>
                </a:cubicBezTo>
                <a:close/>
                <a:moveTo>
                  <a:pt x="213" y="266"/>
                </a:moveTo>
                <a:lnTo>
                  <a:pt x="213" y="266"/>
                </a:lnTo>
                <a:cubicBezTo>
                  <a:pt x="133" y="266"/>
                  <a:pt x="116" y="150"/>
                  <a:pt x="107" y="124"/>
                </a:cubicBezTo>
                <a:cubicBezTo>
                  <a:pt x="160" y="124"/>
                  <a:pt x="160" y="124"/>
                  <a:pt x="160" y="124"/>
                </a:cubicBezTo>
                <a:cubicBezTo>
                  <a:pt x="160" y="159"/>
                  <a:pt x="178" y="222"/>
                  <a:pt x="213" y="222"/>
                </a:cubicBezTo>
                <a:cubicBezTo>
                  <a:pt x="248" y="222"/>
                  <a:pt x="257" y="159"/>
                  <a:pt x="266" y="124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310" y="150"/>
                  <a:pt x="293" y="266"/>
                  <a:pt x="213" y="266"/>
                </a:cubicBezTo>
                <a:close/>
                <a:moveTo>
                  <a:pt x="36" y="80"/>
                </a:moveTo>
                <a:lnTo>
                  <a:pt x="36" y="80"/>
                </a:lnTo>
                <a:cubicBezTo>
                  <a:pt x="89" y="27"/>
                  <a:pt x="89" y="27"/>
                  <a:pt x="89" y="27"/>
                </a:cubicBezTo>
                <a:cubicBezTo>
                  <a:pt x="328" y="27"/>
                  <a:pt x="328" y="27"/>
                  <a:pt x="328" y="27"/>
                </a:cubicBezTo>
                <a:cubicBezTo>
                  <a:pt x="391" y="80"/>
                  <a:pt x="391" y="80"/>
                  <a:pt x="391" y="80"/>
                </a:cubicBezTo>
                <a:lnTo>
                  <a:pt x="36" y="8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4" name="Freeform 24"/>
          <p:cNvSpPr>
            <a:spLocks noChangeArrowheads="1"/>
          </p:cNvSpPr>
          <p:nvPr/>
        </p:nvSpPr>
        <p:spPr bwMode="auto">
          <a:xfrm>
            <a:off x="3459917" y="3321112"/>
            <a:ext cx="314295" cy="249931"/>
          </a:xfrm>
          <a:custGeom>
            <a:avLst/>
            <a:gdLst>
              <a:gd name="T0" fmla="*/ 297849 w 497"/>
              <a:gd name="T1" fmla="*/ 178445 h 399"/>
              <a:gd name="T2" fmla="*/ 297849 w 497"/>
              <a:gd name="T3" fmla="*/ 178445 h 399"/>
              <a:gd name="T4" fmla="*/ 212578 w 497"/>
              <a:gd name="T5" fmla="*/ 262909 h 399"/>
              <a:gd name="T6" fmla="*/ 297849 w 497"/>
              <a:gd name="T7" fmla="*/ 347372 h 399"/>
              <a:gd name="T8" fmla="*/ 383121 w 497"/>
              <a:gd name="T9" fmla="*/ 262909 h 399"/>
              <a:gd name="T10" fmla="*/ 297849 w 497"/>
              <a:gd name="T11" fmla="*/ 178445 h 399"/>
              <a:gd name="T12" fmla="*/ 530845 w 497"/>
              <a:gd name="T13" fmla="*/ 83274 h 399"/>
              <a:gd name="T14" fmla="*/ 530845 w 497"/>
              <a:gd name="T15" fmla="*/ 83274 h 399"/>
              <a:gd name="T16" fmla="*/ 467191 w 497"/>
              <a:gd name="T17" fmla="*/ 83274 h 399"/>
              <a:gd name="T18" fmla="*/ 435965 w 497"/>
              <a:gd name="T19" fmla="*/ 72568 h 399"/>
              <a:gd name="T20" fmla="*/ 425156 w 497"/>
              <a:gd name="T21" fmla="*/ 9517 h 399"/>
              <a:gd name="T22" fmla="*/ 392729 w 497"/>
              <a:gd name="T23" fmla="*/ 0 h 399"/>
              <a:gd name="T24" fmla="*/ 190960 w 497"/>
              <a:gd name="T25" fmla="*/ 0 h 399"/>
              <a:gd name="T26" fmla="*/ 170543 w 497"/>
              <a:gd name="T27" fmla="*/ 9517 h 399"/>
              <a:gd name="T28" fmla="*/ 147724 w 497"/>
              <a:gd name="T29" fmla="*/ 72568 h 399"/>
              <a:gd name="T30" fmla="*/ 127307 w 497"/>
              <a:gd name="T31" fmla="*/ 83274 h 399"/>
              <a:gd name="T32" fmla="*/ 63653 w 497"/>
              <a:gd name="T33" fmla="*/ 83274 h 399"/>
              <a:gd name="T34" fmla="*/ 0 w 497"/>
              <a:gd name="T35" fmla="*/ 146325 h 399"/>
              <a:gd name="T36" fmla="*/ 0 w 497"/>
              <a:gd name="T37" fmla="*/ 410423 h 399"/>
              <a:gd name="T38" fmla="*/ 63653 w 497"/>
              <a:gd name="T39" fmla="*/ 473473 h 399"/>
              <a:gd name="T40" fmla="*/ 530845 w 497"/>
              <a:gd name="T41" fmla="*/ 473473 h 399"/>
              <a:gd name="T42" fmla="*/ 595699 w 497"/>
              <a:gd name="T43" fmla="*/ 410423 h 399"/>
              <a:gd name="T44" fmla="*/ 595699 w 497"/>
              <a:gd name="T45" fmla="*/ 146325 h 399"/>
              <a:gd name="T46" fmla="*/ 530845 w 497"/>
              <a:gd name="T47" fmla="*/ 83274 h 399"/>
              <a:gd name="T48" fmla="*/ 297849 w 497"/>
              <a:gd name="T49" fmla="*/ 410423 h 399"/>
              <a:gd name="T50" fmla="*/ 297849 w 497"/>
              <a:gd name="T51" fmla="*/ 410423 h 399"/>
              <a:gd name="T52" fmla="*/ 147724 w 497"/>
              <a:gd name="T53" fmla="*/ 262909 h 399"/>
              <a:gd name="T54" fmla="*/ 297849 w 497"/>
              <a:gd name="T55" fmla="*/ 115394 h 399"/>
              <a:gd name="T56" fmla="*/ 446774 w 497"/>
              <a:gd name="T57" fmla="*/ 262909 h 399"/>
              <a:gd name="T58" fmla="*/ 297849 w 497"/>
              <a:gd name="T59" fmla="*/ 410423 h 399"/>
              <a:gd name="T60" fmla="*/ 510428 w 497"/>
              <a:gd name="T61" fmla="*/ 189151 h 399"/>
              <a:gd name="T62" fmla="*/ 510428 w 497"/>
              <a:gd name="T63" fmla="*/ 189151 h 399"/>
              <a:gd name="T64" fmla="*/ 488809 w 497"/>
              <a:gd name="T65" fmla="*/ 167738 h 399"/>
              <a:gd name="T66" fmla="*/ 510428 w 497"/>
              <a:gd name="T67" fmla="*/ 146325 h 399"/>
              <a:gd name="T68" fmla="*/ 530845 w 497"/>
              <a:gd name="T69" fmla="*/ 167738 h 399"/>
              <a:gd name="T70" fmla="*/ 510428 w 497"/>
              <a:gd name="T71" fmla="*/ 189151 h 39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97" h="399">
                <a:moveTo>
                  <a:pt x="248" y="150"/>
                </a:moveTo>
                <a:lnTo>
                  <a:pt x="248" y="150"/>
                </a:lnTo>
                <a:cubicBezTo>
                  <a:pt x="203" y="150"/>
                  <a:pt x="177" y="176"/>
                  <a:pt x="177" y="221"/>
                </a:cubicBezTo>
                <a:cubicBezTo>
                  <a:pt x="177" y="266"/>
                  <a:pt x="203" y="292"/>
                  <a:pt x="248" y="292"/>
                </a:cubicBezTo>
                <a:cubicBezTo>
                  <a:pt x="292" y="292"/>
                  <a:pt x="319" y="266"/>
                  <a:pt x="319" y="221"/>
                </a:cubicBezTo>
                <a:cubicBezTo>
                  <a:pt x="319" y="176"/>
                  <a:pt x="292" y="150"/>
                  <a:pt x="248" y="150"/>
                </a:cubicBezTo>
                <a:close/>
                <a:moveTo>
                  <a:pt x="442" y="70"/>
                </a:moveTo>
                <a:lnTo>
                  <a:pt x="442" y="70"/>
                </a:lnTo>
                <a:cubicBezTo>
                  <a:pt x="389" y="70"/>
                  <a:pt x="389" y="70"/>
                  <a:pt x="389" y="70"/>
                </a:cubicBezTo>
                <a:cubicBezTo>
                  <a:pt x="380" y="70"/>
                  <a:pt x="372" y="70"/>
                  <a:pt x="363" y="61"/>
                </a:cubicBezTo>
                <a:cubicBezTo>
                  <a:pt x="354" y="8"/>
                  <a:pt x="354" y="8"/>
                  <a:pt x="354" y="8"/>
                </a:cubicBezTo>
                <a:cubicBezTo>
                  <a:pt x="345" y="8"/>
                  <a:pt x="336" y="0"/>
                  <a:pt x="327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0" y="8"/>
                  <a:pt x="142" y="8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70"/>
                  <a:pt x="115" y="70"/>
                  <a:pt x="106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17" y="70"/>
                  <a:pt x="0" y="97"/>
                  <a:pt x="0" y="12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53" y="398"/>
                </a:cubicBezTo>
                <a:cubicBezTo>
                  <a:pt x="442" y="398"/>
                  <a:pt x="442" y="398"/>
                  <a:pt x="442" y="398"/>
                </a:cubicBezTo>
                <a:cubicBezTo>
                  <a:pt x="470" y="398"/>
                  <a:pt x="496" y="372"/>
                  <a:pt x="496" y="345"/>
                </a:cubicBezTo>
                <a:cubicBezTo>
                  <a:pt x="496" y="123"/>
                  <a:pt x="496" y="123"/>
                  <a:pt x="496" y="123"/>
                </a:cubicBezTo>
                <a:cubicBezTo>
                  <a:pt x="496" y="97"/>
                  <a:pt x="470" y="70"/>
                  <a:pt x="442" y="70"/>
                </a:cubicBezTo>
                <a:close/>
                <a:moveTo>
                  <a:pt x="248" y="345"/>
                </a:moveTo>
                <a:lnTo>
                  <a:pt x="248" y="345"/>
                </a:lnTo>
                <a:cubicBezTo>
                  <a:pt x="177" y="345"/>
                  <a:pt x="123" y="292"/>
                  <a:pt x="123" y="221"/>
                </a:cubicBezTo>
                <a:cubicBezTo>
                  <a:pt x="123" y="150"/>
                  <a:pt x="177" y="97"/>
                  <a:pt x="248" y="97"/>
                </a:cubicBezTo>
                <a:cubicBezTo>
                  <a:pt x="319" y="97"/>
                  <a:pt x="372" y="150"/>
                  <a:pt x="372" y="221"/>
                </a:cubicBezTo>
                <a:cubicBezTo>
                  <a:pt x="372" y="292"/>
                  <a:pt x="319" y="345"/>
                  <a:pt x="248" y="345"/>
                </a:cubicBezTo>
                <a:close/>
                <a:moveTo>
                  <a:pt x="425" y="159"/>
                </a:moveTo>
                <a:lnTo>
                  <a:pt x="425" y="159"/>
                </a:lnTo>
                <a:cubicBezTo>
                  <a:pt x="416" y="159"/>
                  <a:pt x="407" y="150"/>
                  <a:pt x="407" y="141"/>
                </a:cubicBezTo>
                <a:cubicBezTo>
                  <a:pt x="407" y="132"/>
                  <a:pt x="416" y="123"/>
                  <a:pt x="425" y="123"/>
                </a:cubicBezTo>
                <a:cubicBezTo>
                  <a:pt x="433" y="123"/>
                  <a:pt x="442" y="132"/>
                  <a:pt x="442" y="141"/>
                </a:cubicBezTo>
                <a:cubicBezTo>
                  <a:pt x="442" y="150"/>
                  <a:pt x="433" y="159"/>
                  <a:pt x="425" y="15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5" name="Freeform 25"/>
          <p:cNvSpPr>
            <a:spLocks noChangeArrowheads="1"/>
          </p:cNvSpPr>
          <p:nvPr/>
        </p:nvSpPr>
        <p:spPr bwMode="auto">
          <a:xfrm>
            <a:off x="6643819" y="3298543"/>
            <a:ext cx="219003" cy="300920"/>
          </a:xfrm>
          <a:custGeom>
            <a:avLst/>
            <a:gdLst>
              <a:gd name="T0" fmla="*/ 234409 w 346"/>
              <a:gd name="T1" fmla="*/ 0 h 479"/>
              <a:gd name="T2" fmla="*/ 234409 w 346"/>
              <a:gd name="T3" fmla="*/ 0 h 479"/>
              <a:gd name="T4" fmla="*/ 192335 w 346"/>
              <a:gd name="T5" fmla="*/ 0 h 479"/>
              <a:gd name="T6" fmla="*/ 192335 w 346"/>
              <a:gd name="T7" fmla="*/ 391340 h 479"/>
              <a:gd name="T8" fmla="*/ 96168 w 346"/>
              <a:gd name="T9" fmla="*/ 391340 h 479"/>
              <a:gd name="T10" fmla="*/ 12021 w 346"/>
              <a:gd name="T11" fmla="*/ 507072 h 479"/>
              <a:gd name="T12" fmla="*/ 149060 w 346"/>
              <a:gd name="T13" fmla="*/ 550024 h 479"/>
              <a:gd name="T14" fmla="*/ 234409 w 346"/>
              <a:gd name="T15" fmla="*/ 443837 h 479"/>
              <a:gd name="T16" fmla="*/ 234409 w 346"/>
              <a:gd name="T17" fmla="*/ 126470 h 479"/>
              <a:gd name="T18" fmla="*/ 308939 w 346"/>
              <a:gd name="T19" fmla="*/ 274415 h 479"/>
              <a:gd name="T20" fmla="*/ 330576 w 346"/>
              <a:gd name="T21" fmla="*/ 274415 h 479"/>
              <a:gd name="T22" fmla="*/ 234409 w 346"/>
              <a:gd name="T23" fmla="*/ 0 h 47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6" name="Freeform 26"/>
          <p:cNvSpPr>
            <a:spLocks noChangeArrowheads="1"/>
          </p:cNvSpPr>
          <p:nvPr/>
        </p:nvSpPr>
        <p:spPr bwMode="auto">
          <a:xfrm>
            <a:off x="4736319" y="3314426"/>
            <a:ext cx="269992" cy="274172"/>
          </a:xfrm>
          <a:custGeom>
            <a:avLst/>
            <a:gdLst>
              <a:gd name="T0" fmla="*/ 308139 w 426"/>
              <a:gd name="T1" fmla="*/ 317208 h 435"/>
              <a:gd name="T2" fmla="*/ 308139 w 426"/>
              <a:gd name="T3" fmla="*/ 317208 h 435"/>
              <a:gd name="T4" fmla="*/ 0 w 426"/>
              <a:gd name="T5" fmla="*/ 360300 h 435"/>
              <a:gd name="T6" fmla="*/ 42128 w 426"/>
              <a:gd name="T7" fmla="*/ 412969 h 435"/>
              <a:gd name="T8" fmla="*/ 416469 w 426"/>
              <a:gd name="T9" fmla="*/ 412969 h 435"/>
              <a:gd name="T10" fmla="*/ 416469 w 426"/>
              <a:gd name="T11" fmla="*/ 41895 h 435"/>
              <a:gd name="T12" fmla="*/ 351471 w 426"/>
              <a:gd name="T13" fmla="*/ 0 h 435"/>
              <a:gd name="T14" fmla="*/ 308139 w 426"/>
              <a:gd name="T15" fmla="*/ 317208 h 4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7" name="Freeform 27"/>
          <p:cNvSpPr>
            <a:spLocks noChangeArrowheads="1"/>
          </p:cNvSpPr>
          <p:nvPr/>
        </p:nvSpPr>
        <p:spPr bwMode="auto">
          <a:xfrm>
            <a:off x="5333981" y="3314425"/>
            <a:ext cx="318473" cy="249931"/>
          </a:xfrm>
          <a:custGeom>
            <a:avLst/>
            <a:gdLst>
              <a:gd name="T0" fmla="*/ 518773 w 506"/>
              <a:gd name="T1" fmla="*/ 83274 h 399"/>
              <a:gd name="T2" fmla="*/ 518773 w 506"/>
              <a:gd name="T3" fmla="*/ 83274 h 399"/>
              <a:gd name="T4" fmla="*/ 200815 w 506"/>
              <a:gd name="T5" fmla="*/ 41637 h 399"/>
              <a:gd name="T6" fmla="*/ 10758 w 506"/>
              <a:gd name="T7" fmla="*/ 262909 h 399"/>
              <a:gd name="T8" fmla="*/ 233089 w 506"/>
              <a:gd name="T9" fmla="*/ 473473 h 399"/>
              <a:gd name="T10" fmla="*/ 455421 w 506"/>
              <a:gd name="T11" fmla="*/ 368786 h 399"/>
              <a:gd name="T12" fmla="*/ 433905 w 506"/>
              <a:gd name="T13" fmla="*/ 252202 h 399"/>
              <a:gd name="T14" fmla="*/ 560610 w 506"/>
              <a:gd name="T15" fmla="*/ 241495 h 399"/>
              <a:gd name="T16" fmla="*/ 518773 w 506"/>
              <a:gd name="T17" fmla="*/ 83274 h 399"/>
              <a:gd name="T18" fmla="*/ 327520 w 506"/>
              <a:gd name="T19" fmla="*/ 358079 h 399"/>
              <a:gd name="T20" fmla="*/ 327520 w 506"/>
              <a:gd name="T21" fmla="*/ 358079 h 399"/>
              <a:gd name="T22" fmla="*/ 285684 w 506"/>
              <a:gd name="T23" fmla="*/ 315252 h 399"/>
              <a:gd name="T24" fmla="*/ 327520 w 506"/>
              <a:gd name="T25" fmla="*/ 273615 h 399"/>
              <a:gd name="T26" fmla="*/ 369357 w 506"/>
              <a:gd name="T27" fmla="*/ 315252 h 399"/>
              <a:gd name="T28" fmla="*/ 327520 w 506"/>
              <a:gd name="T29" fmla="*/ 358079 h 3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06" h="399">
                <a:moveTo>
                  <a:pt x="434" y="70"/>
                </a:moveTo>
                <a:lnTo>
                  <a:pt x="434" y="70"/>
                </a:lnTo>
                <a:cubicBezTo>
                  <a:pt x="354" y="17"/>
                  <a:pt x="265" y="0"/>
                  <a:pt x="168" y="35"/>
                </a:cubicBezTo>
                <a:cubicBezTo>
                  <a:pt x="89" y="53"/>
                  <a:pt x="9" y="141"/>
                  <a:pt x="9" y="221"/>
                </a:cubicBezTo>
                <a:cubicBezTo>
                  <a:pt x="0" y="319"/>
                  <a:pt x="71" y="398"/>
                  <a:pt x="195" y="398"/>
                </a:cubicBezTo>
                <a:cubicBezTo>
                  <a:pt x="337" y="398"/>
                  <a:pt x="381" y="328"/>
                  <a:pt x="381" y="310"/>
                </a:cubicBezTo>
                <a:cubicBezTo>
                  <a:pt x="390" y="292"/>
                  <a:pt x="328" y="248"/>
                  <a:pt x="363" y="212"/>
                </a:cubicBezTo>
                <a:cubicBezTo>
                  <a:pt x="408" y="168"/>
                  <a:pt x="452" y="203"/>
                  <a:pt x="469" y="203"/>
                </a:cubicBezTo>
                <a:cubicBezTo>
                  <a:pt x="496" y="194"/>
                  <a:pt x="505" y="124"/>
                  <a:pt x="434" y="70"/>
                </a:cubicBezTo>
                <a:close/>
                <a:moveTo>
                  <a:pt x="274" y="301"/>
                </a:moveTo>
                <a:lnTo>
                  <a:pt x="274" y="301"/>
                </a:lnTo>
                <a:cubicBezTo>
                  <a:pt x="248" y="301"/>
                  <a:pt x="239" y="283"/>
                  <a:pt x="239" y="265"/>
                </a:cubicBezTo>
                <a:cubicBezTo>
                  <a:pt x="239" y="248"/>
                  <a:pt x="248" y="230"/>
                  <a:pt x="274" y="230"/>
                </a:cubicBezTo>
                <a:cubicBezTo>
                  <a:pt x="293" y="230"/>
                  <a:pt x="309" y="248"/>
                  <a:pt x="309" y="265"/>
                </a:cubicBezTo>
                <a:cubicBezTo>
                  <a:pt x="309" y="283"/>
                  <a:pt x="293" y="301"/>
                  <a:pt x="274" y="301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8" name="Freeform 28"/>
          <p:cNvSpPr>
            <a:spLocks noChangeArrowheads="1"/>
          </p:cNvSpPr>
          <p:nvPr/>
        </p:nvSpPr>
        <p:spPr bwMode="auto">
          <a:xfrm>
            <a:off x="5964242" y="3303559"/>
            <a:ext cx="314295" cy="262469"/>
          </a:xfrm>
          <a:custGeom>
            <a:avLst/>
            <a:gdLst>
              <a:gd name="T0" fmla="*/ 148626 w 498"/>
              <a:gd name="T1" fmla="*/ 96594 h 418"/>
              <a:gd name="T2" fmla="*/ 148626 w 498"/>
              <a:gd name="T3" fmla="*/ 96594 h 418"/>
              <a:gd name="T4" fmla="*/ 43149 w 498"/>
              <a:gd name="T5" fmla="*/ 307671 h 418"/>
              <a:gd name="T6" fmla="*/ 414714 w 498"/>
              <a:gd name="T7" fmla="*/ 138333 h 418"/>
              <a:gd name="T8" fmla="*/ 10787 w 498"/>
              <a:gd name="T9" fmla="*/ 455544 h 418"/>
              <a:gd name="T10" fmla="*/ 52738 w 498"/>
              <a:gd name="T11" fmla="*/ 477010 h 418"/>
              <a:gd name="T12" fmla="*/ 116264 w 498"/>
              <a:gd name="T13" fmla="*/ 370875 h 418"/>
              <a:gd name="T14" fmla="*/ 351188 w 498"/>
              <a:gd name="T15" fmla="*/ 370875 h 418"/>
              <a:gd name="T16" fmla="*/ 562141 w 498"/>
              <a:gd name="T17" fmla="*/ 85862 h 418"/>
              <a:gd name="T18" fmla="*/ 148626 w 498"/>
              <a:gd name="T19" fmla="*/ 96594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9" name="Freeform 29"/>
          <p:cNvSpPr>
            <a:spLocks noChangeArrowheads="1"/>
          </p:cNvSpPr>
          <p:nvPr/>
        </p:nvSpPr>
        <p:spPr bwMode="auto">
          <a:xfrm>
            <a:off x="2225307" y="3298543"/>
            <a:ext cx="280859" cy="290053"/>
          </a:xfrm>
          <a:custGeom>
            <a:avLst/>
            <a:gdLst>
              <a:gd name="T0" fmla="*/ 297935 w 444"/>
              <a:gd name="T1" fmla="*/ 401819 h 462"/>
              <a:gd name="T2" fmla="*/ 297935 w 444"/>
              <a:gd name="T3" fmla="*/ 401819 h 462"/>
              <a:gd name="T4" fmla="*/ 384432 w 444"/>
              <a:gd name="T5" fmla="*/ 306432 h 462"/>
              <a:gd name="T6" fmla="*/ 532199 w 444"/>
              <a:gd name="T7" fmla="*/ 84656 h 462"/>
              <a:gd name="T8" fmla="*/ 511776 w 444"/>
              <a:gd name="T9" fmla="*/ 63194 h 462"/>
              <a:gd name="T10" fmla="*/ 415668 w 444"/>
              <a:gd name="T11" fmla="*/ 63194 h 462"/>
              <a:gd name="T12" fmla="*/ 266700 w 444"/>
              <a:gd name="T13" fmla="*/ 0 h 462"/>
              <a:gd name="T14" fmla="*/ 117732 w 444"/>
              <a:gd name="T15" fmla="*/ 63194 h 462"/>
              <a:gd name="T16" fmla="*/ 21624 w 444"/>
              <a:gd name="T17" fmla="*/ 63194 h 462"/>
              <a:gd name="T18" fmla="*/ 0 w 444"/>
              <a:gd name="T19" fmla="*/ 84656 h 462"/>
              <a:gd name="T20" fmla="*/ 148968 w 444"/>
              <a:gd name="T21" fmla="*/ 306432 h 462"/>
              <a:gd name="T22" fmla="*/ 234264 w 444"/>
              <a:gd name="T23" fmla="*/ 401819 h 462"/>
              <a:gd name="T24" fmla="*/ 234264 w 444"/>
              <a:gd name="T25" fmla="*/ 443551 h 462"/>
              <a:gd name="T26" fmla="*/ 128545 w 444"/>
              <a:gd name="T27" fmla="*/ 496014 h 462"/>
              <a:gd name="T28" fmla="*/ 266700 w 444"/>
              <a:gd name="T29" fmla="*/ 549670 h 462"/>
              <a:gd name="T30" fmla="*/ 394043 w 444"/>
              <a:gd name="T31" fmla="*/ 496014 h 462"/>
              <a:gd name="T32" fmla="*/ 297935 w 444"/>
              <a:gd name="T33" fmla="*/ 443551 h 462"/>
              <a:gd name="T34" fmla="*/ 297935 w 444"/>
              <a:gd name="T35" fmla="*/ 401819 h 462"/>
              <a:gd name="T36" fmla="*/ 384432 w 444"/>
              <a:gd name="T37" fmla="*/ 252777 h 462"/>
              <a:gd name="T38" fmla="*/ 384432 w 444"/>
              <a:gd name="T39" fmla="*/ 252777 h 462"/>
              <a:gd name="T40" fmla="*/ 415668 w 444"/>
              <a:gd name="T41" fmla="*/ 106118 h 462"/>
              <a:gd name="T42" fmla="*/ 490151 w 444"/>
              <a:gd name="T43" fmla="*/ 106118 h 462"/>
              <a:gd name="T44" fmla="*/ 384432 w 444"/>
              <a:gd name="T45" fmla="*/ 252777 h 462"/>
              <a:gd name="T46" fmla="*/ 266700 w 444"/>
              <a:gd name="T47" fmla="*/ 42924 h 462"/>
              <a:gd name="T48" fmla="*/ 266700 w 444"/>
              <a:gd name="T49" fmla="*/ 42924 h 462"/>
              <a:gd name="T50" fmla="*/ 384432 w 444"/>
              <a:gd name="T51" fmla="*/ 84656 h 462"/>
              <a:gd name="T52" fmla="*/ 266700 w 444"/>
              <a:gd name="T53" fmla="*/ 137119 h 462"/>
              <a:gd name="T54" fmla="*/ 148968 w 444"/>
              <a:gd name="T55" fmla="*/ 84656 h 462"/>
              <a:gd name="T56" fmla="*/ 266700 w 444"/>
              <a:gd name="T57" fmla="*/ 42924 h 462"/>
              <a:gd name="T58" fmla="*/ 43249 w 444"/>
              <a:gd name="T59" fmla="*/ 106118 h 462"/>
              <a:gd name="T60" fmla="*/ 43249 w 444"/>
              <a:gd name="T61" fmla="*/ 106118 h 462"/>
              <a:gd name="T62" fmla="*/ 117732 w 444"/>
              <a:gd name="T63" fmla="*/ 106118 h 462"/>
              <a:gd name="T64" fmla="*/ 148968 w 444"/>
              <a:gd name="T65" fmla="*/ 252777 h 462"/>
              <a:gd name="T66" fmla="*/ 43249 w 444"/>
              <a:gd name="T67" fmla="*/ 106118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0" name="Freeform 30"/>
          <p:cNvSpPr>
            <a:spLocks noChangeArrowheads="1"/>
          </p:cNvSpPr>
          <p:nvPr/>
        </p:nvSpPr>
        <p:spPr bwMode="auto">
          <a:xfrm>
            <a:off x="1585851" y="3922952"/>
            <a:ext cx="311787" cy="296741"/>
          </a:xfrm>
          <a:custGeom>
            <a:avLst/>
            <a:gdLst>
              <a:gd name="T0" fmla="*/ 158141 w 498"/>
              <a:gd name="T1" fmla="*/ 562364 h 470"/>
              <a:gd name="T2" fmla="*/ 158141 w 498"/>
              <a:gd name="T3" fmla="*/ 562364 h 470"/>
              <a:gd name="T4" fmla="*/ 221160 w 498"/>
              <a:gd name="T5" fmla="*/ 562364 h 470"/>
              <a:gd name="T6" fmla="*/ 348386 w 498"/>
              <a:gd name="T7" fmla="*/ 317754 h 470"/>
              <a:gd name="T8" fmla="*/ 506527 w 498"/>
              <a:gd name="T9" fmla="*/ 317754 h 470"/>
              <a:gd name="T10" fmla="*/ 590948 w 498"/>
              <a:gd name="T11" fmla="*/ 275786 h 470"/>
              <a:gd name="T12" fmla="*/ 506527 w 498"/>
              <a:gd name="T13" fmla="*/ 233819 h 470"/>
              <a:gd name="T14" fmla="*/ 348386 w 498"/>
              <a:gd name="T15" fmla="*/ 233819 h 470"/>
              <a:gd name="T16" fmla="*/ 221160 w 498"/>
              <a:gd name="T17" fmla="*/ 0 h 470"/>
              <a:gd name="T18" fmla="*/ 158141 w 498"/>
              <a:gd name="T19" fmla="*/ 0 h 470"/>
              <a:gd name="T20" fmla="*/ 231861 w 498"/>
              <a:gd name="T21" fmla="*/ 233819 h 470"/>
              <a:gd name="T22" fmla="*/ 127226 w 498"/>
              <a:gd name="T23" fmla="*/ 233819 h 470"/>
              <a:gd name="T24" fmla="*/ 63019 w 498"/>
              <a:gd name="T25" fmla="*/ 179861 h 470"/>
              <a:gd name="T26" fmla="*/ 0 w 498"/>
              <a:gd name="T27" fmla="*/ 179861 h 470"/>
              <a:gd name="T28" fmla="*/ 42805 w 498"/>
              <a:gd name="T29" fmla="*/ 275786 h 470"/>
              <a:gd name="T30" fmla="*/ 0 w 498"/>
              <a:gd name="T31" fmla="*/ 382503 h 470"/>
              <a:gd name="T32" fmla="*/ 63019 w 498"/>
              <a:gd name="T33" fmla="*/ 382503 h 470"/>
              <a:gd name="T34" fmla="*/ 127226 w 498"/>
              <a:gd name="T35" fmla="*/ 317754 h 470"/>
              <a:gd name="T36" fmla="*/ 231861 w 498"/>
              <a:gd name="T37" fmla="*/ 317754 h 470"/>
              <a:gd name="T38" fmla="*/ 158141 w 498"/>
              <a:gd name="T39" fmla="*/ 562364 h 47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98" h="470">
                <a:moveTo>
                  <a:pt x="133" y="469"/>
                </a:moveTo>
                <a:lnTo>
                  <a:pt x="133" y="469"/>
                </a:lnTo>
                <a:cubicBezTo>
                  <a:pt x="186" y="469"/>
                  <a:pt x="186" y="469"/>
                  <a:pt x="186" y="46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426" y="265"/>
                  <a:pt x="426" y="265"/>
                  <a:pt x="426" y="265"/>
                </a:cubicBezTo>
                <a:cubicBezTo>
                  <a:pt x="426" y="265"/>
                  <a:pt x="497" y="265"/>
                  <a:pt x="497" y="230"/>
                </a:cubicBezTo>
                <a:cubicBezTo>
                  <a:pt x="497" y="195"/>
                  <a:pt x="426" y="195"/>
                  <a:pt x="426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186" y="0"/>
                  <a:pt x="186" y="0"/>
                  <a:pt x="186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95" y="195"/>
                  <a:pt x="195" y="195"/>
                  <a:pt x="195" y="195"/>
                </a:cubicBezTo>
                <a:cubicBezTo>
                  <a:pt x="107" y="195"/>
                  <a:pt x="107" y="195"/>
                  <a:pt x="107" y="195"/>
                </a:cubicBezTo>
                <a:cubicBezTo>
                  <a:pt x="53" y="150"/>
                  <a:pt x="53" y="150"/>
                  <a:pt x="53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36" y="230"/>
                  <a:pt x="36" y="230"/>
                  <a:pt x="36" y="230"/>
                </a:cubicBezTo>
                <a:cubicBezTo>
                  <a:pt x="0" y="319"/>
                  <a:pt x="0" y="319"/>
                  <a:pt x="0" y="319"/>
                </a:cubicBezTo>
                <a:cubicBezTo>
                  <a:pt x="53" y="319"/>
                  <a:pt x="53" y="319"/>
                  <a:pt x="53" y="319"/>
                </a:cubicBezTo>
                <a:cubicBezTo>
                  <a:pt x="107" y="265"/>
                  <a:pt x="107" y="265"/>
                  <a:pt x="107" y="265"/>
                </a:cubicBezTo>
                <a:cubicBezTo>
                  <a:pt x="195" y="265"/>
                  <a:pt x="195" y="265"/>
                  <a:pt x="195" y="265"/>
                </a:cubicBezTo>
                <a:lnTo>
                  <a:pt x="133" y="469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grpSp>
        <p:nvGrpSpPr>
          <p:cNvPr id="31" name="Group 1"/>
          <p:cNvGrpSpPr>
            <a:grpSpLocks/>
          </p:cNvGrpSpPr>
          <p:nvPr/>
        </p:nvGrpSpPr>
        <p:grpSpPr bwMode="auto">
          <a:xfrm>
            <a:off x="3470901" y="3927413"/>
            <a:ext cx="291928" cy="287545"/>
            <a:chOff x="7197121" y="8332916"/>
            <a:chExt cx="553830" cy="543285"/>
          </a:xfrm>
          <a:solidFill>
            <a:srgbClr val="4B5050"/>
          </a:solidFill>
        </p:grpSpPr>
        <p:sp>
          <p:nvSpPr>
            <p:cNvPr id="139" name="Freeform 31"/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31 w 462"/>
                <a:gd name="T1" fmla="*/ 0 h 453"/>
                <a:gd name="T2" fmla="*/ 231 w 462"/>
                <a:gd name="T3" fmla="*/ 0 h 453"/>
                <a:gd name="T4" fmla="*/ 0 w 462"/>
                <a:gd name="T5" fmla="*/ 222 h 453"/>
                <a:gd name="T6" fmla="*/ 231 w 462"/>
                <a:gd name="T7" fmla="*/ 452 h 453"/>
                <a:gd name="T8" fmla="*/ 461 w 462"/>
                <a:gd name="T9" fmla="*/ 222 h 453"/>
                <a:gd name="T10" fmla="*/ 231 w 462"/>
                <a:gd name="T11" fmla="*/ 0 h 453"/>
                <a:gd name="T12" fmla="*/ 231 w 462"/>
                <a:gd name="T13" fmla="*/ 399 h 453"/>
                <a:gd name="T14" fmla="*/ 231 w 462"/>
                <a:gd name="T15" fmla="*/ 399 h 453"/>
                <a:gd name="T16" fmla="*/ 53 w 462"/>
                <a:gd name="T17" fmla="*/ 222 h 453"/>
                <a:gd name="T18" fmla="*/ 231 w 462"/>
                <a:gd name="T19" fmla="*/ 45 h 453"/>
                <a:gd name="T20" fmla="*/ 408 w 462"/>
                <a:gd name="T21" fmla="*/ 222 h 453"/>
                <a:gd name="T22" fmla="*/ 231 w 462"/>
                <a:gd name="T23" fmla="*/ 39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1625275">
                <a:defRPr/>
              </a:pPr>
              <a:endParaRPr lang="en-US" sz="2400" dirty="0"/>
            </a:p>
          </p:txBody>
        </p:sp>
        <p:sp>
          <p:nvSpPr>
            <p:cNvPr id="140" name="Freeform 32"/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36 w 107"/>
                <a:gd name="T1" fmla="*/ 0 h 222"/>
                <a:gd name="T2" fmla="*/ 0 w 107"/>
                <a:gd name="T3" fmla="*/ 0 h 222"/>
                <a:gd name="T4" fmla="*/ 0 w 107"/>
                <a:gd name="T5" fmla="*/ 133 h 222"/>
                <a:gd name="T6" fmla="*/ 89 w 107"/>
                <a:gd name="T7" fmla="*/ 221 h 222"/>
                <a:gd name="T8" fmla="*/ 106 w 107"/>
                <a:gd name="T9" fmla="*/ 195 h 222"/>
                <a:gd name="T10" fmla="*/ 36 w 107"/>
                <a:gd name="T11" fmla="*/ 114 h 222"/>
                <a:gd name="T12" fmla="*/ 36 w 107"/>
                <a:gd name="T1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1625275">
                <a:defRPr/>
              </a:pPr>
              <a:endParaRPr lang="en-US" sz="2400" dirty="0"/>
            </a:p>
          </p:txBody>
        </p:sp>
      </p:grpSp>
      <p:sp>
        <p:nvSpPr>
          <p:cNvPr id="32" name="Freeform 33"/>
          <p:cNvSpPr>
            <a:spLocks noChangeArrowheads="1"/>
          </p:cNvSpPr>
          <p:nvPr/>
        </p:nvSpPr>
        <p:spPr bwMode="auto">
          <a:xfrm>
            <a:off x="10374395" y="5211059"/>
            <a:ext cx="213988" cy="225691"/>
          </a:xfrm>
          <a:custGeom>
            <a:avLst/>
            <a:gdLst>
              <a:gd name="T0" fmla="*/ 149093 w 338"/>
              <a:gd name="T1" fmla="*/ 427421 h 356"/>
              <a:gd name="T2" fmla="*/ 149093 w 338"/>
              <a:gd name="T3" fmla="*/ 427421 h 356"/>
              <a:gd name="T4" fmla="*/ 117832 w 338"/>
              <a:gd name="T5" fmla="*/ 405749 h 356"/>
              <a:gd name="T6" fmla="*/ 10821 w 338"/>
              <a:gd name="T7" fmla="*/ 267289 h 356"/>
              <a:gd name="T8" fmla="*/ 21643 w 338"/>
              <a:gd name="T9" fmla="*/ 214312 h 356"/>
              <a:gd name="T10" fmla="*/ 74547 w 338"/>
              <a:gd name="T11" fmla="*/ 214312 h 356"/>
              <a:gd name="T12" fmla="*/ 149093 w 338"/>
              <a:gd name="T13" fmla="*/ 310633 h 356"/>
              <a:gd name="T14" fmla="*/ 319830 w 338"/>
              <a:gd name="T15" fmla="*/ 32508 h 356"/>
              <a:gd name="T16" fmla="*/ 383555 w 338"/>
              <a:gd name="T17" fmla="*/ 10836 h 356"/>
              <a:gd name="T18" fmla="*/ 394376 w 338"/>
              <a:gd name="T19" fmla="*/ 74648 h 356"/>
              <a:gd name="T20" fmla="*/ 192379 w 338"/>
              <a:gd name="T21" fmla="*/ 405749 h 356"/>
              <a:gd name="T22" fmla="*/ 149093 w 338"/>
              <a:gd name="T23" fmla="*/ 427421 h 35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38" h="356">
                <a:moveTo>
                  <a:pt x="124" y="355"/>
                </a:moveTo>
                <a:lnTo>
                  <a:pt x="124" y="355"/>
                </a:lnTo>
                <a:cubicBezTo>
                  <a:pt x="115" y="355"/>
                  <a:pt x="107" y="346"/>
                  <a:pt x="98" y="337"/>
                </a:cubicBezTo>
                <a:cubicBezTo>
                  <a:pt x="9" y="222"/>
                  <a:pt x="9" y="222"/>
                  <a:pt x="9" y="222"/>
                </a:cubicBezTo>
                <a:cubicBezTo>
                  <a:pt x="0" y="204"/>
                  <a:pt x="0" y="187"/>
                  <a:pt x="18" y="178"/>
                </a:cubicBezTo>
                <a:cubicBezTo>
                  <a:pt x="36" y="160"/>
                  <a:pt x="53" y="168"/>
                  <a:pt x="62" y="178"/>
                </a:cubicBezTo>
                <a:cubicBezTo>
                  <a:pt x="124" y="258"/>
                  <a:pt x="124" y="258"/>
                  <a:pt x="124" y="258"/>
                </a:cubicBezTo>
                <a:cubicBezTo>
                  <a:pt x="266" y="27"/>
                  <a:pt x="266" y="27"/>
                  <a:pt x="266" y="27"/>
                </a:cubicBezTo>
                <a:cubicBezTo>
                  <a:pt x="284" y="9"/>
                  <a:pt x="301" y="0"/>
                  <a:pt x="319" y="9"/>
                </a:cubicBezTo>
                <a:cubicBezTo>
                  <a:pt x="337" y="18"/>
                  <a:pt x="337" y="45"/>
                  <a:pt x="328" y="62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51" y="346"/>
                  <a:pt x="142" y="355"/>
                  <a:pt x="124" y="355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3" name="Freeform 34"/>
          <p:cNvSpPr>
            <a:spLocks noChangeArrowheads="1"/>
          </p:cNvSpPr>
          <p:nvPr/>
        </p:nvSpPr>
        <p:spPr bwMode="auto">
          <a:xfrm>
            <a:off x="9148981" y="3912087"/>
            <a:ext cx="178044" cy="314295"/>
          </a:xfrm>
          <a:custGeom>
            <a:avLst/>
            <a:gdLst>
              <a:gd name="T0" fmla="*/ 336946 w 284"/>
              <a:gd name="T1" fmla="*/ 138116 h 497"/>
              <a:gd name="T2" fmla="*/ 336946 w 284"/>
              <a:gd name="T3" fmla="*/ 138116 h 497"/>
              <a:gd name="T4" fmla="*/ 336946 w 284"/>
              <a:gd name="T5" fmla="*/ 74462 h 497"/>
              <a:gd name="T6" fmla="*/ 169069 w 284"/>
              <a:gd name="T7" fmla="*/ 0 h 497"/>
              <a:gd name="T8" fmla="*/ 0 w 284"/>
              <a:gd name="T9" fmla="*/ 74462 h 497"/>
              <a:gd name="T10" fmla="*/ 0 w 284"/>
              <a:gd name="T11" fmla="*/ 138116 h 497"/>
              <a:gd name="T12" fmla="*/ 115490 w 284"/>
              <a:gd name="T13" fmla="*/ 297849 h 497"/>
              <a:gd name="T14" fmla="*/ 0 w 284"/>
              <a:gd name="T15" fmla="*/ 457583 h 497"/>
              <a:gd name="T16" fmla="*/ 0 w 284"/>
              <a:gd name="T17" fmla="*/ 532046 h 497"/>
              <a:gd name="T18" fmla="*/ 169069 w 284"/>
              <a:gd name="T19" fmla="*/ 595699 h 497"/>
              <a:gd name="T20" fmla="*/ 336946 w 284"/>
              <a:gd name="T21" fmla="*/ 532046 h 497"/>
              <a:gd name="T22" fmla="*/ 336946 w 284"/>
              <a:gd name="T23" fmla="*/ 457583 h 497"/>
              <a:gd name="T24" fmla="*/ 221456 w 284"/>
              <a:gd name="T25" fmla="*/ 297849 h 497"/>
              <a:gd name="T26" fmla="*/ 336946 w 284"/>
              <a:gd name="T27" fmla="*/ 138116 h 497"/>
              <a:gd name="T28" fmla="*/ 52387 w 284"/>
              <a:gd name="T29" fmla="*/ 74462 h 497"/>
              <a:gd name="T30" fmla="*/ 52387 w 284"/>
              <a:gd name="T31" fmla="*/ 74462 h 497"/>
              <a:gd name="T32" fmla="*/ 169069 w 284"/>
              <a:gd name="T33" fmla="*/ 42035 h 497"/>
              <a:gd name="T34" fmla="*/ 284559 w 284"/>
              <a:gd name="T35" fmla="*/ 74462 h 497"/>
              <a:gd name="T36" fmla="*/ 295275 w 284"/>
              <a:gd name="T37" fmla="*/ 85271 h 497"/>
              <a:gd name="T38" fmla="*/ 169069 w 284"/>
              <a:gd name="T39" fmla="*/ 116498 h 497"/>
              <a:gd name="T40" fmla="*/ 41672 w 284"/>
              <a:gd name="T41" fmla="*/ 85271 h 497"/>
              <a:gd name="T42" fmla="*/ 52387 w 284"/>
              <a:gd name="T43" fmla="*/ 74462 h 497"/>
              <a:gd name="T44" fmla="*/ 179784 w 284"/>
              <a:gd name="T45" fmla="*/ 297849 h 497"/>
              <a:gd name="T46" fmla="*/ 179784 w 284"/>
              <a:gd name="T47" fmla="*/ 297849 h 497"/>
              <a:gd name="T48" fmla="*/ 242887 w 284"/>
              <a:gd name="T49" fmla="*/ 393930 h 497"/>
              <a:gd name="T50" fmla="*/ 295275 w 284"/>
              <a:gd name="T51" fmla="*/ 457583 h 497"/>
              <a:gd name="T52" fmla="*/ 295275 w 284"/>
              <a:gd name="T53" fmla="*/ 499619 h 497"/>
              <a:gd name="T54" fmla="*/ 179784 w 284"/>
              <a:gd name="T55" fmla="*/ 425156 h 497"/>
              <a:gd name="T56" fmla="*/ 158353 w 284"/>
              <a:gd name="T57" fmla="*/ 425156 h 497"/>
              <a:gd name="T58" fmla="*/ 41672 w 284"/>
              <a:gd name="T59" fmla="*/ 499619 h 497"/>
              <a:gd name="T60" fmla="*/ 41672 w 284"/>
              <a:gd name="T61" fmla="*/ 457583 h 497"/>
              <a:gd name="T62" fmla="*/ 95250 w 284"/>
              <a:gd name="T63" fmla="*/ 393930 h 497"/>
              <a:gd name="T64" fmla="*/ 158353 w 284"/>
              <a:gd name="T65" fmla="*/ 297849 h 497"/>
              <a:gd name="T66" fmla="*/ 95250 w 284"/>
              <a:gd name="T67" fmla="*/ 212578 h 497"/>
              <a:gd name="T68" fmla="*/ 41672 w 284"/>
              <a:gd name="T69" fmla="*/ 138116 h 497"/>
              <a:gd name="T70" fmla="*/ 41672 w 284"/>
              <a:gd name="T71" fmla="*/ 105689 h 497"/>
              <a:gd name="T72" fmla="*/ 169069 w 284"/>
              <a:gd name="T73" fmla="*/ 138116 h 497"/>
              <a:gd name="T74" fmla="*/ 295275 w 284"/>
              <a:gd name="T75" fmla="*/ 105689 h 497"/>
              <a:gd name="T76" fmla="*/ 295275 w 284"/>
              <a:gd name="T77" fmla="*/ 138116 h 497"/>
              <a:gd name="T78" fmla="*/ 242887 w 284"/>
              <a:gd name="T79" fmla="*/ 212578 h 497"/>
              <a:gd name="T80" fmla="*/ 179784 w 284"/>
              <a:gd name="T81" fmla="*/ 297849 h 49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84" h="497">
                <a:moveTo>
                  <a:pt x="283" y="115"/>
                </a:moveTo>
                <a:lnTo>
                  <a:pt x="283" y="115"/>
                </a:lnTo>
                <a:cubicBezTo>
                  <a:pt x="283" y="62"/>
                  <a:pt x="283" y="62"/>
                  <a:pt x="283" y="62"/>
                </a:cubicBezTo>
                <a:cubicBezTo>
                  <a:pt x="283" y="35"/>
                  <a:pt x="221" y="0"/>
                  <a:pt x="142" y="0"/>
                </a:cubicBezTo>
                <a:cubicBezTo>
                  <a:pt x="61" y="0"/>
                  <a:pt x="0" y="35"/>
                  <a:pt x="0" y="62"/>
                </a:cubicBezTo>
                <a:cubicBezTo>
                  <a:pt x="0" y="62"/>
                  <a:pt x="0" y="62"/>
                  <a:pt x="0" y="115"/>
                </a:cubicBezTo>
                <a:cubicBezTo>
                  <a:pt x="0" y="168"/>
                  <a:pt x="97" y="213"/>
                  <a:pt x="97" y="248"/>
                </a:cubicBezTo>
                <a:cubicBezTo>
                  <a:pt x="97" y="292"/>
                  <a:pt x="0" y="328"/>
                  <a:pt x="0" y="381"/>
                </a:cubicBezTo>
                <a:cubicBezTo>
                  <a:pt x="0" y="434"/>
                  <a:pt x="0" y="443"/>
                  <a:pt x="0" y="443"/>
                </a:cubicBezTo>
                <a:cubicBezTo>
                  <a:pt x="0" y="460"/>
                  <a:pt x="61" y="496"/>
                  <a:pt x="142" y="496"/>
                </a:cubicBezTo>
                <a:cubicBezTo>
                  <a:pt x="221" y="496"/>
                  <a:pt x="283" y="460"/>
                  <a:pt x="283" y="443"/>
                </a:cubicBezTo>
                <a:cubicBezTo>
                  <a:pt x="283" y="443"/>
                  <a:pt x="283" y="434"/>
                  <a:pt x="283" y="381"/>
                </a:cubicBezTo>
                <a:cubicBezTo>
                  <a:pt x="283" y="328"/>
                  <a:pt x="186" y="292"/>
                  <a:pt x="186" y="248"/>
                </a:cubicBezTo>
                <a:cubicBezTo>
                  <a:pt x="186" y="213"/>
                  <a:pt x="283" y="168"/>
                  <a:pt x="283" y="115"/>
                </a:cubicBezTo>
                <a:close/>
                <a:moveTo>
                  <a:pt x="44" y="62"/>
                </a:moveTo>
                <a:lnTo>
                  <a:pt x="44" y="62"/>
                </a:lnTo>
                <a:cubicBezTo>
                  <a:pt x="61" y="53"/>
                  <a:pt x="88" y="35"/>
                  <a:pt x="142" y="35"/>
                </a:cubicBezTo>
                <a:cubicBezTo>
                  <a:pt x="195" y="35"/>
                  <a:pt x="239" y="62"/>
                  <a:pt x="239" y="62"/>
                </a:cubicBezTo>
                <a:cubicBezTo>
                  <a:pt x="248" y="62"/>
                  <a:pt x="257" y="71"/>
                  <a:pt x="248" y="71"/>
                </a:cubicBezTo>
                <a:cubicBezTo>
                  <a:pt x="230" y="88"/>
                  <a:pt x="186" y="97"/>
                  <a:pt x="142" y="97"/>
                </a:cubicBezTo>
                <a:cubicBezTo>
                  <a:pt x="97" y="97"/>
                  <a:pt x="53" y="88"/>
                  <a:pt x="35" y="71"/>
                </a:cubicBezTo>
                <a:cubicBezTo>
                  <a:pt x="26" y="71"/>
                  <a:pt x="44" y="62"/>
                  <a:pt x="44" y="62"/>
                </a:cubicBezTo>
                <a:close/>
                <a:moveTo>
                  <a:pt x="151" y="248"/>
                </a:moveTo>
                <a:lnTo>
                  <a:pt x="151" y="248"/>
                </a:lnTo>
                <a:cubicBezTo>
                  <a:pt x="151" y="283"/>
                  <a:pt x="177" y="301"/>
                  <a:pt x="204" y="328"/>
                </a:cubicBezTo>
                <a:cubicBezTo>
                  <a:pt x="221" y="345"/>
                  <a:pt x="248" y="372"/>
                  <a:pt x="248" y="381"/>
                </a:cubicBezTo>
                <a:cubicBezTo>
                  <a:pt x="248" y="416"/>
                  <a:pt x="248" y="416"/>
                  <a:pt x="248" y="416"/>
                </a:cubicBezTo>
                <a:cubicBezTo>
                  <a:pt x="230" y="407"/>
                  <a:pt x="151" y="390"/>
                  <a:pt x="151" y="354"/>
                </a:cubicBezTo>
                <a:cubicBezTo>
                  <a:pt x="151" y="337"/>
                  <a:pt x="133" y="337"/>
                  <a:pt x="133" y="354"/>
                </a:cubicBezTo>
                <a:cubicBezTo>
                  <a:pt x="133" y="390"/>
                  <a:pt x="61" y="407"/>
                  <a:pt x="35" y="416"/>
                </a:cubicBezTo>
                <a:cubicBezTo>
                  <a:pt x="35" y="381"/>
                  <a:pt x="35" y="381"/>
                  <a:pt x="35" y="381"/>
                </a:cubicBezTo>
                <a:cubicBezTo>
                  <a:pt x="35" y="372"/>
                  <a:pt x="61" y="345"/>
                  <a:pt x="80" y="328"/>
                </a:cubicBezTo>
                <a:cubicBezTo>
                  <a:pt x="106" y="301"/>
                  <a:pt x="133" y="283"/>
                  <a:pt x="133" y="248"/>
                </a:cubicBezTo>
                <a:cubicBezTo>
                  <a:pt x="133" y="222"/>
                  <a:pt x="106" y="203"/>
                  <a:pt x="80" y="177"/>
                </a:cubicBezTo>
                <a:cubicBezTo>
                  <a:pt x="61" y="159"/>
                  <a:pt x="35" y="132"/>
                  <a:pt x="35" y="115"/>
                </a:cubicBezTo>
                <a:cubicBezTo>
                  <a:pt x="35" y="88"/>
                  <a:pt x="35" y="88"/>
                  <a:pt x="35" y="88"/>
                </a:cubicBezTo>
                <a:cubicBezTo>
                  <a:pt x="61" y="106"/>
                  <a:pt x="97" y="115"/>
                  <a:pt x="142" y="115"/>
                </a:cubicBezTo>
                <a:cubicBezTo>
                  <a:pt x="186" y="115"/>
                  <a:pt x="230" y="106"/>
                  <a:pt x="248" y="88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48" y="132"/>
                  <a:pt x="221" y="159"/>
                  <a:pt x="204" y="177"/>
                </a:cubicBezTo>
                <a:cubicBezTo>
                  <a:pt x="177" y="203"/>
                  <a:pt x="151" y="222"/>
                  <a:pt x="151" y="24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4" name="Freeform 35"/>
          <p:cNvSpPr>
            <a:spLocks noChangeArrowheads="1"/>
          </p:cNvSpPr>
          <p:nvPr/>
        </p:nvSpPr>
        <p:spPr bwMode="auto">
          <a:xfrm>
            <a:off x="10978743" y="2086503"/>
            <a:ext cx="224855" cy="262469"/>
          </a:xfrm>
          <a:custGeom>
            <a:avLst/>
            <a:gdLst>
              <a:gd name="T0" fmla="*/ 383733 w 355"/>
              <a:gd name="T1" fmla="*/ 168549 h 417"/>
              <a:gd name="T2" fmla="*/ 383733 w 355"/>
              <a:gd name="T3" fmla="*/ 168549 h 417"/>
              <a:gd name="T4" fmla="*/ 329601 w 355"/>
              <a:gd name="T5" fmla="*/ 168549 h 417"/>
              <a:gd name="T6" fmla="*/ 329601 w 355"/>
              <a:gd name="T7" fmla="*/ 126711 h 417"/>
              <a:gd name="T8" fmla="*/ 211715 w 355"/>
              <a:gd name="T9" fmla="*/ 0 h 417"/>
              <a:gd name="T10" fmla="*/ 95031 w 355"/>
              <a:gd name="T11" fmla="*/ 126711 h 417"/>
              <a:gd name="T12" fmla="*/ 95031 w 355"/>
              <a:gd name="T13" fmla="*/ 168549 h 417"/>
              <a:gd name="T14" fmla="*/ 30073 w 355"/>
              <a:gd name="T15" fmla="*/ 168549 h 417"/>
              <a:gd name="T16" fmla="*/ 0 w 355"/>
              <a:gd name="T17" fmla="*/ 211583 h 417"/>
              <a:gd name="T18" fmla="*/ 0 w 355"/>
              <a:gd name="T19" fmla="*/ 444683 h 417"/>
              <a:gd name="T20" fmla="*/ 30073 w 355"/>
              <a:gd name="T21" fmla="*/ 475763 h 417"/>
              <a:gd name="T22" fmla="*/ 63755 w 355"/>
              <a:gd name="T23" fmla="*/ 486521 h 417"/>
              <a:gd name="T24" fmla="*/ 127510 w 355"/>
              <a:gd name="T25" fmla="*/ 497280 h 417"/>
              <a:gd name="T26" fmla="*/ 297122 w 355"/>
              <a:gd name="T27" fmla="*/ 497280 h 417"/>
              <a:gd name="T28" fmla="*/ 360877 w 355"/>
              <a:gd name="T29" fmla="*/ 486521 h 417"/>
              <a:gd name="T30" fmla="*/ 393356 w 355"/>
              <a:gd name="T31" fmla="*/ 475763 h 417"/>
              <a:gd name="T32" fmla="*/ 425835 w 355"/>
              <a:gd name="T33" fmla="*/ 444683 h 417"/>
              <a:gd name="T34" fmla="*/ 425835 w 355"/>
              <a:gd name="T35" fmla="*/ 211583 h 417"/>
              <a:gd name="T36" fmla="*/ 383733 w 355"/>
              <a:gd name="T37" fmla="*/ 168549 h 417"/>
              <a:gd name="T38" fmla="*/ 147960 w 355"/>
              <a:gd name="T39" fmla="*/ 115952 h 417"/>
              <a:gd name="T40" fmla="*/ 147960 w 355"/>
              <a:gd name="T41" fmla="*/ 115952 h 417"/>
              <a:gd name="T42" fmla="*/ 211715 w 355"/>
              <a:gd name="T43" fmla="*/ 52597 h 417"/>
              <a:gd name="T44" fmla="*/ 275470 w 355"/>
              <a:gd name="T45" fmla="*/ 115952 h 417"/>
              <a:gd name="T46" fmla="*/ 275470 w 355"/>
              <a:gd name="T47" fmla="*/ 168549 h 417"/>
              <a:gd name="T48" fmla="*/ 147960 w 355"/>
              <a:gd name="T49" fmla="*/ 168549 h 417"/>
              <a:gd name="T50" fmla="*/ 147960 w 355"/>
              <a:gd name="T51" fmla="*/ 115952 h 4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55" h="417">
                <a:moveTo>
                  <a:pt x="319" y="141"/>
                </a:moveTo>
                <a:lnTo>
                  <a:pt x="319" y="141"/>
                </a:lnTo>
                <a:cubicBezTo>
                  <a:pt x="274" y="141"/>
                  <a:pt x="274" y="141"/>
                  <a:pt x="274" y="141"/>
                </a:cubicBezTo>
                <a:cubicBezTo>
                  <a:pt x="274" y="106"/>
                  <a:pt x="274" y="106"/>
                  <a:pt x="274" y="106"/>
                </a:cubicBezTo>
                <a:cubicBezTo>
                  <a:pt x="274" y="35"/>
                  <a:pt x="238" y="0"/>
                  <a:pt x="176" y="0"/>
                </a:cubicBezTo>
                <a:cubicBezTo>
                  <a:pt x="106" y="0"/>
                  <a:pt x="79" y="35"/>
                  <a:pt x="79" y="106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25" y="141"/>
                  <a:pt x="25" y="141"/>
                  <a:pt x="25" y="141"/>
                </a:cubicBezTo>
                <a:cubicBezTo>
                  <a:pt x="17" y="141"/>
                  <a:pt x="0" y="159"/>
                  <a:pt x="0" y="17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1"/>
                  <a:pt x="17" y="398"/>
                  <a:pt x="25" y="398"/>
                </a:cubicBezTo>
                <a:cubicBezTo>
                  <a:pt x="53" y="407"/>
                  <a:pt x="53" y="407"/>
                  <a:pt x="53" y="407"/>
                </a:cubicBezTo>
                <a:cubicBezTo>
                  <a:pt x="70" y="416"/>
                  <a:pt x="88" y="416"/>
                  <a:pt x="106" y="416"/>
                </a:cubicBezTo>
                <a:cubicBezTo>
                  <a:pt x="247" y="416"/>
                  <a:pt x="247" y="416"/>
                  <a:pt x="247" y="416"/>
                </a:cubicBezTo>
                <a:cubicBezTo>
                  <a:pt x="265" y="416"/>
                  <a:pt x="283" y="416"/>
                  <a:pt x="300" y="407"/>
                </a:cubicBezTo>
                <a:cubicBezTo>
                  <a:pt x="327" y="398"/>
                  <a:pt x="327" y="398"/>
                  <a:pt x="327" y="398"/>
                </a:cubicBezTo>
                <a:cubicBezTo>
                  <a:pt x="336" y="398"/>
                  <a:pt x="354" y="381"/>
                  <a:pt x="354" y="372"/>
                </a:cubicBezTo>
                <a:cubicBezTo>
                  <a:pt x="354" y="177"/>
                  <a:pt x="354" y="177"/>
                  <a:pt x="354" y="177"/>
                </a:cubicBezTo>
                <a:cubicBezTo>
                  <a:pt x="354" y="159"/>
                  <a:pt x="336" y="141"/>
                  <a:pt x="319" y="141"/>
                </a:cubicBezTo>
                <a:close/>
                <a:moveTo>
                  <a:pt x="123" y="97"/>
                </a:moveTo>
                <a:lnTo>
                  <a:pt x="123" y="97"/>
                </a:lnTo>
                <a:cubicBezTo>
                  <a:pt x="123" y="62"/>
                  <a:pt x="150" y="44"/>
                  <a:pt x="176" y="44"/>
                </a:cubicBezTo>
                <a:cubicBezTo>
                  <a:pt x="203" y="44"/>
                  <a:pt x="229" y="62"/>
                  <a:pt x="229" y="97"/>
                </a:cubicBezTo>
                <a:cubicBezTo>
                  <a:pt x="229" y="141"/>
                  <a:pt x="229" y="141"/>
                  <a:pt x="229" y="141"/>
                </a:cubicBezTo>
                <a:cubicBezTo>
                  <a:pt x="123" y="141"/>
                  <a:pt x="123" y="141"/>
                  <a:pt x="123" y="141"/>
                </a:cubicBezTo>
                <a:lnTo>
                  <a:pt x="123" y="9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5" name="Freeform 36"/>
          <p:cNvSpPr>
            <a:spLocks noChangeArrowheads="1"/>
          </p:cNvSpPr>
          <p:nvPr/>
        </p:nvSpPr>
        <p:spPr bwMode="auto">
          <a:xfrm>
            <a:off x="9704011" y="4554050"/>
            <a:ext cx="302592" cy="274172"/>
          </a:xfrm>
          <a:custGeom>
            <a:avLst/>
            <a:gdLst>
              <a:gd name="T0" fmla="*/ 286140 w 480"/>
              <a:gd name="T1" fmla="*/ 391719 h 436"/>
              <a:gd name="T2" fmla="*/ 286140 w 480"/>
              <a:gd name="T3" fmla="*/ 391719 h 436"/>
              <a:gd name="T4" fmla="*/ 222687 w 480"/>
              <a:gd name="T5" fmla="*/ 456210 h 436"/>
              <a:gd name="T6" fmla="*/ 286140 w 480"/>
              <a:gd name="T7" fmla="*/ 519506 h 436"/>
              <a:gd name="T8" fmla="*/ 349594 w 480"/>
              <a:gd name="T9" fmla="*/ 456210 h 436"/>
              <a:gd name="T10" fmla="*/ 286140 w 480"/>
              <a:gd name="T11" fmla="*/ 391719 h 436"/>
              <a:gd name="T12" fmla="*/ 159233 w 480"/>
              <a:gd name="T13" fmla="*/ 328423 h 436"/>
              <a:gd name="T14" fmla="*/ 159233 w 480"/>
              <a:gd name="T15" fmla="*/ 328423 h 436"/>
              <a:gd name="T16" fmla="*/ 201136 w 480"/>
              <a:gd name="T17" fmla="*/ 371417 h 436"/>
              <a:gd name="T18" fmla="*/ 371144 w 480"/>
              <a:gd name="T19" fmla="*/ 371417 h 436"/>
              <a:gd name="T20" fmla="*/ 413048 w 480"/>
              <a:gd name="T21" fmla="*/ 328423 h 436"/>
              <a:gd name="T22" fmla="*/ 159233 w 480"/>
              <a:gd name="T23" fmla="*/ 328423 h 436"/>
              <a:gd name="T24" fmla="*/ 74229 w 480"/>
              <a:gd name="T25" fmla="*/ 243630 h 436"/>
              <a:gd name="T26" fmla="*/ 74229 w 480"/>
              <a:gd name="T27" fmla="*/ 243630 h 436"/>
              <a:gd name="T28" fmla="*/ 117329 w 480"/>
              <a:gd name="T29" fmla="*/ 286624 h 436"/>
              <a:gd name="T30" fmla="*/ 456148 w 480"/>
              <a:gd name="T31" fmla="*/ 286624 h 436"/>
              <a:gd name="T32" fmla="*/ 499249 w 480"/>
              <a:gd name="T33" fmla="*/ 243630 h 436"/>
              <a:gd name="T34" fmla="*/ 74229 w 480"/>
              <a:gd name="T35" fmla="*/ 243630 h 436"/>
              <a:gd name="T36" fmla="*/ 0 w 480"/>
              <a:gd name="T37" fmla="*/ 160032 h 436"/>
              <a:gd name="T38" fmla="*/ 0 w 480"/>
              <a:gd name="T39" fmla="*/ 160032 h 436"/>
              <a:gd name="T40" fmla="*/ 31128 w 480"/>
              <a:gd name="T41" fmla="*/ 201831 h 436"/>
              <a:gd name="T42" fmla="*/ 530377 w 480"/>
              <a:gd name="T43" fmla="*/ 201831 h 436"/>
              <a:gd name="T44" fmla="*/ 573478 w 480"/>
              <a:gd name="T45" fmla="*/ 160032 h 436"/>
              <a:gd name="T46" fmla="*/ 0 w 480"/>
              <a:gd name="T47" fmla="*/ 160032 h 4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80" h="436">
                <a:moveTo>
                  <a:pt x="239" y="328"/>
                </a:moveTo>
                <a:lnTo>
                  <a:pt x="239" y="328"/>
                </a:lnTo>
                <a:cubicBezTo>
                  <a:pt x="213" y="328"/>
                  <a:pt x="186" y="355"/>
                  <a:pt x="186" y="382"/>
                </a:cubicBezTo>
                <a:cubicBezTo>
                  <a:pt x="186" y="409"/>
                  <a:pt x="213" y="435"/>
                  <a:pt x="239" y="435"/>
                </a:cubicBezTo>
                <a:cubicBezTo>
                  <a:pt x="266" y="435"/>
                  <a:pt x="292" y="409"/>
                  <a:pt x="292" y="382"/>
                </a:cubicBezTo>
                <a:cubicBezTo>
                  <a:pt x="292" y="355"/>
                  <a:pt x="266" y="328"/>
                  <a:pt x="239" y="328"/>
                </a:cubicBezTo>
                <a:close/>
                <a:moveTo>
                  <a:pt x="133" y="275"/>
                </a:moveTo>
                <a:lnTo>
                  <a:pt x="133" y="275"/>
                </a:lnTo>
                <a:cubicBezTo>
                  <a:pt x="168" y="311"/>
                  <a:pt x="168" y="311"/>
                  <a:pt x="168" y="311"/>
                </a:cubicBezTo>
                <a:cubicBezTo>
                  <a:pt x="204" y="275"/>
                  <a:pt x="266" y="275"/>
                  <a:pt x="310" y="311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283" y="222"/>
                  <a:pt x="195" y="222"/>
                  <a:pt x="133" y="275"/>
                </a:cubicBezTo>
                <a:close/>
                <a:moveTo>
                  <a:pt x="62" y="204"/>
                </a:moveTo>
                <a:lnTo>
                  <a:pt x="62" y="204"/>
                </a:lnTo>
                <a:cubicBezTo>
                  <a:pt x="98" y="240"/>
                  <a:pt x="98" y="240"/>
                  <a:pt x="98" y="240"/>
                </a:cubicBezTo>
                <a:cubicBezTo>
                  <a:pt x="177" y="169"/>
                  <a:pt x="301" y="169"/>
                  <a:pt x="381" y="240"/>
                </a:cubicBezTo>
                <a:cubicBezTo>
                  <a:pt x="417" y="204"/>
                  <a:pt x="417" y="204"/>
                  <a:pt x="417" y="204"/>
                </a:cubicBezTo>
                <a:cubicBezTo>
                  <a:pt x="319" y="107"/>
                  <a:pt x="160" y="107"/>
                  <a:pt x="62" y="204"/>
                </a:cubicBezTo>
                <a:close/>
                <a:moveTo>
                  <a:pt x="0" y="134"/>
                </a:moveTo>
                <a:lnTo>
                  <a:pt x="0" y="134"/>
                </a:lnTo>
                <a:cubicBezTo>
                  <a:pt x="26" y="169"/>
                  <a:pt x="26" y="169"/>
                  <a:pt x="26" y="169"/>
                </a:cubicBezTo>
                <a:cubicBezTo>
                  <a:pt x="142" y="54"/>
                  <a:pt x="328" y="54"/>
                  <a:pt x="443" y="169"/>
                </a:cubicBezTo>
                <a:cubicBezTo>
                  <a:pt x="479" y="134"/>
                  <a:pt x="479" y="134"/>
                  <a:pt x="479" y="134"/>
                </a:cubicBezTo>
                <a:cubicBezTo>
                  <a:pt x="345" y="0"/>
                  <a:pt x="133" y="0"/>
                  <a:pt x="0" y="13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6" name="Freeform 37"/>
          <p:cNvSpPr>
            <a:spLocks noChangeArrowheads="1"/>
          </p:cNvSpPr>
          <p:nvPr/>
        </p:nvSpPr>
        <p:spPr bwMode="auto">
          <a:xfrm>
            <a:off x="11027224" y="5240315"/>
            <a:ext cx="149624" cy="169685"/>
          </a:xfrm>
          <a:custGeom>
            <a:avLst/>
            <a:gdLst>
              <a:gd name="T0" fmla="*/ 272323 w 240"/>
              <a:gd name="T1" fmla="*/ 257086 h 267"/>
              <a:gd name="T2" fmla="*/ 272323 w 240"/>
              <a:gd name="T3" fmla="*/ 257086 h 267"/>
              <a:gd name="T4" fmla="*/ 189442 w 240"/>
              <a:gd name="T5" fmla="*/ 160528 h 267"/>
              <a:gd name="T6" fmla="*/ 272323 w 240"/>
              <a:gd name="T7" fmla="*/ 63970 h 267"/>
              <a:gd name="T8" fmla="*/ 272323 w 240"/>
              <a:gd name="T9" fmla="*/ 20519 h 267"/>
              <a:gd name="T10" fmla="*/ 219042 w 240"/>
              <a:gd name="T11" fmla="*/ 20519 h 267"/>
              <a:gd name="T12" fmla="*/ 146818 w 240"/>
              <a:gd name="T13" fmla="*/ 106214 h 267"/>
              <a:gd name="T14" fmla="*/ 73409 w 240"/>
              <a:gd name="T15" fmla="*/ 20519 h 267"/>
              <a:gd name="T16" fmla="*/ 21312 w 240"/>
              <a:gd name="T17" fmla="*/ 20519 h 267"/>
              <a:gd name="T18" fmla="*/ 21312 w 240"/>
              <a:gd name="T19" fmla="*/ 63970 h 267"/>
              <a:gd name="T20" fmla="*/ 104193 w 240"/>
              <a:gd name="T21" fmla="*/ 160528 h 267"/>
              <a:gd name="T22" fmla="*/ 21312 w 240"/>
              <a:gd name="T23" fmla="*/ 257086 h 267"/>
              <a:gd name="T24" fmla="*/ 21312 w 240"/>
              <a:gd name="T25" fmla="*/ 310193 h 267"/>
              <a:gd name="T26" fmla="*/ 73409 w 240"/>
              <a:gd name="T27" fmla="*/ 310193 h 267"/>
              <a:gd name="T28" fmla="*/ 146818 w 240"/>
              <a:gd name="T29" fmla="*/ 213635 h 267"/>
              <a:gd name="T30" fmla="*/ 219042 w 240"/>
              <a:gd name="T31" fmla="*/ 310193 h 267"/>
              <a:gd name="T32" fmla="*/ 272323 w 240"/>
              <a:gd name="T33" fmla="*/ 310193 h 267"/>
              <a:gd name="T34" fmla="*/ 272323 w 240"/>
              <a:gd name="T35" fmla="*/ 257086 h 26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40" h="267">
                <a:moveTo>
                  <a:pt x="230" y="213"/>
                </a:moveTo>
                <a:lnTo>
                  <a:pt x="230" y="213"/>
                </a:lnTo>
                <a:cubicBezTo>
                  <a:pt x="160" y="133"/>
                  <a:pt x="160" y="133"/>
                  <a:pt x="160" y="133"/>
                </a:cubicBezTo>
                <a:cubicBezTo>
                  <a:pt x="230" y="53"/>
                  <a:pt x="230" y="53"/>
                  <a:pt x="230" y="53"/>
                </a:cubicBezTo>
                <a:cubicBezTo>
                  <a:pt x="239" y="44"/>
                  <a:pt x="239" y="26"/>
                  <a:pt x="230" y="17"/>
                </a:cubicBezTo>
                <a:cubicBezTo>
                  <a:pt x="222" y="0"/>
                  <a:pt x="204" y="0"/>
                  <a:pt x="185" y="17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62" y="17"/>
                  <a:pt x="62" y="17"/>
                  <a:pt x="62" y="17"/>
                </a:cubicBezTo>
                <a:cubicBezTo>
                  <a:pt x="44" y="0"/>
                  <a:pt x="26" y="0"/>
                  <a:pt x="18" y="17"/>
                </a:cubicBezTo>
                <a:cubicBezTo>
                  <a:pt x="0" y="26"/>
                  <a:pt x="0" y="44"/>
                  <a:pt x="18" y="53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18" y="213"/>
                  <a:pt x="18" y="213"/>
                  <a:pt x="18" y="213"/>
                </a:cubicBezTo>
                <a:cubicBezTo>
                  <a:pt x="0" y="221"/>
                  <a:pt x="0" y="248"/>
                  <a:pt x="18" y="257"/>
                </a:cubicBezTo>
                <a:cubicBezTo>
                  <a:pt x="26" y="266"/>
                  <a:pt x="44" y="266"/>
                  <a:pt x="62" y="25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204" y="266"/>
                  <a:pt x="222" y="266"/>
                  <a:pt x="230" y="257"/>
                </a:cubicBezTo>
                <a:cubicBezTo>
                  <a:pt x="239" y="248"/>
                  <a:pt x="239" y="221"/>
                  <a:pt x="230" y="213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7" name="Freeform 38"/>
          <p:cNvSpPr>
            <a:spLocks noChangeArrowheads="1"/>
          </p:cNvSpPr>
          <p:nvPr/>
        </p:nvSpPr>
        <p:spPr bwMode="auto">
          <a:xfrm>
            <a:off x="5423421" y="3927132"/>
            <a:ext cx="126220" cy="287547"/>
          </a:xfrm>
          <a:custGeom>
            <a:avLst/>
            <a:gdLst>
              <a:gd name="T0" fmla="*/ 30403 w 205"/>
              <a:gd name="T1" fmla="*/ 534045 h 453"/>
              <a:gd name="T2" fmla="*/ 30403 w 205"/>
              <a:gd name="T3" fmla="*/ 534045 h 453"/>
              <a:gd name="T4" fmla="*/ 123949 w 205"/>
              <a:gd name="T5" fmla="*/ 320668 h 453"/>
              <a:gd name="T6" fmla="*/ 9355 w 205"/>
              <a:gd name="T7" fmla="*/ 255570 h 453"/>
              <a:gd name="T8" fmla="*/ 217496 w 205"/>
              <a:gd name="T9" fmla="*/ 0 h 453"/>
              <a:gd name="T10" fmla="*/ 123949 w 205"/>
              <a:gd name="T11" fmla="*/ 225432 h 453"/>
              <a:gd name="T12" fmla="*/ 238544 w 205"/>
              <a:gd name="T13" fmla="*/ 289325 h 453"/>
              <a:gd name="T14" fmla="*/ 30403 w 205"/>
              <a:gd name="T15" fmla="*/ 534045 h 45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5" h="453">
                <a:moveTo>
                  <a:pt x="26" y="443"/>
                </a:moveTo>
                <a:lnTo>
                  <a:pt x="26" y="443"/>
                </a:lnTo>
                <a:cubicBezTo>
                  <a:pt x="17" y="443"/>
                  <a:pt x="106" y="266"/>
                  <a:pt x="106" y="266"/>
                </a:cubicBezTo>
                <a:cubicBezTo>
                  <a:pt x="97" y="257"/>
                  <a:pt x="8" y="231"/>
                  <a:pt x="8" y="212"/>
                </a:cubicBezTo>
                <a:cubicBezTo>
                  <a:pt x="0" y="196"/>
                  <a:pt x="177" y="0"/>
                  <a:pt x="186" y="0"/>
                </a:cubicBezTo>
                <a:cubicBezTo>
                  <a:pt x="186" y="9"/>
                  <a:pt x="106" y="177"/>
                  <a:pt x="106" y="187"/>
                </a:cubicBezTo>
                <a:cubicBezTo>
                  <a:pt x="114" y="196"/>
                  <a:pt x="204" y="222"/>
                  <a:pt x="204" y="240"/>
                </a:cubicBezTo>
                <a:cubicBezTo>
                  <a:pt x="204" y="249"/>
                  <a:pt x="35" y="452"/>
                  <a:pt x="26" y="443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8" name="Freeform 39"/>
          <p:cNvSpPr>
            <a:spLocks noChangeArrowheads="1"/>
          </p:cNvSpPr>
          <p:nvPr/>
        </p:nvSpPr>
        <p:spPr bwMode="auto">
          <a:xfrm>
            <a:off x="4725452" y="3927132"/>
            <a:ext cx="280859" cy="280859"/>
          </a:xfrm>
          <a:custGeom>
            <a:avLst/>
            <a:gdLst>
              <a:gd name="T0" fmla="*/ 479339 w 444"/>
              <a:gd name="T1" fmla="*/ 63672 h 444"/>
              <a:gd name="T2" fmla="*/ 479339 w 444"/>
              <a:gd name="T3" fmla="*/ 63672 h 444"/>
              <a:gd name="T4" fmla="*/ 446903 w 444"/>
              <a:gd name="T5" fmla="*/ 63672 h 444"/>
              <a:gd name="T6" fmla="*/ 446903 w 444"/>
              <a:gd name="T7" fmla="*/ 117732 h 444"/>
              <a:gd name="T8" fmla="*/ 351996 w 444"/>
              <a:gd name="T9" fmla="*/ 117732 h 444"/>
              <a:gd name="T10" fmla="*/ 351996 w 444"/>
              <a:gd name="T11" fmla="*/ 63672 h 444"/>
              <a:gd name="T12" fmla="*/ 181404 w 444"/>
              <a:gd name="T13" fmla="*/ 63672 h 444"/>
              <a:gd name="T14" fmla="*/ 181404 w 444"/>
              <a:gd name="T15" fmla="*/ 117732 h 444"/>
              <a:gd name="T16" fmla="*/ 85296 w 444"/>
              <a:gd name="T17" fmla="*/ 117732 h 444"/>
              <a:gd name="T18" fmla="*/ 85296 w 444"/>
              <a:gd name="T19" fmla="*/ 63672 h 444"/>
              <a:gd name="T20" fmla="*/ 54061 w 444"/>
              <a:gd name="T21" fmla="*/ 63672 h 444"/>
              <a:gd name="T22" fmla="*/ 0 w 444"/>
              <a:gd name="T23" fmla="*/ 117732 h 444"/>
              <a:gd name="T24" fmla="*/ 0 w 444"/>
              <a:gd name="T25" fmla="*/ 479339 h 444"/>
              <a:gd name="T26" fmla="*/ 54061 w 444"/>
              <a:gd name="T27" fmla="*/ 532199 h 444"/>
              <a:gd name="T28" fmla="*/ 479339 w 444"/>
              <a:gd name="T29" fmla="*/ 532199 h 444"/>
              <a:gd name="T30" fmla="*/ 532199 w 444"/>
              <a:gd name="T31" fmla="*/ 479339 h 444"/>
              <a:gd name="T32" fmla="*/ 532199 w 444"/>
              <a:gd name="T33" fmla="*/ 117732 h 444"/>
              <a:gd name="T34" fmla="*/ 479339 w 444"/>
              <a:gd name="T35" fmla="*/ 63672 h 444"/>
              <a:gd name="T36" fmla="*/ 479339 w 444"/>
              <a:gd name="T37" fmla="*/ 479339 h 444"/>
              <a:gd name="T38" fmla="*/ 479339 w 444"/>
              <a:gd name="T39" fmla="*/ 479339 h 444"/>
              <a:gd name="T40" fmla="*/ 54061 w 444"/>
              <a:gd name="T41" fmla="*/ 479339 h 444"/>
              <a:gd name="T42" fmla="*/ 54061 w 444"/>
              <a:gd name="T43" fmla="*/ 235465 h 444"/>
              <a:gd name="T44" fmla="*/ 479339 w 444"/>
              <a:gd name="T45" fmla="*/ 235465 h 444"/>
              <a:gd name="T46" fmla="*/ 479339 w 444"/>
              <a:gd name="T47" fmla="*/ 479339 h 444"/>
              <a:gd name="T48" fmla="*/ 148968 w 444"/>
              <a:gd name="T49" fmla="*/ 0 h 444"/>
              <a:gd name="T50" fmla="*/ 148968 w 444"/>
              <a:gd name="T51" fmla="*/ 0 h 444"/>
              <a:gd name="T52" fmla="*/ 106920 w 444"/>
              <a:gd name="T53" fmla="*/ 0 h 444"/>
              <a:gd name="T54" fmla="*/ 106920 w 444"/>
              <a:gd name="T55" fmla="*/ 106920 h 444"/>
              <a:gd name="T56" fmla="*/ 148968 w 444"/>
              <a:gd name="T57" fmla="*/ 106920 h 444"/>
              <a:gd name="T58" fmla="*/ 148968 w 444"/>
              <a:gd name="T59" fmla="*/ 0 h 444"/>
              <a:gd name="T60" fmla="*/ 425278 w 444"/>
              <a:gd name="T61" fmla="*/ 0 h 444"/>
              <a:gd name="T62" fmla="*/ 425278 w 444"/>
              <a:gd name="T63" fmla="*/ 0 h 444"/>
              <a:gd name="T64" fmla="*/ 383231 w 444"/>
              <a:gd name="T65" fmla="*/ 0 h 444"/>
              <a:gd name="T66" fmla="*/ 383231 w 444"/>
              <a:gd name="T67" fmla="*/ 106920 h 444"/>
              <a:gd name="T68" fmla="*/ 425278 w 444"/>
              <a:gd name="T69" fmla="*/ 106920 h 444"/>
              <a:gd name="T70" fmla="*/ 425278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9" name="Freeform 40"/>
          <p:cNvSpPr>
            <a:spLocks noChangeArrowheads="1"/>
          </p:cNvSpPr>
          <p:nvPr/>
        </p:nvSpPr>
        <p:spPr bwMode="auto">
          <a:xfrm>
            <a:off x="4139494" y="4027439"/>
            <a:ext cx="203121" cy="198941"/>
          </a:xfrm>
          <a:custGeom>
            <a:avLst/>
            <a:gdLst>
              <a:gd name="T0" fmla="*/ 374913 w 320"/>
              <a:gd name="T1" fmla="*/ 0 h 312"/>
              <a:gd name="T2" fmla="*/ 374913 w 320"/>
              <a:gd name="T3" fmla="*/ 0 h 312"/>
              <a:gd name="T4" fmla="*/ 353214 w 320"/>
              <a:gd name="T5" fmla="*/ 0 h 312"/>
              <a:gd name="T6" fmla="*/ 342365 w 320"/>
              <a:gd name="T7" fmla="*/ 10899 h 312"/>
              <a:gd name="T8" fmla="*/ 342365 w 320"/>
              <a:gd name="T9" fmla="*/ 87190 h 312"/>
              <a:gd name="T10" fmla="*/ 192882 w 320"/>
              <a:gd name="T11" fmla="*/ 193756 h 312"/>
              <a:gd name="T12" fmla="*/ 43398 w 320"/>
              <a:gd name="T13" fmla="*/ 87190 h 312"/>
              <a:gd name="T14" fmla="*/ 43398 w 320"/>
              <a:gd name="T15" fmla="*/ 10899 h 312"/>
              <a:gd name="T16" fmla="*/ 33754 w 320"/>
              <a:gd name="T17" fmla="*/ 0 h 312"/>
              <a:gd name="T18" fmla="*/ 10850 w 320"/>
              <a:gd name="T19" fmla="*/ 0 h 312"/>
              <a:gd name="T20" fmla="*/ 0 w 320"/>
              <a:gd name="T21" fmla="*/ 10899 h 312"/>
              <a:gd name="T22" fmla="*/ 0 w 320"/>
              <a:gd name="T23" fmla="*/ 87190 h 312"/>
              <a:gd name="T24" fmla="*/ 161538 w 320"/>
              <a:gd name="T25" fmla="*/ 237352 h 312"/>
              <a:gd name="T26" fmla="*/ 161538 w 320"/>
              <a:gd name="T27" fmla="*/ 322120 h 312"/>
              <a:gd name="T28" fmla="*/ 86797 w 320"/>
              <a:gd name="T29" fmla="*/ 322120 h 312"/>
              <a:gd name="T30" fmla="*/ 75947 w 320"/>
              <a:gd name="T31" fmla="*/ 333019 h 312"/>
              <a:gd name="T32" fmla="*/ 75947 w 320"/>
              <a:gd name="T33" fmla="*/ 365715 h 312"/>
              <a:gd name="T34" fmla="*/ 86797 w 320"/>
              <a:gd name="T35" fmla="*/ 376614 h 312"/>
              <a:gd name="T36" fmla="*/ 300172 w 320"/>
              <a:gd name="T37" fmla="*/ 376614 h 312"/>
              <a:gd name="T38" fmla="*/ 309816 w 320"/>
              <a:gd name="T39" fmla="*/ 365715 h 312"/>
              <a:gd name="T40" fmla="*/ 309816 w 320"/>
              <a:gd name="T41" fmla="*/ 333019 h 312"/>
              <a:gd name="T42" fmla="*/ 300172 w 320"/>
              <a:gd name="T43" fmla="*/ 322120 h 312"/>
              <a:gd name="T44" fmla="*/ 225430 w 320"/>
              <a:gd name="T45" fmla="*/ 322120 h 312"/>
              <a:gd name="T46" fmla="*/ 225430 w 320"/>
              <a:gd name="T47" fmla="*/ 237352 h 312"/>
              <a:gd name="T48" fmla="*/ 384557 w 320"/>
              <a:gd name="T49" fmla="*/ 87190 h 312"/>
              <a:gd name="T50" fmla="*/ 384557 w 320"/>
              <a:gd name="T51" fmla="*/ 10899 h 312"/>
              <a:gd name="T52" fmla="*/ 374913 w 320"/>
              <a:gd name="T53" fmla="*/ 0 h 31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20" h="312">
                <a:moveTo>
                  <a:pt x="311" y="0"/>
                </a:moveTo>
                <a:lnTo>
                  <a:pt x="311" y="0"/>
                </a:lnTo>
                <a:cubicBezTo>
                  <a:pt x="293" y="0"/>
                  <a:pt x="293" y="0"/>
                  <a:pt x="293" y="0"/>
                </a:cubicBezTo>
                <a:cubicBezTo>
                  <a:pt x="284" y="0"/>
                  <a:pt x="284" y="0"/>
                  <a:pt x="284" y="9"/>
                </a:cubicBezTo>
                <a:cubicBezTo>
                  <a:pt x="284" y="72"/>
                  <a:pt x="284" y="72"/>
                  <a:pt x="284" y="72"/>
                </a:cubicBezTo>
                <a:cubicBezTo>
                  <a:pt x="284" y="107"/>
                  <a:pt x="257" y="160"/>
                  <a:pt x="160" y="160"/>
                </a:cubicBezTo>
                <a:cubicBezTo>
                  <a:pt x="63" y="160"/>
                  <a:pt x="36" y="107"/>
                  <a:pt x="36" y="72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0"/>
                  <a:pt x="28" y="0"/>
                  <a:pt x="28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0" y="0"/>
                  <a:pt x="0" y="9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34"/>
                  <a:pt x="44" y="187"/>
                  <a:pt x="134" y="196"/>
                </a:cubicBezTo>
                <a:cubicBezTo>
                  <a:pt x="134" y="266"/>
                  <a:pt x="134" y="266"/>
                  <a:pt x="134" y="266"/>
                </a:cubicBezTo>
                <a:cubicBezTo>
                  <a:pt x="72" y="266"/>
                  <a:pt x="72" y="266"/>
                  <a:pt x="72" y="266"/>
                </a:cubicBezTo>
                <a:cubicBezTo>
                  <a:pt x="63" y="266"/>
                  <a:pt x="63" y="266"/>
                  <a:pt x="63" y="275"/>
                </a:cubicBezTo>
                <a:cubicBezTo>
                  <a:pt x="63" y="302"/>
                  <a:pt x="63" y="302"/>
                  <a:pt x="63" y="302"/>
                </a:cubicBezTo>
                <a:cubicBezTo>
                  <a:pt x="63" y="311"/>
                  <a:pt x="63" y="311"/>
                  <a:pt x="72" y="311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57" y="311"/>
                  <a:pt x="257" y="311"/>
                  <a:pt x="257" y="302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7" y="266"/>
                  <a:pt x="257" y="266"/>
                  <a:pt x="249" y="266"/>
                </a:cubicBezTo>
                <a:cubicBezTo>
                  <a:pt x="187" y="266"/>
                  <a:pt x="187" y="266"/>
                  <a:pt x="187" y="266"/>
                </a:cubicBezTo>
                <a:cubicBezTo>
                  <a:pt x="187" y="196"/>
                  <a:pt x="187" y="196"/>
                  <a:pt x="187" y="196"/>
                </a:cubicBezTo>
                <a:cubicBezTo>
                  <a:pt x="275" y="187"/>
                  <a:pt x="319" y="134"/>
                  <a:pt x="319" y="72"/>
                </a:cubicBezTo>
                <a:cubicBezTo>
                  <a:pt x="319" y="9"/>
                  <a:pt x="319" y="9"/>
                  <a:pt x="319" y="9"/>
                </a:cubicBezTo>
                <a:cubicBezTo>
                  <a:pt x="319" y="0"/>
                  <a:pt x="311" y="0"/>
                  <a:pt x="311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0" name="Freeform 41"/>
          <p:cNvSpPr>
            <a:spLocks noChangeArrowheads="1"/>
          </p:cNvSpPr>
          <p:nvPr/>
        </p:nvSpPr>
        <p:spPr bwMode="auto">
          <a:xfrm>
            <a:off x="4195499" y="4027440"/>
            <a:ext cx="88604" cy="76065"/>
          </a:xfrm>
          <a:custGeom>
            <a:avLst/>
            <a:gdLst>
              <a:gd name="T0" fmla="*/ 83549 w 143"/>
              <a:gd name="T1" fmla="*/ 143227 h 117"/>
              <a:gd name="T2" fmla="*/ 83549 w 143"/>
              <a:gd name="T3" fmla="*/ 143227 h 117"/>
              <a:gd name="T4" fmla="*/ 167098 w 143"/>
              <a:gd name="T5" fmla="*/ 88900 h 117"/>
              <a:gd name="T6" fmla="*/ 167098 w 143"/>
              <a:gd name="T7" fmla="*/ 0 h 117"/>
              <a:gd name="T8" fmla="*/ 0 w 143"/>
              <a:gd name="T9" fmla="*/ 0 h 117"/>
              <a:gd name="T10" fmla="*/ 0 w 143"/>
              <a:gd name="T11" fmla="*/ 88900 h 117"/>
              <a:gd name="T12" fmla="*/ 83549 w 143"/>
              <a:gd name="T13" fmla="*/ 143227 h 1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3" h="117">
                <a:moveTo>
                  <a:pt x="71" y="116"/>
                </a:moveTo>
                <a:lnTo>
                  <a:pt x="71" y="116"/>
                </a:lnTo>
                <a:cubicBezTo>
                  <a:pt x="133" y="116"/>
                  <a:pt x="142" y="90"/>
                  <a:pt x="142" y="72"/>
                </a:cubicBezTo>
                <a:cubicBezTo>
                  <a:pt x="142" y="0"/>
                  <a:pt x="142" y="0"/>
                  <a:pt x="1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0"/>
                  <a:pt x="9" y="116"/>
                  <a:pt x="71" y="116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1" name="Freeform 42"/>
          <p:cNvSpPr>
            <a:spLocks noChangeArrowheads="1"/>
          </p:cNvSpPr>
          <p:nvPr/>
        </p:nvSpPr>
        <p:spPr bwMode="auto">
          <a:xfrm>
            <a:off x="4195499" y="3912087"/>
            <a:ext cx="88604" cy="93620"/>
          </a:xfrm>
          <a:custGeom>
            <a:avLst/>
            <a:gdLst>
              <a:gd name="T0" fmla="*/ 167098 w 143"/>
              <a:gd name="T1" fmla="*/ 51809 h 151"/>
              <a:gd name="T2" fmla="*/ 167098 w 143"/>
              <a:gd name="T3" fmla="*/ 51809 h 151"/>
              <a:gd name="T4" fmla="*/ 83549 w 143"/>
              <a:gd name="T5" fmla="*/ 0 h 151"/>
              <a:gd name="T6" fmla="*/ 0 w 143"/>
              <a:gd name="T7" fmla="*/ 51809 h 151"/>
              <a:gd name="T8" fmla="*/ 0 w 143"/>
              <a:gd name="T9" fmla="*/ 176623 h 151"/>
              <a:gd name="T10" fmla="*/ 167098 w 143"/>
              <a:gd name="T11" fmla="*/ 176623 h 151"/>
              <a:gd name="T12" fmla="*/ 167098 w 143"/>
              <a:gd name="T13" fmla="*/ 51809 h 15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3" h="151">
                <a:moveTo>
                  <a:pt x="142" y="44"/>
                </a:moveTo>
                <a:lnTo>
                  <a:pt x="142" y="44"/>
                </a:lnTo>
                <a:cubicBezTo>
                  <a:pt x="142" y="26"/>
                  <a:pt x="133" y="0"/>
                  <a:pt x="71" y="0"/>
                </a:cubicBezTo>
                <a:cubicBezTo>
                  <a:pt x="9" y="0"/>
                  <a:pt x="0" y="26"/>
                  <a:pt x="0" y="44"/>
                </a:cubicBezTo>
                <a:cubicBezTo>
                  <a:pt x="0" y="150"/>
                  <a:pt x="0" y="150"/>
                  <a:pt x="0" y="150"/>
                </a:cubicBezTo>
                <a:cubicBezTo>
                  <a:pt x="142" y="150"/>
                  <a:pt x="142" y="150"/>
                  <a:pt x="142" y="150"/>
                </a:cubicBezTo>
                <a:lnTo>
                  <a:pt x="142" y="44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2" name="Freeform 44"/>
          <p:cNvSpPr>
            <a:spLocks noChangeArrowheads="1"/>
          </p:cNvSpPr>
          <p:nvPr/>
        </p:nvSpPr>
        <p:spPr bwMode="auto">
          <a:xfrm>
            <a:off x="11604825" y="2074800"/>
            <a:ext cx="224855" cy="285875"/>
          </a:xfrm>
          <a:custGeom>
            <a:avLst/>
            <a:gdLst>
              <a:gd name="T0" fmla="*/ 383732 w 355"/>
              <a:gd name="T1" fmla="*/ 212136 h 453"/>
              <a:gd name="T2" fmla="*/ 383732 w 355"/>
              <a:gd name="T3" fmla="*/ 212136 h 453"/>
              <a:gd name="T4" fmla="*/ 330803 w 355"/>
              <a:gd name="T5" fmla="*/ 212136 h 453"/>
              <a:gd name="T6" fmla="*/ 330803 w 355"/>
              <a:gd name="T7" fmla="*/ 137829 h 453"/>
              <a:gd name="T8" fmla="*/ 212917 w 355"/>
              <a:gd name="T9" fmla="*/ 0 h 453"/>
              <a:gd name="T10" fmla="*/ 95031 w 355"/>
              <a:gd name="T11" fmla="*/ 137829 h 453"/>
              <a:gd name="T12" fmla="*/ 95031 w 355"/>
              <a:gd name="T13" fmla="*/ 148615 h 453"/>
              <a:gd name="T14" fmla="*/ 149162 w 355"/>
              <a:gd name="T15" fmla="*/ 148615 h 453"/>
              <a:gd name="T16" fmla="*/ 149162 w 355"/>
              <a:gd name="T17" fmla="*/ 127042 h 453"/>
              <a:gd name="T18" fmla="*/ 212917 w 355"/>
              <a:gd name="T19" fmla="*/ 63521 h 453"/>
              <a:gd name="T20" fmla="*/ 276672 w 355"/>
              <a:gd name="T21" fmla="*/ 127042 h 453"/>
              <a:gd name="T22" fmla="*/ 276672 w 355"/>
              <a:gd name="T23" fmla="*/ 212136 h 453"/>
              <a:gd name="T24" fmla="*/ 31276 w 355"/>
              <a:gd name="T25" fmla="*/ 212136 h 453"/>
              <a:gd name="T26" fmla="*/ 0 w 355"/>
              <a:gd name="T27" fmla="*/ 244496 h 453"/>
              <a:gd name="T28" fmla="*/ 0 w 355"/>
              <a:gd name="T29" fmla="*/ 478205 h 453"/>
              <a:gd name="T30" fmla="*/ 31276 w 355"/>
              <a:gd name="T31" fmla="*/ 520153 h 453"/>
              <a:gd name="T32" fmla="*/ 63755 w 355"/>
              <a:gd name="T33" fmla="*/ 530940 h 453"/>
              <a:gd name="T34" fmla="*/ 127510 w 355"/>
              <a:gd name="T35" fmla="*/ 541726 h 453"/>
              <a:gd name="T36" fmla="*/ 298324 w 355"/>
              <a:gd name="T37" fmla="*/ 541726 h 453"/>
              <a:gd name="T38" fmla="*/ 362079 w 355"/>
              <a:gd name="T39" fmla="*/ 530940 h 453"/>
              <a:gd name="T40" fmla="*/ 394558 w 355"/>
              <a:gd name="T41" fmla="*/ 520153 h 453"/>
              <a:gd name="T42" fmla="*/ 425834 w 355"/>
              <a:gd name="T43" fmla="*/ 478205 h 453"/>
              <a:gd name="T44" fmla="*/ 425834 w 355"/>
              <a:gd name="T45" fmla="*/ 244496 h 453"/>
              <a:gd name="T46" fmla="*/ 383732 w 355"/>
              <a:gd name="T47" fmla="*/ 212136 h 45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55" h="453">
                <a:moveTo>
                  <a:pt x="319" y="177"/>
                </a:moveTo>
                <a:lnTo>
                  <a:pt x="319" y="177"/>
                </a:lnTo>
                <a:cubicBezTo>
                  <a:pt x="275" y="177"/>
                  <a:pt x="275" y="177"/>
                  <a:pt x="275" y="177"/>
                </a:cubicBezTo>
                <a:cubicBezTo>
                  <a:pt x="275" y="115"/>
                  <a:pt x="275" y="115"/>
                  <a:pt x="275" y="115"/>
                </a:cubicBezTo>
                <a:cubicBezTo>
                  <a:pt x="275" y="44"/>
                  <a:pt x="238" y="0"/>
                  <a:pt x="177" y="0"/>
                </a:cubicBezTo>
                <a:cubicBezTo>
                  <a:pt x="106" y="0"/>
                  <a:pt x="79" y="44"/>
                  <a:pt x="79" y="115"/>
                </a:cubicBezTo>
                <a:cubicBezTo>
                  <a:pt x="79" y="124"/>
                  <a:pt x="79" y="124"/>
                  <a:pt x="79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71"/>
                  <a:pt x="150" y="53"/>
                  <a:pt x="177" y="53"/>
                </a:cubicBezTo>
                <a:cubicBezTo>
                  <a:pt x="203" y="53"/>
                  <a:pt x="230" y="71"/>
                  <a:pt x="230" y="106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26" y="177"/>
                  <a:pt x="26" y="177"/>
                  <a:pt x="26" y="177"/>
                </a:cubicBezTo>
                <a:cubicBezTo>
                  <a:pt x="17" y="177"/>
                  <a:pt x="0" y="195"/>
                  <a:pt x="0" y="20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08"/>
                  <a:pt x="17" y="425"/>
                  <a:pt x="26" y="434"/>
                </a:cubicBezTo>
                <a:cubicBezTo>
                  <a:pt x="53" y="443"/>
                  <a:pt x="53" y="443"/>
                  <a:pt x="53" y="443"/>
                </a:cubicBezTo>
                <a:cubicBezTo>
                  <a:pt x="71" y="443"/>
                  <a:pt x="88" y="452"/>
                  <a:pt x="106" y="452"/>
                </a:cubicBezTo>
                <a:cubicBezTo>
                  <a:pt x="248" y="452"/>
                  <a:pt x="248" y="452"/>
                  <a:pt x="248" y="452"/>
                </a:cubicBezTo>
                <a:cubicBezTo>
                  <a:pt x="266" y="452"/>
                  <a:pt x="283" y="443"/>
                  <a:pt x="301" y="443"/>
                </a:cubicBezTo>
                <a:cubicBezTo>
                  <a:pt x="328" y="434"/>
                  <a:pt x="328" y="434"/>
                  <a:pt x="328" y="434"/>
                </a:cubicBezTo>
                <a:cubicBezTo>
                  <a:pt x="336" y="425"/>
                  <a:pt x="354" y="408"/>
                  <a:pt x="354" y="399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54" y="195"/>
                  <a:pt x="336" y="177"/>
                  <a:pt x="319" y="177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3" name="Freeform 45"/>
          <p:cNvSpPr>
            <a:spLocks noChangeArrowheads="1"/>
          </p:cNvSpPr>
          <p:nvPr/>
        </p:nvSpPr>
        <p:spPr bwMode="auto">
          <a:xfrm>
            <a:off x="4116925" y="1446212"/>
            <a:ext cx="247423" cy="245752"/>
          </a:xfrm>
          <a:custGeom>
            <a:avLst/>
            <a:gdLst>
              <a:gd name="T0" fmla="*/ 425434 w 391"/>
              <a:gd name="T1" fmla="*/ 41778 h 391"/>
              <a:gd name="T2" fmla="*/ 425434 w 391"/>
              <a:gd name="T3" fmla="*/ 41778 h 391"/>
              <a:gd name="T4" fmla="*/ 350923 w 391"/>
              <a:gd name="T5" fmla="*/ 0 h 391"/>
              <a:gd name="T6" fmla="*/ 203103 w 391"/>
              <a:gd name="T7" fmla="*/ 158758 h 391"/>
              <a:gd name="T8" fmla="*/ 31247 w 391"/>
              <a:gd name="T9" fmla="*/ 328259 h 391"/>
              <a:gd name="T10" fmla="*/ 0 w 391"/>
              <a:gd name="T11" fmla="*/ 465531 h 391"/>
              <a:gd name="T12" fmla="*/ 139408 w 391"/>
              <a:gd name="T13" fmla="*/ 433302 h 391"/>
              <a:gd name="T14" fmla="*/ 319676 w 391"/>
              <a:gd name="T15" fmla="*/ 264995 h 391"/>
              <a:gd name="T16" fmla="*/ 468698 w 391"/>
              <a:gd name="T17" fmla="*/ 115786 h 391"/>
              <a:gd name="T18" fmla="*/ 425434 w 391"/>
              <a:gd name="T19" fmla="*/ 41778 h 391"/>
              <a:gd name="T20" fmla="*/ 139408 w 391"/>
              <a:gd name="T21" fmla="*/ 422559 h 391"/>
              <a:gd name="T22" fmla="*/ 139408 w 391"/>
              <a:gd name="T23" fmla="*/ 422559 h 391"/>
              <a:gd name="T24" fmla="*/ 85327 w 391"/>
              <a:gd name="T25" fmla="*/ 433302 h 391"/>
              <a:gd name="T26" fmla="*/ 64897 w 391"/>
              <a:gd name="T27" fmla="*/ 402267 h 391"/>
              <a:gd name="T28" fmla="*/ 42063 w 391"/>
              <a:gd name="T29" fmla="*/ 380781 h 391"/>
              <a:gd name="T30" fmla="*/ 52879 w 391"/>
              <a:gd name="T31" fmla="*/ 339002 h 391"/>
              <a:gd name="T32" fmla="*/ 64897 w 391"/>
              <a:gd name="T33" fmla="*/ 317516 h 391"/>
              <a:gd name="T34" fmla="*/ 117775 w 391"/>
              <a:gd name="T35" fmla="*/ 348552 h 391"/>
              <a:gd name="T36" fmla="*/ 149022 w 391"/>
              <a:gd name="T37" fmla="*/ 402267 h 391"/>
              <a:gd name="T38" fmla="*/ 139408 w 391"/>
              <a:gd name="T39" fmla="*/ 422559 h 39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91" h="391">
                <a:moveTo>
                  <a:pt x="354" y="35"/>
                </a:moveTo>
                <a:lnTo>
                  <a:pt x="354" y="35"/>
                </a:lnTo>
                <a:cubicBezTo>
                  <a:pt x="319" y="0"/>
                  <a:pt x="292" y="0"/>
                  <a:pt x="292" y="0"/>
                </a:cubicBezTo>
                <a:cubicBezTo>
                  <a:pt x="169" y="133"/>
                  <a:pt x="169" y="133"/>
                  <a:pt x="169" y="133"/>
                </a:cubicBezTo>
                <a:cubicBezTo>
                  <a:pt x="26" y="275"/>
                  <a:pt x="26" y="275"/>
                  <a:pt x="26" y="275"/>
                </a:cubicBezTo>
                <a:cubicBezTo>
                  <a:pt x="0" y="390"/>
                  <a:pt x="0" y="390"/>
                  <a:pt x="0" y="390"/>
                </a:cubicBezTo>
                <a:cubicBezTo>
                  <a:pt x="116" y="363"/>
                  <a:pt x="116" y="363"/>
                  <a:pt x="116" y="363"/>
                </a:cubicBezTo>
                <a:cubicBezTo>
                  <a:pt x="266" y="222"/>
                  <a:pt x="266" y="222"/>
                  <a:pt x="266" y="222"/>
                </a:cubicBezTo>
                <a:cubicBezTo>
                  <a:pt x="390" y="97"/>
                  <a:pt x="390" y="97"/>
                  <a:pt x="390" y="97"/>
                </a:cubicBezTo>
                <a:cubicBezTo>
                  <a:pt x="390" y="97"/>
                  <a:pt x="390" y="71"/>
                  <a:pt x="354" y="35"/>
                </a:cubicBezTo>
                <a:close/>
                <a:moveTo>
                  <a:pt x="116" y="354"/>
                </a:moveTo>
                <a:lnTo>
                  <a:pt x="116" y="354"/>
                </a:lnTo>
                <a:cubicBezTo>
                  <a:pt x="71" y="363"/>
                  <a:pt x="71" y="363"/>
                  <a:pt x="71" y="363"/>
                </a:cubicBezTo>
                <a:cubicBezTo>
                  <a:pt x="71" y="354"/>
                  <a:pt x="63" y="346"/>
                  <a:pt x="54" y="337"/>
                </a:cubicBezTo>
                <a:cubicBezTo>
                  <a:pt x="44" y="328"/>
                  <a:pt x="35" y="328"/>
                  <a:pt x="35" y="319"/>
                </a:cubicBezTo>
                <a:cubicBezTo>
                  <a:pt x="44" y="284"/>
                  <a:pt x="44" y="284"/>
                  <a:pt x="44" y="284"/>
                </a:cubicBezTo>
                <a:cubicBezTo>
                  <a:pt x="54" y="266"/>
                  <a:pt x="54" y="266"/>
                  <a:pt x="54" y="266"/>
                </a:cubicBezTo>
                <a:cubicBezTo>
                  <a:pt x="54" y="266"/>
                  <a:pt x="71" y="266"/>
                  <a:pt x="98" y="292"/>
                </a:cubicBezTo>
                <a:cubicBezTo>
                  <a:pt x="124" y="319"/>
                  <a:pt x="124" y="337"/>
                  <a:pt x="124" y="337"/>
                </a:cubicBezTo>
                <a:lnTo>
                  <a:pt x="116" y="35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4" name="Freeform 46"/>
          <p:cNvSpPr>
            <a:spLocks noChangeArrowheads="1"/>
          </p:cNvSpPr>
          <p:nvPr/>
        </p:nvSpPr>
        <p:spPr bwMode="auto">
          <a:xfrm>
            <a:off x="8469402" y="1428657"/>
            <a:ext cx="291725" cy="278352"/>
          </a:xfrm>
          <a:custGeom>
            <a:avLst/>
            <a:gdLst>
              <a:gd name="T0" fmla="*/ 436260 w 461"/>
              <a:gd name="T1" fmla="*/ 400953 h 443"/>
              <a:gd name="T2" fmla="*/ 436260 w 461"/>
              <a:gd name="T3" fmla="*/ 400953 h 443"/>
              <a:gd name="T4" fmla="*/ 341316 w 461"/>
              <a:gd name="T5" fmla="*/ 295942 h 443"/>
              <a:gd name="T6" fmla="*/ 372564 w 461"/>
              <a:gd name="T7" fmla="*/ 232696 h 443"/>
              <a:gd name="T8" fmla="*/ 394196 w 461"/>
              <a:gd name="T9" fmla="*/ 180190 h 443"/>
              <a:gd name="T10" fmla="*/ 383380 w 461"/>
              <a:gd name="T11" fmla="*/ 157517 h 443"/>
              <a:gd name="T12" fmla="*/ 394196 w 461"/>
              <a:gd name="T13" fmla="*/ 105012 h 443"/>
              <a:gd name="T14" fmla="*/ 276418 w 461"/>
              <a:gd name="T15" fmla="*/ 0 h 443"/>
              <a:gd name="T16" fmla="*/ 158640 w 461"/>
              <a:gd name="T17" fmla="*/ 105012 h 443"/>
              <a:gd name="T18" fmla="*/ 169456 w 461"/>
              <a:gd name="T19" fmla="*/ 157517 h 443"/>
              <a:gd name="T20" fmla="*/ 158640 w 461"/>
              <a:gd name="T21" fmla="*/ 180190 h 443"/>
              <a:gd name="T22" fmla="*/ 180273 w 461"/>
              <a:gd name="T23" fmla="*/ 232696 h 443"/>
              <a:gd name="T24" fmla="*/ 212722 w 461"/>
              <a:gd name="T25" fmla="*/ 295942 h 443"/>
              <a:gd name="T26" fmla="*/ 116576 w 461"/>
              <a:gd name="T27" fmla="*/ 400953 h 443"/>
              <a:gd name="T28" fmla="*/ 0 w 461"/>
              <a:gd name="T29" fmla="*/ 474939 h 443"/>
              <a:gd name="T30" fmla="*/ 0 w 461"/>
              <a:gd name="T31" fmla="*/ 527445 h 443"/>
              <a:gd name="T32" fmla="*/ 276418 w 461"/>
              <a:gd name="T33" fmla="*/ 527445 h 443"/>
              <a:gd name="T34" fmla="*/ 552836 w 461"/>
              <a:gd name="T35" fmla="*/ 527445 h 443"/>
              <a:gd name="T36" fmla="*/ 552836 w 461"/>
              <a:gd name="T37" fmla="*/ 474939 h 443"/>
              <a:gd name="T38" fmla="*/ 436260 w 461"/>
              <a:gd name="T39" fmla="*/ 400953 h 44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5" name="Freeform 47"/>
          <p:cNvSpPr>
            <a:spLocks noChangeArrowheads="1"/>
          </p:cNvSpPr>
          <p:nvPr/>
        </p:nvSpPr>
        <p:spPr bwMode="auto">
          <a:xfrm>
            <a:off x="9084616" y="1435346"/>
            <a:ext cx="311787" cy="274172"/>
          </a:xfrm>
          <a:custGeom>
            <a:avLst/>
            <a:gdLst>
              <a:gd name="T0" fmla="*/ 590949 w 498"/>
              <a:gd name="T1" fmla="*/ 519503 h 435"/>
              <a:gd name="T2" fmla="*/ 590949 w 498"/>
              <a:gd name="T3" fmla="*/ 519503 h 435"/>
              <a:gd name="T4" fmla="*/ 579059 w 498"/>
              <a:gd name="T5" fmla="*/ 392620 h 435"/>
              <a:gd name="T6" fmla="*/ 505339 w 498"/>
              <a:gd name="T7" fmla="*/ 350724 h 435"/>
              <a:gd name="T8" fmla="*/ 442320 w 498"/>
              <a:gd name="T9" fmla="*/ 276510 h 435"/>
              <a:gd name="T10" fmla="*/ 463723 w 498"/>
              <a:gd name="T11" fmla="*/ 234614 h 435"/>
              <a:gd name="T12" fmla="*/ 485125 w 498"/>
              <a:gd name="T13" fmla="*/ 190325 h 435"/>
              <a:gd name="T14" fmla="*/ 474424 w 498"/>
              <a:gd name="T15" fmla="*/ 180749 h 435"/>
              <a:gd name="T16" fmla="*/ 485125 w 498"/>
              <a:gd name="T17" fmla="*/ 137656 h 435"/>
              <a:gd name="T18" fmla="*/ 411405 w 498"/>
              <a:gd name="T19" fmla="*/ 74215 h 435"/>
              <a:gd name="T20" fmla="*/ 337685 w 498"/>
              <a:gd name="T21" fmla="*/ 137656 h 435"/>
              <a:gd name="T22" fmla="*/ 348386 w 498"/>
              <a:gd name="T23" fmla="*/ 180749 h 435"/>
              <a:gd name="T24" fmla="*/ 337685 w 498"/>
              <a:gd name="T25" fmla="*/ 190325 h 435"/>
              <a:gd name="T26" fmla="*/ 359088 w 498"/>
              <a:gd name="T27" fmla="*/ 234614 h 435"/>
              <a:gd name="T28" fmla="*/ 369789 w 498"/>
              <a:gd name="T29" fmla="*/ 276510 h 435"/>
              <a:gd name="T30" fmla="*/ 348386 w 498"/>
              <a:gd name="T31" fmla="*/ 329178 h 435"/>
              <a:gd name="T32" fmla="*/ 453021 w 498"/>
              <a:gd name="T33" fmla="*/ 435712 h 435"/>
              <a:gd name="T34" fmla="*/ 453021 w 498"/>
              <a:gd name="T35" fmla="*/ 519503 h 435"/>
              <a:gd name="T36" fmla="*/ 590949 w 498"/>
              <a:gd name="T37" fmla="*/ 519503 h 435"/>
              <a:gd name="T38" fmla="*/ 306770 w 498"/>
              <a:gd name="T39" fmla="*/ 361497 h 435"/>
              <a:gd name="T40" fmla="*/ 306770 w 498"/>
              <a:gd name="T41" fmla="*/ 361497 h 435"/>
              <a:gd name="T42" fmla="*/ 222349 w 498"/>
              <a:gd name="T43" fmla="*/ 276510 h 435"/>
              <a:gd name="T44" fmla="*/ 253264 w 498"/>
              <a:gd name="T45" fmla="*/ 201098 h 435"/>
              <a:gd name="T46" fmla="*/ 274666 w 498"/>
              <a:gd name="T47" fmla="*/ 159203 h 435"/>
              <a:gd name="T48" fmla="*/ 263965 w 498"/>
              <a:gd name="T49" fmla="*/ 137656 h 435"/>
              <a:gd name="T50" fmla="*/ 274666 w 498"/>
              <a:gd name="T51" fmla="*/ 84988 h 435"/>
              <a:gd name="T52" fmla="*/ 179544 w 498"/>
              <a:gd name="T53" fmla="*/ 0 h 435"/>
              <a:gd name="T54" fmla="*/ 84421 w 498"/>
              <a:gd name="T55" fmla="*/ 84988 h 435"/>
              <a:gd name="T56" fmla="*/ 84421 w 498"/>
              <a:gd name="T57" fmla="*/ 137656 h 435"/>
              <a:gd name="T58" fmla="*/ 84421 w 498"/>
              <a:gd name="T59" fmla="*/ 159203 h 435"/>
              <a:gd name="T60" fmla="*/ 105824 w 498"/>
              <a:gd name="T61" fmla="*/ 201098 h 435"/>
              <a:gd name="T62" fmla="*/ 127226 w 498"/>
              <a:gd name="T63" fmla="*/ 276510 h 435"/>
              <a:gd name="T64" fmla="*/ 53506 w 498"/>
              <a:gd name="T65" fmla="*/ 361497 h 435"/>
              <a:gd name="T66" fmla="*/ 0 w 498"/>
              <a:gd name="T67" fmla="*/ 414166 h 435"/>
              <a:gd name="T68" fmla="*/ 0 w 498"/>
              <a:gd name="T69" fmla="*/ 519503 h 435"/>
              <a:gd name="T70" fmla="*/ 411405 w 498"/>
              <a:gd name="T71" fmla="*/ 519503 h 435"/>
              <a:gd name="T72" fmla="*/ 411405 w 498"/>
              <a:gd name="T73" fmla="*/ 435712 h 435"/>
              <a:gd name="T74" fmla="*/ 306770 w 498"/>
              <a:gd name="T75" fmla="*/ 361497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6" name="Freeform 48"/>
          <p:cNvSpPr>
            <a:spLocks noChangeArrowheads="1"/>
          </p:cNvSpPr>
          <p:nvPr/>
        </p:nvSpPr>
        <p:spPr bwMode="auto">
          <a:xfrm>
            <a:off x="6599517" y="1462093"/>
            <a:ext cx="280859" cy="211480"/>
          </a:xfrm>
          <a:custGeom>
            <a:avLst/>
            <a:gdLst>
              <a:gd name="T0" fmla="*/ 532201 w 445"/>
              <a:gd name="T1" fmla="*/ 400446 h 337"/>
              <a:gd name="T2" fmla="*/ 532201 w 445"/>
              <a:gd name="T3" fmla="*/ 400446 h 337"/>
              <a:gd name="T4" fmla="*/ 213360 w 445"/>
              <a:gd name="T5" fmla="*/ 116797 h 337"/>
              <a:gd name="T6" fmla="*/ 213360 w 445"/>
              <a:gd name="T7" fmla="*/ 0 h 337"/>
              <a:gd name="T8" fmla="*/ 0 w 445"/>
              <a:gd name="T9" fmla="*/ 189497 h 337"/>
              <a:gd name="T10" fmla="*/ 213360 w 445"/>
              <a:gd name="T11" fmla="*/ 389720 h 337"/>
              <a:gd name="T12" fmla="*/ 213360 w 445"/>
              <a:gd name="T13" fmla="*/ 263389 h 337"/>
              <a:gd name="T14" fmla="*/ 532201 w 445"/>
              <a:gd name="T15" fmla="*/ 400446 h 33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45" h="337">
                <a:moveTo>
                  <a:pt x="444" y="336"/>
                </a:moveTo>
                <a:lnTo>
                  <a:pt x="444" y="336"/>
                </a:lnTo>
                <a:cubicBezTo>
                  <a:pt x="444" y="336"/>
                  <a:pt x="399" y="98"/>
                  <a:pt x="178" y="98"/>
                </a:cubicBezTo>
                <a:cubicBezTo>
                  <a:pt x="178" y="0"/>
                  <a:pt x="178" y="0"/>
                  <a:pt x="178" y="0"/>
                </a:cubicBezTo>
                <a:cubicBezTo>
                  <a:pt x="0" y="159"/>
                  <a:pt x="0" y="159"/>
                  <a:pt x="0" y="159"/>
                </a:cubicBezTo>
                <a:cubicBezTo>
                  <a:pt x="178" y="327"/>
                  <a:pt x="178" y="327"/>
                  <a:pt x="178" y="327"/>
                </a:cubicBezTo>
                <a:cubicBezTo>
                  <a:pt x="178" y="221"/>
                  <a:pt x="178" y="221"/>
                  <a:pt x="178" y="221"/>
                </a:cubicBezTo>
                <a:cubicBezTo>
                  <a:pt x="293" y="221"/>
                  <a:pt x="381" y="230"/>
                  <a:pt x="444" y="336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7" name="Freeform 49"/>
          <p:cNvSpPr>
            <a:spLocks noChangeArrowheads="1"/>
          </p:cNvSpPr>
          <p:nvPr/>
        </p:nvSpPr>
        <p:spPr bwMode="auto">
          <a:xfrm>
            <a:off x="7850008" y="1462093"/>
            <a:ext cx="280859" cy="211480"/>
          </a:xfrm>
          <a:custGeom>
            <a:avLst/>
            <a:gdLst>
              <a:gd name="T0" fmla="*/ 319559 w 444"/>
              <a:gd name="T1" fmla="*/ 263389 h 337"/>
              <a:gd name="T2" fmla="*/ 319559 w 444"/>
              <a:gd name="T3" fmla="*/ 263389 h 337"/>
              <a:gd name="T4" fmla="*/ 319559 w 444"/>
              <a:gd name="T5" fmla="*/ 389720 h 337"/>
              <a:gd name="T6" fmla="*/ 532199 w 444"/>
              <a:gd name="T7" fmla="*/ 189497 h 337"/>
              <a:gd name="T8" fmla="*/ 319559 w 444"/>
              <a:gd name="T9" fmla="*/ 0 h 337"/>
              <a:gd name="T10" fmla="*/ 319559 w 444"/>
              <a:gd name="T11" fmla="*/ 116797 h 337"/>
              <a:gd name="T12" fmla="*/ 0 w 444"/>
              <a:gd name="T13" fmla="*/ 400446 h 337"/>
              <a:gd name="T14" fmla="*/ 319559 w 444"/>
              <a:gd name="T15" fmla="*/ 263389 h 33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44" h="337">
                <a:moveTo>
                  <a:pt x="266" y="221"/>
                </a:moveTo>
                <a:lnTo>
                  <a:pt x="266" y="221"/>
                </a:lnTo>
                <a:cubicBezTo>
                  <a:pt x="266" y="327"/>
                  <a:pt x="266" y="327"/>
                  <a:pt x="266" y="327"/>
                </a:cubicBezTo>
                <a:cubicBezTo>
                  <a:pt x="443" y="159"/>
                  <a:pt x="443" y="159"/>
                  <a:pt x="443" y="159"/>
                </a:cubicBezTo>
                <a:cubicBezTo>
                  <a:pt x="266" y="0"/>
                  <a:pt x="266" y="0"/>
                  <a:pt x="266" y="0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45" y="98"/>
                  <a:pt x="0" y="336"/>
                  <a:pt x="0" y="336"/>
                </a:cubicBezTo>
                <a:cubicBezTo>
                  <a:pt x="62" y="230"/>
                  <a:pt x="151" y="221"/>
                  <a:pt x="266" y="221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8" name="Freeform 50"/>
          <p:cNvSpPr>
            <a:spLocks noChangeArrowheads="1"/>
          </p:cNvSpPr>
          <p:nvPr/>
        </p:nvSpPr>
        <p:spPr bwMode="auto">
          <a:xfrm>
            <a:off x="346227" y="1428657"/>
            <a:ext cx="280859" cy="278352"/>
          </a:xfrm>
          <a:custGeom>
            <a:avLst/>
            <a:gdLst>
              <a:gd name="T0" fmla="*/ 308747 w 444"/>
              <a:gd name="T1" fmla="*/ 306682 h 443"/>
              <a:gd name="T2" fmla="*/ 308747 w 444"/>
              <a:gd name="T3" fmla="*/ 306682 h 443"/>
              <a:gd name="T4" fmla="*/ 192216 w 444"/>
              <a:gd name="T5" fmla="*/ 369927 h 443"/>
              <a:gd name="T6" fmla="*/ 74484 w 444"/>
              <a:gd name="T7" fmla="*/ 369927 h 443"/>
              <a:gd name="T8" fmla="*/ 85296 w 444"/>
              <a:gd name="T9" fmla="*/ 485679 h 443"/>
              <a:gd name="T10" fmla="*/ 372419 w 444"/>
              <a:gd name="T11" fmla="*/ 369927 h 443"/>
              <a:gd name="T12" fmla="*/ 499762 w 444"/>
              <a:gd name="T13" fmla="*/ 72792 h 443"/>
              <a:gd name="T14" fmla="*/ 383231 w 444"/>
              <a:gd name="T15" fmla="*/ 63246 h 443"/>
              <a:gd name="T16" fmla="*/ 383231 w 444"/>
              <a:gd name="T17" fmla="*/ 180190 h 443"/>
              <a:gd name="T18" fmla="*/ 308747 w 444"/>
              <a:gd name="T19" fmla="*/ 306682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9" name="Freeform 51"/>
          <p:cNvSpPr>
            <a:spLocks noChangeArrowheads="1"/>
          </p:cNvSpPr>
          <p:nvPr/>
        </p:nvSpPr>
        <p:spPr bwMode="auto">
          <a:xfrm>
            <a:off x="2844700" y="1477976"/>
            <a:ext cx="291725" cy="180552"/>
          </a:xfrm>
          <a:custGeom>
            <a:avLst/>
            <a:gdLst>
              <a:gd name="T0" fmla="*/ 21633 w 461"/>
              <a:gd name="T1" fmla="*/ 32485 h 285"/>
              <a:gd name="T2" fmla="*/ 21633 w 461"/>
              <a:gd name="T3" fmla="*/ 32485 h 285"/>
              <a:gd name="T4" fmla="*/ 243969 w 461"/>
              <a:gd name="T5" fmla="*/ 150395 h 285"/>
              <a:gd name="T6" fmla="*/ 277619 w 461"/>
              <a:gd name="T7" fmla="*/ 160020 h 285"/>
              <a:gd name="T8" fmla="*/ 298050 w 461"/>
              <a:gd name="T9" fmla="*/ 150395 h 285"/>
              <a:gd name="T10" fmla="*/ 521588 w 461"/>
              <a:gd name="T11" fmla="*/ 32485 h 285"/>
              <a:gd name="T12" fmla="*/ 532404 w 461"/>
              <a:gd name="T13" fmla="*/ 0 h 285"/>
              <a:gd name="T14" fmla="*/ 21633 w 461"/>
              <a:gd name="T15" fmla="*/ 0 h 285"/>
              <a:gd name="T16" fmla="*/ 21633 w 461"/>
              <a:gd name="T17" fmla="*/ 32485 h 285"/>
              <a:gd name="T18" fmla="*/ 532404 w 461"/>
              <a:gd name="T19" fmla="*/ 96253 h 285"/>
              <a:gd name="T20" fmla="*/ 532404 w 461"/>
              <a:gd name="T21" fmla="*/ 96253 h 285"/>
              <a:gd name="T22" fmla="*/ 298050 w 461"/>
              <a:gd name="T23" fmla="*/ 214162 h 285"/>
              <a:gd name="T24" fmla="*/ 277619 w 461"/>
              <a:gd name="T25" fmla="*/ 214162 h 285"/>
              <a:gd name="T26" fmla="*/ 243969 w 461"/>
              <a:gd name="T27" fmla="*/ 214162 h 285"/>
              <a:gd name="T28" fmla="*/ 21633 w 461"/>
              <a:gd name="T29" fmla="*/ 96253 h 285"/>
              <a:gd name="T30" fmla="*/ 10816 w 461"/>
              <a:gd name="T31" fmla="*/ 96253 h 285"/>
              <a:gd name="T32" fmla="*/ 10816 w 461"/>
              <a:gd name="T33" fmla="*/ 320040 h 285"/>
              <a:gd name="T34" fmla="*/ 42064 w 461"/>
              <a:gd name="T35" fmla="*/ 341697 h 285"/>
              <a:gd name="T36" fmla="*/ 510772 w 461"/>
              <a:gd name="T37" fmla="*/ 341697 h 285"/>
              <a:gd name="T38" fmla="*/ 543221 w 461"/>
              <a:gd name="T39" fmla="*/ 320040 h 285"/>
              <a:gd name="T40" fmla="*/ 543221 w 461"/>
              <a:gd name="T41" fmla="*/ 96253 h 285"/>
              <a:gd name="T42" fmla="*/ 532404 w 461"/>
              <a:gd name="T43" fmla="*/ 96253 h 28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0" name="Freeform 52"/>
          <p:cNvSpPr>
            <a:spLocks noChangeArrowheads="1"/>
          </p:cNvSpPr>
          <p:nvPr/>
        </p:nvSpPr>
        <p:spPr bwMode="auto">
          <a:xfrm>
            <a:off x="5333980" y="1412777"/>
            <a:ext cx="302592" cy="312623"/>
          </a:xfrm>
          <a:custGeom>
            <a:avLst/>
            <a:gdLst>
              <a:gd name="T0" fmla="*/ 159565 w 479"/>
              <a:gd name="T1" fmla="*/ 592533 h 498"/>
              <a:gd name="T2" fmla="*/ 159565 w 479"/>
              <a:gd name="T3" fmla="*/ 592533 h 498"/>
              <a:gd name="T4" fmla="*/ 63586 w 479"/>
              <a:gd name="T5" fmla="*/ 548421 h 498"/>
              <a:gd name="T6" fmla="*/ 63586 w 479"/>
              <a:gd name="T7" fmla="*/ 338590 h 498"/>
              <a:gd name="T8" fmla="*/ 361121 w 479"/>
              <a:gd name="T9" fmla="*/ 41728 h 498"/>
              <a:gd name="T10" fmla="*/ 467898 w 479"/>
              <a:gd name="T11" fmla="*/ 10730 h 498"/>
              <a:gd name="T12" fmla="*/ 542282 w 479"/>
              <a:gd name="T13" fmla="*/ 84648 h 498"/>
              <a:gd name="T14" fmla="*/ 509889 w 479"/>
              <a:gd name="T15" fmla="*/ 189563 h 498"/>
              <a:gd name="T16" fmla="*/ 233949 w 479"/>
              <a:gd name="T17" fmla="*/ 464965 h 498"/>
              <a:gd name="T18" fmla="*/ 179961 w 479"/>
              <a:gd name="T19" fmla="*/ 495963 h 498"/>
              <a:gd name="T20" fmla="*/ 127172 w 479"/>
              <a:gd name="T21" fmla="*/ 475695 h 498"/>
              <a:gd name="T22" fmla="*/ 137970 w 479"/>
              <a:gd name="T23" fmla="*/ 380318 h 498"/>
              <a:gd name="T24" fmla="*/ 340726 w 479"/>
              <a:gd name="T25" fmla="*/ 178833 h 498"/>
              <a:gd name="T26" fmla="*/ 370719 w 479"/>
              <a:gd name="T27" fmla="*/ 178833 h 498"/>
              <a:gd name="T28" fmla="*/ 370719 w 479"/>
              <a:gd name="T29" fmla="*/ 212215 h 498"/>
              <a:gd name="T30" fmla="*/ 170363 w 479"/>
              <a:gd name="T31" fmla="*/ 411316 h 498"/>
              <a:gd name="T32" fmla="*/ 159565 w 479"/>
              <a:gd name="T33" fmla="*/ 454235 h 498"/>
              <a:gd name="T34" fmla="*/ 170363 w 479"/>
              <a:gd name="T35" fmla="*/ 454235 h 498"/>
              <a:gd name="T36" fmla="*/ 201556 w 479"/>
              <a:gd name="T37" fmla="*/ 443505 h 498"/>
              <a:gd name="T38" fmla="*/ 478696 w 479"/>
              <a:gd name="T39" fmla="*/ 158565 h 498"/>
              <a:gd name="T40" fmla="*/ 499091 w 479"/>
              <a:gd name="T41" fmla="*/ 95378 h 498"/>
              <a:gd name="T42" fmla="*/ 457101 w 479"/>
              <a:gd name="T43" fmla="*/ 52458 h 498"/>
              <a:gd name="T44" fmla="*/ 393514 w 479"/>
              <a:gd name="T45" fmla="*/ 73918 h 498"/>
              <a:gd name="T46" fmla="*/ 95979 w 479"/>
              <a:gd name="T47" fmla="*/ 358858 h 498"/>
              <a:gd name="T48" fmla="*/ 95979 w 479"/>
              <a:gd name="T49" fmla="*/ 517423 h 498"/>
              <a:gd name="T50" fmla="*/ 243547 w 479"/>
              <a:gd name="T51" fmla="*/ 506693 h 498"/>
              <a:gd name="T52" fmla="*/ 542282 w 479"/>
              <a:gd name="T53" fmla="*/ 221753 h 498"/>
              <a:gd name="T54" fmla="*/ 573475 w 479"/>
              <a:gd name="T55" fmla="*/ 221753 h 498"/>
              <a:gd name="T56" fmla="*/ 573475 w 479"/>
              <a:gd name="T57" fmla="*/ 242020 h 498"/>
              <a:gd name="T58" fmla="*/ 275940 w 479"/>
              <a:gd name="T59" fmla="*/ 538883 h 498"/>
              <a:gd name="T60" fmla="*/ 159565 w 479"/>
              <a:gd name="T61" fmla="*/ 592533 h 49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79" h="498">
                <a:moveTo>
                  <a:pt x="133" y="497"/>
                </a:moveTo>
                <a:lnTo>
                  <a:pt x="133" y="497"/>
                </a:lnTo>
                <a:cubicBezTo>
                  <a:pt x="106" y="497"/>
                  <a:pt x="71" y="478"/>
                  <a:pt x="53" y="460"/>
                </a:cubicBezTo>
                <a:cubicBezTo>
                  <a:pt x="9" y="416"/>
                  <a:pt x="0" y="337"/>
                  <a:pt x="53" y="284"/>
                </a:cubicBezTo>
                <a:cubicBezTo>
                  <a:pt x="89" y="248"/>
                  <a:pt x="230" y="106"/>
                  <a:pt x="301" y="35"/>
                </a:cubicBezTo>
                <a:cubicBezTo>
                  <a:pt x="328" y="9"/>
                  <a:pt x="363" y="0"/>
                  <a:pt x="390" y="9"/>
                </a:cubicBezTo>
                <a:cubicBezTo>
                  <a:pt x="416" y="18"/>
                  <a:pt x="443" y="44"/>
                  <a:pt x="452" y="71"/>
                </a:cubicBezTo>
                <a:cubicBezTo>
                  <a:pt x="461" y="97"/>
                  <a:pt x="452" y="133"/>
                  <a:pt x="425" y="159"/>
                </a:cubicBezTo>
                <a:cubicBezTo>
                  <a:pt x="195" y="390"/>
                  <a:pt x="195" y="390"/>
                  <a:pt x="195" y="390"/>
                </a:cubicBezTo>
                <a:cubicBezTo>
                  <a:pt x="177" y="407"/>
                  <a:pt x="159" y="416"/>
                  <a:pt x="150" y="416"/>
                </a:cubicBezTo>
                <a:cubicBezTo>
                  <a:pt x="133" y="416"/>
                  <a:pt x="115" y="416"/>
                  <a:pt x="106" y="399"/>
                </a:cubicBezTo>
                <a:cubicBezTo>
                  <a:pt x="89" y="381"/>
                  <a:pt x="89" y="354"/>
                  <a:pt x="115" y="319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93" y="150"/>
                  <a:pt x="301" y="150"/>
                  <a:pt x="309" y="150"/>
                </a:cubicBezTo>
                <a:cubicBezTo>
                  <a:pt x="309" y="159"/>
                  <a:pt x="309" y="168"/>
                  <a:pt x="309" y="178"/>
                </a:cubicBezTo>
                <a:cubicBezTo>
                  <a:pt x="142" y="345"/>
                  <a:pt x="142" y="345"/>
                  <a:pt x="142" y="345"/>
                </a:cubicBezTo>
                <a:cubicBezTo>
                  <a:pt x="124" y="354"/>
                  <a:pt x="124" y="372"/>
                  <a:pt x="133" y="381"/>
                </a:cubicBezTo>
                <a:lnTo>
                  <a:pt x="142" y="381"/>
                </a:lnTo>
                <a:cubicBezTo>
                  <a:pt x="150" y="381"/>
                  <a:pt x="159" y="372"/>
                  <a:pt x="168" y="372"/>
                </a:cubicBezTo>
                <a:cubicBezTo>
                  <a:pt x="399" y="133"/>
                  <a:pt x="399" y="133"/>
                  <a:pt x="399" y="133"/>
                </a:cubicBezTo>
                <a:cubicBezTo>
                  <a:pt x="416" y="115"/>
                  <a:pt x="425" y="97"/>
                  <a:pt x="416" y="80"/>
                </a:cubicBezTo>
                <a:cubicBezTo>
                  <a:pt x="416" y="62"/>
                  <a:pt x="399" y="44"/>
                  <a:pt x="381" y="44"/>
                </a:cubicBezTo>
                <a:cubicBezTo>
                  <a:pt x="363" y="35"/>
                  <a:pt x="346" y="44"/>
                  <a:pt x="328" y="62"/>
                </a:cubicBezTo>
                <a:cubicBezTo>
                  <a:pt x="256" y="133"/>
                  <a:pt x="115" y="275"/>
                  <a:pt x="80" y="301"/>
                </a:cubicBezTo>
                <a:cubicBezTo>
                  <a:pt x="36" y="354"/>
                  <a:pt x="44" y="407"/>
                  <a:pt x="80" y="434"/>
                </a:cubicBezTo>
                <a:cubicBezTo>
                  <a:pt x="106" y="460"/>
                  <a:pt x="159" y="478"/>
                  <a:pt x="203" y="425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61" y="178"/>
                  <a:pt x="469" y="178"/>
                  <a:pt x="478" y="186"/>
                </a:cubicBezTo>
                <a:lnTo>
                  <a:pt x="478" y="203"/>
                </a:lnTo>
                <a:cubicBezTo>
                  <a:pt x="230" y="452"/>
                  <a:pt x="230" y="452"/>
                  <a:pt x="230" y="452"/>
                </a:cubicBezTo>
                <a:cubicBezTo>
                  <a:pt x="203" y="478"/>
                  <a:pt x="168" y="497"/>
                  <a:pt x="133" y="497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1" name="Freeform 53"/>
          <p:cNvSpPr>
            <a:spLocks noChangeArrowheads="1"/>
          </p:cNvSpPr>
          <p:nvPr/>
        </p:nvSpPr>
        <p:spPr bwMode="auto">
          <a:xfrm>
            <a:off x="7208045" y="1462093"/>
            <a:ext cx="314295" cy="211480"/>
          </a:xfrm>
          <a:custGeom>
            <a:avLst/>
            <a:gdLst>
              <a:gd name="T0" fmla="*/ 212578 w 497"/>
              <a:gd name="T1" fmla="*/ 83426 h 337"/>
              <a:gd name="T2" fmla="*/ 212578 w 497"/>
              <a:gd name="T3" fmla="*/ 83426 h 337"/>
              <a:gd name="T4" fmla="*/ 212578 w 497"/>
              <a:gd name="T5" fmla="*/ 0 h 337"/>
              <a:gd name="T6" fmla="*/ 0 w 497"/>
              <a:gd name="T7" fmla="*/ 189497 h 337"/>
              <a:gd name="T8" fmla="*/ 212578 w 497"/>
              <a:gd name="T9" fmla="*/ 389720 h 337"/>
              <a:gd name="T10" fmla="*/ 212578 w 497"/>
              <a:gd name="T11" fmla="*/ 306294 h 337"/>
              <a:gd name="T12" fmla="*/ 85271 w 497"/>
              <a:gd name="T13" fmla="*/ 189497 h 337"/>
              <a:gd name="T14" fmla="*/ 212578 w 497"/>
              <a:gd name="T15" fmla="*/ 83426 h 337"/>
              <a:gd name="T16" fmla="*/ 361503 w 497"/>
              <a:gd name="T17" fmla="*/ 116797 h 337"/>
              <a:gd name="T18" fmla="*/ 361503 w 497"/>
              <a:gd name="T19" fmla="*/ 116797 h 337"/>
              <a:gd name="T20" fmla="*/ 361503 w 497"/>
              <a:gd name="T21" fmla="*/ 0 h 337"/>
              <a:gd name="T22" fmla="*/ 148925 w 497"/>
              <a:gd name="T23" fmla="*/ 189497 h 337"/>
              <a:gd name="T24" fmla="*/ 361503 w 497"/>
              <a:gd name="T25" fmla="*/ 389720 h 337"/>
              <a:gd name="T26" fmla="*/ 361503 w 497"/>
              <a:gd name="T27" fmla="*/ 263389 h 337"/>
              <a:gd name="T28" fmla="*/ 595699 w 497"/>
              <a:gd name="T29" fmla="*/ 400446 h 337"/>
              <a:gd name="T30" fmla="*/ 361503 w 497"/>
              <a:gd name="T31" fmla="*/ 116797 h 33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97" h="337">
                <a:moveTo>
                  <a:pt x="177" y="70"/>
                </a:moveTo>
                <a:lnTo>
                  <a:pt x="177" y="70"/>
                </a:lnTo>
                <a:cubicBezTo>
                  <a:pt x="177" y="0"/>
                  <a:pt x="177" y="0"/>
                  <a:pt x="177" y="0"/>
                </a:cubicBezTo>
                <a:cubicBezTo>
                  <a:pt x="0" y="159"/>
                  <a:pt x="0" y="159"/>
                  <a:pt x="0" y="159"/>
                </a:cubicBezTo>
                <a:cubicBezTo>
                  <a:pt x="177" y="327"/>
                  <a:pt x="177" y="327"/>
                  <a:pt x="177" y="32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71" y="159"/>
                  <a:pt x="71" y="159"/>
                  <a:pt x="71" y="159"/>
                </a:cubicBezTo>
                <a:lnTo>
                  <a:pt x="177" y="70"/>
                </a:lnTo>
                <a:close/>
                <a:moveTo>
                  <a:pt x="301" y="98"/>
                </a:moveTo>
                <a:lnTo>
                  <a:pt x="301" y="98"/>
                </a:lnTo>
                <a:cubicBezTo>
                  <a:pt x="301" y="0"/>
                  <a:pt x="301" y="0"/>
                  <a:pt x="301" y="0"/>
                </a:cubicBezTo>
                <a:cubicBezTo>
                  <a:pt x="124" y="159"/>
                  <a:pt x="124" y="159"/>
                  <a:pt x="124" y="159"/>
                </a:cubicBezTo>
                <a:cubicBezTo>
                  <a:pt x="301" y="327"/>
                  <a:pt x="301" y="327"/>
                  <a:pt x="301" y="327"/>
                </a:cubicBezTo>
                <a:cubicBezTo>
                  <a:pt x="301" y="221"/>
                  <a:pt x="301" y="221"/>
                  <a:pt x="301" y="221"/>
                </a:cubicBezTo>
                <a:cubicBezTo>
                  <a:pt x="381" y="221"/>
                  <a:pt x="435" y="230"/>
                  <a:pt x="496" y="336"/>
                </a:cubicBezTo>
                <a:cubicBezTo>
                  <a:pt x="496" y="336"/>
                  <a:pt x="488" y="98"/>
                  <a:pt x="301" y="9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2" name="Freeform 54"/>
          <p:cNvSpPr>
            <a:spLocks noChangeArrowheads="1"/>
          </p:cNvSpPr>
          <p:nvPr/>
        </p:nvSpPr>
        <p:spPr bwMode="auto">
          <a:xfrm>
            <a:off x="2209425" y="1428657"/>
            <a:ext cx="314295" cy="278352"/>
          </a:xfrm>
          <a:custGeom>
            <a:avLst/>
            <a:gdLst>
              <a:gd name="T0" fmla="*/ 254613 w 497"/>
              <a:gd name="T1" fmla="*/ 0 h 443"/>
              <a:gd name="T2" fmla="*/ 254613 w 497"/>
              <a:gd name="T3" fmla="*/ 0 h 443"/>
              <a:gd name="T4" fmla="*/ 223387 w 497"/>
              <a:gd name="T5" fmla="*/ 0 h 443"/>
              <a:gd name="T6" fmla="*/ 212578 w 497"/>
              <a:gd name="T7" fmla="*/ 9547 h 443"/>
              <a:gd name="T8" fmla="*/ 212578 w 497"/>
              <a:gd name="T9" fmla="*/ 126491 h 443"/>
              <a:gd name="T10" fmla="*/ 105689 w 497"/>
              <a:gd name="T11" fmla="*/ 126491 h 443"/>
              <a:gd name="T12" fmla="*/ 96080 w 497"/>
              <a:gd name="T13" fmla="*/ 126491 h 443"/>
              <a:gd name="T14" fmla="*/ 74462 w 497"/>
              <a:gd name="T15" fmla="*/ 136038 h 443"/>
              <a:gd name="T16" fmla="*/ 0 w 497"/>
              <a:gd name="T17" fmla="*/ 180190 h 443"/>
              <a:gd name="T18" fmla="*/ 0 w 497"/>
              <a:gd name="T19" fmla="*/ 189737 h 443"/>
              <a:gd name="T20" fmla="*/ 0 w 497"/>
              <a:gd name="T21" fmla="*/ 199283 h 443"/>
              <a:gd name="T22" fmla="*/ 74462 w 497"/>
              <a:gd name="T23" fmla="*/ 252983 h 443"/>
              <a:gd name="T24" fmla="*/ 96080 w 497"/>
              <a:gd name="T25" fmla="*/ 252983 h 443"/>
              <a:gd name="T26" fmla="*/ 105689 w 497"/>
              <a:gd name="T27" fmla="*/ 263722 h 443"/>
              <a:gd name="T28" fmla="*/ 212578 w 497"/>
              <a:gd name="T29" fmla="*/ 263722 h 443"/>
              <a:gd name="T30" fmla="*/ 212578 w 497"/>
              <a:gd name="T31" fmla="*/ 516705 h 443"/>
              <a:gd name="T32" fmla="*/ 223387 w 497"/>
              <a:gd name="T33" fmla="*/ 527445 h 443"/>
              <a:gd name="T34" fmla="*/ 254613 w 497"/>
              <a:gd name="T35" fmla="*/ 527445 h 443"/>
              <a:gd name="T36" fmla="*/ 265422 w 497"/>
              <a:gd name="T37" fmla="*/ 516705 h 443"/>
              <a:gd name="T38" fmla="*/ 265422 w 497"/>
              <a:gd name="T39" fmla="*/ 9547 h 443"/>
              <a:gd name="T40" fmla="*/ 254613 w 497"/>
              <a:gd name="T41" fmla="*/ 0 h 443"/>
              <a:gd name="T42" fmla="*/ 584890 w 497"/>
              <a:gd name="T43" fmla="*/ 126491 h 443"/>
              <a:gd name="T44" fmla="*/ 584890 w 497"/>
              <a:gd name="T45" fmla="*/ 126491 h 443"/>
              <a:gd name="T46" fmla="*/ 521237 w 497"/>
              <a:gd name="T47" fmla="*/ 72792 h 443"/>
              <a:gd name="T48" fmla="*/ 499619 w 497"/>
              <a:gd name="T49" fmla="*/ 63246 h 443"/>
              <a:gd name="T50" fmla="*/ 488809 w 497"/>
              <a:gd name="T51" fmla="*/ 63246 h 443"/>
              <a:gd name="T52" fmla="*/ 287040 w 497"/>
              <a:gd name="T53" fmla="*/ 63246 h 443"/>
              <a:gd name="T54" fmla="*/ 307458 w 497"/>
              <a:gd name="T55" fmla="*/ 199283 h 443"/>
              <a:gd name="T56" fmla="*/ 488809 w 497"/>
              <a:gd name="T57" fmla="*/ 199283 h 443"/>
              <a:gd name="T58" fmla="*/ 499619 w 497"/>
              <a:gd name="T59" fmla="*/ 199283 h 443"/>
              <a:gd name="T60" fmla="*/ 521237 w 497"/>
              <a:gd name="T61" fmla="*/ 189737 h 443"/>
              <a:gd name="T62" fmla="*/ 584890 w 497"/>
              <a:gd name="T63" fmla="*/ 146778 h 443"/>
              <a:gd name="T64" fmla="*/ 595699 w 497"/>
              <a:gd name="T65" fmla="*/ 136038 h 443"/>
              <a:gd name="T66" fmla="*/ 584890 w 497"/>
              <a:gd name="T67" fmla="*/ 126491 h 44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3">
                <a:moveTo>
                  <a:pt x="212" y="0"/>
                </a:moveTo>
                <a:lnTo>
                  <a:pt x="212" y="0"/>
                </a:lnTo>
                <a:cubicBezTo>
                  <a:pt x="186" y="0"/>
                  <a:pt x="186" y="0"/>
                  <a:pt x="186" y="0"/>
                </a:cubicBezTo>
                <a:lnTo>
                  <a:pt x="177" y="8"/>
                </a:lnTo>
                <a:cubicBezTo>
                  <a:pt x="177" y="106"/>
                  <a:pt x="177" y="106"/>
                  <a:pt x="177" y="106"/>
                </a:cubicBezTo>
                <a:cubicBezTo>
                  <a:pt x="88" y="106"/>
                  <a:pt x="88" y="106"/>
                  <a:pt x="88" y="106"/>
                </a:cubicBezTo>
                <a:lnTo>
                  <a:pt x="80" y="106"/>
                </a:lnTo>
                <a:cubicBezTo>
                  <a:pt x="71" y="106"/>
                  <a:pt x="71" y="106"/>
                  <a:pt x="62" y="114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67"/>
                  <a:pt x="0" y="167"/>
                  <a:pt x="0" y="167"/>
                </a:cubicBezTo>
                <a:cubicBezTo>
                  <a:pt x="62" y="212"/>
                  <a:pt x="62" y="212"/>
                  <a:pt x="62" y="212"/>
                </a:cubicBezTo>
                <a:cubicBezTo>
                  <a:pt x="71" y="212"/>
                  <a:pt x="71" y="212"/>
                  <a:pt x="80" y="212"/>
                </a:cubicBezTo>
                <a:cubicBezTo>
                  <a:pt x="80" y="221"/>
                  <a:pt x="88" y="221"/>
                  <a:pt x="88" y="221"/>
                </a:cubicBezTo>
                <a:cubicBezTo>
                  <a:pt x="177" y="221"/>
                  <a:pt x="177" y="221"/>
                  <a:pt x="177" y="221"/>
                </a:cubicBezTo>
                <a:cubicBezTo>
                  <a:pt x="177" y="433"/>
                  <a:pt x="177" y="433"/>
                  <a:pt x="177" y="433"/>
                </a:cubicBezTo>
                <a:cubicBezTo>
                  <a:pt x="177" y="442"/>
                  <a:pt x="186" y="442"/>
                  <a:pt x="186" y="442"/>
                </a:cubicBezTo>
                <a:cubicBezTo>
                  <a:pt x="212" y="442"/>
                  <a:pt x="212" y="442"/>
                  <a:pt x="212" y="442"/>
                </a:cubicBezTo>
                <a:cubicBezTo>
                  <a:pt x="212" y="442"/>
                  <a:pt x="221" y="442"/>
                  <a:pt x="221" y="433"/>
                </a:cubicBezTo>
                <a:cubicBezTo>
                  <a:pt x="221" y="8"/>
                  <a:pt x="221" y="8"/>
                  <a:pt x="221" y="8"/>
                </a:cubicBezTo>
                <a:lnTo>
                  <a:pt x="212" y="0"/>
                </a:lnTo>
                <a:close/>
                <a:moveTo>
                  <a:pt x="487" y="106"/>
                </a:moveTo>
                <a:lnTo>
                  <a:pt x="487" y="106"/>
                </a:lnTo>
                <a:cubicBezTo>
                  <a:pt x="434" y="61"/>
                  <a:pt x="434" y="61"/>
                  <a:pt x="434" y="61"/>
                </a:cubicBezTo>
                <a:cubicBezTo>
                  <a:pt x="425" y="61"/>
                  <a:pt x="425" y="61"/>
                  <a:pt x="416" y="53"/>
                </a:cubicBezTo>
                <a:lnTo>
                  <a:pt x="407" y="53"/>
                </a:lnTo>
                <a:cubicBezTo>
                  <a:pt x="239" y="53"/>
                  <a:pt x="239" y="53"/>
                  <a:pt x="239" y="53"/>
                </a:cubicBezTo>
                <a:cubicBezTo>
                  <a:pt x="256" y="167"/>
                  <a:pt x="256" y="167"/>
                  <a:pt x="256" y="167"/>
                </a:cubicBezTo>
                <a:cubicBezTo>
                  <a:pt x="407" y="167"/>
                  <a:pt x="407" y="167"/>
                  <a:pt x="407" y="167"/>
                </a:cubicBezTo>
                <a:lnTo>
                  <a:pt x="416" y="167"/>
                </a:lnTo>
                <a:cubicBezTo>
                  <a:pt x="425" y="167"/>
                  <a:pt x="425" y="159"/>
                  <a:pt x="434" y="159"/>
                </a:cubicBezTo>
                <a:cubicBezTo>
                  <a:pt x="487" y="123"/>
                  <a:pt x="487" y="123"/>
                  <a:pt x="487" y="123"/>
                </a:cubicBezTo>
                <a:cubicBezTo>
                  <a:pt x="496" y="114"/>
                  <a:pt x="496" y="114"/>
                  <a:pt x="496" y="114"/>
                </a:cubicBezTo>
                <a:cubicBezTo>
                  <a:pt x="496" y="106"/>
                  <a:pt x="496" y="106"/>
                  <a:pt x="487" y="10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3" name="Freeform 55"/>
          <p:cNvSpPr>
            <a:spLocks noChangeArrowheads="1"/>
          </p:cNvSpPr>
          <p:nvPr/>
        </p:nvSpPr>
        <p:spPr bwMode="auto">
          <a:xfrm>
            <a:off x="1646035" y="1412777"/>
            <a:ext cx="191419" cy="323489"/>
          </a:xfrm>
          <a:custGeom>
            <a:avLst/>
            <a:gdLst>
              <a:gd name="T0" fmla="*/ 340741 w 303"/>
              <a:gd name="T1" fmla="*/ 433878 h 514"/>
              <a:gd name="T2" fmla="*/ 340741 w 303"/>
              <a:gd name="T3" fmla="*/ 433878 h 514"/>
              <a:gd name="T4" fmla="*/ 266354 w 303"/>
              <a:gd name="T5" fmla="*/ 200803 h 514"/>
              <a:gd name="T6" fmla="*/ 106781 w 303"/>
              <a:gd name="T7" fmla="*/ 126697 h 514"/>
              <a:gd name="T8" fmla="*/ 53991 w 303"/>
              <a:gd name="T9" fmla="*/ 10757 h 514"/>
              <a:gd name="T10" fmla="*/ 22796 w 303"/>
              <a:gd name="T11" fmla="*/ 0 h 514"/>
              <a:gd name="T12" fmla="*/ 11998 w 303"/>
              <a:gd name="T13" fmla="*/ 32272 h 514"/>
              <a:gd name="T14" fmla="*/ 75587 w 303"/>
              <a:gd name="T15" fmla="*/ 148212 h 514"/>
              <a:gd name="T16" fmla="*/ 22796 w 303"/>
              <a:gd name="T17" fmla="*/ 285666 h 514"/>
              <a:gd name="T18" fmla="*/ 86385 w 303"/>
              <a:gd name="T19" fmla="*/ 518741 h 514"/>
              <a:gd name="T20" fmla="*/ 244758 w 303"/>
              <a:gd name="T21" fmla="*/ 594043 h 514"/>
              <a:gd name="T22" fmla="*/ 340741 w 303"/>
              <a:gd name="T23" fmla="*/ 433878 h 514"/>
              <a:gd name="T24" fmla="*/ 149974 w 303"/>
              <a:gd name="T25" fmla="*/ 265347 h 514"/>
              <a:gd name="T26" fmla="*/ 149974 w 303"/>
              <a:gd name="T27" fmla="*/ 265347 h 514"/>
              <a:gd name="T28" fmla="*/ 97183 w 303"/>
              <a:gd name="T29" fmla="*/ 242637 h 514"/>
              <a:gd name="T30" fmla="*/ 117580 w 303"/>
              <a:gd name="T31" fmla="*/ 190046 h 514"/>
              <a:gd name="T32" fmla="*/ 170370 w 303"/>
              <a:gd name="T33" fmla="*/ 212756 h 514"/>
              <a:gd name="T34" fmla="*/ 149974 w 303"/>
              <a:gd name="T35" fmla="*/ 265347 h 51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03" h="514">
                <a:moveTo>
                  <a:pt x="284" y="363"/>
                </a:moveTo>
                <a:lnTo>
                  <a:pt x="284" y="363"/>
                </a:lnTo>
                <a:cubicBezTo>
                  <a:pt x="222" y="168"/>
                  <a:pt x="222" y="168"/>
                  <a:pt x="222" y="168"/>
                </a:cubicBezTo>
                <a:cubicBezTo>
                  <a:pt x="204" y="124"/>
                  <a:pt x="142" y="88"/>
                  <a:pt x="89" y="106"/>
                </a:cubicBezTo>
                <a:cubicBezTo>
                  <a:pt x="45" y="9"/>
                  <a:pt x="45" y="9"/>
                  <a:pt x="45" y="9"/>
                </a:cubicBezTo>
                <a:cubicBezTo>
                  <a:pt x="36" y="0"/>
                  <a:pt x="28" y="0"/>
                  <a:pt x="19" y="0"/>
                </a:cubicBezTo>
                <a:cubicBezTo>
                  <a:pt x="10" y="9"/>
                  <a:pt x="10" y="18"/>
                  <a:pt x="10" y="27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28" y="141"/>
                  <a:pt x="0" y="194"/>
                  <a:pt x="19" y="239"/>
                </a:cubicBezTo>
                <a:cubicBezTo>
                  <a:pt x="72" y="434"/>
                  <a:pt x="72" y="434"/>
                  <a:pt x="72" y="434"/>
                </a:cubicBezTo>
                <a:cubicBezTo>
                  <a:pt x="81" y="487"/>
                  <a:pt x="142" y="513"/>
                  <a:pt x="204" y="497"/>
                </a:cubicBezTo>
                <a:cubicBezTo>
                  <a:pt x="267" y="469"/>
                  <a:pt x="302" y="407"/>
                  <a:pt x="284" y="363"/>
                </a:cubicBezTo>
                <a:close/>
                <a:moveTo>
                  <a:pt x="125" y="222"/>
                </a:moveTo>
                <a:lnTo>
                  <a:pt x="125" y="222"/>
                </a:lnTo>
                <a:cubicBezTo>
                  <a:pt x="107" y="231"/>
                  <a:pt x="89" y="222"/>
                  <a:pt x="81" y="203"/>
                </a:cubicBezTo>
                <a:cubicBezTo>
                  <a:pt x="72" y="186"/>
                  <a:pt x="81" y="159"/>
                  <a:pt x="98" y="159"/>
                </a:cubicBezTo>
                <a:cubicBezTo>
                  <a:pt x="125" y="150"/>
                  <a:pt x="142" y="159"/>
                  <a:pt x="142" y="178"/>
                </a:cubicBezTo>
                <a:cubicBezTo>
                  <a:pt x="151" y="194"/>
                  <a:pt x="142" y="222"/>
                  <a:pt x="125" y="22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4" name="Freeform 61"/>
          <p:cNvSpPr>
            <a:spLocks noChangeArrowheads="1"/>
          </p:cNvSpPr>
          <p:nvPr/>
        </p:nvSpPr>
        <p:spPr bwMode="auto">
          <a:xfrm>
            <a:off x="10973727" y="3374610"/>
            <a:ext cx="236557" cy="183060"/>
          </a:xfrm>
          <a:custGeom>
            <a:avLst/>
            <a:gdLst>
              <a:gd name="T0" fmla="*/ 64867 w 374"/>
              <a:gd name="T1" fmla="*/ 262230 h 293"/>
              <a:gd name="T2" fmla="*/ 64867 w 374"/>
              <a:gd name="T3" fmla="*/ 262230 h 293"/>
              <a:gd name="T4" fmla="*/ 297907 w 374"/>
              <a:gd name="T5" fmla="*/ 262230 h 293"/>
              <a:gd name="T6" fmla="*/ 297907 w 374"/>
              <a:gd name="T7" fmla="*/ 346476 h 293"/>
              <a:gd name="T8" fmla="*/ 448062 w 374"/>
              <a:gd name="T9" fmla="*/ 220701 h 293"/>
              <a:gd name="T10" fmla="*/ 297907 w 374"/>
              <a:gd name="T11" fmla="*/ 84246 h 293"/>
              <a:gd name="T12" fmla="*/ 297907 w 374"/>
              <a:gd name="T13" fmla="*/ 177984 h 293"/>
              <a:gd name="T14" fmla="*/ 85288 w 374"/>
              <a:gd name="T15" fmla="*/ 177984 h 293"/>
              <a:gd name="T16" fmla="*/ 85288 w 374"/>
              <a:gd name="T17" fmla="*/ 0 h 293"/>
              <a:gd name="T18" fmla="*/ 0 w 374"/>
              <a:gd name="T19" fmla="*/ 0 h 293"/>
              <a:gd name="T20" fmla="*/ 0 w 374"/>
              <a:gd name="T21" fmla="*/ 199343 h 293"/>
              <a:gd name="T22" fmla="*/ 64867 w 374"/>
              <a:gd name="T23" fmla="*/ 262230 h 29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74" h="293">
                <a:moveTo>
                  <a:pt x="54" y="221"/>
                </a:moveTo>
                <a:lnTo>
                  <a:pt x="54" y="221"/>
                </a:lnTo>
                <a:cubicBezTo>
                  <a:pt x="248" y="221"/>
                  <a:pt x="248" y="221"/>
                  <a:pt x="248" y="221"/>
                </a:cubicBezTo>
                <a:cubicBezTo>
                  <a:pt x="248" y="292"/>
                  <a:pt x="248" y="292"/>
                  <a:pt x="248" y="292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248" y="150"/>
                  <a:pt x="248" y="150"/>
                  <a:pt x="248" y="150"/>
                </a:cubicBezTo>
                <a:cubicBezTo>
                  <a:pt x="71" y="150"/>
                  <a:pt x="71" y="150"/>
                  <a:pt x="71" y="150"/>
                </a:cubicBezTo>
                <a:cubicBezTo>
                  <a:pt x="71" y="0"/>
                  <a:pt x="71" y="0"/>
                  <a:pt x="7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95"/>
                  <a:pt x="27" y="221"/>
                  <a:pt x="54" y="221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5" name="Freeform 62"/>
          <p:cNvSpPr>
            <a:spLocks noChangeArrowheads="1"/>
          </p:cNvSpPr>
          <p:nvPr/>
        </p:nvSpPr>
        <p:spPr bwMode="auto">
          <a:xfrm>
            <a:off x="9115545" y="2690016"/>
            <a:ext cx="244916" cy="259125"/>
          </a:xfrm>
          <a:custGeom>
            <a:avLst/>
            <a:gdLst>
              <a:gd name="T0" fmla="*/ 168165 w 390"/>
              <a:gd name="T1" fmla="*/ 383833 h 409"/>
              <a:gd name="T2" fmla="*/ 168165 w 390"/>
              <a:gd name="T3" fmla="*/ 383833 h 409"/>
              <a:gd name="T4" fmla="*/ 147890 w 390"/>
              <a:gd name="T5" fmla="*/ 415118 h 409"/>
              <a:gd name="T6" fmla="*/ 72752 w 390"/>
              <a:gd name="T7" fmla="*/ 415118 h 409"/>
              <a:gd name="T8" fmla="*/ 52477 w 390"/>
              <a:gd name="T9" fmla="*/ 374208 h 409"/>
              <a:gd name="T10" fmla="*/ 72752 w 390"/>
              <a:gd name="T11" fmla="*/ 340517 h 409"/>
              <a:gd name="T12" fmla="*/ 158624 w 390"/>
              <a:gd name="T13" fmla="*/ 245461 h 409"/>
              <a:gd name="T14" fmla="*/ 232569 w 390"/>
              <a:gd name="T15" fmla="*/ 223803 h 409"/>
              <a:gd name="T16" fmla="*/ 274312 w 390"/>
              <a:gd name="T17" fmla="*/ 223803 h 409"/>
              <a:gd name="T18" fmla="*/ 274312 w 390"/>
              <a:gd name="T19" fmla="*/ 192518 h 409"/>
              <a:gd name="T20" fmla="*/ 115688 w 390"/>
              <a:gd name="T21" fmla="*/ 202144 h 409"/>
              <a:gd name="T22" fmla="*/ 31009 w 390"/>
              <a:gd name="T23" fmla="*/ 298403 h 409"/>
              <a:gd name="T24" fmla="*/ 0 w 390"/>
              <a:gd name="T25" fmla="*/ 374208 h 409"/>
              <a:gd name="T26" fmla="*/ 31009 w 390"/>
              <a:gd name="T27" fmla="*/ 458434 h 409"/>
              <a:gd name="T28" fmla="*/ 104954 w 390"/>
              <a:gd name="T29" fmla="*/ 490922 h 409"/>
              <a:gd name="T30" fmla="*/ 189633 w 390"/>
              <a:gd name="T31" fmla="*/ 458434 h 409"/>
              <a:gd name="T32" fmla="*/ 211101 w 390"/>
              <a:gd name="T33" fmla="*/ 427150 h 409"/>
              <a:gd name="T34" fmla="*/ 211101 w 390"/>
              <a:gd name="T35" fmla="*/ 383833 h 409"/>
              <a:gd name="T36" fmla="*/ 168165 w 390"/>
              <a:gd name="T37" fmla="*/ 383833 h 409"/>
              <a:gd name="T38" fmla="*/ 432935 w 390"/>
              <a:gd name="T39" fmla="*/ 43317 h 409"/>
              <a:gd name="T40" fmla="*/ 432935 w 390"/>
              <a:gd name="T41" fmla="*/ 43317 h 409"/>
              <a:gd name="T42" fmla="*/ 285045 w 390"/>
              <a:gd name="T43" fmla="*/ 43317 h 409"/>
              <a:gd name="T44" fmla="*/ 252844 w 390"/>
              <a:gd name="T45" fmla="*/ 63772 h 409"/>
              <a:gd name="T46" fmla="*/ 252844 w 390"/>
              <a:gd name="T47" fmla="*/ 107088 h 409"/>
              <a:gd name="T48" fmla="*/ 295779 w 390"/>
              <a:gd name="T49" fmla="*/ 107088 h 409"/>
              <a:gd name="T50" fmla="*/ 326789 w 390"/>
              <a:gd name="T51" fmla="*/ 85430 h 409"/>
              <a:gd name="T52" fmla="*/ 389999 w 390"/>
              <a:gd name="T53" fmla="*/ 85430 h 409"/>
              <a:gd name="T54" fmla="*/ 411467 w 390"/>
              <a:gd name="T55" fmla="*/ 128747 h 409"/>
              <a:gd name="T56" fmla="*/ 389999 w 390"/>
              <a:gd name="T57" fmla="*/ 160031 h 409"/>
              <a:gd name="T58" fmla="*/ 306513 w 390"/>
              <a:gd name="T59" fmla="*/ 256290 h 409"/>
              <a:gd name="T60" fmla="*/ 232569 w 390"/>
              <a:gd name="T61" fmla="*/ 265916 h 409"/>
              <a:gd name="T62" fmla="*/ 189633 w 390"/>
              <a:gd name="T63" fmla="*/ 265916 h 409"/>
              <a:gd name="T64" fmla="*/ 189633 w 390"/>
              <a:gd name="T65" fmla="*/ 309233 h 409"/>
              <a:gd name="T66" fmla="*/ 252844 w 390"/>
              <a:gd name="T67" fmla="*/ 340517 h 409"/>
              <a:gd name="T68" fmla="*/ 337522 w 390"/>
              <a:gd name="T69" fmla="*/ 298403 h 409"/>
              <a:gd name="T70" fmla="*/ 432935 w 390"/>
              <a:gd name="T71" fmla="*/ 202144 h 409"/>
              <a:gd name="T72" fmla="*/ 463944 w 390"/>
              <a:gd name="T73" fmla="*/ 128747 h 409"/>
              <a:gd name="T74" fmla="*/ 432935 w 390"/>
              <a:gd name="T75" fmla="*/ 43317 h 40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90" h="409">
                <a:moveTo>
                  <a:pt x="141" y="319"/>
                </a:moveTo>
                <a:lnTo>
                  <a:pt x="141" y="319"/>
                </a:lnTo>
                <a:cubicBezTo>
                  <a:pt x="124" y="345"/>
                  <a:pt x="124" y="345"/>
                  <a:pt x="124" y="345"/>
                </a:cubicBezTo>
                <a:cubicBezTo>
                  <a:pt x="106" y="364"/>
                  <a:pt x="79" y="364"/>
                  <a:pt x="61" y="345"/>
                </a:cubicBezTo>
                <a:cubicBezTo>
                  <a:pt x="53" y="336"/>
                  <a:pt x="44" y="319"/>
                  <a:pt x="44" y="311"/>
                </a:cubicBezTo>
                <a:cubicBezTo>
                  <a:pt x="44" y="301"/>
                  <a:pt x="53" y="292"/>
                  <a:pt x="61" y="283"/>
                </a:cubicBezTo>
                <a:cubicBezTo>
                  <a:pt x="133" y="204"/>
                  <a:pt x="133" y="204"/>
                  <a:pt x="133" y="204"/>
                </a:cubicBezTo>
                <a:cubicBezTo>
                  <a:pt x="150" y="195"/>
                  <a:pt x="177" y="168"/>
                  <a:pt x="195" y="186"/>
                </a:cubicBezTo>
                <a:cubicBezTo>
                  <a:pt x="204" y="204"/>
                  <a:pt x="221" y="204"/>
                  <a:pt x="230" y="186"/>
                </a:cubicBezTo>
                <a:cubicBezTo>
                  <a:pt x="239" y="177"/>
                  <a:pt x="239" y="168"/>
                  <a:pt x="230" y="160"/>
                </a:cubicBezTo>
                <a:cubicBezTo>
                  <a:pt x="195" y="124"/>
                  <a:pt x="141" y="124"/>
                  <a:pt x="97" y="168"/>
                </a:cubicBezTo>
                <a:cubicBezTo>
                  <a:pt x="26" y="248"/>
                  <a:pt x="26" y="248"/>
                  <a:pt x="26" y="248"/>
                </a:cubicBezTo>
                <a:cubicBezTo>
                  <a:pt x="8" y="266"/>
                  <a:pt x="0" y="283"/>
                  <a:pt x="0" y="311"/>
                </a:cubicBezTo>
                <a:cubicBezTo>
                  <a:pt x="0" y="336"/>
                  <a:pt x="8" y="364"/>
                  <a:pt x="26" y="381"/>
                </a:cubicBezTo>
                <a:cubicBezTo>
                  <a:pt x="44" y="399"/>
                  <a:pt x="70" y="408"/>
                  <a:pt x="88" y="408"/>
                </a:cubicBezTo>
                <a:cubicBezTo>
                  <a:pt x="114" y="408"/>
                  <a:pt x="141" y="399"/>
                  <a:pt x="159" y="381"/>
                </a:cubicBezTo>
                <a:cubicBezTo>
                  <a:pt x="177" y="355"/>
                  <a:pt x="177" y="355"/>
                  <a:pt x="177" y="355"/>
                </a:cubicBezTo>
                <a:cubicBezTo>
                  <a:pt x="186" y="345"/>
                  <a:pt x="186" y="328"/>
                  <a:pt x="177" y="319"/>
                </a:cubicBezTo>
                <a:cubicBezTo>
                  <a:pt x="168" y="311"/>
                  <a:pt x="150" y="311"/>
                  <a:pt x="141" y="319"/>
                </a:cubicBezTo>
                <a:close/>
                <a:moveTo>
                  <a:pt x="363" y="36"/>
                </a:moveTo>
                <a:lnTo>
                  <a:pt x="363" y="36"/>
                </a:lnTo>
                <a:cubicBezTo>
                  <a:pt x="327" y="0"/>
                  <a:pt x="274" y="0"/>
                  <a:pt x="239" y="36"/>
                </a:cubicBezTo>
                <a:cubicBezTo>
                  <a:pt x="212" y="53"/>
                  <a:pt x="212" y="53"/>
                  <a:pt x="212" y="53"/>
                </a:cubicBezTo>
                <a:cubicBezTo>
                  <a:pt x="204" y="71"/>
                  <a:pt x="204" y="80"/>
                  <a:pt x="212" y="89"/>
                </a:cubicBezTo>
                <a:cubicBezTo>
                  <a:pt x="221" y="98"/>
                  <a:pt x="239" y="98"/>
                  <a:pt x="248" y="89"/>
                </a:cubicBezTo>
                <a:cubicBezTo>
                  <a:pt x="274" y="71"/>
                  <a:pt x="274" y="71"/>
                  <a:pt x="274" y="71"/>
                </a:cubicBezTo>
                <a:cubicBezTo>
                  <a:pt x="292" y="53"/>
                  <a:pt x="318" y="53"/>
                  <a:pt x="327" y="71"/>
                </a:cubicBezTo>
                <a:cubicBezTo>
                  <a:pt x="336" y="80"/>
                  <a:pt x="345" y="89"/>
                  <a:pt x="345" y="107"/>
                </a:cubicBezTo>
                <a:cubicBezTo>
                  <a:pt x="345" y="115"/>
                  <a:pt x="336" y="124"/>
                  <a:pt x="327" y="133"/>
                </a:cubicBezTo>
                <a:cubicBezTo>
                  <a:pt x="257" y="213"/>
                  <a:pt x="257" y="213"/>
                  <a:pt x="257" y="213"/>
                </a:cubicBezTo>
                <a:cubicBezTo>
                  <a:pt x="212" y="248"/>
                  <a:pt x="204" y="230"/>
                  <a:pt x="195" y="221"/>
                </a:cubicBezTo>
                <a:cubicBezTo>
                  <a:pt x="186" y="213"/>
                  <a:pt x="168" y="213"/>
                  <a:pt x="159" y="221"/>
                </a:cubicBezTo>
                <a:cubicBezTo>
                  <a:pt x="150" y="230"/>
                  <a:pt x="150" y="248"/>
                  <a:pt x="159" y="257"/>
                </a:cubicBezTo>
                <a:cubicBezTo>
                  <a:pt x="177" y="275"/>
                  <a:pt x="195" y="283"/>
                  <a:pt x="212" y="283"/>
                </a:cubicBezTo>
                <a:cubicBezTo>
                  <a:pt x="239" y="283"/>
                  <a:pt x="265" y="275"/>
                  <a:pt x="283" y="248"/>
                </a:cubicBezTo>
                <a:cubicBezTo>
                  <a:pt x="363" y="168"/>
                  <a:pt x="363" y="168"/>
                  <a:pt x="363" y="168"/>
                </a:cubicBezTo>
                <a:cubicBezTo>
                  <a:pt x="380" y="151"/>
                  <a:pt x="389" y="124"/>
                  <a:pt x="389" y="107"/>
                </a:cubicBezTo>
                <a:cubicBezTo>
                  <a:pt x="389" y="80"/>
                  <a:pt x="380" y="53"/>
                  <a:pt x="363" y="3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6" name="Freeform 63"/>
          <p:cNvSpPr>
            <a:spLocks noChangeArrowheads="1"/>
          </p:cNvSpPr>
          <p:nvPr/>
        </p:nvSpPr>
        <p:spPr bwMode="auto">
          <a:xfrm>
            <a:off x="3493351" y="2712584"/>
            <a:ext cx="242408" cy="216496"/>
          </a:xfrm>
          <a:custGeom>
            <a:avLst/>
            <a:gdLst>
              <a:gd name="T0" fmla="*/ 407255 w 390"/>
              <a:gd name="T1" fmla="*/ 0 h 346"/>
              <a:gd name="T2" fmla="*/ 407255 w 390"/>
              <a:gd name="T3" fmla="*/ 0 h 346"/>
              <a:gd name="T4" fmla="*/ 51940 w 390"/>
              <a:gd name="T5" fmla="*/ 0 h 346"/>
              <a:gd name="T6" fmla="*/ 0 w 390"/>
              <a:gd name="T7" fmla="*/ 52287 h 346"/>
              <a:gd name="T8" fmla="*/ 0 w 390"/>
              <a:gd name="T9" fmla="*/ 262621 h 346"/>
              <a:gd name="T10" fmla="*/ 51940 w 390"/>
              <a:gd name="T11" fmla="*/ 314908 h 346"/>
              <a:gd name="T12" fmla="*/ 167624 w 390"/>
              <a:gd name="T13" fmla="*/ 314908 h 346"/>
              <a:gd name="T14" fmla="*/ 292751 w 390"/>
              <a:gd name="T15" fmla="*/ 409975 h 346"/>
              <a:gd name="T16" fmla="*/ 292751 w 390"/>
              <a:gd name="T17" fmla="*/ 314908 h 346"/>
              <a:gd name="T18" fmla="*/ 407255 w 390"/>
              <a:gd name="T19" fmla="*/ 314908 h 346"/>
              <a:gd name="T20" fmla="*/ 459195 w 390"/>
              <a:gd name="T21" fmla="*/ 262621 h 346"/>
              <a:gd name="T22" fmla="*/ 459195 w 390"/>
              <a:gd name="T23" fmla="*/ 52287 h 346"/>
              <a:gd name="T24" fmla="*/ 407255 w 390"/>
              <a:gd name="T25" fmla="*/ 0 h 34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90" h="346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44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47"/>
                  <a:pt x="17" y="265"/>
                  <a:pt x="44" y="265"/>
                </a:cubicBezTo>
                <a:cubicBezTo>
                  <a:pt x="142" y="265"/>
                  <a:pt x="142" y="265"/>
                  <a:pt x="142" y="265"/>
                </a:cubicBezTo>
                <a:cubicBezTo>
                  <a:pt x="248" y="345"/>
                  <a:pt x="248" y="345"/>
                  <a:pt x="248" y="345"/>
                </a:cubicBezTo>
                <a:cubicBezTo>
                  <a:pt x="248" y="265"/>
                  <a:pt x="248" y="265"/>
                  <a:pt x="248" y="265"/>
                </a:cubicBezTo>
                <a:cubicBezTo>
                  <a:pt x="345" y="265"/>
                  <a:pt x="345" y="265"/>
                  <a:pt x="345" y="265"/>
                </a:cubicBezTo>
                <a:cubicBezTo>
                  <a:pt x="372" y="265"/>
                  <a:pt x="389" y="247"/>
                  <a:pt x="389" y="221"/>
                </a:cubicBezTo>
                <a:cubicBezTo>
                  <a:pt x="389" y="44"/>
                  <a:pt x="389" y="44"/>
                  <a:pt x="389" y="44"/>
                </a:cubicBezTo>
                <a:cubicBezTo>
                  <a:pt x="389" y="17"/>
                  <a:pt x="372" y="0"/>
                  <a:pt x="345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7" name="Freeform 64"/>
          <p:cNvSpPr>
            <a:spLocks noChangeArrowheads="1"/>
          </p:cNvSpPr>
          <p:nvPr/>
        </p:nvSpPr>
        <p:spPr bwMode="auto">
          <a:xfrm>
            <a:off x="9099663" y="2059755"/>
            <a:ext cx="280859" cy="274172"/>
          </a:xfrm>
          <a:custGeom>
            <a:avLst/>
            <a:gdLst>
              <a:gd name="T0" fmla="*/ 266700 w 444"/>
              <a:gd name="T1" fmla="*/ 0 h 435"/>
              <a:gd name="T2" fmla="*/ 341184 w 444"/>
              <a:gd name="T3" fmla="*/ 191522 h 435"/>
              <a:gd name="T4" fmla="*/ 532199 w 444"/>
              <a:gd name="T5" fmla="*/ 191522 h 435"/>
              <a:gd name="T6" fmla="*/ 372419 w 444"/>
              <a:gd name="T7" fmla="*/ 307632 h 435"/>
              <a:gd name="T8" fmla="*/ 425278 w 444"/>
              <a:gd name="T9" fmla="*/ 519503 h 435"/>
              <a:gd name="T10" fmla="*/ 266700 w 444"/>
              <a:gd name="T11" fmla="*/ 391423 h 435"/>
              <a:gd name="T12" fmla="*/ 105719 w 444"/>
              <a:gd name="T13" fmla="*/ 519503 h 435"/>
              <a:gd name="T14" fmla="*/ 159780 w 444"/>
              <a:gd name="T15" fmla="*/ 307632 h 435"/>
              <a:gd name="T16" fmla="*/ 0 w 444"/>
              <a:gd name="T17" fmla="*/ 191522 h 435"/>
              <a:gd name="T18" fmla="*/ 192216 w 444"/>
              <a:gd name="T19" fmla="*/ 191522 h 435"/>
              <a:gd name="T20" fmla="*/ 266700 w 444"/>
              <a:gd name="T21" fmla="*/ 0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44" h="435">
                <a:moveTo>
                  <a:pt x="222" y="0"/>
                </a:moveTo>
                <a:lnTo>
                  <a:pt x="284" y="160"/>
                </a:lnTo>
                <a:lnTo>
                  <a:pt x="443" y="160"/>
                </a:lnTo>
                <a:lnTo>
                  <a:pt x="310" y="257"/>
                </a:lnTo>
                <a:lnTo>
                  <a:pt x="354" y="434"/>
                </a:lnTo>
                <a:lnTo>
                  <a:pt x="222" y="327"/>
                </a:lnTo>
                <a:lnTo>
                  <a:pt x="88" y="434"/>
                </a:lnTo>
                <a:lnTo>
                  <a:pt x="133" y="257"/>
                </a:lnTo>
                <a:lnTo>
                  <a:pt x="0" y="160"/>
                </a:lnTo>
                <a:lnTo>
                  <a:pt x="160" y="160"/>
                </a:lnTo>
                <a:lnTo>
                  <a:pt x="222" y="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8" name="Freeform 65"/>
          <p:cNvSpPr>
            <a:spLocks noChangeArrowheads="1"/>
          </p:cNvSpPr>
          <p:nvPr/>
        </p:nvSpPr>
        <p:spPr bwMode="auto">
          <a:xfrm>
            <a:off x="981503" y="3314426"/>
            <a:ext cx="265813" cy="263305"/>
          </a:xfrm>
          <a:custGeom>
            <a:avLst/>
            <a:gdLst>
              <a:gd name="T0" fmla="*/ 461243 w 417"/>
              <a:gd name="T1" fmla="*/ 243436 h 417"/>
              <a:gd name="T2" fmla="*/ 461243 w 417"/>
              <a:gd name="T3" fmla="*/ 243436 h 417"/>
              <a:gd name="T4" fmla="*/ 503614 w 417"/>
              <a:gd name="T5" fmla="*/ 169086 h 417"/>
              <a:gd name="T6" fmla="*/ 493929 w 417"/>
              <a:gd name="T7" fmla="*/ 127114 h 417"/>
              <a:gd name="T8" fmla="*/ 407976 w 417"/>
              <a:gd name="T9" fmla="*/ 94736 h 417"/>
              <a:gd name="T10" fmla="*/ 386185 w 417"/>
              <a:gd name="T11" fmla="*/ 20386 h 417"/>
              <a:gd name="T12" fmla="*/ 332918 w 417"/>
              <a:gd name="T13" fmla="*/ 0 h 417"/>
              <a:gd name="T14" fmla="*/ 257860 w 417"/>
              <a:gd name="T15" fmla="*/ 41972 h 417"/>
              <a:gd name="T16" fmla="*/ 182802 w 417"/>
              <a:gd name="T17" fmla="*/ 0 h 417"/>
              <a:gd name="T18" fmla="*/ 129535 w 417"/>
              <a:gd name="T19" fmla="*/ 20386 h 417"/>
              <a:gd name="T20" fmla="*/ 107744 w 417"/>
              <a:gd name="T21" fmla="*/ 94736 h 417"/>
              <a:gd name="T22" fmla="*/ 21791 w 417"/>
              <a:gd name="T23" fmla="*/ 127114 h 417"/>
              <a:gd name="T24" fmla="*/ 0 w 417"/>
              <a:gd name="T25" fmla="*/ 169086 h 417"/>
              <a:gd name="T26" fmla="*/ 53267 w 417"/>
              <a:gd name="T27" fmla="*/ 243436 h 417"/>
              <a:gd name="T28" fmla="*/ 0 w 417"/>
              <a:gd name="T29" fmla="*/ 329778 h 417"/>
              <a:gd name="T30" fmla="*/ 21791 w 417"/>
              <a:gd name="T31" fmla="*/ 371749 h 417"/>
              <a:gd name="T32" fmla="*/ 107744 w 417"/>
              <a:gd name="T33" fmla="*/ 393335 h 417"/>
              <a:gd name="T34" fmla="*/ 129535 w 417"/>
              <a:gd name="T35" fmla="*/ 477278 h 417"/>
              <a:gd name="T36" fmla="*/ 182802 w 417"/>
              <a:gd name="T37" fmla="*/ 498864 h 417"/>
              <a:gd name="T38" fmla="*/ 257860 w 417"/>
              <a:gd name="T39" fmla="*/ 446099 h 417"/>
              <a:gd name="T40" fmla="*/ 332918 w 417"/>
              <a:gd name="T41" fmla="*/ 498864 h 417"/>
              <a:gd name="T42" fmla="*/ 386185 w 417"/>
              <a:gd name="T43" fmla="*/ 477278 h 417"/>
              <a:gd name="T44" fmla="*/ 407976 w 417"/>
              <a:gd name="T45" fmla="*/ 393335 h 417"/>
              <a:gd name="T46" fmla="*/ 493929 w 417"/>
              <a:gd name="T47" fmla="*/ 371749 h 417"/>
              <a:gd name="T48" fmla="*/ 503614 w 417"/>
              <a:gd name="T49" fmla="*/ 317786 h 417"/>
              <a:gd name="T50" fmla="*/ 461243 w 417"/>
              <a:gd name="T51" fmla="*/ 243436 h 417"/>
              <a:gd name="T52" fmla="*/ 257860 w 417"/>
              <a:gd name="T53" fmla="*/ 350164 h 417"/>
              <a:gd name="T54" fmla="*/ 257860 w 417"/>
              <a:gd name="T55" fmla="*/ 350164 h 417"/>
              <a:gd name="T56" fmla="*/ 151326 w 417"/>
              <a:gd name="T57" fmla="*/ 243436 h 417"/>
              <a:gd name="T58" fmla="*/ 257860 w 417"/>
              <a:gd name="T59" fmla="*/ 137907 h 417"/>
              <a:gd name="T60" fmla="*/ 364394 w 417"/>
              <a:gd name="T61" fmla="*/ 243436 h 417"/>
              <a:gd name="T62" fmla="*/ 257860 w 417"/>
              <a:gd name="T63" fmla="*/ 350164 h 41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9" name="Freeform 66"/>
          <p:cNvSpPr>
            <a:spLocks noChangeArrowheads="1"/>
          </p:cNvSpPr>
          <p:nvPr/>
        </p:nvSpPr>
        <p:spPr bwMode="auto">
          <a:xfrm>
            <a:off x="7218912" y="2672462"/>
            <a:ext cx="292561" cy="291725"/>
          </a:xfrm>
          <a:custGeom>
            <a:avLst/>
            <a:gdLst>
              <a:gd name="T0" fmla="*/ 490682 w 462"/>
              <a:gd name="T1" fmla="*/ 64758 h 462"/>
              <a:gd name="T2" fmla="*/ 490682 w 462"/>
              <a:gd name="T3" fmla="*/ 64758 h 462"/>
              <a:gd name="T4" fmla="*/ 351174 w 462"/>
              <a:gd name="T5" fmla="*/ 22785 h 462"/>
              <a:gd name="T6" fmla="*/ 276610 w 462"/>
              <a:gd name="T7" fmla="*/ 95937 h 462"/>
              <a:gd name="T8" fmla="*/ 256165 w 462"/>
              <a:gd name="T9" fmla="*/ 191875 h 462"/>
              <a:gd name="T10" fmla="*/ 9621 w 462"/>
              <a:gd name="T11" fmla="*/ 435316 h 462"/>
              <a:gd name="T12" fmla="*/ 42093 w 462"/>
              <a:gd name="T13" fmla="*/ 510866 h 462"/>
              <a:gd name="T14" fmla="*/ 117860 w 462"/>
              <a:gd name="T15" fmla="*/ 543245 h 462"/>
              <a:gd name="T16" fmla="*/ 361998 w 462"/>
              <a:gd name="T17" fmla="*/ 297406 h 462"/>
              <a:gd name="T18" fmla="*/ 458210 w 462"/>
              <a:gd name="T19" fmla="*/ 277019 h 462"/>
              <a:gd name="T20" fmla="*/ 532775 w 462"/>
              <a:gd name="T21" fmla="*/ 202668 h 462"/>
              <a:gd name="T22" fmla="*/ 490682 w 462"/>
              <a:gd name="T23" fmla="*/ 64758 h 462"/>
              <a:gd name="T24" fmla="*/ 223693 w 462"/>
              <a:gd name="T25" fmla="*/ 308199 h 462"/>
              <a:gd name="T26" fmla="*/ 223693 w 462"/>
              <a:gd name="T27" fmla="*/ 308199 h 462"/>
              <a:gd name="T28" fmla="*/ 234517 w 462"/>
              <a:gd name="T29" fmla="*/ 266226 h 462"/>
              <a:gd name="T30" fmla="*/ 276610 w 462"/>
              <a:gd name="T31" fmla="*/ 255433 h 462"/>
              <a:gd name="T32" fmla="*/ 265786 w 462"/>
              <a:gd name="T33" fmla="*/ 297406 h 462"/>
              <a:gd name="T34" fmla="*/ 223693 w 462"/>
              <a:gd name="T35" fmla="*/ 308199 h 462"/>
              <a:gd name="T36" fmla="*/ 425739 w 462"/>
              <a:gd name="T37" fmla="*/ 139109 h 462"/>
              <a:gd name="T38" fmla="*/ 425739 w 462"/>
              <a:gd name="T39" fmla="*/ 139109 h 462"/>
              <a:gd name="T40" fmla="*/ 372822 w 462"/>
              <a:gd name="T41" fmla="*/ 43172 h 462"/>
              <a:gd name="T42" fmla="*/ 469034 w 462"/>
              <a:gd name="T43" fmla="*/ 86344 h 462"/>
              <a:gd name="T44" fmla="*/ 511127 w 462"/>
              <a:gd name="T45" fmla="*/ 181082 h 462"/>
              <a:gd name="T46" fmla="*/ 425739 w 462"/>
              <a:gd name="T47" fmla="*/ 139109 h 46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62" h="462">
                <a:moveTo>
                  <a:pt x="408" y="54"/>
                </a:moveTo>
                <a:lnTo>
                  <a:pt x="408" y="54"/>
                </a:lnTo>
                <a:cubicBezTo>
                  <a:pt x="363" y="19"/>
                  <a:pt x="310" y="0"/>
                  <a:pt x="292" y="19"/>
                </a:cubicBezTo>
                <a:cubicBezTo>
                  <a:pt x="230" y="80"/>
                  <a:pt x="230" y="80"/>
                  <a:pt x="230" y="80"/>
                </a:cubicBezTo>
                <a:cubicBezTo>
                  <a:pt x="221" y="89"/>
                  <a:pt x="213" y="125"/>
                  <a:pt x="213" y="160"/>
                </a:cubicBezTo>
                <a:cubicBezTo>
                  <a:pt x="8" y="363"/>
                  <a:pt x="8" y="363"/>
                  <a:pt x="8" y="363"/>
                </a:cubicBezTo>
                <a:cubicBezTo>
                  <a:pt x="0" y="372"/>
                  <a:pt x="8" y="408"/>
                  <a:pt x="35" y="426"/>
                </a:cubicBezTo>
                <a:cubicBezTo>
                  <a:pt x="62" y="453"/>
                  <a:pt x="89" y="461"/>
                  <a:pt x="98" y="453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36" y="248"/>
                  <a:pt x="372" y="240"/>
                  <a:pt x="381" y="231"/>
                </a:cubicBezTo>
                <a:cubicBezTo>
                  <a:pt x="443" y="169"/>
                  <a:pt x="443" y="169"/>
                  <a:pt x="443" y="169"/>
                </a:cubicBezTo>
                <a:cubicBezTo>
                  <a:pt x="461" y="151"/>
                  <a:pt x="452" y="98"/>
                  <a:pt x="408" y="54"/>
                </a:cubicBezTo>
                <a:close/>
                <a:moveTo>
                  <a:pt x="186" y="257"/>
                </a:moveTo>
                <a:lnTo>
                  <a:pt x="186" y="257"/>
                </a:lnTo>
                <a:cubicBezTo>
                  <a:pt x="177" y="248"/>
                  <a:pt x="177" y="231"/>
                  <a:pt x="195" y="222"/>
                </a:cubicBezTo>
                <a:cubicBezTo>
                  <a:pt x="204" y="204"/>
                  <a:pt x="221" y="204"/>
                  <a:pt x="230" y="213"/>
                </a:cubicBezTo>
                <a:cubicBezTo>
                  <a:pt x="239" y="222"/>
                  <a:pt x="239" y="240"/>
                  <a:pt x="221" y="248"/>
                </a:cubicBezTo>
                <a:cubicBezTo>
                  <a:pt x="213" y="266"/>
                  <a:pt x="195" y="266"/>
                  <a:pt x="186" y="257"/>
                </a:cubicBezTo>
                <a:close/>
                <a:moveTo>
                  <a:pt x="354" y="116"/>
                </a:moveTo>
                <a:lnTo>
                  <a:pt x="354" y="116"/>
                </a:lnTo>
                <a:cubicBezTo>
                  <a:pt x="319" y="80"/>
                  <a:pt x="310" y="36"/>
                  <a:pt x="310" y="36"/>
                </a:cubicBezTo>
                <a:cubicBezTo>
                  <a:pt x="319" y="27"/>
                  <a:pt x="354" y="44"/>
                  <a:pt x="390" y="72"/>
                </a:cubicBezTo>
                <a:cubicBezTo>
                  <a:pt x="425" y="107"/>
                  <a:pt x="434" y="142"/>
                  <a:pt x="425" y="151"/>
                </a:cubicBezTo>
                <a:cubicBezTo>
                  <a:pt x="425" y="151"/>
                  <a:pt x="381" y="142"/>
                  <a:pt x="354" y="11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0" name="Freeform 67"/>
          <p:cNvSpPr>
            <a:spLocks noChangeArrowheads="1"/>
          </p:cNvSpPr>
          <p:nvPr/>
        </p:nvSpPr>
        <p:spPr bwMode="auto">
          <a:xfrm>
            <a:off x="351241" y="3243375"/>
            <a:ext cx="287547" cy="334356"/>
          </a:xfrm>
          <a:custGeom>
            <a:avLst/>
            <a:gdLst>
              <a:gd name="T0" fmla="*/ 523195 w 453"/>
              <a:gd name="T1" fmla="*/ 221595 h 533"/>
              <a:gd name="T2" fmla="*/ 523195 w 453"/>
              <a:gd name="T3" fmla="*/ 221595 h 533"/>
              <a:gd name="T4" fmla="*/ 53043 w 453"/>
              <a:gd name="T5" fmla="*/ 190619 h 533"/>
              <a:gd name="T6" fmla="*/ 0 w 453"/>
              <a:gd name="T7" fmla="*/ 212064 h 533"/>
              <a:gd name="T8" fmla="*/ 106086 w 453"/>
              <a:gd name="T9" fmla="*/ 633809 h 533"/>
              <a:gd name="T10" fmla="*/ 169978 w 453"/>
              <a:gd name="T11" fmla="*/ 633809 h 533"/>
              <a:gd name="T12" fmla="*/ 116935 w 453"/>
              <a:gd name="T13" fmla="*/ 422936 h 533"/>
              <a:gd name="T14" fmla="*/ 534045 w 453"/>
              <a:gd name="T15" fmla="*/ 232317 h 533"/>
              <a:gd name="T16" fmla="*/ 523195 w 453"/>
              <a:gd name="T17" fmla="*/ 221595 h 5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53" h="533">
                <a:moveTo>
                  <a:pt x="434" y="186"/>
                </a:moveTo>
                <a:lnTo>
                  <a:pt x="434" y="186"/>
                </a:lnTo>
                <a:cubicBezTo>
                  <a:pt x="151" y="301"/>
                  <a:pt x="266" y="0"/>
                  <a:pt x="44" y="160"/>
                </a:cubicBezTo>
                <a:cubicBezTo>
                  <a:pt x="0" y="178"/>
                  <a:pt x="0" y="178"/>
                  <a:pt x="0" y="178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141" y="532"/>
                  <a:pt x="141" y="532"/>
                  <a:pt x="141" y="532"/>
                </a:cubicBezTo>
                <a:cubicBezTo>
                  <a:pt x="97" y="355"/>
                  <a:pt x="97" y="355"/>
                  <a:pt x="97" y="355"/>
                </a:cubicBezTo>
                <a:cubicBezTo>
                  <a:pt x="293" y="195"/>
                  <a:pt x="213" y="532"/>
                  <a:pt x="443" y="195"/>
                </a:cubicBezTo>
                <a:cubicBezTo>
                  <a:pt x="452" y="195"/>
                  <a:pt x="443" y="186"/>
                  <a:pt x="434" y="186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1" name="Freeform 68"/>
          <p:cNvSpPr>
            <a:spLocks noChangeArrowheads="1"/>
          </p:cNvSpPr>
          <p:nvPr/>
        </p:nvSpPr>
        <p:spPr bwMode="auto">
          <a:xfrm>
            <a:off x="8480268" y="2679148"/>
            <a:ext cx="269992" cy="291725"/>
          </a:xfrm>
          <a:custGeom>
            <a:avLst/>
            <a:gdLst>
              <a:gd name="T0" fmla="*/ 393599 w 426"/>
              <a:gd name="T1" fmla="*/ 223054 h 462"/>
              <a:gd name="T2" fmla="*/ 393599 w 426"/>
              <a:gd name="T3" fmla="*/ 223054 h 462"/>
              <a:gd name="T4" fmla="*/ 180550 w 426"/>
              <a:gd name="T5" fmla="*/ 21586 h 462"/>
              <a:gd name="T6" fmla="*/ 116756 w 426"/>
              <a:gd name="T7" fmla="*/ 11992 h 462"/>
              <a:gd name="T8" fmla="*/ 84257 w 426"/>
              <a:gd name="T9" fmla="*/ 64758 h 462"/>
              <a:gd name="T10" fmla="*/ 42128 w 426"/>
              <a:gd name="T11" fmla="*/ 351370 h 462"/>
              <a:gd name="T12" fmla="*/ 31295 w 426"/>
              <a:gd name="T13" fmla="*/ 489280 h 462"/>
              <a:gd name="T14" fmla="*/ 298509 w 426"/>
              <a:gd name="T15" fmla="*/ 500073 h 462"/>
              <a:gd name="T16" fmla="*/ 489892 w 426"/>
              <a:gd name="T17" fmla="*/ 318992 h 462"/>
              <a:gd name="T18" fmla="*/ 393599 w 426"/>
              <a:gd name="T19" fmla="*/ 223054 h 462"/>
              <a:gd name="T20" fmla="*/ 286473 w 426"/>
              <a:gd name="T21" fmla="*/ 468894 h 462"/>
              <a:gd name="T22" fmla="*/ 286473 w 426"/>
              <a:gd name="T23" fmla="*/ 468894 h 462"/>
              <a:gd name="T24" fmla="*/ 63794 w 426"/>
              <a:gd name="T25" fmla="*/ 468894 h 462"/>
              <a:gd name="T26" fmla="*/ 233511 w 426"/>
              <a:gd name="T27" fmla="*/ 340577 h 462"/>
              <a:gd name="T28" fmla="*/ 447764 w 426"/>
              <a:gd name="T29" fmla="*/ 329785 h 462"/>
              <a:gd name="T30" fmla="*/ 286473 w 426"/>
              <a:gd name="T31" fmla="*/ 468894 h 462"/>
              <a:gd name="T32" fmla="*/ 244344 w 426"/>
              <a:gd name="T33" fmla="*/ 360964 h 462"/>
              <a:gd name="T34" fmla="*/ 244344 w 426"/>
              <a:gd name="T35" fmla="*/ 360964 h 462"/>
              <a:gd name="T36" fmla="*/ 116756 w 426"/>
              <a:gd name="T37" fmla="*/ 435316 h 462"/>
              <a:gd name="T38" fmla="*/ 201012 w 426"/>
              <a:gd name="T39" fmla="*/ 435316 h 462"/>
              <a:gd name="T40" fmla="*/ 266010 w 426"/>
              <a:gd name="T41" fmla="*/ 351370 h 462"/>
              <a:gd name="T42" fmla="*/ 266010 w 426"/>
              <a:gd name="T43" fmla="*/ 351370 h 462"/>
              <a:gd name="T44" fmla="*/ 244344 w 426"/>
              <a:gd name="T45" fmla="*/ 360964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2" name="Freeform 69"/>
          <p:cNvSpPr>
            <a:spLocks noChangeArrowheads="1"/>
          </p:cNvSpPr>
          <p:nvPr/>
        </p:nvSpPr>
        <p:spPr bwMode="auto">
          <a:xfrm>
            <a:off x="7838306" y="2683328"/>
            <a:ext cx="303428" cy="269992"/>
          </a:xfrm>
          <a:custGeom>
            <a:avLst/>
            <a:gdLst>
              <a:gd name="T0" fmla="*/ 31279 w 479"/>
              <a:gd name="T1" fmla="*/ 148051 h 426"/>
              <a:gd name="T2" fmla="*/ 31279 w 479"/>
              <a:gd name="T3" fmla="*/ 148051 h 426"/>
              <a:gd name="T4" fmla="*/ 542577 w 479"/>
              <a:gd name="T5" fmla="*/ 148051 h 426"/>
              <a:gd name="T6" fmla="*/ 542577 w 479"/>
              <a:gd name="T7" fmla="*/ 127589 h 426"/>
              <a:gd name="T8" fmla="*/ 425880 w 479"/>
              <a:gd name="T9" fmla="*/ 95090 h 426"/>
              <a:gd name="T10" fmla="*/ 404226 w 479"/>
              <a:gd name="T11" fmla="*/ 95090 h 426"/>
              <a:gd name="T12" fmla="*/ 404226 w 479"/>
              <a:gd name="T13" fmla="*/ 0 h 426"/>
              <a:gd name="T14" fmla="*/ 169630 w 479"/>
              <a:gd name="T15" fmla="*/ 0 h 426"/>
              <a:gd name="T16" fmla="*/ 169630 w 479"/>
              <a:gd name="T17" fmla="*/ 95090 h 426"/>
              <a:gd name="T18" fmla="*/ 149178 w 479"/>
              <a:gd name="T19" fmla="*/ 95090 h 426"/>
              <a:gd name="T20" fmla="*/ 31279 w 479"/>
              <a:gd name="T21" fmla="*/ 127589 h 426"/>
              <a:gd name="T22" fmla="*/ 31279 w 479"/>
              <a:gd name="T23" fmla="*/ 148051 h 426"/>
              <a:gd name="T24" fmla="*/ 542577 w 479"/>
              <a:gd name="T25" fmla="*/ 191383 h 426"/>
              <a:gd name="T26" fmla="*/ 542577 w 479"/>
              <a:gd name="T27" fmla="*/ 191383 h 426"/>
              <a:gd name="T28" fmla="*/ 31279 w 479"/>
              <a:gd name="T29" fmla="*/ 191383 h 426"/>
              <a:gd name="T30" fmla="*/ 0 w 479"/>
              <a:gd name="T31" fmla="*/ 222678 h 426"/>
              <a:gd name="T32" fmla="*/ 0 w 479"/>
              <a:gd name="T33" fmla="*/ 329805 h 426"/>
              <a:gd name="T34" fmla="*/ 31279 w 479"/>
              <a:gd name="T35" fmla="*/ 361100 h 426"/>
              <a:gd name="T36" fmla="*/ 85417 w 479"/>
              <a:gd name="T37" fmla="*/ 361100 h 426"/>
              <a:gd name="T38" fmla="*/ 63762 w 479"/>
              <a:gd name="T39" fmla="*/ 511558 h 426"/>
              <a:gd name="T40" fmla="*/ 511297 w 479"/>
              <a:gd name="T41" fmla="*/ 511558 h 426"/>
              <a:gd name="T42" fmla="*/ 489642 w 479"/>
              <a:gd name="T43" fmla="*/ 361100 h 426"/>
              <a:gd name="T44" fmla="*/ 542577 w 479"/>
              <a:gd name="T45" fmla="*/ 361100 h 426"/>
              <a:gd name="T46" fmla="*/ 575059 w 479"/>
              <a:gd name="T47" fmla="*/ 329805 h 426"/>
              <a:gd name="T48" fmla="*/ 575059 w 479"/>
              <a:gd name="T49" fmla="*/ 222678 h 426"/>
              <a:gd name="T50" fmla="*/ 542577 w 479"/>
              <a:gd name="T51" fmla="*/ 191383 h 426"/>
              <a:gd name="T52" fmla="*/ 116696 w 479"/>
              <a:gd name="T53" fmla="*/ 447764 h 426"/>
              <a:gd name="T54" fmla="*/ 116696 w 479"/>
              <a:gd name="T55" fmla="*/ 447764 h 426"/>
              <a:gd name="T56" fmla="*/ 158803 w 479"/>
              <a:gd name="T57" fmla="*/ 255177 h 426"/>
              <a:gd name="T58" fmla="*/ 415053 w 479"/>
              <a:gd name="T59" fmla="*/ 255177 h 426"/>
              <a:gd name="T60" fmla="*/ 458363 w 479"/>
              <a:gd name="T61" fmla="*/ 447764 h 426"/>
              <a:gd name="T62" fmla="*/ 116696 w 479"/>
              <a:gd name="T63" fmla="*/ 447764 h 42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79" h="426">
                <a:moveTo>
                  <a:pt x="26" y="123"/>
                </a:moveTo>
                <a:lnTo>
                  <a:pt x="26" y="123"/>
                </a:lnTo>
                <a:cubicBezTo>
                  <a:pt x="451" y="123"/>
                  <a:pt x="451" y="123"/>
                  <a:pt x="451" y="123"/>
                </a:cubicBezTo>
                <a:cubicBezTo>
                  <a:pt x="460" y="123"/>
                  <a:pt x="460" y="115"/>
                  <a:pt x="451" y="106"/>
                </a:cubicBezTo>
                <a:cubicBezTo>
                  <a:pt x="451" y="106"/>
                  <a:pt x="372" y="79"/>
                  <a:pt x="354" y="79"/>
                </a:cubicBezTo>
                <a:cubicBezTo>
                  <a:pt x="336" y="79"/>
                  <a:pt x="336" y="79"/>
                  <a:pt x="336" y="79"/>
                </a:cubicBezTo>
                <a:cubicBezTo>
                  <a:pt x="336" y="0"/>
                  <a:pt x="336" y="0"/>
                  <a:pt x="33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79"/>
                  <a:pt x="141" y="79"/>
                  <a:pt x="141" y="79"/>
                </a:cubicBezTo>
                <a:cubicBezTo>
                  <a:pt x="124" y="79"/>
                  <a:pt x="124" y="79"/>
                  <a:pt x="124" y="79"/>
                </a:cubicBezTo>
                <a:cubicBezTo>
                  <a:pt x="106" y="79"/>
                  <a:pt x="26" y="106"/>
                  <a:pt x="26" y="106"/>
                </a:cubicBezTo>
                <a:cubicBezTo>
                  <a:pt x="17" y="115"/>
                  <a:pt x="17" y="123"/>
                  <a:pt x="26" y="123"/>
                </a:cubicBezTo>
                <a:close/>
                <a:moveTo>
                  <a:pt x="451" y="159"/>
                </a:moveTo>
                <a:lnTo>
                  <a:pt x="451" y="159"/>
                </a:lnTo>
                <a:cubicBezTo>
                  <a:pt x="26" y="159"/>
                  <a:pt x="26" y="159"/>
                  <a:pt x="26" y="159"/>
                </a:cubicBezTo>
                <a:cubicBezTo>
                  <a:pt x="8" y="159"/>
                  <a:pt x="0" y="168"/>
                  <a:pt x="0" y="185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83"/>
                  <a:pt x="8" y="300"/>
                  <a:pt x="26" y="300"/>
                </a:cubicBezTo>
                <a:cubicBezTo>
                  <a:pt x="71" y="300"/>
                  <a:pt x="71" y="300"/>
                  <a:pt x="71" y="300"/>
                </a:cubicBezTo>
                <a:cubicBezTo>
                  <a:pt x="53" y="425"/>
                  <a:pt x="53" y="425"/>
                  <a:pt x="53" y="425"/>
                </a:cubicBezTo>
                <a:cubicBezTo>
                  <a:pt x="425" y="425"/>
                  <a:pt x="425" y="425"/>
                  <a:pt x="425" y="425"/>
                </a:cubicBezTo>
                <a:cubicBezTo>
                  <a:pt x="407" y="300"/>
                  <a:pt x="407" y="300"/>
                  <a:pt x="407" y="300"/>
                </a:cubicBezTo>
                <a:cubicBezTo>
                  <a:pt x="451" y="300"/>
                  <a:pt x="451" y="300"/>
                  <a:pt x="451" y="300"/>
                </a:cubicBezTo>
                <a:cubicBezTo>
                  <a:pt x="469" y="300"/>
                  <a:pt x="478" y="283"/>
                  <a:pt x="478" y="274"/>
                </a:cubicBezTo>
                <a:cubicBezTo>
                  <a:pt x="478" y="185"/>
                  <a:pt x="478" y="185"/>
                  <a:pt x="478" y="185"/>
                </a:cubicBezTo>
                <a:cubicBezTo>
                  <a:pt x="478" y="168"/>
                  <a:pt x="469" y="159"/>
                  <a:pt x="451" y="159"/>
                </a:cubicBezTo>
                <a:close/>
                <a:moveTo>
                  <a:pt x="97" y="372"/>
                </a:moveTo>
                <a:lnTo>
                  <a:pt x="97" y="372"/>
                </a:lnTo>
                <a:cubicBezTo>
                  <a:pt x="132" y="212"/>
                  <a:pt x="132" y="212"/>
                  <a:pt x="132" y="212"/>
                </a:cubicBezTo>
                <a:cubicBezTo>
                  <a:pt x="345" y="212"/>
                  <a:pt x="345" y="212"/>
                  <a:pt x="345" y="212"/>
                </a:cubicBezTo>
                <a:cubicBezTo>
                  <a:pt x="381" y="372"/>
                  <a:pt x="381" y="372"/>
                  <a:pt x="381" y="372"/>
                </a:cubicBezTo>
                <a:lnTo>
                  <a:pt x="97" y="37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3" name="Freeform 70"/>
          <p:cNvSpPr>
            <a:spLocks noChangeArrowheads="1"/>
          </p:cNvSpPr>
          <p:nvPr/>
        </p:nvSpPr>
        <p:spPr bwMode="auto">
          <a:xfrm>
            <a:off x="2833834" y="2679148"/>
            <a:ext cx="314295" cy="280859"/>
          </a:xfrm>
          <a:custGeom>
            <a:avLst/>
            <a:gdLst>
              <a:gd name="T0" fmla="*/ 170543 w 497"/>
              <a:gd name="T1" fmla="*/ 329629 h 445"/>
              <a:gd name="T2" fmla="*/ 170543 w 497"/>
              <a:gd name="T3" fmla="*/ 329629 h 445"/>
              <a:gd name="T4" fmla="*/ 170543 w 497"/>
              <a:gd name="T5" fmla="*/ 149831 h 445"/>
              <a:gd name="T6" fmla="*/ 63653 w 497"/>
              <a:gd name="T7" fmla="*/ 149831 h 445"/>
              <a:gd name="T8" fmla="*/ 0 w 497"/>
              <a:gd name="T9" fmla="*/ 213360 h 445"/>
              <a:gd name="T10" fmla="*/ 0 w 497"/>
              <a:gd name="T11" fmla="*/ 382370 h 445"/>
              <a:gd name="T12" fmla="*/ 63653 w 497"/>
              <a:gd name="T13" fmla="*/ 447097 h 445"/>
              <a:gd name="T14" fmla="*/ 85271 w 497"/>
              <a:gd name="T15" fmla="*/ 447097 h 445"/>
              <a:gd name="T16" fmla="*/ 85271 w 497"/>
              <a:gd name="T17" fmla="*/ 532201 h 445"/>
              <a:gd name="T18" fmla="*/ 181352 w 497"/>
              <a:gd name="T19" fmla="*/ 447097 h 445"/>
              <a:gd name="T20" fmla="*/ 329076 w 497"/>
              <a:gd name="T21" fmla="*/ 447097 h 445"/>
              <a:gd name="T22" fmla="*/ 383121 w 497"/>
              <a:gd name="T23" fmla="*/ 382370 h 445"/>
              <a:gd name="T24" fmla="*/ 383121 w 497"/>
              <a:gd name="T25" fmla="*/ 329629 h 445"/>
              <a:gd name="T26" fmla="*/ 383121 w 497"/>
              <a:gd name="T27" fmla="*/ 329629 h 445"/>
              <a:gd name="T28" fmla="*/ 170543 w 497"/>
              <a:gd name="T29" fmla="*/ 329629 h 445"/>
              <a:gd name="T30" fmla="*/ 532046 w 497"/>
              <a:gd name="T31" fmla="*/ 0 h 445"/>
              <a:gd name="T32" fmla="*/ 532046 w 497"/>
              <a:gd name="T33" fmla="*/ 0 h 445"/>
              <a:gd name="T34" fmla="*/ 265422 w 497"/>
              <a:gd name="T35" fmla="*/ 0 h 445"/>
              <a:gd name="T36" fmla="*/ 212578 w 497"/>
              <a:gd name="T37" fmla="*/ 64727 h 445"/>
              <a:gd name="T38" fmla="*/ 212578 w 497"/>
              <a:gd name="T39" fmla="*/ 297266 h 445"/>
              <a:gd name="T40" fmla="*/ 415548 w 497"/>
              <a:gd name="T41" fmla="*/ 297266 h 445"/>
              <a:gd name="T42" fmla="*/ 510428 w 497"/>
              <a:gd name="T43" fmla="*/ 382370 h 445"/>
              <a:gd name="T44" fmla="*/ 510428 w 497"/>
              <a:gd name="T45" fmla="*/ 297266 h 445"/>
              <a:gd name="T46" fmla="*/ 532046 w 497"/>
              <a:gd name="T47" fmla="*/ 297266 h 445"/>
              <a:gd name="T48" fmla="*/ 595699 w 497"/>
              <a:gd name="T49" fmla="*/ 233737 h 445"/>
              <a:gd name="T50" fmla="*/ 595699 w 497"/>
              <a:gd name="T51" fmla="*/ 64727 h 445"/>
              <a:gd name="T52" fmla="*/ 532046 w 497"/>
              <a:gd name="T53" fmla="*/ 0 h 44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97" h="445">
                <a:moveTo>
                  <a:pt x="142" y="275"/>
                </a:moveTo>
                <a:lnTo>
                  <a:pt x="142" y="275"/>
                </a:lnTo>
                <a:cubicBezTo>
                  <a:pt x="142" y="125"/>
                  <a:pt x="142" y="125"/>
                  <a:pt x="142" y="125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18" y="125"/>
                  <a:pt x="0" y="151"/>
                  <a:pt x="0" y="178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54"/>
                  <a:pt x="18" y="373"/>
                  <a:pt x="53" y="373"/>
                </a:cubicBezTo>
                <a:cubicBezTo>
                  <a:pt x="71" y="373"/>
                  <a:pt x="71" y="373"/>
                  <a:pt x="71" y="373"/>
                </a:cubicBezTo>
                <a:cubicBezTo>
                  <a:pt x="71" y="444"/>
                  <a:pt x="71" y="444"/>
                  <a:pt x="71" y="444"/>
                </a:cubicBezTo>
                <a:cubicBezTo>
                  <a:pt x="151" y="373"/>
                  <a:pt x="151" y="373"/>
                  <a:pt x="151" y="373"/>
                </a:cubicBezTo>
                <a:cubicBezTo>
                  <a:pt x="274" y="373"/>
                  <a:pt x="274" y="373"/>
                  <a:pt x="274" y="373"/>
                </a:cubicBezTo>
                <a:cubicBezTo>
                  <a:pt x="302" y="373"/>
                  <a:pt x="319" y="354"/>
                  <a:pt x="319" y="319"/>
                </a:cubicBezTo>
                <a:cubicBezTo>
                  <a:pt x="319" y="275"/>
                  <a:pt x="319" y="275"/>
                  <a:pt x="319" y="275"/>
                </a:cubicBezTo>
                <a:lnTo>
                  <a:pt x="142" y="275"/>
                </a:lnTo>
                <a:close/>
                <a:moveTo>
                  <a:pt x="443" y="0"/>
                </a:moveTo>
                <a:lnTo>
                  <a:pt x="443" y="0"/>
                </a:lnTo>
                <a:cubicBezTo>
                  <a:pt x="221" y="0"/>
                  <a:pt x="221" y="0"/>
                  <a:pt x="221" y="0"/>
                </a:cubicBezTo>
                <a:cubicBezTo>
                  <a:pt x="195" y="0"/>
                  <a:pt x="177" y="27"/>
                  <a:pt x="177" y="54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346" y="248"/>
                  <a:pt x="346" y="248"/>
                  <a:pt x="346" y="248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43" y="248"/>
                  <a:pt x="443" y="248"/>
                  <a:pt x="443" y="248"/>
                </a:cubicBezTo>
                <a:cubicBezTo>
                  <a:pt x="470" y="248"/>
                  <a:pt x="496" y="231"/>
                  <a:pt x="496" y="195"/>
                </a:cubicBezTo>
                <a:cubicBezTo>
                  <a:pt x="496" y="54"/>
                  <a:pt x="496" y="54"/>
                  <a:pt x="496" y="54"/>
                </a:cubicBezTo>
                <a:cubicBezTo>
                  <a:pt x="496" y="27"/>
                  <a:pt x="470" y="0"/>
                  <a:pt x="443" y="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4" name="Freeform 71"/>
          <p:cNvSpPr>
            <a:spLocks noChangeArrowheads="1"/>
          </p:cNvSpPr>
          <p:nvPr/>
        </p:nvSpPr>
        <p:spPr bwMode="auto">
          <a:xfrm>
            <a:off x="4123612" y="2716764"/>
            <a:ext cx="280859" cy="209808"/>
          </a:xfrm>
          <a:custGeom>
            <a:avLst/>
            <a:gdLst>
              <a:gd name="T0" fmla="*/ 84095 w 444"/>
              <a:gd name="T1" fmla="*/ 0 h 329"/>
              <a:gd name="T2" fmla="*/ 84095 w 444"/>
              <a:gd name="T3" fmla="*/ 0 h 329"/>
              <a:gd name="T4" fmla="*/ 0 w 444"/>
              <a:gd name="T5" fmla="*/ 84779 h 329"/>
              <a:gd name="T6" fmla="*/ 84095 w 444"/>
              <a:gd name="T7" fmla="*/ 181670 h 329"/>
              <a:gd name="T8" fmla="*/ 0 w 444"/>
              <a:gd name="T9" fmla="*/ 352439 h 329"/>
              <a:gd name="T10" fmla="*/ 0 w 444"/>
              <a:gd name="T11" fmla="*/ 397251 h 329"/>
              <a:gd name="T12" fmla="*/ 84095 w 444"/>
              <a:gd name="T13" fmla="*/ 0 h 329"/>
              <a:gd name="T14" fmla="*/ 330372 w 444"/>
              <a:gd name="T15" fmla="*/ 0 h 329"/>
              <a:gd name="T16" fmla="*/ 330372 w 444"/>
              <a:gd name="T17" fmla="*/ 0 h 329"/>
              <a:gd name="T18" fmla="*/ 245076 w 444"/>
              <a:gd name="T19" fmla="*/ 84779 h 329"/>
              <a:gd name="T20" fmla="*/ 330372 w 444"/>
              <a:gd name="T21" fmla="*/ 181670 h 329"/>
              <a:gd name="T22" fmla="*/ 245076 w 444"/>
              <a:gd name="T23" fmla="*/ 352439 h 329"/>
              <a:gd name="T24" fmla="*/ 245076 w 444"/>
              <a:gd name="T25" fmla="*/ 397251 h 329"/>
              <a:gd name="T26" fmla="*/ 330372 w 444"/>
              <a:gd name="T27" fmla="*/ 0 h 32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444" h="329">
                <a:moveTo>
                  <a:pt x="70" y="0"/>
                </a:moveTo>
                <a:lnTo>
                  <a:pt x="70" y="0"/>
                </a:lnTo>
                <a:cubicBezTo>
                  <a:pt x="26" y="0"/>
                  <a:pt x="0" y="35"/>
                  <a:pt x="0" y="70"/>
                </a:cubicBezTo>
                <a:cubicBezTo>
                  <a:pt x="0" y="115"/>
                  <a:pt x="26" y="150"/>
                  <a:pt x="70" y="150"/>
                </a:cubicBezTo>
                <a:cubicBezTo>
                  <a:pt x="142" y="150"/>
                  <a:pt x="98" y="291"/>
                  <a:pt x="0" y="291"/>
                </a:cubicBezTo>
                <a:cubicBezTo>
                  <a:pt x="0" y="328"/>
                  <a:pt x="0" y="328"/>
                  <a:pt x="0" y="328"/>
                </a:cubicBezTo>
                <a:cubicBezTo>
                  <a:pt x="168" y="328"/>
                  <a:pt x="239" y="0"/>
                  <a:pt x="70" y="0"/>
                </a:cubicBezTo>
                <a:close/>
                <a:moveTo>
                  <a:pt x="275" y="0"/>
                </a:moveTo>
                <a:lnTo>
                  <a:pt x="275" y="0"/>
                </a:lnTo>
                <a:cubicBezTo>
                  <a:pt x="239" y="0"/>
                  <a:pt x="204" y="35"/>
                  <a:pt x="204" y="70"/>
                </a:cubicBezTo>
                <a:cubicBezTo>
                  <a:pt x="204" y="115"/>
                  <a:pt x="239" y="150"/>
                  <a:pt x="275" y="150"/>
                </a:cubicBezTo>
                <a:cubicBezTo>
                  <a:pt x="354" y="150"/>
                  <a:pt x="301" y="291"/>
                  <a:pt x="204" y="291"/>
                </a:cubicBezTo>
                <a:cubicBezTo>
                  <a:pt x="204" y="328"/>
                  <a:pt x="204" y="328"/>
                  <a:pt x="204" y="328"/>
                </a:cubicBezTo>
                <a:cubicBezTo>
                  <a:pt x="381" y="328"/>
                  <a:pt x="443" y="0"/>
                  <a:pt x="275" y="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5" name="Freeform 72"/>
          <p:cNvSpPr>
            <a:spLocks noChangeArrowheads="1"/>
          </p:cNvSpPr>
          <p:nvPr/>
        </p:nvSpPr>
        <p:spPr bwMode="auto">
          <a:xfrm>
            <a:off x="5990990" y="2695031"/>
            <a:ext cx="247423" cy="254111"/>
          </a:xfrm>
          <a:custGeom>
            <a:avLst/>
            <a:gdLst>
              <a:gd name="T0" fmla="*/ 415819 w 391"/>
              <a:gd name="T1" fmla="*/ 0 h 400"/>
              <a:gd name="T2" fmla="*/ 415819 w 391"/>
              <a:gd name="T3" fmla="*/ 0 h 400"/>
              <a:gd name="T4" fmla="*/ 170654 w 391"/>
              <a:gd name="T5" fmla="*/ 0 h 400"/>
              <a:gd name="T6" fmla="*/ 117775 w 391"/>
              <a:gd name="T7" fmla="*/ 53086 h 400"/>
              <a:gd name="T8" fmla="*/ 117775 w 391"/>
              <a:gd name="T9" fmla="*/ 299212 h 400"/>
              <a:gd name="T10" fmla="*/ 170654 w 391"/>
              <a:gd name="T11" fmla="*/ 352298 h 400"/>
              <a:gd name="T12" fmla="*/ 415819 w 391"/>
              <a:gd name="T13" fmla="*/ 352298 h 400"/>
              <a:gd name="T14" fmla="*/ 468698 w 391"/>
              <a:gd name="T15" fmla="*/ 299212 h 400"/>
              <a:gd name="T16" fmla="*/ 468698 w 391"/>
              <a:gd name="T17" fmla="*/ 53086 h 400"/>
              <a:gd name="T18" fmla="*/ 415819 w 391"/>
              <a:gd name="T19" fmla="*/ 0 h 400"/>
              <a:gd name="T20" fmla="*/ 415819 w 391"/>
              <a:gd name="T21" fmla="*/ 299212 h 400"/>
              <a:gd name="T22" fmla="*/ 415819 w 391"/>
              <a:gd name="T23" fmla="*/ 299212 h 400"/>
              <a:gd name="T24" fmla="*/ 170654 w 391"/>
              <a:gd name="T25" fmla="*/ 299212 h 400"/>
              <a:gd name="T26" fmla="*/ 170654 w 391"/>
              <a:gd name="T27" fmla="*/ 53086 h 400"/>
              <a:gd name="T28" fmla="*/ 415819 w 391"/>
              <a:gd name="T29" fmla="*/ 53086 h 400"/>
              <a:gd name="T30" fmla="*/ 415819 w 391"/>
              <a:gd name="T31" fmla="*/ 299212 h 400"/>
              <a:gd name="T32" fmla="*/ 54081 w 391"/>
              <a:gd name="T33" fmla="*/ 235268 h 400"/>
              <a:gd name="T34" fmla="*/ 54081 w 391"/>
              <a:gd name="T35" fmla="*/ 235268 h 400"/>
              <a:gd name="T36" fmla="*/ 0 w 391"/>
              <a:gd name="T37" fmla="*/ 235268 h 400"/>
              <a:gd name="T38" fmla="*/ 0 w 391"/>
              <a:gd name="T39" fmla="*/ 417449 h 400"/>
              <a:gd name="T40" fmla="*/ 54081 w 391"/>
              <a:gd name="T41" fmla="*/ 481394 h 400"/>
              <a:gd name="T42" fmla="*/ 235551 w 391"/>
              <a:gd name="T43" fmla="*/ 481394 h 400"/>
              <a:gd name="T44" fmla="*/ 235551 w 391"/>
              <a:gd name="T45" fmla="*/ 417449 h 400"/>
              <a:gd name="T46" fmla="*/ 54081 w 391"/>
              <a:gd name="T47" fmla="*/ 417449 h 400"/>
              <a:gd name="T48" fmla="*/ 54081 w 391"/>
              <a:gd name="T49" fmla="*/ 235268 h 40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91" h="400">
                <a:moveTo>
                  <a:pt x="346" y="0"/>
                </a:moveTo>
                <a:lnTo>
                  <a:pt x="346" y="0"/>
                </a:lnTo>
                <a:cubicBezTo>
                  <a:pt x="142" y="0"/>
                  <a:pt x="142" y="0"/>
                  <a:pt x="142" y="0"/>
                </a:cubicBezTo>
                <a:cubicBezTo>
                  <a:pt x="115" y="0"/>
                  <a:pt x="98" y="18"/>
                  <a:pt x="98" y="44"/>
                </a:cubicBezTo>
                <a:cubicBezTo>
                  <a:pt x="98" y="248"/>
                  <a:pt x="98" y="248"/>
                  <a:pt x="98" y="248"/>
                </a:cubicBezTo>
                <a:cubicBezTo>
                  <a:pt x="98" y="274"/>
                  <a:pt x="115" y="292"/>
                  <a:pt x="142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72" y="292"/>
                  <a:pt x="390" y="274"/>
                  <a:pt x="390" y="248"/>
                </a:cubicBezTo>
                <a:cubicBezTo>
                  <a:pt x="390" y="44"/>
                  <a:pt x="390" y="44"/>
                  <a:pt x="390" y="44"/>
                </a:cubicBezTo>
                <a:cubicBezTo>
                  <a:pt x="390" y="18"/>
                  <a:pt x="372" y="0"/>
                  <a:pt x="346" y="0"/>
                </a:cubicBezTo>
                <a:close/>
                <a:moveTo>
                  <a:pt x="346" y="248"/>
                </a:moveTo>
                <a:lnTo>
                  <a:pt x="346" y="248"/>
                </a:lnTo>
                <a:cubicBezTo>
                  <a:pt x="142" y="248"/>
                  <a:pt x="142" y="248"/>
                  <a:pt x="142" y="248"/>
                </a:cubicBezTo>
                <a:cubicBezTo>
                  <a:pt x="142" y="44"/>
                  <a:pt x="142" y="44"/>
                  <a:pt x="142" y="44"/>
                </a:cubicBezTo>
                <a:cubicBezTo>
                  <a:pt x="346" y="44"/>
                  <a:pt x="346" y="44"/>
                  <a:pt x="346" y="44"/>
                </a:cubicBezTo>
                <a:lnTo>
                  <a:pt x="346" y="248"/>
                </a:lnTo>
                <a:close/>
                <a:moveTo>
                  <a:pt x="45" y="195"/>
                </a:moveTo>
                <a:lnTo>
                  <a:pt x="45" y="195"/>
                </a:lnTo>
                <a:cubicBezTo>
                  <a:pt x="0" y="195"/>
                  <a:pt x="0" y="195"/>
                  <a:pt x="0" y="195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2"/>
                  <a:pt x="18" y="399"/>
                  <a:pt x="45" y="399"/>
                </a:cubicBezTo>
                <a:cubicBezTo>
                  <a:pt x="196" y="399"/>
                  <a:pt x="196" y="399"/>
                  <a:pt x="196" y="399"/>
                </a:cubicBezTo>
                <a:cubicBezTo>
                  <a:pt x="196" y="346"/>
                  <a:pt x="196" y="346"/>
                  <a:pt x="196" y="346"/>
                </a:cubicBezTo>
                <a:cubicBezTo>
                  <a:pt x="45" y="346"/>
                  <a:pt x="45" y="346"/>
                  <a:pt x="45" y="346"/>
                </a:cubicBezTo>
                <a:lnTo>
                  <a:pt x="45" y="195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6" name="Freeform 73"/>
          <p:cNvSpPr>
            <a:spLocks noChangeArrowheads="1"/>
          </p:cNvSpPr>
          <p:nvPr/>
        </p:nvSpPr>
        <p:spPr bwMode="auto">
          <a:xfrm>
            <a:off x="10332601" y="3374610"/>
            <a:ext cx="269156" cy="183060"/>
          </a:xfrm>
          <a:custGeom>
            <a:avLst/>
            <a:gdLst>
              <a:gd name="T0" fmla="*/ 445333 w 427"/>
              <a:gd name="T1" fmla="*/ 62888 h 293"/>
              <a:gd name="T2" fmla="*/ 445333 w 427"/>
              <a:gd name="T3" fmla="*/ 62888 h 293"/>
              <a:gd name="T4" fmla="*/ 128093 w 427"/>
              <a:gd name="T5" fmla="*/ 62888 h 293"/>
              <a:gd name="T6" fmla="*/ 128093 w 427"/>
              <a:gd name="T7" fmla="*/ 0 h 293"/>
              <a:gd name="T8" fmla="*/ 0 w 427"/>
              <a:gd name="T9" fmla="*/ 105604 h 293"/>
              <a:gd name="T10" fmla="*/ 128093 w 427"/>
              <a:gd name="T11" fmla="*/ 210022 h 293"/>
              <a:gd name="T12" fmla="*/ 128093 w 427"/>
              <a:gd name="T13" fmla="*/ 147134 h 293"/>
              <a:gd name="T14" fmla="*/ 423784 w 427"/>
              <a:gd name="T15" fmla="*/ 147134 h 293"/>
              <a:gd name="T16" fmla="*/ 423784 w 427"/>
              <a:gd name="T17" fmla="*/ 262230 h 293"/>
              <a:gd name="T18" fmla="*/ 32323 w 427"/>
              <a:gd name="T19" fmla="*/ 262230 h 293"/>
              <a:gd name="T20" fmla="*/ 32323 w 427"/>
              <a:gd name="T21" fmla="*/ 346476 h 293"/>
              <a:gd name="T22" fmla="*/ 445333 w 427"/>
              <a:gd name="T23" fmla="*/ 346476 h 293"/>
              <a:gd name="T24" fmla="*/ 509978 w 427"/>
              <a:gd name="T25" fmla="*/ 294268 h 293"/>
              <a:gd name="T26" fmla="*/ 509978 w 427"/>
              <a:gd name="T27" fmla="*/ 115097 h 293"/>
              <a:gd name="T28" fmla="*/ 445333 w 427"/>
              <a:gd name="T29" fmla="*/ 62888 h 29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27" h="293">
                <a:moveTo>
                  <a:pt x="372" y="53"/>
                </a:moveTo>
                <a:lnTo>
                  <a:pt x="372" y="53"/>
                </a:lnTo>
                <a:cubicBezTo>
                  <a:pt x="107" y="53"/>
                  <a:pt x="107" y="53"/>
                  <a:pt x="107" y="53"/>
                </a:cubicBezTo>
                <a:cubicBezTo>
                  <a:pt x="107" y="0"/>
                  <a:pt x="107" y="0"/>
                  <a:pt x="107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107" y="177"/>
                  <a:pt x="107" y="177"/>
                  <a:pt x="107" y="177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354" y="124"/>
                  <a:pt x="354" y="124"/>
                  <a:pt x="354" y="124"/>
                </a:cubicBezTo>
                <a:cubicBezTo>
                  <a:pt x="354" y="221"/>
                  <a:pt x="354" y="221"/>
                  <a:pt x="354" y="221"/>
                </a:cubicBezTo>
                <a:cubicBezTo>
                  <a:pt x="27" y="221"/>
                  <a:pt x="27" y="221"/>
                  <a:pt x="27" y="221"/>
                </a:cubicBezTo>
                <a:cubicBezTo>
                  <a:pt x="27" y="292"/>
                  <a:pt x="27" y="292"/>
                  <a:pt x="27" y="292"/>
                </a:cubicBezTo>
                <a:cubicBezTo>
                  <a:pt x="372" y="292"/>
                  <a:pt x="372" y="292"/>
                  <a:pt x="372" y="292"/>
                </a:cubicBezTo>
                <a:cubicBezTo>
                  <a:pt x="399" y="292"/>
                  <a:pt x="426" y="274"/>
                  <a:pt x="426" y="248"/>
                </a:cubicBezTo>
                <a:cubicBezTo>
                  <a:pt x="426" y="97"/>
                  <a:pt x="426" y="97"/>
                  <a:pt x="426" y="97"/>
                </a:cubicBezTo>
                <a:cubicBezTo>
                  <a:pt x="426" y="71"/>
                  <a:pt x="399" y="53"/>
                  <a:pt x="372" y="53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7" name="Freeform 74"/>
          <p:cNvSpPr>
            <a:spLocks noChangeArrowheads="1"/>
          </p:cNvSpPr>
          <p:nvPr/>
        </p:nvSpPr>
        <p:spPr bwMode="auto">
          <a:xfrm>
            <a:off x="5344847" y="2690016"/>
            <a:ext cx="291725" cy="259125"/>
          </a:xfrm>
          <a:custGeom>
            <a:avLst/>
            <a:gdLst>
              <a:gd name="T0" fmla="*/ 542020 w 461"/>
              <a:gd name="T1" fmla="*/ 256290 h 409"/>
              <a:gd name="T2" fmla="*/ 542020 w 461"/>
              <a:gd name="T3" fmla="*/ 256290 h 409"/>
              <a:gd name="T4" fmla="*/ 296849 w 461"/>
              <a:gd name="T5" fmla="*/ 20455 h 409"/>
              <a:gd name="T6" fmla="*/ 254785 w 461"/>
              <a:gd name="T7" fmla="*/ 20455 h 409"/>
              <a:gd name="T8" fmla="*/ 10816 w 461"/>
              <a:gd name="T9" fmla="*/ 256290 h 409"/>
              <a:gd name="T10" fmla="*/ 21633 w 461"/>
              <a:gd name="T11" fmla="*/ 276745 h 409"/>
              <a:gd name="T12" fmla="*/ 74513 w 461"/>
              <a:gd name="T13" fmla="*/ 276745 h 409"/>
              <a:gd name="T14" fmla="*/ 74513 w 461"/>
              <a:gd name="T15" fmla="*/ 469263 h 409"/>
              <a:gd name="T16" fmla="*/ 94944 w 461"/>
              <a:gd name="T17" fmla="*/ 490922 h 409"/>
              <a:gd name="T18" fmla="*/ 212722 w 461"/>
              <a:gd name="T19" fmla="*/ 490922 h 409"/>
              <a:gd name="T20" fmla="*/ 212722 w 461"/>
              <a:gd name="T21" fmla="*/ 298403 h 409"/>
              <a:gd name="T22" fmla="*/ 340114 w 461"/>
              <a:gd name="T23" fmla="*/ 298403 h 409"/>
              <a:gd name="T24" fmla="*/ 340114 w 461"/>
              <a:gd name="T25" fmla="*/ 490922 h 409"/>
              <a:gd name="T26" fmla="*/ 457893 w 461"/>
              <a:gd name="T27" fmla="*/ 490922 h 409"/>
              <a:gd name="T28" fmla="*/ 478323 w 461"/>
              <a:gd name="T29" fmla="*/ 469263 h 409"/>
              <a:gd name="T30" fmla="*/ 478323 w 461"/>
              <a:gd name="T31" fmla="*/ 276745 h 409"/>
              <a:gd name="T32" fmla="*/ 532405 w 461"/>
              <a:gd name="T33" fmla="*/ 276745 h 409"/>
              <a:gd name="T34" fmla="*/ 542020 w 461"/>
              <a:gd name="T35" fmla="*/ 256290 h 4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8" name="Freeform 75"/>
          <p:cNvSpPr>
            <a:spLocks noChangeArrowheads="1"/>
          </p:cNvSpPr>
          <p:nvPr/>
        </p:nvSpPr>
        <p:spPr bwMode="auto">
          <a:xfrm>
            <a:off x="959769" y="2070621"/>
            <a:ext cx="313459" cy="251603"/>
          </a:xfrm>
          <a:custGeom>
            <a:avLst/>
            <a:gdLst>
              <a:gd name="T0" fmla="*/ 530631 w 497"/>
              <a:gd name="T1" fmla="*/ 0 h 400"/>
              <a:gd name="T2" fmla="*/ 530631 w 497"/>
              <a:gd name="T3" fmla="*/ 0 h 400"/>
              <a:gd name="T4" fmla="*/ 63484 w 497"/>
              <a:gd name="T5" fmla="*/ 0 h 400"/>
              <a:gd name="T6" fmla="*/ 0 w 497"/>
              <a:gd name="T7" fmla="*/ 52562 h 400"/>
              <a:gd name="T8" fmla="*/ 0 w 497"/>
              <a:gd name="T9" fmla="*/ 413330 h 400"/>
              <a:gd name="T10" fmla="*/ 63484 w 497"/>
              <a:gd name="T11" fmla="*/ 476643 h 400"/>
              <a:gd name="T12" fmla="*/ 530631 w 497"/>
              <a:gd name="T13" fmla="*/ 476643 h 400"/>
              <a:gd name="T14" fmla="*/ 594115 w 497"/>
              <a:gd name="T15" fmla="*/ 413330 h 400"/>
              <a:gd name="T16" fmla="*/ 594115 w 497"/>
              <a:gd name="T17" fmla="*/ 52562 h 400"/>
              <a:gd name="T18" fmla="*/ 530631 w 497"/>
              <a:gd name="T19" fmla="*/ 0 h 400"/>
              <a:gd name="T20" fmla="*/ 530631 w 497"/>
              <a:gd name="T21" fmla="*/ 413330 h 400"/>
              <a:gd name="T22" fmla="*/ 530631 w 497"/>
              <a:gd name="T23" fmla="*/ 413330 h 400"/>
              <a:gd name="T24" fmla="*/ 63484 w 497"/>
              <a:gd name="T25" fmla="*/ 413330 h 400"/>
              <a:gd name="T26" fmla="*/ 63484 w 497"/>
              <a:gd name="T27" fmla="*/ 52562 h 400"/>
              <a:gd name="T28" fmla="*/ 530631 w 497"/>
              <a:gd name="T29" fmla="*/ 52562 h 400"/>
              <a:gd name="T30" fmla="*/ 530631 w 497"/>
              <a:gd name="T31" fmla="*/ 413330 h 400"/>
              <a:gd name="T32" fmla="*/ 265914 w 497"/>
              <a:gd name="T33" fmla="*/ 297454 h 400"/>
              <a:gd name="T34" fmla="*/ 265914 w 497"/>
              <a:gd name="T35" fmla="*/ 297454 h 400"/>
              <a:gd name="T36" fmla="*/ 116188 w 497"/>
              <a:gd name="T37" fmla="*/ 297454 h 400"/>
              <a:gd name="T38" fmla="*/ 116188 w 497"/>
              <a:gd name="T39" fmla="*/ 350016 h 400"/>
              <a:gd name="T40" fmla="*/ 265914 w 497"/>
              <a:gd name="T41" fmla="*/ 350016 h 400"/>
              <a:gd name="T42" fmla="*/ 265914 w 497"/>
              <a:gd name="T43" fmla="*/ 297454 h 400"/>
              <a:gd name="T44" fmla="*/ 265914 w 497"/>
              <a:gd name="T45" fmla="*/ 212638 h 400"/>
              <a:gd name="T46" fmla="*/ 265914 w 497"/>
              <a:gd name="T47" fmla="*/ 212638 h 400"/>
              <a:gd name="T48" fmla="*/ 116188 w 497"/>
              <a:gd name="T49" fmla="*/ 212638 h 400"/>
              <a:gd name="T50" fmla="*/ 116188 w 497"/>
              <a:gd name="T51" fmla="*/ 265200 h 400"/>
              <a:gd name="T52" fmla="*/ 265914 w 497"/>
              <a:gd name="T53" fmla="*/ 265200 h 400"/>
              <a:gd name="T54" fmla="*/ 265914 w 497"/>
              <a:gd name="T55" fmla="*/ 212638 h 400"/>
              <a:gd name="T56" fmla="*/ 265914 w 497"/>
              <a:gd name="T57" fmla="*/ 117070 h 400"/>
              <a:gd name="T58" fmla="*/ 265914 w 497"/>
              <a:gd name="T59" fmla="*/ 117070 h 400"/>
              <a:gd name="T60" fmla="*/ 116188 w 497"/>
              <a:gd name="T61" fmla="*/ 117070 h 400"/>
              <a:gd name="T62" fmla="*/ 116188 w 497"/>
              <a:gd name="T63" fmla="*/ 170827 h 400"/>
              <a:gd name="T64" fmla="*/ 265914 w 497"/>
              <a:gd name="T65" fmla="*/ 170827 h 400"/>
              <a:gd name="T66" fmla="*/ 265914 w 497"/>
              <a:gd name="T67" fmla="*/ 117070 h 400"/>
              <a:gd name="T68" fmla="*/ 465949 w 497"/>
              <a:gd name="T69" fmla="*/ 307011 h 400"/>
              <a:gd name="T70" fmla="*/ 465949 w 497"/>
              <a:gd name="T71" fmla="*/ 307011 h 400"/>
              <a:gd name="T72" fmla="*/ 424026 w 497"/>
              <a:gd name="T73" fmla="*/ 275951 h 400"/>
              <a:gd name="T74" fmla="*/ 456367 w 497"/>
              <a:gd name="T75" fmla="*/ 180384 h 400"/>
              <a:gd name="T76" fmla="*/ 402465 w 497"/>
              <a:gd name="T77" fmla="*/ 117070 h 400"/>
              <a:gd name="T78" fmla="*/ 349761 w 497"/>
              <a:gd name="T79" fmla="*/ 180384 h 400"/>
              <a:gd name="T80" fmla="*/ 382102 w 497"/>
              <a:gd name="T81" fmla="*/ 275951 h 400"/>
              <a:gd name="T82" fmla="*/ 329399 w 497"/>
              <a:gd name="T83" fmla="*/ 307011 h 400"/>
              <a:gd name="T84" fmla="*/ 329399 w 497"/>
              <a:gd name="T85" fmla="*/ 350016 h 400"/>
              <a:gd name="T86" fmla="*/ 476730 w 497"/>
              <a:gd name="T87" fmla="*/ 350016 h 400"/>
              <a:gd name="T88" fmla="*/ 465949 w 497"/>
              <a:gd name="T89" fmla="*/ 307011 h 4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97" h="400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3"/>
                  <a:pt x="17" y="399"/>
                  <a:pt x="53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6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8"/>
                  <a:pt x="470" y="0"/>
                  <a:pt x="443" y="0"/>
                </a:cubicBezTo>
                <a:close/>
                <a:moveTo>
                  <a:pt x="443" y="346"/>
                </a:moveTo>
                <a:lnTo>
                  <a:pt x="443" y="346"/>
                </a:lnTo>
                <a:cubicBezTo>
                  <a:pt x="53" y="346"/>
                  <a:pt x="53" y="346"/>
                  <a:pt x="53" y="346"/>
                </a:cubicBezTo>
                <a:cubicBezTo>
                  <a:pt x="53" y="44"/>
                  <a:pt x="53" y="44"/>
                  <a:pt x="53" y="44"/>
                </a:cubicBezTo>
                <a:cubicBezTo>
                  <a:pt x="443" y="44"/>
                  <a:pt x="443" y="44"/>
                  <a:pt x="443" y="44"/>
                </a:cubicBezTo>
                <a:lnTo>
                  <a:pt x="443" y="346"/>
                </a:lnTo>
                <a:close/>
                <a:moveTo>
                  <a:pt x="222" y="249"/>
                </a:moveTo>
                <a:lnTo>
                  <a:pt x="222" y="249"/>
                </a:lnTo>
                <a:cubicBezTo>
                  <a:pt x="97" y="249"/>
                  <a:pt x="97" y="249"/>
                  <a:pt x="97" y="249"/>
                </a:cubicBezTo>
                <a:cubicBezTo>
                  <a:pt x="97" y="293"/>
                  <a:pt x="97" y="293"/>
                  <a:pt x="97" y="293"/>
                </a:cubicBezTo>
                <a:cubicBezTo>
                  <a:pt x="222" y="293"/>
                  <a:pt x="222" y="293"/>
                  <a:pt x="222" y="293"/>
                </a:cubicBezTo>
                <a:lnTo>
                  <a:pt x="222" y="249"/>
                </a:lnTo>
                <a:close/>
                <a:moveTo>
                  <a:pt x="222" y="178"/>
                </a:moveTo>
                <a:lnTo>
                  <a:pt x="222" y="178"/>
                </a:lnTo>
                <a:cubicBezTo>
                  <a:pt x="97" y="178"/>
                  <a:pt x="97" y="178"/>
                  <a:pt x="97" y="178"/>
                </a:cubicBezTo>
                <a:cubicBezTo>
                  <a:pt x="97" y="222"/>
                  <a:pt x="97" y="222"/>
                  <a:pt x="97" y="222"/>
                </a:cubicBezTo>
                <a:cubicBezTo>
                  <a:pt x="222" y="222"/>
                  <a:pt x="222" y="222"/>
                  <a:pt x="222" y="222"/>
                </a:cubicBezTo>
                <a:lnTo>
                  <a:pt x="222" y="178"/>
                </a:lnTo>
                <a:close/>
                <a:moveTo>
                  <a:pt x="222" y="98"/>
                </a:moveTo>
                <a:lnTo>
                  <a:pt x="222" y="98"/>
                </a:lnTo>
                <a:cubicBezTo>
                  <a:pt x="97" y="98"/>
                  <a:pt x="97" y="98"/>
                  <a:pt x="97" y="98"/>
                </a:cubicBezTo>
                <a:cubicBezTo>
                  <a:pt x="97" y="143"/>
                  <a:pt x="97" y="143"/>
                  <a:pt x="97" y="143"/>
                </a:cubicBezTo>
                <a:cubicBezTo>
                  <a:pt x="222" y="143"/>
                  <a:pt x="222" y="143"/>
                  <a:pt x="222" y="143"/>
                </a:cubicBezTo>
                <a:lnTo>
                  <a:pt x="222" y="98"/>
                </a:lnTo>
                <a:close/>
                <a:moveTo>
                  <a:pt x="389" y="257"/>
                </a:moveTo>
                <a:lnTo>
                  <a:pt x="389" y="257"/>
                </a:lnTo>
                <a:cubicBezTo>
                  <a:pt x="389" y="257"/>
                  <a:pt x="354" y="249"/>
                  <a:pt x="354" y="231"/>
                </a:cubicBezTo>
                <a:cubicBezTo>
                  <a:pt x="354" y="204"/>
                  <a:pt x="381" y="196"/>
                  <a:pt x="381" y="151"/>
                </a:cubicBezTo>
                <a:cubicBezTo>
                  <a:pt x="381" y="125"/>
                  <a:pt x="372" y="98"/>
                  <a:pt x="336" y="98"/>
                </a:cubicBezTo>
                <a:cubicBezTo>
                  <a:pt x="301" y="98"/>
                  <a:pt x="292" y="125"/>
                  <a:pt x="292" y="151"/>
                </a:cubicBezTo>
                <a:cubicBezTo>
                  <a:pt x="292" y="196"/>
                  <a:pt x="319" y="204"/>
                  <a:pt x="319" y="231"/>
                </a:cubicBezTo>
                <a:cubicBezTo>
                  <a:pt x="319" y="249"/>
                  <a:pt x="275" y="257"/>
                  <a:pt x="275" y="257"/>
                </a:cubicBezTo>
                <a:lnTo>
                  <a:pt x="275" y="293"/>
                </a:lnTo>
                <a:cubicBezTo>
                  <a:pt x="398" y="293"/>
                  <a:pt x="398" y="293"/>
                  <a:pt x="398" y="293"/>
                </a:cubicBezTo>
                <a:cubicBezTo>
                  <a:pt x="398" y="293"/>
                  <a:pt x="398" y="257"/>
                  <a:pt x="389" y="25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9" name="Freeform 76"/>
          <p:cNvSpPr>
            <a:spLocks noChangeArrowheads="1"/>
          </p:cNvSpPr>
          <p:nvPr/>
        </p:nvSpPr>
        <p:spPr bwMode="auto">
          <a:xfrm>
            <a:off x="1026640" y="1417792"/>
            <a:ext cx="178045" cy="307608"/>
          </a:xfrm>
          <a:custGeom>
            <a:avLst/>
            <a:gdLst>
              <a:gd name="T0" fmla="*/ 284370 w 283"/>
              <a:gd name="T1" fmla="*/ 0 h 489"/>
              <a:gd name="T2" fmla="*/ 284370 w 283"/>
              <a:gd name="T3" fmla="*/ 0 h 489"/>
              <a:gd name="T4" fmla="*/ 52573 w 283"/>
              <a:gd name="T5" fmla="*/ 0 h 489"/>
              <a:gd name="T6" fmla="*/ 0 w 283"/>
              <a:gd name="T7" fmla="*/ 52566 h 489"/>
              <a:gd name="T8" fmla="*/ 0 w 283"/>
              <a:gd name="T9" fmla="*/ 518492 h 489"/>
              <a:gd name="T10" fmla="*/ 52573 w 283"/>
              <a:gd name="T11" fmla="*/ 583005 h 489"/>
              <a:gd name="T12" fmla="*/ 284370 w 283"/>
              <a:gd name="T13" fmla="*/ 583005 h 489"/>
              <a:gd name="T14" fmla="*/ 336943 w 283"/>
              <a:gd name="T15" fmla="*/ 518492 h 489"/>
              <a:gd name="T16" fmla="*/ 336943 w 283"/>
              <a:gd name="T17" fmla="*/ 52566 h 489"/>
              <a:gd name="T18" fmla="*/ 284370 w 283"/>
              <a:gd name="T19" fmla="*/ 0 h 489"/>
              <a:gd name="T20" fmla="*/ 168472 w 283"/>
              <a:gd name="T21" fmla="*/ 549554 h 489"/>
              <a:gd name="T22" fmla="*/ 168472 w 283"/>
              <a:gd name="T23" fmla="*/ 549554 h 489"/>
              <a:gd name="T24" fmla="*/ 126652 w 283"/>
              <a:gd name="T25" fmla="*/ 529245 h 489"/>
              <a:gd name="T26" fmla="*/ 168472 w 283"/>
              <a:gd name="T27" fmla="*/ 496988 h 489"/>
              <a:gd name="T28" fmla="*/ 210291 w 283"/>
              <a:gd name="T29" fmla="*/ 529245 h 489"/>
              <a:gd name="T30" fmla="*/ 168472 w 283"/>
              <a:gd name="T31" fmla="*/ 549554 h 489"/>
              <a:gd name="T32" fmla="*/ 295124 w 283"/>
              <a:gd name="T33" fmla="*/ 465926 h 489"/>
              <a:gd name="T34" fmla="*/ 295124 w 283"/>
              <a:gd name="T35" fmla="*/ 465926 h 489"/>
              <a:gd name="T36" fmla="*/ 41819 w 283"/>
              <a:gd name="T37" fmla="*/ 465926 h 489"/>
              <a:gd name="T38" fmla="*/ 41819 w 283"/>
              <a:gd name="T39" fmla="*/ 74070 h 489"/>
              <a:gd name="T40" fmla="*/ 295124 w 283"/>
              <a:gd name="T41" fmla="*/ 74070 h 489"/>
              <a:gd name="T42" fmla="*/ 295124 w 283"/>
              <a:gd name="T43" fmla="*/ 465926 h 48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83" h="489">
                <a:moveTo>
                  <a:pt x="238" y="0"/>
                </a:moveTo>
                <a:lnTo>
                  <a:pt x="238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60"/>
                  <a:pt x="17" y="488"/>
                  <a:pt x="44" y="488"/>
                </a:cubicBezTo>
                <a:cubicBezTo>
                  <a:pt x="238" y="488"/>
                  <a:pt x="238" y="488"/>
                  <a:pt x="238" y="488"/>
                </a:cubicBezTo>
                <a:cubicBezTo>
                  <a:pt x="265" y="488"/>
                  <a:pt x="282" y="460"/>
                  <a:pt x="282" y="434"/>
                </a:cubicBezTo>
                <a:cubicBezTo>
                  <a:pt x="282" y="44"/>
                  <a:pt x="282" y="44"/>
                  <a:pt x="282" y="44"/>
                </a:cubicBezTo>
                <a:cubicBezTo>
                  <a:pt x="282" y="18"/>
                  <a:pt x="265" y="0"/>
                  <a:pt x="238" y="0"/>
                </a:cubicBezTo>
                <a:close/>
                <a:moveTo>
                  <a:pt x="141" y="460"/>
                </a:moveTo>
                <a:lnTo>
                  <a:pt x="141" y="460"/>
                </a:lnTo>
                <a:cubicBezTo>
                  <a:pt x="123" y="460"/>
                  <a:pt x="106" y="451"/>
                  <a:pt x="106" y="443"/>
                </a:cubicBezTo>
                <a:cubicBezTo>
                  <a:pt x="106" y="425"/>
                  <a:pt x="123" y="416"/>
                  <a:pt x="141" y="416"/>
                </a:cubicBezTo>
                <a:cubicBezTo>
                  <a:pt x="159" y="416"/>
                  <a:pt x="176" y="425"/>
                  <a:pt x="176" y="443"/>
                </a:cubicBezTo>
                <a:cubicBezTo>
                  <a:pt x="176" y="451"/>
                  <a:pt x="159" y="460"/>
                  <a:pt x="141" y="460"/>
                </a:cubicBezTo>
                <a:close/>
                <a:moveTo>
                  <a:pt x="247" y="390"/>
                </a:moveTo>
                <a:lnTo>
                  <a:pt x="247" y="390"/>
                </a:lnTo>
                <a:cubicBezTo>
                  <a:pt x="35" y="390"/>
                  <a:pt x="35" y="390"/>
                  <a:pt x="35" y="390"/>
                </a:cubicBezTo>
                <a:cubicBezTo>
                  <a:pt x="35" y="62"/>
                  <a:pt x="35" y="62"/>
                  <a:pt x="35" y="62"/>
                </a:cubicBezTo>
                <a:cubicBezTo>
                  <a:pt x="247" y="62"/>
                  <a:pt x="247" y="62"/>
                  <a:pt x="247" y="62"/>
                </a:cubicBezTo>
                <a:lnTo>
                  <a:pt x="247" y="39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0" name="Freeform 77"/>
          <p:cNvSpPr>
            <a:spLocks noChangeArrowheads="1"/>
          </p:cNvSpPr>
          <p:nvPr/>
        </p:nvSpPr>
        <p:spPr bwMode="auto">
          <a:xfrm>
            <a:off x="9683950" y="3334488"/>
            <a:ext cx="314295" cy="264977"/>
          </a:xfrm>
          <a:custGeom>
            <a:avLst/>
            <a:gdLst>
              <a:gd name="T0" fmla="*/ 446774 w 497"/>
              <a:gd name="T1" fmla="*/ 149286 h 418"/>
              <a:gd name="T2" fmla="*/ 446774 w 497"/>
              <a:gd name="T3" fmla="*/ 149286 h 418"/>
              <a:gd name="T4" fmla="*/ 467191 w 497"/>
              <a:gd name="T5" fmla="*/ 149286 h 418"/>
              <a:gd name="T6" fmla="*/ 467191 w 497"/>
              <a:gd name="T7" fmla="*/ 214298 h 418"/>
              <a:gd name="T8" fmla="*/ 595699 w 497"/>
              <a:gd name="T9" fmla="*/ 107149 h 418"/>
              <a:gd name="T10" fmla="*/ 467191 w 497"/>
              <a:gd name="T11" fmla="*/ 0 h 418"/>
              <a:gd name="T12" fmla="*/ 467191 w 497"/>
              <a:gd name="T13" fmla="*/ 63808 h 418"/>
              <a:gd name="T14" fmla="*/ 446774 w 497"/>
              <a:gd name="T15" fmla="*/ 63808 h 418"/>
              <a:gd name="T16" fmla="*/ 223387 w 497"/>
              <a:gd name="T17" fmla="*/ 225133 h 418"/>
              <a:gd name="T18" fmla="*/ 63653 w 497"/>
              <a:gd name="T19" fmla="*/ 341913 h 418"/>
              <a:gd name="T20" fmla="*/ 0 w 497"/>
              <a:gd name="T21" fmla="*/ 341913 h 418"/>
              <a:gd name="T22" fmla="*/ 0 w 497"/>
              <a:gd name="T23" fmla="*/ 427391 h 418"/>
              <a:gd name="T24" fmla="*/ 63653 w 497"/>
              <a:gd name="T25" fmla="*/ 427391 h 418"/>
              <a:gd name="T26" fmla="*/ 287040 w 497"/>
              <a:gd name="T27" fmla="*/ 267270 h 418"/>
              <a:gd name="T28" fmla="*/ 446774 w 497"/>
              <a:gd name="T29" fmla="*/ 149286 h 418"/>
              <a:gd name="T30" fmla="*/ 158533 w 497"/>
              <a:gd name="T31" fmla="*/ 203462 h 418"/>
              <a:gd name="T32" fmla="*/ 158533 w 497"/>
              <a:gd name="T33" fmla="*/ 203462 h 418"/>
              <a:gd name="T34" fmla="*/ 169342 w 497"/>
              <a:gd name="T35" fmla="*/ 182996 h 418"/>
              <a:gd name="T36" fmla="*/ 212578 w 497"/>
              <a:gd name="T37" fmla="*/ 139655 h 418"/>
              <a:gd name="T38" fmla="*/ 63653 w 497"/>
              <a:gd name="T39" fmla="*/ 75847 h 418"/>
              <a:gd name="T40" fmla="*/ 0 w 497"/>
              <a:gd name="T41" fmla="*/ 75847 h 418"/>
              <a:gd name="T42" fmla="*/ 0 w 497"/>
              <a:gd name="T43" fmla="*/ 161325 h 418"/>
              <a:gd name="T44" fmla="*/ 63653 w 497"/>
              <a:gd name="T45" fmla="*/ 161325 h 418"/>
              <a:gd name="T46" fmla="*/ 158533 w 497"/>
              <a:gd name="T47" fmla="*/ 203462 h 418"/>
              <a:gd name="T48" fmla="*/ 467191 w 497"/>
              <a:gd name="T49" fmla="*/ 352748 h 418"/>
              <a:gd name="T50" fmla="*/ 467191 w 497"/>
              <a:gd name="T51" fmla="*/ 352748 h 418"/>
              <a:gd name="T52" fmla="*/ 446774 w 497"/>
              <a:gd name="T53" fmla="*/ 352748 h 418"/>
              <a:gd name="T54" fmla="*/ 339885 w 497"/>
              <a:gd name="T55" fmla="*/ 299776 h 418"/>
              <a:gd name="T56" fmla="*/ 339885 w 497"/>
              <a:gd name="T57" fmla="*/ 310611 h 418"/>
              <a:gd name="T58" fmla="*/ 297849 w 497"/>
              <a:gd name="T59" fmla="*/ 363583 h 418"/>
              <a:gd name="T60" fmla="*/ 446774 w 497"/>
              <a:gd name="T61" fmla="*/ 427391 h 418"/>
              <a:gd name="T62" fmla="*/ 467191 w 497"/>
              <a:gd name="T63" fmla="*/ 427391 h 418"/>
              <a:gd name="T64" fmla="*/ 467191 w 497"/>
              <a:gd name="T65" fmla="*/ 502034 h 418"/>
              <a:gd name="T66" fmla="*/ 595699 w 497"/>
              <a:gd name="T67" fmla="*/ 394885 h 418"/>
              <a:gd name="T68" fmla="*/ 467191 w 497"/>
              <a:gd name="T69" fmla="*/ 288940 h 418"/>
              <a:gd name="T70" fmla="*/ 467191 w 497"/>
              <a:gd name="T71" fmla="*/ 352748 h 41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97" h="418">
                <a:moveTo>
                  <a:pt x="372" y="124"/>
                </a:moveTo>
                <a:lnTo>
                  <a:pt x="372" y="124"/>
                </a:lnTo>
                <a:cubicBezTo>
                  <a:pt x="389" y="124"/>
                  <a:pt x="389" y="124"/>
                  <a:pt x="389" y="124"/>
                </a:cubicBezTo>
                <a:cubicBezTo>
                  <a:pt x="389" y="178"/>
                  <a:pt x="389" y="178"/>
                  <a:pt x="389" y="178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389" y="0"/>
                  <a:pt x="389" y="0"/>
                  <a:pt x="389" y="0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72" y="53"/>
                  <a:pt x="372" y="53"/>
                  <a:pt x="372" y="53"/>
                </a:cubicBezTo>
                <a:cubicBezTo>
                  <a:pt x="283" y="53"/>
                  <a:pt x="230" y="124"/>
                  <a:pt x="186" y="187"/>
                </a:cubicBezTo>
                <a:cubicBezTo>
                  <a:pt x="141" y="240"/>
                  <a:pt x="106" y="284"/>
                  <a:pt x="53" y="284"/>
                </a:cubicBezTo>
                <a:cubicBezTo>
                  <a:pt x="0" y="284"/>
                  <a:pt x="0" y="284"/>
                  <a:pt x="0" y="284"/>
                </a:cubicBezTo>
                <a:cubicBezTo>
                  <a:pt x="0" y="355"/>
                  <a:pt x="0" y="355"/>
                  <a:pt x="0" y="355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141" y="355"/>
                  <a:pt x="194" y="284"/>
                  <a:pt x="239" y="222"/>
                </a:cubicBezTo>
                <a:cubicBezTo>
                  <a:pt x="283" y="169"/>
                  <a:pt x="319" y="124"/>
                  <a:pt x="372" y="124"/>
                </a:cubicBezTo>
                <a:close/>
                <a:moveTo>
                  <a:pt x="132" y="169"/>
                </a:moveTo>
                <a:lnTo>
                  <a:pt x="132" y="169"/>
                </a:lnTo>
                <a:cubicBezTo>
                  <a:pt x="132" y="160"/>
                  <a:pt x="141" y="160"/>
                  <a:pt x="141" y="152"/>
                </a:cubicBezTo>
                <a:cubicBezTo>
                  <a:pt x="150" y="143"/>
                  <a:pt x="167" y="124"/>
                  <a:pt x="177" y="116"/>
                </a:cubicBezTo>
                <a:cubicBezTo>
                  <a:pt x="141" y="80"/>
                  <a:pt x="106" y="63"/>
                  <a:pt x="53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134"/>
                  <a:pt x="0" y="134"/>
                  <a:pt x="0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79" y="134"/>
                  <a:pt x="106" y="143"/>
                  <a:pt x="132" y="169"/>
                </a:cubicBezTo>
                <a:close/>
                <a:moveTo>
                  <a:pt x="389" y="293"/>
                </a:moveTo>
                <a:lnTo>
                  <a:pt x="389" y="293"/>
                </a:lnTo>
                <a:cubicBezTo>
                  <a:pt x="372" y="293"/>
                  <a:pt x="372" y="293"/>
                  <a:pt x="372" y="293"/>
                </a:cubicBezTo>
                <a:cubicBezTo>
                  <a:pt x="336" y="293"/>
                  <a:pt x="310" y="275"/>
                  <a:pt x="283" y="249"/>
                </a:cubicBezTo>
                <a:cubicBezTo>
                  <a:pt x="283" y="249"/>
                  <a:pt x="283" y="249"/>
                  <a:pt x="283" y="258"/>
                </a:cubicBezTo>
                <a:cubicBezTo>
                  <a:pt x="266" y="266"/>
                  <a:pt x="257" y="284"/>
                  <a:pt x="248" y="302"/>
                </a:cubicBezTo>
                <a:cubicBezTo>
                  <a:pt x="274" y="337"/>
                  <a:pt x="319" y="355"/>
                  <a:pt x="372" y="355"/>
                </a:cubicBezTo>
                <a:cubicBezTo>
                  <a:pt x="389" y="355"/>
                  <a:pt x="389" y="355"/>
                  <a:pt x="389" y="355"/>
                </a:cubicBezTo>
                <a:cubicBezTo>
                  <a:pt x="389" y="417"/>
                  <a:pt x="389" y="417"/>
                  <a:pt x="389" y="417"/>
                </a:cubicBezTo>
                <a:cubicBezTo>
                  <a:pt x="496" y="328"/>
                  <a:pt x="496" y="328"/>
                  <a:pt x="496" y="328"/>
                </a:cubicBezTo>
                <a:cubicBezTo>
                  <a:pt x="389" y="240"/>
                  <a:pt x="389" y="240"/>
                  <a:pt x="389" y="240"/>
                </a:cubicBezTo>
                <a:lnTo>
                  <a:pt x="389" y="293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1" name="Freeform 78"/>
          <p:cNvSpPr>
            <a:spLocks noChangeArrowheads="1"/>
          </p:cNvSpPr>
          <p:nvPr/>
        </p:nvSpPr>
        <p:spPr bwMode="auto">
          <a:xfrm>
            <a:off x="6617071" y="2695031"/>
            <a:ext cx="249931" cy="254111"/>
          </a:xfrm>
          <a:custGeom>
            <a:avLst/>
            <a:gdLst>
              <a:gd name="T0" fmla="*/ 453250 w 399"/>
              <a:gd name="T1" fmla="*/ 405384 h 400"/>
              <a:gd name="T2" fmla="*/ 453250 w 399"/>
              <a:gd name="T3" fmla="*/ 405384 h 400"/>
              <a:gd name="T4" fmla="*/ 347372 w 399"/>
              <a:gd name="T5" fmla="*/ 288354 h 400"/>
              <a:gd name="T6" fmla="*/ 368786 w 399"/>
              <a:gd name="T7" fmla="*/ 191834 h 400"/>
              <a:gd name="T8" fmla="*/ 179634 w 399"/>
              <a:gd name="T9" fmla="*/ 0 h 400"/>
              <a:gd name="T10" fmla="*/ 0 w 399"/>
              <a:gd name="T11" fmla="*/ 182182 h 400"/>
              <a:gd name="T12" fmla="*/ 190341 w 399"/>
              <a:gd name="T13" fmla="*/ 374015 h 400"/>
              <a:gd name="T14" fmla="*/ 273615 w 399"/>
              <a:gd name="T15" fmla="*/ 352298 h 400"/>
              <a:gd name="T16" fmla="*/ 390199 w 399"/>
              <a:gd name="T17" fmla="*/ 470535 h 400"/>
              <a:gd name="T18" fmla="*/ 431836 w 399"/>
              <a:gd name="T19" fmla="*/ 470535 h 400"/>
              <a:gd name="T20" fmla="*/ 462767 w 399"/>
              <a:gd name="T21" fmla="*/ 439166 h 400"/>
              <a:gd name="T22" fmla="*/ 453250 w 399"/>
              <a:gd name="T23" fmla="*/ 405384 h 400"/>
              <a:gd name="T24" fmla="*/ 52344 w 399"/>
              <a:gd name="T25" fmla="*/ 182182 h 400"/>
              <a:gd name="T26" fmla="*/ 52344 w 399"/>
              <a:gd name="T27" fmla="*/ 182182 h 400"/>
              <a:gd name="T28" fmla="*/ 179634 w 399"/>
              <a:gd name="T29" fmla="*/ 53086 h 400"/>
              <a:gd name="T30" fmla="*/ 316442 w 399"/>
              <a:gd name="T31" fmla="*/ 191834 h 400"/>
              <a:gd name="T32" fmla="*/ 190341 w 399"/>
              <a:gd name="T33" fmla="*/ 320929 h 400"/>
              <a:gd name="T34" fmla="*/ 52344 w 399"/>
              <a:gd name="T35" fmla="*/ 182182 h 4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2" name="Freeform 79"/>
          <p:cNvSpPr>
            <a:spLocks noChangeArrowheads="1"/>
          </p:cNvSpPr>
          <p:nvPr/>
        </p:nvSpPr>
        <p:spPr bwMode="auto">
          <a:xfrm>
            <a:off x="8465223" y="4542347"/>
            <a:ext cx="300084" cy="303428"/>
          </a:xfrm>
          <a:custGeom>
            <a:avLst/>
            <a:gdLst>
              <a:gd name="T0" fmla="*/ 284361 w 479"/>
              <a:gd name="T1" fmla="*/ 0 h 479"/>
              <a:gd name="T2" fmla="*/ 284361 w 479"/>
              <a:gd name="T3" fmla="*/ 0 h 479"/>
              <a:gd name="T4" fmla="*/ 0 w 479"/>
              <a:gd name="T5" fmla="*/ 287529 h 479"/>
              <a:gd name="T6" fmla="*/ 284361 w 479"/>
              <a:gd name="T7" fmla="*/ 575059 h 479"/>
              <a:gd name="T8" fmla="*/ 568722 w 479"/>
              <a:gd name="T9" fmla="*/ 287529 h 479"/>
              <a:gd name="T10" fmla="*/ 284361 w 479"/>
              <a:gd name="T11" fmla="*/ 0 h 479"/>
              <a:gd name="T12" fmla="*/ 527079 w 479"/>
              <a:gd name="T13" fmla="*/ 287529 h 479"/>
              <a:gd name="T14" fmla="*/ 527079 w 479"/>
              <a:gd name="T15" fmla="*/ 287529 h 479"/>
              <a:gd name="T16" fmla="*/ 474728 w 479"/>
              <a:gd name="T17" fmla="*/ 436708 h 479"/>
              <a:gd name="T18" fmla="*/ 464020 w 479"/>
              <a:gd name="T19" fmla="*/ 394601 h 479"/>
              <a:gd name="T20" fmla="*/ 474728 w 479"/>
              <a:gd name="T21" fmla="*/ 309184 h 479"/>
              <a:gd name="T22" fmla="*/ 442604 w 479"/>
              <a:gd name="T23" fmla="*/ 245423 h 479"/>
              <a:gd name="T24" fmla="*/ 379545 w 479"/>
              <a:gd name="T25" fmla="*/ 214143 h 479"/>
              <a:gd name="T26" fmla="*/ 411669 w 479"/>
              <a:gd name="T27" fmla="*/ 105869 h 479"/>
              <a:gd name="T28" fmla="*/ 348610 w 479"/>
              <a:gd name="T29" fmla="*/ 74589 h 479"/>
              <a:gd name="T30" fmla="*/ 358128 w 479"/>
              <a:gd name="T31" fmla="*/ 63762 h 479"/>
              <a:gd name="T32" fmla="*/ 527079 w 479"/>
              <a:gd name="T33" fmla="*/ 287529 h 479"/>
              <a:gd name="T34" fmla="*/ 252237 w 479"/>
              <a:gd name="T35" fmla="*/ 52934 h 479"/>
              <a:gd name="T36" fmla="*/ 252237 w 479"/>
              <a:gd name="T37" fmla="*/ 52934 h 479"/>
              <a:gd name="T38" fmla="*/ 221302 w 479"/>
              <a:gd name="T39" fmla="*/ 74589 h 479"/>
              <a:gd name="T40" fmla="*/ 178469 w 479"/>
              <a:gd name="T41" fmla="*/ 105869 h 479"/>
              <a:gd name="T42" fmla="*/ 136826 w 479"/>
              <a:gd name="T43" fmla="*/ 160006 h 479"/>
              <a:gd name="T44" fmla="*/ 158243 w 479"/>
              <a:gd name="T45" fmla="*/ 191285 h 479"/>
              <a:gd name="T46" fmla="*/ 210594 w 479"/>
              <a:gd name="T47" fmla="*/ 191285 h 479"/>
              <a:gd name="T48" fmla="*/ 295069 w 479"/>
              <a:gd name="T49" fmla="*/ 287529 h 479"/>
              <a:gd name="T50" fmla="*/ 221302 w 479"/>
              <a:gd name="T51" fmla="*/ 351291 h 479"/>
              <a:gd name="T52" fmla="*/ 210594 w 479"/>
              <a:gd name="T53" fmla="*/ 405429 h 479"/>
              <a:gd name="T54" fmla="*/ 210594 w 479"/>
              <a:gd name="T55" fmla="*/ 469190 h 479"/>
              <a:gd name="T56" fmla="*/ 158243 w 479"/>
              <a:gd name="T57" fmla="*/ 415053 h 479"/>
              <a:gd name="T58" fmla="*/ 147535 w 479"/>
              <a:gd name="T59" fmla="*/ 341667 h 479"/>
              <a:gd name="T60" fmla="*/ 104702 w 479"/>
              <a:gd name="T61" fmla="*/ 287529 h 479"/>
              <a:gd name="T62" fmla="*/ 126118 w 479"/>
              <a:gd name="T63" fmla="*/ 223768 h 479"/>
              <a:gd name="T64" fmla="*/ 63059 w 479"/>
              <a:gd name="T65" fmla="*/ 203316 h 479"/>
              <a:gd name="T66" fmla="*/ 252237 w 479"/>
              <a:gd name="T67" fmla="*/ 52934 h 479"/>
              <a:gd name="T68" fmla="*/ 210594 w 479"/>
              <a:gd name="T69" fmla="*/ 522125 h 479"/>
              <a:gd name="T70" fmla="*/ 210594 w 479"/>
              <a:gd name="T71" fmla="*/ 522125 h 479"/>
              <a:gd name="T72" fmla="*/ 242718 w 479"/>
              <a:gd name="T73" fmla="*/ 500470 h 479"/>
              <a:gd name="T74" fmla="*/ 284361 w 479"/>
              <a:gd name="T75" fmla="*/ 489642 h 479"/>
              <a:gd name="T76" fmla="*/ 348610 w 479"/>
              <a:gd name="T77" fmla="*/ 469190 h 479"/>
              <a:gd name="T78" fmla="*/ 421188 w 479"/>
              <a:gd name="T79" fmla="*/ 489642 h 479"/>
              <a:gd name="T80" fmla="*/ 284361 w 479"/>
              <a:gd name="T81" fmla="*/ 532952 h 479"/>
              <a:gd name="T82" fmla="*/ 210594 w 479"/>
              <a:gd name="T83" fmla="*/ 522125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3" name="Freeform 80"/>
          <p:cNvSpPr>
            <a:spLocks noChangeArrowheads="1"/>
          </p:cNvSpPr>
          <p:nvPr/>
        </p:nvSpPr>
        <p:spPr bwMode="auto">
          <a:xfrm>
            <a:off x="9084616" y="4598351"/>
            <a:ext cx="311787" cy="191419"/>
          </a:xfrm>
          <a:custGeom>
            <a:avLst/>
            <a:gdLst>
              <a:gd name="T0" fmla="*/ 549333 w 498"/>
              <a:gd name="T1" fmla="*/ 0 h 303"/>
              <a:gd name="T2" fmla="*/ 0 w 498"/>
              <a:gd name="T3" fmla="*/ 43193 h 303"/>
              <a:gd name="T4" fmla="*/ 42805 w 498"/>
              <a:gd name="T5" fmla="*/ 362338 h 303"/>
              <a:gd name="T6" fmla="*/ 590949 w 498"/>
              <a:gd name="T7" fmla="*/ 319146 h 303"/>
              <a:gd name="T8" fmla="*/ 549333 w 498"/>
              <a:gd name="T9" fmla="*/ 0 h 303"/>
              <a:gd name="T10" fmla="*/ 326984 w 498"/>
              <a:gd name="T11" fmla="*/ 64789 h 303"/>
              <a:gd name="T12" fmla="*/ 379301 w 498"/>
              <a:gd name="T13" fmla="*/ 128378 h 303"/>
              <a:gd name="T14" fmla="*/ 326984 w 498"/>
              <a:gd name="T15" fmla="*/ 64789 h 303"/>
              <a:gd name="T16" fmla="*/ 411405 w 498"/>
              <a:gd name="T17" fmla="*/ 149974 h 303"/>
              <a:gd name="T18" fmla="*/ 359088 w 498"/>
              <a:gd name="T19" fmla="*/ 213564 h 303"/>
              <a:gd name="T20" fmla="*/ 411405 w 498"/>
              <a:gd name="T21" fmla="*/ 149974 h 303"/>
              <a:gd name="T22" fmla="*/ 231861 w 498"/>
              <a:gd name="T23" fmla="*/ 64789 h 303"/>
              <a:gd name="T24" fmla="*/ 296069 w 498"/>
              <a:gd name="T25" fmla="*/ 128378 h 303"/>
              <a:gd name="T26" fmla="*/ 231861 w 498"/>
              <a:gd name="T27" fmla="*/ 64789 h 303"/>
              <a:gd name="T28" fmla="*/ 326984 w 498"/>
              <a:gd name="T29" fmla="*/ 149974 h 303"/>
              <a:gd name="T30" fmla="*/ 263965 w 498"/>
              <a:gd name="T31" fmla="*/ 213564 h 303"/>
              <a:gd name="T32" fmla="*/ 326984 w 498"/>
              <a:gd name="T33" fmla="*/ 149974 h 303"/>
              <a:gd name="T34" fmla="*/ 147440 w 498"/>
              <a:gd name="T35" fmla="*/ 64789 h 303"/>
              <a:gd name="T36" fmla="*/ 211648 w 498"/>
              <a:gd name="T37" fmla="*/ 128378 h 303"/>
              <a:gd name="T38" fmla="*/ 147440 w 498"/>
              <a:gd name="T39" fmla="*/ 64789 h 303"/>
              <a:gd name="T40" fmla="*/ 231861 w 498"/>
              <a:gd name="T41" fmla="*/ 149974 h 303"/>
              <a:gd name="T42" fmla="*/ 179544 w 498"/>
              <a:gd name="T43" fmla="*/ 213564 h 303"/>
              <a:gd name="T44" fmla="*/ 231861 w 498"/>
              <a:gd name="T45" fmla="*/ 149974 h 303"/>
              <a:gd name="T46" fmla="*/ 64208 w 498"/>
              <a:gd name="T47" fmla="*/ 64789 h 303"/>
              <a:gd name="T48" fmla="*/ 116525 w 498"/>
              <a:gd name="T49" fmla="*/ 128378 h 303"/>
              <a:gd name="T50" fmla="*/ 64208 w 498"/>
              <a:gd name="T51" fmla="*/ 64789 h 303"/>
              <a:gd name="T52" fmla="*/ 147440 w 498"/>
              <a:gd name="T53" fmla="*/ 149974 h 303"/>
              <a:gd name="T54" fmla="*/ 84421 w 498"/>
              <a:gd name="T55" fmla="*/ 213564 h 303"/>
              <a:gd name="T56" fmla="*/ 147440 w 498"/>
              <a:gd name="T57" fmla="*/ 149974 h 303"/>
              <a:gd name="T58" fmla="*/ 116525 w 498"/>
              <a:gd name="T59" fmla="*/ 298749 h 303"/>
              <a:gd name="T60" fmla="*/ 64208 w 498"/>
              <a:gd name="T61" fmla="*/ 244758 h 303"/>
              <a:gd name="T62" fmla="*/ 116525 w 498"/>
              <a:gd name="T63" fmla="*/ 298749 h 303"/>
              <a:gd name="T64" fmla="*/ 442320 w 498"/>
              <a:gd name="T65" fmla="*/ 298749 h 303"/>
              <a:gd name="T66" fmla="*/ 147440 w 498"/>
              <a:gd name="T67" fmla="*/ 244758 h 303"/>
              <a:gd name="T68" fmla="*/ 442320 w 498"/>
              <a:gd name="T69" fmla="*/ 298749 h 303"/>
              <a:gd name="T70" fmla="*/ 526741 w 498"/>
              <a:gd name="T71" fmla="*/ 298749 h 303"/>
              <a:gd name="T72" fmla="*/ 474424 w 498"/>
              <a:gd name="T73" fmla="*/ 244758 h 303"/>
              <a:gd name="T74" fmla="*/ 526741 w 498"/>
              <a:gd name="T75" fmla="*/ 298749 h 303"/>
              <a:gd name="T76" fmla="*/ 442320 w 498"/>
              <a:gd name="T77" fmla="*/ 213564 h 303"/>
              <a:gd name="T78" fmla="*/ 505339 w 498"/>
              <a:gd name="T79" fmla="*/ 149974 h 303"/>
              <a:gd name="T80" fmla="*/ 442320 w 498"/>
              <a:gd name="T81" fmla="*/ 213564 h 303"/>
              <a:gd name="T82" fmla="*/ 526741 w 498"/>
              <a:gd name="T83" fmla="*/ 128378 h 303"/>
              <a:gd name="T84" fmla="*/ 411405 w 498"/>
              <a:gd name="T85" fmla="*/ 64789 h 303"/>
              <a:gd name="T86" fmla="*/ 526741 w 498"/>
              <a:gd name="T87" fmla="*/ 128378 h 30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98" h="303">
                <a:moveTo>
                  <a:pt x="462" y="0"/>
                </a:moveTo>
                <a:lnTo>
                  <a:pt x="462" y="0"/>
                </a:lnTo>
                <a:cubicBezTo>
                  <a:pt x="36" y="0"/>
                  <a:pt x="36" y="0"/>
                  <a:pt x="36" y="0"/>
                </a:cubicBezTo>
                <a:cubicBezTo>
                  <a:pt x="18" y="0"/>
                  <a:pt x="0" y="18"/>
                  <a:pt x="0" y="3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4"/>
                  <a:pt x="18" y="302"/>
                  <a:pt x="36" y="302"/>
                </a:cubicBezTo>
                <a:cubicBezTo>
                  <a:pt x="462" y="302"/>
                  <a:pt x="462" y="302"/>
                  <a:pt x="462" y="302"/>
                </a:cubicBezTo>
                <a:cubicBezTo>
                  <a:pt x="479" y="302"/>
                  <a:pt x="497" y="284"/>
                  <a:pt x="497" y="266"/>
                </a:cubicBezTo>
                <a:cubicBezTo>
                  <a:pt x="497" y="36"/>
                  <a:pt x="497" y="36"/>
                  <a:pt x="497" y="36"/>
                </a:cubicBezTo>
                <a:cubicBezTo>
                  <a:pt x="497" y="18"/>
                  <a:pt x="479" y="0"/>
                  <a:pt x="462" y="0"/>
                </a:cubicBezTo>
                <a:close/>
                <a:moveTo>
                  <a:pt x="275" y="54"/>
                </a:moveTo>
                <a:lnTo>
                  <a:pt x="275" y="54"/>
                </a:lnTo>
                <a:cubicBezTo>
                  <a:pt x="319" y="54"/>
                  <a:pt x="319" y="54"/>
                  <a:pt x="319" y="54"/>
                </a:cubicBezTo>
                <a:cubicBezTo>
                  <a:pt x="319" y="107"/>
                  <a:pt x="319" y="107"/>
                  <a:pt x="319" y="107"/>
                </a:cubicBezTo>
                <a:cubicBezTo>
                  <a:pt x="275" y="107"/>
                  <a:pt x="275" y="107"/>
                  <a:pt x="275" y="107"/>
                </a:cubicBezTo>
                <a:lnTo>
                  <a:pt x="275" y="54"/>
                </a:lnTo>
                <a:close/>
                <a:moveTo>
                  <a:pt x="346" y="125"/>
                </a:moveTo>
                <a:lnTo>
                  <a:pt x="346" y="125"/>
                </a:lnTo>
                <a:cubicBezTo>
                  <a:pt x="346" y="178"/>
                  <a:pt x="346" y="178"/>
                  <a:pt x="346" y="178"/>
                </a:cubicBezTo>
                <a:cubicBezTo>
                  <a:pt x="302" y="178"/>
                  <a:pt x="302" y="178"/>
                  <a:pt x="302" y="178"/>
                </a:cubicBezTo>
                <a:cubicBezTo>
                  <a:pt x="302" y="125"/>
                  <a:pt x="302" y="125"/>
                  <a:pt x="302" y="125"/>
                </a:cubicBezTo>
                <a:lnTo>
                  <a:pt x="346" y="125"/>
                </a:lnTo>
                <a:close/>
                <a:moveTo>
                  <a:pt x="195" y="54"/>
                </a:moveTo>
                <a:lnTo>
                  <a:pt x="195" y="54"/>
                </a:lnTo>
                <a:cubicBezTo>
                  <a:pt x="249" y="54"/>
                  <a:pt x="249" y="54"/>
                  <a:pt x="249" y="54"/>
                </a:cubicBezTo>
                <a:cubicBezTo>
                  <a:pt x="249" y="107"/>
                  <a:pt x="249" y="107"/>
                  <a:pt x="249" y="107"/>
                </a:cubicBezTo>
                <a:cubicBezTo>
                  <a:pt x="195" y="107"/>
                  <a:pt x="195" y="107"/>
                  <a:pt x="195" y="107"/>
                </a:cubicBezTo>
                <a:lnTo>
                  <a:pt x="195" y="54"/>
                </a:lnTo>
                <a:close/>
                <a:moveTo>
                  <a:pt x="275" y="125"/>
                </a:moveTo>
                <a:lnTo>
                  <a:pt x="275" y="125"/>
                </a:lnTo>
                <a:cubicBezTo>
                  <a:pt x="275" y="178"/>
                  <a:pt x="275" y="178"/>
                  <a:pt x="275" y="178"/>
                </a:cubicBezTo>
                <a:cubicBezTo>
                  <a:pt x="222" y="178"/>
                  <a:pt x="222" y="178"/>
                  <a:pt x="222" y="178"/>
                </a:cubicBezTo>
                <a:cubicBezTo>
                  <a:pt x="222" y="125"/>
                  <a:pt x="222" y="125"/>
                  <a:pt x="222" y="125"/>
                </a:cubicBezTo>
                <a:lnTo>
                  <a:pt x="275" y="125"/>
                </a:lnTo>
                <a:close/>
                <a:moveTo>
                  <a:pt x="124" y="54"/>
                </a:moveTo>
                <a:lnTo>
                  <a:pt x="124" y="54"/>
                </a:lnTo>
                <a:cubicBezTo>
                  <a:pt x="178" y="54"/>
                  <a:pt x="178" y="54"/>
                  <a:pt x="178" y="54"/>
                </a:cubicBezTo>
                <a:cubicBezTo>
                  <a:pt x="178" y="107"/>
                  <a:pt x="178" y="107"/>
                  <a:pt x="178" y="107"/>
                </a:cubicBezTo>
                <a:cubicBezTo>
                  <a:pt x="124" y="107"/>
                  <a:pt x="124" y="107"/>
                  <a:pt x="124" y="107"/>
                </a:cubicBezTo>
                <a:lnTo>
                  <a:pt x="124" y="54"/>
                </a:lnTo>
                <a:close/>
                <a:moveTo>
                  <a:pt x="195" y="125"/>
                </a:moveTo>
                <a:lnTo>
                  <a:pt x="195" y="125"/>
                </a:lnTo>
                <a:cubicBezTo>
                  <a:pt x="195" y="178"/>
                  <a:pt x="195" y="178"/>
                  <a:pt x="195" y="178"/>
                </a:cubicBezTo>
                <a:cubicBezTo>
                  <a:pt x="151" y="178"/>
                  <a:pt x="151" y="178"/>
                  <a:pt x="151" y="178"/>
                </a:cubicBezTo>
                <a:cubicBezTo>
                  <a:pt x="151" y="125"/>
                  <a:pt x="151" y="125"/>
                  <a:pt x="151" y="125"/>
                </a:cubicBezTo>
                <a:lnTo>
                  <a:pt x="195" y="125"/>
                </a:lnTo>
                <a:close/>
                <a:moveTo>
                  <a:pt x="54" y="54"/>
                </a:moveTo>
                <a:lnTo>
                  <a:pt x="54" y="54"/>
                </a:lnTo>
                <a:cubicBezTo>
                  <a:pt x="98" y="54"/>
                  <a:pt x="98" y="54"/>
                  <a:pt x="98" y="54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54" y="107"/>
                  <a:pt x="54" y="107"/>
                  <a:pt x="54" y="107"/>
                </a:cubicBezTo>
                <a:lnTo>
                  <a:pt x="54" y="54"/>
                </a:lnTo>
                <a:close/>
                <a:moveTo>
                  <a:pt x="124" y="125"/>
                </a:moveTo>
                <a:lnTo>
                  <a:pt x="124" y="125"/>
                </a:lnTo>
                <a:cubicBezTo>
                  <a:pt x="124" y="178"/>
                  <a:pt x="124" y="178"/>
                  <a:pt x="124" y="178"/>
                </a:cubicBezTo>
                <a:cubicBezTo>
                  <a:pt x="71" y="178"/>
                  <a:pt x="71" y="178"/>
                  <a:pt x="71" y="178"/>
                </a:cubicBezTo>
                <a:cubicBezTo>
                  <a:pt x="71" y="125"/>
                  <a:pt x="71" y="125"/>
                  <a:pt x="71" y="125"/>
                </a:cubicBezTo>
                <a:lnTo>
                  <a:pt x="124" y="125"/>
                </a:lnTo>
                <a:close/>
                <a:moveTo>
                  <a:pt x="98" y="249"/>
                </a:moveTo>
                <a:lnTo>
                  <a:pt x="98" y="249"/>
                </a:lnTo>
                <a:cubicBezTo>
                  <a:pt x="54" y="249"/>
                  <a:pt x="54" y="249"/>
                  <a:pt x="54" y="249"/>
                </a:cubicBezTo>
                <a:cubicBezTo>
                  <a:pt x="54" y="204"/>
                  <a:pt x="54" y="204"/>
                  <a:pt x="54" y="204"/>
                </a:cubicBezTo>
                <a:cubicBezTo>
                  <a:pt x="98" y="204"/>
                  <a:pt x="98" y="204"/>
                  <a:pt x="98" y="204"/>
                </a:cubicBezTo>
                <a:lnTo>
                  <a:pt x="98" y="249"/>
                </a:lnTo>
                <a:close/>
                <a:moveTo>
                  <a:pt x="372" y="249"/>
                </a:moveTo>
                <a:lnTo>
                  <a:pt x="372" y="249"/>
                </a:lnTo>
                <a:cubicBezTo>
                  <a:pt x="124" y="249"/>
                  <a:pt x="124" y="249"/>
                  <a:pt x="124" y="249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372" y="204"/>
                  <a:pt x="372" y="204"/>
                  <a:pt x="372" y="204"/>
                </a:cubicBezTo>
                <a:lnTo>
                  <a:pt x="372" y="249"/>
                </a:lnTo>
                <a:close/>
                <a:moveTo>
                  <a:pt x="443" y="249"/>
                </a:moveTo>
                <a:lnTo>
                  <a:pt x="443" y="249"/>
                </a:lnTo>
                <a:cubicBezTo>
                  <a:pt x="399" y="249"/>
                  <a:pt x="399" y="249"/>
                  <a:pt x="399" y="249"/>
                </a:cubicBezTo>
                <a:cubicBezTo>
                  <a:pt x="399" y="204"/>
                  <a:pt x="399" y="204"/>
                  <a:pt x="399" y="204"/>
                </a:cubicBezTo>
                <a:cubicBezTo>
                  <a:pt x="443" y="204"/>
                  <a:pt x="443" y="204"/>
                  <a:pt x="443" y="204"/>
                </a:cubicBezTo>
                <a:lnTo>
                  <a:pt x="443" y="249"/>
                </a:lnTo>
                <a:close/>
                <a:moveTo>
                  <a:pt x="372" y="178"/>
                </a:moveTo>
                <a:lnTo>
                  <a:pt x="372" y="178"/>
                </a:lnTo>
                <a:cubicBezTo>
                  <a:pt x="372" y="125"/>
                  <a:pt x="372" y="125"/>
                  <a:pt x="372" y="125"/>
                </a:cubicBezTo>
                <a:cubicBezTo>
                  <a:pt x="425" y="125"/>
                  <a:pt x="425" y="125"/>
                  <a:pt x="425" y="125"/>
                </a:cubicBezTo>
                <a:cubicBezTo>
                  <a:pt x="425" y="178"/>
                  <a:pt x="425" y="178"/>
                  <a:pt x="425" y="178"/>
                </a:cubicBezTo>
                <a:lnTo>
                  <a:pt x="372" y="178"/>
                </a:lnTo>
                <a:close/>
                <a:moveTo>
                  <a:pt x="443" y="107"/>
                </a:moveTo>
                <a:lnTo>
                  <a:pt x="443" y="107"/>
                </a:lnTo>
                <a:cubicBezTo>
                  <a:pt x="346" y="107"/>
                  <a:pt x="346" y="107"/>
                  <a:pt x="346" y="107"/>
                </a:cubicBezTo>
                <a:cubicBezTo>
                  <a:pt x="346" y="54"/>
                  <a:pt x="346" y="54"/>
                  <a:pt x="346" y="54"/>
                </a:cubicBezTo>
                <a:cubicBezTo>
                  <a:pt x="443" y="54"/>
                  <a:pt x="443" y="54"/>
                  <a:pt x="443" y="54"/>
                </a:cubicBezTo>
                <a:lnTo>
                  <a:pt x="443" y="10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4" name="Freeform 81"/>
          <p:cNvSpPr>
            <a:spLocks noChangeArrowheads="1"/>
          </p:cNvSpPr>
          <p:nvPr/>
        </p:nvSpPr>
        <p:spPr bwMode="auto">
          <a:xfrm>
            <a:off x="335361" y="5196012"/>
            <a:ext cx="314295" cy="251603"/>
          </a:xfrm>
          <a:custGeom>
            <a:avLst/>
            <a:gdLst>
              <a:gd name="T0" fmla="*/ 530845 w 497"/>
              <a:gd name="T1" fmla="*/ 0 h 401"/>
              <a:gd name="T2" fmla="*/ 530845 w 497"/>
              <a:gd name="T3" fmla="*/ 0 h 401"/>
              <a:gd name="T4" fmla="*/ 63653 w 497"/>
              <a:gd name="T5" fmla="*/ 0 h 401"/>
              <a:gd name="T6" fmla="*/ 0 w 497"/>
              <a:gd name="T7" fmla="*/ 53623 h 401"/>
              <a:gd name="T8" fmla="*/ 0 w 497"/>
              <a:gd name="T9" fmla="*/ 413490 h 401"/>
              <a:gd name="T10" fmla="*/ 63653 w 497"/>
              <a:gd name="T11" fmla="*/ 476645 h 401"/>
              <a:gd name="T12" fmla="*/ 530845 w 497"/>
              <a:gd name="T13" fmla="*/ 476645 h 401"/>
              <a:gd name="T14" fmla="*/ 595699 w 497"/>
              <a:gd name="T15" fmla="*/ 413490 h 401"/>
              <a:gd name="T16" fmla="*/ 595699 w 497"/>
              <a:gd name="T17" fmla="*/ 53623 h 401"/>
              <a:gd name="T18" fmla="*/ 530845 w 497"/>
              <a:gd name="T19" fmla="*/ 0 h 401"/>
              <a:gd name="T20" fmla="*/ 136915 w 497"/>
              <a:gd name="T21" fmla="*/ 53623 h 401"/>
              <a:gd name="T22" fmla="*/ 136915 w 497"/>
              <a:gd name="T23" fmla="*/ 53623 h 401"/>
              <a:gd name="T24" fmla="*/ 158533 w 497"/>
              <a:gd name="T25" fmla="*/ 75072 h 401"/>
              <a:gd name="T26" fmla="*/ 136915 w 497"/>
              <a:gd name="T27" fmla="*/ 95329 h 401"/>
              <a:gd name="T28" fmla="*/ 116498 w 497"/>
              <a:gd name="T29" fmla="*/ 75072 h 401"/>
              <a:gd name="T30" fmla="*/ 136915 w 497"/>
              <a:gd name="T31" fmla="*/ 53623 h 401"/>
              <a:gd name="T32" fmla="*/ 52844 w 497"/>
              <a:gd name="T33" fmla="*/ 75072 h 401"/>
              <a:gd name="T34" fmla="*/ 52844 w 497"/>
              <a:gd name="T35" fmla="*/ 75072 h 401"/>
              <a:gd name="T36" fmla="*/ 73261 w 497"/>
              <a:gd name="T37" fmla="*/ 53623 h 401"/>
              <a:gd name="T38" fmla="*/ 94879 w 497"/>
              <a:gd name="T39" fmla="*/ 75072 h 401"/>
              <a:gd name="T40" fmla="*/ 73261 w 497"/>
              <a:gd name="T41" fmla="*/ 95329 h 401"/>
              <a:gd name="T42" fmla="*/ 52844 w 497"/>
              <a:gd name="T43" fmla="*/ 75072 h 401"/>
              <a:gd name="T44" fmla="*/ 530845 w 497"/>
              <a:gd name="T45" fmla="*/ 413490 h 401"/>
              <a:gd name="T46" fmla="*/ 530845 w 497"/>
              <a:gd name="T47" fmla="*/ 413490 h 401"/>
              <a:gd name="T48" fmla="*/ 52844 w 497"/>
              <a:gd name="T49" fmla="*/ 413490 h 401"/>
              <a:gd name="T50" fmla="*/ 52844 w 497"/>
              <a:gd name="T51" fmla="*/ 138227 h 401"/>
              <a:gd name="T52" fmla="*/ 530845 w 497"/>
              <a:gd name="T53" fmla="*/ 138227 h 401"/>
              <a:gd name="T54" fmla="*/ 530845 w 497"/>
              <a:gd name="T55" fmla="*/ 413490 h 401"/>
              <a:gd name="T56" fmla="*/ 530845 w 497"/>
              <a:gd name="T57" fmla="*/ 95329 h 401"/>
              <a:gd name="T58" fmla="*/ 530845 w 497"/>
              <a:gd name="T59" fmla="*/ 95329 h 401"/>
              <a:gd name="T60" fmla="*/ 180151 w 497"/>
              <a:gd name="T61" fmla="*/ 95329 h 401"/>
              <a:gd name="T62" fmla="*/ 180151 w 497"/>
              <a:gd name="T63" fmla="*/ 53623 h 401"/>
              <a:gd name="T64" fmla="*/ 530845 w 497"/>
              <a:gd name="T65" fmla="*/ 53623 h 401"/>
              <a:gd name="T66" fmla="*/ 530845 w 497"/>
              <a:gd name="T67" fmla="*/ 95329 h 40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01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19"/>
                  <a:pt x="0" y="45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73"/>
                  <a:pt x="17" y="400"/>
                  <a:pt x="53" y="400"/>
                </a:cubicBezTo>
                <a:cubicBezTo>
                  <a:pt x="442" y="400"/>
                  <a:pt x="442" y="400"/>
                  <a:pt x="442" y="400"/>
                </a:cubicBezTo>
                <a:cubicBezTo>
                  <a:pt x="469" y="400"/>
                  <a:pt x="496" y="373"/>
                  <a:pt x="496" y="347"/>
                </a:cubicBezTo>
                <a:cubicBezTo>
                  <a:pt x="496" y="45"/>
                  <a:pt x="496" y="45"/>
                  <a:pt x="496" y="45"/>
                </a:cubicBezTo>
                <a:cubicBezTo>
                  <a:pt x="496" y="19"/>
                  <a:pt x="469" y="0"/>
                  <a:pt x="442" y="0"/>
                </a:cubicBezTo>
                <a:close/>
                <a:moveTo>
                  <a:pt x="114" y="45"/>
                </a:moveTo>
                <a:lnTo>
                  <a:pt x="114" y="45"/>
                </a:lnTo>
                <a:cubicBezTo>
                  <a:pt x="123" y="45"/>
                  <a:pt x="132" y="54"/>
                  <a:pt x="132" y="63"/>
                </a:cubicBezTo>
                <a:cubicBezTo>
                  <a:pt x="132" y="72"/>
                  <a:pt x="123" y="80"/>
                  <a:pt x="114" y="80"/>
                </a:cubicBezTo>
                <a:cubicBezTo>
                  <a:pt x="106" y="80"/>
                  <a:pt x="97" y="72"/>
                  <a:pt x="97" y="63"/>
                </a:cubicBezTo>
                <a:cubicBezTo>
                  <a:pt x="97" y="54"/>
                  <a:pt x="106" y="45"/>
                  <a:pt x="114" y="45"/>
                </a:cubicBezTo>
                <a:close/>
                <a:moveTo>
                  <a:pt x="44" y="63"/>
                </a:moveTo>
                <a:lnTo>
                  <a:pt x="44" y="63"/>
                </a:lnTo>
                <a:cubicBezTo>
                  <a:pt x="44" y="54"/>
                  <a:pt x="53" y="45"/>
                  <a:pt x="61" y="45"/>
                </a:cubicBezTo>
                <a:cubicBezTo>
                  <a:pt x="70" y="45"/>
                  <a:pt x="79" y="54"/>
                  <a:pt x="79" y="63"/>
                </a:cubicBezTo>
                <a:cubicBezTo>
                  <a:pt x="79" y="72"/>
                  <a:pt x="70" y="80"/>
                  <a:pt x="61" y="80"/>
                </a:cubicBezTo>
                <a:cubicBezTo>
                  <a:pt x="53" y="80"/>
                  <a:pt x="44" y="72"/>
                  <a:pt x="44" y="63"/>
                </a:cubicBezTo>
                <a:close/>
                <a:moveTo>
                  <a:pt x="442" y="347"/>
                </a:moveTo>
                <a:lnTo>
                  <a:pt x="442" y="347"/>
                </a:lnTo>
                <a:cubicBezTo>
                  <a:pt x="44" y="347"/>
                  <a:pt x="44" y="347"/>
                  <a:pt x="44" y="347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2" y="116"/>
                  <a:pt x="442" y="116"/>
                  <a:pt x="442" y="116"/>
                </a:cubicBezTo>
                <a:lnTo>
                  <a:pt x="442" y="347"/>
                </a:lnTo>
                <a:close/>
                <a:moveTo>
                  <a:pt x="442" y="80"/>
                </a:moveTo>
                <a:lnTo>
                  <a:pt x="442" y="80"/>
                </a:lnTo>
                <a:cubicBezTo>
                  <a:pt x="150" y="80"/>
                  <a:pt x="150" y="80"/>
                  <a:pt x="150" y="80"/>
                </a:cubicBezTo>
                <a:cubicBezTo>
                  <a:pt x="150" y="45"/>
                  <a:pt x="150" y="45"/>
                  <a:pt x="150" y="45"/>
                </a:cubicBezTo>
                <a:cubicBezTo>
                  <a:pt x="442" y="45"/>
                  <a:pt x="442" y="45"/>
                  <a:pt x="442" y="45"/>
                </a:cubicBezTo>
                <a:lnTo>
                  <a:pt x="442" y="8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5" name="Freeform 82"/>
          <p:cNvSpPr>
            <a:spLocks noChangeArrowheads="1"/>
          </p:cNvSpPr>
          <p:nvPr/>
        </p:nvSpPr>
        <p:spPr bwMode="auto">
          <a:xfrm>
            <a:off x="959769" y="5177623"/>
            <a:ext cx="313459" cy="280859"/>
          </a:xfrm>
          <a:custGeom>
            <a:avLst/>
            <a:gdLst>
              <a:gd name="T0" fmla="*/ 530631 w 497"/>
              <a:gd name="T1" fmla="*/ 0 h 444"/>
              <a:gd name="T2" fmla="*/ 530631 w 497"/>
              <a:gd name="T3" fmla="*/ 0 h 444"/>
              <a:gd name="T4" fmla="*/ 63484 w 497"/>
              <a:gd name="T5" fmla="*/ 0 h 444"/>
              <a:gd name="T6" fmla="*/ 0 w 497"/>
              <a:gd name="T7" fmla="*/ 63672 h 444"/>
              <a:gd name="T8" fmla="*/ 0 w 497"/>
              <a:gd name="T9" fmla="*/ 414466 h 444"/>
              <a:gd name="T10" fmla="*/ 63484 w 497"/>
              <a:gd name="T11" fmla="*/ 479339 h 444"/>
              <a:gd name="T12" fmla="*/ 180870 w 497"/>
              <a:gd name="T13" fmla="*/ 479339 h 444"/>
              <a:gd name="T14" fmla="*/ 180870 w 497"/>
              <a:gd name="T15" fmla="*/ 414466 h 444"/>
              <a:gd name="T16" fmla="*/ 52704 w 497"/>
              <a:gd name="T17" fmla="*/ 414466 h 444"/>
              <a:gd name="T18" fmla="*/ 52704 w 497"/>
              <a:gd name="T19" fmla="*/ 148968 h 444"/>
              <a:gd name="T20" fmla="*/ 530631 w 497"/>
              <a:gd name="T21" fmla="*/ 148968 h 444"/>
              <a:gd name="T22" fmla="*/ 530631 w 497"/>
              <a:gd name="T23" fmla="*/ 414466 h 444"/>
              <a:gd name="T24" fmla="*/ 413245 w 497"/>
              <a:gd name="T25" fmla="*/ 414466 h 444"/>
              <a:gd name="T26" fmla="*/ 413245 w 497"/>
              <a:gd name="T27" fmla="*/ 479339 h 444"/>
              <a:gd name="T28" fmla="*/ 530631 w 497"/>
              <a:gd name="T29" fmla="*/ 479339 h 444"/>
              <a:gd name="T30" fmla="*/ 594115 w 497"/>
              <a:gd name="T31" fmla="*/ 414466 h 444"/>
              <a:gd name="T32" fmla="*/ 594115 w 497"/>
              <a:gd name="T33" fmla="*/ 63672 h 444"/>
              <a:gd name="T34" fmla="*/ 530631 w 497"/>
              <a:gd name="T35" fmla="*/ 0 h 444"/>
              <a:gd name="T36" fmla="*/ 74264 w 497"/>
              <a:gd name="T37" fmla="*/ 96108 h 444"/>
              <a:gd name="T38" fmla="*/ 74264 w 497"/>
              <a:gd name="T39" fmla="*/ 96108 h 444"/>
              <a:gd name="T40" fmla="*/ 52704 w 497"/>
              <a:gd name="T41" fmla="*/ 74484 h 444"/>
              <a:gd name="T42" fmla="*/ 74264 w 497"/>
              <a:gd name="T43" fmla="*/ 54061 h 444"/>
              <a:gd name="T44" fmla="*/ 94627 w 497"/>
              <a:gd name="T45" fmla="*/ 74484 h 444"/>
              <a:gd name="T46" fmla="*/ 74264 w 497"/>
              <a:gd name="T47" fmla="*/ 96108 h 444"/>
              <a:gd name="T48" fmla="*/ 138946 w 497"/>
              <a:gd name="T49" fmla="*/ 96108 h 444"/>
              <a:gd name="T50" fmla="*/ 138946 w 497"/>
              <a:gd name="T51" fmla="*/ 96108 h 444"/>
              <a:gd name="T52" fmla="*/ 116188 w 497"/>
              <a:gd name="T53" fmla="*/ 74484 h 444"/>
              <a:gd name="T54" fmla="*/ 138946 w 497"/>
              <a:gd name="T55" fmla="*/ 54061 h 444"/>
              <a:gd name="T56" fmla="*/ 158111 w 497"/>
              <a:gd name="T57" fmla="*/ 74484 h 444"/>
              <a:gd name="T58" fmla="*/ 138946 w 497"/>
              <a:gd name="T59" fmla="*/ 96108 h 444"/>
              <a:gd name="T60" fmla="*/ 530631 w 497"/>
              <a:gd name="T61" fmla="*/ 96108 h 444"/>
              <a:gd name="T62" fmla="*/ 530631 w 497"/>
              <a:gd name="T63" fmla="*/ 96108 h 444"/>
              <a:gd name="T64" fmla="*/ 180870 w 497"/>
              <a:gd name="T65" fmla="*/ 96108 h 444"/>
              <a:gd name="T66" fmla="*/ 180870 w 497"/>
              <a:gd name="T67" fmla="*/ 63672 h 444"/>
              <a:gd name="T68" fmla="*/ 530631 w 497"/>
              <a:gd name="T69" fmla="*/ 63672 h 444"/>
              <a:gd name="T70" fmla="*/ 530631 w 497"/>
              <a:gd name="T71" fmla="*/ 96108 h 444"/>
              <a:gd name="T72" fmla="*/ 297058 w 497"/>
              <a:gd name="T73" fmla="*/ 212639 h 444"/>
              <a:gd name="T74" fmla="*/ 297058 w 497"/>
              <a:gd name="T75" fmla="*/ 212639 h 444"/>
              <a:gd name="T76" fmla="*/ 148529 w 497"/>
              <a:gd name="T77" fmla="*/ 361607 h 444"/>
              <a:gd name="T78" fmla="*/ 244354 w 497"/>
              <a:gd name="T79" fmla="*/ 361607 h 444"/>
              <a:gd name="T80" fmla="*/ 244354 w 497"/>
              <a:gd name="T81" fmla="*/ 532199 h 444"/>
              <a:gd name="T82" fmla="*/ 349761 w 497"/>
              <a:gd name="T83" fmla="*/ 532199 h 444"/>
              <a:gd name="T84" fmla="*/ 349761 w 497"/>
              <a:gd name="T85" fmla="*/ 361607 h 444"/>
              <a:gd name="T86" fmla="*/ 434806 w 497"/>
              <a:gd name="T87" fmla="*/ 361607 h 444"/>
              <a:gd name="T88" fmla="*/ 297058 w 497"/>
              <a:gd name="T89" fmla="*/ 212639 h 4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97" h="444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3"/>
                  <a:pt x="17" y="399"/>
                  <a:pt x="53" y="399"/>
                </a:cubicBezTo>
                <a:cubicBezTo>
                  <a:pt x="151" y="399"/>
                  <a:pt x="151" y="399"/>
                  <a:pt x="151" y="399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44" y="345"/>
                  <a:pt x="44" y="345"/>
                  <a:pt x="44" y="345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3" y="124"/>
                  <a:pt x="443" y="124"/>
                  <a:pt x="443" y="124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345" y="345"/>
                  <a:pt x="345" y="345"/>
                  <a:pt x="345" y="345"/>
                </a:cubicBezTo>
                <a:cubicBezTo>
                  <a:pt x="345" y="399"/>
                  <a:pt x="345" y="399"/>
                  <a:pt x="345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5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62" y="80"/>
                </a:moveTo>
                <a:lnTo>
                  <a:pt x="62" y="80"/>
                </a:lnTo>
                <a:cubicBezTo>
                  <a:pt x="53" y="80"/>
                  <a:pt x="44" y="71"/>
                  <a:pt x="44" y="62"/>
                </a:cubicBezTo>
                <a:cubicBezTo>
                  <a:pt x="44" y="53"/>
                  <a:pt x="53" y="45"/>
                  <a:pt x="62" y="45"/>
                </a:cubicBezTo>
                <a:cubicBezTo>
                  <a:pt x="71" y="45"/>
                  <a:pt x="79" y="53"/>
                  <a:pt x="79" y="62"/>
                </a:cubicBezTo>
                <a:cubicBezTo>
                  <a:pt x="79" y="71"/>
                  <a:pt x="71" y="80"/>
                  <a:pt x="62" y="80"/>
                </a:cubicBezTo>
                <a:close/>
                <a:moveTo>
                  <a:pt x="116" y="80"/>
                </a:moveTo>
                <a:lnTo>
                  <a:pt x="116" y="80"/>
                </a:lnTo>
                <a:cubicBezTo>
                  <a:pt x="107" y="80"/>
                  <a:pt x="97" y="71"/>
                  <a:pt x="97" y="62"/>
                </a:cubicBezTo>
                <a:cubicBezTo>
                  <a:pt x="97" y="53"/>
                  <a:pt x="107" y="45"/>
                  <a:pt x="116" y="45"/>
                </a:cubicBezTo>
                <a:cubicBezTo>
                  <a:pt x="124" y="45"/>
                  <a:pt x="132" y="53"/>
                  <a:pt x="132" y="62"/>
                </a:cubicBezTo>
                <a:cubicBezTo>
                  <a:pt x="132" y="71"/>
                  <a:pt x="124" y="80"/>
                  <a:pt x="116" y="80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151" y="80"/>
                  <a:pt x="151" y="80"/>
                  <a:pt x="151" y="8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80"/>
                </a:lnTo>
                <a:close/>
                <a:moveTo>
                  <a:pt x="248" y="177"/>
                </a:moveTo>
                <a:lnTo>
                  <a:pt x="248" y="177"/>
                </a:lnTo>
                <a:cubicBezTo>
                  <a:pt x="124" y="301"/>
                  <a:pt x="124" y="301"/>
                  <a:pt x="12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443"/>
                  <a:pt x="204" y="443"/>
                  <a:pt x="204" y="443"/>
                </a:cubicBezTo>
                <a:cubicBezTo>
                  <a:pt x="292" y="443"/>
                  <a:pt x="292" y="443"/>
                  <a:pt x="292" y="443"/>
                </a:cubicBezTo>
                <a:cubicBezTo>
                  <a:pt x="292" y="301"/>
                  <a:pt x="292" y="301"/>
                  <a:pt x="292" y="301"/>
                </a:cubicBezTo>
                <a:cubicBezTo>
                  <a:pt x="363" y="301"/>
                  <a:pt x="363" y="301"/>
                  <a:pt x="363" y="301"/>
                </a:cubicBezTo>
                <a:lnTo>
                  <a:pt x="248" y="17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6" name="Freeform 83"/>
          <p:cNvSpPr>
            <a:spLocks noChangeArrowheads="1"/>
          </p:cNvSpPr>
          <p:nvPr/>
        </p:nvSpPr>
        <p:spPr bwMode="auto">
          <a:xfrm>
            <a:off x="4128627" y="5211059"/>
            <a:ext cx="224855" cy="219003"/>
          </a:xfrm>
          <a:custGeom>
            <a:avLst/>
            <a:gdLst>
              <a:gd name="T0" fmla="*/ 212319 w 356"/>
              <a:gd name="T1" fmla="*/ 106678 h 347"/>
              <a:gd name="T2" fmla="*/ 212319 w 356"/>
              <a:gd name="T3" fmla="*/ 106678 h 347"/>
              <a:gd name="T4" fmla="*/ 117555 w 356"/>
              <a:gd name="T5" fmla="*/ 202569 h 347"/>
              <a:gd name="T6" fmla="*/ 212319 w 356"/>
              <a:gd name="T7" fmla="*/ 297261 h 347"/>
              <a:gd name="T8" fmla="*/ 308282 w 356"/>
              <a:gd name="T9" fmla="*/ 202569 h 347"/>
              <a:gd name="T10" fmla="*/ 212319 w 356"/>
              <a:gd name="T11" fmla="*/ 106678 h 347"/>
              <a:gd name="T12" fmla="*/ 212319 w 356"/>
              <a:gd name="T13" fmla="*/ 266096 h 347"/>
              <a:gd name="T14" fmla="*/ 212319 w 356"/>
              <a:gd name="T15" fmla="*/ 266096 h 347"/>
              <a:gd name="T16" fmla="*/ 148743 w 356"/>
              <a:gd name="T17" fmla="*/ 202569 h 347"/>
              <a:gd name="T18" fmla="*/ 212319 w 356"/>
              <a:gd name="T19" fmla="*/ 148630 h 347"/>
              <a:gd name="T20" fmla="*/ 275895 w 356"/>
              <a:gd name="T21" fmla="*/ 202569 h 347"/>
              <a:gd name="T22" fmla="*/ 212319 w 356"/>
              <a:gd name="T23" fmla="*/ 266096 h 347"/>
              <a:gd name="T24" fmla="*/ 31188 w 356"/>
              <a:gd name="T25" fmla="*/ 180993 h 347"/>
              <a:gd name="T26" fmla="*/ 31188 w 356"/>
              <a:gd name="T27" fmla="*/ 180993 h 347"/>
              <a:gd name="T28" fmla="*/ 0 w 356"/>
              <a:gd name="T29" fmla="*/ 202569 h 347"/>
              <a:gd name="T30" fmla="*/ 31188 w 356"/>
              <a:gd name="T31" fmla="*/ 233733 h 347"/>
              <a:gd name="T32" fmla="*/ 63576 w 356"/>
              <a:gd name="T33" fmla="*/ 202569 h 347"/>
              <a:gd name="T34" fmla="*/ 31188 w 356"/>
              <a:gd name="T35" fmla="*/ 180993 h 347"/>
              <a:gd name="T36" fmla="*/ 361062 w 356"/>
              <a:gd name="T37" fmla="*/ 63527 h 347"/>
              <a:gd name="T38" fmla="*/ 361062 w 356"/>
              <a:gd name="T39" fmla="*/ 63527 h 347"/>
              <a:gd name="T40" fmla="*/ 319078 w 356"/>
              <a:gd name="T41" fmla="*/ 63527 h 347"/>
              <a:gd name="T42" fmla="*/ 319078 w 356"/>
              <a:gd name="T43" fmla="*/ 106678 h 347"/>
              <a:gd name="T44" fmla="*/ 350266 w 356"/>
              <a:gd name="T45" fmla="*/ 95890 h 347"/>
              <a:gd name="T46" fmla="*/ 361062 w 356"/>
              <a:gd name="T47" fmla="*/ 63527 h 347"/>
              <a:gd name="T48" fmla="*/ 393450 w 356"/>
              <a:gd name="T49" fmla="*/ 180993 h 347"/>
              <a:gd name="T50" fmla="*/ 393450 w 356"/>
              <a:gd name="T51" fmla="*/ 180993 h 347"/>
              <a:gd name="T52" fmla="*/ 361062 w 356"/>
              <a:gd name="T53" fmla="*/ 202569 h 347"/>
              <a:gd name="T54" fmla="*/ 393450 w 356"/>
              <a:gd name="T55" fmla="*/ 233733 h 347"/>
              <a:gd name="T56" fmla="*/ 425837 w 356"/>
              <a:gd name="T57" fmla="*/ 202569 h 347"/>
              <a:gd name="T58" fmla="*/ 393450 w 356"/>
              <a:gd name="T59" fmla="*/ 180993 h 347"/>
              <a:gd name="T60" fmla="*/ 212319 w 356"/>
              <a:gd name="T61" fmla="*/ 350000 h 347"/>
              <a:gd name="T62" fmla="*/ 212319 w 356"/>
              <a:gd name="T63" fmla="*/ 350000 h 347"/>
              <a:gd name="T64" fmla="*/ 190727 w 356"/>
              <a:gd name="T65" fmla="*/ 383562 h 347"/>
              <a:gd name="T66" fmla="*/ 212319 w 356"/>
              <a:gd name="T67" fmla="*/ 414726 h 347"/>
              <a:gd name="T68" fmla="*/ 233911 w 356"/>
              <a:gd name="T69" fmla="*/ 383562 h 347"/>
              <a:gd name="T70" fmla="*/ 212319 w 356"/>
              <a:gd name="T71" fmla="*/ 350000 h 347"/>
              <a:gd name="T72" fmla="*/ 73172 w 356"/>
              <a:gd name="T73" fmla="*/ 318836 h 347"/>
              <a:gd name="T74" fmla="*/ 73172 w 356"/>
              <a:gd name="T75" fmla="*/ 318836 h 347"/>
              <a:gd name="T76" fmla="*/ 63576 w 356"/>
              <a:gd name="T77" fmla="*/ 350000 h 347"/>
              <a:gd name="T78" fmla="*/ 106759 w 356"/>
              <a:gd name="T79" fmla="*/ 350000 h 347"/>
              <a:gd name="T80" fmla="*/ 106759 w 356"/>
              <a:gd name="T81" fmla="*/ 308048 h 347"/>
              <a:gd name="T82" fmla="*/ 73172 w 356"/>
              <a:gd name="T83" fmla="*/ 318836 h 347"/>
              <a:gd name="T84" fmla="*/ 63576 w 356"/>
              <a:gd name="T85" fmla="*/ 63527 h 347"/>
              <a:gd name="T86" fmla="*/ 63576 w 356"/>
              <a:gd name="T87" fmla="*/ 63527 h 347"/>
              <a:gd name="T88" fmla="*/ 63576 w 356"/>
              <a:gd name="T89" fmla="*/ 95890 h 347"/>
              <a:gd name="T90" fmla="*/ 106759 w 356"/>
              <a:gd name="T91" fmla="*/ 106678 h 347"/>
              <a:gd name="T92" fmla="*/ 106759 w 356"/>
              <a:gd name="T93" fmla="*/ 63527 h 347"/>
              <a:gd name="T94" fmla="*/ 63576 w 356"/>
              <a:gd name="T95" fmla="*/ 63527 h 347"/>
              <a:gd name="T96" fmla="*/ 319078 w 356"/>
              <a:gd name="T97" fmla="*/ 350000 h 347"/>
              <a:gd name="T98" fmla="*/ 319078 w 356"/>
              <a:gd name="T99" fmla="*/ 350000 h 347"/>
              <a:gd name="T100" fmla="*/ 361062 w 356"/>
              <a:gd name="T101" fmla="*/ 350000 h 347"/>
              <a:gd name="T102" fmla="*/ 350266 w 356"/>
              <a:gd name="T103" fmla="*/ 318836 h 347"/>
              <a:gd name="T104" fmla="*/ 319078 w 356"/>
              <a:gd name="T105" fmla="*/ 308048 h 347"/>
              <a:gd name="T106" fmla="*/ 319078 w 356"/>
              <a:gd name="T107" fmla="*/ 350000 h 347"/>
              <a:gd name="T108" fmla="*/ 212319 w 356"/>
              <a:gd name="T109" fmla="*/ 53938 h 347"/>
              <a:gd name="T110" fmla="*/ 212319 w 356"/>
              <a:gd name="T111" fmla="*/ 53938 h 347"/>
              <a:gd name="T112" fmla="*/ 233911 w 356"/>
              <a:gd name="T113" fmla="*/ 21575 h 347"/>
              <a:gd name="T114" fmla="*/ 212319 w 356"/>
              <a:gd name="T115" fmla="*/ 0 h 347"/>
              <a:gd name="T116" fmla="*/ 190727 w 356"/>
              <a:gd name="T117" fmla="*/ 21575 h 347"/>
              <a:gd name="T118" fmla="*/ 212319 w 356"/>
              <a:gd name="T119" fmla="*/ 53938 h 34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56" h="347">
                <a:moveTo>
                  <a:pt x="177" y="89"/>
                </a:moveTo>
                <a:lnTo>
                  <a:pt x="177" y="89"/>
                </a:lnTo>
                <a:cubicBezTo>
                  <a:pt x="133" y="89"/>
                  <a:pt x="98" y="124"/>
                  <a:pt x="98" y="169"/>
                </a:cubicBezTo>
                <a:cubicBezTo>
                  <a:pt x="98" y="213"/>
                  <a:pt x="133" y="248"/>
                  <a:pt x="177" y="248"/>
                </a:cubicBezTo>
                <a:cubicBezTo>
                  <a:pt x="221" y="248"/>
                  <a:pt x="257" y="213"/>
                  <a:pt x="257" y="169"/>
                </a:cubicBezTo>
                <a:cubicBezTo>
                  <a:pt x="257" y="124"/>
                  <a:pt x="221" y="89"/>
                  <a:pt x="177" y="89"/>
                </a:cubicBezTo>
                <a:close/>
                <a:moveTo>
                  <a:pt x="177" y="222"/>
                </a:moveTo>
                <a:lnTo>
                  <a:pt x="177" y="222"/>
                </a:lnTo>
                <a:cubicBezTo>
                  <a:pt x="151" y="222"/>
                  <a:pt x="124" y="195"/>
                  <a:pt x="124" y="169"/>
                </a:cubicBezTo>
                <a:cubicBezTo>
                  <a:pt x="124" y="142"/>
                  <a:pt x="151" y="124"/>
                  <a:pt x="177" y="124"/>
                </a:cubicBezTo>
                <a:cubicBezTo>
                  <a:pt x="204" y="124"/>
                  <a:pt x="230" y="142"/>
                  <a:pt x="230" y="169"/>
                </a:cubicBezTo>
                <a:cubicBezTo>
                  <a:pt x="230" y="195"/>
                  <a:pt x="204" y="222"/>
                  <a:pt x="177" y="222"/>
                </a:cubicBezTo>
                <a:close/>
                <a:moveTo>
                  <a:pt x="26" y="151"/>
                </a:moveTo>
                <a:lnTo>
                  <a:pt x="26" y="151"/>
                </a:lnTo>
                <a:cubicBezTo>
                  <a:pt x="17" y="151"/>
                  <a:pt x="0" y="160"/>
                  <a:pt x="0" y="169"/>
                </a:cubicBezTo>
                <a:cubicBezTo>
                  <a:pt x="0" y="186"/>
                  <a:pt x="17" y="195"/>
                  <a:pt x="26" y="195"/>
                </a:cubicBezTo>
                <a:cubicBezTo>
                  <a:pt x="45" y="195"/>
                  <a:pt x="53" y="186"/>
                  <a:pt x="53" y="169"/>
                </a:cubicBezTo>
                <a:cubicBezTo>
                  <a:pt x="53" y="160"/>
                  <a:pt x="45" y="151"/>
                  <a:pt x="26" y="151"/>
                </a:cubicBezTo>
                <a:close/>
                <a:moveTo>
                  <a:pt x="301" y="53"/>
                </a:moveTo>
                <a:lnTo>
                  <a:pt x="301" y="53"/>
                </a:lnTo>
                <a:cubicBezTo>
                  <a:pt x="292" y="45"/>
                  <a:pt x="274" y="45"/>
                  <a:pt x="266" y="53"/>
                </a:cubicBezTo>
                <a:cubicBezTo>
                  <a:pt x="257" y="63"/>
                  <a:pt x="257" y="80"/>
                  <a:pt x="266" y="89"/>
                </a:cubicBezTo>
                <a:cubicBezTo>
                  <a:pt x="274" y="89"/>
                  <a:pt x="283" y="89"/>
                  <a:pt x="292" y="80"/>
                </a:cubicBezTo>
                <a:cubicBezTo>
                  <a:pt x="301" y="71"/>
                  <a:pt x="310" y="53"/>
                  <a:pt x="301" y="53"/>
                </a:cubicBezTo>
                <a:close/>
                <a:moveTo>
                  <a:pt x="328" y="151"/>
                </a:moveTo>
                <a:lnTo>
                  <a:pt x="328" y="151"/>
                </a:lnTo>
                <a:cubicBezTo>
                  <a:pt x="310" y="151"/>
                  <a:pt x="301" y="160"/>
                  <a:pt x="301" y="169"/>
                </a:cubicBezTo>
                <a:cubicBezTo>
                  <a:pt x="301" y="186"/>
                  <a:pt x="310" y="195"/>
                  <a:pt x="328" y="195"/>
                </a:cubicBezTo>
                <a:cubicBezTo>
                  <a:pt x="336" y="195"/>
                  <a:pt x="355" y="186"/>
                  <a:pt x="355" y="169"/>
                </a:cubicBezTo>
                <a:cubicBezTo>
                  <a:pt x="355" y="160"/>
                  <a:pt x="336" y="151"/>
                  <a:pt x="328" y="151"/>
                </a:cubicBezTo>
                <a:close/>
                <a:moveTo>
                  <a:pt x="177" y="292"/>
                </a:moveTo>
                <a:lnTo>
                  <a:pt x="177" y="292"/>
                </a:lnTo>
                <a:cubicBezTo>
                  <a:pt x="168" y="292"/>
                  <a:pt x="159" y="311"/>
                  <a:pt x="159" y="320"/>
                </a:cubicBezTo>
                <a:cubicBezTo>
                  <a:pt x="159" y="337"/>
                  <a:pt x="168" y="346"/>
                  <a:pt x="177" y="346"/>
                </a:cubicBezTo>
                <a:cubicBezTo>
                  <a:pt x="186" y="346"/>
                  <a:pt x="195" y="337"/>
                  <a:pt x="195" y="320"/>
                </a:cubicBezTo>
                <a:cubicBezTo>
                  <a:pt x="195" y="311"/>
                  <a:pt x="186" y="292"/>
                  <a:pt x="177" y="292"/>
                </a:cubicBezTo>
                <a:close/>
                <a:moveTo>
                  <a:pt x="61" y="266"/>
                </a:moveTo>
                <a:lnTo>
                  <a:pt x="61" y="266"/>
                </a:lnTo>
                <a:cubicBezTo>
                  <a:pt x="53" y="275"/>
                  <a:pt x="45" y="284"/>
                  <a:pt x="53" y="292"/>
                </a:cubicBezTo>
                <a:cubicBezTo>
                  <a:pt x="61" y="301"/>
                  <a:pt x="80" y="301"/>
                  <a:pt x="89" y="292"/>
                </a:cubicBezTo>
                <a:cubicBezTo>
                  <a:pt x="98" y="284"/>
                  <a:pt x="98" y="266"/>
                  <a:pt x="89" y="257"/>
                </a:cubicBezTo>
                <a:cubicBezTo>
                  <a:pt x="80" y="248"/>
                  <a:pt x="71" y="257"/>
                  <a:pt x="61" y="266"/>
                </a:cubicBezTo>
                <a:close/>
                <a:moveTo>
                  <a:pt x="53" y="53"/>
                </a:moveTo>
                <a:lnTo>
                  <a:pt x="53" y="53"/>
                </a:lnTo>
                <a:cubicBezTo>
                  <a:pt x="45" y="63"/>
                  <a:pt x="45" y="71"/>
                  <a:pt x="53" y="80"/>
                </a:cubicBezTo>
                <a:cubicBezTo>
                  <a:pt x="71" y="89"/>
                  <a:pt x="80" y="98"/>
                  <a:pt x="89" y="89"/>
                </a:cubicBezTo>
                <a:cubicBezTo>
                  <a:pt x="98" y="80"/>
                  <a:pt x="98" y="63"/>
                  <a:pt x="89" y="53"/>
                </a:cubicBezTo>
                <a:cubicBezTo>
                  <a:pt x="80" y="45"/>
                  <a:pt x="61" y="45"/>
                  <a:pt x="53" y="53"/>
                </a:cubicBezTo>
                <a:close/>
                <a:moveTo>
                  <a:pt x="266" y="292"/>
                </a:moveTo>
                <a:lnTo>
                  <a:pt x="266" y="292"/>
                </a:lnTo>
                <a:cubicBezTo>
                  <a:pt x="274" y="301"/>
                  <a:pt x="292" y="301"/>
                  <a:pt x="301" y="292"/>
                </a:cubicBezTo>
                <a:cubicBezTo>
                  <a:pt x="310" y="284"/>
                  <a:pt x="310" y="275"/>
                  <a:pt x="292" y="266"/>
                </a:cubicBezTo>
                <a:cubicBezTo>
                  <a:pt x="283" y="257"/>
                  <a:pt x="274" y="248"/>
                  <a:pt x="266" y="257"/>
                </a:cubicBezTo>
                <a:cubicBezTo>
                  <a:pt x="257" y="266"/>
                  <a:pt x="257" y="284"/>
                  <a:pt x="266" y="292"/>
                </a:cubicBezTo>
                <a:close/>
                <a:moveTo>
                  <a:pt x="177" y="45"/>
                </a:moveTo>
                <a:lnTo>
                  <a:pt x="177" y="45"/>
                </a:lnTo>
                <a:cubicBezTo>
                  <a:pt x="186" y="45"/>
                  <a:pt x="195" y="36"/>
                  <a:pt x="195" y="18"/>
                </a:cubicBezTo>
                <a:cubicBezTo>
                  <a:pt x="195" y="9"/>
                  <a:pt x="186" y="0"/>
                  <a:pt x="177" y="0"/>
                </a:cubicBezTo>
                <a:cubicBezTo>
                  <a:pt x="168" y="0"/>
                  <a:pt x="159" y="9"/>
                  <a:pt x="159" y="18"/>
                </a:cubicBezTo>
                <a:cubicBezTo>
                  <a:pt x="159" y="36"/>
                  <a:pt x="168" y="45"/>
                  <a:pt x="177" y="4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7" name="Freeform 84"/>
          <p:cNvSpPr>
            <a:spLocks noChangeArrowheads="1"/>
          </p:cNvSpPr>
          <p:nvPr/>
        </p:nvSpPr>
        <p:spPr bwMode="auto">
          <a:xfrm>
            <a:off x="4709571" y="5162577"/>
            <a:ext cx="312623" cy="311787"/>
          </a:xfrm>
          <a:custGeom>
            <a:avLst/>
            <a:gdLst>
              <a:gd name="T0" fmla="*/ 560276 w 497"/>
              <a:gd name="T1" fmla="*/ 274666 h 498"/>
              <a:gd name="T2" fmla="*/ 507713 w 497"/>
              <a:gd name="T3" fmla="*/ 296069 h 498"/>
              <a:gd name="T4" fmla="*/ 560276 w 497"/>
              <a:gd name="T5" fmla="*/ 326983 h 498"/>
              <a:gd name="T6" fmla="*/ 560276 w 497"/>
              <a:gd name="T7" fmla="*/ 274666 h 498"/>
              <a:gd name="T8" fmla="*/ 295071 w 497"/>
              <a:gd name="T9" fmla="*/ 137927 h 498"/>
              <a:gd name="T10" fmla="*/ 295071 w 497"/>
              <a:gd name="T11" fmla="*/ 464911 h 498"/>
              <a:gd name="T12" fmla="*/ 295071 w 497"/>
              <a:gd name="T13" fmla="*/ 137927 h 498"/>
              <a:gd name="T14" fmla="*/ 295071 w 497"/>
              <a:gd name="T15" fmla="*/ 411404 h 498"/>
              <a:gd name="T16" fmla="*/ 295071 w 497"/>
              <a:gd name="T17" fmla="*/ 179544 h 498"/>
              <a:gd name="T18" fmla="*/ 295071 w 497"/>
              <a:gd name="T19" fmla="*/ 411404 h 498"/>
              <a:gd name="T20" fmla="*/ 84818 w 497"/>
              <a:gd name="T21" fmla="*/ 296069 h 498"/>
              <a:gd name="T22" fmla="*/ 31060 w 497"/>
              <a:gd name="T23" fmla="*/ 274666 h 498"/>
              <a:gd name="T24" fmla="*/ 31060 w 497"/>
              <a:gd name="T25" fmla="*/ 326983 h 498"/>
              <a:gd name="T26" fmla="*/ 84818 w 497"/>
              <a:gd name="T27" fmla="*/ 296069 h 498"/>
              <a:gd name="T28" fmla="*/ 295071 w 497"/>
              <a:gd name="T29" fmla="*/ 95122 h 498"/>
              <a:gd name="T30" fmla="*/ 316574 w 497"/>
              <a:gd name="T31" fmla="*/ 32104 h 498"/>
              <a:gd name="T32" fmla="*/ 274762 w 497"/>
              <a:gd name="T33" fmla="*/ 32104 h 498"/>
              <a:gd name="T34" fmla="*/ 295071 w 497"/>
              <a:gd name="T35" fmla="*/ 95122 h 498"/>
              <a:gd name="T36" fmla="*/ 295071 w 497"/>
              <a:gd name="T37" fmla="*/ 506527 h 498"/>
              <a:gd name="T38" fmla="*/ 274762 w 497"/>
              <a:gd name="T39" fmla="*/ 558844 h 498"/>
              <a:gd name="T40" fmla="*/ 316574 w 497"/>
              <a:gd name="T41" fmla="*/ 558844 h 498"/>
              <a:gd name="T42" fmla="*/ 295071 w 497"/>
              <a:gd name="T43" fmla="*/ 506527 h 498"/>
              <a:gd name="T44" fmla="*/ 518464 w 497"/>
              <a:gd name="T45" fmla="*/ 116525 h 498"/>
              <a:gd name="T46" fmla="*/ 475458 w 497"/>
              <a:gd name="T47" fmla="*/ 85610 h 498"/>
              <a:gd name="T48" fmla="*/ 453955 w 497"/>
              <a:gd name="T49" fmla="*/ 137927 h 498"/>
              <a:gd name="T50" fmla="*/ 518464 w 497"/>
              <a:gd name="T51" fmla="*/ 116525 h 498"/>
              <a:gd name="T52" fmla="*/ 94375 w 497"/>
              <a:gd name="T53" fmla="*/ 464911 h 498"/>
              <a:gd name="T54" fmla="*/ 72872 w 497"/>
              <a:gd name="T55" fmla="*/ 517228 h 498"/>
              <a:gd name="T56" fmla="*/ 126629 w 497"/>
              <a:gd name="T57" fmla="*/ 495826 h 498"/>
              <a:gd name="T58" fmla="*/ 94375 w 497"/>
              <a:gd name="T59" fmla="*/ 464911 h 498"/>
              <a:gd name="T60" fmla="*/ 115878 w 497"/>
              <a:gd name="T61" fmla="*/ 85610 h 498"/>
              <a:gd name="T62" fmla="*/ 72872 w 497"/>
              <a:gd name="T63" fmla="*/ 116525 h 498"/>
              <a:gd name="T64" fmla="*/ 137381 w 497"/>
              <a:gd name="T65" fmla="*/ 137927 h 498"/>
              <a:gd name="T66" fmla="*/ 115878 w 497"/>
              <a:gd name="T67" fmla="*/ 85610 h 498"/>
              <a:gd name="T68" fmla="*/ 453955 w 497"/>
              <a:gd name="T69" fmla="*/ 495826 h 498"/>
              <a:gd name="T70" fmla="*/ 518464 w 497"/>
              <a:gd name="T71" fmla="*/ 517228 h 498"/>
              <a:gd name="T72" fmla="*/ 496961 w 497"/>
              <a:gd name="T73" fmla="*/ 464911 h 498"/>
              <a:gd name="T74" fmla="*/ 453955 w 497"/>
              <a:gd name="T75" fmla="*/ 495826 h 49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7" h="498">
                <a:moveTo>
                  <a:pt x="469" y="231"/>
                </a:moveTo>
                <a:lnTo>
                  <a:pt x="469" y="231"/>
                </a:lnTo>
                <a:cubicBezTo>
                  <a:pt x="469" y="231"/>
                  <a:pt x="451" y="231"/>
                  <a:pt x="443" y="231"/>
                </a:cubicBezTo>
                <a:cubicBezTo>
                  <a:pt x="434" y="231"/>
                  <a:pt x="425" y="240"/>
                  <a:pt x="425" y="249"/>
                </a:cubicBezTo>
                <a:cubicBezTo>
                  <a:pt x="425" y="266"/>
                  <a:pt x="434" y="275"/>
                  <a:pt x="443" y="275"/>
                </a:cubicBezTo>
                <a:cubicBezTo>
                  <a:pt x="451" y="275"/>
                  <a:pt x="469" y="275"/>
                  <a:pt x="469" y="275"/>
                </a:cubicBezTo>
                <a:cubicBezTo>
                  <a:pt x="487" y="275"/>
                  <a:pt x="496" y="266"/>
                  <a:pt x="496" y="249"/>
                </a:cubicBezTo>
                <a:cubicBezTo>
                  <a:pt x="496" y="240"/>
                  <a:pt x="487" y="231"/>
                  <a:pt x="469" y="231"/>
                </a:cubicBezTo>
                <a:close/>
                <a:moveTo>
                  <a:pt x="247" y="116"/>
                </a:moveTo>
                <a:lnTo>
                  <a:pt x="247" y="116"/>
                </a:lnTo>
                <a:cubicBezTo>
                  <a:pt x="168" y="116"/>
                  <a:pt x="115" y="178"/>
                  <a:pt x="115" y="249"/>
                </a:cubicBezTo>
                <a:cubicBezTo>
                  <a:pt x="115" y="328"/>
                  <a:pt x="168" y="391"/>
                  <a:pt x="247" y="391"/>
                </a:cubicBezTo>
                <a:cubicBezTo>
                  <a:pt x="327" y="391"/>
                  <a:pt x="380" y="328"/>
                  <a:pt x="380" y="249"/>
                </a:cubicBezTo>
                <a:cubicBezTo>
                  <a:pt x="380" y="178"/>
                  <a:pt x="327" y="116"/>
                  <a:pt x="247" y="116"/>
                </a:cubicBezTo>
                <a:close/>
                <a:moveTo>
                  <a:pt x="247" y="346"/>
                </a:moveTo>
                <a:lnTo>
                  <a:pt x="247" y="346"/>
                </a:lnTo>
                <a:cubicBezTo>
                  <a:pt x="194" y="346"/>
                  <a:pt x="150" y="302"/>
                  <a:pt x="150" y="249"/>
                </a:cubicBezTo>
                <a:cubicBezTo>
                  <a:pt x="150" y="196"/>
                  <a:pt x="194" y="151"/>
                  <a:pt x="247" y="151"/>
                </a:cubicBezTo>
                <a:cubicBezTo>
                  <a:pt x="300" y="151"/>
                  <a:pt x="345" y="196"/>
                  <a:pt x="345" y="249"/>
                </a:cubicBezTo>
                <a:cubicBezTo>
                  <a:pt x="345" y="302"/>
                  <a:pt x="300" y="346"/>
                  <a:pt x="247" y="346"/>
                </a:cubicBezTo>
                <a:close/>
                <a:moveTo>
                  <a:pt x="71" y="249"/>
                </a:moveTo>
                <a:lnTo>
                  <a:pt x="71" y="249"/>
                </a:lnTo>
                <a:cubicBezTo>
                  <a:pt x="71" y="240"/>
                  <a:pt x="61" y="231"/>
                  <a:pt x="53" y="231"/>
                </a:cubicBezTo>
                <a:cubicBezTo>
                  <a:pt x="44" y="231"/>
                  <a:pt x="26" y="231"/>
                  <a:pt x="26" y="231"/>
                </a:cubicBezTo>
                <a:cubicBezTo>
                  <a:pt x="8" y="231"/>
                  <a:pt x="0" y="240"/>
                  <a:pt x="0" y="249"/>
                </a:cubicBezTo>
                <a:cubicBezTo>
                  <a:pt x="0" y="266"/>
                  <a:pt x="8" y="275"/>
                  <a:pt x="26" y="275"/>
                </a:cubicBezTo>
                <a:cubicBezTo>
                  <a:pt x="26" y="275"/>
                  <a:pt x="44" y="275"/>
                  <a:pt x="53" y="275"/>
                </a:cubicBezTo>
                <a:cubicBezTo>
                  <a:pt x="61" y="275"/>
                  <a:pt x="71" y="266"/>
                  <a:pt x="71" y="249"/>
                </a:cubicBezTo>
                <a:close/>
                <a:moveTo>
                  <a:pt x="247" y="80"/>
                </a:moveTo>
                <a:lnTo>
                  <a:pt x="247" y="80"/>
                </a:lnTo>
                <a:cubicBezTo>
                  <a:pt x="256" y="80"/>
                  <a:pt x="265" y="62"/>
                  <a:pt x="265" y="53"/>
                </a:cubicBezTo>
                <a:cubicBezTo>
                  <a:pt x="265" y="45"/>
                  <a:pt x="265" y="36"/>
                  <a:pt x="265" y="27"/>
                </a:cubicBezTo>
                <a:cubicBezTo>
                  <a:pt x="265" y="18"/>
                  <a:pt x="256" y="0"/>
                  <a:pt x="247" y="0"/>
                </a:cubicBezTo>
                <a:cubicBezTo>
                  <a:pt x="239" y="0"/>
                  <a:pt x="230" y="18"/>
                  <a:pt x="230" y="27"/>
                </a:cubicBezTo>
                <a:cubicBezTo>
                  <a:pt x="230" y="36"/>
                  <a:pt x="230" y="45"/>
                  <a:pt x="230" y="53"/>
                </a:cubicBezTo>
                <a:cubicBezTo>
                  <a:pt x="230" y="62"/>
                  <a:pt x="239" y="80"/>
                  <a:pt x="247" y="80"/>
                </a:cubicBezTo>
                <a:close/>
                <a:moveTo>
                  <a:pt x="247" y="426"/>
                </a:moveTo>
                <a:lnTo>
                  <a:pt x="247" y="426"/>
                </a:lnTo>
                <a:cubicBezTo>
                  <a:pt x="239" y="426"/>
                  <a:pt x="230" y="435"/>
                  <a:pt x="230" y="453"/>
                </a:cubicBezTo>
                <a:lnTo>
                  <a:pt x="230" y="470"/>
                </a:lnTo>
                <a:cubicBezTo>
                  <a:pt x="230" y="488"/>
                  <a:pt x="239" y="497"/>
                  <a:pt x="247" y="497"/>
                </a:cubicBezTo>
                <a:cubicBezTo>
                  <a:pt x="256" y="497"/>
                  <a:pt x="265" y="488"/>
                  <a:pt x="265" y="470"/>
                </a:cubicBezTo>
                <a:lnTo>
                  <a:pt x="265" y="453"/>
                </a:lnTo>
                <a:cubicBezTo>
                  <a:pt x="265" y="435"/>
                  <a:pt x="256" y="426"/>
                  <a:pt x="247" y="426"/>
                </a:cubicBezTo>
                <a:close/>
                <a:moveTo>
                  <a:pt x="434" y="98"/>
                </a:moveTo>
                <a:lnTo>
                  <a:pt x="434" y="98"/>
                </a:lnTo>
                <a:cubicBezTo>
                  <a:pt x="443" y="89"/>
                  <a:pt x="443" y="72"/>
                  <a:pt x="434" y="62"/>
                </a:cubicBezTo>
                <a:cubicBezTo>
                  <a:pt x="425" y="53"/>
                  <a:pt x="416" y="62"/>
                  <a:pt x="398" y="72"/>
                </a:cubicBezTo>
                <a:cubicBezTo>
                  <a:pt x="398" y="72"/>
                  <a:pt x="390" y="80"/>
                  <a:pt x="380" y="89"/>
                </a:cubicBezTo>
                <a:cubicBezTo>
                  <a:pt x="372" y="98"/>
                  <a:pt x="372" y="107"/>
                  <a:pt x="380" y="116"/>
                </a:cubicBezTo>
                <a:cubicBezTo>
                  <a:pt x="390" y="125"/>
                  <a:pt x="407" y="125"/>
                  <a:pt x="416" y="116"/>
                </a:cubicBezTo>
                <a:cubicBezTo>
                  <a:pt x="416" y="107"/>
                  <a:pt x="425" y="98"/>
                  <a:pt x="434" y="98"/>
                </a:cubicBezTo>
                <a:close/>
                <a:moveTo>
                  <a:pt x="79" y="391"/>
                </a:moveTo>
                <a:lnTo>
                  <a:pt x="79" y="391"/>
                </a:lnTo>
                <a:cubicBezTo>
                  <a:pt x="79" y="391"/>
                  <a:pt x="71" y="400"/>
                  <a:pt x="61" y="408"/>
                </a:cubicBezTo>
                <a:cubicBezTo>
                  <a:pt x="53" y="417"/>
                  <a:pt x="53" y="426"/>
                  <a:pt x="61" y="435"/>
                </a:cubicBezTo>
                <a:cubicBezTo>
                  <a:pt x="71" y="444"/>
                  <a:pt x="79" y="444"/>
                  <a:pt x="97" y="435"/>
                </a:cubicBezTo>
                <a:lnTo>
                  <a:pt x="106" y="417"/>
                </a:lnTo>
                <a:cubicBezTo>
                  <a:pt x="124" y="408"/>
                  <a:pt x="124" y="391"/>
                  <a:pt x="115" y="381"/>
                </a:cubicBezTo>
                <a:cubicBezTo>
                  <a:pt x="106" y="381"/>
                  <a:pt x="88" y="381"/>
                  <a:pt x="79" y="391"/>
                </a:cubicBezTo>
                <a:close/>
                <a:moveTo>
                  <a:pt x="97" y="72"/>
                </a:moveTo>
                <a:lnTo>
                  <a:pt x="97" y="72"/>
                </a:lnTo>
                <a:cubicBezTo>
                  <a:pt x="79" y="62"/>
                  <a:pt x="71" y="53"/>
                  <a:pt x="61" y="62"/>
                </a:cubicBezTo>
                <a:cubicBezTo>
                  <a:pt x="53" y="72"/>
                  <a:pt x="53" y="89"/>
                  <a:pt x="61" y="98"/>
                </a:cubicBezTo>
                <a:cubicBezTo>
                  <a:pt x="71" y="98"/>
                  <a:pt x="79" y="107"/>
                  <a:pt x="79" y="116"/>
                </a:cubicBezTo>
                <a:cubicBezTo>
                  <a:pt x="88" y="125"/>
                  <a:pt x="106" y="125"/>
                  <a:pt x="115" y="116"/>
                </a:cubicBezTo>
                <a:cubicBezTo>
                  <a:pt x="124" y="107"/>
                  <a:pt x="124" y="98"/>
                  <a:pt x="106" y="89"/>
                </a:cubicBezTo>
                <a:cubicBezTo>
                  <a:pt x="106" y="80"/>
                  <a:pt x="97" y="72"/>
                  <a:pt x="97" y="72"/>
                </a:cubicBezTo>
                <a:close/>
                <a:moveTo>
                  <a:pt x="380" y="417"/>
                </a:moveTo>
                <a:lnTo>
                  <a:pt x="380" y="417"/>
                </a:lnTo>
                <a:cubicBezTo>
                  <a:pt x="390" y="417"/>
                  <a:pt x="398" y="435"/>
                  <a:pt x="398" y="435"/>
                </a:cubicBezTo>
                <a:cubicBezTo>
                  <a:pt x="416" y="444"/>
                  <a:pt x="425" y="444"/>
                  <a:pt x="434" y="435"/>
                </a:cubicBezTo>
                <a:cubicBezTo>
                  <a:pt x="443" y="426"/>
                  <a:pt x="443" y="417"/>
                  <a:pt x="434" y="408"/>
                </a:cubicBezTo>
                <a:cubicBezTo>
                  <a:pt x="425" y="400"/>
                  <a:pt x="416" y="391"/>
                  <a:pt x="416" y="391"/>
                </a:cubicBezTo>
                <a:cubicBezTo>
                  <a:pt x="407" y="381"/>
                  <a:pt x="390" y="381"/>
                  <a:pt x="380" y="381"/>
                </a:cubicBezTo>
                <a:cubicBezTo>
                  <a:pt x="372" y="391"/>
                  <a:pt x="372" y="408"/>
                  <a:pt x="380" y="41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8" name="Freeform 85"/>
          <p:cNvSpPr>
            <a:spLocks noChangeArrowheads="1"/>
          </p:cNvSpPr>
          <p:nvPr/>
        </p:nvSpPr>
        <p:spPr bwMode="auto">
          <a:xfrm>
            <a:off x="351241" y="2683329"/>
            <a:ext cx="280859" cy="276679"/>
          </a:xfrm>
          <a:custGeom>
            <a:avLst/>
            <a:gdLst>
              <a:gd name="T0" fmla="*/ 532199 w 444"/>
              <a:gd name="T1" fmla="*/ 192065 h 435"/>
              <a:gd name="T2" fmla="*/ 341184 w 444"/>
              <a:gd name="T3" fmla="*/ 192065 h 435"/>
              <a:gd name="T4" fmla="*/ 266700 w 444"/>
              <a:gd name="T5" fmla="*/ 0 h 435"/>
              <a:gd name="T6" fmla="*/ 192216 w 444"/>
              <a:gd name="T7" fmla="*/ 192065 h 435"/>
              <a:gd name="T8" fmla="*/ 0 w 444"/>
              <a:gd name="T9" fmla="*/ 192065 h 435"/>
              <a:gd name="T10" fmla="*/ 159780 w 444"/>
              <a:gd name="T11" fmla="*/ 309237 h 435"/>
              <a:gd name="T12" fmla="*/ 105719 w 444"/>
              <a:gd name="T13" fmla="*/ 524254 h 435"/>
              <a:gd name="T14" fmla="*/ 266700 w 444"/>
              <a:gd name="T15" fmla="*/ 395002 h 435"/>
              <a:gd name="T16" fmla="*/ 425278 w 444"/>
              <a:gd name="T17" fmla="*/ 524254 h 435"/>
              <a:gd name="T18" fmla="*/ 372419 w 444"/>
              <a:gd name="T19" fmla="*/ 309237 h 435"/>
              <a:gd name="T20" fmla="*/ 532199 w 444"/>
              <a:gd name="T21" fmla="*/ 192065 h 435"/>
              <a:gd name="T22" fmla="*/ 266700 w 444"/>
              <a:gd name="T23" fmla="*/ 341852 h 435"/>
              <a:gd name="T24" fmla="*/ 169391 w 444"/>
              <a:gd name="T25" fmla="*/ 415538 h 435"/>
              <a:gd name="T26" fmla="*/ 212639 w 444"/>
              <a:gd name="T27" fmla="*/ 309237 h 435"/>
              <a:gd name="T28" fmla="*/ 127343 w 444"/>
              <a:gd name="T29" fmla="*/ 234344 h 435"/>
              <a:gd name="T30" fmla="*/ 234264 w 444"/>
              <a:gd name="T31" fmla="*/ 245216 h 435"/>
              <a:gd name="T32" fmla="*/ 266700 w 444"/>
              <a:gd name="T33" fmla="*/ 117172 h 435"/>
              <a:gd name="T34" fmla="*/ 297935 w 444"/>
              <a:gd name="T35" fmla="*/ 245216 h 435"/>
              <a:gd name="T36" fmla="*/ 404855 w 444"/>
              <a:gd name="T37" fmla="*/ 234344 h 435"/>
              <a:gd name="T38" fmla="*/ 319559 w 444"/>
              <a:gd name="T39" fmla="*/ 309237 h 435"/>
              <a:gd name="T40" fmla="*/ 351996 w 444"/>
              <a:gd name="T41" fmla="*/ 415538 h 435"/>
              <a:gd name="T42" fmla="*/ 266700 w 444"/>
              <a:gd name="T43" fmla="*/ 341852 h 43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44" h="435">
                <a:moveTo>
                  <a:pt x="443" y="159"/>
                </a:moveTo>
                <a:lnTo>
                  <a:pt x="284" y="159"/>
                </a:lnTo>
                <a:lnTo>
                  <a:pt x="222" y="0"/>
                </a:lnTo>
                <a:lnTo>
                  <a:pt x="160" y="159"/>
                </a:lnTo>
                <a:lnTo>
                  <a:pt x="0" y="159"/>
                </a:lnTo>
                <a:lnTo>
                  <a:pt x="133" y="256"/>
                </a:lnTo>
                <a:lnTo>
                  <a:pt x="88" y="434"/>
                </a:lnTo>
                <a:lnTo>
                  <a:pt x="222" y="327"/>
                </a:lnTo>
                <a:lnTo>
                  <a:pt x="354" y="434"/>
                </a:lnTo>
                <a:lnTo>
                  <a:pt x="310" y="256"/>
                </a:lnTo>
                <a:lnTo>
                  <a:pt x="443" y="159"/>
                </a:lnTo>
                <a:close/>
                <a:moveTo>
                  <a:pt x="222" y="283"/>
                </a:moveTo>
                <a:lnTo>
                  <a:pt x="141" y="344"/>
                </a:lnTo>
                <a:lnTo>
                  <a:pt x="177" y="256"/>
                </a:lnTo>
                <a:lnTo>
                  <a:pt x="106" y="194"/>
                </a:lnTo>
                <a:lnTo>
                  <a:pt x="195" y="203"/>
                </a:lnTo>
                <a:lnTo>
                  <a:pt x="222" y="97"/>
                </a:lnTo>
                <a:lnTo>
                  <a:pt x="248" y="203"/>
                </a:lnTo>
                <a:lnTo>
                  <a:pt x="337" y="194"/>
                </a:lnTo>
                <a:lnTo>
                  <a:pt x="266" y="256"/>
                </a:lnTo>
                <a:lnTo>
                  <a:pt x="293" y="344"/>
                </a:lnTo>
                <a:lnTo>
                  <a:pt x="222" y="283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9" name="Freeform 86"/>
          <p:cNvSpPr>
            <a:spLocks noChangeArrowheads="1"/>
          </p:cNvSpPr>
          <p:nvPr/>
        </p:nvSpPr>
        <p:spPr bwMode="auto">
          <a:xfrm>
            <a:off x="8476090" y="2081488"/>
            <a:ext cx="275844" cy="225691"/>
          </a:xfrm>
          <a:custGeom>
            <a:avLst/>
            <a:gdLst>
              <a:gd name="T0" fmla="*/ 470660 w 443"/>
              <a:gd name="T1" fmla="*/ 43344 h 356"/>
              <a:gd name="T2" fmla="*/ 470660 w 443"/>
              <a:gd name="T3" fmla="*/ 43344 h 356"/>
              <a:gd name="T4" fmla="*/ 292093 w 443"/>
              <a:gd name="T5" fmla="*/ 43344 h 356"/>
              <a:gd name="T6" fmla="*/ 261346 w 443"/>
              <a:gd name="T7" fmla="*/ 74648 h 356"/>
              <a:gd name="T8" fmla="*/ 229417 w 443"/>
              <a:gd name="T9" fmla="*/ 43344 h 356"/>
              <a:gd name="T10" fmla="*/ 52033 w 443"/>
              <a:gd name="T11" fmla="*/ 43344 h 356"/>
              <a:gd name="T12" fmla="*/ 52033 w 443"/>
              <a:gd name="T13" fmla="*/ 223945 h 356"/>
              <a:gd name="T14" fmla="*/ 261346 w 443"/>
              <a:gd name="T15" fmla="*/ 427421 h 356"/>
              <a:gd name="T16" fmla="*/ 470660 w 443"/>
              <a:gd name="T17" fmla="*/ 223945 h 356"/>
              <a:gd name="T18" fmla="*/ 470660 w 443"/>
              <a:gd name="T19" fmla="*/ 43344 h 356"/>
              <a:gd name="T20" fmla="*/ 439913 w 443"/>
              <a:gd name="T21" fmla="*/ 192640 h 356"/>
              <a:gd name="T22" fmla="*/ 439913 w 443"/>
              <a:gd name="T23" fmla="*/ 192640 h 356"/>
              <a:gd name="T24" fmla="*/ 261346 w 443"/>
              <a:gd name="T25" fmla="*/ 362405 h 356"/>
              <a:gd name="T26" fmla="*/ 82779 w 443"/>
              <a:gd name="T27" fmla="*/ 192640 h 356"/>
              <a:gd name="T28" fmla="*/ 52033 w 443"/>
              <a:gd name="T29" fmla="*/ 139664 h 356"/>
              <a:gd name="T30" fmla="*/ 82779 w 443"/>
              <a:gd name="T31" fmla="*/ 74648 h 356"/>
              <a:gd name="T32" fmla="*/ 135995 w 443"/>
              <a:gd name="T33" fmla="*/ 54180 h 356"/>
              <a:gd name="T34" fmla="*/ 198670 w 443"/>
              <a:gd name="T35" fmla="*/ 85484 h 356"/>
              <a:gd name="T36" fmla="*/ 261346 w 443"/>
              <a:gd name="T37" fmla="*/ 139664 h 356"/>
              <a:gd name="T38" fmla="*/ 325205 w 443"/>
              <a:gd name="T39" fmla="*/ 85484 h 356"/>
              <a:gd name="T40" fmla="*/ 387880 w 443"/>
              <a:gd name="T41" fmla="*/ 54180 h 356"/>
              <a:gd name="T42" fmla="*/ 439913 w 443"/>
              <a:gd name="T43" fmla="*/ 74648 h 356"/>
              <a:gd name="T44" fmla="*/ 470660 w 443"/>
              <a:gd name="T45" fmla="*/ 139664 h 356"/>
              <a:gd name="T46" fmla="*/ 439913 w 443"/>
              <a:gd name="T47" fmla="*/ 192640 h 35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3" h="356">
                <a:moveTo>
                  <a:pt x="398" y="36"/>
                </a:moveTo>
                <a:lnTo>
                  <a:pt x="398" y="36"/>
                </a:lnTo>
                <a:cubicBezTo>
                  <a:pt x="354" y="0"/>
                  <a:pt x="292" y="0"/>
                  <a:pt x="247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4" y="36"/>
                  <a:pt x="194" y="36"/>
                  <a:pt x="194" y="36"/>
                </a:cubicBezTo>
                <a:cubicBezTo>
                  <a:pt x="150" y="0"/>
                  <a:pt x="88" y="0"/>
                  <a:pt x="44" y="36"/>
                </a:cubicBezTo>
                <a:cubicBezTo>
                  <a:pt x="0" y="80"/>
                  <a:pt x="0" y="151"/>
                  <a:pt x="44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8" y="186"/>
                  <a:pt x="398" y="186"/>
                  <a:pt x="398" y="186"/>
                </a:cubicBezTo>
                <a:cubicBezTo>
                  <a:pt x="442" y="151"/>
                  <a:pt x="442" y="80"/>
                  <a:pt x="398" y="36"/>
                </a:cubicBezTo>
                <a:close/>
                <a:moveTo>
                  <a:pt x="372" y="160"/>
                </a:moveTo>
                <a:lnTo>
                  <a:pt x="372" y="160"/>
                </a:lnTo>
                <a:cubicBezTo>
                  <a:pt x="221" y="301"/>
                  <a:pt x="221" y="301"/>
                  <a:pt x="221" y="301"/>
                </a:cubicBezTo>
                <a:cubicBezTo>
                  <a:pt x="70" y="160"/>
                  <a:pt x="70" y="160"/>
                  <a:pt x="70" y="160"/>
                </a:cubicBezTo>
                <a:cubicBezTo>
                  <a:pt x="53" y="151"/>
                  <a:pt x="44" y="133"/>
                  <a:pt x="44" y="116"/>
                </a:cubicBezTo>
                <a:cubicBezTo>
                  <a:pt x="44" y="89"/>
                  <a:pt x="53" y="80"/>
                  <a:pt x="70" y="62"/>
                </a:cubicBezTo>
                <a:cubicBezTo>
                  <a:pt x="79" y="53"/>
                  <a:pt x="97" y="45"/>
                  <a:pt x="115" y="45"/>
                </a:cubicBezTo>
                <a:cubicBezTo>
                  <a:pt x="141" y="45"/>
                  <a:pt x="159" y="53"/>
                  <a:pt x="168" y="71"/>
                </a:cubicBezTo>
                <a:cubicBezTo>
                  <a:pt x="221" y="116"/>
                  <a:pt x="221" y="116"/>
                  <a:pt x="221" y="116"/>
                </a:cubicBezTo>
                <a:cubicBezTo>
                  <a:pt x="275" y="71"/>
                  <a:pt x="275" y="71"/>
                  <a:pt x="275" y="71"/>
                </a:cubicBezTo>
                <a:cubicBezTo>
                  <a:pt x="283" y="53"/>
                  <a:pt x="301" y="45"/>
                  <a:pt x="328" y="45"/>
                </a:cubicBezTo>
                <a:cubicBezTo>
                  <a:pt x="345" y="45"/>
                  <a:pt x="363" y="53"/>
                  <a:pt x="372" y="62"/>
                </a:cubicBezTo>
                <a:cubicBezTo>
                  <a:pt x="389" y="80"/>
                  <a:pt x="398" y="89"/>
                  <a:pt x="398" y="116"/>
                </a:cubicBezTo>
                <a:cubicBezTo>
                  <a:pt x="398" y="133"/>
                  <a:pt x="389" y="151"/>
                  <a:pt x="372" y="16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0" name="Freeform 87"/>
          <p:cNvSpPr>
            <a:spLocks noChangeArrowheads="1"/>
          </p:cNvSpPr>
          <p:nvPr/>
        </p:nvSpPr>
        <p:spPr bwMode="auto">
          <a:xfrm>
            <a:off x="1596718" y="4554050"/>
            <a:ext cx="290053" cy="285039"/>
          </a:xfrm>
          <a:custGeom>
            <a:avLst/>
            <a:gdLst>
              <a:gd name="T0" fmla="*/ 137120 w 462"/>
              <a:gd name="T1" fmla="*/ 180845 h 452"/>
              <a:gd name="T2" fmla="*/ 221776 w 462"/>
              <a:gd name="T3" fmla="*/ 116172 h 452"/>
              <a:gd name="T4" fmla="*/ 221776 w 462"/>
              <a:gd name="T5" fmla="*/ 83835 h 452"/>
              <a:gd name="T6" fmla="*/ 52463 w 462"/>
              <a:gd name="T7" fmla="*/ 105393 h 452"/>
              <a:gd name="T8" fmla="*/ 137120 w 462"/>
              <a:gd name="T9" fmla="*/ 180845 h 452"/>
              <a:gd name="T10" fmla="*/ 73925 w 462"/>
              <a:gd name="T11" fmla="*/ 233541 h 452"/>
              <a:gd name="T12" fmla="*/ 31001 w 462"/>
              <a:gd name="T13" fmla="*/ 148508 h 452"/>
              <a:gd name="T14" fmla="*/ 41732 w 462"/>
              <a:gd name="T15" fmla="*/ 402410 h 452"/>
              <a:gd name="T16" fmla="*/ 73925 w 462"/>
              <a:gd name="T17" fmla="*/ 233541 h 452"/>
              <a:gd name="T18" fmla="*/ 274239 w 462"/>
              <a:gd name="T19" fmla="*/ 41918 h 452"/>
              <a:gd name="T20" fmla="*/ 412551 w 462"/>
              <a:gd name="T21" fmla="*/ 31139 h 452"/>
              <a:gd name="T22" fmla="*/ 180044 w 462"/>
              <a:gd name="T23" fmla="*/ 9581 h 452"/>
              <a:gd name="T24" fmla="*/ 274239 w 462"/>
              <a:gd name="T25" fmla="*/ 41918 h 452"/>
              <a:gd name="T26" fmla="*/ 358896 w 462"/>
              <a:gd name="T27" fmla="*/ 318574 h 452"/>
              <a:gd name="T28" fmla="*/ 295701 w 462"/>
              <a:gd name="T29" fmla="*/ 158090 h 452"/>
              <a:gd name="T30" fmla="*/ 243238 w 462"/>
              <a:gd name="T31" fmla="*/ 148508 h 452"/>
              <a:gd name="T32" fmla="*/ 190775 w 462"/>
              <a:gd name="T33" fmla="*/ 233541 h 452"/>
              <a:gd name="T34" fmla="*/ 358896 w 462"/>
              <a:gd name="T35" fmla="*/ 318574 h 452"/>
              <a:gd name="T36" fmla="*/ 432821 w 462"/>
              <a:gd name="T37" fmla="*/ 391631 h 452"/>
              <a:gd name="T38" fmla="*/ 432821 w 462"/>
              <a:gd name="T39" fmla="*/ 487443 h 452"/>
              <a:gd name="T40" fmla="*/ 465014 w 462"/>
              <a:gd name="T41" fmla="*/ 360492 h 452"/>
              <a:gd name="T42" fmla="*/ 348164 w 462"/>
              <a:gd name="T43" fmla="*/ 360492 h 452"/>
              <a:gd name="T44" fmla="*/ 169313 w 462"/>
              <a:gd name="T45" fmla="*/ 286238 h 452"/>
              <a:gd name="T46" fmla="*/ 127581 w 462"/>
              <a:gd name="T47" fmla="*/ 286238 h 452"/>
              <a:gd name="T48" fmla="*/ 169313 w 462"/>
              <a:gd name="T49" fmla="*/ 519779 h 452"/>
              <a:gd name="T50" fmla="*/ 454283 w 462"/>
              <a:gd name="T51" fmla="*/ 63475 h 452"/>
              <a:gd name="T52" fmla="*/ 327895 w 462"/>
              <a:gd name="T53" fmla="*/ 94614 h 452"/>
              <a:gd name="T54" fmla="*/ 327895 w 462"/>
              <a:gd name="T55" fmla="*/ 126951 h 452"/>
              <a:gd name="T56" fmla="*/ 465014 w 462"/>
              <a:gd name="T57" fmla="*/ 318574 h 452"/>
              <a:gd name="T58" fmla="*/ 549671 w 462"/>
              <a:gd name="T59" fmla="*/ 264680 h 452"/>
              <a:gd name="T60" fmla="*/ 380358 w 462"/>
              <a:gd name="T61" fmla="*/ 391631 h 452"/>
              <a:gd name="T62" fmla="*/ 211045 w 462"/>
              <a:gd name="T63" fmla="*/ 530558 h 452"/>
              <a:gd name="T64" fmla="*/ 391089 w 462"/>
              <a:gd name="T65" fmla="*/ 519779 h 452"/>
              <a:gd name="T66" fmla="*/ 391089 w 462"/>
              <a:gd name="T67" fmla="*/ 402410 h 45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62" h="452">
                <a:moveTo>
                  <a:pt x="115" y="151"/>
                </a:moveTo>
                <a:lnTo>
                  <a:pt x="115" y="151"/>
                </a:lnTo>
                <a:lnTo>
                  <a:pt x="124" y="151"/>
                </a:lnTo>
                <a:cubicBezTo>
                  <a:pt x="142" y="132"/>
                  <a:pt x="160" y="115"/>
                  <a:pt x="186" y="97"/>
                </a:cubicBezTo>
                <a:lnTo>
                  <a:pt x="186" y="88"/>
                </a:lnTo>
                <a:cubicBezTo>
                  <a:pt x="186" y="79"/>
                  <a:pt x="186" y="79"/>
                  <a:pt x="186" y="70"/>
                </a:cubicBezTo>
                <a:cubicBezTo>
                  <a:pt x="160" y="53"/>
                  <a:pt x="133" y="44"/>
                  <a:pt x="107" y="26"/>
                </a:cubicBezTo>
                <a:cubicBezTo>
                  <a:pt x="89" y="44"/>
                  <a:pt x="62" y="62"/>
                  <a:pt x="44" y="88"/>
                </a:cubicBezTo>
                <a:cubicBezTo>
                  <a:pt x="62" y="115"/>
                  <a:pt x="71" y="132"/>
                  <a:pt x="89" y="151"/>
                </a:cubicBezTo>
                <a:cubicBezTo>
                  <a:pt x="98" y="151"/>
                  <a:pt x="107" y="151"/>
                  <a:pt x="115" y="151"/>
                </a:cubicBezTo>
                <a:close/>
                <a:moveTo>
                  <a:pt x="62" y="195"/>
                </a:moveTo>
                <a:lnTo>
                  <a:pt x="62" y="195"/>
                </a:lnTo>
                <a:cubicBezTo>
                  <a:pt x="62" y="186"/>
                  <a:pt x="62" y="186"/>
                  <a:pt x="71" y="177"/>
                </a:cubicBezTo>
                <a:cubicBezTo>
                  <a:pt x="54" y="160"/>
                  <a:pt x="35" y="141"/>
                  <a:pt x="26" y="124"/>
                </a:cubicBezTo>
                <a:cubicBezTo>
                  <a:pt x="9" y="151"/>
                  <a:pt x="0" y="186"/>
                  <a:pt x="0" y="221"/>
                </a:cubicBezTo>
                <a:cubicBezTo>
                  <a:pt x="0" y="266"/>
                  <a:pt x="9" y="310"/>
                  <a:pt x="35" y="336"/>
                </a:cubicBezTo>
                <a:cubicBezTo>
                  <a:pt x="44" y="301"/>
                  <a:pt x="54" y="257"/>
                  <a:pt x="71" y="221"/>
                </a:cubicBezTo>
                <a:cubicBezTo>
                  <a:pt x="71" y="221"/>
                  <a:pt x="62" y="204"/>
                  <a:pt x="62" y="195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39" y="35"/>
                  <a:pt x="257" y="44"/>
                  <a:pt x="266" y="53"/>
                </a:cubicBezTo>
                <a:cubicBezTo>
                  <a:pt x="292" y="35"/>
                  <a:pt x="319" y="35"/>
                  <a:pt x="346" y="26"/>
                </a:cubicBezTo>
                <a:cubicBezTo>
                  <a:pt x="310" y="8"/>
                  <a:pt x="275" y="0"/>
                  <a:pt x="230" y="0"/>
                </a:cubicBezTo>
                <a:cubicBezTo>
                  <a:pt x="204" y="0"/>
                  <a:pt x="177" y="0"/>
                  <a:pt x="151" y="8"/>
                </a:cubicBezTo>
                <a:cubicBezTo>
                  <a:pt x="168" y="17"/>
                  <a:pt x="186" y="35"/>
                  <a:pt x="204" y="44"/>
                </a:cubicBezTo>
                <a:cubicBezTo>
                  <a:pt x="213" y="44"/>
                  <a:pt x="221" y="35"/>
                  <a:pt x="230" y="35"/>
                </a:cubicBezTo>
                <a:close/>
                <a:moveTo>
                  <a:pt x="301" y="266"/>
                </a:moveTo>
                <a:lnTo>
                  <a:pt x="301" y="266"/>
                </a:lnTo>
                <a:cubicBezTo>
                  <a:pt x="310" y="257"/>
                  <a:pt x="310" y="257"/>
                  <a:pt x="319" y="248"/>
                </a:cubicBezTo>
                <a:cubicBezTo>
                  <a:pt x="301" y="204"/>
                  <a:pt x="275" y="168"/>
                  <a:pt x="248" y="132"/>
                </a:cubicBezTo>
                <a:cubicBezTo>
                  <a:pt x="248" y="132"/>
                  <a:pt x="239" y="132"/>
                  <a:pt x="230" y="132"/>
                </a:cubicBezTo>
                <a:cubicBezTo>
                  <a:pt x="221" y="132"/>
                  <a:pt x="213" y="132"/>
                  <a:pt x="204" y="124"/>
                </a:cubicBezTo>
                <a:cubicBezTo>
                  <a:pt x="186" y="141"/>
                  <a:pt x="168" y="151"/>
                  <a:pt x="151" y="168"/>
                </a:cubicBezTo>
                <a:cubicBezTo>
                  <a:pt x="160" y="177"/>
                  <a:pt x="160" y="186"/>
                  <a:pt x="160" y="195"/>
                </a:cubicBezTo>
                <a:cubicBezTo>
                  <a:pt x="160" y="204"/>
                  <a:pt x="160" y="204"/>
                  <a:pt x="160" y="213"/>
                </a:cubicBezTo>
                <a:cubicBezTo>
                  <a:pt x="204" y="239"/>
                  <a:pt x="248" y="257"/>
                  <a:pt x="301" y="266"/>
                </a:cubicBezTo>
                <a:close/>
                <a:moveTo>
                  <a:pt x="363" y="327"/>
                </a:moveTo>
                <a:lnTo>
                  <a:pt x="363" y="327"/>
                </a:lnTo>
                <a:cubicBezTo>
                  <a:pt x="363" y="336"/>
                  <a:pt x="363" y="354"/>
                  <a:pt x="363" y="363"/>
                </a:cubicBezTo>
                <a:cubicBezTo>
                  <a:pt x="363" y="372"/>
                  <a:pt x="363" y="389"/>
                  <a:pt x="363" y="407"/>
                </a:cubicBezTo>
                <a:cubicBezTo>
                  <a:pt x="399" y="380"/>
                  <a:pt x="434" y="336"/>
                  <a:pt x="443" y="292"/>
                </a:cubicBezTo>
                <a:cubicBezTo>
                  <a:pt x="426" y="301"/>
                  <a:pt x="408" y="301"/>
                  <a:pt x="390" y="301"/>
                </a:cubicBezTo>
                <a:cubicBezTo>
                  <a:pt x="390" y="319"/>
                  <a:pt x="381" y="327"/>
                  <a:pt x="363" y="327"/>
                </a:cubicBezTo>
                <a:close/>
                <a:moveTo>
                  <a:pt x="292" y="301"/>
                </a:moveTo>
                <a:lnTo>
                  <a:pt x="292" y="301"/>
                </a:lnTo>
                <a:cubicBezTo>
                  <a:pt x="239" y="292"/>
                  <a:pt x="186" y="266"/>
                  <a:pt x="142" y="239"/>
                </a:cubicBezTo>
                <a:cubicBezTo>
                  <a:pt x="133" y="239"/>
                  <a:pt x="124" y="248"/>
                  <a:pt x="115" y="248"/>
                </a:cubicBezTo>
                <a:cubicBezTo>
                  <a:pt x="107" y="248"/>
                  <a:pt x="107" y="248"/>
                  <a:pt x="107" y="239"/>
                </a:cubicBezTo>
                <a:cubicBezTo>
                  <a:pt x="79" y="283"/>
                  <a:pt x="71" y="327"/>
                  <a:pt x="62" y="380"/>
                </a:cubicBezTo>
                <a:cubicBezTo>
                  <a:pt x="89" y="398"/>
                  <a:pt x="115" y="425"/>
                  <a:pt x="142" y="434"/>
                </a:cubicBezTo>
                <a:cubicBezTo>
                  <a:pt x="177" y="380"/>
                  <a:pt x="230" y="327"/>
                  <a:pt x="292" y="301"/>
                </a:cubicBezTo>
                <a:close/>
                <a:moveTo>
                  <a:pt x="381" y="53"/>
                </a:moveTo>
                <a:lnTo>
                  <a:pt x="381" y="53"/>
                </a:lnTo>
                <a:cubicBezTo>
                  <a:pt x="346" y="62"/>
                  <a:pt x="310" y="70"/>
                  <a:pt x="275" y="79"/>
                </a:cubicBezTo>
                <a:lnTo>
                  <a:pt x="283" y="88"/>
                </a:lnTo>
                <a:cubicBezTo>
                  <a:pt x="283" y="97"/>
                  <a:pt x="275" y="97"/>
                  <a:pt x="275" y="106"/>
                </a:cubicBezTo>
                <a:cubicBezTo>
                  <a:pt x="310" y="141"/>
                  <a:pt x="328" y="186"/>
                  <a:pt x="346" y="239"/>
                </a:cubicBezTo>
                <a:cubicBezTo>
                  <a:pt x="363" y="239"/>
                  <a:pt x="381" y="248"/>
                  <a:pt x="390" y="266"/>
                </a:cubicBezTo>
                <a:cubicBezTo>
                  <a:pt x="417" y="266"/>
                  <a:pt x="434" y="266"/>
                  <a:pt x="452" y="257"/>
                </a:cubicBezTo>
                <a:cubicBezTo>
                  <a:pt x="461" y="248"/>
                  <a:pt x="461" y="230"/>
                  <a:pt x="461" y="221"/>
                </a:cubicBezTo>
                <a:cubicBezTo>
                  <a:pt x="461" y="160"/>
                  <a:pt x="426" y="97"/>
                  <a:pt x="381" y="53"/>
                </a:cubicBezTo>
                <a:close/>
                <a:moveTo>
                  <a:pt x="319" y="327"/>
                </a:moveTo>
                <a:lnTo>
                  <a:pt x="319" y="327"/>
                </a:lnTo>
                <a:cubicBezTo>
                  <a:pt x="257" y="354"/>
                  <a:pt x="213" y="389"/>
                  <a:pt x="177" y="443"/>
                </a:cubicBezTo>
                <a:cubicBezTo>
                  <a:pt x="195" y="451"/>
                  <a:pt x="213" y="451"/>
                  <a:pt x="230" y="451"/>
                </a:cubicBezTo>
                <a:cubicBezTo>
                  <a:pt x="266" y="451"/>
                  <a:pt x="292" y="443"/>
                  <a:pt x="328" y="434"/>
                </a:cubicBezTo>
                <a:cubicBezTo>
                  <a:pt x="328" y="407"/>
                  <a:pt x="337" y="380"/>
                  <a:pt x="337" y="363"/>
                </a:cubicBezTo>
                <a:cubicBezTo>
                  <a:pt x="337" y="354"/>
                  <a:pt x="337" y="345"/>
                  <a:pt x="328" y="336"/>
                </a:cubicBezTo>
                <a:cubicBezTo>
                  <a:pt x="328" y="327"/>
                  <a:pt x="319" y="327"/>
                  <a:pt x="319" y="32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1" name="Freeform 88"/>
          <p:cNvSpPr>
            <a:spLocks noChangeArrowheads="1"/>
          </p:cNvSpPr>
          <p:nvPr/>
        </p:nvSpPr>
        <p:spPr bwMode="auto">
          <a:xfrm>
            <a:off x="5957554" y="5222761"/>
            <a:ext cx="314295" cy="191419"/>
          </a:xfrm>
          <a:custGeom>
            <a:avLst/>
            <a:gdLst>
              <a:gd name="T0" fmla="*/ 222939 w 498"/>
              <a:gd name="T1" fmla="*/ 10798 h 303"/>
              <a:gd name="T2" fmla="*/ 222939 w 498"/>
              <a:gd name="T3" fmla="*/ 10798 h 303"/>
              <a:gd name="T4" fmla="*/ 191775 w 498"/>
              <a:gd name="T5" fmla="*/ 10798 h 303"/>
              <a:gd name="T6" fmla="*/ 0 w 498"/>
              <a:gd name="T7" fmla="*/ 181169 h 303"/>
              <a:gd name="T8" fmla="*/ 191775 w 498"/>
              <a:gd name="T9" fmla="*/ 351539 h 303"/>
              <a:gd name="T10" fmla="*/ 222939 w 498"/>
              <a:gd name="T11" fmla="*/ 351539 h 303"/>
              <a:gd name="T12" fmla="*/ 222939 w 498"/>
              <a:gd name="T13" fmla="*/ 319145 h 303"/>
              <a:gd name="T14" fmla="*/ 74313 w 498"/>
              <a:gd name="T15" fmla="*/ 181169 h 303"/>
              <a:gd name="T16" fmla="*/ 222939 w 498"/>
              <a:gd name="T17" fmla="*/ 53991 h 303"/>
              <a:gd name="T18" fmla="*/ 222939 w 498"/>
              <a:gd name="T19" fmla="*/ 10798 h 303"/>
              <a:gd name="T20" fmla="*/ 403926 w 498"/>
              <a:gd name="T21" fmla="*/ 10798 h 303"/>
              <a:gd name="T22" fmla="*/ 403926 w 498"/>
              <a:gd name="T23" fmla="*/ 10798 h 303"/>
              <a:gd name="T24" fmla="*/ 372763 w 498"/>
              <a:gd name="T25" fmla="*/ 10798 h 303"/>
              <a:gd name="T26" fmla="*/ 372763 w 498"/>
              <a:gd name="T27" fmla="*/ 53991 h 303"/>
              <a:gd name="T28" fmla="*/ 520190 w 498"/>
              <a:gd name="T29" fmla="*/ 181169 h 303"/>
              <a:gd name="T30" fmla="*/ 372763 w 498"/>
              <a:gd name="T31" fmla="*/ 319145 h 303"/>
              <a:gd name="T32" fmla="*/ 372763 w 498"/>
              <a:gd name="T33" fmla="*/ 351539 h 303"/>
              <a:gd name="T34" fmla="*/ 403926 w 498"/>
              <a:gd name="T35" fmla="*/ 351539 h 303"/>
              <a:gd name="T36" fmla="*/ 595701 w 498"/>
              <a:gd name="T37" fmla="*/ 181169 h 303"/>
              <a:gd name="T38" fmla="*/ 403926 w 498"/>
              <a:gd name="T39" fmla="*/ 10798 h 30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98" h="303">
                <a:moveTo>
                  <a:pt x="186" y="9"/>
                </a:moveTo>
                <a:lnTo>
                  <a:pt x="186" y="9"/>
                </a:lnTo>
                <a:cubicBezTo>
                  <a:pt x="178" y="0"/>
                  <a:pt x="168" y="0"/>
                  <a:pt x="160" y="9"/>
                </a:cubicBezTo>
                <a:cubicBezTo>
                  <a:pt x="0" y="151"/>
                  <a:pt x="0" y="151"/>
                  <a:pt x="0" y="151"/>
                </a:cubicBezTo>
                <a:cubicBezTo>
                  <a:pt x="160" y="293"/>
                  <a:pt x="160" y="293"/>
                  <a:pt x="160" y="293"/>
                </a:cubicBezTo>
                <a:cubicBezTo>
                  <a:pt x="168" y="302"/>
                  <a:pt x="178" y="302"/>
                  <a:pt x="186" y="293"/>
                </a:cubicBezTo>
                <a:cubicBezTo>
                  <a:pt x="195" y="283"/>
                  <a:pt x="195" y="274"/>
                  <a:pt x="186" y="266"/>
                </a:cubicBezTo>
                <a:cubicBezTo>
                  <a:pt x="62" y="151"/>
                  <a:pt x="62" y="151"/>
                  <a:pt x="62" y="151"/>
                </a:cubicBezTo>
                <a:cubicBezTo>
                  <a:pt x="186" y="45"/>
                  <a:pt x="186" y="45"/>
                  <a:pt x="186" y="45"/>
                </a:cubicBezTo>
                <a:cubicBezTo>
                  <a:pt x="195" y="35"/>
                  <a:pt x="195" y="18"/>
                  <a:pt x="186" y="9"/>
                </a:cubicBezTo>
                <a:close/>
                <a:moveTo>
                  <a:pt x="337" y="9"/>
                </a:moveTo>
                <a:lnTo>
                  <a:pt x="337" y="9"/>
                </a:lnTo>
                <a:cubicBezTo>
                  <a:pt x="328" y="0"/>
                  <a:pt x="319" y="0"/>
                  <a:pt x="311" y="9"/>
                </a:cubicBezTo>
                <a:cubicBezTo>
                  <a:pt x="302" y="18"/>
                  <a:pt x="302" y="35"/>
                  <a:pt x="311" y="45"/>
                </a:cubicBezTo>
                <a:cubicBezTo>
                  <a:pt x="434" y="151"/>
                  <a:pt x="434" y="151"/>
                  <a:pt x="434" y="151"/>
                </a:cubicBezTo>
                <a:cubicBezTo>
                  <a:pt x="311" y="266"/>
                  <a:pt x="311" y="266"/>
                  <a:pt x="311" y="266"/>
                </a:cubicBezTo>
                <a:cubicBezTo>
                  <a:pt x="302" y="274"/>
                  <a:pt x="302" y="283"/>
                  <a:pt x="311" y="293"/>
                </a:cubicBezTo>
                <a:cubicBezTo>
                  <a:pt x="319" y="302"/>
                  <a:pt x="328" y="302"/>
                  <a:pt x="337" y="293"/>
                </a:cubicBezTo>
                <a:cubicBezTo>
                  <a:pt x="497" y="151"/>
                  <a:pt x="497" y="151"/>
                  <a:pt x="497" y="151"/>
                </a:cubicBezTo>
                <a:lnTo>
                  <a:pt x="337" y="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2" name="Freeform 89"/>
          <p:cNvSpPr>
            <a:spLocks noChangeArrowheads="1"/>
          </p:cNvSpPr>
          <p:nvPr/>
        </p:nvSpPr>
        <p:spPr bwMode="auto">
          <a:xfrm>
            <a:off x="7218912" y="3927132"/>
            <a:ext cx="292561" cy="287547"/>
          </a:xfrm>
          <a:custGeom>
            <a:avLst/>
            <a:gdLst>
              <a:gd name="T0" fmla="*/ 276610 w 462"/>
              <a:gd name="T1" fmla="*/ 0 h 453"/>
              <a:gd name="T2" fmla="*/ 276610 w 462"/>
              <a:gd name="T3" fmla="*/ 0 h 453"/>
              <a:gd name="T4" fmla="*/ 0 w 462"/>
              <a:gd name="T5" fmla="*/ 267625 h 453"/>
              <a:gd name="T6" fmla="*/ 276610 w 462"/>
              <a:gd name="T7" fmla="*/ 544894 h 453"/>
              <a:gd name="T8" fmla="*/ 554422 w 462"/>
              <a:gd name="T9" fmla="*/ 267625 h 453"/>
              <a:gd name="T10" fmla="*/ 276610 w 462"/>
              <a:gd name="T11" fmla="*/ 0 h 453"/>
              <a:gd name="T12" fmla="*/ 276610 w 462"/>
              <a:gd name="T13" fmla="*/ 364067 h 453"/>
              <a:gd name="T14" fmla="*/ 276610 w 462"/>
              <a:gd name="T15" fmla="*/ 364067 h 453"/>
              <a:gd name="T16" fmla="*/ 191222 w 462"/>
              <a:gd name="T17" fmla="*/ 267625 h 453"/>
              <a:gd name="T18" fmla="*/ 276610 w 462"/>
              <a:gd name="T19" fmla="*/ 182033 h 453"/>
              <a:gd name="T20" fmla="*/ 361998 w 462"/>
              <a:gd name="T21" fmla="*/ 267625 h 453"/>
              <a:gd name="T22" fmla="*/ 276610 w 462"/>
              <a:gd name="T23" fmla="*/ 364067 h 45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62" h="453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8"/>
                  <a:pt x="0" y="222"/>
                </a:cubicBezTo>
                <a:cubicBezTo>
                  <a:pt x="0" y="346"/>
                  <a:pt x="106" y="452"/>
                  <a:pt x="230" y="452"/>
                </a:cubicBezTo>
                <a:cubicBezTo>
                  <a:pt x="354" y="452"/>
                  <a:pt x="461" y="346"/>
                  <a:pt x="461" y="222"/>
                </a:cubicBezTo>
                <a:cubicBezTo>
                  <a:pt x="461" y="98"/>
                  <a:pt x="354" y="0"/>
                  <a:pt x="230" y="0"/>
                </a:cubicBezTo>
                <a:close/>
                <a:moveTo>
                  <a:pt x="230" y="302"/>
                </a:moveTo>
                <a:lnTo>
                  <a:pt x="230" y="302"/>
                </a:lnTo>
                <a:cubicBezTo>
                  <a:pt x="186" y="302"/>
                  <a:pt x="159" y="266"/>
                  <a:pt x="159" y="222"/>
                </a:cubicBezTo>
                <a:cubicBezTo>
                  <a:pt x="159" y="187"/>
                  <a:pt x="186" y="151"/>
                  <a:pt x="230" y="151"/>
                </a:cubicBezTo>
                <a:cubicBezTo>
                  <a:pt x="274" y="151"/>
                  <a:pt x="301" y="187"/>
                  <a:pt x="301" y="222"/>
                </a:cubicBezTo>
                <a:cubicBezTo>
                  <a:pt x="301" y="266"/>
                  <a:pt x="274" y="302"/>
                  <a:pt x="230" y="30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3" name="Freeform 90"/>
          <p:cNvSpPr>
            <a:spLocks noChangeArrowheads="1"/>
          </p:cNvSpPr>
          <p:nvPr/>
        </p:nvSpPr>
        <p:spPr bwMode="auto">
          <a:xfrm>
            <a:off x="1585851" y="5240315"/>
            <a:ext cx="311787" cy="153804"/>
          </a:xfrm>
          <a:custGeom>
            <a:avLst/>
            <a:gdLst>
              <a:gd name="T0" fmla="*/ 527929 w 498"/>
              <a:gd name="T1" fmla="*/ 0 h 248"/>
              <a:gd name="T2" fmla="*/ 527929 w 498"/>
              <a:gd name="T3" fmla="*/ 0 h 248"/>
              <a:gd name="T4" fmla="*/ 63019 w 498"/>
              <a:gd name="T5" fmla="*/ 0 h 248"/>
              <a:gd name="T6" fmla="*/ 0 w 498"/>
              <a:gd name="T7" fmla="*/ 62425 h 248"/>
              <a:gd name="T8" fmla="*/ 0 w 498"/>
              <a:gd name="T9" fmla="*/ 239098 h 248"/>
              <a:gd name="T10" fmla="*/ 63019 w 498"/>
              <a:gd name="T11" fmla="*/ 290922 h 248"/>
              <a:gd name="T12" fmla="*/ 527929 w 498"/>
              <a:gd name="T13" fmla="*/ 290922 h 248"/>
              <a:gd name="T14" fmla="*/ 590948 w 498"/>
              <a:gd name="T15" fmla="*/ 239098 h 248"/>
              <a:gd name="T16" fmla="*/ 590948 w 498"/>
              <a:gd name="T17" fmla="*/ 62425 h 248"/>
              <a:gd name="T18" fmla="*/ 527929 w 498"/>
              <a:gd name="T19" fmla="*/ 0 h 248"/>
              <a:gd name="T20" fmla="*/ 527929 w 498"/>
              <a:gd name="T21" fmla="*/ 239098 h 248"/>
              <a:gd name="T22" fmla="*/ 527929 w 498"/>
              <a:gd name="T23" fmla="*/ 239098 h 248"/>
              <a:gd name="T24" fmla="*/ 63019 w 498"/>
              <a:gd name="T25" fmla="*/ 239098 h 248"/>
              <a:gd name="T26" fmla="*/ 63019 w 498"/>
              <a:gd name="T27" fmla="*/ 62425 h 248"/>
              <a:gd name="T28" fmla="*/ 527929 w 498"/>
              <a:gd name="T29" fmla="*/ 62425 h 248"/>
              <a:gd name="T30" fmla="*/ 527929 w 498"/>
              <a:gd name="T31" fmla="*/ 239098 h 248"/>
              <a:gd name="T32" fmla="*/ 506527 w 498"/>
              <a:gd name="T33" fmla="*/ 93048 h 248"/>
              <a:gd name="T34" fmla="*/ 506527 w 498"/>
              <a:gd name="T35" fmla="*/ 93048 h 248"/>
              <a:gd name="T36" fmla="*/ 379301 w 498"/>
              <a:gd name="T37" fmla="*/ 93048 h 248"/>
              <a:gd name="T38" fmla="*/ 379301 w 498"/>
              <a:gd name="T39" fmla="*/ 208475 h 248"/>
              <a:gd name="T40" fmla="*/ 506527 w 498"/>
              <a:gd name="T41" fmla="*/ 208475 h 248"/>
              <a:gd name="T42" fmla="*/ 506527 w 498"/>
              <a:gd name="T43" fmla="*/ 93048 h 248"/>
              <a:gd name="T44" fmla="*/ 211647 w 498"/>
              <a:gd name="T45" fmla="*/ 93048 h 248"/>
              <a:gd name="T46" fmla="*/ 211647 w 498"/>
              <a:gd name="T47" fmla="*/ 93048 h 248"/>
              <a:gd name="T48" fmla="*/ 85610 w 498"/>
              <a:gd name="T49" fmla="*/ 93048 h 248"/>
              <a:gd name="T50" fmla="*/ 85610 w 498"/>
              <a:gd name="T51" fmla="*/ 208475 h 248"/>
              <a:gd name="T52" fmla="*/ 211647 w 498"/>
              <a:gd name="T53" fmla="*/ 208475 h 248"/>
              <a:gd name="T54" fmla="*/ 211647 w 498"/>
              <a:gd name="T55" fmla="*/ 93048 h 248"/>
              <a:gd name="T56" fmla="*/ 357898 w 498"/>
              <a:gd name="T57" fmla="*/ 93048 h 248"/>
              <a:gd name="T58" fmla="*/ 357898 w 498"/>
              <a:gd name="T59" fmla="*/ 93048 h 248"/>
              <a:gd name="T60" fmla="*/ 231861 w 498"/>
              <a:gd name="T61" fmla="*/ 93048 h 248"/>
              <a:gd name="T62" fmla="*/ 231861 w 498"/>
              <a:gd name="T63" fmla="*/ 208475 h 248"/>
              <a:gd name="T64" fmla="*/ 357898 w 498"/>
              <a:gd name="T65" fmla="*/ 208475 h 248"/>
              <a:gd name="T66" fmla="*/ 357898 w 498"/>
              <a:gd name="T67" fmla="*/ 93048 h 24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8" h="248">
                <a:moveTo>
                  <a:pt x="444" y="0"/>
                </a:moveTo>
                <a:lnTo>
                  <a:pt x="444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4" y="247"/>
                  <a:pt x="444" y="247"/>
                  <a:pt x="444" y="247"/>
                </a:cubicBezTo>
                <a:cubicBezTo>
                  <a:pt x="470" y="247"/>
                  <a:pt x="497" y="230"/>
                  <a:pt x="497" y="203"/>
                </a:cubicBezTo>
                <a:cubicBezTo>
                  <a:pt x="497" y="53"/>
                  <a:pt x="497" y="53"/>
                  <a:pt x="497" y="53"/>
                </a:cubicBezTo>
                <a:cubicBezTo>
                  <a:pt x="497" y="26"/>
                  <a:pt x="470" y="0"/>
                  <a:pt x="444" y="0"/>
                </a:cubicBezTo>
                <a:close/>
                <a:moveTo>
                  <a:pt x="444" y="203"/>
                </a:moveTo>
                <a:lnTo>
                  <a:pt x="444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4" y="53"/>
                  <a:pt x="444" y="53"/>
                  <a:pt x="444" y="53"/>
                </a:cubicBezTo>
                <a:lnTo>
                  <a:pt x="444" y="203"/>
                </a:lnTo>
                <a:close/>
                <a:moveTo>
                  <a:pt x="426" y="79"/>
                </a:moveTo>
                <a:lnTo>
                  <a:pt x="426" y="79"/>
                </a:lnTo>
                <a:cubicBezTo>
                  <a:pt x="319" y="79"/>
                  <a:pt x="319" y="79"/>
                  <a:pt x="319" y="79"/>
                </a:cubicBezTo>
                <a:cubicBezTo>
                  <a:pt x="319" y="177"/>
                  <a:pt x="319" y="177"/>
                  <a:pt x="319" y="177"/>
                </a:cubicBezTo>
                <a:cubicBezTo>
                  <a:pt x="426" y="177"/>
                  <a:pt x="426" y="177"/>
                  <a:pt x="426" y="177"/>
                </a:cubicBezTo>
                <a:lnTo>
                  <a:pt x="426" y="79"/>
                </a:lnTo>
                <a:close/>
                <a:moveTo>
                  <a:pt x="178" y="79"/>
                </a:moveTo>
                <a:lnTo>
                  <a:pt x="178" y="79"/>
                </a:lnTo>
                <a:cubicBezTo>
                  <a:pt x="72" y="79"/>
                  <a:pt x="72" y="79"/>
                  <a:pt x="72" y="79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178" y="177"/>
                  <a:pt x="178" y="177"/>
                  <a:pt x="178" y="177"/>
                </a:cubicBezTo>
                <a:lnTo>
                  <a:pt x="178" y="79"/>
                </a:lnTo>
                <a:close/>
                <a:moveTo>
                  <a:pt x="301" y="79"/>
                </a:moveTo>
                <a:lnTo>
                  <a:pt x="301" y="79"/>
                </a:lnTo>
                <a:cubicBezTo>
                  <a:pt x="195" y="79"/>
                  <a:pt x="195" y="79"/>
                  <a:pt x="195" y="79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301" y="177"/>
                  <a:pt x="301" y="177"/>
                  <a:pt x="301" y="177"/>
                </a:cubicBezTo>
                <a:lnTo>
                  <a:pt x="301" y="7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4" name="Freeform 91"/>
          <p:cNvSpPr>
            <a:spLocks noChangeArrowheads="1"/>
          </p:cNvSpPr>
          <p:nvPr/>
        </p:nvSpPr>
        <p:spPr bwMode="auto">
          <a:xfrm>
            <a:off x="2209425" y="5240315"/>
            <a:ext cx="314295" cy="153804"/>
          </a:xfrm>
          <a:custGeom>
            <a:avLst/>
            <a:gdLst>
              <a:gd name="T0" fmla="*/ 532046 w 497"/>
              <a:gd name="T1" fmla="*/ 0 h 248"/>
              <a:gd name="T2" fmla="*/ 532046 w 497"/>
              <a:gd name="T3" fmla="*/ 0 h 248"/>
              <a:gd name="T4" fmla="*/ 63653 w 497"/>
              <a:gd name="T5" fmla="*/ 0 h 248"/>
              <a:gd name="T6" fmla="*/ 0 w 497"/>
              <a:gd name="T7" fmla="*/ 62425 h 248"/>
              <a:gd name="T8" fmla="*/ 0 w 497"/>
              <a:gd name="T9" fmla="*/ 239098 h 248"/>
              <a:gd name="T10" fmla="*/ 63653 w 497"/>
              <a:gd name="T11" fmla="*/ 290922 h 248"/>
              <a:gd name="T12" fmla="*/ 532046 w 497"/>
              <a:gd name="T13" fmla="*/ 290922 h 248"/>
              <a:gd name="T14" fmla="*/ 595699 w 497"/>
              <a:gd name="T15" fmla="*/ 239098 h 248"/>
              <a:gd name="T16" fmla="*/ 595699 w 497"/>
              <a:gd name="T17" fmla="*/ 62425 h 248"/>
              <a:gd name="T18" fmla="*/ 532046 w 497"/>
              <a:gd name="T19" fmla="*/ 0 h 248"/>
              <a:gd name="T20" fmla="*/ 532046 w 497"/>
              <a:gd name="T21" fmla="*/ 239098 h 248"/>
              <a:gd name="T22" fmla="*/ 532046 w 497"/>
              <a:gd name="T23" fmla="*/ 239098 h 248"/>
              <a:gd name="T24" fmla="*/ 63653 w 497"/>
              <a:gd name="T25" fmla="*/ 239098 h 248"/>
              <a:gd name="T26" fmla="*/ 63653 w 497"/>
              <a:gd name="T27" fmla="*/ 62425 h 248"/>
              <a:gd name="T28" fmla="*/ 532046 w 497"/>
              <a:gd name="T29" fmla="*/ 62425 h 248"/>
              <a:gd name="T30" fmla="*/ 532046 w 497"/>
              <a:gd name="T31" fmla="*/ 239098 h 248"/>
              <a:gd name="T32" fmla="*/ 212578 w 497"/>
              <a:gd name="T33" fmla="*/ 93048 h 248"/>
              <a:gd name="T34" fmla="*/ 212578 w 497"/>
              <a:gd name="T35" fmla="*/ 93048 h 248"/>
              <a:gd name="T36" fmla="*/ 85271 w 497"/>
              <a:gd name="T37" fmla="*/ 93048 h 248"/>
              <a:gd name="T38" fmla="*/ 85271 w 497"/>
              <a:gd name="T39" fmla="*/ 208475 h 248"/>
              <a:gd name="T40" fmla="*/ 212578 w 497"/>
              <a:gd name="T41" fmla="*/ 208475 h 248"/>
              <a:gd name="T42" fmla="*/ 212578 w 497"/>
              <a:gd name="T43" fmla="*/ 93048 h 248"/>
              <a:gd name="T44" fmla="*/ 361503 w 497"/>
              <a:gd name="T45" fmla="*/ 93048 h 248"/>
              <a:gd name="T46" fmla="*/ 361503 w 497"/>
              <a:gd name="T47" fmla="*/ 93048 h 248"/>
              <a:gd name="T48" fmla="*/ 234196 w 497"/>
              <a:gd name="T49" fmla="*/ 93048 h 248"/>
              <a:gd name="T50" fmla="*/ 234196 w 497"/>
              <a:gd name="T51" fmla="*/ 208475 h 248"/>
              <a:gd name="T52" fmla="*/ 361503 w 497"/>
              <a:gd name="T53" fmla="*/ 208475 h 248"/>
              <a:gd name="T54" fmla="*/ 361503 w 497"/>
              <a:gd name="T55" fmla="*/ 93048 h 24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97" h="248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3" y="247"/>
                  <a:pt x="443" y="247"/>
                  <a:pt x="443" y="247"/>
                </a:cubicBezTo>
                <a:cubicBezTo>
                  <a:pt x="469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69" y="0"/>
                  <a:pt x="443" y="0"/>
                </a:cubicBezTo>
                <a:close/>
                <a:moveTo>
                  <a:pt x="443" y="203"/>
                </a:moveTo>
                <a:lnTo>
                  <a:pt x="443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203"/>
                </a:lnTo>
                <a:close/>
                <a:moveTo>
                  <a:pt x="177" y="79"/>
                </a:moveTo>
                <a:lnTo>
                  <a:pt x="177" y="79"/>
                </a:lnTo>
                <a:cubicBezTo>
                  <a:pt x="71" y="79"/>
                  <a:pt x="71" y="79"/>
                  <a:pt x="71" y="79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77" y="177"/>
                  <a:pt x="177" y="177"/>
                  <a:pt x="177" y="177"/>
                </a:cubicBezTo>
                <a:lnTo>
                  <a:pt x="177" y="79"/>
                </a:lnTo>
                <a:close/>
                <a:moveTo>
                  <a:pt x="301" y="79"/>
                </a:moveTo>
                <a:lnTo>
                  <a:pt x="301" y="79"/>
                </a:lnTo>
                <a:cubicBezTo>
                  <a:pt x="195" y="79"/>
                  <a:pt x="195" y="79"/>
                  <a:pt x="195" y="79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301" y="177"/>
                  <a:pt x="301" y="177"/>
                  <a:pt x="301" y="177"/>
                </a:cubicBezTo>
                <a:lnTo>
                  <a:pt x="301" y="7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5" name="Freeform 92"/>
          <p:cNvSpPr>
            <a:spLocks noChangeArrowheads="1"/>
          </p:cNvSpPr>
          <p:nvPr/>
        </p:nvSpPr>
        <p:spPr bwMode="auto">
          <a:xfrm>
            <a:off x="2833834" y="5240315"/>
            <a:ext cx="314295" cy="153804"/>
          </a:xfrm>
          <a:custGeom>
            <a:avLst/>
            <a:gdLst>
              <a:gd name="T0" fmla="*/ 532046 w 497"/>
              <a:gd name="T1" fmla="*/ 0 h 248"/>
              <a:gd name="T2" fmla="*/ 532046 w 497"/>
              <a:gd name="T3" fmla="*/ 0 h 248"/>
              <a:gd name="T4" fmla="*/ 63653 w 497"/>
              <a:gd name="T5" fmla="*/ 0 h 248"/>
              <a:gd name="T6" fmla="*/ 0 w 497"/>
              <a:gd name="T7" fmla="*/ 62425 h 248"/>
              <a:gd name="T8" fmla="*/ 0 w 497"/>
              <a:gd name="T9" fmla="*/ 239098 h 248"/>
              <a:gd name="T10" fmla="*/ 63653 w 497"/>
              <a:gd name="T11" fmla="*/ 290922 h 248"/>
              <a:gd name="T12" fmla="*/ 532046 w 497"/>
              <a:gd name="T13" fmla="*/ 290922 h 248"/>
              <a:gd name="T14" fmla="*/ 595699 w 497"/>
              <a:gd name="T15" fmla="*/ 239098 h 248"/>
              <a:gd name="T16" fmla="*/ 595699 w 497"/>
              <a:gd name="T17" fmla="*/ 62425 h 248"/>
              <a:gd name="T18" fmla="*/ 532046 w 497"/>
              <a:gd name="T19" fmla="*/ 0 h 248"/>
              <a:gd name="T20" fmla="*/ 532046 w 497"/>
              <a:gd name="T21" fmla="*/ 239098 h 248"/>
              <a:gd name="T22" fmla="*/ 532046 w 497"/>
              <a:gd name="T23" fmla="*/ 239098 h 248"/>
              <a:gd name="T24" fmla="*/ 63653 w 497"/>
              <a:gd name="T25" fmla="*/ 239098 h 248"/>
              <a:gd name="T26" fmla="*/ 63653 w 497"/>
              <a:gd name="T27" fmla="*/ 62425 h 248"/>
              <a:gd name="T28" fmla="*/ 532046 w 497"/>
              <a:gd name="T29" fmla="*/ 62425 h 248"/>
              <a:gd name="T30" fmla="*/ 532046 w 497"/>
              <a:gd name="T31" fmla="*/ 239098 h 248"/>
              <a:gd name="T32" fmla="*/ 212578 w 497"/>
              <a:gd name="T33" fmla="*/ 93048 h 248"/>
              <a:gd name="T34" fmla="*/ 212578 w 497"/>
              <a:gd name="T35" fmla="*/ 93048 h 248"/>
              <a:gd name="T36" fmla="*/ 85271 w 497"/>
              <a:gd name="T37" fmla="*/ 93048 h 248"/>
              <a:gd name="T38" fmla="*/ 85271 w 497"/>
              <a:gd name="T39" fmla="*/ 208475 h 248"/>
              <a:gd name="T40" fmla="*/ 212578 w 497"/>
              <a:gd name="T41" fmla="*/ 208475 h 248"/>
              <a:gd name="T42" fmla="*/ 212578 w 497"/>
              <a:gd name="T43" fmla="*/ 93048 h 24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97" h="248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3" y="247"/>
                  <a:pt x="443" y="247"/>
                  <a:pt x="443" y="247"/>
                </a:cubicBezTo>
                <a:cubicBezTo>
                  <a:pt x="470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443" y="203"/>
                </a:moveTo>
                <a:lnTo>
                  <a:pt x="443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203"/>
                </a:lnTo>
                <a:close/>
                <a:moveTo>
                  <a:pt x="177" y="79"/>
                </a:moveTo>
                <a:lnTo>
                  <a:pt x="177" y="79"/>
                </a:lnTo>
                <a:cubicBezTo>
                  <a:pt x="71" y="79"/>
                  <a:pt x="71" y="79"/>
                  <a:pt x="71" y="79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77" y="177"/>
                  <a:pt x="177" y="177"/>
                  <a:pt x="177" y="177"/>
                </a:cubicBezTo>
                <a:lnTo>
                  <a:pt x="177" y="7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6" name="Freeform 93"/>
          <p:cNvSpPr>
            <a:spLocks noChangeArrowheads="1"/>
          </p:cNvSpPr>
          <p:nvPr/>
        </p:nvSpPr>
        <p:spPr bwMode="auto">
          <a:xfrm>
            <a:off x="3459917" y="5240315"/>
            <a:ext cx="314295" cy="153804"/>
          </a:xfrm>
          <a:custGeom>
            <a:avLst/>
            <a:gdLst>
              <a:gd name="T0" fmla="*/ 530845 w 497"/>
              <a:gd name="T1" fmla="*/ 0 h 248"/>
              <a:gd name="T2" fmla="*/ 530845 w 497"/>
              <a:gd name="T3" fmla="*/ 0 h 248"/>
              <a:gd name="T4" fmla="*/ 63653 w 497"/>
              <a:gd name="T5" fmla="*/ 0 h 248"/>
              <a:gd name="T6" fmla="*/ 0 w 497"/>
              <a:gd name="T7" fmla="*/ 62425 h 248"/>
              <a:gd name="T8" fmla="*/ 0 w 497"/>
              <a:gd name="T9" fmla="*/ 239098 h 248"/>
              <a:gd name="T10" fmla="*/ 63653 w 497"/>
              <a:gd name="T11" fmla="*/ 290922 h 248"/>
              <a:gd name="T12" fmla="*/ 530845 w 497"/>
              <a:gd name="T13" fmla="*/ 290922 h 248"/>
              <a:gd name="T14" fmla="*/ 595699 w 497"/>
              <a:gd name="T15" fmla="*/ 239098 h 248"/>
              <a:gd name="T16" fmla="*/ 595699 w 497"/>
              <a:gd name="T17" fmla="*/ 62425 h 248"/>
              <a:gd name="T18" fmla="*/ 530845 w 497"/>
              <a:gd name="T19" fmla="*/ 0 h 248"/>
              <a:gd name="T20" fmla="*/ 530845 w 497"/>
              <a:gd name="T21" fmla="*/ 239098 h 248"/>
              <a:gd name="T22" fmla="*/ 530845 w 497"/>
              <a:gd name="T23" fmla="*/ 239098 h 248"/>
              <a:gd name="T24" fmla="*/ 63653 w 497"/>
              <a:gd name="T25" fmla="*/ 239098 h 248"/>
              <a:gd name="T26" fmla="*/ 63653 w 497"/>
              <a:gd name="T27" fmla="*/ 62425 h 248"/>
              <a:gd name="T28" fmla="*/ 530845 w 497"/>
              <a:gd name="T29" fmla="*/ 62425 h 248"/>
              <a:gd name="T30" fmla="*/ 530845 w 497"/>
              <a:gd name="T31" fmla="*/ 239098 h 24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97" h="248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7" y="247"/>
                  <a:pt x="53" y="247"/>
                </a:cubicBezTo>
                <a:cubicBezTo>
                  <a:pt x="442" y="247"/>
                  <a:pt x="442" y="247"/>
                  <a:pt x="442" y="247"/>
                </a:cubicBezTo>
                <a:cubicBezTo>
                  <a:pt x="470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2" y="0"/>
                </a:cubicBezTo>
                <a:close/>
                <a:moveTo>
                  <a:pt x="442" y="203"/>
                </a:moveTo>
                <a:lnTo>
                  <a:pt x="442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2" y="53"/>
                  <a:pt x="442" y="53"/>
                  <a:pt x="442" y="53"/>
                </a:cubicBezTo>
                <a:lnTo>
                  <a:pt x="442" y="203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7" name="Freeform 94"/>
          <p:cNvSpPr>
            <a:spLocks noChangeArrowheads="1"/>
          </p:cNvSpPr>
          <p:nvPr/>
        </p:nvSpPr>
        <p:spPr bwMode="auto">
          <a:xfrm>
            <a:off x="5957554" y="1499709"/>
            <a:ext cx="314295" cy="142937"/>
          </a:xfrm>
          <a:custGeom>
            <a:avLst/>
            <a:gdLst>
              <a:gd name="T0" fmla="*/ 572928 w 498"/>
              <a:gd name="T1" fmla="*/ 109559 h 223"/>
              <a:gd name="T2" fmla="*/ 572928 w 498"/>
              <a:gd name="T3" fmla="*/ 109559 h 223"/>
              <a:gd name="T4" fmla="*/ 478239 w 498"/>
              <a:gd name="T5" fmla="*/ 10956 h 223"/>
              <a:gd name="T6" fmla="*/ 445877 w 498"/>
              <a:gd name="T7" fmla="*/ 0 h 223"/>
              <a:gd name="T8" fmla="*/ 298450 w 498"/>
              <a:gd name="T9" fmla="*/ 0 h 223"/>
              <a:gd name="T10" fmla="*/ 148626 w 498"/>
              <a:gd name="T11" fmla="*/ 0 h 223"/>
              <a:gd name="T12" fmla="*/ 117462 w 498"/>
              <a:gd name="T13" fmla="*/ 10956 h 223"/>
              <a:gd name="T14" fmla="*/ 21575 w 498"/>
              <a:gd name="T15" fmla="*/ 109559 h 223"/>
              <a:gd name="T16" fmla="*/ 0 w 498"/>
              <a:gd name="T17" fmla="*/ 152165 h 223"/>
              <a:gd name="T18" fmla="*/ 21575 w 498"/>
              <a:gd name="T19" fmla="*/ 238594 h 223"/>
              <a:gd name="T20" fmla="*/ 53937 w 498"/>
              <a:gd name="T21" fmla="*/ 270245 h 223"/>
              <a:gd name="T22" fmla="*/ 541765 w 498"/>
              <a:gd name="T23" fmla="*/ 270245 h 223"/>
              <a:gd name="T24" fmla="*/ 572928 w 498"/>
              <a:gd name="T25" fmla="*/ 238594 h 223"/>
              <a:gd name="T26" fmla="*/ 595701 w 498"/>
              <a:gd name="T27" fmla="*/ 152165 h 223"/>
              <a:gd name="T28" fmla="*/ 572928 w 498"/>
              <a:gd name="T29" fmla="*/ 109559 h 223"/>
              <a:gd name="T30" fmla="*/ 414714 w 498"/>
              <a:gd name="T31" fmla="*/ 119297 h 223"/>
              <a:gd name="T32" fmla="*/ 414714 w 498"/>
              <a:gd name="T33" fmla="*/ 119297 h 223"/>
              <a:gd name="T34" fmla="*/ 414714 w 498"/>
              <a:gd name="T35" fmla="*/ 130253 h 223"/>
              <a:gd name="T36" fmla="*/ 382352 w 498"/>
              <a:gd name="T37" fmla="*/ 183815 h 223"/>
              <a:gd name="T38" fmla="*/ 213350 w 498"/>
              <a:gd name="T39" fmla="*/ 183815 h 223"/>
              <a:gd name="T40" fmla="*/ 180988 w 498"/>
              <a:gd name="T41" fmla="*/ 130253 h 223"/>
              <a:gd name="T42" fmla="*/ 180988 w 498"/>
              <a:gd name="T43" fmla="*/ 119297 h 223"/>
              <a:gd name="T44" fmla="*/ 74313 w 498"/>
              <a:gd name="T45" fmla="*/ 119297 h 223"/>
              <a:gd name="T46" fmla="*/ 127051 w 498"/>
              <a:gd name="T47" fmla="*/ 54779 h 223"/>
              <a:gd name="T48" fmla="*/ 467452 w 498"/>
              <a:gd name="T49" fmla="*/ 54779 h 223"/>
              <a:gd name="T50" fmla="*/ 520190 w 498"/>
              <a:gd name="T51" fmla="*/ 119297 h 223"/>
              <a:gd name="T52" fmla="*/ 414714 w 498"/>
              <a:gd name="T53" fmla="*/ 119297 h 22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98" h="223">
                <a:moveTo>
                  <a:pt x="478" y="90"/>
                </a:moveTo>
                <a:lnTo>
                  <a:pt x="478" y="90"/>
                </a:lnTo>
                <a:cubicBezTo>
                  <a:pt x="470" y="72"/>
                  <a:pt x="425" y="27"/>
                  <a:pt x="399" y="9"/>
                </a:cubicBezTo>
                <a:cubicBezTo>
                  <a:pt x="399" y="0"/>
                  <a:pt x="390" y="0"/>
                  <a:pt x="372" y="0"/>
                </a:cubicBezTo>
                <a:cubicBezTo>
                  <a:pt x="364" y="0"/>
                  <a:pt x="249" y="0"/>
                  <a:pt x="249" y="0"/>
                </a:cubicBezTo>
                <a:cubicBezTo>
                  <a:pt x="249" y="0"/>
                  <a:pt x="133" y="0"/>
                  <a:pt x="124" y="0"/>
                </a:cubicBezTo>
                <a:cubicBezTo>
                  <a:pt x="106" y="0"/>
                  <a:pt x="98" y="0"/>
                  <a:pt x="98" y="9"/>
                </a:cubicBezTo>
                <a:cubicBezTo>
                  <a:pt x="71" y="27"/>
                  <a:pt x="27" y="72"/>
                  <a:pt x="18" y="90"/>
                </a:cubicBezTo>
                <a:cubicBezTo>
                  <a:pt x="0" y="98"/>
                  <a:pt x="0" y="107"/>
                  <a:pt x="0" y="125"/>
                </a:cubicBezTo>
                <a:cubicBezTo>
                  <a:pt x="18" y="196"/>
                  <a:pt x="18" y="196"/>
                  <a:pt x="18" y="196"/>
                </a:cubicBezTo>
                <a:cubicBezTo>
                  <a:pt x="18" y="213"/>
                  <a:pt x="36" y="222"/>
                  <a:pt x="45" y="222"/>
                </a:cubicBezTo>
                <a:cubicBezTo>
                  <a:pt x="452" y="222"/>
                  <a:pt x="452" y="222"/>
                  <a:pt x="452" y="222"/>
                </a:cubicBezTo>
                <a:cubicBezTo>
                  <a:pt x="461" y="222"/>
                  <a:pt x="478" y="213"/>
                  <a:pt x="478" y="196"/>
                </a:cubicBezTo>
                <a:cubicBezTo>
                  <a:pt x="497" y="125"/>
                  <a:pt x="497" y="125"/>
                  <a:pt x="497" y="125"/>
                </a:cubicBezTo>
                <a:cubicBezTo>
                  <a:pt x="497" y="107"/>
                  <a:pt x="497" y="98"/>
                  <a:pt x="478" y="90"/>
                </a:cubicBezTo>
                <a:close/>
                <a:moveTo>
                  <a:pt x="346" y="98"/>
                </a:moveTo>
                <a:lnTo>
                  <a:pt x="346" y="98"/>
                </a:lnTo>
                <a:lnTo>
                  <a:pt x="346" y="107"/>
                </a:lnTo>
                <a:cubicBezTo>
                  <a:pt x="319" y="151"/>
                  <a:pt x="319" y="151"/>
                  <a:pt x="319" y="151"/>
                </a:cubicBezTo>
                <a:cubicBezTo>
                  <a:pt x="178" y="151"/>
                  <a:pt x="178" y="151"/>
                  <a:pt x="178" y="151"/>
                </a:cubicBezTo>
                <a:cubicBezTo>
                  <a:pt x="151" y="107"/>
                  <a:pt x="151" y="107"/>
                  <a:pt x="151" y="107"/>
                </a:cubicBezTo>
                <a:lnTo>
                  <a:pt x="151" y="98"/>
                </a:lnTo>
                <a:cubicBezTo>
                  <a:pt x="62" y="98"/>
                  <a:pt x="62" y="98"/>
                  <a:pt x="62" y="98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390" y="45"/>
                  <a:pt x="390" y="45"/>
                  <a:pt x="390" y="45"/>
                </a:cubicBezTo>
                <a:cubicBezTo>
                  <a:pt x="434" y="98"/>
                  <a:pt x="434" y="98"/>
                  <a:pt x="434" y="98"/>
                </a:cubicBezTo>
                <a:lnTo>
                  <a:pt x="346" y="9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8" name="Freeform 96"/>
          <p:cNvSpPr>
            <a:spLocks noChangeArrowheads="1"/>
          </p:cNvSpPr>
          <p:nvPr/>
        </p:nvSpPr>
        <p:spPr bwMode="auto">
          <a:xfrm>
            <a:off x="6584471" y="5184311"/>
            <a:ext cx="313459" cy="274172"/>
          </a:xfrm>
          <a:custGeom>
            <a:avLst/>
            <a:gdLst>
              <a:gd name="T0" fmla="*/ 529432 w 497"/>
              <a:gd name="T1" fmla="*/ 0 h 435"/>
              <a:gd name="T2" fmla="*/ 529432 w 497"/>
              <a:gd name="T3" fmla="*/ 0 h 435"/>
              <a:gd name="T4" fmla="*/ 63484 w 497"/>
              <a:gd name="T5" fmla="*/ 0 h 435"/>
              <a:gd name="T6" fmla="*/ 0 w 497"/>
              <a:gd name="T7" fmla="*/ 52669 h 435"/>
              <a:gd name="T8" fmla="*/ 0 w 497"/>
              <a:gd name="T9" fmla="*/ 381847 h 435"/>
              <a:gd name="T10" fmla="*/ 52704 w 497"/>
              <a:gd name="T11" fmla="*/ 456061 h 435"/>
              <a:gd name="T12" fmla="*/ 191650 w 497"/>
              <a:gd name="T13" fmla="*/ 477608 h 435"/>
              <a:gd name="T14" fmla="*/ 147331 w 497"/>
              <a:gd name="T15" fmla="*/ 519503 h 435"/>
              <a:gd name="T16" fmla="*/ 445586 w 497"/>
              <a:gd name="T17" fmla="*/ 519503 h 435"/>
              <a:gd name="T18" fmla="*/ 402464 w 497"/>
              <a:gd name="T19" fmla="*/ 477608 h 435"/>
              <a:gd name="T20" fmla="*/ 540213 w 497"/>
              <a:gd name="T21" fmla="*/ 456061 h 435"/>
              <a:gd name="T22" fmla="*/ 594114 w 497"/>
              <a:gd name="T23" fmla="*/ 381847 h 435"/>
              <a:gd name="T24" fmla="*/ 594114 w 497"/>
              <a:gd name="T25" fmla="*/ 52669 h 435"/>
              <a:gd name="T26" fmla="*/ 529432 w 497"/>
              <a:gd name="T27" fmla="*/ 0 h 435"/>
              <a:gd name="T28" fmla="*/ 529432 w 497"/>
              <a:gd name="T29" fmla="*/ 381847 h 435"/>
              <a:gd name="T30" fmla="*/ 529432 w 497"/>
              <a:gd name="T31" fmla="*/ 381847 h 435"/>
              <a:gd name="T32" fmla="*/ 63484 w 497"/>
              <a:gd name="T33" fmla="*/ 381847 h 435"/>
              <a:gd name="T34" fmla="*/ 63484 w 497"/>
              <a:gd name="T35" fmla="*/ 52669 h 435"/>
              <a:gd name="T36" fmla="*/ 529432 w 497"/>
              <a:gd name="T37" fmla="*/ 52669 h 435"/>
              <a:gd name="T38" fmla="*/ 529432 w 497"/>
              <a:gd name="T39" fmla="*/ 381847 h 43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97" h="435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17"/>
                  <a:pt x="0" y="44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45"/>
                  <a:pt x="17" y="372"/>
                  <a:pt x="44" y="381"/>
                </a:cubicBezTo>
                <a:cubicBezTo>
                  <a:pt x="160" y="399"/>
                  <a:pt x="160" y="399"/>
                  <a:pt x="160" y="399"/>
                </a:cubicBezTo>
                <a:cubicBezTo>
                  <a:pt x="160" y="399"/>
                  <a:pt x="62" y="434"/>
                  <a:pt x="123" y="434"/>
                </a:cubicBezTo>
                <a:cubicBezTo>
                  <a:pt x="372" y="434"/>
                  <a:pt x="372" y="434"/>
                  <a:pt x="372" y="434"/>
                </a:cubicBezTo>
                <a:cubicBezTo>
                  <a:pt x="434" y="434"/>
                  <a:pt x="336" y="399"/>
                  <a:pt x="336" y="399"/>
                </a:cubicBezTo>
                <a:cubicBezTo>
                  <a:pt x="451" y="381"/>
                  <a:pt x="451" y="381"/>
                  <a:pt x="451" y="381"/>
                </a:cubicBezTo>
                <a:cubicBezTo>
                  <a:pt x="479" y="372"/>
                  <a:pt x="496" y="345"/>
                  <a:pt x="496" y="319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7"/>
                  <a:pt x="470" y="0"/>
                  <a:pt x="442" y="0"/>
                </a:cubicBezTo>
                <a:close/>
                <a:moveTo>
                  <a:pt x="442" y="319"/>
                </a:moveTo>
                <a:lnTo>
                  <a:pt x="442" y="319"/>
                </a:lnTo>
                <a:cubicBezTo>
                  <a:pt x="53" y="319"/>
                  <a:pt x="53" y="319"/>
                  <a:pt x="53" y="319"/>
                </a:cubicBezTo>
                <a:cubicBezTo>
                  <a:pt x="53" y="44"/>
                  <a:pt x="53" y="44"/>
                  <a:pt x="53" y="44"/>
                </a:cubicBezTo>
                <a:cubicBezTo>
                  <a:pt x="442" y="44"/>
                  <a:pt x="442" y="44"/>
                  <a:pt x="442" y="44"/>
                </a:cubicBezTo>
                <a:lnTo>
                  <a:pt x="442" y="31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9" name="Freeform 97"/>
          <p:cNvSpPr>
            <a:spLocks noChangeArrowheads="1"/>
          </p:cNvSpPr>
          <p:nvPr/>
        </p:nvSpPr>
        <p:spPr bwMode="auto">
          <a:xfrm>
            <a:off x="7834126" y="3933819"/>
            <a:ext cx="314295" cy="269992"/>
          </a:xfrm>
          <a:custGeom>
            <a:avLst/>
            <a:gdLst>
              <a:gd name="T0" fmla="*/ 276231 w 497"/>
              <a:gd name="T1" fmla="*/ 278047 h 426"/>
              <a:gd name="T2" fmla="*/ 276231 w 497"/>
              <a:gd name="T3" fmla="*/ 278047 h 426"/>
              <a:gd name="T4" fmla="*/ 329076 w 497"/>
              <a:gd name="T5" fmla="*/ 278047 h 426"/>
              <a:gd name="T6" fmla="*/ 329076 w 497"/>
              <a:gd name="T7" fmla="*/ 331008 h 426"/>
              <a:gd name="T8" fmla="*/ 595699 w 497"/>
              <a:gd name="T9" fmla="*/ 331008 h 426"/>
              <a:gd name="T10" fmla="*/ 584890 w 497"/>
              <a:gd name="T11" fmla="*/ 160088 h 426"/>
              <a:gd name="T12" fmla="*/ 532046 w 497"/>
              <a:gd name="T13" fmla="*/ 96293 h 426"/>
              <a:gd name="T14" fmla="*/ 435965 w 497"/>
              <a:gd name="T15" fmla="*/ 96293 h 426"/>
              <a:gd name="T16" fmla="*/ 404739 w 497"/>
              <a:gd name="T17" fmla="*/ 32499 h 426"/>
              <a:gd name="T18" fmla="*/ 360302 w 497"/>
              <a:gd name="T19" fmla="*/ 0 h 426"/>
              <a:gd name="T20" fmla="*/ 232995 w 497"/>
              <a:gd name="T21" fmla="*/ 0 h 426"/>
              <a:gd name="T22" fmla="*/ 201769 w 497"/>
              <a:gd name="T23" fmla="*/ 32499 h 426"/>
              <a:gd name="T24" fmla="*/ 159734 w 497"/>
              <a:gd name="T25" fmla="*/ 96293 h 426"/>
              <a:gd name="T26" fmla="*/ 63653 w 497"/>
              <a:gd name="T27" fmla="*/ 96293 h 426"/>
              <a:gd name="T28" fmla="*/ 10809 w 497"/>
              <a:gd name="T29" fmla="*/ 160088 h 426"/>
              <a:gd name="T30" fmla="*/ 0 w 497"/>
              <a:gd name="T31" fmla="*/ 331008 h 426"/>
              <a:gd name="T32" fmla="*/ 276231 w 497"/>
              <a:gd name="T33" fmla="*/ 331008 h 426"/>
              <a:gd name="T34" fmla="*/ 276231 w 497"/>
              <a:gd name="T35" fmla="*/ 278047 h 426"/>
              <a:gd name="T36" fmla="*/ 223387 w 497"/>
              <a:gd name="T37" fmla="*/ 63794 h 426"/>
              <a:gd name="T38" fmla="*/ 223387 w 497"/>
              <a:gd name="T39" fmla="*/ 63794 h 426"/>
              <a:gd name="T40" fmla="*/ 254613 w 497"/>
              <a:gd name="T41" fmla="*/ 43332 h 426"/>
              <a:gd name="T42" fmla="*/ 341086 w 497"/>
              <a:gd name="T43" fmla="*/ 43332 h 426"/>
              <a:gd name="T44" fmla="*/ 371111 w 497"/>
              <a:gd name="T45" fmla="*/ 63794 h 426"/>
              <a:gd name="T46" fmla="*/ 383121 w 497"/>
              <a:gd name="T47" fmla="*/ 96293 h 426"/>
              <a:gd name="T48" fmla="*/ 212578 w 497"/>
              <a:gd name="T49" fmla="*/ 96293 h 426"/>
              <a:gd name="T50" fmla="*/ 223387 w 497"/>
              <a:gd name="T51" fmla="*/ 63794 h 426"/>
              <a:gd name="T52" fmla="*/ 329076 w 497"/>
              <a:gd name="T53" fmla="*/ 427302 h 426"/>
              <a:gd name="T54" fmla="*/ 329076 w 497"/>
              <a:gd name="T55" fmla="*/ 427302 h 426"/>
              <a:gd name="T56" fmla="*/ 276231 w 497"/>
              <a:gd name="T57" fmla="*/ 427302 h 426"/>
              <a:gd name="T58" fmla="*/ 276231 w 497"/>
              <a:gd name="T59" fmla="*/ 363507 h 426"/>
              <a:gd name="T60" fmla="*/ 10809 w 497"/>
              <a:gd name="T61" fmla="*/ 363507 h 426"/>
              <a:gd name="T62" fmla="*/ 20417 w 497"/>
              <a:gd name="T63" fmla="*/ 458597 h 426"/>
              <a:gd name="T64" fmla="*/ 74462 w 497"/>
              <a:gd name="T65" fmla="*/ 511558 h 426"/>
              <a:gd name="T66" fmla="*/ 521237 w 497"/>
              <a:gd name="T67" fmla="*/ 511558 h 426"/>
              <a:gd name="T68" fmla="*/ 574081 w 497"/>
              <a:gd name="T69" fmla="*/ 458597 h 426"/>
              <a:gd name="T70" fmla="*/ 584890 w 497"/>
              <a:gd name="T71" fmla="*/ 363507 h 426"/>
              <a:gd name="T72" fmla="*/ 329076 w 497"/>
              <a:gd name="T73" fmla="*/ 363507 h 426"/>
              <a:gd name="T74" fmla="*/ 329076 w 497"/>
              <a:gd name="T75" fmla="*/ 427302 h 42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0" name="Freeform 99"/>
          <p:cNvSpPr>
            <a:spLocks noChangeArrowheads="1"/>
          </p:cNvSpPr>
          <p:nvPr/>
        </p:nvSpPr>
        <p:spPr bwMode="auto">
          <a:xfrm>
            <a:off x="2833834" y="4598351"/>
            <a:ext cx="314295" cy="191419"/>
          </a:xfrm>
          <a:custGeom>
            <a:avLst/>
            <a:gdLst>
              <a:gd name="T0" fmla="*/ 457583 w 497"/>
              <a:gd name="T1" fmla="*/ 181169 h 303"/>
              <a:gd name="T2" fmla="*/ 457583 w 497"/>
              <a:gd name="T3" fmla="*/ 181169 h 303"/>
              <a:gd name="T4" fmla="*/ 521237 w 497"/>
              <a:gd name="T5" fmla="*/ 53991 h 303"/>
              <a:gd name="T6" fmla="*/ 564473 w 497"/>
              <a:gd name="T7" fmla="*/ 53991 h 303"/>
              <a:gd name="T8" fmla="*/ 457583 w 497"/>
              <a:gd name="T9" fmla="*/ 0 h 303"/>
              <a:gd name="T10" fmla="*/ 159734 w 497"/>
              <a:gd name="T11" fmla="*/ 0 h 303"/>
              <a:gd name="T12" fmla="*/ 0 w 497"/>
              <a:gd name="T13" fmla="*/ 181169 h 303"/>
              <a:gd name="T14" fmla="*/ 159734 w 497"/>
              <a:gd name="T15" fmla="*/ 362338 h 303"/>
              <a:gd name="T16" fmla="*/ 457583 w 497"/>
              <a:gd name="T17" fmla="*/ 362338 h 303"/>
              <a:gd name="T18" fmla="*/ 564473 w 497"/>
              <a:gd name="T19" fmla="*/ 308347 h 303"/>
              <a:gd name="T20" fmla="*/ 521237 w 497"/>
              <a:gd name="T21" fmla="*/ 308347 h 303"/>
              <a:gd name="T22" fmla="*/ 457583 w 497"/>
              <a:gd name="T23" fmla="*/ 181169 h 303"/>
              <a:gd name="T24" fmla="*/ 372312 w 497"/>
              <a:gd name="T25" fmla="*/ 235160 h 303"/>
              <a:gd name="T26" fmla="*/ 372312 w 497"/>
              <a:gd name="T27" fmla="*/ 235160 h 303"/>
              <a:gd name="T28" fmla="*/ 362704 w 497"/>
              <a:gd name="T29" fmla="*/ 235160 h 303"/>
              <a:gd name="T30" fmla="*/ 265422 w 497"/>
              <a:gd name="T31" fmla="*/ 202765 h 303"/>
              <a:gd name="T32" fmla="*/ 254613 w 497"/>
              <a:gd name="T33" fmla="*/ 235160 h 303"/>
              <a:gd name="T34" fmla="*/ 223387 w 497"/>
              <a:gd name="T35" fmla="*/ 244758 h 303"/>
              <a:gd name="T36" fmla="*/ 117699 w 497"/>
              <a:gd name="T37" fmla="*/ 149974 h 303"/>
              <a:gd name="T38" fmla="*/ 106890 w 497"/>
              <a:gd name="T39" fmla="*/ 128378 h 303"/>
              <a:gd name="T40" fmla="*/ 127307 w 497"/>
              <a:gd name="T41" fmla="*/ 128378 h 303"/>
              <a:gd name="T42" fmla="*/ 212578 w 497"/>
              <a:gd name="T43" fmla="*/ 171571 h 303"/>
              <a:gd name="T44" fmla="*/ 234196 w 497"/>
              <a:gd name="T45" fmla="*/ 139176 h 303"/>
              <a:gd name="T46" fmla="*/ 265422 w 497"/>
              <a:gd name="T47" fmla="*/ 128378 h 303"/>
              <a:gd name="T48" fmla="*/ 372312 w 497"/>
              <a:gd name="T49" fmla="*/ 224362 h 303"/>
              <a:gd name="T50" fmla="*/ 372312 w 497"/>
              <a:gd name="T51" fmla="*/ 235160 h 303"/>
              <a:gd name="T52" fmla="*/ 564473 w 497"/>
              <a:gd name="T53" fmla="*/ 117580 h 303"/>
              <a:gd name="T54" fmla="*/ 564473 w 497"/>
              <a:gd name="T55" fmla="*/ 117580 h 303"/>
              <a:gd name="T56" fmla="*/ 542855 w 497"/>
              <a:gd name="T57" fmla="*/ 117580 h 303"/>
              <a:gd name="T58" fmla="*/ 510428 w 497"/>
              <a:gd name="T59" fmla="*/ 181169 h 303"/>
              <a:gd name="T60" fmla="*/ 542855 w 497"/>
              <a:gd name="T61" fmla="*/ 244758 h 303"/>
              <a:gd name="T62" fmla="*/ 564473 w 497"/>
              <a:gd name="T63" fmla="*/ 244758 h 303"/>
              <a:gd name="T64" fmla="*/ 595699 w 497"/>
              <a:gd name="T65" fmla="*/ 181169 h 303"/>
              <a:gd name="T66" fmla="*/ 564473 w 497"/>
              <a:gd name="T67" fmla="*/ 117580 h 30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303">
                <a:moveTo>
                  <a:pt x="381" y="151"/>
                </a:moveTo>
                <a:lnTo>
                  <a:pt x="381" y="151"/>
                </a:lnTo>
                <a:cubicBezTo>
                  <a:pt x="381" y="90"/>
                  <a:pt x="417" y="45"/>
                  <a:pt x="434" y="45"/>
                </a:cubicBezTo>
                <a:cubicBezTo>
                  <a:pt x="443" y="45"/>
                  <a:pt x="470" y="45"/>
                  <a:pt x="470" y="45"/>
                </a:cubicBezTo>
                <a:cubicBezTo>
                  <a:pt x="452" y="18"/>
                  <a:pt x="443" y="0"/>
                  <a:pt x="381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36" y="0"/>
                  <a:pt x="0" y="90"/>
                  <a:pt x="0" y="151"/>
                </a:cubicBezTo>
                <a:cubicBezTo>
                  <a:pt x="0" y="213"/>
                  <a:pt x="36" y="302"/>
                  <a:pt x="133" y="302"/>
                </a:cubicBezTo>
                <a:cubicBezTo>
                  <a:pt x="381" y="302"/>
                  <a:pt x="381" y="302"/>
                  <a:pt x="381" y="302"/>
                </a:cubicBezTo>
                <a:cubicBezTo>
                  <a:pt x="443" y="302"/>
                  <a:pt x="452" y="284"/>
                  <a:pt x="470" y="257"/>
                </a:cubicBezTo>
                <a:cubicBezTo>
                  <a:pt x="470" y="257"/>
                  <a:pt x="461" y="257"/>
                  <a:pt x="434" y="257"/>
                </a:cubicBezTo>
                <a:cubicBezTo>
                  <a:pt x="417" y="257"/>
                  <a:pt x="381" y="222"/>
                  <a:pt x="381" y="151"/>
                </a:cubicBezTo>
                <a:close/>
                <a:moveTo>
                  <a:pt x="310" y="196"/>
                </a:moveTo>
                <a:lnTo>
                  <a:pt x="310" y="196"/>
                </a:lnTo>
                <a:cubicBezTo>
                  <a:pt x="310" y="204"/>
                  <a:pt x="302" y="196"/>
                  <a:pt x="302" y="196"/>
                </a:cubicBezTo>
                <a:cubicBezTo>
                  <a:pt x="221" y="169"/>
                  <a:pt x="221" y="169"/>
                  <a:pt x="221" y="169"/>
                </a:cubicBezTo>
                <a:cubicBezTo>
                  <a:pt x="221" y="169"/>
                  <a:pt x="221" y="178"/>
                  <a:pt x="212" y="196"/>
                </a:cubicBezTo>
                <a:cubicBezTo>
                  <a:pt x="204" y="204"/>
                  <a:pt x="204" y="222"/>
                  <a:pt x="186" y="204"/>
                </a:cubicBezTo>
                <a:cubicBezTo>
                  <a:pt x="159" y="187"/>
                  <a:pt x="98" y="125"/>
                  <a:pt x="98" y="125"/>
                </a:cubicBezTo>
                <a:cubicBezTo>
                  <a:pt x="98" y="125"/>
                  <a:pt x="89" y="116"/>
                  <a:pt x="89" y="107"/>
                </a:cubicBezTo>
                <a:cubicBezTo>
                  <a:pt x="98" y="107"/>
                  <a:pt x="106" y="107"/>
                  <a:pt x="106" y="107"/>
                </a:cubicBezTo>
                <a:cubicBezTo>
                  <a:pt x="177" y="143"/>
                  <a:pt x="177" y="143"/>
                  <a:pt x="177" y="143"/>
                </a:cubicBezTo>
                <a:cubicBezTo>
                  <a:pt x="177" y="143"/>
                  <a:pt x="186" y="125"/>
                  <a:pt x="195" y="116"/>
                </a:cubicBezTo>
                <a:cubicBezTo>
                  <a:pt x="195" y="98"/>
                  <a:pt x="204" y="90"/>
                  <a:pt x="221" y="107"/>
                </a:cubicBezTo>
                <a:cubicBezTo>
                  <a:pt x="239" y="116"/>
                  <a:pt x="310" y="187"/>
                  <a:pt x="310" y="187"/>
                </a:cubicBezTo>
                <a:cubicBezTo>
                  <a:pt x="310" y="187"/>
                  <a:pt x="319" y="196"/>
                  <a:pt x="310" y="196"/>
                </a:cubicBezTo>
                <a:close/>
                <a:moveTo>
                  <a:pt x="470" y="98"/>
                </a:moveTo>
                <a:lnTo>
                  <a:pt x="470" y="98"/>
                </a:lnTo>
                <a:cubicBezTo>
                  <a:pt x="452" y="98"/>
                  <a:pt x="452" y="98"/>
                  <a:pt x="452" y="98"/>
                </a:cubicBezTo>
                <a:cubicBezTo>
                  <a:pt x="434" y="98"/>
                  <a:pt x="425" y="125"/>
                  <a:pt x="425" y="151"/>
                </a:cubicBezTo>
                <a:cubicBezTo>
                  <a:pt x="425" y="178"/>
                  <a:pt x="434" y="204"/>
                  <a:pt x="452" y="204"/>
                </a:cubicBezTo>
                <a:cubicBezTo>
                  <a:pt x="470" y="204"/>
                  <a:pt x="470" y="204"/>
                  <a:pt x="470" y="204"/>
                </a:cubicBezTo>
                <a:cubicBezTo>
                  <a:pt x="478" y="204"/>
                  <a:pt x="496" y="178"/>
                  <a:pt x="496" y="151"/>
                </a:cubicBezTo>
                <a:cubicBezTo>
                  <a:pt x="496" y="125"/>
                  <a:pt x="478" y="98"/>
                  <a:pt x="470" y="9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1" name="Freeform 100"/>
          <p:cNvSpPr>
            <a:spLocks noChangeArrowheads="1"/>
          </p:cNvSpPr>
          <p:nvPr/>
        </p:nvSpPr>
        <p:spPr bwMode="auto">
          <a:xfrm>
            <a:off x="5957554" y="3967256"/>
            <a:ext cx="314295" cy="203121"/>
          </a:xfrm>
          <a:custGeom>
            <a:avLst/>
            <a:gdLst>
              <a:gd name="T0" fmla="*/ 456664 w 498"/>
              <a:gd name="T1" fmla="*/ 107290 h 320"/>
              <a:gd name="T2" fmla="*/ 456664 w 498"/>
              <a:gd name="T3" fmla="*/ 107290 h 320"/>
              <a:gd name="T4" fmla="*/ 425501 w 498"/>
              <a:gd name="T5" fmla="*/ 107290 h 320"/>
              <a:gd name="T6" fmla="*/ 276875 w 498"/>
              <a:gd name="T7" fmla="*/ 0 h 320"/>
              <a:gd name="T8" fmla="*/ 117462 w 498"/>
              <a:gd name="T9" fmla="*/ 161538 h 320"/>
              <a:gd name="T10" fmla="*/ 117462 w 498"/>
              <a:gd name="T11" fmla="*/ 180826 h 320"/>
              <a:gd name="T12" fmla="*/ 106675 w 498"/>
              <a:gd name="T13" fmla="*/ 180826 h 320"/>
              <a:gd name="T14" fmla="*/ 0 w 498"/>
              <a:gd name="T15" fmla="*/ 289322 h 320"/>
              <a:gd name="T16" fmla="*/ 106675 w 498"/>
              <a:gd name="T17" fmla="*/ 384556 h 320"/>
              <a:gd name="T18" fmla="*/ 456664 w 498"/>
              <a:gd name="T19" fmla="*/ 384556 h 320"/>
              <a:gd name="T20" fmla="*/ 595701 w 498"/>
              <a:gd name="T21" fmla="*/ 245923 h 320"/>
              <a:gd name="T22" fmla="*/ 456664 w 498"/>
              <a:gd name="T23" fmla="*/ 107290 h 320"/>
              <a:gd name="T24" fmla="*/ 340401 w 498"/>
              <a:gd name="T25" fmla="*/ 235074 h 320"/>
              <a:gd name="T26" fmla="*/ 340401 w 498"/>
              <a:gd name="T27" fmla="*/ 235074 h 320"/>
              <a:gd name="T28" fmla="*/ 255301 w 498"/>
              <a:gd name="T29" fmla="*/ 331514 h 320"/>
              <a:gd name="T30" fmla="*/ 233726 w 498"/>
              <a:gd name="T31" fmla="*/ 331514 h 320"/>
              <a:gd name="T32" fmla="*/ 233726 w 498"/>
              <a:gd name="T33" fmla="*/ 320665 h 320"/>
              <a:gd name="T34" fmla="*/ 233726 w 498"/>
              <a:gd name="T35" fmla="*/ 309815 h 320"/>
              <a:gd name="T36" fmla="*/ 266088 w 498"/>
              <a:gd name="T37" fmla="*/ 245923 h 320"/>
              <a:gd name="T38" fmla="*/ 244513 w 498"/>
              <a:gd name="T39" fmla="*/ 235074 h 320"/>
              <a:gd name="T40" fmla="*/ 244513 w 498"/>
              <a:gd name="T41" fmla="*/ 235074 h 320"/>
              <a:gd name="T42" fmla="*/ 222939 w 498"/>
              <a:gd name="T43" fmla="*/ 214580 h 320"/>
              <a:gd name="T44" fmla="*/ 233726 w 498"/>
              <a:gd name="T45" fmla="*/ 192881 h 320"/>
              <a:gd name="T46" fmla="*/ 309237 w 498"/>
              <a:gd name="T47" fmla="*/ 107290 h 320"/>
              <a:gd name="T48" fmla="*/ 329613 w 498"/>
              <a:gd name="T49" fmla="*/ 96441 h 320"/>
              <a:gd name="T50" fmla="*/ 340401 w 498"/>
              <a:gd name="T51" fmla="*/ 107290 h 320"/>
              <a:gd name="T52" fmla="*/ 329613 w 498"/>
              <a:gd name="T53" fmla="*/ 127784 h 320"/>
              <a:gd name="T54" fmla="*/ 298450 w 498"/>
              <a:gd name="T55" fmla="*/ 192881 h 320"/>
              <a:gd name="T56" fmla="*/ 329613 w 498"/>
              <a:gd name="T57" fmla="*/ 203731 h 320"/>
              <a:gd name="T58" fmla="*/ 329613 w 498"/>
              <a:gd name="T59" fmla="*/ 203731 h 320"/>
              <a:gd name="T60" fmla="*/ 351188 w 498"/>
              <a:gd name="T61" fmla="*/ 225430 h 320"/>
              <a:gd name="T62" fmla="*/ 340401 w 498"/>
              <a:gd name="T63" fmla="*/ 235074 h 32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2" name="Freeform 101"/>
          <p:cNvSpPr>
            <a:spLocks noChangeArrowheads="1"/>
          </p:cNvSpPr>
          <p:nvPr/>
        </p:nvSpPr>
        <p:spPr bwMode="auto">
          <a:xfrm>
            <a:off x="8458536" y="3325292"/>
            <a:ext cx="313459" cy="240736"/>
          </a:xfrm>
          <a:custGeom>
            <a:avLst/>
            <a:gdLst>
              <a:gd name="T0" fmla="*/ 95825 w 497"/>
              <a:gd name="T1" fmla="*/ 296821 h 382"/>
              <a:gd name="T2" fmla="*/ 95825 w 497"/>
              <a:gd name="T3" fmla="*/ 296821 h 382"/>
              <a:gd name="T4" fmla="*/ 190452 w 497"/>
              <a:gd name="T5" fmla="*/ 392570 h 382"/>
              <a:gd name="T6" fmla="*/ 297057 w 497"/>
              <a:gd name="T7" fmla="*/ 456003 h 382"/>
              <a:gd name="T8" fmla="*/ 403662 w 497"/>
              <a:gd name="T9" fmla="*/ 403341 h 382"/>
              <a:gd name="T10" fmla="*/ 467146 w 497"/>
              <a:gd name="T11" fmla="*/ 308790 h 382"/>
              <a:gd name="T12" fmla="*/ 297057 w 497"/>
              <a:gd name="T13" fmla="*/ 392570 h 382"/>
              <a:gd name="T14" fmla="*/ 95825 w 497"/>
              <a:gd name="T15" fmla="*/ 296821 h 382"/>
              <a:gd name="T16" fmla="*/ 583334 w 497"/>
              <a:gd name="T17" fmla="*/ 148410 h 382"/>
              <a:gd name="T18" fmla="*/ 583334 w 497"/>
              <a:gd name="T19" fmla="*/ 148410 h 382"/>
              <a:gd name="T20" fmla="*/ 328200 w 497"/>
              <a:gd name="T21" fmla="*/ 10772 h 382"/>
              <a:gd name="T22" fmla="*/ 264716 w 497"/>
              <a:gd name="T23" fmla="*/ 10772 h 382"/>
              <a:gd name="T24" fmla="*/ 10780 w 497"/>
              <a:gd name="T25" fmla="*/ 148410 h 382"/>
              <a:gd name="T26" fmla="*/ 10780 w 497"/>
              <a:gd name="T27" fmla="*/ 191497 h 382"/>
              <a:gd name="T28" fmla="*/ 264716 w 497"/>
              <a:gd name="T29" fmla="*/ 329136 h 382"/>
              <a:gd name="T30" fmla="*/ 328200 w 497"/>
              <a:gd name="T31" fmla="*/ 329136 h 382"/>
              <a:gd name="T32" fmla="*/ 488707 w 497"/>
              <a:gd name="T33" fmla="*/ 233387 h 382"/>
              <a:gd name="T34" fmla="*/ 318618 w 497"/>
              <a:gd name="T35" fmla="*/ 191497 h 382"/>
              <a:gd name="T36" fmla="*/ 297057 w 497"/>
              <a:gd name="T37" fmla="*/ 201072 h 382"/>
              <a:gd name="T38" fmla="*/ 243156 w 497"/>
              <a:gd name="T39" fmla="*/ 159182 h 382"/>
              <a:gd name="T40" fmla="*/ 297057 w 497"/>
              <a:gd name="T41" fmla="*/ 128064 h 382"/>
              <a:gd name="T42" fmla="*/ 350959 w 497"/>
              <a:gd name="T43" fmla="*/ 148410 h 382"/>
              <a:gd name="T44" fmla="*/ 530630 w 497"/>
              <a:gd name="T45" fmla="*/ 211844 h 382"/>
              <a:gd name="T46" fmla="*/ 583334 w 497"/>
              <a:gd name="T47" fmla="*/ 191497 h 382"/>
              <a:gd name="T48" fmla="*/ 583334 w 497"/>
              <a:gd name="T49" fmla="*/ 148410 h 382"/>
              <a:gd name="T50" fmla="*/ 509070 w 497"/>
              <a:gd name="T51" fmla="*/ 414113 h 382"/>
              <a:gd name="T52" fmla="*/ 509070 w 497"/>
              <a:gd name="T53" fmla="*/ 414113 h 382"/>
              <a:gd name="T54" fmla="*/ 552191 w 497"/>
              <a:gd name="T55" fmla="*/ 403341 h 382"/>
              <a:gd name="T56" fmla="*/ 530630 w 497"/>
              <a:gd name="T57" fmla="*/ 211844 h 382"/>
              <a:gd name="T58" fmla="*/ 488707 w 497"/>
              <a:gd name="T59" fmla="*/ 233387 h 382"/>
              <a:gd name="T60" fmla="*/ 509070 w 497"/>
              <a:gd name="T61" fmla="*/ 414113 h 38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3" name="Freeform 102"/>
          <p:cNvSpPr>
            <a:spLocks noChangeArrowheads="1"/>
          </p:cNvSpPr>
          <p:nvPr/>
        </p:nvSpPr>
        <p:spPr bwMode="auto">
          <a:xfrm>
            <a:off x="1585851" y="3303559"/>
            <a:ext cx="311787" cy="280859"/>
          </a:xfrm>
          <a:custGeom>
            <a:avLst/>
            <a:gdLst>
              <a:gd name="T0" fmla="*/ 95122 w 498"/>
              <a:gd name="T1" fmla="*/ 180996 h 445"/>
              <a:gd name="T2" fmla="*/ 95122 w 498"/>
              <a:gd name="T3" fmla="*/ 180996 h 445"/>
              <a:gd name="T4" fmla="*/ 168842 w 498"/>
              <a:gd name="T5" fmla="*/ 202572 h 445"/>
              <a:gd name="T6" fmla="*/ 179544 w 498"/>
              <a:gd name="T7" fmla="*/ 202572 h 445"/>
              <a:gd name="T8" fmla="*/ 231861 w 498"/>
              <a:gd name="T9" fmla="*/ 160619 h 445"/>
              <a:gd name="T10" fmla="*/ 231861 w 498"/>
              <a:gd name="T11" fmla="*/ 149831 h 445"/>
              <a:gd name="T12" fmla="*/ 211647 w 498"/>
              <a:gd name="T13" fmla="*/ 128256 h 445"/>
              <a:gd name="T14" fmla="*/ 326983 w 498"/>
              <a:gd name="T15" fmla="*/ 11987 h 445"/>
              <a:gd name="T16" fmla="*/ 231861 w 498"/>
              <a:gd name="T17" fmla="*/ 0 h 445"/>
              <a:gd name="T18" fmla="*/ 127226 w 498"/>
              <a:gd name="T19" fmla="*/ 64727 h 445"/>
              <a:gd name="T20" fmla="*/ 85610 w 498"/>
              <a:gd name="T21" fmla="*/ 97091 h 445"/>
              <a:gd name="T22" fmla="*/ 63019 w 498"/>
              <a:gd name="T23" fmla="*/ 139044 h 445"/>
              <a:gd name="T24" fmla="*/ 21403 w 498"/>
              <a:gd name="T25" fmla="*/ 149831 h 445"/>
              <a:gd name="T26" fmla="*/ 0 w 498"/>
              <a:gd name="T27" fmla="*/ 171407 h 445"/>
              <a:gd name="T28" fmla="*/ 0 w 498"/>
              <a:gd name="T29" fmla="*/ 180996 h 445"/>
              <a:gd name="T30" fmla="*/ 42805 w 498"/>
              <a:gd name="T31" fmla="*/ 224148 h 445"/>
              <a:gd name="T32" fmla="*/ 63019 w 498"/>
              <a:gd name="T33" fmla="*/ 234936 h 445"/>
              <a:gd name="T34" fmla="*/ 85610 w 498"/>
              <a:gd name="T35" fmla="*/ 213360 h 445"/>
              <a:gd name="T36" fmla="*/ 95122 w 498"/>
              <a:gd name="T37" fmla="*/ 180996 h 445"/>
              <a:gd name="T38" fmla="*/ 263965 w 498"/>
              <a:gd name="T39" fmla="*/ 191784 h 445"/>
              <a:gd name="T40" fmla="*/ 263965 w 498"/>
              <a:gd name="T41" fmla="*/ 191784 h 445"/>
              <a:gd name="T42" fmla="*/ 253263 w 498"/>
              <a:gd name="T43" fmla="*/ 191784 h 445"/>
              <a:gd name="T44" fmla="*/ 211647 w 498"/>
              <a:gd name="T45" fmla="*/ 224148 h 445"/>
              <a:gd name="T46" fmla="*/ 200946 w 498"/>
              <a:gd name="T47" fmla="*/ 244525 h 445"/>
              <a:gd name="T48" fmla="*/ 453020 w 498"/>
              <a:gd name="T49" fmla="*/ 521413 h 445"/>
              <a:gd name="T50" fmla="*/ 474423 w 498"/>
              <a:gd name="T51" fmla="*/ 521413 h 445"/>
              <a:gd name="T52" fmla="*/ 506527 w 498"/>
              <a:gd name="T53" fmla="*/ 499838 h 445"/>
              <a:gd name="T54" fmla="*/ 506527 w 498"/>
              <a:gd name="T55" fmla="*/ 479461 h 445"/>
              <a:gd name="T56" fmla="*/ 263965 w 498"/>
              <a:gd name="T57" fmla="*/ 191784 h 445"/>
              <a:gd name="T58" fmla="*/ 590948 w 498"/>
              <a:gd name="T59" fmla="*/ 75515 h 445"/>
              <a:gd name="T60" fmla="*/ 590948 w 498"/>
              <a:gd name="T61" fmla="*/ 75515 h 445"/>
              <a:gd name="T62" fmla="*/ 569545 w 498"/>
              <a:gd name="T63" fmla="*/ 64727 h 445"/>
              <a:gd name="T64" fmla="*/ 548143 w 498"/>
              <a:gd name="T65" fmla="*/ 106680 h 445"/>
              <a:gd name="T66" fmla="*/ 485124 w 498"/>
              <a:gd name="T67" fmla="*/ 128256 h 445"/>
              <a:gd name="T68" fmla="*/ 474423 w 498"/>
              <a:gd name="T69" fmla="*/ 75515 h 445"/>
              <a:gd name="T70" fmla="*/ 495826 w 498"/>
              <a:gd name="T71" fmla="*/ 22774 h 445"/>
              <a:gd name="T72" fmla="*/ 485124 w 498"/>
              <a:gd name="T73" fmla="*/ 11987 h 445"/>
              <a:gd name="T74" fmla="*/ 400703 w 498"/>
              <a:gd name="T75" fmla="*/ 86303 h 445"/>
              <a:gd name="T76" fmla="*/ 379301 w 498"/>
              <a:gd name="T77" fmla="*/ 180996 h 445"/>
              <a:gd name="T78" fmla="*/ 337685 w 498"/>
              <a:gd name="T79" fmla="*/ 224148 h 445"/>
              <a:gd name="T80" fmla="*/ 379301 w 498"/>
              <a:gd name="T81" fmla="*/ 276889 h 445"/>
              <a:gd name="T82" fmla="*/ 432807 w 498"/>
              <a:gd name="T83" fmla="*/ 224148 h 445"/>
              <a:gd name="T84" fmla="*/ 485124 w 498"/>
              <a:gd name="T85" fmla="*/ 213360 h 445"/>
              <a:gd name="T86" fmla="*/ 580247 w 498"/>
              <a:gd name="T87" fmla="*/ 171407 h 445"/>
              <a:gd name="T88" fmla="*/ 590948 w 498"/>
              <a:gd name="T89" fmla="*/ 75515 h 445"/>
              <a:gd name="T90" fmla="*/ 85610 w 498"/>
              <a:gd name="T91" fmla="*/ 479461 h 445"/>
              <a:gd name="T92" fmla="*/ 85610 w 498"/>
              <a:gd name="T93" fmla="*/ 479461 h 445"/>
              <a:gd name="T94" fmla="*/ 85610 w 498"/>
              <a:gd name="T95" fmla="*/ 499838 h 445"/>
              <a:gd name="T96" fmla="*/ 105824 w 498"/>
              <a:gd name="T97" fmla="*/ 532201 h 445"/>
              <a:gd name="T98" fmla="*/ 127226 w 498"/>
              <a:gd name="T99" fmla="*/ 521413 h 445"/>
              <a:gd name="T100" fmla="*/ 274666 w 498"/>
              <a:gd name="T101" fmla="*/ 383569 h 445"/>
              <a:gd name="T102" fmla="*/ 231861 w 498"/>
              <a:gd name="T103" fmla="*/ 329629 h 445"/>
              <a:gd name="T104" fmla="*/ 85610 w 498"/>
              <a:gd name="T105" fmla="*/ 479461 h 44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4" name="Freeform 103"/>
          <p:cNvSpPr>
            <a:spLocks noChangeArrowheads="1"/>
          </p:cNvSpPr>
          <p:nvPr/>
        </p:nvSpPr>
        <p:spPr bwMode="auto">
          <a:xfrm>
            <a:off x="7241481" y="3291856"/>
            <a:ext cx="243244" cy="307608"/>
          </a:xfrm>
          <a:custGeom>
            <a:avLst/>
            <a:gdLst>
              <a:gd name="T0" fmla="*/ 139915 w 383"/>
              <a:gd name="T1" fmla="*/ 74222 h 488"/>
              <a:gd name="T2" fmla="*/ 139915 w 383"/>
              <a:gd name="T3" fmla="*/ 74222 h 488"/>
              <a:gd name="T4" fmla="*/ 139915 w 383"/>
              <a:gd name="T5" fmla="*/ 424982 h 488"/>
              <a:gd name="T6" fmla="*/ 75989 w 383"/>
              <a:gd name="T7" fmla="*/ 435756 h 488"/>
              <a:gd name="T8" fmla="*/ 21711 w 383"/>
              <a:gd name="T9" fmla="*/ 530329 h 488"/>
              <a:gd name="T10" fmla="*/ 118204 w 383"/>
              <a:gd name="T11" fmla="*/ 562652 h 488"/>
              <a:gd name="T12" fmla="*/ 192987 w 383"/>
              <a:gd name="T13" fmla="*/ 477655 h 488"/>
              <a:gd name="T14" fmla="*/ 192987 w 383"/>
              <a:gd name="T15" fmla="*/ 191541 h 488"/>
              <a:gd name="T16" fmla="*/ 406478 w 383"/>
              <a:gd name="T17" fmla="*/ 137670 h 488"/>
              <a:gd name="T18" fmla="*/ 406478 w 383"/>
              <a:gd name="T19" fmla="*/ 372308 h 488"/>
              <a:gd name="T20" fmla="*/ 342551 w 383"/>
              <a:gd name="T21" fmla="*/ 372308 h 488"/>
              <a:gd name="T22" fmla="*/ 288274 w 383"/>
              <a:gd name="T23" fmla="*/ 477655 h 488"/>
              <a:gd name="T24" fmla="*/ 384767 w 383"/>
              <a:gd name="T25" fmla="*/ 508781 h 488"/>
              <a:gd name="T26" fmla="*/ 460756 w 383"/>
              <a:gd name="T27" fmla="*/ 424982 h 488"/>
              <a:gd name="T28" fmla="*/ 460756 w 383"/>
              <a:gd name="T29" fmla="*/ 0 h 488"/>
              <a:gd name="T30" fmla="*/ 139915 w 383"/>
              <a:gd name="T31" fmla="*/ 74222 h 48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5" name="Freeform 104"/>
          <p:cNvSpPr>
            <a:spLocks noChangeArrowheads="1"/>
          </p:cNvSpPr>
          <p:nvPr/>
        </p:nvSpPr>
        <p:spPr bwMode="auto">
          <a:xfrm>
            <a:off x="335361" y="4587486"/>
            <a:ext cx="314295" cy="208972"/>
          </a:xfrm>
          <a:custGeom>
            <a:avLst/>
            <a:gdLst>
              <a:gd name="T0" fmla="*/ 243804 w 497"/>
              <a:gd name="T1" fmla="*/ 302661 h 337"/>
              <a:gd name="T2" fmla="*/ 243804 w 497"/>
              <a:gd name="T3" fmla="*/ 302661 h 337"/>
              <a:gd name="T4" fmla="*/ 265422 w 497"/>
              <a:gd name="T5" fmla="*/ 385098 h 337"/>
              <a:gd name="T6" fmla="*/ 339885 w 497"/>
              <a:gd name="T7" fmla="*/ 365078 h 337"/>
              <a:gd name="T8" fmla="*/ 478000 w 497"/>
              <a:gd name="T9" fmla="*/ 10599 h 337"/>
              <a:gd name="T10" fmla="*/ 243804 w 497"/>
              <a:gd name="T11" fmla="*/ 302661 h 337"/>
              <a:gd name="T12" fmla="*/ 297849 w 497"/>
              <a:gd name="T13" fmla="*/ 83615 h 337"/>
              <a:gd name="T14" fmla="*/ 297849 w 497"/>
              <a:gd name="T15" fmla="*/ 83615 h 337"/>
              <a:gd name="T16" fmla="*/ 329076 w 497"/>
              <a:gd name="T17" fmla="*/ 83615 h 337"/>
              <a:gd name="T18" fmla="*/ 372312 w 497"/>
              <a:gd name="T19" fmla="*/ 30619 h 337"/>
              <a:gd name="T20" fmla="*/ 297849 w 497"/>
              <a:gd name="T21" fmla="*/ 20020 h 337"/>
              <a:gd name="T22" fmla="*/ 0 w 497"/>
              <a:gd name="T23" fmla="*/ 333281 h 337"/>
              <a:gd name="T24" fmla="*/ 0 w 497"/>
              <a:gd name="T25" fmla="*/ 365078 h 337"/>
              <a:gd name="T26" fmla="*/ 31226 w 497"/>
              <a:gd name="T27" fmla="*/ 395697 h 337"/>
              <a:gd name="T28" fmla="*/ 63653 w 497"/>
              <a:gd name="T29" fmla="*/ 365078 h 337"/>
              <a:gd name="T30" fmla="*/ 63653 w 497"/>
              <a:gd name="T31" fmla="*/ 333281 h 337"/>
              <a:gd name="T32" fmla="*/ 297849 w 497"/>
              <a:gd name="T33" fmla="*/ 83615 h 337"/>
              <a:gd name="T34" fmla="*/ 510428 w 497"/>
              <a:gd name="T35" fmla="*/ 115412 h 337"/>
              <a:gd name="T36" fmla="*/ 510428 w 497"/>
              <a:gd name="T37" fmla="*/ 115412 h 337"/>
              <a:gd name="T38" fmla="*/ 488809 w 497"/>
              <a:gd name="T39" fmla="*/ 177828 h 337"/>
              <a:gd name="T40" fmla="*/ 530845 w 497"/>
              <a:gd name="T41" fmla="*/ 333281 h 337"/>
              <a:gd name="T42" fmla="*/ 530845 w 497"/>
              <a:gd name="T43" fmla="*/ 365078 h 337"/>
              <a:gd name="T44" fmla="*/ 563272 w 497"/>
              <a:gd name="T45" fmla="*/ 395697 h 337"/>
              <a:gd name="T46" fmla="*/ 563272 w 497"/>
              <a:gd name="T47" fmla="*/ 395697 h 337"/>
              <a:gd name="T48" fmla="*/ 595699 w 497"/>
              <a:gd name="T49" fmla="*/ 365078 h 337"/>
              <a:gd name="T50" fmla="*/ 595699 w 497"/>
              <a:gd name="T51" fmla="*/ 333281 h 337"/>
              <a:gd name="T52" fmla="*/ 510428 w 497"/>
              <a:gd name="T53" fmla="*/ 115412 h 33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97" h="337">
                <a:moveTo>
                  <a:pt x="203" y="257"/>
                </a:moveTo>
                <a:lnTo>
                  <a:pt x="203" y="257"/>
                </a:lnTo>
                <a:cubicBezTo>
                  <a:pt x="186" y="283"/>
                  <a:pt x="194" y="310"/>
                  <a:pt x="221" y="327"/>
                </a:cubicBezTo>
                <a:cubicBezTo>
                  <a:pt x="239" y="336"/>
                  <a:pt x="266" y="336"/>
                  <a:pt x="283" y="310"/>
                </a:cubicBezTo>
                <a:cubicBezTo>
                  <a:pt x="301" y="274"/>
                  <a:pt x="407" y="9"/>
                  <a:pt x="398" y="9"/>
                </a:cubicBezTo>
                <a:cubicBezTo>
                  <a:pt x="389" y="0"/>
                  <a:pt x="221" y="230"/>
                  <a:pt x="203" y="257"/>
                </a:cubicBezTo>
                <a:close/>
                <a:moveTo>
                  <a:pt x="248" y="71"/>
                </a:moveTo>
                <a:lnTo>
                  <a:pt x="248" y="71"/>
                </a:lnTo>
                <a:cubicBezTo>
                  <a:pt x="257" y="71"/>
                  <a:pt x="266" y="71"/>
                  <a:pt x="274" y="71"/>
                </a:cubicBezTo>
                <a:cubicBezTo>
                  <a:pt x="292" y="53"/>
                  <a:pt x="301" y="44"/>
                  <a:pt x="310" y="26"/>
                </a:cubicBezTo>
                <a:cubicBezTo>
                  <a:pt x="292" y="17"/>
                  <a:pt x="274" y="17"/>
                  <a:pt x="248" y="17"/>
                </a:cubicBezTo>
                <a:cubicBezTo>
                  <a:pt x="106" y="17"/>
                  <a:pt x="0" y="133"/>
                  <a:pt x="0" y="283"/>
                </a:cubicBezTo>
                <a:cubicBezTo>
                  <a:pt x="0" y="292"/>
                  <a:pt x="0" y="301"/>
                  <a:pt x="0" y="310"/>
                </a:cubicBezTo>
                <a:cubicBezTo>
                  <a:pt x="0" y="327"/>
                  <a:pt x="17" y="336"/>
                  <a:pt x="26" y="336"/>
                </a:cubicBezTo>
                <a:cubicBezTo>
                  <a:pt x="44" y="336"/>
                  <a:pt x="53" y="319"/>
                  <a:pt x="53" y="310"/>
                </a:cubicBezTo>
                <a:cubicBezTo>
                  <a:pt x="53" y="301"/>
                  <a:pt x="53" y="292"/>
                  <a:pt x="53" y="283"/>
                </a:cubicBezTo>
                <a:cubicBezTo>
                  <a:pt x="53" y="160"/>
                  <a:pt x="132" y="71"/>
                  <a:pt x="248" y="71"/>
                </a:cubicBezTo>
                <a:close/>
                <a:moveTo>
                  <a:pt x="425" y="98"/>
                </a:moveTo>
                <a:lnTo>
                  <a:pt x="425" y="98"/>
                </a:lnTo>
                <a:cubicBezTo>
                  <a:pt x="416" y="115"/>
                  <a:pt x="416" y="133"/>
                  <a:pt x="407" y="151"/>
                </a:cubicBezTo>
                <a:cubicBezTo>
                  <a:pt x="433" y="186"/>
                  <a:pt x="442" y="239"/>
                  <a:pt x="442" y="283"/>
                </a:cubicBezTo>
                <a:cubicBezTo>
                  <a:pt x="442" y="292"/>
                  <a:pt x="442" y="301"/>
                  <a:pt x="442" y="310"/>
                </a:cubicBezTo>
                <a:cubicBezTo>
                  <a:pt x="442" y="319"/>
                  <a:pt x="451" y="336"/>
                  <a:pt x="469" y="336"/>
                </a:cubicBezTo>
                <a:cubicBezTo>
                  <a:pt x="478" y="336"/>
                  <a:pt x="496" y="327"/>
                  <a:pt x="496" y="310"/>
                </a:cubicBezTo>
                <a:cubicBezTo>
                  <a:pt x="496" y="301"/>
                  <a:pt x="496" y="292"/>
                  <a:pt x="496" y="283"/>
                </a:cubicBezTo>
                <a:cubicBezTo>
                  <a:pt x="496" y="213"/>
                  <a:pt x="469" y="151"/>
                  <a:pt x="425" y="9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6" name="Freeform 105"/>
          <p:cNvSpPr>
            <a:spLocks noChangeArrowheads="1"/>
          </p:cNvSpPr>
          <p:nvPr/>
        </p:nvSpPr>
        <p:spPr bwMode="auto">
          <a:xfrm>
            <a:off x="959769" y="4575783"/>
            <a:ext cx="318475" cy="240736"/>
          </a:xfrm>
          <a:custGeom>
            <a:avLst/>
            <a:gdLst>
              <a:gd name="T0" fmla="*/ 583322 w 506"/>
              <a:gd name="T1" fmla="*/ 254931 h 382"/>
              <a:gd name="T2" fmla="*/ 433906 w 506"/>
              <a:gd name="T3" fmla="*/ 169954 h 382"/>
              <a:gd name="T4" fmla="*/ 539095 w 506"/>
              <a:gd name="T5" fmla="*/ 95749 h 382"/>
              <a:gd name="T6" fmla="*/ 539095 w 506"/>
              <a:gd name="T7" fmla="*/ 52662 h 382"/>
              <a:gd name="T8" fmla="*/ 433906 w 506"/>
              <a:gd name="T9" fmla="*/ 63434 h 382"/>
              <a:gd name="T10" fmla="*/ 433906 w 506"/>
              <a:gd name="T11" fmla="*/ 0 h 382"/>
              <a:gd name="T12" fmla="*/ 392069 w 506"/>
              <a:gd name="T13" fmla="*/ 0 h 382"/>
              <a:gd name="T14" fmla="*/ 307200 w 506"/>
              <a:gd name="T15" fmla="*/ 84977 h 382"/>
              <a:gd name="T16" fmla="*/ 307200 w 506"/>
              <a:gd name="T17" fmla="*/ 126867 h 382"/>
              <a:gd name="T18" fmla="*/ 401632 w 506"/>
              <a:gd name="T19" fmla="*/ 116095 h 382"/>
              <a:gd name="T20" fmla="*/ 328716 w 506"/>
              <a:gd name="T21" fmla="*/ 213041 h 382"/>
              <a:gd name="T22" fmla="*/ 370553 w 506"/>
              <a:gd name="T23" fmla="*/ 381798 h 382"/>
              <a:gd name="T24" fmla="*/ 475742 w 506"/>
              <a:gd name="T25" fmla="*/ 423688 h 382"/>
              <a:gd name="T26" fmla="*/ 486500 w 506"/>
              <a:gd name="T27" fmla="*/ 445231 h 382"/>
              <a:gd name="T28" fmla="*/ 583322 w 506"/>
              <a:gd name="T29" fmla="*/ 254931 h 382"/>
              <a:gd name="T30" fmla="*/ 370553 w 506"/>
              <a:gd name="T31" fmla="*/ 349483 h 382"/>
              <a:gd name="T32" fmla="*/ 359795 w 506"/>
              <a:gd name="T33" fmla="*/ 244159 h 382"/>
              <a:gd name="T34" fmla="*/ 401632 w 506"/>
              <a:gd name="T35" fmla="*/ 339908 h 382"/>
              <a:gd name="T36" fmla="*/ 433906 w 506"/>
              <a:gd name="T37" fmla="*/ 329136 h 382"/>
              <a:gd name="T38" fmla="*/ 433906 w 506"/>
              <a:gd name="T39" fmla="*/ 213041 h 382"/>
              <a:gd name="T40" fmla="*/ 497258 w 506"/>
              <a:gd name="T41" fmla="*/ 222616 h 382"/>
              <a:gd name="T42" fmla="*/ 169737 w 506"/>
              <a:gd name="T43" fmla="*/ 106520 h 382"/>
              <a:gd name="T44" fmla="*/ 169737 w 506"/>
              <a:gd name="T45" fmla="*/ 95749 h 382"/>
              <a:gd name="T46" fmla="*/ 105189 w 506"/>
              <a:gd name="T47" fmla="*/ 106520 h 382"/>
              <a:gd name="T48" fmla="*/ 0 w 506"/>
              <a:gd name="T49" fmla="*/ 434460 h 382"/>
              <a:gd name="T50" fmla="*/ 52595 w 506"/>
              <a:gd name="T51" fmla="*/ 434460 h 382"/>
              <a:gd name="T52" fmla="*/ 191253 w 506"/>
              <a:gd name="T53" fmla="*/ 329136 h 382"/>
              <a:gd name="T54" fmla="*/ 222332 w 506"/>
              <a:gd name="T55" fmla="*/ 434460 h 382"/>
              <a:gd name="T56" fmla="*/ 274926 w 506"/>
              <a:gd name="T57" fmla="*/ 434460 h 382"/>
              <a:gd name="T58" fmla="*/ 94431 w 506"/>
              <a:gd name="T59" fmla="*/ 286049 h 382"/>
              <a:gd name="T60" fmla="*/ 138659 w 506"/>
              <a:gd name="T61" fmla="*/ 138836 h 382"/>
              <a:gd name="T62" fmla="*/ 94431 w 506"/>
              <a:gd name="T63" fmla="*/ 286049 h 38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06" h="382">
                <a:moveTo>
                  <a:pt x="488" y="213"/>
                </a:moveTo>
                <a:lnTo>
                  <a:pt x="488" y="213"/>
                </a:lnTo>
                <a:cubicBezTo>
                  <a:pt x="470" y="169"/>
                  <a:pt x="434" y="142"/>
                  <a:pt x="372" y="142"/>
                </a:cubicBezTo>
                <a:cubicBezTo>
                  <a:pt x="372" y="142"/>
                  <a:pt x="372" y="142"/>
                  <a:pt x="363" y="142"/>
                </a:cubicBezTo>
                <a:cubicBezTo>
                  <a:pt x="363" y="89"/>
                  <a:pt x="363" y="89"/>
                  <a:pt x="363" y="89"/>
                </a:cubicBezTo>
                <a:lnTo>
                  <a:pt x="451" y="80"/>
                </a:lnTo>
                <a:cubicBezTo>
                  <a:pt x="461" y="80"/>
                  <a:pt x="461" y="71"/>
                  <a:pt x="461" y="71"/>
                </a:cubicBezTo>
                <a:cubicBezTo>
                  <a:pt x="461" y="71"/>
                  <a:pt x="451" y="53"/>
                  <a:pt x="451" y="44"/>
                </a:cubicBezTo>
                <a:cubicBezTo>
                  <a:pt x="451" y="44"/>
                  <a:pt x="451" y="44"/>
                  <a:pt x="443" y="44"/>
                </a:cubicBezTo>
                <a:lnTo>
                  <a:pt x="363" y="53"/>
                </a:lnTo>
                <a:cubicBezTo>
                  <a:pt x="363" y="53"/>
                  <a:pt x="363" y="9"/>
                  <a:pt x="363" y="0"/>
                </a:cubicBezTo>
                <a:cubicBezTo>
                  <a:pt x="354" y="0"/>
                  <a:pt x="336" y="0"/>
                  <a:pt x="336" y="0"/>
                </a:cubicBezTo>
                <a:lnTo>
                  <a:pt x="328" y="0"/>
                </a:lnTo>
                <a:cubicBezTo>
                  <a:pt x="328" y="9"/>
                  <a:pt x="336" y="62"/>
                  <a:pt x="336" y="62"/>
                </a:cubicBezTo>
                <a:lnTo>
                  <a:pt x="257" y="71"/>
                </a:lnTo>
                <a:lnTo>
                  <a:pt x="248" y="80"/>
                </a:lnTo>
                <a:lnTo>
                  <a:pt x="257" y="106"/>
                </a:lnTo>
                <a:cubicBezTo>
                  <a:pt x="266" y="106"/>
                  <a:pt x="336" y="97"/>
                  <a:pt x="336" y="97"/>
                </a:cubicBezTo>
                <a:cubicBezTo>
                  <a:pt x="336" y="151"/>
                  <a:pt x="336" y="151"/>
                  <a:pt x="336" y="151"/>
                </a:cubicBezTo>
                <a:cubicBezTo>
                  <a:pt x="310" y="151"/>
                  <a:pt x="292" y="169"/>
                  <a:pt x="275" y="178"/>
                </a:cubicBezTo>
                <a:cubicBezTo>
                  <a:pt x="257" y="204"/>
                  <a:pt x="248" y="231"/>
                  <a:pt x="248" y="257"/>
                </a:cubicBezTo>
                <a:cubicBezTo>
                  <a:pt x="248" y="292"/>
                  <a:pt x="275" y="319"/>
                  <a:pt x="310" y="319"/>
                </a:cubicBezTo>
                <a:cubicBezTo>
                  <a:pt x="381" y="328"/>
                  <a:pt x="434" y="248"/>
                  <a:pt x="451" y="204"/>
                </a:cubicBezTo>
                <a:cubicBezTo>
                  <a:pt x="479" y="239"/>
                  <a:pt x="451" y="310"/>
                  <a:pt x="398" y="354"/>
                </a:cubicBezTo>
                <a:lnTo>
                  <a:pt x="407" y="372"/>
                </a:lnTo>
                <a:cubicBezTo>
                  <a:pt x="416" y="381"/>
                  <a:pt x="416" y="381"/>
                  <a:pt x="416" y="372"/>
                </a:cubicBezTo>
                <a:cubicBezTo>
                  <a:pt x="479" y="337"/>
                  <a:pt x="505" y="266"/>
                  <a:pt x="488" y="213"/>
                </a:cubicBezTo>
                <a:close/>
                <a:moveTo>
                  <a:pt x="310" y="292"/>
                </a:moveTo>
                <a:lnTo>
                  <a:pt x="310" y="292"/>
                </a:lnTo>
                <a:cubicBezTo>
                  <a:pt x="283" y="284"/>
                  <a:pt x="283" y="266"/>
                  <a:pt x="283" y="257"/>
                </a:cubicBezTo>
                <a:cubicBezTo>
                  <a:pt x="283" y="231"/>
                  <a:pt x="292" y="213"/>
                  <a:pt x="301" y="204"/>
                </a:cubicBezTo>
                <a:cubicBezTo>
                  <a:pt x="310" y="195"/>
                  <a:pt x="319" y="186"/>
                  <a:pt x="336" y="178"/>
                </a:cubicBezTo>
                <a:cubicBezTo>
                  <a:pt x="336" y="284"/>
                  <a:pt x="336" y="284"/>
                  <a:pt x="336" y="284"/>
                </a:cubicBezTo>
                <a:cubicBezTo>
                  <a:pt x="328" y="292"/>
                  <a:pt x="319" y="292"/>
                  <a:pt x="310" y="292"/>
                </a:cubicBezTo>
                <a:close/>
                <a:moveTo>
                  <a:pt x="363" y="275"/>
                </a:moveTo>
                <a:lnTo>
                  <a:pt x="363" y="275"/>
                </a:lnTo>
                <a:cubicBezTo>
                  <a:pt x="363" y="178"/>
                  <a:pt x="363" y="178"/>
                  <a:pt x="363" y="178"/>
                </a:cubicBezTo>
                <a:cubicBezTo>
                  <a:pt x="372" y="178"/>
                  <a:pt x="372" y="178"/>
                  <a:pt x="372" y="178"/>
                </a:cubicBezTo>
                <a:cubicBezTo>
                  <a:pt x="389" y="178"/>
                  <a:pt x="407" y="178"/>
                  <a:pt x="416" y="186"/>
                </a:cubicBezTo>
                <a:cubicBezTo>
                  <a:pt x="434" y="186"/>
                  <a:pt x="398" y="248"/>
                  <a:pt x="363" y="275"/>
                </a:cubicBezTo>
                <a:close/>
                <a:moveTo>
                  <a:pt x="142" y="89"/>
                </a:moveTo>
                <a:lnTo>
                  <a:pt x="142" y="89"/>
                </a:lnTo>
                <a:cubicBezTo>
                  <a:pt x="142" y="80"/>
                  <a:pt x="142" y="80"/>
                  <a:pt x="14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88" y="80"/>
                  <a:pt x="88" y="80"/>
                  <a:pt x="88" y="89"/>
                </a:cubicBezTo>
                <a:cubicBezTo>
                  <a:pt x="79" y="116"/>
                  <a:pt x="0" y="354"/>
                  <a:pt x="0" y="363"/>
                </a:cubicBezTo>
                <a:cubicBezTo>
                  <a:pt x="44" y="363"/>
                  <a:pt x="44" y="363"/>
                  <a:pt x="44" y="363"/>
                </a:cubicBezTo>
                <a:cubicBezTo>
                  <a:pt x="44" y="354"/>
                  <a:pt x="71" y="275"/>
                  <a:pt x="71" y="275"/>
                </a:cubicBezTo>
                <a:cubicBezTo>
                  <a:pt x="160" y="275"/>
                  <a:pt x="160" y="275"/>
                  <a:pt x="160" y="275"/>
                </a:cubicBezTo>
                <a:cubicBezTo>
                  <a:pt x="160" y="275"/>
                  <a:pt x="186" y="354"/>
                  <a:pt x="186" y="363"/>
                </a:cubicBezTo>
                <a:cubicBezTo>
                  <a:pt x="230" y="363"/>
                  <a:pt x="230" y="363"/>
                  <a:pt x="230" y="363"/>
                </a:cubicBezTo>
                <a:cubicBezTo>
                  <a:pt x="230" y="354"/>
                  <a:pt x="151" y="116"/>
                  <a:pt x="142" y="89"/>
                </a:cubicBezTo>
                <a:close/>
                <a:moveTo>
                  <a:pt x="79" y="239"/>
                </a:moveTo>
                <a:lnTo>
                  <a:pt x="79" y="239"/>
                </a:lnTo>
                <a:cubicBezTo>
                  <a:pt x="116" y="116"/>
                  <a:pt x="116" y="116"/>
                  <a:pt x="116" y="116"/>
                </a:cubicBezTo>
                <a:cubicBezTo>
                  <a:pt x="151" y="239"/>
                  <a:pt x="151" y="239"/>
                  <a:pt x="151" y="239"/>
                </a:cubicBezTo>
                <a:lnTo>
                  <a:pt x="79" y="23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7" name="Freeform 106"/>
          <p:cNvSpPr>
            <a:spLocks noChangeArrowheads="1"/>
          </p:cNvSpPr>
          <p:nvPr/>
        </p:nvSpPr>
        <p:spPr bwMode="auto">
          <a:xfrm>
            <a:off x="4754709" y="1412776"/>
            <a:ext cx="224855" cy="319309"/>
          </a:xfrm>
          <a:custGeom>
            <a:avLst/>
            <a:gdLst>
              <a:gd name="T0" fmla="*/ 42102 w 355"/>
              <a:gd name="T1" fmla="*/ 595639 h 506"/>
              <a:gd name="T2" fmla="*/ 42102 w 355"/>
              <a:gd name="T3" fmla="*/ 595639 h 506"/>
              <a:gd name="T4" fmla="*/ 84205 w 355"/>
              <a:gd name="T5" fmla="*/ 456616 h 506"/>
              <a:gd name="T6" fmla="*/ 244194 w 355"/>
              <a:gd name="T7" fmla="*/ 371525 h 506"/>
              <a:gd name="T8" fmla="*/ 158786 w 355"/>
              <a:gd name="T9" fmla="*/ 340365 h 506"/>
              <a:gd name="T10" fmla="*/ 351254 w 355"/>
              <a:gd name="T11" fmla="*/ 232503 h 506"/>
              <a:gd name="T12" fmla="*/ 233367 w 355"/>
              <a:gd name="T13" fmla="*/ 201343 h 506"/>
              <a:gd name="T14" fmla="*/ 393356 w 355"/>
              <a:gd name="T15" fmla="*/ 159396 h 506"/>
              <a:gd name="T16" fmla="*/ 415009 w 355"/>
              <a:gd name="T17" fmla="*/ 52733 h 506"/>
              <a:gd name="T18" fmla="*/ 298325 w 355"/>
              <a:gd name="T19" fmla="*/ 0 h 506"/>
              <a:gd name="T20" fmla="*/ 191265 w 355"/>
              <a:gd name="T21" fmla="*/ 148610 h 506"/>
              <a:gd name="T22" fmla="*/ 202091 w 355"/>
              <a:gd name="T23" fmla="*/ 21572 h 506"/>
              <a:gd name="T24" fmla="*/ 84205 w 355"/>
              <a:gd name="T25" fmla="*/ 127038 h 506"/>
              <a:gd name="T26" fmla="*/ 73378 w 355"/>
              <a:gd name="T27" fmla="*/ 360739 h 506"/>
              <a:gd name="T28" fmla="*/ 9623 w 355"/>
              <a:gd name="T29" fmla="*/ 255274 h 506"/>
              <a:gd name="T30" fmla="*/ 42102 w 355"/>
              <a:gd name="T31" fmla="*/ 435044 h 506"/>
              <a:gd name="T32" fmla="*/ 9623 w 355"/>
              <a:gd name="T33" fmla="*/ 572868 h 506"/>
              <a:gd name="T34" fmla="*/ 42102 w 355"/>
              <a:gd name="T35" fmla="*/ 595639 h 50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55" h="506">
                <a:moveTo>
                  <a:pt x="35" y="497"/>
                </a:moveTo>
                <a:lnTo>
                  <a:pt x="35" y="497"/>
                </a:lnTo>
                <a:cubicBezTo>
                  <a:pt x="44" y="469"/>
                  <a:pt x="53" y="434"/>
                  <a:pt x="70" y="381"/>
                </a:cubicBezTo>
                <a:cubicBezTo>
                  <a:pt x="132" y="372"/>
                  <a:pt x="168" y="390"/>
                  <a:pt x="203" y="310"/>
                </a:cubicBezTo>
                <a:cubicBezTo>
                  <a:pt x="168" y="328"/>
                  <a:pt x="132" y="292"/>
                  <a:pt x="132" y="284"/>
                </a:cubicBezTo>
                <a:cubicBezTo>
                  <a:pt x="132" y="266"/>
                  <a:pt x="229" y="292"/>
                  <a:pt x="292" y="194"/>
                </a:cubicBezTo>
                <a:cubicBezTo>
                  <a:pt x="212" y="213"/>
                  <a:pt x="185" y="178"/>
                  <a:pt x="194" y="168"/>
                </a:cubicBezTo>
                <a:cubicBezTo>
                  <a:pt x="221" y="159"/>
                  <a:pt x="292" y="168"/>
                  <a:pt x="327" y="133"/>
                </a:cubicBezTo>
                <a:cubicBezTo>
                  <a:pt x="345" y="115"/>
                  <a:pt x="354" y="62"/>
                  <a:pt x="345" y="44"/>
                </a:cubicBezTo>
                <a:cubicBezTo>
                  <a:pt x="336" y="27"/>
                  <a:pt x="283" y="0"/>
                  <a:pt x="248" y="0"/>
                </a:cubicBezTo>
                <a:cubicBezTo>
                  <a:pt x="221" y="9"/>
                  <a:pt x="168" y="124"/>
                  <a:pt x="159" y="124"/>
                </a:cubicBezTo>
                <a:cubicBezTo>
                  <a:pt x="141" y="124"/>
                  <a:pt x="141" y="71"/>
                  <a:pt x="168" y="18"/>
                </a:cubicBezTo>
                <a:cubicBezTo>
                  <a:pt x="132" y="35"/>
                  <a:pt x="88" y="71"/>
                  <a:pt x="70" y="106"/>
                </a:cubicBezTo>
                <a:cubicBezTo>
                  <a:pt x="44" y="159"/>
                  <a:pt x="79" y="301"/>
                  <a:pt x="61" y="301"/>
                </a:cubicBezTo>
                <a:cubicBezTo>
                  <a:pt x="53" y="310"/>
                  <a:pt x="17" y="239"/>
                  <a:pt x="8" y="213"/>
                </a:cubicBezTo>
                <a:cubicBezTo>
                  <a:pt x="0" y="257"/>
                  <a:pt x="0" y="301"/>
                  <a:pt x="35" y="363"/>
                </a:cubicBezTo>
                <a:cubicBezTo>
                  <a:pt x="26" y="407"/>
                  <a:pt x="17" y="452"/>
                  <a:pt x="8" y="478"/>
                </a:cubicBezTo>
                <a:cubicBezTo>
                  <a:pt x="8" y="497"/>
                  <a:pt x="35" y="505"/>
                  <a:pt x="35" y="497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8" name="Freeform 107"/>
          <p:cNvSpPr>
            <a:spLocks noChangeArrowheads="1"/>
          </p:cNvSpPr>
          <p:nvPr/>
        </p:nvSpPr>
        <p:spPr bwMode="auto">
          <a:xfrm>
            <a:off x="7208045" y="5251182"/>
            <a:ext cx="314295" cy="138757"/>
          </a:xfrm>
          <a:custGeom>
            <a:avLst/>
            <a:gdLst>
              <a:gd name="T0" fmla="*/ 479201 w 497"/>
              <a:gd name="T1" fmla="*/ 0 h 222"/>
              <a:gd name="T2" fmla="*/ 479201 w 497"/>
              <a:gd name="T3" fmla="*/ 0 h 222"/>
              <a:gd name="T4" fmla="*/ 297849 w 497"/>
              <a:gd name="T5" fmla="*/ 83093 h 222"/>
              <a:gd name="T6" fmla="*/ 116498 w 497"/>
              <a:gd name="T7" fmla="*/ 0 h 222"/>
              <a:gd name="T8" fmla="*/ 0 w 497"/>
              <a:gd name="T9" fmla="*/ 125827 h 222"/>
              <a:gd name="T10" fmla="*/ 116498 w 497"/>
              <a:gd name="T11" fmla="*/ 262338 h 222"/>
              <a:gd name="T12" fmla="*/ 116498 w 497"/>
              <a:gd name="T13" fmla="*/ 262338 h 222"/>
              <a:gd name="T14" fmla="*/ 297849 w 497"/>
              <a:gd name="T15" fmla="*/ 167374 h 222"/>
              <a:gd name="T16" fmla="*/ 479201 w 497"/>
              <a:gd name="T17" fmla="*/ 262338 h 222"/>
              <a:gd name="T18" fmla="*/ 595699 w 497"/>
              <a:gd name="T19" fmla="*/ 125827 h 222"/>
              <a:gd name="T20" fmla="*/ 479201 w 497"/>
              <a:gd name="T21" fmla="*/ 0 h 222"/>
              <a:gd name="T22" fmla="*/ 116498 w 497"/>
              <a:gd name="T23" fmla="*/ 208921 h 222"/>
              <a:gd name="T24" fmla="*/ 116498 w 497"/>
              <a:gd name="T25" fmla="*/ 208921 h 222"/>
              <a:gd name="T26" fmla="*/ 52844 w 497"/>
              <a:gd name="T27" fmla="*/ 125827 h 222"/>
              <a:gd name="T28" fmla="*/ 116498 w 497"/>
              <a:gd name="T29" fmla="*/ 52230 h 222"/>
              <a:gd name="T30" fmla="*/ 266623 w 497"/>
              <a:gd name="T31" fmla="*/ 125827 h 222"/>
              <a:gd name="T32" fmla="*/ 116498 w 497"/>
              <a:gd name="T33" fmla="*/ 208921 h 222"/>
              <a:gd name="T34" fmla="*/ 479201 w 497"/>
              <a:gd name="T35" fmla="*/ 208921 h 222"/>
              <a:gd name="T36" fmla="*/ 479201 w 497"/>
              <a:gd name="T37" fmla="*/ 208921 h 222"/>
              <a:gd name="T38" fmla="*/ 330277 w 497"/>
              <a:gd name="T39" fmla="*/ 125827 h 222"/>
              <a:gd name="T40" fmla="*/ 479201 w 497"/>
              <a:gd name="T41" fmla="*/ 52230 h 222"/>
              <a:gd name="T42" fmla="*/ 542855 w 497"/>
              <a:gd name="T43" fmla="*/ 125827 h 222"/>
              <a:gd name="T44" fmla="*/ 479201 w 497"/>
              <a:gd name="T45" fmla="*/ 208921 h 22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7" h="222">
                <a:moveTo>
                  <a:pt x="399" y="0"/>
                </a:moveTo>
                <a:lnTo>
                  <a:pt x="399" y="0"/>
                </a:lnTo>
                <a:cubicBezTo>
                  <a:pt x="345" y="0"/>
                  <a:pt x="284" y="26"/>
                  <a:pt x="248" y="70"/>
                </a:cubicBezTo>
                <a:cubicBezTo>
                  <a:pt x="213" y="26"/>
                  <a:pt x="151" y="0"/>
                  <a:pt x="97" y="0"/>
                </a:cubicBezTo>
                <a:cubicBezTo>
                  <a:pt x="53" y="0"/>
                  <a:pt x="0" y="26"/>
                  <a:pt x="0" y="106"/>
                </a:cubicBezTo>
                <a:cubicBezTo>
                  <a:pt x="0" y="185"/>
                  <a:pt x="53" y="221"/>
                  <a:pt x="97" y="221"/>
                </a:cubicBezTo>
                <a:cubicBezTo>
                  <a:pt x="151" y="221"/>
                  <a:pt x="213" y="185"/>
                  <a:pt x="248" y="141"/>
                </a:cubicBezTo>
                <a:cubicBezTo>
                  <a:pt x="284" y="185"/>
                  <a:pt x="345" y="221"/>
                  <a:pt x="399" y="221"/>
                </a:cubicBezTo>
                <a:cubicBezTo>
                  <a:pt x="443" y="221"/>
                  <a:pt x="496" y="185"/>
                  <a:pt x="496" y="106"/>
                </a:cubicBezTo>
                <a:cubicBezTo>
                  <a:pt x="496" y="26"/>
                  <a:pt x="443" y="0"/>
                  <a:pt x="399" y="0"/>
                </a:cubicBezTo>
                <a:close/>
                <a:moveTo>
                  <a:pt x="97" y="176"/>
                </a:moveTo>
                <a:lnTo>
                  <a:pt x="97" y="176"/>
                </a:lnTo>
                <a:cubicBezTo>
                  <a:pt x="62" y="176"/>
                  <a:pt x="44" y="150"/>
                  <a:pt x="44" y="106"/>
                </a:cubicBezTo>
                <a:cubicBezTo>
                  <a:pt x="44" y="61"/>
                  <a:pt x="62" y="44"/>
                  <a:pt x="97" y="44"/>
                </a:cubicBezTo>
                <a:cubicBezTo>
                  <a:pt x="142" y="44"/>
                  <a:pt x="195" y="70"/>
                  <a:pt x="222" y="106"/>
                </a:cubicBezTo>
                <a:cubicBezTo>
                  <a:pt x="195" y="150"/>
                  <a:pt x="142" y="176"/>
                  <a:pt x="97" y="176"/>
                </a:cubicBezTo>
                <a:close/>
                <a:moveTo>
                  <a:pt x="399" y="176"/>
                </a:moveTo>
                <a:lnTo>
                  <a:pt x="399" y="176"/>
                </a:lnTo>
                <a:cubicBezTo>
                  <a:pt x="354" y="176"/>
                  <a:pt x="301" y="150"/>
                  <a:pt x="275" y="106"/>
                </a:cubicBezTo>
                <a:cubicBezTo>
                  <a:pt x="301" y="70"/>
                  <a:pt x="354" y="44"/>
                  <a:pt x="399" y="44"/>
                </a:cubicBezTo>
                <a:cubicBezTo>
                  <a:pt x="435" y="44"/>
                  <a:pt x="452" y="61"/>
                  <a:pt x="452" y="106"/>
                </a:cubicBezTo>
                <a:cubicBezTo>
                  <a:pt x="452" y="150"/>
                  <a:pt x="435" y="176"/>
                  <a:pt x="399" y="17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9" name="Freeform 108"/>
          <p:cNvSpPr>
            <a:spLocks noChangeArrowheads="1"/>
          </p:cNvSpPr>
          <p:nvPr/>
        </p:nvSpPr>
        <p:spPr bwMode="auto">
          <a:xfrm>
            <a:off x="5333981" y="5162577"/>
            <a:ext cx="314295" cy="311787"/>
          </a:xfrm>
          <a:custGeom>
            <a:avLst/>
            <a:gdLst>
              <a:gd name="T0" fmla="*/ 563272 w 497"/>
              <a:gd name="T1" fmla="*/ 274666 h 498"/>
              <a:gd name="T2" fmla="*/ 510428 w 497"/>
              <a:gd name="T3" fmla="*/ 296069 h 498"/>
              <a:gd name="T4" fmla="*/ 563272 w 497"/>
              <a:gd name="T5" fmla="*/ 326983 h 498"/>
              <a:gd name="T6" fmla="*/ 563272 w 497"/>
              <a:gd name="T7" fmla="*/ 274666 h 498"/>
              <a:gd name="T8" fmla="*/ 297849 w 497"/>
              <a:gd name="T9" fmla="*/ 137927 h 498"/>
              <a:gd name="T10" fmla="*/ 297849 w 497"/>
              <a:gd name="T11" fmla="*/ 464911 h 498"/>
              <a:gd name="T12" fmla="*/ 297849 w 497"/>
              <a:gd name="T13" fmla="*/ 137927 h 498"/>
              <a:gd name="T14" fmla="*/ 297849 w 497"/>
              <a:gd name="T15" fmla="*/ 411404 h 498"/>
              <a:gd name="T16" fmla="*/ 297849 w 497"/>
              <a:gd name="T17" fmla="*/ 179544 h 498"/>
              <a:gd name="T18" fmla="*/ 85271 w 497"/>
              <a:gd name="T19" fmla="*/ 296069 h 498"/>
              <a:gd name="T20" fmla="*/ 63653 w 497"/>
              <a:gd name="T21" fmla="*/ 274666 h 498"/>
              <a:gd name="T22" fmla="*/ 0 w 497"/>
              <a:gd name="T23" fmla="*/ 296069 h 498"/>
              <a:gd name="T24" fmla="*/ 63653 w 497"/>
              <a:gd name="T25" fmla="*/ 326983 h 498"/>
              <a:gd name="T26" fmla="*/ 297849 w 497"/>
              <a:gd name="T27" fmla="*/ 95122 h 498"/>
              <a:gd name="T28" fmla="*/ 318267 w 497"/>
              <a:gd name="T29" fmla="*/ 63019 h 498"/>
              <a:gd name="T30" fmla="*/ 297849 w 497"/>
              <a:gd name="T31" fmla="*/ 0 h 498"/>
              <a:gd name="T32" fmla="*/ 276231 w 497"/>
              <a:gd name="T33" fmla="*/ 63019 h 498"/>
              <a:gd name="T34" fmla="*/ 297849 w 497"/>
              <a:gd name="T35" fmla="*/ 506527 h 498"/>
              <a:gd name="T36" fmla="*/ 276231 w 497"/>
              <a:gd name="T37" fmla="*/ 538631 h 498"/>
              <a:gd name="T38" fmla="*/ 297849 w 497"/>
              <a:gd name="T39" fmla="*/ 590948 h 498"/>
              <a:gd name="T40" fmla="*/ 318267 w 497"/>
              <a:gd name="T41" fmla="*/ 538631 h 498"/>
              <a:gd name="T42" fmla="*/ 521237 w 497"/>
              <a:gd name="T43" fmla="*/ 116525 h 498"/>
              <a:gd name="T44" fmla="*/ 521237 w 497"/>
              <a:gd name="T45" fmla="*/ 73720 h 498"/>
              <a:gd name="T46" fmla="*/ 457583 w 497"/>
              <a:gd name="T47" fmla="*/ 105824 h 498"/>
              <a:gd name="T48" fmla="*/ 499619 w 497"/>
              <a:gd name="T49" fmla="*/ 137927 h 498"/>
              <a:gd name="T50" fmla="*/ 96080 w 497"/>
              <a:gd name="T51" fmla="*/ 464911 h 498"/>
              <a:gd name="T52" fmla="*/ 74462 w 497"/>
              <a:gd name="T53" fmla="*/ 485124 h 498"/>
              <a:gd name="T54" fmla="*/ 116498 w 497"/>
              <a:gd name="T55" fmla="*/ 517228 h 498"/>
              <a:gd name="T56" fmla="*/ 138116 w 497"/>
              <a:gd name="T57" fmla="*/ 453020 h 498"/>
              <a:gd name="T58" fmla="*/ 116498 w 497"/>
              <a:gd name="T59" fmla="*/ 85610 h 498"/>
              <a:gd name="T60" fmla="*/ 74462 w 497"/>
              <a:gd name="T61" fmla="*/ 73720 h 498"/>
              <a:gd name="T62" fmla="*/ 96080 w 497"/>
              <a:gd name="T63" fmla="*/ 137927 h 498"/>
              <a:gd name="T64" fmla="*/ 127307 w 497"/>
              <a:gd name="T65" fmla="*/ 105824 h 498"/>
              <a:gd name="T66" fmla="*/ 457583 w 497"/>
              <a:gd name="T67" fmla="*/ 495826 h 498"/>
              <a:gd name="T68" fmla="*/ 479201 w 497"/>
              <a:gd name="T69" fmla="*/ 517228 h 498"/>
              <a:gd name="T70" fmla="*/ 521237 w 497"/>
              <a:gd name="T71" fmla="*/ 485124 h 498"/>
              <a:gd name="T72" fmla="*/ 457583 w 497"/>
              <a:gd name="T73" fmla="*/ 453020 h 49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97" h="498">
                <a:moveTo>
                  <a:pt x="469" y="231"/>
                </a:moveTo>
                <a:lnTo>
                  <a:pt x="469" y="231"/>
                </a:lnTo>
                <a:cubicBezTo>
                  <a:pt x="469" y="231"/>
                  <a:pt x="452" y="231"/>
                  <a:pt x="443" y="231"/>
                </a:cubicBezTo>
                <a:cubicBezTo>
                  <a:pt x="434" y="231"/>
                  <a:pt x="425" y="240"/>
                  <a:pt x="425" y="249"/>
                </a:cubicBezTo>
                <a:cubicBezTo>
                  <a:pt x="425" y="266"/>
                  <a:pt x="434" y="275"/>
                  <a:pt x="443" y="275"/>
                </a:cubicBezTo>
                <a:cubicBezTo>
                  <a:pt x="452" y="275"/>
                  <a:pt x="469" y="275"/>
                  <a:pt x="469" y="275"/>
                </a:cubicBezTo>
                <a:cubicBezTo>
                  <a:pt x="487" y="275"/>
                  <a:pt x="496" y="266"/>
                  <a:pt x="496" y="249"/>
                </a:cubicBezTo>
                <a:cubicBezTo>
                  <a:pt x="496" y="240"/>
                  <a:pt x="487" y="231"/>
                  <a:pt x="469" y="231"/>
                </a:cubicBezTo>
                <a:close/>
                <a:moveTo>
                  <a:pt x="248" y="116"/>
                </a:moveTo>
                <a:lnTo>
                  <a:pt x="248" y="116"/>
                </a:lnTo>
                <a:cubicBezTo>
                  <a:pt x="168" y="116"/>
                  <a:pt x="115" y="178"/>
                  <a:pt x="115" y="249"/>
                </a:cubicBezTo>
                <a:cubicBezTo>
                  <a:pt x="115" y="328"/>
                  <a:pt x="168" y="391"/>
                  <a:pt x="248" y="391"/>
                </a:cubicBezTo>
                <a:cubicBezTo>
                  <a:pt x="328" y="391"/>
                  <a:pt x="381" y="328"/>
                  <a:pt x="381" y="249"/>
                </a:cubicBezTo>
                <a:cubicBezTo>
                  <a:pt x="381" y="178"/>
                  <a:pt x="328" y="116"/>
                  <a:pt x="248" y="116"/>
                </a:cubicBezTo>
                <a:close/>
                <a:moveTo>
                  <a:pt x="248" y="346"/>
                </a:moveTo>
                <a:lnTo>
                  <a:pt x="248" y="346"/>
                </a:lnTo>
                <a:cubicBezTo>
                  <a:pt x="195" y="346"/>
                  <a:pt x="150" y="302"/>
                  <a:pt x="150" y="249"/>
                </a:cubicBezTo>
                <a:cubicBezTo>
                  <a:pt x="150" y="196"/>
                  <a:pt x="195" y="151"/>
                  <a:pt x="248" y="151"/>
                </a:cubicBezTo>
                <a:lnTo>
                  <a:pt x="248" y="346"/>
                </a:lnTo>
                <a:close/>
                <a:moveTo>
                  <a:pt x="71" y="249"/>
                </a:moveTo>
                <a:lnTo>
                  <a:pt x="71" y="249"/>
                </a:lnTo>
                <a:cubicBezTo>
                  <a:pt x="71" y="240"/>
                  <a:pt x="62" y="231"/>
                  <a:pt x="53" y="231"/>
                </a:cubicBezTo>
                <a:cubicBezTo>
                  <a:pt x="44" y="231"/>
                  <a:pt x="27" y="231"/>
                  <a:pt x="27" y="231"/>
                </a:cubicBezTo>
                <a:cubicBezTo>
                  <a:pt x="9" y="231"/>
                  <a:pt x="0" y="240"/>
                  <a:pt x="0" y="249"/>
                </a:cubicBezTo>
                <a:cubicBezTo>
                  <a:pt x="0" y="266"/>
                  <a:pt x="9" y="275"/>
                  <a:pt x="27" y="275"/>
                </a:cubicBezTo>
                <a:cubicBezTo>
                  <a:pt x="27" y="275"/>
                  <a:pt x="44" y="275"/>
                  <a:pt x="53" y="275"/>
                </a:cubicBezTo>
                <a:cubicBezTo>
                  <a:pt x="62" y="275"/>
                  <a:pt x="71" y="266"/>
                  <a:pt x="71" y="249"/>
                </a:cubicBezTo>
                <a:close/>
                <a:moveTo>
                  <a:pt x="248" y="80"/>
                </a:moveTo>
                <a:lnTo>
                  <a:pt x="248" y="80"/>
                </a:lnTo>
                <a:cubicBezTo>
                  <a:pt x="256" y="80"/>
                  <a:pt x="265" y="62"/>
                  <a:pt x="265" y="53"/>
                </a:cubicBezTo>
                <a:cubicBezTo>
                  <a:pt x="265" y="45"/>
                  <a:pt x="265" y="36"/>
                  <a:pt x="265" y="27"/>
                </a:cubicBezTo>
                <a:cubicBezTo>
                  <a:pt x="265" y="18"/>
                  <a:pt x="256" y="0"/>
                  <a:pt x="248" y="0"/>
                </a:cubicBezTo>
                <a:cubicBezTo>
                  <a:pt x="239" y="0"/>
                  <a:pt x="230" y="18"/>
                  <a:pt x="230" y="27"/>
                </a:cubicBezTo>
                <a:cubicBezTo>
                  <a:pt x="230" y="36"/>
                  <a:pt x="230" y="45"/>
                  <a:pt x="230" y="53"/>
                </a:cubicBezTo>
                <a:cubicBezTo>
                  <a:pt x="230" y="62"/>
                  <a:pt x="239" y="80"/>
                  <a:pt x="248" y="80"/>
                </a:cubicBezTo>
                <a:close/>
                <a:moveTo>
                  <a:pt x="248" y="426"/>
                </a:moveTo>
                <a:lnTo>
                  <a:pt x="248" y="426"/>
                </a:lnTo>
                <a:cubicBezTo>
                  <a:pt x="239" y="426"/>
                  <a:pt x="230" y="435"/>
                  <a:pt x="230" y="453"/>
                </a:cubicBezTo>
                <a:lnTo>
                  <a:pt x="230" y="470"/>
                </a:lnTo>
                <a:cubicBezTo>
                  <a:pt x="230" y="488"/>
                  <a:pt x="239" y="497"/>
                  <a:pt x="248" y="497"/>
                </a:cubicBezTo>
                <a:cubicBezTo>
                  <a:pt x="256" y="497"/>
                  <a:pt x="265" y="488"/>
                  <a:pt x="265" y="470"/>
                </a:cubicBezTo>
                <a:lnTo>
                  <a:pt x="265" y="453"/>
                </a:lnTo>
                <a:cubicBezTo>
                  <a:pt x="265" y="435"/>
                  <a:pt x="256" y="426"/>
                  <a:pt x="248" y="426"/>
                </a:cubicBezTo>
                <a:close/>
                <a:moveTo>
                  <a:pt x="434" y="98"/>
                </a:moveTo>
                <a:lnTo>
                  <a:pt x="434" y="98"/>
                </a:lnTo>
                <a:cubicBezTo>
                  <a:pt x="443" y="89"/>
                  <a:pt x="443" y="72"/>
                  <a:pt x="434" y="62"/>
                </a:cubicBezTo>
                <a:cubicBezTo>
                  <a:pt x="425" y="53"/>
                  <a:pt x="416" y="62"/>
                  <a:pt x="399" y="72"/>
                </a:cubicBezTo>
                <a:cubicBezTo>
                  <a:pt x="399" y="72"/>
                  <a:pt x="390" y="80"/>
                  <a:pt x="381" y="89"/>
                </a:cubicBezTo>
                <a:cubicBezTo>
                  <a:pt x="372" y="98"/>
                  <a:pt x="372" y="107"/>
                  <a:pt x="381" y="116"/>
                </a:cubicBezTo>
                <a:cubicBezTo>
                  <a:pt x="390" y="125"/>
                  <a:pt x="408" y="125"/>
                  <a:pt x="416" y="116"/>
                </a:cubicBezTo>
                <a:cubicBezTo>
                  <a:pt x="416" y="107"/>
                  <a:pt x="425" y="98"/>
                  <a:pt x="434" y="98"/>
                </a:cubicBezTo>
                <a:close/>
                <a:moveTo>
                  <a:pt x="80" y="391"/>
                </a:moveTo>
                <a:lnTo>
                  <a:pt x="80" y="391"/>
                </a:lnTo>
                <a:cubicBezTo>
                  <a:pt x="80" y="391"/>
                  <a:pt x="71" y="400"/>
                  <a:pt x="62" y="408"/>
                </a:cubicBezTo>
                <a:cubicBezTo>
                  <a:pt x="53" y="417"/>
                  <a:pt x="53" y="426"/>
                  <a:pt x="62" y="435"/>
                </a:cubicBezTo>
                <a:cubicBezTo>
                  <a:pt x="71" y="444"/>
                  <a:pt x="80" y="444"/>
                  <a:pt x="97" y="435"/>
                </a:cubicBezTo>
                <a:lnTo>
                  <a:pt x="106" y="417"/>
                </a:lnTo>
                <a:cubicBezTo>
                  <a:pt x="124" y="408"/>
                  <a:pt x="124" y="391"/>
                  <a:pt x="115" y="381"/>
                </a:cubicBezTo>
                <a:cubicBezTo>
                  <a:pt x="106" y="381"/>
                  <a:pt x="89" y="381"/>
                  <a:pt x="80" y="391"/>
                </a:cubicBezTo>
                <a:close/>
                <a:moveTo>
                  <a:pt x="97" y="72"/>
                </a:moveTo>
                <a:lnTo>
                  <a:pt x="97" y="72"/>
                </a:lnTo>
                <a:cubicBezTo>
                  <a:pt x="80" y="62"/>
                  <a:pt x="71" y="53"/>
                  <a:pt x="62" y="62"/>
                </a:cubicBezTo>
                <a:cubicBezTo>
                  <a:pt x="53" y="72"/>
                  <a:pt x="53" y="89"/>
                  <a:pt x="62" y="98"/>
                </a:cubicBezTo>
                <a:cubicBezTo>
                  <a:pt x="71" y="98"/>
                  <a:pt x="80" y="107"/>
                  <a:pt x="80" y="116"/>
                </a:cubicBezTo>
                <a:cubicBezTo>
                  <a:pt x="89" y="125"/>
                  <a:pt x="106" y="125"/>
                  <a:pt x="115" y="116"/>
                </a:cubicBezTo>
                <a:cubicBezTo>
                  <a:pt x="124" y="107"/>
                  <a:pt x="124" y="98"/>
                  <a:pt x="106" y="89"/>
                </a:cubicBezTo>
                <a:cubicBezTo>
                  <a:pt x="106" y="80"/>
                  <a:pt x="97" y="72"/>
                  <a:pt x="97" y="72"/>
                </a:cubicBezTo>
                <a:close/>
                <a:moveTo>
                  <a:pt x="381" y="417"/>
                </a:moveTo>
                <a:lnTo>
                  <a:pt x="381" y="417"/>
                </a:lnTo>
                <a:cubicBezTo>
                  <a:pt x="390" y="417"/>
                  <a:pt x="399" y="435"/>
                  <a:pt x="399" y="435"/>
                </a:cubicBezTo>
                <a:cubicBezTo>
                  <a:pt x="416" y="444"/>
                  <a:pt x="425" y="444"/>
                  <a:pt x="434" y="435"/>
                </a:cubicBezTo>
                <a:cubicBezTo>
                  <a:pt x="443" y="426"/>
                  <a:pt x="443" y="417"/>
                  <a:pt x="434" y="408"/>
                </a:cubicBezTo>
                <a:cubicBezTo>
                  <a:pt x="425" y="400"/>
                  <a:pt x="416" y="391"/>
                  <a:pt x="416" y="391"/>
                </a:cubicBezTo>
                <a:cubicBezTo>
                  <a:pt x="408" y="381"/>
                  <a:pt x="390" y="381"/>
                  <a:pt x="381" y="381"/>
                </a:cubicBezTo>
                <a:cubicBezTo>
                  <a:pt x="372" y="391"/>
                  <a:pt x="372" y="408"/>
                  <a:pt x="381" y="41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0" name="Freeform 109"/>
          <p:cNvSpPr>
            <a:spLocks noChangeArrowheads="1"/>
          </p:cNvSpPr>
          <p:nvPr/>
        </p:nvSpPr>
        <p:spPr bwMode="auto">
          <a:xfrm>
            <a:off x="8458536" y="5211059"/>
            <a:ext cx="313459" cy="219003"/>
          </a:xfrm>
          <a:custGeom>
            <a:avLst/>
            <a:gdLst>
              <a:gd name="T0" fmla="*/ 530630 w 497"/>
              <a:gd name="T1" fmla="*/ 0 h 347"/>
              <a:gd name="T2" fmla="*/ 0 w 497"/>
              <a:gd name="T3" fmla="*/ 53938 h 347"/>
              <a:gd name="T4" fmla="*/ 63484 w 497"/>
              <a:gd name="T5" fmla="*/ 414726 h 347"/>
              <a:gd name="T6" fmla="*/ 594114 w 497"/>
              <a:gd name="T7" fmla="*/ 350000 h 347"/>
              <a:gd name="T8" fmla="*/ 530630 w 497"/>
              <a:gd name="T9" fmla="*/ 0 h 347"/>
              <a:gd name="T10" fmla="*/ 530630 w 497"/>
              <a:gd name="T11" fmla="*/ 350000 h 347"/>
              <a:gd name="T12" fmla="*/ 63484 w 497"/>
              <a:gd name="T13" fmla="*/ 170206 h 347"/>
              <a:gd name="T14" fmla="*/ 530630 w 497"/>
              <a:gd name="T15" fmla="*/ 350000 h 347"/>
              <a:gd name="T16" fmla="*/ 530630 w 497"/>
              <a:gd name="T17" fmla="*/ 85103 h 347"/>
              <a:gd name="T18" fmla="*/ 63484 w 497"/>
              <a:gd name="T19" fmla="*/ 53938 h 347"/>
              <a:gd name="T20" fmla="*/ 530630 w 497"/>
              <a:gd name="T21" fmla="*/ 85103 h 347"/>
              <a:gd name="T22" fmla="*/ 116188 w 497"/>
              <a:gd name="T23" fmla="*/ 233733 h 347"/>
              <a:gd name="T24" fmla="*/ 137748 w 497"/>
              <a:gd name="T25" fmla="*/ 255308 h 347"/>
              <a:gd name="T26" fmla="*/ 116188 w 497"/>
              <a:gd name="T27" fmla="*/ 233733 h 347"/>
              <a:gd name="T28" fmla="*/ 222793 w 497"/>
              <a:gd name="T29" fmla="*/ 276884 h 347"/>
              <a:gd name="T30" fmla="*/ 264716 w 497"/>
              <a:gd name="T31" fmla="*/ 286473 h 347"/>
              <a:gd name="T32" fmla="*/ 275496 w 497"/>
              <a:gd name="T33" fmla="*/ 276884 h 347"/>
              <a:gd name="T34" fmla="*/ 297057 w 497"/>
              <a:gd name="T35" fmla="*/ 255308 h 347"/>
              <a:gd name="T36" fmla="*/ 264716 w 497"/>
              <a:gd name="T37" fmla="*/ 233733 h 347"/>
              <a:gd name="T38" fmla="*/ 243156 w 497"/>
              <a:gd name="T39" fmla="*/ 255308 h 347"/>
              <a:gd name="T40" fmla="*/ 222793 w 497"/>
              <a:gd name="T41" fmla="*/ 276884 h 347"/>
              <a:gd name="T42" fmla="*/ 297057 w 497"/>
              <a:gd name="T43" fmla="*/ 286473 h 347"/>
              <a:gd name="T44" fmla="*/ 275496 w 497"/>
              <a:gd name="T45" fmla="*/ 276884 h 347"/>
              <a:gd name="T46" fmla="*/ 297057 w 497"/>
              <a:gd name="T47" fmla="*/ 286473 h 347"/>
              <a:gd name="T48" fmla="*/ 212013 w 497"/>
              <a:gd name="T49" fmla="*/ 286473 h 347"/>
              <a:gd name="T50" fmla="*/ 170089 w 497"/>
              <a:gd name="T51" fmla="*/ 276884 h 347"/>
              <a:gd name="T52" fmla="*/ 212013 w 497"/>
              <a:gd name="T53" fmla="*/ 286473 h 347"/>
              <a:gd name="T54" fmla="*/ 222793 w 497"/>
              <a:gd name="T55" fmla="*/ 255308 h 347"/>
              <a:gd name="T56" fmla="*/ 243156 w 497"/>
              <a:gd name="T57" fmla="*/ 233733 h 347"/>
              <a:gd name="T58" fmla="*/ 212013 w 497"/>
              <a:gd name="T59" fmla="*/ 276884 h 347"/>
              <a:gd name="T60" fmla="*/ 222793 w 497"/>
              <a:gd name="T61" fmla="*/ 255308 h 347"/>
              <a:gd name="T62" fmla="*/ 159309 w 497"/>
              <a:gd name="T63" fmla="*/ 276884 h 347"/>
              <a:gd name="T64" fmla="*/ 170089 w 497"/>
              <a:gd name="T65" fmla="*/ 255308 h 347"/>
              <a:gd name="T66" fmla="*/ 190452 w 497"/>
              <a:gd name="T67" fmla="*/ 233733 h 347"/>
              <a:gd name="T68" fmla="*/ 159309 w 497"/>
              <a:gd name="T69" fmla="*/ 255308 h 347"/>
              <a:gd name="T70" fmla="*/ 137748 w 497"/>
              <a:gd name="T71" fmla="*/ 276884 h 347"/>
              <a:gd name="T72" fmla="*/ 116188 w 497"/>
              <a:gd name="T73" fmla="*/ 286473 h 347"/>
              <a:gd name="T74" fmla="*/ 159309 w 497"/>
              <a:gd name="T75" fmla="*/ 276884 h 34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7" h="347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18"/>
                  <a:pt x="0" y="45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20"/>
                  <a:pt x="27" y="346"/>
                  <a:pt x="53" y="346"/>
                </a:cubicBezTo>
                <a:cubicBezTo>
                  <a:pt x="443" y="346"/>
                  <a:pt x="443" y="346"/>
                  <a:pt x="443" y="346"/>
                </a:cubicBezTo>
                <a:cubicBezTo>
                  <a:pt x="478" y="346"/>
                  <a:pt x="496" y="320"/>
                  <a:pt x="496" y="292"/>
                </a:cubicBezTo>
                <a:cubicBezTo>
                  <a:pt x="496" y="45"/>
                  <a:pt x="496" y="45"/>
                  <a:pt x="496" y="45"/>
                </a:cubicBezTo>
                <a:cubicBezTo>
                  <a:pt x="496" y="18"/>
                  <a:pt x="478" y="0"/>
                  <a:pt x="443" y="0"/>
                </a:cubicBezTo>
                <a:close/>
                <a:moveTo>
                  <a:pt x="443" y="292"/>
                </a:moveTo>
                <a:lnTo>
                  <a:pt x="443" y="292"/>
                </a:lnTo>
                <a:cubicBezTo>
                  <a:pt x="53" y="292"/>
                  <a:pt x="53" y="292"/>
                  <a:pt x="53" y="292"/>
                </a:cubicBezTo>
                <a:cubicBezTo>
                  <a:pt x="53" y="142"/>
                  <a:pt x="53" y="142"/>
                  <a:pt x="53" y="142"/>
                </a:cubicBezTo>
                <a:cubicBezTo>
                  <a:pt x="443" y="142"/>
                  <a:pt x="443" y="142"/>
                  <a:pt x="443" y="142"/>
                </a:cubicBezTo>
                <a:lnTo>
                  <a:pt x="443" y="292"/>
                </a:lnTo>
                <a:close/>
                <a:moveTo>
                  <a:pt x="443" y="71"/>
                </a:moveTo>
                <a:lnTo>
                  <a:pt x="443" y="71"/>
                </a:lnTo>
                <a:cubicBezTo>
                  <a:pt x="53" y="71"/>
                  <a:pt x="53" y="71"/>
                  <a:pt x="53" y="71"/>
                </a:cubicBezTo>
                <a:cubicBezTo>
                  <a:pt x="53" y="45"/>
                  <a:pt x="53" y="45"/>
                  <a:pt x="53" y="45"/>
                </a:cubicBezTo>
                <a:cubicBezTo>
                  <a:pt x="443" y="45"/>
                  <a:pt x="443" y="45"/>
                  <a:pt x="443" y="45"/>
                </a:cubicBezTo>
                <a:lnTo>
                  <a:pt x="443" y="71"/>
                </a:lnTo>
                <a:close/>
                <a:moveTo>
                  <a:pt x="97" y="195"/>
                </a:moveTo>
                <a:lnTo>
                  <a:pt x="97" y="195"/>
                </a:lnTo>
                <a:cubicBezTo>
                  <a:pt x="97" y="213"/>
                  <a:pt x="97" y="213"/>
                  <a:pt x="97" y="213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15" y="195"/>
                  <a:pt x="115" y="195"/>
                  <a:pt x="115" y="195"/>
                </a:cubicBezTo>
                <a:lnTo>
                  <a:pt x="97" y="195"/>
                </a:lnTo>
                <a:close/>
                <a:moveTo>
                  <a:pt x="186" y="231"/>
                </a:moveTo>
                <a:lnTo>
                  <a:pt x="186" y="231"/>
                </a:lnTo>
                <a:cubicBezTo>
                  <a:pt x="186" y="239"/>
                  <a:pt x="186" y="239"/>
                  <a:pt x="186" y="239"/>
                </a:cubicBezTo>
                <a:cubicBezTo>
                  <a:pt x="221" y="239"/>
                  <a:pt x="221" y="239"/>
                  <a:pt x="221" y="239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0" y="213"/>
                  <a:pt x="230" y="213"/>
                  <a:pt x="230" y="213"/>
                </a:cubicBezTo>
                <a:cubicBezTo>
                  <a:pt x="248" y="213"/>
                  <a:pt x="248" y="213"/>
                  <a:pt x="248" y="213"/>
                </a:cubicBezTo>
                <a:cubicBezTo>
                  <a:pt x="248" y="195"/>
                  <a:pt x="248" y="195"/>
                  <a:pt x="248" y="195"/>
                </a:cubicBezTo>
                <a:cubicBezTo>
                  <a:pt x="221" y="195"/>
                  <a:pt x="221" y="195"/>
                  <a:pt x="221" y="195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203" y="213"/>
                  <a:pt x="203" y="213"/>
                  <a:pt x="203" y="213"/>
                </a:cubicBezTo>
                <a:cubicBezTo>
                  <a:pt x="203" y="231"/>
                  <a:pt x="203" y="231"/>
                  <a:pt x="203" y="231"/>
                </a:cubicBezTo>
                <a:lnTo>
                  <a:pt x="186" y="231"/>
                </a:lnTo>
                <a:close/>
                <a:moveTo>
                  <a:pt x="248" y="239"/>
                </a:moveTo>
                <a:lnTo>
                  <a:pt x="248" y="239"/>
                </a:lnTo>
                <a:cubicBezTo>
                  <a:pt x="248" y="231"/>
                  <a:pt x="248" y="231"/>
                  <a:pt x="248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0" y="239"/>
                  <a:pt x="230" y="239"/>
                  <a:pt x="230" y="239"/>
                </a:cubicBezTo>
                <a:lnTo>
                  <a:pt x="248" y="239"/>
                </a:lnTo>
                <a:close/>
                <a:moveTo>
                  <a:pt x="177" y="239"/>
                </a:moveTo>
                <a:lnTo>
                  <a:pt x="177" y="239"/>
                </a:lnTo>
                <a:cubicBezTo>
                  <a:pt x="177" y="231"/>
                  <a:pt x="177" y="231"/>
                  <a:pt x="177" y="231"/>
                </a:cubicBezTo>
                <a:cubicBezTo>
                  <a:pt x="142" y="231"/>
                  <a:pt x="142" y="231"/>
                  <a:pt x="142" y="231"/>
                </a:cubicBezTo>
                <a:cubicBezTo>
                  <a:pt x="142" y="239"/>
                  <a:pt x="142" y="239"/>
                  <a:pt x="142" y="239"/>
                </a:cubicBezTo>
                <a:lnTo>
                  <a:pt x="177" y="239"/>
                </a:lnTo>
                <a:close/>
                <a:moveTo>
                  <a:pt x="186" y="213"/>
                </a:moveTo>
                <a:lnTo>
                  <a:pt x="186" y="213"/>
                </a:lnTo>
                <a:cubicBezTo>
                  <a:pt x="203" y="213"/>
                  <a:pt x="203" y="213"/>
                  <a:pt x="203" y="213"/>
                </a:cubicBezTo>
                <a:cubicBezTo>
                  <a:pt x="203" y="195"/>
                  <a:pt x="203" y="195"/>
                  <a:pt x="203" y="195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77" y="231"/>
                  <a:pt x="177" y="231"/>
                  <a:pt x="177" y="231"/>
                </a:cubicBezTo>
                <a:cubicBezTo>
                  <a:pt x="186" y="231"/>
                  <a:pt x="186" y="231"/>
                  <a:pt x="186" y="231"/>
                </a:cubicBezTo>
                <a:lnTo>
                  <a:pt x="186" y="213"/>
                </a:lnTo>
                <a:close/>
                <a:moveTo>
                  <a:pt x="133" y="231"/>
                </a:moveTo>
                <a:lnTo>
                  <a:pt x="133" y="231"/>
                </a:lnTo>
                <a:cubicBezTo>
                  <a:pt x="142" y="231"/>
                  <a:pt x="142" y="231"/>
                  <a:pt x="142" y="231"/>
                </a:cubicBezTo>
                <a:cubicBezTo>
                  <a:pt x="142" y="213"/>
                  <a:pt x="142" y="213"/>
                  <a:pt x="142" y="213"/>
                </a:cubicBezTo>
                <a:cubicBezTo>
                  <a:pt x="159" y="213"/>
                  <a:pt x="159" y="213"/>
                  <a:pt x="159" y="213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33" y="195"/>
                  <a:pt x="133" y="195"/>
                  <a:pt x="133" y="195"/>
                </a:cubicBezTo>
                <a:cubicBezTo>
                  <a:pt x="133" y="213"/>
                  <a:pt x="133" y="213"/>
                  <a:pt x="133" y="213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15" y="231"/>
                  <a:pt x="115" y="231"/>
                  <a:pt x="115" y="231"/>
                </a:cubicBezTo>
                <a:cubicBezTo>
                  <a:pt x="97" y="231"/>
                  <a:pt x="97" y="231"/>
                  <a:pt x="97" y="231"/>
                </a:cubicBezTo>
                <a:cubicBezTo>
                  <a:pt x="97" y="239"/>
                  <a:pt x="97" y="239"/>
                  <a:pt x="97" y="239"/>
                </a:cubicBezTo>
                <a:cubicBezTo>
                  <a:pt x="133" y="239"/>
                  <a:pt x="133" y="239"/>
                  <a:pt x="133" y="239"/>
                </a:cubicBezTo>
                <a:lnTo>
                  <a:pt x="133" y="23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1" name="Freeform 110"/>
          <p:cNvSpPr>
            <a:spLocks noChangeArrowheads="1"/>
          </p:cNvSpPr>
          <p:nvPr/>
        </p:nvSpPr>
        <p:spPr bwMode="auto">
          <a:xfrm>
            <a:off x="3470782" y="1451228"/>
            <a:ext cx="291725" cy="235721"/>
          </a:xfrm>
          <a:custGeom>
            <a:avLst/>
            <a:gdLst>
              <a:gd name="T0" fmla="*/ 532452 w 462"/>
              <a:gd name="T1" fmla="*/ 10802 h 373"/>
              <a:gd name="T2" fmla="*/ 532452 w 462"/>
              <a:gd name="T3" fmla="*/ 10802 h 373"/>
              <a:gd name="T4" fmla="*/ 10793 w 462"/>
              <a:gd name="T5" fmla="*/ 192032 h 373"/>
              <a:gd name="T6" fmla="*/ 10793 w 462"/>
              <a:gd name="T7" fmla="*/ 202834 h 373"/>
              <a:gd name="T8" fmla="*/ 117523 w 462"/>
              <a:gd name="T9" fmla="*/ 255643 h 373"/>
              <a:gd name="T10" fmla="*/ 117523 w 462"/>
              <a:gd name="T11" fmla="*/ 255643 h 373"/>
              <a:gd name="T12" fmla="*/ 191875 w 462"/>
              <a:gd name="T13" fmla="*/ 276046 h 373"/>
              <a:gd name="T14" fmla="*/ 520460 w 462"/>
              <a:gd name="T15" fmla="*/ 42007 h 373"/>
              <a:gd name="T16" fmla="*/ 520460 w 462"/>
              <a:gd name="T17" fmla="*/ 42007 h 373"/>
              <a:gd name="T18" fmla="*/ 287812 w 462"/>
              <a:gd name="T19" fmla="*/ 297650 h 373"/>
              <a:gd name="T20" fmla="*/ 287812 w 462"/>
              <a:gd name="T21" fmla="*/ 297650 h 373"/>
              <a:gd name="T22" fmla="*/ 277019 w 462"/>
              <a:gd name="T23" fmla="*/ 308452 h 373"/>
              <a:gd name="T24" fmla="*/ 287812 w 462"/>
              <a:gd name="T25" fmla="*/ 319253 h 373"/>
              <a:gd name="T26" fmla="*/ 287812 w 462"/>
              <a:gd name="T27" fmla="*/ 319253 h 373"/>
              <a:gd name="T28" fmla="*/ 435316 w 462"/>
              <a:gd name="T29" fmla="*/ 404468 h 373"/>
              <a:gd name="T30" fmla="*/ 467694 w 462"/>
              <a:gd name="T31" fmla="*/ 393666 h 373"/>
              <a:gd name="T32" fmla="*/ 552839 w 462"/>
              <a:gd name="T33" fmla="*/ 21604 h 373"/>
              <a:gd name="T34" fmla="*/ 532452 w 462"/>
              <a:gd name="T35" fmla="*/ 10802 h 373"/>
              <a:gd name="T36" fmla="*/ 191875 w 462"/>
              <a:gd name="T37" fmla="*/ 435673 h 373"/>
              <a:gd name="T38" fmla="*/ 191875 w 462"/>
              <a:gd name="T39" fmla="*/ 435673 h 373"/>
              <a:gd name="T40" fmla="*/ 202668 w 462"/>
              <a:gd name="T41" fmla="*/ 446475 h 373"/>
              <a:gd name="T42" fmla="*/ 287812 w 462"/>
              <a:gd name="T43" fmla="*/ 372062 h 373"/>
              <a:gd name="T44" fmla="*/ 191875 w 462"/>
              <a:gd name="T45" fmla="*/ 319253 h 373"/>
              <a:gd name="T46" fmla="*/ 191875 w 462"/>
              <a:gd name="T47" fmla="*/ 435673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62" h="373">
                <a:moveTo>
                  <a:pt x="444" y="9"/>
                </a:moveTo>
                <a:lnTo>
                  <a:pt x="444" y="9"/>
                </a:lnTo>
                <a:cubicBezTo>
                  <a:pt x="434" y="9"/>
                  <a:pt x="18" y="160"/>
                  <a:pt x="9" y="160"/>
                </a:cubicBezTo>
                <a:cubicBezTo>
                  <a:pt x="0" y="160"/>
                  <a:pt x="0" y="169"/>
                  <a:pt x="9" y="169"/>
                </a:cubicBezTo>
                <a:cubicBezTo>
                  <a:pt x="18" y="177"/>
                  <a:pt x="98" y="213"/>
                  <a:pt x="98" y="213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160" y="230"/>
                  <a:pt x="425" y="35"/>
                  <a:pt x="434" y="35"/>
                </a:cubicBezTo>
                <a:cubicBezTo>
                  <a:pt x="434" y="26"/>
                  <a:pt x="434" y="35"/>
                  <a:pt x="434" y="35"/>
                </a:cubicBezTo>
                <a:lnTo>
                  <a:pt x="240" y="248"/>
                </a:lnTo>
                <a:cubicBezTo>
                  <a:pt x="231" y="257"/>
                  <a:pt x="231" y="257"/>
                  <a:pt x="231" y="257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40" y="266"/>
                  <a:pt x="363" y="328"/>
                  <a:pt x="363" y="337"/>
                </a:cubicBezTo>
                <a:cubicBezTo>
                  <a:pt x="372" y="337"/>
                  <a:pt x="381" y="337"/>
                  <a:pt x="390" y="328"/>
                </a:cubicBezTo>
                <a:cubicBezTo>
                  <a:pt x="390" y="319"/>
                  <a:pt x="461" y="26"/>
                  <a:pt x="461" y="18"/>
                </a:cubicBezTo>
                <a:cubicBezTo>
                  <a:pt x="461" y="9"/>
                  <a:pt x="453" y="0"/>
                  <a:pt x="444" y="9"/>
                </a:cubicBezTo>
                <a:close/>
                <a:moveTo>
                  <a:pt x="160" y="363"/>
                </a:moveTo>
                <a:lnTo>
                  <a:pt x="160" y="363"/>
                </a:lnTo>
                <a:cubicBezTo>
                  <a:pt x="160" y="372"/>
                  <a:pt x="160" y="372"/>
                  <a:pt x="169" y="372"/>
                </a:cubicBezTo>
                <a:cubicBezTo>
                  <a:pt x="169" y="363"/>
                  <a:pt x="240" y="310"/>
                  <a:pt x="240" y="310"/>
                </a:cubicBezTo>
                <a:cubicBezTo>
                  <a:pt x="160" y="266"/>
                  <a:pt x="160" y="266"/>
                  <a:pt x="160" y="266"/>
                </a:cubicBezTo>
                <a:lnTo>
                  <a:pt x="160" y="363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2" name="Freeform 111"/>
          <p:cNvSpPr>
            <a:spLocks noChangeArrowheads="1"/>
          </p:cNvSpPr>
          <p:nvPr/>
        </p:nvSpPr>
        <p:spPr bwMode="auto">
          <a:xfrm>
            <a:off x="9126411" y="5184311"/>
            <a:ext cx="225691" cy="274172"/>
          </a:xfrm>
          <a:custGeom>
            <a:avLst/>
            <a:gdLst>
              <a:gd name="T0" fmla="*/ 417758 w 355"/>
              <a:gd name="T1" fmla="*/ 338754 h 435"/>
              <a:gd name="T2" fmla="*/ 417758 w 355"/>
              <a:gd name="T3" fmla="*/ 338754 h 435"/>
              <a:gd name="T4" fmla="*/ 214916 w 355"/>
              <a:gd name="T5" fmla="*/ 412969 h 435"/>
              <a:gd name="T6" fmla="*/ 10867 w 355"/>
              <a:gd name="T7" fmla="*/ 338754 h 435"/>
              <a:gd name="T8" fmla="*/ 0 w 355"/>
              <a:gd name="T9" fmla="*/ 338754 h 435"/>
              <a:gd name="T10" fmla="*/ 0 w 355"/>
              <a:gd name="T11" fmla="*/ 402196 h 435"/>
              <a:gd name="T12" fmla="*/ 214916 w 355"/>
              <a:gd name="T13" fmla="*/ 519503 h 435"/>
              <a:gd name="T14" fmla="*/ 427418 w 355"/>
              <a:gd name="T15" fmla="*/ 402196 h 435"/>
              <a:gd name="T16" fmla="*/ 427418 w 355"/>
              <a:gd name="T17" fmla="*/ 338754 h 435"/>
              <a:gd name="T18" fmla="*/ 417758 w 355"/>
              <a:gd name="T19" fmla="*/ 338754 h 435"/>
              <a:gd name="T20" fmla="*/ 417758 w 355"/>
              <a:gd name="T21" fmla="*/ 191522 h 435"/>
              <a:gd name="T22" fmla="*/ 417758 w 355"/>
              <a:gd name="T23" fmla="*/ 191522 h 435"/>
              <a:gd name="T24" fmla="*/ 214916 w 355"/>
              <a:gd name="T25" fmla="*/ 254963 h 435"/>
              <a:gd name="T26" fmla="*/ 10867 w 355"/>
              <a:gd name="T27" fmla="*/ 191522 h 435"/>
              <a:gd name="T28" fmla="*/ 0 w 355"/>
              <a:gd name="T29" fmla="*/ 191522 h 435"/>
              <a:gd name="T30" fmla="*/ 0 w 355"/>
              <a:gd name="T31" fmla="*/ 265737 h 435"/>
              <a:gd name="T32" fmla="*/ 214916 w 355"/>
              <a:gd name="T33" fmla="*/ 349527 h 435"/>
              <a:gd name="T34" fmla="*/ 427418 w 355"/>
              <a:gd name="T35" fmla="*/ 265737 h 435"/>
              <a:gd name="T36" fmla="*/ 427418 w 355"/>
              <a:gd name="T37" fmla="*/ 191522 h 435"/>
              <a:gd name="T38" fmla="*/ 417758 w 355"/>
              <a:gd name="T39" fmla="*/ 191522 h 435"/>
              <a:gd name="T40" fmla="*/ 214916 w 355"/>
              <a:gd name="T41" fmla="*/ 0 h 435"/>
              <a:gd name="T42" fmla="*/ 214916 w 355"/>
              <a:gd name="T43" fmla="*/ 0 h 435"/>
              <a:gd name="T44" fmla="*/ 0 w 355"/>
              <a:gd name="T45" fmla="*/ 74215 h 435"/>
              <a:gd name="T46" fmla="*/ 0 w 355"/>
              <a:gd name="T47" fmla="*/ 116110 h 435"/>
              <a:gd name="T48" fmla="*/ 214916 w 355"/>
              <a:gd name="T49" fmla="*/ 191522 h 435"/>
              <a:gd name="T50" fmla="*/ 427418 w 355"/>
              <a:gd name="T51" fmla="*/ 116110 h 435"/>
              <a:gd name="T52" fmla="*/ 427418 w 355"/>
              <a:gd name="T53" fmla="*/ 74215 h 435"/>
              <a:gd name="T54" fmla="*/ 214916 w 355"/>
              <a:gd name="T55" fmla="*/ 0 h 43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55" h="435">
                <a:moveTo>
                  <a:pt x="346" y="283"/>
                </a:moveTo>
                <a:lnTo>
                  <a:pt x="346" y="283"/>
                </a:lnTo>
                <a:cubicBezTo>
                  <a:pt x="328" y="319"/>
                  <a:pt x="257" y="345"/>
                  <a:pt x="178" y="345"/>
                </a:cubicBezTo>
                <a:cubicBezTo>
                  <a:pt x="97" y="345"/>
                  <a:pt x="36" y="319"/>
                  <a:pt x="9" y="283"/>
                </a:cubicBezTo>
                <a:cubicBezTo>
                  <a:pt x="9" y="275"/>
                  <a:pt x="0" y="283"/>
                  <a:pt x="0" y="283"/>
                </a:cubicBezTo>
                <a:cubicBezTo>
                  <a:pt x="0" y="292"/>
                  <a:pt x="0" y="336"/>
                  <a:pt x="0" y="336"/>
                </a:cubicBezTo>
                <a:cubicBezTo>
                  <a:pt x="0" y="381"/>
                  <a:pt x="80" y="434"/>
                  <a:pt x="178" y="434"/>
                </a:cubicBezTo>
                <a:cubicBezTo>
                  <a:pt x="275" y="434"/>
                  <a:pt x="354" y="381"/>
                  <a:pt x="354" y="336"/>
                </a:cubicBezTo>
                <a:cubicBezTo>
                  <a:pt x="354" y="336"/>
                  <a:pt x="354" y="292"/>
                  <a:pt x="354" y="283"/>
                </a:cubicBezTo>
                <a:cubicBezTo>
                  <a:pt x="354" y="283"/>
                  <a:pt x="346" y="275"/>
                  <a:pt x="346" y="283"/>
                </a:cubicBezTo>
                <a:close/>
                <a:moveTo>
                  <a:pt x="346" y="160"/>
                </a:moveTo>
                <a:lnTo>
                  <a:pt x="346" y="160"/>
                </a:lnTo>
                <a:cubicBezTo>
                  <a:pt x="328" y="186"/>
                  <a:pt x="257" y="213"/>
                  <a:pt x="178" y="213"/>
                </a:cubicBezTo>
                <a:cubicBezTo>
                  <a:pt x="97" y="213"/>
                  <a:pt x="36" y="186"/>
                  <a:pt x="9" y="160"/>
                </a:cubicBezTo>
                <a:cubicBezTo>
                  <a:pt x="9" y="151"/>
                  <a:pt x="0" y="160"/>
                  <a:pt x="0" y="160"/>
                </a:cubicBezTo>
                <a:lnTo>
                  <a:pt x="0" y="222"/>
                </a:lnTo>
                <a:cubicBezTo>
                  <a:pt x="0" y="257"/>
                  <a:pt x="80" y="292"/>
                  <a:pt x="178" y="292"/>
                </a:cubicBezTo>
                <a:cubicBezTo>
                  <a:pt x="275" y="292"/>
                  <a:pt x="354" y="257"/>
                  <a:pt x="354" y="222"/>
                </a:cubicBezTo>
                <a:lnTo>
                  <a:pt x="354" y="160"/>
                </a:lnTo>
                <a:cubicBezTo>
                  <a:pt x="354" y="160"/>
                  <a:pt x="346" y="151"/>
                  <a:pt x="346" y="160"/>
                </a:cubicBezTo>
                <a:close/>
                <a:moveTo>
                  <a:pt x="178" y="0"/>
                </a:moveTo>
                <a:lnTo>
                  <a:pt x="178" y="0"/>
                </a:lnTo>
                <a:cubicBezTo>
                  <a:pt x="80" y="0"/>
                  <a:pt x="0" y="26"/>
                  <a:pt x="0" y="62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33"/>
                  <a:pt x="80" y="160"/>
                  <a:pt x="178" y="160"/>
                </a:cubicBezTo>
                <a:cubicBezTo>
                  <a:pt x="275" y="160"/>
                  <a:pt x="354" y="133"/>
                  <a:pt x="354" y="97"/>
                </a:cubicBezTo>
                <a:cubicBezTo>
                  <a:pt x="354" y="62"/>
                  <a:pt x="354" y="62"/>
                  <a:pt x="354" y="62"/>
                </a:cubicBezTo>
                <a:cubicBezTo>
                  <a:pt x="354" y="26"/>
                  <a:pt x="275" y="0"/>
                  <a:pt x="178" y="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3" name="Freeform 112"/>
          <p:cNvSpPr>
            <a:spLocks noChangeArrowheads="1"/>
          </p:cNvSpPr>
          <p:nvPr/>
        </p:nvSpPr>
        <p:spPr bwMode="auto">
          <a:xfrm>
            <a:off x="368797" y="3927132"/>
            <a:ext cx="243244" cy="280859"/>
          </a:xfrm>
          <a:custGeom>
            <a:avLst/>
            <a:gdLst>
              <a:gd name="T0" fmla="*/ 408659 w 390"/>
              <a:gd name="T1" fmla="*/ 0 h 444"/>
              <a:gd name="T2" fmla="*/ 0 w 390"/>
              <a:gd name="T3" fmla="*/ 63672 h 444"/>
              <a:gd name="T4" fmla="*/ 52119 w 390"/>
              <a:gd name="T5" fmla="*/ 532199 h 444"/>
              <a:gd name="T6" fmla="*/ 460777 w 390"/>
              <a:gd name="T7" fmla="*/ 479339 h 444"/>
              <a:gd name="T8" fmla="*/ 408659 w 390"/>
              <a:gd name="T9" fmla="*/ 0 h 444"/>
              <a:gd name="T10" fmla="*/ 408659 w 390"/>
              <a:gd name="T11" fmla="*/ 479339 h 444"/>
              <a:gd name="T12" fmla="*/ 52119 w 390"/>
              <a:gd name="T13" fmla="*/ 63672 h 444"/>
              <a:gd name="T14" fmla="*/ 408659 w 390"/>
              <a:gd name="T15" fmla="*/ 479339 h 444"/>
              <a:gd name="T16" fmla="*/ 261778 w 390"/>
              <a:gd name="T17" fmla="*/ 330372 h 444"/>
              <a:gd name="T18" fmla="*/ 114898 w 390"/>
              <a:gd name="T19" fmla="*/ 362808 h 444"/>
              <a:gd name="T20" fmla="*/ 261778 w 390"/>
              <a:gd name="T21" fmla="*/ 330372 h 444"/>
              <a:gd name="T22" fmla="*/ 345879 w 390"/>
              <a:gd name="T23" fmla="*/ 212639 h 444"/>
              <a:gd name="T24" fmla="*/ 230981 w 390"/>
              <a:gd name="T25" fmla="*/ 235465 h 444"/>
              <a:gd name="T26" fmla="*/ 345879 w 390"/>
              <a:gd name="T27" fmla="*/ 212639 h 444"/>
              <a:gd name="T28" fmla="*/ 230981 w 390"/>
              <a:gd name="T29" fmla="*/ 181404 h 444"/>
              <a:gd name="T30" fmla="*/ 345879 w 390"/>
              <a:gd name="T31" fmla="*/ 117732 h 444"/>
              <a:gd name="T32" fmla="*/ 230981 w 390"/>
              <a:gd name="T33" fmla="*/ 181404 h 444"/>
              <a:gd name="T34" fmla="*/ 198999 w 390"/>
              <a:gd name="T35" fmla="*/ 117732 h 444"/>
              <a:gd name="T36" fmla="*/ 114898 w 390"/>
              <a:gd name="T37" fmla="*/ 235465 h 444"/>
              <a:gd name="T38" fmla="*/ 198999 w 390"/>
              <a:gd name="T39" fmla="*/ 117732 h 444"/>
              <a:gd name="T40" fmla="*/ 167017 w 390"/>
              <a:gd name="T41" fmla="*/ 266700 h 444"/>
              <a:gd name="T42" fmla="*/ 114898 w 390"/>
              <a:gd name="T43" fmla="*/ 299136 h 444"/>
              <a:gd name="T44" fmla="*/ 167017 w 390"/>
              <a:gd name="T45" fmla="*/ 266700 h 444"/>
              <a:gd name="T46" fmla="*/ 198999 w 390"/>
              <a:gd name="T47" fmla="*/ 299136 h 444"/>
              <a:gd name="T48" fmla="*/ 345879 w 390"/>
              <a:gd name="T49" fmla="*/ 266700 h 444"/>
              <a:gd name="T50" fmla="*/ 198999 w 390"/>
              <a:gd name="T51" fmla="*/ 299136 h 444"/>
              <a:gd name="T52" fmla="*/ 345879 w 390"/>
              <a:gd name="T53" fmla="*/ 383231 h 444"/>
              <a:gd name="T54" fmla="*/ 114898 w 390"/>
              <a:gd name="T55" fmla="*/ 415668 h 444"/>
              <a:gd name="T56" fmla="*/ 345879 w 390"/>
              <a:gd name="T57" fmla="*/ 383231 h 444"/>
              <a:gd name="T58" fmla="*/ 293760 w 390"/>
              <a:gd name="T59" fmla="*/ 362808 h 444"/>
              <a:gd name="T60" fmla="*/ 345879 w 390"/>
              <a:gd name="T61" fmla="*/ 330372 h 444"/>
              <a:gd name="T62" fmla="*/ 293760 w 390"/>
              <a:gd name="T63" fmla="*/ 362808 h 44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90" h="444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7" y="443"/>
                  <a:pt x="44" y="443"/>
                </a:cubicBezTo>
                <a:cubicBezTo>
                  <a:pt x="345" y="443"/>
                  <a:pt x="345" y="443"/>
                  <a:pt x="345" y="443"/>
                </a:cubicBezTo>
                <a:cubicBezTo>
                  <a:pt x="372" y="443"/>
                  <a:pt x="389" y="425"/>
                  <a:pt x="389" y="399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27"/>
                  <a:pt x="372" y="0"/>
                  <a:pt x="345" y="0"/>
                </a:cubicBezTo>
                <a:close/>
                <a:moveTo>
                  <a:pt x="345" y="399"/>
                </a:moveTo>
                <a:lnTo>
                  <a:pt x="345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345" y="53"/>
                  <a:pt x="345" y="53"/>
                  <a:pt x="345" y="53"/>
                </a:cubicBezTo>
                <a:lnTo>
                  <a:pt x="345" y="399"/>
                </a:lnTo>
                <a:close/>
                <a:moveTo>
                  <a:pt x="221" y="275"/>
                </a:moveTo>
                <a:lnTo>
                  <a:pt x="221" y="275"/>
                </a:lnTo>
                <a:cubicBezTo>
                  <a:pt x="97" y="275"/>
                  <a:pt x="97" y="275"/>
                  <a:pt x="97" y="275"/>
                </a:cubicBezTo>
                <a:cubicBezTo>
                  <a:pt x="97" y="302"/>
                  <a:pt x="97" y="302"/>
                  <a:pt x="97" y="302"/>
                </a:cubicBezTo>
                <a:cubicBezTo>
                  <a:pt x="221" y="302"/>
                  <a:pt x="221" y="302"/>
                  <a:pt x="221" y="302"/>
                </a:cubicBezTo>
                <a:lnTo>
                  <a:pt x="221" y="275"/>
                </a:lnTo>
                <a:close/>
                <a:moveTo>
                  <a:pt x="292" y="177"/>
                </a:moveTo>
                <a:lnTo>
                  <a:pt x="292" y="177"/>
                </a:lnTo>
                <a:cubicBezTo>
                  <a:pt x="195" y="177"/>
                  <a:pt x="195" y="177"/>
                  <a:pt x="195" y="177"/>
                </a:cubicBezTo>
                <a:cubicBezTo>
                  <a:pt x="195" y="196"/>
                  <a:pt x="195" y="196"/>
                  <a:pt x="195" y="196"/>
                </a:cubicBezTo>
                <a:cubicBezTo>
                  <a:pt x="292" y="196"/>
                  <a:pt x="292" y="196"/>
                  <a:pt x="292" y="196"/>
                </a:cubicBezTo>
                <a:lnTo>
                  <a:pt x="292" y="177"/>
                </a:lnTo>
                <a:close/>
                <a:moveTo>
                  <a:pt x="195" y="151"/>
                </a:moveTo>
                <a:lnTo>
                  <a:pt x="195" y="151"/>
                </a:lnTo>
                <a:cubicBezTo>
                  <a:pt x="292" y="151"/>
                  <a:pt x="292" y="151"/>
                  <a:pt x="292" y="151"/>
                </a:cubicBezTo>
                <a:cubicBezTo>
                  <a:pt x="292" y="98"/>
                  <a:pt x="292" y="98"/>
                  <a:pt x="292" y="98"/>
                </a:cubicBezTo>
                <a:cubicBezTo>
                  <a:pt x="195" y="98"/>
                  <a:pt x="195" y="98"/>
                  <a:pt x="195" y="98"/>
                </a:cubicBezTo>
                <a:lnTo>
                  <a:pt x="195" y="151"/>
                </a:lnTo>
                <a:close/>
                <a:moveTo>
                  <a:pt x="168" y="98"/>
                </a:moveTo>
                <a:lnTo>
                  <a:pt x="168" y="98"/>
                </a:lnTo>
                <a:cubicBezTo>
                  <a:pt x="97" y="98"/>
                  <a:pt x="97" y="98"/>
                  <a:pt x="97" y="98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68" y="196"/>
                  <a:pt x="168" y="196"/>
                  <a:pt x="168" y="196"/>
                </a:cubicBezTo>
                <a:lnTo>
                  <a:pt x="168" y="98"/>
                </a:lnTo>
                <a:close/>
                <a:moveTo>
                  <a:pt x="141" y="222"/>
                </a:moveTo>
                <a:lnTo>
                  <a:pt x="141" y="222"/>
                </a:lnTo>
                <a:cubicBezTo>
                  <a:pt x="97" y="222"/>
                  <a:pt x="97" y="222"/>
                  <a:pt x="97" y="222"/>
                </a:cubicBezTo>
                <a:cubicBezTo>
                  <a:pt x="97" y="249"/>
                  <a:pt x="97" y="249"/>
                  <a:pt x="97" y="249"/>
                </a:cubicBezTo>
                <a:cubicBezTo>
                  <a:pt x="141" y="249"/>
                  <a:pt x="141" y="249"/>
                  <a:pt x="141" y="249"/>
                </a:cubicBezTo>
                <a:lnTo>
                  <a:pt x="141" y="222"/>
                </a:lnTo>
                <a:close/>
                <a:moveTo>
                  <a:pt x="168" y="249"/>
                </a:moveTo>
                <a:lnTo>
                  <a:pt x="168" y="249"/>
                </a:lnTo>
                <a:cubicBezTo>
                  <a:pt x="292" y="249"/>
                  <a:pt x="292" y="249"/>
                  <a:pt x="292" y="249"/>
                </a:cubicBezTo>
                <a:cubicBezTo>
                  <a:pt x="292" y="222"/>
                  <a:pt x="292" y="222"/>
                  <a:pt x="292" y="222"/>
                </a:cubicBezTo>
                <a:cubicBezTo>
                  <a:pt x="168" y="222"/>
                  <a:pt x="168" y="222"/>
                  <a:pt x="168" y="222"/>
                </a:cubicBezTo>
                <a:lnTo>
                  <a:pt x="168" y="249"/>
                </a:lnTo>
                <a:close/>
                <a:moveTo>
                  <a:pt x="292" y="319"/>
                </a:moveTo>
                <a:lnTo>
                  <a:pt x="292" y="319"/>
                </a:lnTo>
                <a:cubicBezTo>
                  <a:pt x="97" y="319"/>
                  <a:pt x="97" y="319"/>
                  <a:pt x="97" y="319"/>
                </a:cubicBezTo>
                <a:cubicBezTo>
                  <a:pt x="97" y="346"/>
                  <a:pt x="97" y="346"/>
                  <a:pt x="97" y="346"/>
                </a:cubicBezTo>
                <a:cubicBezTo>
                  <a:pt x="292" y="346"/>
                  <a:pt x="292" y="346"/>
                  <a:pt x="292" y="346"/>
                </a:cubicBezTo>
                <a:lnTo>
                  <a:pt x="292" y="319"/>
                </a:lnTo>
                <a:close/>
                <a:moveTo>
                  <a:pt x="248" y="302"/>
                </a:moveTo>
                <a:lnTo>
                  <a:pt x="248" y="302"/>
                </a:lnTo>
                <a:cubicBezTo>
                  <a:pt x="292" y="302"/>
                  <a:pt x="292" y="302"/>
                  <a:pt x="292" y="302"/>
                </a:cubicBezTo>
                <a:cubicBezTo>
                  <a:pt x="292" y="275"/>
                  <a:pt x="292" y="275"/>
                  <a:pt x="292" y="275"/>
                </a:cubicBezTo>
                <a:cubicBezTo>
                  <a:pt x="248" y="275"/>
                  <a:pt x="248" y="275"/>
                  <a:pt x="248" y="275"/>
                </a:cubicBezTo>
                <a:lnTo>
                  <a:pt x="248" y="30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4" name="Freeform 114"/>
          <p:cNvSpPr>
            <a:spLocks noChangeArrowheads="1"/>
          </p:cNvSpPr>
          <p:nvPr/>
        </p:nvSpPr>
        <p:spPr bwMode="auto">
          <a:xfrm>
            <a:off x="7844993" y="3291856"/>
            <a:ext cx="292561" cy="307608"/>
          </a:xfrm>
          <a:custGeom>
            <a:avLst/>
            <a:gdLst>
              <a:gd name="T0" fmla="*/ 532775 w 462"/>
              <a:gd name="T1" fmla="*/ 360336 h 488"/>
              <a:gd name="T2" fmla="*/ 532775 w 462"/>
              <a:gd name="T3" fmla="*/ 360336 h 488"/>
              <a:gd name="T4" fmla="*/ 490682 w 462"/>
              <a:gd name="T5" fmla="*/ 318437 h 488"/>
              <a:gd name="T6" fmla="*/ 490682 w 462"/>
              <a:gd name="T7" fmla="*/ 264566 h 488"/>
              <a:gd name="T8" fmla="*/ 532775 w 462"/>
              <a:gd name="T9" fmla="*/ 222666 h 488"/>
              <a:gd name="T10" fmla="*/ 532775 w 462"/>
              <a:gd name="T11" fmla="*/ 191541 h 488"/>
              <a:gd name="T12" fmla="*/ 458210 w 462"/>
              <a:gd name="T13" fmla="*/ 180767 h 488"/>
              <a:gd name="T14" fmla="*/ 437765 w 462"/>
              <a:gd name="T15" fmla="*/ 148444 h 488"/>
              <a:gd name="T16" fmla="*/ 469034 w 462"/>
              <a:gd name="T17" fmla="*/ 43097 h 488"/>
              <a:gd name="T18" fmla="*/ 458210 w 462"/>
              <a:gd name="T19" fmla="*/ 32323 h 488"/>
              <a:gd name="T20" fmla="*/ 374025 w 462"/>
              <a:gd name="T21" fmla="*/ 84996 h 488"/>
              <a:gd name="T22" fmla="*/ 321108 w 462"/>
              <a:gd name="T23" fmla="*/ 63448 h 488"/>
              <a:gd name="T24" fmla="*/ 298258 w 462"/>
              <a:gd name="T25" fmla="*/ 20351 h 488"/>
              <a:gd name="T26" fmla="*/ 256165 w 462"/>
              <a:gd name="T27" fmla="*/ 20351 h 488"/>
              <a:gd name="T28" fmla="*/ 234517 w 462"/>
              <a:gd name="T29" fmla="*/ 63448 h 488"/>
              <a:gd name="T30" fmla="*/ 181600 w 462"/>
              <a:gd name="T31" fmla="*/ 84996 h 488"/>
              <a:gd name="T32" fmla="*/ 139508 w 462"/>
              <a:gd name="T33" fmla="*/ 63448 h 488"/>
              <a:gd name="T34" fmla="*/ 107036 w 462"/>
              <a:gd name="T35" fmla="*/ 84996 h 488"/>
              <a:gd name="T36" fmla="*/ 107036 w 462"/>
              <a:gd name="T37" fmla="*/ 126896 h 488"/>
              <a:gd name="T38" fmla="*/ 75767 w 462"/>
              <a:gd name="T39" fmla="*/ 169993 h 488"/>
              <a:gd name="T40" fmla="*/ 21648 w 462"/>
              <a:gd name="T41" fmla="*/ 191541 h 488"/>
              <a:gd name="T42" fmla="*/ 21648 w 462"/>
              <a:gd name="T43" fmla="*/ 222666 h 488"/>
              <a:gd name="T44" fmla="*/ 75767 w 462"/>
              <a:gd name="T45" fmla="*/ 264566 h 488"/>
              <a:gd name="T46" fmla="*/ 75767 w 462"/>
              <a:gd name="T47" fmla="*/ 318437 h 488"/>
              <a:gd name="T48" fmla="*/ 21648 w 462"/>
              <a:gd name="T49" fmla="*/ 360336 h 488"/>
              <a:gd name="T50" fmla="*/ 32472 w 462"/>
              <a:gd name="T51" fmla="*/ 381885 h 488"/>
              <a:gd name="T52" fmla="*/ 85388 w 462"/>
              <a:gd name="T53" fmla="*/ 392659 h 488"/>
              <a:gd name="T54" fmla="*/ 117860 w 462"/>
              <a:gd name="T55" fmla="*/ 435756 h 488"/>
              <a:gd name="T56" fmla="*/ 85388 w 462"/>
              <a:gd name="T57" fmla="*/ 530329 h 488"/>
              <a:gd name="T58" fmla="*/ 107036 w 462"/>
              <a:gd name="T59" fmla="*/ 551877 h 488"/>
              <a:gd name="T60" fmla="*/ 170777 w 462"/>
              <a:gd name="T61" fmla="*/ 508781 h 488"/>
              <a:gd name="T62" fmla="*/ 223693 w 462"/>
              <a:gd name="T63" fmla="*/ 519555 h 488"/>
              <a:gd name="T64" fmla="*/ 256165 w 462"/>
              <a:gd name="T65" fmla="*/ 562652 h 488"/>
              <a:gd name="T66" fmla="*/ 298258 w 462"/>
              <a:gd name="T67" fmla="*/ 562652 h 488"/>
              <a:gd name="T68" fmla="*/ 321108 w 462"/>
              <a:gd name="T69" fmla="*/ 508781 h 488"/>
              <a:gd name="T70" fmla="*/ 374025 w 462"/>
              <a:gd name="T71" fmla="*/ 488430 h 488"/>
              <a:gd name="T72" fmla="*/ 426941 w 462"/>
              <a:gd name="T73" fmla="*/ 519555 h 488"/>
              <a:gd name="T74" fmla="*/ 448589 w 462"/>
              <a:gd name="T75" fmla="*/ 499204 h 488"/>
              <a:gd name="T76" fmla="*/ 448589 w 462"/>
              <a:gd name="T77" fmla="*/ 445333 h 488"/>
              <a:gd name="T78" fmla="*/ 479858 w 462"/>
              <a:gd name="T79" fmla="*/ 403433 h 488"/>
              <a:gd name="T80" fmla="*/ 532775 w 462"/>
              <a:gd name="T81" fmla="*/ 392659 h 488"/>
              <a:gd name="T82" fmla="*/ 532775 w 462"/>
              <a:gd name="T83" fmla="*/ 360336 h 488"/>
              <a:gd name="T84" fmla="*/ 309081 w 462"/>
              <a:gd name="T85" fmla="*/ 414207 h 488"/>
              <a:gd name="T86" fmla="*/ 309081 w 462"/>
              <a:gd name="T87" fmla="*/ 414207 h 488"/>
              <a:gd name="T88" fmla="*/ 245341 w 462"/>
              <a:gd name="T89" fmla="*/ 414207 h 488"/>
              <a:gd name="T90" fmla="*/ 245341 w 462"/>
              <a:gd name="T91" fmla="*/ 349562 h 488"/>
              <a:gd name="T92" fmla="*/ 309081 w 462"/>
              <a:gd name="T93" fmla="*/ 349562 h 488"/>
              <a:gd name="T94" fmla="*/ 309081 w 462"/>
              <a:gd name="T95" fmla="*/ 414207 h 488"/>
              <a:gd name="T96" fmla="*/ 309081 w 462"/>
              <a:gd name="T97" fmla="*/ 318437 h 488"/>
              <a:gd name="T98" fmla="*/ 309081 w 462"/>
              <a:gd name="T99" fmla="*/ 318437 h 488"/>
              <a:gd name="T100" fmla="*/ 245341 w 462"/>
              <a:gd name="T101" fmla="*/ 318437 h 488"/>
              <a:gd name="T102" fmla="*/ 245341 w 462"/>
              <a:gd name="T103" fmla="*/ 159218 h 488"/>
              <a:gd name="T104" fmla="*/ 309081 w 462"/>
              <a:gd name="T105" fmla="*/ 159218 h 488"/>
              <a:gd name="T106" fmla="*/ 309081 w 462"/>
              <a:gd name="T107" fmla="*/ 318437 h 48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62" h="488">
                <a:moveTo>
                  <a:pt x="443" y="301"/>
                </a:moveTo>
                <a:lnTo>
                  <a:pt x="443" y="301"/>
                </a:lnTo>
                <a:cubicBezTo>
                  <a:pt x="408" y="266"/>
                  <a:pt x="408" y="266"/>
                  <a:pt x="408" y="266"/>
                </a:cubicBezTo>
                <a:cubicBezTo>
                  <a:pt x="390" y="248"/>
                  <a:pt x="390" y="230"/>
                  <a:pt x="408" y="221"/>
                </a:cubicBezTo>
                <a:cubicBezTo>
                  <a:pt x="443" y="186"/>
                  <a:pt x="443" y="186"/>
                  <a:pt x="443" y="186"/>
                </a:cubicBezTo>
                <a:cubicBezTo>
                  <a:pt x="461" y="168"/>
                  <a:pt x="452" y="160"/>
                  <a:pt x="443" y="160"/>
                </a:cubicBezTo>
                <a:cubicBezTo>
                  <a:pt x="381" y="151"/>
                  <a:pt x="381" y="151"/>
                  <a:pt x="381" y="151"/>
                </a:cubicBezTo>
                <a:cubicBezTo>
                  <a:pt x="364" y="151"/>
                  <a:pt x="355" y="142"/>
                  <a:pt x="364" y="124"/>
                </a:cubicBezTo>
                <a:cubicBezTo>
                  <a:pt x="390" y="36"/>
                  <a:pt x="390" y="36"/>
                  <a:pt x="390" y="36"/>
                </a:cubicBezTo>
                <a:cubicBezTo>
                  <a:pt x="399" y="27"/>
                  <a:pt x="390" y="17"/>
                  <a:pt x="381" y="27"/>
                </a:cubicBezTo>
                <a:cubicBezTo>
                  <a:pt x="311" y="71"/>
                  <a:pt x="311" y="71"/>
                  <a:pt x="311" y="71"/>
                </a:cubicBezTo>
                <a:cubicBezTo>
                  <a:pt x="292" y="80"/>
                  <a:pt x="275" y="71"/>
                  <a:pt x="267" y="53"/>
                </a:cubicBezTo>
                <a:cubicBezTo>
                  <a:pt x="248" y="17"/>
                  <a:pt x="248" y="17"/>
                  <a:pt x="248" y="17"/>
                </a:cubicBezTo>
                <a:cubicBezTo>
                  <a:pt x="239" y="0"/>
                  <a:pt x="222" y="0"/>
                  <a:pt x="213" y="17"/>
                </a:cubicBezTo>
                <a:cubicBezTo>
                  <a:pt x="195" y="53"/>
                  <a:pt x="195" y="53"/>
                  <a:pt x="195" y="53"/>
                </a:cubicBezTo>
                <a:cubicBezTo>
                  <a:pt x="186" y="71"/>
                  <a:pt x="169" y="71"/>
                  <a:pt x="151" y="71"/>
                </a:cubicBezTo>
                <a:cubicBezTo>
                  <a:pt x="116" y="53"/>
                  <a:pt x="116" y="53"/>
                  <a:pt x="116" y="53"/>
                </a:cubicBezTo>
                <a:cubicBezTo>
                  <a:pt x="98" y="45"/>
                  <a:pt x="80" y="53"/>
                  <a:pt x="89" y="71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89" y="124"/>
                  <a:pt x="80" y="142"/>
                  <a:pt x="63" y="142"/>
                </a:cubicBezTo>
                <a:cubicBezTo>
                  <a:pt x="18" y="160"/>
                  <a:pt x="18" y="160"/>
                  <a:pt x="18" y="160"/>
                </a:cubicBezTo>
                <a:cubicBezTo>
                  <a:pt x="9" y="160"/>
                  <a:pt x="0" y="168"/>
                  <a:pt x="18" y="186"/>
                </a:cubicBezTo>
                <a:cubicBezTo>
                  <a:pt x="63" y="221"/>
                  <a:pt x="63" y="221"/>
                  <a:pt x="63" y="221"/>
                </a:cubicBezTo>
                <a:cubicBezTo>
                  <a:pt x="71" y="230"/>
                  <a:pt x="71" y="248"/>
                  <a:pt x="63" y="266"/>
                </a:cubicBezTo>
                <a:cubicBezTo>
                  <a:pt x="18" y="301"/>
                  <a:pt x="18" y="301"/>
                  <a:pt x="18" y="301"/>
                </a:cubicBezTo>
                <a:cubicBezTo>
                  <a:pt x="0" y="311"/>
                  <a:pt x="9" y="319"/>
                  <a:pt x="27" y="319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89" y="328"/>
                  <a:pt x="98" y="346"/>
                  <a:pt x="98" y="364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63" y="461"/>
                  <a:pt x="71" y="461"/>
                  <a:pt x="89" y="461"/>
                </a:cubicBezTo>
                <a:cubicBezTo>
                  <a:pt x="142" y="425"/>
                  <a:pt x="142" y="425"/>
                  <a:pt x="142" y="425"/>
                </a:cubicBezTo>
                <a:cubicBezTo>
                  <a:pt x="160" y="417"/>
                  <a:pt x="177" y="417"/>
                  <a:pt x="186" y="434"/>
                </a:cubicBezTo>
                <a:cubicBezTo>
                  <a:pt x="213" y="470"/>
                  <a:pt x="213" y="470"/>
                  <a:pt x="213" y="470"/>
                </a:cubicBezTo>
                <a:cubicBezTo>
                  <a:pt x="222" y="487"/>
                  <a:pt x="239" y="478"/>
                  <a:pt x="248" y="470"/>
                </a:cubicBezTo>
                <a:cubicBezTo>
                  <a:pt x="267" y="425"/>
                  <a:pt x="267" y="425"/>
                  <a:pt x="267" y="425"/>
                </a:cubicBezTo>
                <a:cubicBezTo>
                  <a:pt x="275" y="408"/>
                  <a:pt x="292" y="408"/>
                  <a:pt x="311" y="408"/>
                </a:cubicBezTo>
                <a:cubicBezTo>
                  <a:pt x="355" y="434"/>
                  <a:pt x="355" y="434"/>
                  <a:pt x="355" y="434"/>
                </a:cubicBezTo>
                <a:cubicBezTo>
                  <a:pt x="364" y="443"/>
                  <a:pt x="381" y="434"/>
                  <a:pt x="373" y="417"/>
                </a:cubicBezTo>
                <a:cubicBezTo>
                  <a:pt x="373" y="372"/>
                  <a:pt x="373" y="372"/>
                  <a:pt x="373" y="372"/>
                </a:cubicBezTo>
                <a:cubicBezTo>
                  <a:pt x="373" y="364"/>
                  <a:pt x="390" y="346"/>
                  <a:pt x="399" y="337"/>
                </a:cubicBezTo>
                <a:cubicBezTo>
                  <a:pt x="443" y="328"/>
                  <a:pt x="443" y="328"/>
                  <a:pt x="443" y="328"/>
                </a:cubicBezTo>
                <a:cubicBezTo>
                  <a:pt x="452" y="319"/>
                  <a:pt x="461" y="311"/>
                  <a:pt x="443" y="301"/>
                </a:cubicBezTo>
                <a:close/>
                <a:moveTo>
                  <a:pt x="257" y="346"/>
                </a:moveTo>
                <a:lnTo>
                  <a:pt x="257" y="346"/>
                </a:lnTo>
                <a:cubicBezTo>
                  <a:pt x="204" y="346"/>
                  <a:pt x="204" y="346"/>
                  <a:pt x="204" y="346"/>
                </a:cubicBezTo>
                <a:cubicBezTo>
                  <a:pt x="204" y="292"/>
                  <a:pt x="204" y="292"/>
                  <a:pt x="204" y="292"/>
                </a:cubicBezTo>
                <a:cubicBezTo>
                  <a:pt x="257" y="292"/>
                  <a:pt x="257" y="292"/>
                  <a:pt x="257" y="292"/>
                </a:cubicBezTo>
                <a:lnTo>
                  <a:pt x="257" y="346"/>
                </a:lnTo>
                <a:close/>
                <a:moveTo>
                  <a:pt x="257" y="266"/>
                </a:moveTo>
                <a:lnTo>
                  <a:pt x="257" y="266"/>
                </a:lnTo>
                <a:cubicBezTo>
                  <a:pt x="204" y="266"/>
                  <a:pt x="204" y="266"/>
                  <a:pt x="204" y="266"/>
                </a:cubicBezTo>
                <a:cubicBezTo>
                  <a:pt x="204" y="133"/>
                  <a:pt x="204" y="133"/>
                  <a:pt x="204" y="133"/>
                </a:cubicBezTo>
                <a:cubicBezTo>
                  <a:pt x="257" y="133"/>
                  <a:pt x="257" y="133"/>
                  <a:pt x="257" y="133"/>
                </a:cubicBezTo>
                <a:lnTo>
                  <a:pt x="257" y="266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5" name="Freeform 115"/>
          <p:cNvSpPr>
            <a:spLocks noChangeArrowheads="1"/>
          </p:cNvSpPr>
          <p:nvPr/>
        </p:nvSpPr>
        <p:spPr bwMode="auto">
          <a:xfrm>
            <a:off x="2242860" y="4535661"/>
            <a:ext cx="251603" cy="314295"/>
          </a:xfrm>
          <a:custGeom>
            <a:avLst/>
            <a:gdLst>
              <a:gd name="T0" fmla="*/ 455140 w 400"/>
              <a:gd name="T1" fmla="*/ 148626 h 498"/>
              <a:gd name="T2" fmla="*/ 455140 w 400"/>
              <a:gd name="T3" fmla="*/ 148626 h 498"/>
              <a:gd name="T4" fmla="*/ 275951 w 400"/>
              <a:gd name="T5" fmla="*/ 10787 h 498"/>
              <a:gd name="T6" fmla="*/ 137378 w 400"/>
              <a:gd name="T7" fmla="*/ 180988 h 498"/>
              <a:gd name="T8" fmla="*/ 158881 w 400"/>
              <a:gd name="T9" fmla="*/ 255301 h 498"/>
              <a:gd name="T10" fmla="*/ 10751 w 400"/>
              <a:gd name="T11" fmla="*/ 487828 h 498"/>
              <a:gd name="T12" fmla="*/ 0 w 400"/>
              <a:gd name="T13" fmla="*/ 520190 h 498"/>
              <a:gd name="T14" fmla="*/ 10751 w 400"/>
              <a:gd name="T15" fmla="*/ 572928 h 498"/>
              <a:gd name="T16" fmla="*/ 32254 w 400"/>
              <a:gd name="T17" fmla="*/ 595701 h 498"/>
              <a:gd name="T18" fmla="*/ 74065 w 400"/>
              <a:gd name="T19" fmla="*/ 583715 h 498"/>
              <a:gd name="T20" fmla="*/ 106319 w 400"/>
              <a:gd name="T21" fmla="*/ 563339 h 498"/>
              <a:gd name="T22" fmla="*/ 169632 w 400"/>
              <a:gd name="T23" fmla="*/ 467452 h 498"/>
              <a:gd name="T24" fmla="*/ 169632 w 400"/>
              <a:gd name="T25" fmla="*/ 467452 h 498"/>
              <a:gd name="T26" fmla="*/ 211443 w 400"/>
              <a:gd name="T27" fmla="*/ 456664 h 498"/>
              <a:gd name="T28" fmla="*/ 275951 w 400"/>
              <a:gd name="T29" fmla="*/ 340401 h 498"/>
              <a:gd name="T30" fmla="*/ 350016 w 400"/>
              <a:gd name="T31" fmla="*/ 340401 h 498"/>
              <a:gd name="T32" fmla="*/ 455140 w 400"/>
              <a:gd name="T33" fmla="*/ 148626 h 498"/>
              <a:gd name="T34" fmla="*/ 381075 w 400"/>
              <a:gd name="T35" fmla="*/ 190577 h 498"/>
              <a:gd name="T36" fmla="*/ 381075 w 400"/>
              <a:gd name="T37" fmla="*/ 190577 h 498"/>
              <a:gd name="T38" fmla="*/ 305816 w 400"/>
              <a:gd name="T39" fmla="*/ 170200 h 498"/>
              <a:gd name="T40" fmla="*/ 264005 w 400"/>
              <a:gd name="T41" fmla="*/ 95888 h 498"/>
              <a:gd name="T42" fmla="*/ 370324 w 400"/>
              <a:gd name="T43" fmla="*/ 85100 h 498"/>
              <a:gd name="T44" fmla="*/ 381075 w 400"/>
              <a:gd name="T45" fmla="*/ 190577 h 49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6" name="Freeform 116"/>
          <p:cNvSpPr>
            <a:spLocks noChangeArrowheads="1"/>
          </p:cNvSpPr>
          <p:nvPr/>
        </p:nvSpPr>
        <p:spPr bwMode="auto">
          <a:xfrm>
            <a:off x="4101879" y="3298543"/>
            <a:ext cx="280859" cy="290053"/>
          </a:xfrm>
          <a:custGeom>
            <a:avLst/>
            <a:gdLst>
              <a:gd name="T0" fmla="*/ 479461 w 445"/>
              <a:gd name="T1" fmla="*/ 189582 h 462"/>
              <a:gd name="T2" fmla="*/ 479461 w 445"/>
              <a:gd name="T3" fmla="*/ 189582 h 462"/>
              <a:gd name="T4" fmla="*/ 318841 w 445"/>
              <a:gd name="T5" fmla="*/ 9539 h 462"/>
              <a:gd name="T6" fmla="*/ 43151 w 445"/>
              <a:gd name="T7" fmla="*/ 295701 h 462"/>
              <a:gd name="T8" fmla="*/ 10788 w 445"/>
              <a:gd name="T9" fmla="*/ 380357 h 462"/>
              <a:gd name="T10" fmla="*/ 97091 w 445"/>
              <a:gd name="T11" fmla="*/ 423281 h 462"/>
              <a:gd name="T12" fmla="*/ 117468 w 445"/>
              <a:gd name="T13" fmla="*/ 412550 h 462"/>
              <a:gd name="T14" fmla="*/ 160619 w 445"/>
              <a:gd name="T15" fmla="*/ 443551 h 462"/>
              <a:gd name="T16" fmla="*/ 191784 w 445"/>
              <a:gd name="T17" fmla="*/ 517476 h 462"/>
              <a:gd name="T18" fmla="*/ 224148 w 445"/>
              <a:gd name="T19" fmla="*/ 538939 h 462"/>
              <a:gd name="T20" fmla="*/ 287676 w 445"/>
              <a:gd name="T21" fmla="*/ 517476 h 462"/>
              <a:gd name="T22" fmla="*/ 298464 w 445"/>
              <a:gd name="T23" fmla="*/ 496014 h 462"/>
              <a:gd name="T24" fmla="*/ 276889 w 445"/>
              <a:gd name="T25" fmla="*/ 465013 h 462"/>
              <a:gd name="T26" fmla="*/ 244525 w 445"/>
              <a:gd name="T27" fmla="*/ 401819 h 462"/>
              <a:gd name="T28" fmla="*/ 276889 w 445"/>
              <a:gd name="T29" fmla="*/ 369626 h 462"/>
              <a:gd name="T30" fmla="*/ 499838 w 445"/>
              <a:gd name="T31" fmla="*/ 423281 h 462"/>
              <a:gd name="T32" fmla="*/ 479461 w 445"/>
              <a:gd name="T33" fmla="*/ 189582 h 462"/>
              <a:gd name="T34" fmla="*/ 467474 w 445"/>
              <a:gd name="T35" fmla="*/ 369626 h 462"/>
              <a:gd name="T36" fmla="*/ 467474 w 445"/>
              <a:gd name="T37" fmla="*/ 369626 h 462"/>
              <a:gd name="T38" fmla="*/ 361993 w 445"/>
              <a:gd name="T39" fmla="*/ 243238 h 462"/>
              <a:gd name="T40" fmla="*/ 340417 w 445"/>
              <a:gd name="T41" fmla="*/ 73925 h 462"/>
              <a:gd name="T42" fmla="*/ 436309 w 445"/>
              <a:gd name="T43" fmla="*/ 211045 h 462"/>
              <a:gd name="T44" fmla="*/ 467474 w 445"/>
              <a:gd name="T45" fmla="*/ 369626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7" name="Freeform 117"/>
          <p:cNvSpPr>
            <a:spLocks noChangeArrowheads="1"/>
          </p:cNvSpPr>
          <p:nvPr/>
        </p:nvSpPr>
        <p:spPr bwMode="auto">
          <a:xfrm>
            <a:off x="3470782" y="4558228"/>
            <a:ext cx="291725" cy="269992"/>
          </a:xfrm>
          <a:custGeom>
            <a:avLst/>
            <a:gdLst>
              <a:gd name="T0" fmla="*/ 318992 w 462"/>
              <a:gd name="T1" fmla="*/ 0 h 427"/>
              <a:gd name="T2" fmla="*/ 318992 w 462"/>
              <a:gd name="T3" fmla="*/ 0 h 427"/>
              <a:gd name="T4" fmla="*/ 318992 w 462"/>
              <a:gd name="T5" fmla="*/ 0 h 427"/>
              <a:gd name="T6" fmla="*/ 85144 w 462"/>
              <a:gd name="T7" fmla="*/ 96068 h 427"/>
              <a:gd name="T8" fmla="*/ 95937 w 462"/>
              <a:gd name="T9" fmla="*/ 171722 h 427"/>
              <a:gd name="T10" fmla="*/ 0 w 462"/>
              <a:gd name="T11" fmla="*/ 288204 h 427"/>
              <a:gd name="T12" fmla="*/ 137910 w 462"/>
              <a:gd name="T13" fmla="*/ 383071 h 427"/>
              <a:gd name="T14" fmla="*/ 277019 w 462"/>
              <a:gd name="T15" fmla="*/ 319426 h 427"/>
              <a:gd name="T16" fmla="*/ 277019 w 462"/>
              <a:gd name="T17" fmla="*/ 299012 h 427"/>
              <a:gd name="T18" fmla="*/ 318992 w 462"/>
              <a:gd name="T19" fmla="*/ 255781 h 427"/>
              <a:gd name="T20" fmla="*/ 362163 w 462"/>
              <a:gd name="T21" fmla="*/ 299012 h 427"/>
              <a:gd name="T22" fmla="*/ 318992 w 462"/>
              <a:gd name="T23" fmla="*/ 341041 h 427"/>
              <a:gd name="T24" fmla="*/ 137910 w 462"/>
              <a:gd name="T25" fmla="*/ 426302 h 427"/>
              <a:gd name="T26" fmla="*/ 137910 w 462"/>
              <a:gd name="T27" fmla="*/ 446716 h 427"/>
              <a:gd name="T28" fmla="*/ 318992 w 462"/>
              <a:gd name="T29" fmla="*/ 511562 h 427"/>
              <a:gd name="T30" fmla="*/ 318992 w 462"/>
              <a:gd name="T31" fmla="*/ 511562 h 427"/>
              <a:gd name="T32" fmla="*/ 489280 w 462"/>
              <a:gd name="T33" fmla="*/ 446716 h 427"/>
              <a:gd name="T34" fmla="*/ 543245 w 462"/>
              <a:gd name="T35" fmla="*/ 96068 h 427"/>
              <a:gd name="T36" fmla="*/ 318992 w 462"/>
              <a:gd name="T37" fmla="*/ 0 h 427"/>
              <a:gd name="T38" fmla="*/ 43172 w 462"/>
              <a:gd name="T39" fmla="*/ 277396 h 427"/>
              <a:gd name="T40" fmla="*/ 43172 w 462"/>
              <a:gd name="T41" fmla="*/ 277396 h 427"/>
              <a:gd name="T42" fmla="*/ 106730 w 462"/>
              <a:gd name="T43" fmla="*/ 213751 h 427"/>
              <a:gd name="T44" fmla="*/ 127117 w 462"/>
              <a:gd name="T45" fmla="*/ 341041 h 427"/>
              <a:gd name="T46" fmla="*/ 43172 w 462"/>
              <a:gd name="T47" fmla="*/ 277396 h 427"/>
              <a:gd name="T48" fmla="*/ 318992 w 462"/>
              <a:gd name="T49" fmla="*/ 159713 h 427"/>
              <a:gd name="T50" fmla="*/ 318992 w 462"/>
              <a:gd name="T51" fmla="*/ 159713 h 427"/>
              <a:gd name="T52" fmla="*/ 127117 w 462"/>
              <a:gd name="T53" fmla="*/ 96068 h 427"/>
              <a:gd name="T54" fmla="*/ 318992 w 462"/>
              <a:gd name="T55" fmla="*/ 43231 h 427"/>
              <a:gd name="T56" fmla="*/ 498874 w 462"/>
              <a:gd name="T57" fmla="*/ 96068 h 427"/>
              <a:gd name="T58" fmla="*/ 318992 w 462"/>
              <a:gd name="T59" fmla="*/ 159713 h 42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8" name="Freeform 118"/>
          <p:cNvSpPr>
            <a:spLocks noChangeArrowheads="1"/>
          </p:cNvSpPr>
          <p:nvPr/>
        </p:nvSpPr>
        <p:spPr bwMode="auto">
          <a:xfrm>
            <a:off x="4112745" y="4558228"/>
            <a:ext cx="258291" cy="276680"/>
          </a:xfrm>
          <a:custGeom>
            <a:avLst/>
            <a:gdLst>
              <a:gd name="T0" fmla="*/ 308235 w 409"/>
              <a:gd name="T1" fmla="*/ 491718 h 436"/>
              <a:gd name="T2" fmla="*/ 308235 w 409"/>
              <a:gd name="T3" fmla="*/ 491718 h 436"/>
              <a:gd name="T4" fmla="*/ 329824 w 409"/>
              <a:gd name="T5" fmla="*/ 513411 h 436"/>
              <a:gd name="T6" fmla="*/ 446162 w 409"/>
              <a:gd name="T7" fmla="*/ 524258 h 436"/>
              <a:gd name="T8" fmla="*/ 468950 w 409"/>
              <a:gd name="T9" fmla="*/ 502564 h 436"/>
              <a:gd name="T10" fmla="*/ 468950 w 409"/>
              <a:gd name="T11" fmla="*/ 406149 h 436"/>
              <a:gd name="T12" fmla="*/ 319030 w 409"/>
              <a:gd name="T13" fmla="*/ 395302 h 436"/>
              <a:gd name="T14" fmla="*/ 308235 w 409"/>
              <a:gd name="T15" fmla="*/ 491718 h 436"/>
              <a:gd name="T16" fmla="*/ 21588 w 409"/>
              <a:gd name="T17" fmla="*/ 406149 h 436"/>
              <a:gd name="T18" fmla="*/ 21588 w 409"/>
              <a:gd name="T19" fmla="*/ 406149 h 436"/>
              <a:gd name="T20" fmla="*/ 21588 w 409"/>
              <a:gd name="T21" fmla="*/ 502564 h 436"/>
              <a:gd name="T22" fmla="*/ 41978 w 409"/>
              <a:gd name="T23" fmla="*/ 524258 h 436"/>
              <a:gd name="T24" fmla="*/ 159515 w 409"/>
              <a:gd name="T25" fmla="*/ 513411 h 436"/>
              <a:gd name="T26" fmla="*/ 181103 w 409"/>
              <a:gd name="T27" fmla="*/ 491718 h 436"/>
              <a:gd name="T28" fmla="*/ 170309 w 409"/>
              <a:gd name="T29" fmla="*/ 395302 h 436"/>
              <a:gd name="T30" fmla="*/ 21588 w 409"/>
              <a:gd name="T31" fmla="*/ 406149 h 436"/>
              <a:gd name="T32" fmla="*/ 0 w 409"/>
              <a:gd name="T33" fmla="*/ 247064 h 436"/>
              <a:gd name="T34" fmla="*/ 0 w 409"/>
              <a:gd name="T35" fmla="*/ 247064 h 436"/>
              <a:gd name="T36" fmla="*/ 10794 w 409"/>
              <a:gd name="T37" fmla="*/ 353121 h 436"/>
              <a:gd name="T38" fmla="*/ 159515 w 409"/>
              <a:gd name="T39" fmla="*/ 331427 h 436"/>
              <a:gd name="T40" fmla="*/ 159515 w 409"/>
              <a:gd name="T41" fmla="*/ 236217 h 436"/>
              <a:gd name="T42" fmla="*/ 159515 w 409"/>
              <a:gd name="T43" fmla="*/ 225371 h 436"/>
              <a:gd name="T44" fmla="*/ 244669 w 409"/>
              <a:gd name="T45" fmla="*/ 139802 h 436"/>
              <a:gd name="T46" fmla="*/ 329824 w 409"/>
              <a:gd name="T47" fmla="*/ 225371 h 436"/>
              <a:gd name="T48" fmla="*/ 329824 w 409"/>
              <a:gd name="T49" fmla="*/ 236217 h 436"/>
              <a:gd name="T50" fmla="*/ 319030 w 409"/>
              <a:gd name="T51" fmla="*/ 331427 h 436"/>
              <a:gd name="T52" fmla="*/ 478544 w 409"/>
              <a:gd name="T53" fmla="*/ 353121 h 436"/>
              <a:gd name="T54" fmla="*/ 489339 w 409"/>
              <a:gd name="T55" fmla="*/ 247064 h 436"/>
              <a:gd name="T56" fmla="*/ 489339 w 409"/>
              <a:gd name="T57" fmla="*/ 225371 h 436"/>
              <a:gd name="T58" fmla="*/ 244669 w 409"/>
              <a:gd name="T59" fmla="*/ 0 h 436"/>
              <a:gd name="T60" fmla="*/ 0 w 409"/>
              <a:gd name="T61" fmla="*/ 225371 h 436"/>
              <a:gd name="T62" fmla="*/ 0 w 409"/>
              <a:gd name="T63" fmla="*/ 247064 h 4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9" name="Freeform 119"/>
          <p:cNvSpPr>
            <a:spLocks noChangeArrowheads="1"/>
          </p:cNvSpPr>
          <p:nvPr/>
        </p:nvSpPr>
        <p:spPr bwMode="auto">
          <a:xfrm>
            <a:off x="7208045" y="4554049"/>
            <a:ext cx="314295" cy="280859"/>
          </a:xfrm>
          <a:custGeom>
            <a:avLst/>
            <a:gdLst>
              <a:gd name="T0" fmla="*/ 532046 w 497"/>
              <a:gd name="T1" fmla="*/ 84095 h 444"/>
              <a:gd name="T2" fmla="*/ 532046 w 497"/>
              <a:gd name="T3" fmla="*/ 84095 h 444"/>
              <a:gd name="T4" fmla="*/ 511629 w 497"/>
              <a:gd name="T5" fmla="*/ 84095 h 444"/>
              <a:gd name="T6" fmla="*/ 511629 w 497"/>
              <a:gd name="T7" fmla="*/ 532199 h 444"/>
              <a:gd name="T8" fmla="*/ 532046 w 497"/>
              <a:gd name="T9" fmla="*/ 532199 h 444"/>
              <a:gd name="T10" fmla="*/ 595699 w 497"/>
              <a:gd name="T11" fmla="*/ 478138 h 444"/>
              <a:gd name="T12" fmla="*/ 595699 w 497"/>
              <a:gd name="T13" fmla="*/ 148968 h 444"/>
              <a:gd name="T14" fmla="*/ 532046 w 497"/>
              <a:gd name="T15" fmla="*/ 84095 h 444"/>
              <a:gd name="T16" fmla="*/ 0 w 497"/>
              <a:gd name="T17" fmla="*/ 148968 h 444"/>
              <a:gd name="T18" fmla="*/ 0 w 497"/>
              <a:gd name="T19" fmla="*/ 148968 h 444"/>
              <a:gd name="T20" fmla="*/ 0 w 497"/>
              <a:gd name="T21" fmla="*/ 478138 h 444"/>
              <a:gd name="T22" fmla="*/ 63653 w 497"/>
              <a:gd name="T23" fmla="*/ 532199 h 444"/>
              <a:gd name="T24" fmla="*/ 85271 w 497"/>
              <a:gd name="T25" fmla="*/ 532199 h 444"/>
              <a:gd name="T26" fmla="*/ 85271 w 497"/>
              <a:gd name="T27" fmla="*/ 84095 h 444"/>
              <a:gd name="T28" fmla="*/ 63653 w 497"/>
              <a:gd name="T29" fmla="*/ 84095 h 444"/>
              <a:gd name="T30" fmla="*/ 0 w 497"/>
              <a:gd name="T31" fmla="*/ 148968 h 444"/>
              <a:gd name="T32" fmla="*/ 404739 w 497"/>
              <a:gd name="T33" fmla="*/ 31235 h 444"/>
              <a:gd name="T34" fmla="*/ 404739 w 497"/>
              <a:gd name="T35" fmla="*/ 31235 h 444"/>
              <a:gd name="T36" fmla="*/ 297849 w 497"/>
              <a:gd name="T37" fmla="*/ 0 h 444"/>
              <a:gd name="T38" fmla="*/ 192161 w 497"/>
              <a:gd name="T39" fmla="*/ 31235 h 444"/>
              <a:gd name="T40" fmla="*/ 192161 w 497"/>
              <a:gd name="T41" fmla="*/ 84095 h 444"/>
              <a:gd name="T42" fmla="*/ 128508 w 497"/>
              <a:gd name="T43" fmla="*/ 84095 h 444"/>
              <a:gd name="T44" fmla="*/ 128508 w 497"/>
              <a:gd name="T45" fmla="*/ 532199 h 444"/>
              <a:gd name="T46" fmla="*/ 468392 w 497"/>
              <a:gd name="T47" fmla="*/ 532199 h 444"/>
              <a:gd name="T48" fmla="*/ 468392 w 497"/>
              <a:gd name="T49" fmla="*/ 84095 h 444"/>
              <a:gd name="T50" fmla="*/ 404739 w 497"/>
              <a:gd name="T51" fmla="*/ 84095 h 444"/>
              <a:gd name="T52" fmla="*/ 404739 w 497"/>
              <a:gd name="T53" fmla="*/ 31235 h 444"/>
              <a:gd name="T54" fmla="*/ 361503 w 497"/>
              <a:gd name="T55" fmla="*/ 84095 h 444"/>
              <a:gd name="T56" fmla="*/ 361503 w 497"/>
              <a:gd name="T57" fmla="*/ 84095 h 444"/>
              <a:gd name="T58" fmla="*/ 234196 w 497"/>
              <a:gd name="T59" fmla="*/ 84095 h 444"/>
              <a:gd name="T60" fmla="*/ 234196 w 497"/>
              <a:gd name="T61" fmla="*/ 52859 h 444"/>
              <a:gd name="T62" fmla="*/ 297849 w 497"/>
              <a:gd name="T63" fmla="*/ 31235 h 444"/>
              <a:gd name="T64" fmla="*/ 361503 w 497"/>
              <a:gd name="T65" fmla="*/ 52859 h 444"/>
              <a:gd name="T66" fmla="*/ 361503 w 497"/>
              <a:gd name="T67" fmla="*/ 84095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0" name="Freeform 120"/>
          <p:cNvSpPr>
            <a:spLocks noChangeArrowheads="1"/>
          </p:cNvSpPr>
          <p:nvPr/>
        </p:nvSpPr>
        <p:spPr bwMode="auto">
          <a:xfrm>
            <a:off x="6650505" y="3916266"/>
            <a:ext cx="178880" cy="303428"/>
          </a:xfrm>
          <a:custGeom>
            <a:avLst/>
            <a:gdLst>
              <a:gd name="T0" fmla="*/ 180066 w 283"/>
              <a:gd name="T1" fmla="*/ 10827 h 479"/>
              <a:gd name="T2" fmla="*/ 180066 w 283"/>
              <a:gd name="T3" fmla="*/ 10827 h 479"/>
              <a:gd name="T4" fmla="*/ 158458 w 283"/>
              <a:gd name="T5" fmla="*/ 10827 h 479"/>
              <a:gd name="T6" fmla="*/ 0 w 283"/>
              <a:gd name="T7" fmla="*/ 415054 h 479"/>
              <a:gd name="T8" fmla="*/ 169262 w 283"/>
              <a:gd name="T9" fmla="*/ 575060 h 479"/>
              <a:gd name="T10" fmla="*/ 338525 w 283"/>
              <a:gd name="T11" fmla="*/ 415054 h 479"/>
              <a:gd name="T12" fmla="*/ 180066 w 283"/>
              <a:gd name="T13" fmla="*/ 10827 h 479"/>
              <a:gd name="T14" fmla="*/ 147654 w 283"/>
              <a:gd name="T15" fmla="*/ 245423 h 479"/>
              <a:gd name="T16" fmla="*/ 147654 w 283"/>
              <a:gd name="T17" fmla="*/ 245423 h 479"/>
              <a:gd name="T18" fmla="*/ 147654 w 283"/>
              <a:gd name="T19" fmla="*/ 265875 h 479"/>
              <a:gd name="T20" fmla="*/ 116443 w 283"/>
              <a:gd name="T21" fmla="*/ 404226 h 479"/>
              <a:gd name="T22" fmla="*/ 84031 w 283"/>
              <a:gd name="T23" fmla="*/ 447536 h 479"/>
              <a:gd name="T24" fmla="*/ 52819 w 283"/>
              <a:gd name="T25" fmla="*/ 415054 h 479"/>
              <a:gd name="T26" fmla="*/ 105639 w 283"/>
              <a:gd name="T27" fmla="*/ 265875 h 479"/>
              <a:gd name="T28" fmla="*/ 136850 w 283"/>
              <a:gd name="T29" fmla="*/ 233393 h 479"/>
              <a:gd name="T30" fmla="*/ 147654 w 283"/>
              <a:gd name="T31" fmla="*/ 233393 h 479"/>
              <a:gd name="T32" fmla="*/ 147654 w 283"/>
              <a:gd name="T33" fmla="*/ 245423 h 47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3" h="479">
                <a:moveTo>
                  <a:pt x="150" y="9"/>
                </a:moveTo>
                <a:lnTo>
                  <a:pt x="150" y="9"/>
                </a:lnTo>
                <a:cubicBezTo>
                  <a:pt x="150" y="0"/>
                  <a:pt x="141" y="0"/>
                  <a:pt x="132" y="9"/>
                </a:cubicBezTo>
                <a:cubicBezTo>
                  <a:pt x="114" y="185"/>
                  <a:pt x="0" y="221"/>
                  <a:pt x="0" y="345"/>
                </a:cubicBezTo>
                <a:cubicBezTo>
                  <a:pt x="0" y="416"/>
                  <a:pt x="70" y="478"/>
                  <a:pt x="141" y="478"/>
                </a:cubicBezTo>
                <a:cubicBezTo>
                  <a:pt x="220" y="478"/>
                  <a:pt x="282" y="416"/>
                  <a:pt x="282" y="345"/>
                </a:cubicBezTo>
                <a:cubicBezTo>
                  <a:pt x="282" y="221"/>
                  <a:pt x="167" y="185"/>
                  <a:pt x="150" y="9"/>
                </a:cubicBezTo>
                <a:close/>
                <a:moveTo>
                  <a:pt x="123" y="204"/>
                </a:moveTo>
                <a:lnTo>
                  <a:pt x="123" y="204"/>
                </a:lnTo>
                <a:cubicBezTo>
                  <a:pt x="123" y="204"/>
                  <a:pt x="123" y="213"/>
                  <a:pt x="123" y="221"/>
                </a:cubicBezTo>
                <a:cubicBezTo>
                  <a:pt x="114" y="257"/>
                  <a:pt x="97" y="292"/>
                  <a:pt x="97" y="336"/>
                </a:cubicBezTo>
                <a:cubicBezTo>
                  <a:pt x="97" y="363"/>
                  <a:pt x="88" y="372"/>
                  <a:pt x="70" y="372"/>
                </a:cubicBezTo>
                <a:cubicBezTo>
                  <a:pt x="53" y="372"/>
                  <a:pt x="44" y="363"/>
                  <a:pt x="44" y="345"/>
                </a:cubicBezTo>
                <a:cubicBezTo>
                  <a:pt x="44" y="292"/>
                  <a:pt x="70" y="257"/>
                  <a:pt x="88" y="221"/>
                </a:cubicBezTo>
                <a:cubicBezTo>
                  <a:pt x="97" y="213"/>
                  <a:pt x="106" y="204"/>
                  <a:pt x="114" y="194"/>
                </a:cubicBezTo>
                <a:lnTo>
                  <a:pt x="123" y="194"/>
                </a:lnTo>
                <a:lnTo>
                  <a:pt x="123" y="20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1" name="Freeform 122"/>
          <p:cNvSpPr>
            <a:spLocks noChangeArrowheads="1"/>
          </p:cNvSpPr>
          <p:nvPr/>
        </p:nvSpPr>
        <p:spPr bwMode="auto">
          <a:xfrm>
            <a:off x="4725452" y="4575783"/>
            <a:ext cx="280859" cy="236556"/>
          </a:xfrm>
          <a:custGeom>
            <a:avLst/>
            <a:gdLst>
              <a:gd name="T0" fmla="*/ 521386 w 444"/>
              <a:gd name="T1" fmla="*/ 256549 h 373"/>
              <a:gd name="T2" fmla="*/ 521386 w 444"/>
              <a:gd name="T3" fmla="*/ 256549 h 373"/>
              <a:gd name="T4" fmla="*/ 425278 w 444"/>
              <a:gd name="T5" fmla="*/ 32520 h 373"/>
              <a:gd name="T6" fmla="*/ 383231 w 444"/>
              <a:gd name="T7" fmla="*/ 0 h 373"/>
              <a:gd name="T8" fmla="*/ 148968 w 444"/>
              <a:gd name="T9" fmla="*/ 0 h 373"/>
              <a:gd name="T10" fmla="*/ 96108 w 444"/>
              <a:gd name="T11" fmla="*/ 32520 h 373"/>
              <a:gd name="T12" fmla="*/ 10812 w 444"/>
              <a:gd name="T13" fmla="*/ 256549 h 373"/>
              <a:gd name="T14" fmla="*/ 0 w 444"/>
              <a:gd name="T15" fmla="*/ 309545 h 373"/>
              <a:gd name="T16" fmla="*/ 21624 w 444"/>
              <a:gd name="T17" fmla="*/ 415537 h 373"/>
              <a:gd name="T18" fmla="*/ 54061 w 444"/>
              <a:gd name="T19" fmla="*/ 448058 h 373"/>
              <a:gd name="T20" fmla="*/ 479339 w 444"/>
              <a:gd name="T21" fmla="*/ 448058 h 373"/>
              <a:gd name="T22" fmla="*/ 510574 w 444"/>
              <a:gd name="T23" fmla="*/ 415537 h 373"/>
              <a:gd name="T24" fmla="*/ 532199 w 444"/>
              <a:gd name="T25" fmla="*/ 309545 h 373"/>
              <a:gd name="T26" fmla="*/ 521386 w 444"/>
              <a:gd name="T27" fmla="*/ 256549 h 373"/>
              <a:gd name="T28" fmla="*/ 479339 w 444"/>
              <a:gd name="T29" fmla="*/ 331225 h 373"/>
              <a:gd name="T30" fmla="*/ 479339 w 444"/>
              <a:gd name="T31" fmla="*/ 331225 h 373"/>
              <a:gd name="T32" fmla="*/ 479339 w 444"/>
              <a:gd name="T33" fmla="*/ 373381 h 373"/>
              <a:gd name="T34" fmla="*/ 446903 w 444"/>
              <a:gd name="T35" fmla="*/ 405902 h 373"/>
              <a:gd name="T36" fmla="*/ 85296 w 444"/>
              <a:gd name="T37" fmla="*/ 405902 h 373"/>
              <a:gd name="T38" fmla="*/ 54061 w 444"/>
              <a:gd name="T39" fmla="*/ 373381 h 373"/>
              <a:gd name="T40" fmla="*/ 42047 w 444"/>
              <a:gd name="T41" fmla="*/ 331225 h 373"/>
              <a:gd name="T42" fmla="*/ 74484 w 444"/>
              <a:gd name="T43" fmla="*/ 298705 h 373"/>
              <a:gd name="T44" fmla="*/ 457715 w 444"/>
              <a:gd name="T45" fmla="*/ 298705 h 373"/>
              <a:gd name="T46" fmla="*/ 479339 w 444"/>
              <a:gd name="T47" fmla="*/ 331225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2" name="Freeform 123"/>
          <p:cNvSpPr>
            <a:spLocks noChangeArrowheads="1"/>
          </p:cNvSpPr>
          <p:nvPr/>
        </p:nvSpPr>
        <p:spPr bwMode="auto">
          <a:xfrm>
            <a:off x="5975943" y="4542348"/>
            <a:ext cx="285039" cy="292561"/>
          </a:xfrm>
          <a:custGeom>
            <a:avLst/>
            <a:gdLst>
              <a:gd name="T0" fmla="*/ 329353 w 452"/>
              <a:gd name="T1" fmla="*/ 361998 h 462"/>
              <a:gd name="T2" fmla="*/ 329353 w 452"/>
              <a:gd name="T3" fmla="*/ 361998 h 462"/>
              <a:gd name="T4" fmla="*/ 519779 w 452"/>
              <a:gd name="T5" fmla="*/ 31269 h 462"/>
              <a:gd name="T6" fmla="*/ 519779 w 452"/>
              <a:gd name="T7" fmla="*/ 21648 h 462"/>
              <a:gd name="T8" fmla="*/ 509000 w 452"/>
              <a:gd name="T9" fmla="*/ 21648 h 462"/>
              <a:gd name="T10" fmla="*/ 190426 w 452"/>
              <a:gd name="T11" fmla="*/ 214072 h 462"/>
              <a:gd name="T12" fmla="*/ 10779 w 452"/>
              <a:gd name="T13" fmla="*/ 361998 h 462"/>
              <a:gd name="T14" fmla="*/ 41918 w 452"/>
              <a:gd name="T15" fmla="*/ 394470 h 462"/>
              <a:gd name="T16" fmla="*/ 105393 w 452"/>
              <a:gd name="T17" fmla="*/ 372822 h 462"/>
              <a:gd name="T18" fmla="*/ 180845 w 452"/>
              <a:gd name="T19" fmla="*/ 447386 h 462"/>
              <a:gd name="T20" fmla="*/ 159287 w 452"/>
              <a:gd name="T21" fmla="*/ 511127 h 462"/>
              <a:gd name="T22" fmla="*/ 180845 w 452"/>
              <a:gd name="T23" fmla="*/ 543598 h 462"/>
              <a:gd name="T24" fmla="*/ 329353 w 452"/>
              <a:gd name="T25" fmla="*/ 361998 h 462"/>
              <a:gd name="T26" fmla="*/ 360492 w 452"/>
              <a:gd name="T27" fmla="*/ 180398 h 462"/>
              <a:gd name="T28" fmla="*/ 360492 w 452"/>
              <a:gd name="T29" fmla="*/ 180398 h 462"/>
              <a:gd name="T30" fmla="*/ 360492 w 452"/>
              <a:gd name="T31" fmla="*/ 116657 h 462"/>
              <a:gd name="T32" fmla="*/ 423967 w 452"/>
              <a:gd name="T33" fmla="*/ 116657 h 462"/>
              <a:gd name="T34" fmla="*/ 423967 w 452"/>
              <a:gd name="T35" fmla="*/ 180398 h 462"/>
              <a:gd name="T36" fmla="*/ 360492 w 452"/>
              <a:gd name="T37" fmla="*/ 180398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3" name="Freeform 124"/>
          <p:cNvSpPr>
            <a:spLocks noChangeArrowheads="1"/>
          </p:cNvSpPr>
          <p:nvPr/>
        </p:nvSpPr>
        <p:spPr bwMode="auto">
          <a:xfrm>
            <a:off x="6577785" y="4535661"/>
            <a:ext cx="325161" cy="314295"/>
          </a:xfrm>
          <a:custGeom>
            <a:avLst/>
            <a:gdLst>
              <a:gd name="T0" fmla="*/ 94729 w 515"/>
              <a:gd name="T1" fmla="*/ 403926 h 498"/>
              <a:gd name="T2" fmla="*/ 94729 w 515"/>
              <a:gd name="T3" fmla="*/ 403926 h 498"/>
              <a:gd name="T4" fmla="*/ 21584 w 515"/>
              <a:gd name="T5" fmla="*/ 563339 h 498"/>
              <a:gd name="T6" fmla="*/ 202648 w 515"/>
              <a:gd name="T7" fmla="*/ 520190 h 498"/>
              <a:gd name="T8" fmla="*/ 191856 w 515"/>
              <a:gd name="T9" fmla="*/ 414714 h 498"/>
              <a:gd name="T10" fmla="*/ 94729 w 515"/>
              <a:gd name="T11" fmla="*/ 403926 h 498"/>
              <a:gd name="T12" fmla="*/ 594754 w 515"/>
              <a:gd name="T13" fmla="*/ 21575 h 498"/>
              <a:gd name="T14" fmla="*/ 594754 w 515"/>
              <a:gd name="T15" fmla="*/ 21575 h 498"/>
              <a:gd name="T16" fmla="*/ 233825 w 515"/>
              <a:gd name="T17" fmla="*/ 276875 h 498"/>
              <a:gd name="T18" fmla="*/ 169073 w 515"/>
              <a:gd name="T19" fmla="*/ 351188 h 498"/>
              <a:gd name="T20" fmla="*/ 179865 w 515"/>
              <a:gd name="T21" fmla="*/ 360777 h 498"/>
              <a:gd name="T22" fmla="*/ 223033 w 515"/>
              <a:gd name="T23" fmla="*/ 393139 h 498"/>
              <a:gd name="T24" fmla="*/ 244617 w 515"/>
              <a:gd name="T25" fmla="*/ 424302 h 498"/>
              <a:gd name="T26" fmla="*/ 255409 w 515"/>
              <a:gd name="T27" fmla="*/ 435090 h 498"/>
              <a:gd name="T28" fmla="*/ 329753 w 515"/>
              <a:gd name="T29" fmla="*/ 371564 h 498"/>
              <a:gd name="T30" fmla="*/ 594754 w 515"/>
              <a:gd name="T31" fmla="*/ 21575 h 49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4" name="Freeform 126"/>
          <p:cNvSpPr>
            <a:spLocks noChangeArrowheads="1"/>
          </p:cNvSpPr>
          <p:nvPr/>
        </p:nvSpPr>
        <p:spPr bwMode="auto">
          <a:xfrm>
            <a:off x="7834126" y="4554050"/>
            <a:ext cx="314295" cy="285039"/>
          </a:xfrm>
          <a:custGeom>
            <a:avLst/>
            <a:gdLst>
              <a:gd name="T0" fmla="*/ 296648 w 497"/>
              <a:gd name="T1" fmla="*/ 328156 h 452"/>
              <a:gd name="T2" fmla="*/ 296648 w 497"/>
              <a:gd name="T3" fmla="*/ 328156 h 452"/>
              <a:gd name="T4" fmla="*/ 435965 w 497"/>
              <a:gd name="T5" fmla="*/ 275459 h 452"/>
              <a:gd name="T6" fmla="*/ 404739 w 497"/>
              <a:gd name="T7" fmla="*/ 180845 h 452"/>
              <a:gd name="T8" fmla="*/ 296648 w 497"/>
              <a:gd name="T9" fmla="*/ 222763 h 452"/>
              <a:gd name="T10" fmla="*/ 201769 w 497"/>
              <a:gd name="T11" fmla="*/ 180845 h 452"/>
              <a:gd name="T12" fmla="*/ 159734 w 497"/>
              <a:gd name="T13" fmla="*/ 275459 h 452"/>
              <a:gd name="T14" fmla="*/ 296648 w 497"/>
              <a:gd name="T15" fmla="*/ 328156 h 452"/>
              <a:gd name="T16" fmla="*/ 296648 w 497"/>
              <a:gd name="T17" fmla="*/ 126951 h 452"/>
              <a:gd name="T18" fmla="*/ 296648 w 497"/>
              <a:gd name="T19" fmla="*/ 126951 h 452"/>
              <a:gd name="T20" fmla="*/ 371111 w 497"/>
              <a:gd name="T21" fmla="*/ 105393 h 452"/>
              <a:gd name="T22" fmla="*/ 341086 w 497"/>
              <a:gd name="T23" fmla="*/ 20360 h 452"/>
              <a:gd name="T24" fmla="*/ 296648 w 497"/>
              <a:gd name="T25" fmla="*/ 0 h 452"/>
              <a:gd name="T26" fmla="*/ 254613 w 497"/>
              <a:gd name="T27" fmla="*/ 20360 h 452"/>
              <a:gd name="T28" fmla="*/ 223387 w 497"/>
              <a:gd name="T29" fmla="*/ 105393 h 452"/>
              <a:gd name="T30" fmla="*/ 296648 w 497"/>
              <a:gd name="T31" fmla="*/ 126951 h 452"/>
              <a:gd name="T32" fmla="*/ 563272 w 497"/>
              <a:gd name="T33" fmla="*/ 360492 h 452"/>
              <a:gd name="T34" fmla="*/ 563272 w 497"/>
              <a:gd name="T35" fmla="*/ 360492 h 452"/>
              <a:gd name="T36" fmla="*/ 446774 w 497"/>
              <a:gd name="T37" fmla="*/ 318574 h 452"/>
              <a:gd name="T38" fmla="*/ 457583 w 497"/>
              <a:gd name="T39" fmla="*/ 349713 h 452"/>
              <a:gd name="T40" fmla="*/ 296648 w 497"/>
              <a:gd name="T41" fmla="*/ 413189 h 452"/>
              <a:gd name="T42" fmla="*/ 138116 w 497"/>
              <a:gd name="T43" fmla="*/ 349713 h 452"/>
              <a:gd name="T44" fmla="*/ 148925 w 497"/>
              <a:gd name="T45" fmla="*/ 318574 h 452"/>
              <a:gd name="T46" fmla="*/ 31226 w 497"/>
              <a:gd name="T47" fmla="*/ 360492 h 452"/>
              <a:gd name="T48" fmla="*/ 31226 w 497"/>
              <a:gd name="T49" fmla="*/ 413189 h 452"/>
              <a:gd name="T50" fmla="*/ 243804 w 497"/>
              <a:gd name="T51" fmla="*/ 519779 h 452"/>
              <a:gd name="T52" fmla="*/ 350694 w 497"/>
              <a:gd name="T53" fmla="*/ 519779 h 452"/>
              <a:gd name="T54" fmla="*/ 563272 w 497"/>
              <a:gd name="T55" fmla="*/ 413189 h 452"/>
              <a:gd name="T56" fmla="*/ 563272 w 497"/>
              <a:gd name="T57" fmla="*/ 360492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5" name="Freeform 127"/>
          <p:cNvSpPr>
            <a:spLocks noChangeArrowheads="1"/>
          </p:cNvSpPr>
          <p:nvPr/>
        </p:nvSpPr>
        <p:spPr bwMode="auto">
          <a:xfrm>
            <a:off x="7208045" y="2070621"/>
            <a:ext cx="314295" cy="251603"/>
          </a:xfrm>
          <a:custGeom>
            <a:avLst/>
            <a:gdLst>
              <a:gd name="T0" fmla="*/ 202970 w 497"/>
              <a:gd name="T1" fmla="*/ 234141 h 400"/>
              <a:gd name="T2" fmla="*/ 202970 w 497"/>
              <a:gd name="T3" fmla="*/ 234141 h 400"/>
              <a:gd name="T4" fmla="*/ 297849 w 497"/>
              <a:gd name="T5" fmla="*/ 328514 h 400"/>
              <a:gd name="T6" fmla="*/ 393930 w 497"/>
              <a:gd name="T7" fmla="*/ 234141 h 400"/>
              <a:gd name="T8" fmla="*/ 297849 w 497"/>
              <a:gd name="T9" fmla="*/ 138573 h 400"/>
              <a:gd name="T10" fmla="*/ 202970 w 497"/>
              <a:gd name="T11" fmla="*/ 234141 h 400"/>
              <a:gd name="T12" fmla="*/ 139317 w 497"/>
              <a:gd name="T13" fmla="*/ 201887 h 400"/>
              <a:gd name="T14" fmla="*/ 139317 w 497"/>
              <a:gd name="T15" fmla="*/ 201887 h 400"/>
              <a:gd name="T16" fmla="*/ 297849 w 497"/>
              <a:gd name="T17" fmla="*/ 75259 h 400"/>
              <a:gd name="T18" fmla="*/ 414347 w 497"/>
              <a:gd name="T19" fmla="*/ 117070 h 400"/>
              <a:gd name="T20" fmla="*/ 468392 w 497"/>
              <a:gd name="T21" fmla="*/ 117070 h 400"/>
              <a:gd name="T22" fmla="*/ 468392 w 497"/>
              <a:gd name="T23" fmla="*/ 64508 h 400"/>
              <a:gd name="T24" fmla="*/ 297849 w 497"/>
              <a:gd name="T25" fmla="*/ 0 h 400"/>
              <a:gd name="T26" fmla="*/ 74462 w 497"/>
              <a:gd name="T27" fmla="*/ 170827 h 400"/>
              <a:gd name="T28" fmla="*/ 0 w 497"/>
              <a:gd name="T29" fmla="*/ 170827 h 400"/>
              <a:gd name="T30" fmla="*/ 0 w 497"/>
              <a:gd name="T31" fmla="*/ 234141 h 400"/>
              <a:gd name="T32" fmla="*/ 96080 w 497"/>
              <a:gd name="T33" fmla="*/ 234141 h 400"/>
              <a:gd name="T34" fmla="*/ 139317 w 497"/>
              <a:gd name="T35" fmla="*/ 201887 h 400"/>
              <a:gd name="T36" fmla="*/ 499619 w 497"/>
              <a:gd name="T37" fmla="*/ 234141 h 400"/>
              <a:gd name="T38" fmla="*/ 499619 w 497"/>
              <a:gd name="T39" fmla="*/ 234141 h 400"/>
              <a:gd name="T40" fmla="*/ 457583 w 497"/>
              <a:gd name="T41" fmla="*/ 275951 h 400"/>
              <a:gd name="T42" fmla="*/ 297849 w 497"/>
              <a:gd name="T43" fmla="*/ 402579 h 400"/>
              <a:gd name="T44" fmla="*/ 181352 w 497"/>
              <a:gd name="T45" fmla="*/ 350016 h 400"/>
              <a:gd name="T46" fmla="*/ 128508 w 497"/>
              <a:gd name="T47" fmla="*/ 350016 h 400"/>
              <a:gd name="T48" fmla="*/ 128508 w 497"/>
              <a:gd name="T49" fmla="*/ 402579 h 400"/>
              <a:gd name="T50" fmla="*/ 297849 w 497"/>
              <a:gd name="T51" fmla="*/ 476643 h 400"/>
              <a:gd name="T52" fmla="*/ 522438 w 497"/>
              <a:gd name="T53" fmla="*/ 307011 h 400"/>
              <a:gd name="T54" fmla="*/ 595699 w 497"/>
              <a:gd name="T55" fmla="*/ 307011 h 400"/>
              <a:gd name="T56" fmla="*/ 595699 w 497"/>
              <a:gd name="T57" fmla="*/ 234141 h 400"/>
              <a:gd name="T58" fmla="*/ 499619 w 497"/>
              <a:gd name="T59" fmla="*/ 234141 h 4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97" h="400">
                <a:moveTo>
                  <a:pt x="169" y="196"/>
                </a:moveTo>
                <a:lnTo>
                  <a:pt x="169" y="196"/>
                </a:lnTo>
                <a:cubicBezTo>
                  <a:pt x="169" y="240"/>
                  <a:pt x="204" y="275"/>
                  <a:pt x="248" y="275"/>
                </a:cubicBezTo>
                <a:cubicBezTo>
                  <a:pt x="292" y="275"/>
                  <a:pt x="328" y="240"/>
                  <a:pt x="328" y="196"/>
                </a:cubicBezTo>
                <a:cubicBezTo>
                  <a:pt x="328" y="151"/>
                  <a:pt x="292" y="116"/>
                  <a:pt x="248" y="116"/>
                </a:cubicBezTo>
                <a:cubicBezTo>
                  <a:pt x="204" y="116"/>
                  <a:pt x="169" y="151"/>
                  <a:pt x="169" y="196"/>
                </a:cubicBezTo>
                <a:close/>
                <a:moveTo>
                  <a:pt x="116" y="169"/>
                </a:moveTo>
                <a:lnTo>
                  <a:pt x="116" y="169"/>
                </a:lnTo>
                <a:cubicBezTo>
                  <a:pt x="124" y="107"/>
                  <a:pt x="186" y="63"/>
                  <a:pt x="248" y="63"/>
                </a:cubicBezTo>
                <a:cubicBezTo>
                  <a:pt x="284" y="63"/>
                  <a:pt x="319" y="71"/>
                  <a:pt x="345" y="98"/>
                </a:cubicBezTo>
                <a:cubicBezTo>
                  <a:pt x="354" y="107"/>
                  <a:pt x="381" y="107"/>
                  <a:pt x="390" y="98"/>
                </a:cubicBezTo>
                <a:cubicBezTo>
                  <a:pt x="399" y="89"/>
                  <a:pt x="399" y="71"/>
                  <a:pt x="390" y="54"/>
                </a:cubicBezTo>
                <a:cubicBezTo>
                  <a:pt x="354" y="18"/>
                  <a:pt x="301" y="0"/>
                  <a:pt x="248" y="0"/>
                </a:cubicBezTo>
                <a:cubicBezTo>
                  <a:pt x="160" y="0"/>
                  <a:pt x="80" y="54"/>
                  <a:pt x="62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96"/>
                  <a:pt x="0" y="196"/>
                  <a:pt x="0" y="196"/>
                </a:cubicBezTo>
                <a:cubicBezTo>
                  <a:pt x="80" y="196"/>
                  <a:pt x="80" y="196"/>
                  <a:pt x="80" y="196"/>
                </a:cubicBezTo>
                <a:cubicBezTo>
                  <a:pt x="107" y="196"/>
                  <a:pt x="107" y="178"/>
                  <a:pt x="116" y="169"/>
                </a:cubicBezTo>
                <a:close/>
                <a:moveTo>
                  <a:pt x="416" y="196"/>
                </a:moveTo>
                <a:lnTo>
                  <a:pt x="416" y="196"/>
                </a:lnTo>
                <a:cubicBezTo>
                  <a:pt x="390" y="196"/>
                  <a:pt x="390" y="222"/>
                  <a:pt x="381" y="231"/>
                </a:cubicBezTo>
                <a:cubicBezTo>
                  <a:pt x="372" y="293"/>
                  <a:pt x="319" y="337"/>
                  <a:pt x="248" y="337"/>
                </a:cubicBezTo>
                <a:cubicBezTo>
                  <a:pt x="213" y="337"/>
                  <a:pt x="177" y="319"/>
                  <a:pt x="151" y="293"/>
                </a:cubicBezTo>
                <a:cubicBezTo>
                  <a:pt x="142" y="284"/>
                  <a:pt x="116" y="284"/>
                  <a:pt x="107" y="293"/>
                </a:cubicBezTo>
                <a:cubicBezTo>
                  <a:pt x="97" y="310"/>
                  <a:pt x="97" y="328"/>
                  <a:pt x="107" y="337"/>
                </a:cubicBezTo>
                <a:cubicBezTo>
                  <a:pt x="142" y="373"/>
                  <a:pt x="195" y="399"/>
                  <a:pt x="248" y="399"/>
                </a:cubicBezTo>
                <a:cubicBezTo>
                  <a:pt x="337" y="399"/>
                  <a:pt x="416" y="337"/>
                  <a:pt x="435" y="257"/>
                </a:cubicBezTo>
                <a:cubicBezTo>
                  <a:pt x="496" y="257"/>
                  <a:pt x="496" y="257"/>
                  <a:pt x="496" y="257"/>
                </a:cubicBezTo>
                <a:cubicBezTo>
                  <a:pt x="496" y="196"/>
                  <a:pt x="496" y="196"/>
                  <a:pt x="496" y="196"/>
                </a:cubicBezTo>
                <a:lnTo>
                  <a:pt x="416" y="196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6" name="Freeform 129"/>
          <p:cNvSpPr>
            <a:spLocks noChangeArrowheads="1"/>
          </p:cNvSpPr>
          <p:nvPr/>
        </p:nvSpPr>
        <p:spPr bwMode="auto">
          <a:xfrm>
            <a:off x="5383297" y="4564916"/>
            <a:ext cx="211480" cy="258291"/>
          </a:xfrm>
          <a:custGeom>
            <a:avLst/>
            <a:gdLst>
              <a:gd name="T0" fmla="*/ 200223 w 337"/>
              <a:gd name="T1" fmla="*/ 0 h 409"/>
              <a:gd name="T2" fmla="*/ 200223 w 337"/>
              <a:gd name="T3" fmla="*/ 0 h 409"/>
              <a:gd name="T4" fmla="*/ 0 w 337"/>
              <a:gd name="T5" fmla="*/ 74360 h 409"/>
              <a:gd name="T6" fmla="*/ 41713 w 337"/>
              <a:gd name="T7" fmla="*/ 435367 h 409"/>
              <a:gd name="T8" fmla="*/ 200223 w 337"/>
              <a:gd name="T9" fmla="*/ 489339 h 409"/>
              <a:gd name="T10" fmla="*/ 358733 w 337"/>
              <a:gd name="T11" fmla="*/ 435367 h 409"/>
              <a:gd name="T12" fmla="*/ 400446 w 337"/>
              <a:gd name="T13" fmla="*/ 74360 h 409"/>
              <a:gd name="T14" fmla="*/ 200223 w 337"/>
              <a:gd name="T15" fmla="*/ 0 h 409"/>
              <a:gd name="T16" fmla="*/ 200223 w 337"/>
              <a:gd name="T17" fmla="*/ 128331 h 409"/>
              <a:gd name="T18" fmla="*/ 200223 w 337"/>
              <a:gd name="T19" fmla="*/ 128331 h 409"/>
              <a:gd name="T20" fmla="*/ 41713 w 337"/>
              <a:gd name="T21" fmla="*/ 85155 h 409"/>
              <a:gd name="T22" fmla="*/ 200223 w 337"/>
              <a:gd name="T23" fmla="*/ 43177 h 409"/>
              <a:gd name="T24" fmla="*/ 358733 w 337"/>
              <a:gd name="T25" fmla="*/ 85155 h 409"/>
              <a:gd name="T26" fmla="*/ 200223 w 337"/>
              <a:gd name="T27" fmla="*/ 128331 h 4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7" name="Freeform 133"/>
          <p:cNvSpPr>
            <a:spLocks noChangeArrowheads="1"/>
          </p:cNvSpPr>
          <p:nvPr/>
        </p:nvSpPr>
        <p:spPr bwMode="auto">
          <a:xfrm>
            <a:off x="11560522" y="3938835"/>
            <a:ext cx="314295" cy="300920"/>
          </a:xfrm>
          <a:custGeom>
            <a:avLst/>
            <a:gdLst>
              <a:gd name="T0" fmla="*/ 510428 w 497"/>
              <a:gd name="T1" fmla="*/ 190500 h 480"/>
              <a:gd name="T2" fmla="*/ 510428 w 497"/>
              <a:gd name="T3" fmla="*/ 190500 h 480"/>
              <a:gd name="T4" fmla="*/ 446774 w 497"/>
              <a:gd name="T5" fmla="*/ 21431 h 480"/>
              <a:gd name="T6" fmla="*/ 415548 w 497"/>
              <a:gd name="T7" fmla="*/ 10716 h 480"/>
              <a:gd name="T8" fmla="*/ 10809 w 497"/>
              <a:gd name="T9" fmla="*/ 159544 h 480"/>
              <a:gd name="T10" fmla="*/ 0 w 497"/>
              <a:gd name="T11" fmla="*/ 190500 h 480"/>
              <a:gd name="T12" fmla="*/ 63653 w 497"/>
              <a:gd name="T13" fmla="*/ 359569 h 480"/>
              <a:gd name="T14" fmla="*/ 63653 w 497"/>
              <a:gd name="T15" fmla="*/ 264319 h 480"/>
              <a:gd name="T16" fmla="*/ 138116 w 497"/>
              <a:gd name="T17" fmla="*/ 190500 h 480"/>
              <a:gd name="T18" fmla="*/ 243804 w 497"/>
              <a:gd name="T19" fmla="*/ 190500 h 480"/>
              <a:gd name="T20" fmla="*/ 371111 w 497"/>
              <a:gd name="T21" fmla="*/ 105966 h 480"/>
              <a:gd name="T22" fmla="*/ 446774 w 497"/>
              <a:gd name="T23" fmla="*/ 190500 h 480"/>
              <a:gd name="T24" fmla="*/ 510428 w 497"/>
              <a:gd name="T25" fmla="*/ 190500 h 480"/>
              <a:gd name="T26" fmla="*/ 574081 w 497"/>
              <a:gd name="T27" fmla="*/ 242888 h 480"/>
              <a:gd name="T28" fmla="*/ 574081 w 497"/>
              <a:gd name="T29" fmla="*/ 242888 h 480"/>
              <a:gd name="T30" fmla="*/ 138116 w 497"/>
              <a:gd name="T31" fmla="*/ 242888 h 480"/>
              <a:gd name="T32" fmla="*/ 116498 w 497"/>
              <a:gd name="T33" fmla="*/ 264319 h 480"/>
              <a:gd name="T34" fmla="*/ 116498 w 497"/>
              <a:gd name="T35" fmla="*/ 550069 h 480"/>
              <a:gd name="T36" fmla="*/ 138116 w 497"/>
              <a:gd name="T37" fmla="*/ 570309 h 480"/>
              <a:gd name="T38" fmla="*/ 574081 w 497"/>
              <a:gd name="T39" fmla="*/ 570309 h 480"/>
              <a:gd name="T40" fmla="*/ 595699 w 497"/>
              <a:gd name="T41" fmla="*/ 550069 h 480"/>
              <a:gd name="T42" fmla="*/ 595699 w 497"/>
              <a:gd name="T43" fmla="*/ 264319 h 480"/>
              <a:gd name="T44" fmla="*/ 574081 w 497"/>
              <a:gd name="T45" fmla="*/ 242888 h 480"/>
              <a:gd name="T46" fmla="*/ 542855 w 497"/>
              <a:gd name="T47" fmla="*/ 507206 h 480"/>
              <a:gd name="T48" fmla="*/ 542855 w 497"/>
              <a:gd name="T49" fmla="*/ 507206 h 480"/>
              <a:gd name="T50" fmla="*/ 180151 w 497"/>
              <a:gd name="T51" fmla="*/ 507206 h 480"/>
              <a:gd name="T52" fmla="*/ 180151 w 497"/>
              <a:gd name="T53" fmla="*/ 465534 h 480"/>
              <a:gd name="T54" fmla="*/ 234196 w 497"/>
              <a:gd name="T55" fmla="*/ 327422 h 480"/>
              <a:gd name="T56" fmla="*/ 318267 w 497"/>
              <a:gd name="T57" fmla="*/ 433388 h 480"/>
              <a:gd name="T58" fmla="*/ 393930 w 497"/>
              <a:gd name="T59" fmla="*/ 359569 h 480"/>
              <a:gd name="T60" fmla="*/ 499619 w 497"/>
              <a:gd name="T61" fmla="*/ 316706 h 480"/>
              <a:gd name="T62" fmla="*/ 542855 w 497"/>
              <a:gd name="T63" fmla="*/ 413147 h 480"/>
              <a:gd name="T64" fmla="*/ 542855 w 497"/>
              <a:gd name="T65" fmla="*/ 507206 h 48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7" h="480">
                <a:moveTo>
                  <a:pt x="425" y="160"/>
                </a:moveTo>
                <a:lnTo>
                  <a:pt x="425" y="160"/>
                </a:lnTo>
                <a:cubicBezTo>
                  <a:pt x="372" y="18"/>
                  <a:pt x="372" y="18"/>
                  <a:pt x="372" y="18"/>
                </a:cubicBezTo>
                <a:cubicBezTo>
                  <a:pt x="372" y="9"/>
                  <a:pt x="354" y="0"/>
                  <a:pt x="346" y="9"/>
                </a:cubicBezTo>
                <a:cubicBezTo>
                  <a:pt x="9" y="134"/>
                  <a:pt x="9" y="134"/>
                  <a:pt x="9" y="134"/>
                </a:cubicBezTo>
                <a:cubicBezTo>
                  <a:pt x="0" y="134"/>
                  <a:pt x="0" y="143"/>
                  <a:pt x="0" y="160"/>
                </a:cubicBezTo>
                <a:cubicBezTo>
                  <a:pt x="53" y="302"/>
                  <a:pt x="53" y="302"/>
                  <a:pt x="53" y="302"/>
                </a:cubicBezTo>
                <a:cubicBezTo>
                  <a:pt x="53" y="222"/>
                  <a:pt x="53" y="222"/>
                  <a:pt x="53" y="222"/>
                </a:cubicBezTo>
                <a:cubicBezTo>
                  <a:pt x="53" y="187"/>
                  <a:pt x="80" y="160"/>
                  <a:pt x="115" y="160"/>
                </a:cubicBezTo>
                <a:cubicBezTo>
                  <a:pt x="203" y="160"/>
                  <a:pt x="203" y="160"/>
                  <a:pt x="203" y="160"/>
                </a:cubicBezTo>
                <a:cubicBezTo>
                  <a:pt x="309" y="89"/>
                  <a:pt x="309" y="89"/>
                  <a:pt x="309" y="89"/>
                </a:cubicBezTo>
                <a:cubicBezTo>
                  <a:pt x="372" y="160"/>
                  <a:pt x="372" y="160"/>
                  <a:pt x="372" y="160"/>
                </a:cubicBezTo>
                <a:lnTo>
                  <a:pt x="425" y="160"/>
                </a:lnTo>
                <a:close/>
                <a:moveTo>
                  <a:pt x="478" y="204"/>
                </a:moveTo>
                <a:lnTo>
                  <a:pt x="478" y="204"/>
                </a:lnTo>
                <a:cubicBezTo>
                  <a:pt x="115" y="204"/>
                  <a:pt x="115" y="204"/>
                  <a:pt x="115" y="204"/>
                </a:cubicBezTo>
                <a:cubicBezTo>
                  <a:pt x="106" y="204"/>
                  <a:pt x="97" y="213"/>
                  <a:pt x="97" y="222"/>
                </a:cubicBezTo>
                <a:cubicBezTo>
                  <a:pt x="97" y="462"/>
                  <a:pt x="97" y="462"/>
                  <a:pt x="97" y="462"/>
                </a:cubicBezTo>
                <a:cubicBezTo>
                  <a:pt x="97" y="470"/>
                  <a:pt x="106" y="479"/>
                  <a:pt x="115" y="479"/>
                </a:cubicBezTo>
                <a:cubicBezTo>
                  <a:pt x="478" y="479"/>
                  <a:pt x="478" y="479"/>
                  <a:pt x="478" y="479"/>
                </a:cubicBezTo>
                <a:cubicBezTo>
                  <a:pt x="487" y="479"/>
                  <a:pt x="496" y="470"/>
                  <a:pt x="496" y="462"/>
                </a:cubicBezTo>
                <a:cubicBezTo>
                  <a:pt x="496" y="222"/>
                  <a:pt x="496" y="222"/>
                  <a:pt x="496" y="222"/>
                </a:cubicBezTo>
                <a:cubicBezTo>
                  <a:pt x="496" y="213"/>
                  <a:pt x="487" y="204"/>
                  <a:pt x="478" y="204"/>
                </a:cubicBezTo>
                <a:close/>
                <a:moveTo>
                  <a:pt x="452" y="426"/>
                </a:moveTo>
                <a:lnTo>
                  <a:pt x="452" y="426"/>
                </a:lnTo>
                <a:cubicBezTo>
                  <a:pt x="150" y="426"/>
                  <a:pt x="150" y="426"/>
                  <a:pt x="150" y="426"/>
                </a:cubicBezTo>
                <a:cubicBezTo>
                  <a:pt x="150" y="391"/>
                  <a:pt x="150" y="391"/>
                  <a:pt x="150" y="391"/>
                </a:cubicBezTo>
                <a:cubicBezTo>
                  <a:pt x="195" y="275"/>
                  <a:pt x="195" y="275"/>
                  <a:pt x="195" y="275"/>
                </a:cubicBezTo>
                <a:cubicBezTo>
                  <a:pt x="265" y="364"/>
                  <a:pt x="265" y="364"/>
                  <a:pt x="265" y="364"/>
                </a:cubicBezTo>
                <a:cubicBezTo>
                  <a:pt x="328" y="302"/>
                  <a:pt x="328" y="302"/>
                  <a:pt x="328" y="302"/>
                </a:cubicBezTo>
                <a:cubicBezTo>
                  <a:pt x="416" y="266"/>
                  <a:pt x="416" y="266"/>
                  <a:pt x="416" y="266"/>
                </a:cubicBezTo>
                <a:cubicBezTo>
                  <a:pt x="452" y="347"/>
                  <a:pt x="452" y="347"/>
                  <a:pt x="452" y="347"/>
                </a:cubicBezTo>
                <a:lnTo>
                  <a:pt x="452" y="426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8" name="Freeform 135"/>
          <p:cNvSpPr>
            <a:spLocks noChangeArrowheads="1"/>
          </p:cNvSpPr>
          <p:nvPr/>
        </p:nvSpPr>
        <p:spPr bwMode="auto">
          <a:xfrm>
            <a:off x="9728253" y="3949702"/>
            <a:ext cx="224855" cy="285039"/>
          </a:xfrm>
          <a:custGeom>
            <a:avLst/>
            <a:gdLst>
              <a:gd name="T0" fmla="*/ 362263 w 356"/>
              <a:gd name="T1" fmla="*/ 0 h 453"/>
              <a:gd name="T2" fmla="*/ 362263 w 356"/>
              <a:gd name="T3" fmla="*/ 0 h 453"/>
              <a:gd name="T4" fmla="*/ 63576 w 356"/>
              <a:gd name="T5" fmla="*/ 0 h 453"/>
              <a:gd name="T6" fmla="*/ 0 w 356"/>
              <a:gd name="T7" fmla="*/ 64530 h 453"/>
              <a:gd name="T8" fmla="*/ 0 w 356"/>
              <a:gd name="T9" fmla="*/ 476808 h 453"/>
              <a:gd name="T10" fmla="*/ 63576 w 356"/>
              <a:gd name="T11" fmla="*/ 540143 h 453"/>
              <a:gd name="T12" fmla="*/ 362263 w 356"/>
              <a:gd name="T13" fmla="*/ 540143 h 453"/>
              <a:gd name="T14" fmla="*/ 425838 w 356"/>
              <a:gd name="T15" fmla="*/ 476808 h 453"/>
              <a:gd name="T16" fmla="*/ 425838 w 356"/>
              <a:gd name="T17" fmla="*/ 64530 h 453"/>
              <a:gd name="T18" fmla="*/ 362263 w 356"/>
              <a:gd name="T19" fmla="*/ 0 h 453"/>
              <a:gd name="T20" fmla="*/ 362263 w 356"/>
              <a:gd name="T21" fmla="*/ 476808 h 453"/>
              <a:gd name="T22" fmla="*/ 362263 w 356"/>
              <a:gd name="T23" fmla="*/ 476808 h 453"/>
              <a:gd name="T24" fmla="*/ 63576 w 356"/>
              <a:gd name="T25" fmla="*/ 476808 h 453"/>
              <a:gd name="T26" fmla="*/ 63576 w 356"/>
              <a:gd name="T27" fmla="*/ 64530 h 453"/>
              <a:gd name="T28" fmla="*/ 362263 w 356"/>
              <a:gd name="T29" fmla="*/ 64530 h 453"/>
              <a:gd name="T30" fmla="*/ 362263 w 356"/>
              <a:gd name="T31" fmla="*/ 476808 h 45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56" h="453">
                <a:moveTo>
                  <a:pt x="302" y="0"/>
                </a:moveTo>
                <a:lnTo>
                  <a:pt x="30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6"/>
                  <a:pt x="27" y="452"/>
                  <a:pt x="53" y="452"/>
                </a:cubicBezTo>
                <a:cubicBezTo>
                  <a:pt x="302" y="452"/>
                  <a:pt x="302" y="452"/>
                  <a:pt x="302" y="452"/>
                </a:cubicBezTo>
                <a:cubicBezTo>
                  <a:pt x="328" y="452"/>
                  <a:pt x="355" y="426"/>
                  <a:pt x="355" y="399"/>
                </a:cubicBezTo>
                <a:cubicBezTo>
                  <a:pt x="355" y="54"/>
                  <a:pt x="355" y="54"/>
                  <a:pt x="355" y="54"/>
                </a:cubicBezTo>
                <a:cubicBezTo>
                  <a:pt x="355" y="27"/>
                  <a:pt x="328" y="0"/>
                  <a:pt x="302" y="0"/>
                </a:cubicBezTo>
                <a:close/>
                <a:moveTo>
                  <a:pt x="302" y="399"/>
                </a:moveTo>
                <a:lnTo>
                  <a:pt x="302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4"/>
                  <a:pt x="53" y="54"/>
                  <a:pt x="53" y="54"/>
                </a:cubicBezTo>
                <a:cubicBezTo>
                  <a:pt x="302" y="54"/>
                  <a:pt x="302" y="54"/>
                  <a:pt x="302" y="54"/>
                </a:cubicBezTo>
                <a:lnTo>
                  <a:pt x="302" y="39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9" name="Freeform 136"/>
          <p:cNvSpPr>
            <a:spLocks noChangeArrowheads="1"/>
          </p:cNvSpPr>
          <p:nvPr/>
        </p:nvSpPr>
        <p:spPr bwMode="auto">
          <a:xfrm>
            <a:off x="10933605" y="3983136"/>
            <a:ext cx="314295" cy="216496"/>
          </a:xfrm>
          <a:custGeom>
            <a:avLst/>
            <a:gdLst>
              <a:gd name="T0" fmla="*/ 0 w 498"/>
              <a:gd name="T1" fmla="*/ 52287 h 346"/>
              <a:gd name="T2" fmla="*/ 0 w 498"/>
              <a:gd name="T3" fmla="*/ 52287 h 346"/>
              <a:gd name="T4" fmla="*/ 0 w 498"/>
              <a:gd name="T5" fmla="*/ 346993 h 346"/>
              <a:gd name="T6" fmla="*/ 63526 w 498"/>
              <a:gd name="T7" fmla="*/ 409975 h 346"/>
              <a:gd name="T8" fmla="*/ 532176 w 498"/>
              <a:gd name="T9" fmla="*/ 409975 h 346"/>
              <a:gd name="T10" fmla="*/ 595701 w 498"/>
              <a:gd name="T11" fmla="*/ 346993 h 346"/>
              <a:gd name="T12" fmla="*/ 595701 w 498"/>
              <a:gd name="T13" fmla="*/ 52287 h 346"/>
              <a:gd name="T14" fmla="*/ 532176 w 498"/>
              <a:gd name="T15" fmla="*/ 0 h 346"/>
              <a:gd name="T16" fmla="*/ 63526 w 498"/>
              <a:gd name="T17" fmla="*/ 0 h 346"/>
              <a:gd name="T18" fmla="*/ 0 w 498"/>
              <a:gd name="T19" fmla="*/ 52287 h 346"/>
              <a:gd name="T20" fmla="*/ 532176 w 498"/>
              <a:gd name="T21" fmla="*/ 52287 h 346"/>
              <a:gd name="T22" fmla="*/ 532176 w 498"/>
              <a:gd name="T23" fmla="*/ 52287 h 346"/>
              <a:gd name="T24" fmla="*/ 532176 w 498"/>
              <a:gd name="T25" fmla="*/ 346993 h 346"/>
              <a:gd name="T26" fmla="*/ 63526 w 498"/>
              <a:gd name="T27" fmla="*/ 346993 h 346"/>
              <a:gd name="T28" fmla="*/ 63526 w 498"/>
              <a:gd name="T29" fmla="*/ 52287 h 346"/>
              <a:gd name="T30" fmla="*/ 532176 w 498"/>
              <a:gd name="T31" fmla="*/ 52287 h 34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98" h="346">
                <a:moveTo>
                  <a:pt x="0" y="44"/>
                </a:moveTo>
                <a:lnTo>
                  <a:pt x="0" y="44"/>
                </a:lnTo>
                <a:cubicBezTo>
                  <a:pt x="0" y="292"/>
                  <a:pt x="0" y="292"/>
                  <a:pt x="0" y="292"/>
                </a:cubicBezTo>
                <a:cubicBezTo>
                  <a:pt x="0" y="319"/>
                  <a:pt x="18" y="345"/>
                  <a:pt x="53" y="345"/>
                </a:cubicBezTo>
                <a:cubicBezTo>
                  <a:pt x="444" y="345"/>
                  <a:pt x="444" y="345"/>
                  <a:pt x="444" y="345"/>
                </a:cubicBezTo>
                <a:cubicBezTo>
                  <a:pt x="470" y="345"/>
                  <a:pt x="497" y="319"/>
                  <a:pt x="497" y="292"/>
                </a:cubicBezTo>
                <a:cubicBezTo>
                  <a:pt x="497" y="44"/>
                  <a:pt x="497" y="44"/>
                  <a:pt x="497" y="44"/>
                </a:cubicBezTo>
                <a:cubicBezTo>
                  <a:pt x="497" y="17"/>
                  <a:pt x="470" y="0"/>
                  <a:pt x="444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17"/>
                  <a:pt x="0" y="44"/>
                </a:cubicBezTo>
                <a:close/>
                <a:moveTo>
                  <a:pt x="444" y="44"/>
                </a:moveTo>
                <a:lnTo>
                  <a:pt x="444" y="44"/>
                </a:lnTo>
                <a:cubicBezTo>
                  <a:pt x="444" y="292"/>
                  <a:pt x="444" y="292"/>
                  <a:pt x="444" y="292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53" y="44"/>
                  <a:pt x="53" y="44"/>
                  <a:pt x="53" y="44"/>
                </a:cubicBezTo>
                <a:lnTo>
                  <a:pt x="444" y="4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0" name="Freeform 141"/>
          <p:cNvSpPr>
            <a:spLocks noChangeArrowheads="1"/>
          </p:cNvSpPr>
          <p:nvPr/>
        </p:nvSpPr>
        <p:spPr bwMode="auto">
          <a:xfrm>
            <a:off x="10310031" y="3932149"/>
            <a:ext cx="314295" cy="318473"/>
          </a:xfrm>
          <a:custGeom>
            <a:avLst/>
            <a:gdLst>
              <a:gd name="T0" fmla="*/ 575282 w 497"/>
              <a:gd name="T1" fmla="*/ 222331 h 506"/>
              <a:gd name="T2" fmla="*/ 575282 w 497"/>
              <a:gd name="T3" fmla="*/ 222331 h 506"/>
              <a:gd name="T4" fmla="*/ 350694 w 497"/>
              <a:gd name="T5" fmla="*/ 169737 h 506"/>
              <a:gd name="T6" fmla="*/ 319468 w 497"/>
              <a:gd name="T7" fmla="*/ 20321 h 506"/>
              <a:gd name="T8" fmla="*/ 287040 w 497"/>
              <a:gd name="T9" fmla="*/ 0 h 506"/>
              <a:gd name="T10" fmla="*/ 20417 w 497"/>
              <a:gd name="T11" fmla="*/ 72915 h 506"/>
              <a:gd name="T12" fmla="*/ 0 w 497"/>
              <a:gd name="T13" fmla="*/ 106384 h 506"/>
              <a:gd name="T14" fmla="*/ 94879 w 497"/>
              <a:gd name="T15" fmla="*/ 466179 h 506"/>
              <a:gd name="T16" fmla="*/ 128508 w 497"/>
              <a:gd name="T17" fmla="*/ 476937 h 506"/>
              <a:gd name="T18" fmla="*/ 234196 w 497"/>
              <a:gd name="T19" fmla="*/ 444663 h 506"/>
              <a:gd name="T20" fmla="*/ 212578 w 497"/>
              <a:gd name="T21" fmla="*/ 508015 h 506"/>
              <a:gd name="T22" fmla="*/ 234196 w 497"/>
              <a:gd name="T23" fmla="*/ 529531 h 506"/>
              <a:gd name="T24" fmla="*/ 478000 w 497"/>
              <a:gd name="T25" fmla="*/ 592884 h 506"/>
              <a:gd name="T26" fmla="*/ 511629 w 497"/>
              <a:gd name="T27" fmla="*/ 582126 h 506"/>
              <a:gd name="T28" fmla="*/ 595699 w 497"/>
              <a:gd name="T29" fmla="*/ 253410 h 506"/>
              <a:gd name="T30" fmla="*/ 575282 w 497"/>
              <a:gd name="T31" fmla="*/ 222331 h 506"/>
              <a:gd name="T32" fmla="*/ 42035 w 497"/>
              <a:gd name="T33" fmla="*/ 115947 h 506"/>
              <a:gd name="T34" fmla="*/ 42035 w 497"/>
              <a:gd name="T35" fmla="*/ 115947 h 506"/>
              <a:gd name="T36" fmla="*/ 276231 w 497"/>
              <a:gd name="T37" fmla="*/ 52595 h 506"/>
              <a:gd name="T38" fmla="*/ 372312 w 497"/>
              <a:gd name="T39" fmla="*/ 370552 h 506"/>
              <a:gd name="T40" fmla="*/ 139317 w 497"/>
              <a:gd name="T41" fmla="*/ 435100 h 506"/>
              <a:gd name="T42" fmla="*/ 42035 w 497"/>
              <a:gd name="T43" fmla="*/ 115947 h 506"/>
              <a:gd name="T44" fmla="*/ 467191 w 497"/>
              <a:gd name="T45" fmla="*/ 551047 h 506"/>
              <a:gd name="T46" fmla="*/ 467191 w 497"/>
              <a:gd name="T47" fmla="*/ 551047 h 506"/>
              <a:gd name="T48" fmla="*/ 266623 w 497"/>
              <a:gd name="T49" fmla="*/ 498453 h 506"/>
              <a:gd name="T50" fmla="*/ 276231 w 497"/>
              <a:gd name="T51" fmla="*/ 435100 h 506"/>
              <a:gd name="T52" fmla="*/ 393930 w 497"/>
              <a:gd name="T53" fmla="*/ 401631 h 506"/>
              <a:gd name="T54" fmla="*/ 414347 w 497"/>
              <a:gd name="T55" fmla="*/ 381310 h 506"/>
              <a:gd name="T56" fmla="*/ 372312 w 497"/>
              <a:gd name="T57" fmla="*/ 211573 h 506"/>
              <a:gd name="T58" fmla="*/ 541654 w 497"/>
              <a:gd name="T59" fmla="*/ 253410 h 506"/>
              <a:gd name="T60" fmla="*/ 467191 w 497"/>
              <a:gd name="T61" fmla="*/ 551047 h 50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506">
                <a:moveTo>
                  <a:pt x="479" y="186"/>
                </a:moveTo>
                <a:lnTo>
                  <a:pt x="479" y="186"/>
                </a:lnTo>
                <a:cubicBezTo>
                  <a:pt x="292" y="142"/>
                  <a:pt x="292" y="142"/>
                  <a:pt x="292" y="142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57" y="8"/>
                  <a:pt x="248" y="0"/>
                  <a:pt x="239" y="0"/>
                </a:cubicBezTo>
                <a:cubicBezTo>
                  <a:pt x="17" y="61"/>
                  <a:pt x="17" y="61"/>
                  <a:pt x="17" y="61"/>
                </a:cubicBezTo>
                <a:cubicBezTo>
                  <a:pt x="0" y="71"/>
                  <a:pt x="0" y="80"/>
                  <a:pt x="0" y="89"/>
                </a:cubicBezTo>
                <a:cubicBezTo>
                  <a:pt x="79" y="390"/>
                  <a:pt x="79" y="390"/>
                  <a:pt x="79" y="390"/>
                </a:cubicBezTo>
                <a:cubicBezTo>
                  <a:pt x="79" y="399"/>
                  <a:pt x="97" y="399"/>
                  <a:pt x="107" y="399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77" y="425"/>
                  <a:pt x="177" y="425"/>
                  <a:pt x="177" y="425"/>
                </a:cubicBezTo>
                <a:cubicBezTo>
                  <a:pt x="177" y="434"/>
                  <a:pt x="186" y="443"/>
                  <a:pt x="195" y="443"/>
                </a:cubicBezTo>
                <a:cubicBezTo>
                  <a:pt x="398" y="496"/>
                  <a:pt x="398" y="496"/>
                  <a:pt x="398" y="496"/>
                </a:cubicBezTo>
                <a:cubicBezTo>
                  <a:pt x="407" y="505"/>
                  <a:pt x="416" y="496"/>
                  <a:pt x="426" y="487"/>
                </a:cubicBezTo>
                <a:cubicBezTo>
                  <a:pt x="496" y="212"/>
                  <a:pt x="496" y="212"/>
                  <a:pt x="496" y="212"/>
                </a:cubicBezTo>
                <a:cubicBezTo>
                  <a:pt x="496" y="204"/>
                  <a:pt x="488" y="186"/>
                  <a:pt x="479" y="186"/>
                </a:cubicBezTo>
                <a:close/>
                <a:moveTo>
                  <a:pt x="35" y="97"/>
                </a:moveTo>
                <a:lnTo>
                  <a:pt x="35" y="97"/>
                </a:lnTo>
                <a:cubicBezTo>
                  <a:pt x="230" y="44"/>
                  <a:pt x="230" y="44"/>
                  <a:pt x="230" y="44"/>
                </a:cubicBezTo>
                <a:cubicBezTo>
                  <a:pt x="310" y="310"/>
                  <a:pt x="310" y="310"/>
                  <a:pt x="310" y="310"/>
                </a:cubicBezTo>
                <a:cubicBezTo>
                  <a:pt x="116" y="364"/>
                  <a:pt x="116" y="364"/>
                  <a:pt x="116" y="364"/>
                </a:cubicBezTo>
                <a:lnTo>
                  <a:pt x="35" y="97"/>
                </a:lnTo>
                <a:close/>
                <a:moveTo>
                  <a:pt x="389" y="461"/>
                </a:moveTo>
                <a:lnTo>
                  <a:pt x="389" y="461"/>
                </a:lnTo>
                <a:cubicBezTo>
                  <a:pt x="222" y="417"/>
                  <a:pt x="222" y="417"/>
                  <a:pt x="222" y="417"/>
                </a:cubicBezTo>
                <a:cubicBezTo>
                  <a:pt x="230" y="364"/>
                  <a:pt x="230" y="364"/>
                  <a:pt x="230" y="364"/>
                </a:cubicBezTo>
                <a:cubicBezTo>
                  <a:pt x="328" y="336"/>
                  <a:pt x="328" y="336"/>
                  <a:pt x="328" y="336"/>
                </a:cubicBezTo>
                <a:cubicBezTo>
                  <a:pt x="336" y="336"/>
                  <a:pt x="345" y="327"/>
                  <a:pt x="345" y="319"/>
                </a:cubicBezTo>
                <a:cubicBezTo>
                  <a:pt x="310" y="177"/>
                  <a:pt x="310" y="177"/>
                  <a:pt x="310" y="177"/>
                </a:cubicBezTo>
                <a:cubicBezTo>
                  <a:pt x="451" y="212"/>
                  <a:pt x="451" y="212"/>
                  <a:pt x="451" y="212"/>
                </a:cubicBezTo>
                <a:lnTo>
                  <a:pt x="389" y="46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1" name="Freeform 144"/>
          <p:cNvSpPr>
            <a:spLocks noChangeArrowheads="1"/>
          </p:cNvSpPr>
          <p:nvPr/>
        </p:nvSpPr>
        <p:spPr bwMode="auto">
          <a:xfrm>
            <a:off x="11575568" y="1466273"/>
            <a:ext cx="280859" cy="249931"/>
          </a:xfrm>
          <a:custGeom>
            <a:avLst/>
            <a:gdLst>
              <a:gd name="T0" fmla="*/ 511776 w 444"/>
              <a:gd name="T1" fmla="*/ 0 h 399"/>
              <a:gd name="T2" fmla="*/ 511776 w 444"/>
              <a:gd name="T3" fmla="*/ 0 h 399"/>
              <a:gd name="T4" fmla="*/ 10812 w 444"/>
              <a:gd name="T5" fmla="*/ 0 h 399"/>
              <a:gd name="T6" fmla="*/ 0 w 444"/>
              <a:gd name="T7" fmla="*/ 20224 h 399"/>
              <a:gd name="T8" fmla="*/ 0 w 444"/>
              <a:gd name="T9" fmla="*/ 83274 h 399"/>
              <a:gd name="T10" fmla="*/ 532199 w 444"/>
              <a:gd name="T11" fmla="*/ 83274 h 399"/>
              <a:gd name="T12" fmla="*/ 532199 w 444"/>
              <a:gd name="T13" fmla="*/ 20224 h 399"/>
              <a:gd name="T14" fmla="*/ 511776 w 444"/>
              <a:gd name="T15" fmla="*/ 0 h 399"/>
              <a:gd name="T16" fmla="*/ 32436 w 444"/>
              <a:gd name="T17" fmla="*/ 431835 h 399"/>
              <a:gd name="T18" fmla="*/ 32436 w 444"/>
              <a:gd name="T19" fmla="*/ 431835 h 399"/>
              <a:gd name="T20" fmla="*/ 64873 w 444"/>
              <a:gd name="T21" fmla="*/ 473472 h 399"/>
              <a:gd name="T22" fmla="*/ 457715 w 444"/>
              <a:gd name="T23" fmla="*/ 473472 h 399"/>
              <a:gd name="T24" fmla="*/ 500964 w 444"/>
              <a:gd name="T25" fmla="*/ 431835 h 399"/>
              <a:gd name="T26" fmla="*/ 500964 w 444"/>
              <a:gd name="T27" fmla="*/ 115394 h 399"/>
              <a:gd name="T28" fmla="*/ 32436 w 444"/>
              <a:gd name="T29" fmla="*/ 115394 h 399"/>
              <a:gd name="T30" fmla="*/ 32436 w 444"/>
              <a:gd name="T31" fmla="*/ 431835 h 399"/>
              <a:gd name="T32" fmla="*/ 181404 w 444"/>
              <a:gd name="T33" fmla="*/ 178444 h 399"/>
              <a:gd name="T34" fmla="*/ 181404 w 444"/>
              <a:gd name="T35" fmla="*/ 178444 h 399"/>
              <a:gd name="T36" fmla="*/ 351996 w 444"/>
              <a:gd name="T37" fmla="*/ 178444 h 399"/>
              <a:gd name="T38" fmla="*/ 351996 w 444"/>
              <a:gd name="T39" fmla="*/ 230788 h 399"/>
              <a:gd name="T40" fmla="*/ 181404 w 444"/>
              <a:gd name="T41" fmla="*/ 230788 h 399"/>
              <a:gd name="T42" fmla="*/ 181404 w 444"/>
              <a:gd name="T43" fmla="*/ 178444 h 39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44" h="399">
                <a:moveTo>
                  <a:pt x="426" y="0"/>
                </a:moveTo>
                <a:lnTo>
                  <a:pt x="426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8"/>
                  <a:pt x="0" y="17"/>
                </a:cubicBezTo>
                <a:cubicBezTo>
                  <a:pt x="0" y="70"/>
                  <a:pt x="0" y="70"/>
                  <a:pt x="0" y="70"/>
                </a:cubicBezTo>
                <a:cubicBezTo>
                  <a:pt x="443" y="70"/>
                  <a:pt x="443" y="70"/>
                  <a:pt x="443" y="70"/>
                </a:cubicBezTo>
                <a:cubicBezTo>
                  <a:pt x="443" y="17"/>
                  <a:pt x="443" y="17"/>
                  <a:pt x="443" y="17"/>
                </a:cubicBezTo>
                <a:cubicBezTo>
                  <a:pt x="443" y="8"/>
                  <a:pt x="434" y="0"/>
                  <a:pt x="426" y="0"/>
                </a:cubicBezTo>
                <a:close/>
                <a:moveTo>
                  <a:pt x="27" y="363"/>
                </a:moveTo>
                <a:lnTo>
                  <a:pt x="27" y="363"/>
                </a:lnTo>
                <a:cubicBezTo>
                  <a:pt x="27" y="380"/>
                  <a:pt x="36" y="398"/>
                  <a:pt x="54" y="398"/>
                </a:cubicBezTo>
                <a:cubicBezTo>
                  <a:pt x="381" y="398"/>
                  <a:pt x="381" y="398"/>
                  <a:pt x="381" y="398"/>
                </a:cubicBezTo>
                <a:cubicBezTo>
                  <a:pt x="408" y="398"/>
                  <a:pt x="417" y="380"/>
                  <a:pt x="417" y="363"/>
                </a:cubicBezTo>
                <a:cubicBezTo>
                  <a:pt x="417" y="97"/>
                  <a:pt x="417" y="97"/>
                  <a:pt x="417" y="97"/>
                </a:cubicBezTo>
                <a:cubicBezTo>
                  <a:pt x="27" y="97"/>
                  <a:pt x="27" y="97"/>
                  <a:pt x="27" y="97"/>
                </a:cubicBezTo>
                <a:lnTo>
                  <a:pt x="27" y="363"/>
                </a:lnTo>
                <a:close/>
                <a:moveTo>
                  <a:pt x="151" y="150"/>
                </a:moveTo>
                <a:lnTo>
                  <a:pt x="151" y="150"/>
                </a:lnTo>
                <a:cubicBezTo>
                  <a:pt x="293" y="150"/>
                  <a:pt x="293" y="150"/>
                  <a:pt x="293" y="150"/>
                </a:cubicBezTo>
                <a:cubicBezTo>
                  <a:pt x="293" y="194"/>
                  <a:pt x="293" y="194"/>
                  <a:pt x="293" y="194"/>
                </a:cubicBezTo>
                <a:cubicBezTo>
                  <a:pt x="151" y="194"/>
                  <a:pt x="151" y="194"/>
                  <a:pt x="151" y="194"/>
                </a:cubicBezTo>
                <a:lnTo>
                  <a:pt x="151" y="15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2" name="Freeform 145"/>
          <p:cNvSpPr>
            <a:spLocks noChangeArrowheads="1"/>
          </p:cNvSpPr>
          <p:nvPr/>
        </p:nvSpPr>
        <p:spPr bwMode="auto">
          <a:xfrm>
            <a:off x="10951993" y="1448719"/>
            <a:ext cx="280859" cy="280859"/>
          </a:xfrm>
          <a:custGeom>
            <a:avLst/>
            <a:gdLst>
              <a:gd name="T0" fmla="*/ 84095 w 444"/>
              <a:gd name="T1" fmla="*/ 479461 h 445"/>
              <a:gd name="T2" fmla="*/ 84095 w 444"/>
              <a:gd name="T3" fmla="*/ 479461 h 445"/>
              <a:gd name="T4" fmla="*/ 148968 w 444"/>
              <a:gd name="T5" fmla="*/ 532201 h 445"/>
              <a:gd name="T6" fmla="*/ 201827 w 444"/>
              <a:gd name="T7" fmla="*/ 479461 h 445"/>
              <a:gd name="T8" fmla="*/ 148968 w 444"/>
              <a:gd name="T9" fmla="*/ 414733 h 445"/>
              <a:gd name="T10" fmla="*/ 84095 w 444"/>
              <a:gd name="T11" fmla="*/ 479461 h 445"/>
              <a:gd name="T12" fmla="*/ 383231 w 444"/>
              <a:gd name="T13" fmla="*/ 479461 h 445"/>
              <a:gd name="T14" fmla="*/ 383231 w 444"/>
              <a:gd name="T15" fmla="*/ 479461 h 445"/>
              <a:gd name="T16" fmla="*/ 446903 w 444"/>
              <a:gd name="T17" fmla="*/ 532201 h 445"/>
              <a:gd name="T18" fmla="*/ 500964 w 444"/>
              <a:gd name="T19" fmla="*/ 479461 h 445"/>
              <a:gd name="T20" fmla="*/ 446903 w 444"/>
              <a:gd name="T21" fmla="*/ 414733 h 445"/>
              <a:gd name="T22" fmla="*/ 383231 w 444"/>
              <a:gd name="T23" fmla="*/ 479461 h 445"/>
              <a:gd name="T24" fmla="*/ 191015 w 444"/>
              <a:gd name="T25" fmla="*/ 340417 h 445"/>
              <a:gd name="T26" fmla="*/ 191015 w 444"/>
              <a:gd name="T27" fmla="*/ 340417 h 445"/>
              <a:gd name="T28" fmla="*/ 521386 w 444"/>
              <a:gd name="T29" fmla="*/ 244525 h 445"/>
              <a:gd name="T30" fmla="*/ 532199 w 444"/>
              <a:gd name="T31" fmla="*/ 224148 h 445"/>
              <a:gd name="T32" fmla="*/ 532199 w 444"/>
              <a:gd name="T33" fmla="*/ 64727 h 445"/>
              <a:gd name="T34" fmla="*/ 117732 w 444"/>
              <a:gd name="T35" fmla="*/ 64727 h 445"/>
              <a:gd name="T36" fmla="*/ 117732 w 444"/>
              <a:gd name="T37" fmla="*/ 11987 h 445"/>
              <a:gd name="T38" fmla="*/ 106920 w 444"/>
              <a:gd name="T39" fmla="*/ 0 h 445"/>
              <a:gd name="T40" fmla="*/ 10812 w 444"/>
              <a:gd name="T41" fmla="*/ 0 h 445"/>
              <a:gd name="T42" fmla="*/ 0 w 444"/>
              <a:gd name="T43" fmla="*/ 11987 h 445"/>
              <a:gd name="T44" fmla="*/ 0 w 444"/>
              <a:gd name="T45" fmla="*/ 64727 h 445"/>
              <a:gd name="T46" fmla="*/ 54061 w 444"/>
              <a:gd name="T47" fmla="*/ 64727 h 445"/>
              <a:gd name="T48" fmla="*/ 117732 w 444"/>
              <a:gd name="T49" fmla="*/ 329629 h 445"/>
              <a:gd name="T50" fmla="*/ 117732 w 444"/>
              <a:gd name="T51" fmla="*/ 361993 h 445"/>
              <a:gd name="T52" fmla="*/ 117732 w 444"/>
              <a:gd name="T53" fmla="*/ 405144 h 445"/>
              <a:gd name="T54" fmla="*/ 127343 w 444"/>
              <a:gd name="T55" fmla="*/ 414733 h 445"/>
              <a:gd name="T56" fmla="*/ 148968 w 444"/>
              <a:gd name="T57" fmla="*/ 414733 h 445"/>
              <a:gd name="T58" fmla="*/ 446903 w 444"/>
              <a:gd name="T59" fmla="*/ 414733 h 445"/>
              <a:gd name="T60" fmla="*/ 521386 w 444"/>
              <a:gd name="T61" fmla="*/ 414733 h 445"/>
              <a:gd name="T62" fmla="*/ 532199 w 444"/>
              <a:gd name="T63" fmla="*/ 405144 h 445"/>
              <a:gd name="T64" fmla="*/ 532199 w 444"/>
              <a:gd name="T65" fmla="*/ 361993 h 445"/>
              <a:gd name="T66" fmla="*/ 201827 w 444"/>
              <a:gd name="T67" fmla="*/ 361993 h 445"/>
              <a:gd name="T68" fmla="*/ 191015 w 444"/>
              <a:gd name="T69" fmla="*/ 340417 h 44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44" h="445">
                <a:moveTo>
                  <a:pt x="70" y="400"/>
                </a:moveTo>
                <a:lnTo>
                  <a:pt x="70" y="400"/>
                </a:lnTo>
                <a:cubicBezTo>
                  <a:pt x="70" y="426"/>
                  <a:pt x="98" y="444"/>
                  <a:pt x="124" y="444"/>
                </a:cubicBezTo>
                <a:cubicBezTo>
                  <a:pt x="151" y="444"/>
                  <a:pt x="168" y="426"/>
                  <a:pt x="168" y="400"/>
                </a:cubicBezTo>
                <a:cubicBezTo>
                  <a:pt x="168" y="373"/>
                  <a:pt x="151" y="346"/>
                  <a:pt x="124" y="346"/>
                </a:cubicBezTo>
                <a:cubicBezTo>
                  <a:pt x="98" y="346"/>
                  <a:pt x="70" y="373"/>
                  <a:pt x="70" y="400"/>
                </a:cubicBezTo>
                <a:close/>
                <a:moveTo>
                  <a:pt x="319" y="400"/>
                </a:moveTo>
                <a:lnTo>
                  <a:pt x="319" y="400"/>
                </a:lnTo>
                <a:cubicBezTo>
                  <a:pt x="319" y="426"/>
                  <a:pt x="345" y="444"/>
                  <a:pt x="372" y="444"/>
                </a:cubicBezTo>
                <a:cubicBezTo>
                  <a:pt x="399" y="444"/>
                  <a:pt x="417" y="426"/>
                  <a:pt x="417" y="400"/>
                </a:cubicBezTo>
                <a:cubicBezTo>
                  <a:pt x="417" y="373"/>
                  <a:pt x="399" y="346"/>
                  <a:pt x="372" y="346"/>
                </a:cubicBezTo>
                <a:cubicBezTo>
                  <a:pt x="345" y="346"/>
                  <a:pt x="319" y="373"/>
                  <a:pt x="319" y="400"/>
                </a:cubicBezTo>
                <a:close/>
                <a:moveTo>
                  <a:pt x="159" y="284"/>
                </a:moveTo>
                <a:lnTo>
                  <a:pt x="159" y="284"/>
                </a:lnTo>
                <a:cubicBezTo>
                  <a:pt x="434" y="204"/>
                  <a:pt x="434" y="204"/>
                  <a:pt x="434" y="204"/>
                </a:cubicBezTo>
                <a:cubicBezTo>
                  <a:pt x="443" y="204"/>
                  <a:pt x="443" y="195"/>
                  <a:pt x="443" y="187"/>
                </a:cubicBezTo>
                <a:cubicBezTo>
                  <a:pt x="443" y="54"/>
                  <a:pt x="443" y="54"/>
                  <a:pt x="443" y="54"/>
                </a:cubicBezTo>
                <a:cubicBezTo>
                  <a:pt x="98" y="54"/>
                  <a:pt x="98" y="54"/>
                  <a:pt x="98" y="54"/>
                </a:cubicBezTo>
                <a:cubicBezTo>
                  <a:pt x="98" y="10"/>
                  <a:pt x="98" y="10"/>
                  <a:pt x="98" y="10"/>
                </a:cubicBezTo>
                <a:lnTo>
                  <a:pt x="89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10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98" y="302"/>
                  <a:pt x="98" y="302"/>
                  <a:pt x="98" y="302"/>
                </a:cubicBezTo>
                <a:cubicBezTo>
                  <a:pt x="98" y="338"/>
                  <a:pt x="98" y="338"/>
                  <a:pt x="98" y="338"/>
                </a:cubicBezTo>
                <a:cubicBezTo>
                  <a:pt x="98" y="346"/>
                  <a:pt x="106" y="346"/>
                  <a:pt x="106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372" y="346"/>
                  <a:pt x="372" y="346"/>
                  <a:pt x="372" y="346"/>
                </a:cubicBezTo>
                <a:cubicBezTo>
                  <a:pt x="434" y="346"/>
                  <a:pt x="434" y="346"/>
                  <a:pt x="434" y="346"/>
                </a:cubicBezTo>
                <a:cubicBezTo>
                  <a:pt x="443" y="346"/>
                  <a:pt x="443" y="346"/>
                  <a:pt x="443" y="338"/>
                </a:cubicBezTo>
                <a:cubicBezTo>
                  <a:pt x="443" y="302"/>
                  <a:pt x="443" y="302"/>
                  <a:pt x="443" y="302"/>
                </a:cubicBezTo>
                <a:cubicBezTo>
                  <a:pt x="168" y="302"/>
                  <a:pt x="168" y="302"/>
                  <a:pt x="168" y="302"/>
                </a:cubicBezTo>
                <a:cubicBezTo>
                  <a:pt x="133" y="302"/>
                  <a:pt x="133" y="284"/>
                  <a:pt x="159" y="28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3" name="Freeform 146"/>
          <p:cNvSpPr>
            <a:spLocks noChangeArrowheads="1"/>
          </p:cNvSpPr>
          <p:nvPr/>
        </p:nvSpPr>
        <p:spPr bwMode="auto">
          <a:xfrm>
            <a:off x="10354333" y="1432838"/>
            <a:ext cx="225691" cy="312623"/>
          </a:xfrm>
          <a:custGeom>
            <a:avLst/>
            <a:gdLst>
              <a:gd name="T0" fmla="*/ 382873 w 356"/>
              <a:gd name="T1" fmla="*/ 64509 h 497"/>
              <a:gd name="T2" fmla="*/ 382873 w 356"/>
              <a:gd name="T3" fmla="*/ 64509 h 497"/>
              <a:gd name="T4" fmla="*/ 340733 w 356"/>
              <a:gd name="T5" fmla="*/ 148133 h 497"/>
              <a:gd name="T6" fmla="*/ 85484 w 356"/>
              <a:gd name="T7" fmla="*/ 148133 h 497"/>
              <a:gd name="T8" fmla="*/ 43344 w 356"/>
              <a:gd name="T9" fmla="*/ 64509 h 497"/>
              <a:gd name="T10" fmla="*/ 0 w 356"/>
              <a:gd name="T11" fmla="*/ 106321 h 497"/>
              <a:gd name="T12" fmla="*/ 0 w 356"/>
              <a:gd name="T13" fmla="*/ 550719 h 497"/>
              <a:gd name="T14" fmla="*/ 43344 w 356"/>
              <a:gd name="T15" fmla="*/ 592530 h 497"/>
              <a:gd name="T16" fmla="*/ 382873 w 356"/>
              <a:gd name="T17" fmla="*/ 592530 h 497"/>
              <a:gd name="T18" fmla="*/ 427421 w 356"/>
              <a:gd name="T19" fmla="*/ 550719 h 497"/>
              <a:gd name="T20" fmla="*/ 427421 w 356"/>
              <a:gd name="T21" fmla="*/ 106321 h 497"/>
              <a:gd name="T22" fmla="*/ 382873 w 356"/>
              <a:gd name="T23" fmla="*/ 64509 h 497"/>
              <a:gd name="T24" fmla="*/ 319061 w 356"/>
              <a:gd name="T25" fmla="*/ 117073 h 497"/>
              <a:gd name="T26" fmla="*/ 319061 w 356"/>
              <a:gd name="T27" fmla="*/ 117073 h 497"/>
              <a:gd name="T28" fmla="*/ 351569 w 356"/>
              <a:gd name="T29" fmla="*/ 64509 h 497"/>
              <a:gd name="T30" fmla="*/ 276921 w 356"/>
              <a:gd name="T31" fmla="*/ 64509 h 497"/>
              <a:gd name="T32" fmla="*/ 255249 w 356"/>
              <a:gd name="T33" fmla="*/ 0 h 497"/>
              <a:gd name="T34" fmla="*/ 160132 w 356"/>
              <a:gd name="T35" fmla="*/ 0 h 497"/>
              <a:gd name="T36" fmla="*/ 138460 w 356"/>
              <a:gd name="T37" fmla="*/ 64509 h 497"/>
              <a:gd name="T38" fmla="*/ 73444 w 356"/>
              <a:gd name="T39" fmla="*/ 64509 h 497"/>
              <a:gd name="T40" fmla="*/ 107156 w 356"/>
              <a:gd name="T41" fmla="*/ 117073 h 497"/>
              <a:gd name="T42" fmla="*/ 319061 w 356"/>
              <a:gd name="T43" fmla="*/ 117073 h 49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56" h="497">
                <a:moveTo>
                  <a:pt x="318" y="54"/>
                </a:moveTo>
                <a:lnTo>
                  <a:pt x="318" y="54"/>
                </a:lnTo>
                <a:cubicBezTo>
                  <a:pt x="283" y="124"/>
                  <a:pt x="283" y="124"/>
                  <a:pt x="283" y="124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36" y="54"/>
                  <a:pt x="36" y="54"/>
                  <a:pt x="36" y="54"/>
                </a:cubicBezTo>
                <a:cubicBezTo>
                  <a:pt x="17" y="54"/>
                  <a:pt x="0" y="71"/>
                  <a:pt x="0" y="89"/>
                </a:cubicBezTo>
                <a:cubicBezTo>
                  <a:pt x="0" y="461"/>
                  <a:pt x="0" y="461"/>
                  <a:pt x="0" y="461"/>
                </a:cubicBezTo>
                <a:cubicBezTo>
                  <a:pt x="0" y="487"/>
                  <a:pt x="17" y="496"/>
                  <a:pt x="36" y="496"/>
                </a:cubicBezTo>
                <a:cubicBezTo>
                  <a:pt x="318" y="496"/>
                  <a:pt x="318" y="496"/>
                  <a:pt x="318" y="496"/>
                </a:cubicBezTo>
                <a:cubicBezTo>
                  <a:pt x="336" y="496"/>
                  <a:pt x="355" y="487"/>
                  <a:pt x="355" y="461"/>
                </a:cubicBezTo>
                <a:cubicBezTo>
                  <a:pt x="355" y="89"/>
                  <a:pt x="355" y="89"/>
                  <a:pt x="355" y="89"/>
                </a:cubicBezTo>
                <a:cubicBezTo>
                  <a:pt x="355" y="71"/>
                  <a:pt x="336" y="54"/>
                  <a:pt x="318" y="54"/>
                </a:cubicBezTo>
                <a:close/>
                <a:moveTo>
                  <a:pt x="265" y="98"/>
                </a:moveTo>
                <a:lnTo>
                  <a:pt x="265" y="98"/>
                </a:lnTo>
                <a:cubicBezTo>
                  <a:pt x="292" y="54"/>
                  <a:pt x="292" y="54"/>
                  <a:pt x="292" y="54"/>
                </a:cubicBezTo>
                <a:cubicBezTo>
                  <a:pt x="230" y="54"/>
                  <a:pt x="230" y="54"/>
                  <a:pt x="230" y="54"/>
                </a:cubicBezTo>
                <a:cubicBezTo>
                  <a:pt x="212" y="0"/>
                  <a:pt x="212" y="0"/>
                  <a:pt x="212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15" y="54"/>
                  <a:pt x="115" y="54"/>
                  <a:pt x="115" y="54"/>
                </a:cubicBezTo>
                <a:cubicBezTo>
                  <a:pt x="61" y="54"/>
                  <a:pt x="61" y="54"/>
                  <a:pt x="61" y="54"/>
                </a:cubicBezTo>
                <a:cubicBezTo>
                  <a:pt x="89" y="98"/>
                  <a:pt x="89" y="98"/>
                  <a:pt x="89" y="98"/>
                </a:cubicBezTo>
                <a:lnTo>
                  <a:pt x="265" y="9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4" name="Freeform 149"/>
          <p:cNvSpPr>
            <a:spLocks noChangeArrowheads="1"/>
          </p:cNvSpPr>
          <p:nvPr/>
        </p:nvSpPr>
        <p:spPr bwMode="auto">
          <a:xfrm>
            <a:off x="7878428" y="5162577"/>
            <a:ext cx="229869" cy="311787"/>
          </a:xfrm>
          <a:custGeom>
            <a:avLst/>
            <a:gdLst>
              <a:gd name="T0" fmla="*/ 127131 w 364"/>
              <a:gd name="T1" fmla="*/ 569545 h 498"/>
              <a:gd name="T2" fmla="*/ 127131 w 364"/>
              <a:gd name="T3" fmla="*/ 569545 h 498"/>
              <a:gd name="T4" fmla="*/ 211085 w 364"/>
              <a:gd name="T5" fmla="*/ 590948 h 498"/>
              <a:gd name="T6" fmla="*/ 297438 w 364"/>
              <a:gd name="T7" fmla="*/ 569545 h 498"/>
              <a:gd name="T8" fmla="*/ 297438 w 364"/>
              <a:gd name="T9" fmla="*/ 506527 h 498"/>
              <a:gd name="T10" fmla="*/ 127131 w 364"/>
              <a:gd name="T11" fmla="*/ 506527 h 498"/>
              <a:gd name="T12" fmla="*/ 127131 w 364"/>
              <a:gd name="T13" fmla="*/ 569545 h 498"/>
              <a:gd name="T14" fmla="*/ 297438 w 364"/>
              <a:gd name="T15" fmla="*/ 475612 h 498"/>
              <a:gd name="T16" fmla="*/ 297438 w 364"/>
              <a:gd name="T17" fmla="*/ 475612 h 498"/>
              <a:gd name="T18" fmla="*/ 424569 w 364"/>
              <a:gd name="T19" fmla="*/ 179544 h 498"/>
              <a:gd name="T20" fmla="*/ 211085 w 364"/>
              <a:gd name="T21" fmla="*/ 0 h 498"/>
              <a:gd name="T22" fmla="*/ 0 w 364"/>
              <a:gd name="T23" fmla="*/ 179544 h 498"/>
              <a:gd name="T24" fmla="*/ 127131 w 364"/>
              <a:gd name="T25" fmla="*/ 475612 h 498"/>
              <a:gd name="T26" fmla="*/ 297438 w 364"/>
              <a:gd name="T27" fmla="*/ 475612 h 498"/>
              <a:gd name="T28" fmla="*/ 63565 w 364"/>
              <a:gd name="T29" fmla="*/ 179544 h 498"/>
              <a:gd name="T30" fmla="*/ 63565 w 364"/>
              <a:gd name="T31" fmla="*/ 179544 h 498"/>
              <a:gd name="T32" fmla="*/ 211085 w 364"/>
              <a:gd name="T33" fmla="*/ 63019 h 498"/>
              <a:gd name="T34" fmla="*/ 361003 w 364"/>
              <a:gd name="T35" fmla="*/ 179544 h 498"/>
              <a:gd name="T36" fmla="*/ 308232 w 364"/>
              <a:gd name="T37" fmla="*/ 296069 h 498"/>
              <a:gd name="T38" fmla="*/ 232673 w 364"/>
              <a:gd name="T39" fmla="*/ 422106 h 498"/>
              <a:gd name="T40" fmla="*/ 190696 w 364"/>
              <a:gd name="T41" fmla="*/ 422106 h 498"/>
              <a:gd name="T42" fmla="*/ 116337 w 364"/>
              <a:gd name="T43" fmla="*/ 296069 h 498"/>
              <a:gd name="T44" fmla="*/ 63565 w 364"/>
              <a:gd name="T45" fmla="*/ 179544 h 49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64" h="498">
                <a:moveTo>
                  <a:pt x="106" y="479"/>
                </a:moveTo>
                <a:lnTo>
                  <a:pt x="106" y="479"/>
                </a:lnTo>
                <a:cubicBezTo>
                  <a:pt x="123" y="488"/>
                  <a:pt x="150" y="497"/>
                  <a:pt x="176" y="497"/>
                </a:cubicBezTo>
                <a:cubicBezTo>
                  <a:pt x="203" y="497"/>
                  <a:pt x="229" y="488"/>
                  <a:pt x="248" y="479"/>
                </a:cubicBezTo>
                <a:cubicBezTo>
                  <a:pt x="248" y="426"/>
                  <a:pt x="248" y="426"/>
                  <a:pt x="248" y="426"/>
                </a:cubicBezTo>
                <a:cubicBezTo>
                  <a:pt x="106" y="426"/>
                  <a:pt x="106" y="426"/>
                  <a:pt x="106" y="426"/>
                </a:cubicBezTo>
                <a:lnTo>
                  <a:pt x="106" y="479"/>
                </a:lnTo>
                <a:close/>
                <a:moveTo>
                  <a:pt x="248" y="400"/>
                </a:moveTo>
                <a:lnTo>
                  <a:pt x="248" y="400"/>
                </a:lnTo>
                <a:cubicBezTo>
                  <a:pt x="248" y="293"/>
                  <a:pt x="363" y="258"/>
                  <a:pt x="354" y="151"/>
                </a:cubicBezTo>
                <a:cubicBezTo>
                  <a:pt x="345" y="80"/>
                  <a:pt x="301" y="0"/>
                  <a:pt x="176" y="0"/>
                </a:cubicBezTo>
                <a:cubicBezTo>
                  <a:pt x="53" y="0"/>
                  <a:pt x="9" y="80"/>
                  <a:pt x="0" y="151"/>
                </a:cubicBezTo>
                <a:cubicBezTo>
                  <a:pt x="0" y="258"/>
                  <a:pt x="106" y="293"/>
                  <a:pt x="106" y="400"/>
                </a:cubicBezTo>
                <a:lnTo>
                  <a:pt x="248" y="400"/>
                </a:lnTo>
                <a:close/>
                <a:moveTo>
                  <a:pt x="53" y="151"/>
                </a:moveTo>
                <a:lnTo>
                  <a:pt x="53" y="151"/>
                </a:lnTo>
                <a:cubicBezTo>
                  <a:pt x="62" y="89"/>
                  <a:pt x="106" y="53"/>
                  <a:pt x="176" y="53"/>
                </a:cubicBezTo>
                <a:cubicBezTo>
                  <a:pt x="248" y="53"/>
                  <a:pt x="292" y="89"/>
                  <a:pt x="301" y="151"/>
                </a:cubicBezTo>
                <a:cubicBezTo>
                  <a:pt x="301" y="187"/>
                  <a:pt x="283" y="213"/>
                  <a:pt x="257" y="249"/>
                </a:cubicBezTo>
                <a:cubicBezTo>
                  <a:pt x="229" y="275"/>
                  <a:pt x="213" y="311"/>
                  <a:pt x="194" y="355"/>
                </a:cubicBezTo>
                <a:cubicBezTo>
                  <a:pt x="159" y="355"/>
                  <a:pt x="159" y="355"/>
                  <a:pt x="159" y="355"/>
                </a:cubicBezTo>
                <a:cubicBezTo>
                  <a:pt x="141" y="311"/>
                  <a:pt x="123" y="275"/>
                  <a:pt x="97" y="249"/>
                </a:cubicBezTo>
                <a:cubicBezTo>
                  <a:pt x="70" y="213"/>
                  <a:pt x="53" y="187"/>
                  <a:pt x="53" y="151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5" name="Freeform 151"/>
          <p:cNvSpPr>
            <a:spLocks noChangeArrowheads="1"/>
          </p:cNvSpPr>
          <p:nvPr/>
        </p:nvSpPr>
        <p:spPr bwMode="auto">
          <a:xfrm>
            <a:off x="11560522" y="3374610"/>
            <a:ext cx="314295" cy="183060"/>
          </a:xfrm>
          <a:custGeom>
            <a:avLst/>
            <a:gdLst>
              <a:gd name="T0" fmla="*/ 148925 w 497"/>
              <a:gd name="T1" fmla="*/ 262230 h 293"/>
              <a:gd name="T2" fmla="*/ 148925 w 497"/>
              <a:gd name="T3" fmla="*/ 262230 h 293"/>
              <a:gd name="T4" fmla="*/ 148925 w 497"/>
              <a:gd name="T5" fmla="*/ 115097 h 293"/>
              <a:gd name="T6" fmla="*/ 212578 w 497"/>
              <a:gd name="T7" fmla="*/ 115097 h 293"/>
              <a:gd name="T8" fmla="*/ 105689 w 497"/>
              <a:gd name="T9" fmla="*/ 0 h 293"/>
              <a:gd name="T10" fmla="*/ 0 w 497"/>
              <a:gd name="T11" fmla="*/ 115097 h 293"/>
              <a:gd name="T12" fmla="*/ 63653 w 497"/>
              <a:gd name="T13" fmla="*/ 115097 h 293"/>
              <a:gd name="T14" fmla="*/ 63653 w 497"/>
              <a:gd name="T15" fmla="*/ 294268 h 293"/>
              <a:gd name="T16" fmla="*/ 116498 w 497"/>
              <a:gd name="T17" fmla="*/ 346476 h 293"/>
              <a:gd name="T18" fmla="*/ 383121 w 497"/>
              <a:gd name="T19" fmla="*/ 346476 h 293"/>
              <a:gd name="T20" fmla="*/ 307458 w 497"/>
              <a:gd name="T21" fmla="*/ 262230 h 293"/>
              <a:gd name="T22" fmla="*/ 148925 w 497"/>
              <a:gd name="T23" fmla="*/ 262230 h 293"/>
              <a:gd name="T24" fmla="*/ 532046 w 497"/>
              <a:gd name="T25" fmla="*/ 231380 h 293"/>
              <a:gd name="T26" fmla="*/ 532046 w 497"/>
              <a:gd name="T27" fmla="*/ 231380 h 293"/>
              <a:gd name="T28" fmla="*/ 532046 w 497"/>
              <a:gd name="T29" fmla="*/ 52209 h 293"/>
              <a:gd name="T30" fmla="*/ 479201 w 497"/>
              <a:gd name="T31" fmla="*/ 0 h 293"/>
              <a:gd name="T32" fmla="*/ 212578 w 497"/>
              <a:gd name="T33" fmla="*/ 0 h 293"/>
              <a:gd name="T34" fmla="*/ 287040 w 497"/>
              <a:gd name="T35" fmla="*/ 72380 h 293"/>
              <a:gd name="T36" fmla="*/ 446774 w 497"/>
              <a:gd name="T37" fmla="*/ 72380 h 293"/>
              <a:gd name="T38" fmla="*/ 446774 w 497"/>
              <a:gd name="T39" fmla="*/ 231380 h 293"/>
              <a:gd name="T40" fmla="*/ 383121 w 497"/>
              <a:gd name="T41" fmla="*/ 231380 h 293"/>
              <a:gd name="T42" fmla="*/ 488809 w 497"/>
              <a:gd name="T43" fmla="*/ 346476 h 293"/>
              <a:gd name="T44" fmla="*/ 595699 w 497"/>
              <a:gd name="T45" fmla="*/ 231380 h 293"/>
              <a:gd name="T46" fmla="*/ 532046 w 497"/>
              <a:gd name="T47" fmla="*/ 231380 h 29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97" h="293">
                <a:moveTo>
                  <a:pt x="124" y="221"/>
                </a:moveTo>
                <a:lnTo>
                  <a:pt x="124" y="221"/>
                </a:lnTo>
                <a:cubicBezTo>
                  <a:pt x="124" y="97"/>
                  <a:pt x="124" y="97"/>
                  <a:pt x="124" y="97"/>
                </a:cubicBezTo>
                <a:cubicBezTo>
                  <a:pt x="177" y="97"/>
                  <a:pt x="177" y="97"/>
                  <a:pt x="177" y="97"/>
                </a:cubicBezTo>
                <a:cubicBezTo>
                  <a:pt x="88" y="0"/>
                  <a:pt x="88" y="0"/>
                  <a:pt x="88" y="0"/>
                </a:cubicBezTo>
                <a:cubicBezTo>
                  <a:pt x="0" y="97"/>
                  <a:pt x="0" y="97"/>
                  <a:pt x="0" y="97"/>
                </a:cubicBezTo>
                <a:cubicBezTo>
                  <a:pt x="53" y="97"/>
                  <a:pt x="53" y="97"/>
                  <a:pt x="53" y="97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53" y="274"/>
                  <a:pt x="71" y="292"/>
                  <a:pt x="97" y="292"/>
                </a:cubicBezTo>
                <a:cubicBezTo>
                  <a:pt x="319" y="292"/>
                  <a:pt x="319" y="292"/>
                  <a:pt x="319" y="292"/>
                </a:cubicBezTo>
                <a:cubicBezTo>
                  <a:pt x="256" y="221"/>
                  <a:pt x="256" y="221"/>
                  <a:pt x="256" y="221"/>
                </a:cubicBezTo>
                <a:lnTo>
                  <a:pt x="124" y="221"/>
                </a:lnTo>
                <a:close/>
                <a:moveTo>
                  <a:pt x="443" y="195"/>
                </a:moveTo>
                <a:lnTo>
                  <a:pt x="443" y="195"/>
                </a:lnTo>
                <a:cubicBezTo>
                  <a:pt x="443" y="44"/>
                  <a:pt x="443" y="44"/>
                  <a:pt x="443" y="44"/>
                </a:cubicBezTo>
                <a:cubicBezTo>
                  <a:pt x="443" y="17"/>
                  <a:pt x="425" y="0"/>
                  <a:pt x="399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239" y="61"/>
                  <a:pt x="239" y="61"/>
                  <a:pt x="239" y="61"/>
                </a:cubicBezTo>
                <a:cubicBezTo>
                  <a:pt x="372" y="61"/>
                  <a:pt x="372" y="61"/>
                  <a:pt x="372" y="61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19" y="195"/>
                  <a:pt x="319" y="195"/>
                  <a:pt x="319" y="195"/>
                </a:cubicBezTo>
                <a:cubicBezTo>
                  <a:pt x="407" y="292"/>
                  <a:pt x="407" y="292"/>
                  <a:pt x="407" y="292"/>
                </a:cubicBezTo>
                <a:cubicBezTo>
                  <a:pt x="496" y="195"/>
                  <a:pt x="496" y="195"/>
                  <a:pt x="496" y="195"/>
                </a:cubicBezTo>
                <a:lnTo>
                  <a:pt x="443" y="195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6" name="Freeform 154"/>
          <p:cNvSpPr>
            <a:spLocks noChangeArrowheads="1"/>
          </p:cNvSpPr>
          <p:nvPr/>
        </p:nvSpPr>
        <p:spPr bwMode="auto">
          <a:xfrm>
            <a:off x="9126411" y="3287677"/>
            <a:ext cx="225691" cy="305100"/>
          </a:xfrm>
          <a:custGeom>
            <a:avLst/>
            <a:gdLst>
              <a:gd name="T0" fmla="*/ 417758 w 355"/>
              <a:gd name="T1" fmla="*/ 157055 h 487"/>
              <a:gd name="T2" fmla="*/ 417758 w 355"/>
              <a:gd name="T3" fmla="*/ 157055 h 487"/>
              <a:gd name="T4" fmla="*/ 140058 w 355"/>
              <a:gd name="T5" fmla="*/ 20227 h 487"/>
              <a:gd name="T6" fmla="*/ 10867 w 355"/>
              <a:gd name="T7" fmla="*/ 63060 h 487"/>
              <a:gd name="T8" fmla="*/ 0 w 355"/>
              <a:gd name="T9" fmla="*/ 93995 h 487"/>
              <a:gd name="T10" fmla="*/ 10867 w 355"/>
              <a:gd name="T11" fmla="*/ 410485 h 487"/>
              <a:gd name="T12" fmla="*/ 21733 w 355"/>
              <a:gd name="T13" fmla="*/ 431901 h 487"/>
              <a:gd name="T14" fmla="*/ 268042 w 355"/>
              <a:gd name="T15" fmla="*/ 578248 h 487"/>
              <a:gd name="T16" fmla="*/ 278908 w 355"/>
              <a:gd name="T17" fmla="*/ 578248 h 487"/>
              <a:gd name="T18" fmla="*/ 289775 w 355"/>
              <a:gd name="T19" fmla="*/ 578248 h 487"/>
              <a:gd name="T20" fmla="*/ 299434 w 355"/>
              <a:gd name="T21" fmla="*/ 568730 h 487"/>
              <a:gd name="T22" fmla="*/ 299434 w 355"/>
              <a:gd name="T23" fmla="*/ 241532 h 487"/>
              <a:gd name="T24" fmla="*/ 289775 w 355"/>
              <a:gd name="T25" fmla="*/ 220115 h 487"/>
              <a:gd name="T26" fmla="*/ 53125 w 355"/>
              <a:gd name="T27" fmla="*/ 83287 h 487"/>
              <a:gd name="T28" fmla="*/ 85725 w 355"/>
              <a:gd name="T29" fmla="*/ 63060 h 487"/>
              <a:gd name="T30" fmla="*/ 129191 w 355"/>
              <a:gd name="T31" fmla="*/ 52352 h 487"/>
              <a:gd name="T32" fmla="*/ 363426 w 355"/>
              <a:gd name="T33" fmla="*/ 178472 h 487"/>
              <a:gd name="T34" fmla="*/ 374292 w 355"/>
              <a:gd name="T35" fmla="*/ 189180 h 487"/>
              <a:gd name="T36" fmla="*/ 374292 w 355"/>
              <a:gd name="T37" fmla="*/ 505670 h 487"/>
              <a:gd name="T38" fmla="*/ 396025 w 355"/>
              <a:gd name="T39" fmla="*/ 525897 h 487"/>
              <a:gd name="T40" fmla="*/ 427418 w 355"/>
              <a:gd name="T41" fmla="*/ 505670 h 487"/>
              <a:gd name="T42" fmla="*/ 427418 w 355"/>
              <a:gd name="T43" fmla="*/ 167763 h 487"/>
              <a:gd name="T44" fmla="*/ 417758 w 355"/>
              <a:gd name="T45" fmla="*/ 157055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7" name="Freeform 155"/>
          <p:cNvSpPr>
            <a:spLocks noChangeArrowheads="1"/>
          </p:cNvSpPr>
          <p:nvPr/>
        </p:nvSpPr>
        <p:spPr bwMode="auto">
          <a:xfrm>
            <a:off x="10960354" y="4542347"/>
            <a:ext cx="290053" cy="314295"/>
          </a:xfrm>
          <a:custGeom>
            <a:avLst/>
            <a:gdLst>
              <a:gd name="T0" fmla="*/ 94400 w 461"/>
              <a:gd name="T1" fmla="*/ 10809 h 497"/>
              <a:gd name="T2" fmla="*/ 94400 w 461"/>
              <a:gd name="T3" fmla="*/ 10809 h 497"/>
              <a:gd name="T4" fmla="*/ 84840 w 461"/>
              <a:gd name="T5" fmla="*/ 10809 h 497"/>
              <a:gd name="T6" fmla="*/ 0 w 461"/>
              <a:gd name="T7" fmla="*/ 234196 h 497"/>
              <a:gd name="T8" fmla="*/ 94400 w 461"/>
              <a:gd name="T9" fmla="*/ 329076 h 497"/>
              <a:gd name="T10" fmla="*/ 189994 w 461"/>
              <a:gd name="T11" fmla="*/ 234196 h 497"/>
              <a:gd name="T12" fmla="*/ 94400 w 461"/>
              <a:gd name="T13" fmla="*/ 10809 h 497"/>
              <a:gd name="T14" fmla="*/ 466023 w 461"/>
              <a:gd name="T15" fmla="*/ 10809 h 497"/>
              <a:gd name="T16" fmla="*/ 466023 w 461"/>
              <a:gd name="T17" fmla="*/ 10809 h 497"/>
              <a:gd name="T18" fmla="*/ 455269 w 461"/>
              <a:gd name="T19" fmla="*/ 10809 h 497"/>
              <a:gd name="T20" fmla="*/ 359674 w 461"/>
              <a:gd name="T21" fmla="*/ 234196 h 497"/>
              <a:gd name="T22" fmla="*/ 455269 w 461"/>
              <a:gd name="T23" fmla="*/ 329076 h 497"/>
              <a:gd name="T24" fmla="*/ 549668 w 461"/>
              <a:gd name="T25" fmla="*/ 234196 h 497"/>
              <a:gd name="T26" fmla="*/ 466023 w 461"/>
              <a:gd name="T27" fmla="*/ 10809 h 497"/>
              <a:gd name="T28" fmla="*/ 274834 w 461"/>
              <a:gd name="T29" fmla="*/ 265422 h 497"/>
              <a:gd name="T30" fmla="*/ 274834 w 461"/>
              <a:gd name="T31" fmla="*/ 265422 h 497"/>
              <a:gd name="T32" fmla="*/ 179240 w 461"/>
              <a:gd name="T33" fmla="*/ 500820 h 497"/>
              <a:gd name="T34" fmla="*/ 274834 w 461"/>
              <a:gd name="T35" fmla="*/ 595699 h 497"/>
              <a:gd name="T36" fmla="*/ 370428 w 461"/>
              <a:gd name="T37" fmla="*/ 500820 h 497"/>
              <a:gd name="T38" fmla="*/ 274834 w 461"/>
              <a:gd name="T39" fmla="*/ 265422 h 4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61" h="497">
                <a:moveTo>
                  <a:pt x="79" y="9"/>
                </a:moveTo>
                <a:lnTo>
                  <a:pt x="79" y="9"/>
                </a:lnTo>
                <a:cubicBezTo>
                  <a:pt x="79" y="0"/>
                  <a:pt x="71" y="0"/>
                  <a:pt x="71" y="9"/>
                </a:cubicBezTo>
                <a:cubicBezTo>
                  <a:pt x="62" y="107"/>
                  <a:pt x="0" y="124"/>
                  <a:pt x="0" y="195"/>
                </a:cubicBezTo>
                <a:cubicBezTo>
                  <a:pt x="0" y="239"/>
                  <a:pt x="35" y="274"/>
                  <a:pt x="79" y="274"/>
                </a:cubicBezTo>
                <a:cubicBezTo>
                  <a:pt x="124" y="274"/>
                  <a:pt x="159" y="239"/>
                  <a:pt x="159" y="195"/>
                </a:cubicBezTo>
                <a:cubicBezTo>
                  <a:pt x="159" y="124"/>
                  <a:pt x="88" y="107"/>
                  <a:pt x="79" y="9"/>
                </a:cubicBezTo>
                <a:close/>
                <a:moveTo>
                  <a:pt x="390" y="9"/>
                </a:moveTo>
                <a:lnTo>
                  <a:pt x="390" y="9"/>
                </a:lnTo>
                <a:cubicBezTo>
                  <a:pt x="390" y="0"/>
                  <a:pt x="381" y="0"/>
                  <a:pt x="381" y="9"/>
                </a:cubicBezTo>
                <a:cubicBezTo>
                  <a:pt x="363" y="107"/>
                  <a:pt x="301" y="124"/>
                  <a:pt x="301" y="195"/>
                </a:cubicBezTo>
                <a:cubicBezTo>
                  <a:pt x="301" y="239"/>
                  <a:pt x="336" y="274"/>
                  <a:pt x="381" y="274"/>
                </a:cubicBezTo>
                <a:cubicBezTo>
                  <a:pt x="425" y="274"/>
                  <a:pt x="460" y="239"/>
                  <a:pt x="460" y="195"/>
                </a:cubicBezTo>
                <a:cubicBezTo>
                  <a:pt x="460" y="124"/>
                  <a:pt x="398" y="107"/>
                  <a:pt x="390" y="9"/>
                </a:cubicBezTo>
                <a:close/>
                <a:moveTo>
                  <a:pt x="230" y="221"/>
                </a:moveTo>
                <a:lnTo>
                  <a:pt x="230" y="221"/>
                </a:lnTo>
                <a:cubicBezTo>
                  <a:pt x="212" y="328"/>
                  <a:pt x="150" y="345"/>
                  <a:pt x="150" y="417"/>
                </a:cubicBezTo>
                <a:cubicBezTo>
                  <a:pt x="150" y="461"/>
                  <a:pt x="185" y="496"/>
                  <a:pt x="230" y="496"/>
                </a:cubicBezTo>
                <a:cubicBezTo>
                  <a:pt x="275" y="496"/>
                  <a:pt x="310" y="461"/>
                  <a:pt x="310" y="417"/>
                </a:cubicBezTo>
                <a:cubicBezTo>
                  <a:pt x="310" y="345"/>
                  <a:pt x="247" y="328"/>
                  <a:pt x="230" y="221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8" name="Freeform 156"/>
          <p:cNvSpPr>
            <a:spLocks noChangeArrowheads="1"/>
          </p:cNvSpPr>
          <p:nvPr/>
        </p:nvSpPr>
        <p:spPr bwMode="auto">
          <a:xfrm>
            <a:off x="10396963" y="4542347"/>
            <a:ext cx="164671" cy="314295"/>
          </a:xfrm>
          <a:custGeom>
            <a:avLst/>
            <a:gdLst>
              <a:gd name="T0" fmla="*/ 228087 w 266"/>
              <a:gd name="T1" fmla="*/ 297849 h 497"/>
              <a:gd name="T2" fmla="*/ 228087 w 266"/>
              <a:gd name="T3" fmla="*/ 297849 h 497"/>
              <a:gd name="T4" fmla="*/ 228087 w 266"/>
              <a:gd name="T5" fmla="*/ 31226 h 497"/>
              <a:gd name="T6" fmla="*/ 197519 w 266"/>
              <a:gd name="T7" fmla="*/ 0 h 497"/>
              <a:gd name="T8" fmla="*/ 103462 w 266"/>
              <a:gd name="T9" fmla="*/ 0 h 497"/>
              <a:gd name="T10" fmla="*/ 83475 w 266"/>
              <a:gd name="T11" fmla="*/ 31226 h 497"/>
              <a:gd name="T12" fmla="*/ 83475 w 266"/>
              <a:gd name="T13" fmla="*/ 297849 h 497"/>
              <a:gd name="T14" fmla="*/ 0 w 266"/>
              <a:gd name="T15" fmla="*/ 437166 h 497"/>
              <a:gd name="T16" fmla="*/ 155193 w 266"/>
              <a:gd name="T17" fmla="*/ 595699 h 497"/>
              <a:gd name="T18" fmla="*/ 311562 w 266"/>
              <a:gd name="T19" fmla="*/ 437166 h 497"/>
              <a:gd name="T20" fmla="*/ 228087 w 266"/>
              <a:gd name="T21" fmla="*/ 297849 h 497"/>
              <a:gd name="T22" fmla="*/ 155193 w 266"/>
              <a:gd name="T23" fmla="*/ 542855 h 497"/>
              <a:gd name="T24" fmla="*/ 155193 w 266"/>
              <a:gd name="T25" fmla="*/ 542855 h 497"/>
              <a:gd name="T26" fmla="*/ 51731 w 266"/>
              <a:gd name="T27" fmla="*/ 437166 h 497"/>
              <a:gd name="T28" fmla="*/ 124625 w 266"/>
              <a:gd name="T29" fmla="*/ 339885 h 497"/>
              <a:gd name="T30" fmla="*/ 124625 w 266"/>
              <a:gd name="T31" fmla="*/ 117699 h 497"/>
              <a:gd name="T32" fmla="*/ 186937 w 266"/>
              <a:gd name="T33" fmla="*/ 117699 h 497"/>
              <a:gd name="T34" fmla="*/ 186937 w 266"/>
              <a:gd name="T35" fmla="*/ 339885 h 497"/>
              <a:gd name="T36" fmla="*/ 249250 w 266"/>
              <a:gd name="T37" fmla="*/ 437166 h 497"/>
              <a:gd name="T38" fmla="*/ 155193 w 266"/>
              <a:gd name="T39" fmla="*/ 542855 h 4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66" h="497">
                <a:moveTo>
                  <a:pt x="194" y="248"/>
                </a:moveTo>
                <a:lnTo>
                  <a:pt x="194" y="248"/>
                </a:lnTo>
                <a:cubicBezTo>
                  <a:pt x="194" y="26"/>
                  <a:pt x="194" y="26"/>
                  <a:pt x="194" y="26"/>
                </a:cubicBezTo>
                <a:cubicBezTo>
                  <a:pt x="194" y="17"/>
                  <a:pt x="185" y="0"/>
                  <a:pt x="16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71" y="0"/>
                  <a:pt x="71" y="17"/>
                  <a:pt x="71" y="26"/>
                </a:cubicBezTo>
                <a:cubicBezTo>
                  <a:pt x="71" y="248"/>
                  <a:pt x="71" y="248"/>
                  <a:pt x="71" y="248"/>
                </a:cubicBezTo>
                <a:cubicBezTo>
                  <a:pt x="26" y="266"/>
                  <a:pt x="0" y="310"/>
                  <a:pt x="0" y="364"/>
                </a:cubicBezTo>
                <a:cubicBezTo>
                  <a:pt x="0" y="443"/>
                  <a:pt x="62" y="496"/>
                  <a:pt x="132" y="496"/>
                </a:cubicBezTo>
                <a:cubicBezTo>
                  <a:pt x="204" y="496"/>
                  <a:pt x="265" y="443"/>
                  <a:pt x="265" y="364"/>
                </a:cubicBezTo>
                <a:cubicBezTo>
                  <a:pt x="265" y="310"/>
                  <a:pt x="239" y="266"/>
                  <a:pt x="194" y="248"/>
                </a:cubicBezTo>
                <a:close/>
                <a:moveTo>
                  <a:pt x="132" y="452"/>
                </a:moveTo>
                <a:lnTo>
                  <a:pt x="132" y="452"/>
                </a:lnTo>
                <a:cubicBezTo>
                  <a:pt x="88" y="452"/>
                  <a:pt x="44" y="408"/>
                  <a:pt x="44" y="364"/>
                </a:cubicBezTo>
                <a:cubicBezTo>
                  <a:pt x="44" y="328"/>
                  <a:pt x="71" y="292"/>
                  <a:pt x="106" y="283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59" y="98"/>
                  <a:pt x="159" y="98"/>
                  <a:pt x="159" y="98"/>
                </a:cubicBezTo>
                <a:cubicBezTo>
                  <a:pt x="159" y="283"/>
                  <a:pt x="159" y="283"/>
                  <a:pt x="159" y="283"/>
                </a:cubicBezTo>
                <a:cubicBezTo>
                  <a:pt x="194" y="292"/>
                  <a:pt x="212" y="328"/>
                  <a:pt x="212" y="364"/>
                </a:cubicBezTo>
                <a:cubicBezTo>
                  <a:pt x="212" y="408"/>
                  <a:pt x="177" y="452"/>
                  <a:pt x="132" y="45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9" name="Freeform 158"/>
          <p:cNvSpPr>
            <a:spLocks noChangeArrowheads="1"/>
          </p:cNvSpPr>
          <p:nvPr/>
        </p:nvSpPr>
        <p:spPr bwMode="auto">
          <a:xfrm>
            <a:off x="9683950" y="1515591"/>
            <a:ext cx="314295" cy="147116"/>
          </a:xfrm>
          <a:custGeom>
            <a:avLst/>
            <a:gdLst>
              <a:gd name="T0" fmla="*/ 456382 w 497"/>
              <a:gd name="T1" fmla="*/ 0 h 232"/>
              <a:gd name="T2" fmla="*/ 456382 w 497"/>
              <a:gd name="T3" fmla="*/ 0 h 232"/>
              <a:gd name="T4" fmla="*/ 319468 w 497"/>
              <a:gd name="T5" fmla="*/ 138496 h 232"/>
              <a:gd name="T6" fmla="*/ 339885 w 497"/>
              <a:gd name="T7" fmla="*/ 224002 h 232"/>
              <a:gd name="T8" fmla="*/ 243804 w 497"/>
              <a:gd name="T9" fmla="*/ 224002 h 232"/>
              <a:gd name="T10" fmla="*/ 276231 w 497"/>
              <a:gd name="T11" fmla="*/ 138496 h 232"/>
              <a:gd name="T12" fmla="*/ 136915 w 497"/>
              <a:gd name="T13" fmla="*/ 0 h 232"/>
              <a:gd name="T14" fmla="*/ 0 w 497"/>
              <a:gd name="T15" fmla="*/ 138496 h 232"/>
              <a:gd name="T16" fmla="*/ 136915 w 497"/>
              <a:gd name="T17" fmla="*/ 278196 h 232"/>
              <a:gd name="T18" fmla="*/ 456382 w 497"/>
              <a:gd name="T19" fmla="*/ 278196 h 232"/>
              <a:gd name="T20" fmla="*/ 595699 w 497"/>
              <a:gd name="T21" fmla="*/ 138496 h 232"/>
              <a:gd name="T22" fmla="*/ 456382 w 497"/>
              <a:gd name="T23" fmla="*/ 0 h 232"/>
              <a:gd name="T24" fmla="*/ 63653 w 497"/>
              <a:gd name="T25" fmla="*/ 138496 h 232"/>
              <a:gd name="T26" fmla="*/ 63653 w 497"/>
              <a:gd name="T27" fmla="*/ 138496 h 232"/>
              <a:gd name="T28" fmla="*/ 136915 w 497"/>
              <a:gd name="T29" fmla="*/ 63828 h 232"/>
              <a:gd name="T30" fmla="*/ 212578 w 497"/>
              <a:gd name="T31" fmla="*/ 138496 h 232"/>
              <a:gd name="T32" fmla="*/ 136915 w 497"/>
              <a:gd name="T33" fmla="*/ 224002 h 232"/>
              <a:gd name="T34" fmla="*/ 63653 w 497"/>
              <a:gd name="T35" fmla="*/ 138496 h 232"/>
              <a:gd name="T36" fmla="*/ 456382 w 497"/>
              <a:gd name="T37" fmla="*/ 224002 h 232"/>
              <a:gd name="T38" fmla="*/ 456382 w 497"/>
              <a:gd name="T39" fmla="*/ 224002 h 232"/>
              <a:gd name="T40" fmla="*/ 383121 w 497"/>
              <a:gd name="T41" fmla="*/ 138496 h 232"/>
              <a:gd name="T42" fmla="*/ 456382 w 497"/>
              <a:gd name="T43" fmla="*/ 63828 h 232"/>
              <a:gd name="T44" fmla="*/ 530845 w 497"/>
              <a:gd name="T45" fmla="*/ 138496 h 232"/>
              <a:gd name="T46" fmla="*/ 456382 w 497"/>
              <a:gd name="T47" fmla="*/ 224002 h 23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97" h="232">
                <a:moveTo>
                  <a:pt x="380" y="0"/>
                </a:moveTo>
                <a:lnTo>
                  <a:pt x="380" y="0"/>
                </a:lnTo>
                <a:cubicBezTo>
                  <a:pt x="319" y="0"/>
                  <a:pt x="266" y="53"/>
                  <a:pt x="266" y="115"/>
                </a:cubicBezTo>
                <a:cubicBezTo>
                  <a:pt x="266" y="141"/>
                  <a:pt x="274" y="168"/>
                  <a:pt x="283" y="186"/>
                </a:cubicBezTo>
                <a:cubicBezTo>
                  <a:pt x="203" y="186"/>
                  <a:pt x="203" y="186"/>
                  <a:pt x="203" y="186"/>
                </a:cubicBezTo>
                <a:cubicBezTo>
                  <a:pt x="221" y="168"/>
                  <a:pt x="230" y="141"/>
                  <a:pt x="230" y="115"/>
                </a:cubicBezTo>
                <a:cubicBezTo>
                  <a:pt x="230" y="53"/>
                  <a:pt x="177" y="0"/>
                  <a:pt x="114" y="0"/>
                </a:cubicBezTo>
                <a:cubicBezTo>
                  <a:pt x="53" y="0"/>
                  <a:pt x="0" y="53"/>
                  <a:pt x="0" y="115"/>
                </a:cubicBezTo>
                <a:cubicBezTo>
                  <a:pt x="0" y="177"/>
                  <a:pt x="53" y="231"/>
                  <a:pt x="114" y="231"/>
                </a:cubicBezTo>
                <a:cubicBezTo>
                  <a:pt x="380" y="231"/>
                  <a:pt x="380" y="231"/>
                  <a:pt x="380" y="231"/>
                </a:cubicBezTo>
                <a:cubicBezTo>
                  <a:pt x="442" y="231"/>
                  <a:pt x="496" y="177"/>
                  <a:pt x="496" y="115"/>
                </a:cubicBezTo>
                <a:cubicBezTo>
                  <a:pt x="496" y="53"/>
                  <a:pt x="442" y="0"/>
                  <a:pt x="380" y="0"/>
                </a:cubicBezTo>
                <a:close/>
                <a:moveTo>
                  <a:pt x="53" y="115"/>
                </a:moveTo>
                <a:lnTo>
                  <a:pt x="53" y="115"/>
                </a:lnTo>
                <a:cubicBezTo>
                  <a:pt x="53" y="80"/>
                  <a:pt x="79" y="53"/>
                  <a:pt x="114" y="53"/>
                </a:cubicBezTo>
                <a:cubicBezTo>
                  <a:pt x="150" y="53"/>
                  <a:pt x="177" y="80"/>
                  <a:pt x="177" y="115"/>
                </a:cubicBezTo>
                <a:cubicBezTo>
                  <a:pt x="177" y="150"/>
                  <a:pt x="150" y="186"/>
                  <a:pt x="114" y="186"/>
                </a:cubicBezTo>
                <a:cubicBezTo>
                  <a:pt x="79" y="186"/>
                  <a:pt x="53" y="150"/>
                  <a:pt x="53" y="115"/>
                </a:cubicBezTo>
                <a:close/>
                <a:moveTo>
                  <a:pt x="380" y="186"/>
                </a:moveTo>
                <a:lnTo>
                  <a:pt x="380" y="186"/>
                </a:lnTo>
                <a:cubicBezTo>
                  <a:pt x="345" y="186"/>
                  <a:pt x="319" y="150"/>
                  <a:pt x="319" y="115"/>
                </a:cubicBezTo>
                <a:cubicBezTo>
                  <a:pt x="319" y="80"/>
                  <a:pt x="345" y="53"/>
                  <a:pt x="380" y="53"/>
                </a:cubicBezTo>
                <a:cubicBezTo>
                  <a:pt x="416" y="53"/>
                  <a:pt x="442" y="80"/>
                  <a:pt x="442" y="115"/>
                </a:cubicBezTo>
                <a:cubicBezTo>
                  <a:pt x="442" y="150"/>
                  <a:pt x="416" y="186"/>
                  <a:pt x="380" y="18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0" name="Freeform 159"/>
          <p:cNvSpPr>
            <a:spLocks noChangeArrowheads="1"/>
          </p:cNvSpPr>
          <p:nvPr/>
        </p:nvSpPr>
        <p:spPr bwMode="auto">
          <a:xfrm>
            <a:off x="11560522" y="2732645"/>
            <a:ext cx="314295" cy="216496"/>
          </a:xfrm>
          <a:custGeom>
            <a:avLst/>
            <a:gdLst>
              <a:gd name="T0" fmla="*/ 532046 w 497"/>
              <a:gd name="T1" fmla="*/ 0 h 346"/>
              <a:gd name="T2" fmla="*/ 532046 w 497"/>
              <a:gd name="T3" fmla="*/ 0 h 346"/>
              <a:gd name="T4" fmla="*/ 254613 w 497"/>
              <a:gd name="T5" fmla="*/ 0 h 346"/>
              <a:gd name="T6" fmla="*/ 212578 w 497"/>
              <a:gd name="T7" fmla="*/ 9507 h 346"/>
              <a:gd name="T8" fmla="*/ 10809 w 497"/>
              <a:gd name="T9" fmla="*/ 188945 h 346"/>
              <a:gd name="T10" fmla="*/ 10809 w 497"/>
              <a:gd name="T11" fmla="*/ 221030 h 346"/>
              <a:gd name="T12" fmla="*/ 212578 w 497"/>
              <a:gd name="T13" fmla="*/ 388585 h 346"/>
              <a:gd name="T14" fmla="*/ 254613 w 497"/>
              <a:gd name="T15" fmla="*/ 409975 h 346"/>
              <a:gd name="T16" fmla="*/ 532046 w 497"/>
              <a:gd name="T17" fmla="*/ 409975 h 346"/>
              <a:gd name="T18" fmla="*/ 595699 w 497"/>
              <a:gd name="T19" fmla="*/ 346993 h 346"/>
              <a:gd name="T20" fmla="*/ 595699 w 497"/>
              <a:gd name="T21" fmla="*/ 52287 h 346"/>
              <a:gd name="T22" fmla="*/ 532046 w 497"/>
              <a:gd name="T23" fmla="*/ 0 h 346"/>
              <a:gd name="T24" fmla="*/ 446774 w 497"/>
              <a:gd name="T25" fmla="*/ 325603 h 346"/>
              <a:gd name="T26" fmla="*/ 446774 w 497"/>
              <a:gd name="T27" fmla="*/ 325603 h 346"/>
              <a:gd name="T28" fmla="*/ 371111 w 497"/>
              <a:gd name="T29" fmla="*/ 242420 h 346"/>
              <a:gd name="T30" fmla="*/ 297849 w 497"/>
              <a:gd name="T31" fmla="*/ 325603 h 346"/>
              <a:gd name="T32" fmla="*/ 254613 w 497"/>
              <a:gd name="T33" fmla="*/ 273316 h 346"/>
              <a:gd name="T34" fmla="*/ 329076 w 497"/>
              <a:gd name="T35" fmla="*/ 199640 h 346"/>
              <a:gd name="T36" fmla="*/ 254613 w 497"/>
              <a:gd name="T37" fmla="*/ 125963 h 346"/>
              <a:gd name="T38" fmla="*/ 297849 w 497"/>
              <a:gd name="T39" fmla="*/ 83183 h 346"/>
              <a:gd name="T40" fmla="*/ 371111 w 497"/>
              <a:gd name="T41" fmla="*/ 158048 h 346"/>
              <a:gd name="T42" fmla="*/ 446774 w 497"/>
              <a:gd name="T43" fmla="*/ 83183 h 346"/>
              <a:gd name="T44" fmla="*/ 499619 w 497"/>
              <a:gd name="T45" fmla="*/ 125963 h 346"/>
              <a:gd name="T46" fmla="*/ 415548 w 497"/>
              <a:gd name="T47" fmla="*/ 199640 h 346"/>
              <a:gd name="T48" fmla="*/ 499619 w 497"/>
              <a:gd name="T49" fmla="*/ 273316 h 346"/>
              <a:gd name="T50" fmla="*/ 446774 w 497"/>
              <a:gd name="T51" fmla="*/ 325603 h 34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97" h="346">
                <a:moveTo>
                  <a:pt x="443" y="0"/>
                </a:moveTo>
                <a:lnTo>
                  <a:pt x="443" y="0"/>
                </a:lnTo>
                <a:cubicBezTo>
                  <a:pt x="212" y="0"/>
                  <a:pt x="212" y="0"/>
                  <a:pt x="212" y="0"/>
                </a:cubicBezTo>
                <a:cubicBezTo>
                  <a:pt x="195" y="0"/>
                  <a:pt x="186" y="0"/>
                  <a:pt x="177" y="8"/>
                </a:cubicBezTo>
                <a:cubicBezTo>
                  <a:pt x="9" y="159"/>
                  <a:pt x="9" y="159"/>
                  <a:pt x="9" y="159"/>
                </a:cubicBezTo>
                <a:cubicBezTo>
                  <a:pt x="0" y="168"/>
                  <a:pt x="0" y="177"/>
                  <a:pt x="9" y="186"/>
                </a:cubicBezTo>
                <a:cubicBezTo>
                  <a:pt x="177" y="327"/>
                  <a:pt x="177" y="327"/>
                  <a:pt x="177" y="327"/>
                </a:cubicBezTo>
                <a:cubicBezTo>
                  <a:pt x="186" y="336"/>
                  <a:pt x="195" y="345"/>
                  <a:pt x="212" y="345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469" y="345"/>
                  <a:pt x="496" y="319"/>
                  <a:pt x="496" y="292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7"/>
                  <a:pt x="469" y="0"/>
                  <a:pt x="443" y="0"/>
                </a:cubicBezTo>
                <a:close/>
                <a:moveTo>
                  <a:pt x="372" y="274"/>
                </a:moveTo>
                <a:lnTo>
                  <a:pt x="372" y="274"/>
                </a:lnTo>
                <a:cubicBezTo>
                  <a:pt x="309" y="204"/>
                  <a:pt x="309" y="204"/>
                  <a:pt x="309" y="204"/>
                </a:cubicBezTo>
                <a:cubicBezTo>
                  <a:pt x="248" y="274"/>
                  <a:pt x="248" y="274"/>
                  <a:pt x="248" y="274"/>
                </a:cubicBezTo>
                <a:cubicBezTo>
                  <a:pt x="212" y="230"/>
                  <a:pt x="212" y="230"/>
                  <a:pt x="212" y="230"/>
                </a:cubicBezTo>
                <a:cubicBezTo>
                  <a:pt x="274" y="168"/>
                  <a:pt x="274" y="168"/>
                  <a:pt x="274" y="168"/>
                </a:cubicBezTo>
                <a:cubicBezTo>
                  <a:pt x="212" y="106"/>
                  <a:pt x="212" y="106"/>
                  <a:pt x="212" y="106"/>
                </a:cubicBezTo>
                <a:cubicBezTo>
                  <a:pt x="248" y="70"/>
                  <a:pt x="248" y="70"/>
                  <a:pt x="248" y="70"/>
                </a:cubicBezTo>
                <a:cubicBezTo>
                  <a:pt x="309" y="133"/>
                  <a:pt x="309" y="133"/>
                  <a:pt x="309" y="133"/>
                </a:cubicBezTo>
                <a:cubicBezTo>
                  <a:pt x="372" y="70"/>
                  <a:pt x="372" y="70"/>
                  <a:pt x="372" y="70"/>
                </a:cubicBezTo>
                <a:cubicBezTo>
                  <a:pt x="416" y="106"/>
                  <a:pt x="416" y="106"/>
                  <a:pt x="416" y="106"/>
                </a:cubicBezTo>
                <a:cubicBezTo>
                  <a:pt x="346" y="168"/>
                  <a:pt x="346" y="168"/>
                  <a:pt x="346" y="168"/>
                </a:cubicBezTo>
                <a:cubicBezTo>
                  <a:pt x="416" y="230"/>
                  <a:pt x="416" y="230"/>
                  <a:pt x="416" y="230"/>
                </a:cubicBezTo>
                <a:lnTo>
                  <a:pt x="372" y="27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1" name="Freeform 160"/>
          <p:cNvSpPr>
            <a:spLocks noChangeArrowheads="1"/>
          </p:cNvSpPr>
          <p:nvPr/>
        </p:nvSpPr>
        <p:spPr bwMode="auto">
          <a:xfrm>
            <a:off x="8469402" y="3933819"/>
            <a:ext cx="291725" cy="252439"/>
          </a:xfrm>
          <a:custGeom>
            <a:avLst/>
            <a:gdLst>
              <a:gd name="T0" fmla="*/ 52880 w 461"/>
              <a:gd name="T1" fmla="*/ 148622 h 400"/>
              <a:gd name="T2" fmla="*/ 52880 w 461"/>
              <a:gd name="T3" fmla="*/ 148622 h 400"/>
              <a:gd name="T4" fmla="*/ 265602 w 461"/>
              <a:gd name="T5" fmla="*/ 127048 h 400"/>
              <a:gd name="T6" fmla="*/ 394196 w 461"/>
              <a:gd name="T7" fmla="*/ 170196 h 400"/>
              <a:gd name="T8" fmla="*/ 532405 w 461"/>
              <a:gd name="T9" fmla="*/ 106672 h 400"/>
              <a:gd name="T10" fmla="*/ 542020 w 461"/>
              <a:gd name="T11" fmla="*/ 63524 h 400"/>
              <a:gd name="T12" fmla="*/ 499956 w 461"/>
              <a:gd name="T13" fmla="*/ 63524 h 400"/>
              <a:gd name="T14" fmla="*/ 287234 w 461"/>
              <a:gd name="T15" fmla="*/ 74311 h 400"/>
              <a:gd name="T16" fmla="*/ 21633 w 461"/>
              <a:gd name="T17" fmla="*/ 106672 h 400"/>
              <a:gd name="T18" fmla="*/ 10816 w 461"/>
              <a:gd name="T19" fmla="*/ 148622 h 400"/>
              <a:gd name="T20" fmla="*/ 52880 w 461"/>
              <a:gd name="T21" fmla="*/ 148622 h 400"/>
              <a:gd name="T22" fmla="*/ 499956 w 461"/>
              <a:gd name="T23" fmla="*/ 213344 h 400"/>
              <a:gd name="T24" fmla="*/ 499956 w 461"/>
              <a:gd name="T25" fmla="*/ 213344 h 400"/>
              <a:gd name="T26" fmla="*/ 287234 w 461"/>
              <a:gd name="T27" fmla="*/ 233720 h 400"/>
              <a:gd name="T28" fmla="*/ 21633 w 461"/>
              <a:gd name="T29" fmla="*/ 255294 h 400"/>
              <a:gd name="T30" fmla="*/ 10816 w 461"/>
              <a:gd name="T31" fmla="*/ 297244 h 400"/>
              <a:gd name="T32" fmla="*/ 52880 w 461"/>
              <a:gd name="T33" fmla="*/ 297244 h 400"/>
              <a:gd name="T34" fmla="*/ 265602 w 461"/>
              <a:gd name="T35" fmla="*/ 287655 h 400"/>
              <a:gd name="T36" fmla="*/ 394196 w 461"/>
              <a:gd name="T37" fmla="*/ 329605 h 400"/>
              <a:gd name="T38" fmla="*/ 532405 w 461"/>
              <a:gd name="T39" fmla="*/ 266081 h 400"/>
              <a:gd name="T40" fmla="*/ 542020 w 461"/>
              <a:gd name="T41" fmla="*/ 224131 h 400"/>
              <a:gd name="T42" fmla="*/ 499956 w 461"/>
              <a:gd name="T43" fmla="*/ 213344 h 400"/>
              <a:gd name="T44" fmla="*/ 499956 w 461"/>
              <a:gd name="T45" fmla="*/ 361966 h 400"/>
              <a:gd name="T46" fmla="*/ 499956 w 461"/>
              <a:gd name="T47" fmla="*/ 361966 h 400"/>
              <a:gd name="T48" fmla="*/ 287234 w 461"/>
              <a:gd name="T49" fmla="*/ 382341 h 400"/>
              <a:gd name="T50" fmla="*/ 21633 w 461"/>
              <a:gd name="T51" fmla="*/ 403916 h 400"/>
              <a:gd name="T52" fmla="*/ 10816 w 461"/>
              <a:gd name="T53" fmla="*/ 445865 h 400"/>
              <a:gd name="T54" fmla="*/ 52880 w 461"/>
              <a:gd name="T55" fmla="*/ 456652 h 400"/>
              <a:gd name="T56" fmla="*/ 265602 w 461"/>
              <a:gd name="T57" fmla="*/ 435078 h 400"/>
              <a:gd name="T58" fmla="*/ 394196 w 461"/>
              <a:gd name="T59" fmla="*/ 478226 h 400"/>
              <a:gd name="T60" fmla="*/ 532405 w 461"/>
              <a:gd name="T61" fmla="*/ 414703 h 400"/>
              <a:gd name="T62" fmla="*/ 542020 w 461"/>
              <a:gd name="T63" fmla="*/ 371554 h 400"/>
              <a:gd name="T64" fmla="*/ 499956 w 461"/>
              <a:gd name="T65" fmla="*/ 361966 h 4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61" h="400">
                <a:moveTo>
                  <a:pt x="44" y="124"/>
                </a:moveTo>
                <a:lnTo>
                  <a:pt x="44" y="124"/>
                </a:lnTo>
                <a:cubicBezTo>
                  <a:pt x="88" y="89"/>
                  <a:pt x="124" y="62"/>
                  <a:pt x="221" y="106"/>
                </a:cubicBezTo>
                <a:cubicBezTo>
                  <a:pt x="266" y="133"/>
                  <a:pt x="301" y="142"/>
                  <a:pt x="328" y="142"/>
                </a:cubicBezTo>
                <a:cubicBezTo>
                  <a:pt x="381" y="142"/>
                  <a:pt x="416" y="115"/>
                  <a:pt x="443" y="89"/>
                </a:cubicBezTo>
                <a:cubicBezTo>
                  <a:pt x="451" y="80"/>
                  <a:pt x="460" y="62"/>
                  <a:pt x="451" y="53"/>
                </a:cubicBezTo>
                <a:cubicBezTo>
                  <a:pt x="443" y="44"/>
                  <a:pt x="425" y="44"/>
                  <a:pt x="416" y="53"/>
                </a:cubicBezTo>
                <a:cubicBezTo>
                  <a:pt x="372" y="89"/>
                  <a:pt x="337" y="115"/>
                  <a:pt x="239" y="62"/>
                </a:cubicBezTo>
                <a:cubicBezTo>
                  <a:pt x="124" y="0"/>
                  <a:pt x="62" y="44"/>
                  <a:pt x="18" y="89"/>
                </a:cubicBezTo>
                <a:cubicBezTo>
                  <a:pt x="9" y="97"/>
                  <a:pt x="0" y="115"/>
                  <a:pt x="9" y="124"/>
                </a:cubicBezTo>
                <a:cubicBezTo>
                  <a:pt x="18" y="133"/>
                  <a:pt x="35" y="133"/>
                  <a:pt x="44" y="124"/>
                </a:cubicBezTo>
                <a:close/>
                <a:moveTo>
                  <a:pt x="416" y="178"/>
                </a:moveTo>
                <a:lnTo>
                  <a:pt x="416" y="178"/>
                </a:lnTo>
                <a:cubicBezTo>
                  <a:pt x="372" y="213"/>
                  <a:pt x="337" y="248"/>
                  <a:pt x="239" y="195"/>
                </a:cubicBezTo>
                <a:cubicBezTo>
                  <a:pt x="124" y="124"/>
                  <a:pt x="62" y="178"/>
                  <a:pt x="18" y="213"/>
                </a:cubicBezTo>
                <a:cubicBezTo>
                  <a:pt x="9" y="222"/>
                  <a:pt x="0" y="240"/>
                  <a:pt x="9" y="248"/>
                </a:cubicBezTo>
                <a:cubicBezTo>
                  <a:pt x="18" y="257"/>
                  <a:pt x="35" y="257"/>
                  <a:pt x="44" y="248"/>
                </a:cubicBezTo>
                <a:cubicBezTo>
                  <a:pt x="88" y="213"/>
                  <a:pt x="124" y="187"/>
                  <a:pt x="221" y="240"/>
                </a:cubicBezTo>
                <a:cubicBezTo>
                  <a:pt x="266" y="266"/>
                  <a:pt x="301" y="275"/>
                  <a:pt x="328" y="275"/>
                </a:cubicBezTo>
                <a:cubicBezTo>
                  <a:pt x="381" y="275"/>
                  <a:pt x="416" y="240"/>
                  <a:pt x="443" y="222"/>
                </a:cubicBezTo>
                <a:cubicBezTo>
                  <a:pt x="451" y="213"/>
                  <a:pt x="460" y="195"/>
                  <a:pt x="451" y="187"/>
                </a:cubicBezTo>
                <a:cubicBezTo>
                  <a:pt x="443" y="168"/>
                  <a:pt x="425" y="168"/>
                  <a:pt x="416" y="178"/>
                </a:cubicBezTo>
                <a:close/>
                <a:moveTo>
                  <a:pt x="416" y="302"/>
                </a:moveTo>
                <a:lnTo>
                  <a:pt x="416" y="302"/>
                </a:lnTo>
                <a:cubicBezTo>
                  <a:pt x="372" y="346"/>
                  <a:pt x="337" y="372"/>
                  <a:pt x="239" y="319"/>
                </a:cubicBezTo>
                <a:cubicBezTo>
                  <a:pt x="124" y="248"/>
                  <a:pt x="62" y="302"/>
                  <a:pt x="18" y="337"/>
                </a:cubicBezTo>
                <a:cubicBezTo>
                  <a:pt x="9" y="346"/>
                  <a:pt x="0" y="363"/>
                  <a:pt x="9" y="372"/>
                </a:cubicBezTo>
                <a:cubicBezTo>
                  <a:pt x="18" y="390"/>
                  <a:pt x="35" y="390"/>
                  <a:pt x="44" y="381"/>
                </a:cubicBezTo>
                <a:cubicBezTo>
                  <a:pt x="88" y="337"/>
                  <a:pt x="124" y="310"/>
                  <a:pt x="221" y="363"/>
                </a:cubicBezTo>
                <a:cubicBezTo>
                  <a:pt x="266" y="390"/>
                  <a:pt x="301" y="399"/>
                  <a:pt x="328" y="399"/>
                </a:cubicBezTo>
                <a:cubicBezTo>
                  <a:pt x="381" y="399"/>
                  <a:pt x="416" y="372"/>
                  <a:pt x="443" y="346"/>
                </a:cubicBezTo>
                <a:cubicBezTo>
                  <a:pt x="451" y="337"/>
                  <a:pt x="460" y="319"/>
                  <a:pt x="451" y="310"/>
                </a:cubicBezTo>
                <a:cubicBezTo>
                  <a:pt x="443" y="302"/>
                  <a:pt x="425" y="293"/>
                  <a:pt x="416" y="30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2" name="Freeform 161"/>
          <p:cNvSpPr>
            <a:spLocks noChangeArrowheads="1"/>
          </p:cNvSpPr>
          <p:nvPr/>
        </p:nvSpPr>
        <p:spPr bwMode="auto">
          <a:xfrm>
            <a:off x="6022753" y="2001244"/>
            <a:ext cx="302592" cy="263305"/>
          </a:xfrm>
          <a:custGeom>
            <a:avLst/>
            <a:gdLst>
              <a:gd name="T0" fmla="*/ 573475 w 479"/>
              <a:gd name="T1" fmla="*/ 467684 h 417"/>
              <a:gd name="T2" fmla="*/ 573475 w 479"/>
              <a:gd name="T3" fmla="*/ 467684 h 417"/>
              <a:gd name="T4" fmla="*/ 308333 w 479"/>
              <a:gd name="T5" fmla="*/ 0 h 417"/>
              <a:gd name="T6" fmla="*/ 286738 w 479"/>
              <a:gd name="T7" fmla="*/ 0 h 417"/>
              <a:gd name="T8" fmla="*/ 265142 w 479"/>
              <a:gd name="T9" fmla="*/ 0 h 417"/>
              <a:gd name="T10" fmla="*/ 0 w 479"/>
              <a:gd name="T11" fmla="*/ 467684 h 417"/>
              <a:gd name="T12" fmla="*/ 0 w 479"/>
              <a:gd name="T13" fmla="*/ 489269 h 417"/>
              <a:gd name="T14" fmla="*/ 20396 w 479"/>
              <a:gd name="T15" fmla="*/ 498863 h 417"/>
              <a:gd name="T16" fmla="*/ 553080 w 479"/>
              <a:gd name="T17" fmla="*/ 498863 h 417"/>
              <a:gd name="T18" fmla="*/ 573475 w 479"/>
              <a:gd name="T19" fmla="*/ 489269 h 417"/>
              <a:gd name="T20" fmla="*/ 573475 w 479"/>
              <a:gd name="T21" fmla="*/ 467684 h 417"/>
              <a:gd name="T22" fmla="*/ 317931 w 479"/>
              <a:gd name="T23" fmla="*/ 446098 h 417"/>
              <a:gd name="T24" fmla="*/ 317931 w 479"/>
              <a:gd name="T25" fmla="*/ 446098 h 417"/>
              <a:gd name="T26" fmla="*/ 254345 w 479"/>
              <a:gd name="T27" fmla="*/ 446098 h 417"/>
              <a:gd name="T28" fmla="*/ 254345 w 479"/>
              <a:gd name="T29" fmla="*/ 382541 h 417"/>
              <a:gd name="T30" fmla="*/ 317931 w 479"/>
              <a:gd name="T31" fmla="*/ 382541 h 417"/>
              <a:gd name="T32" fmla="*/ 317931 w 479"/>
              <a:gd name="T33" fmla="*/ 446098 h 417"/>
              <a:gd name="T34" fmla="*/ 317931 w 479"/>
              <a:gd name="T35" fmla="*/ 340570 h 417"/>
              <a:gd name="T36" fmla="*/ 317931 w 479"/>
              <a:gd name="T37" fmla="*/ 340570 h 417"/>
              <a:gd name="T38" fmla="*/ 254345 w 479"/>
              <a:gd name="T39" fmla="*/ 340570 h 417"/>
              <a:gd name="T40" fmla="*/ 254345 w 479"/>
              <a:gd name="T41" fmla="*/ 160691 h 417"/>
              <a:gd name="T42" fmla="*/ 317931 w 479"/>
              <a:gd name="T43" fmla="*/ 160691 h 417"/>
              <a:gd name="T44" fmla="*/ 317931 w 479"/>
              <a:gd name="T45" fmla="*/ 340570 h 41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79" h="417">
                <a:moveTo>
                  <a:pt x="478" y="390"/>
                </a:moveTo>
                <a:lnTo>
                  <a:pt x="478" y="390"/>
                </a:lnTo>
                <a:cubicBezTo>
                  <a:pt x="257" y="0"/>
                  <a:pt x="257" y="0"/>
                  <a:pt x="257" y="0"/>
                </a:cubicBezTo>
                <a:cubicBezTo>
                  <a:pt x="248" y="0"/>
                  <a:pt x="248" y="0"/>
                  <a:pt x="239" y="0"/>
                </a:cubicBezTo>
                <a:cubicBezTo>
                  <a:pt x="230" y="0"/>
                  <a:pt x="230" y="0"/>
                  <a:pt x="221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399"/>
                  <a:pt x="0" y="408"/>
                  <a:pt x="0" y="408"/>
                </a:cubicBezTo>
                <a:cubicBezTo>
                  <a:pt x="8" y="416"/>
                  <a:pt x="8" y="416"/>
                  <a:pt x="17" y="416"/>
                </a:cubicBezTo>
                <a:cubicBezTo>
                  <a:pt x="461" y="416"/>
                  <a:pt x="461" y="416"/>
                  <a:pt x="461" y="416"/>
                </a:cubicBezTo>
                <a:cubicBezTo>
                  <a:pt x="470" y="416"/>
                  <a:pt x="470" y="416"/>
                  <a:pt x="478" y="408"/>
                </a:cubicBezTo>
                <a:cubicBezTo>
                  <a:pt x="478" y="408"/>
                  <a:pt x="478" y="399"/>
                  <a:pt x="478" y="390"/>
                </a:cubicBezTo>
                <a:close/>
                <a:moveTo>
                  <a:pt x="265" y="372"/>
                </a:moveTo>
                <a:lnTo>
                  <a:pt x="265" y="372"/>
                </a:lnTo>
                <a:cubicBezTo>
                  <a:pt x="212" y="372"/>
                  <a:pt x="212" y="372"/>
                  <a:pt x="212" y="372"/>
                </a:cubicBezTo>
                <a:cubicBezTo>
                  <a:pt x="212" y="319"/>
                  <a:pt x="212" y="319"/>
                  <a:pt x="212" y="319"/>
                </a:cubicBezTo>
                <a:cubicBezTo>
                  <a:pt x="265" y="319"/>
                  <a:pt x="265" y="319"/>
                  <a:pt x="265" y="319"/>
                </a:cubicBezTo>
                <a:lnTo>
                  <a:pt x="265" y="372"/>
                </a:lnTo>
                <a:close/>
                <a:moveTo>
                  <a:pt x="265" y="284"/>
                </a:moveTo>
                <a:lnTo>
                  <a:pt x="265" y="284"/>
                </a:lnTo>
                <a:cubicBezTo>
                  <a:pt x="212" y="284"/>
                  <a:pt x="212" y="284"/>
                  <a:pt x="212" y="284"/>
                </a:cubicBezTo>
                <a:cubicBezTo>
                  <a:pt x="212" y="134"/>
                  <a:pt x="212" y="134"/>
                  <a:pt x="212" y="134"/>
                </a:cubicBezTo>
                <a:cubicBezTo>
                  <a:pt x="265" y="134"/>
                  <a:pt x="265" y="134"/>
                  <a:pt x="265" y="134"/>
                </a:cubicBezTo>
                <a:lnTo>
                  <a:pt x="265" y="28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3" name="Freeform 166"/>
          <p:cNvSpPr>
            <a:spLocks noChangeArrowheads="1"/>
          </p:cNvSpPr>
          <p:nvPr/>
        </p:nvSpPr>
        <p:spPr bwMode="auto">
          <a:xfrm>
            <a:off x="11584763" y="5135828"/>
            <a:ext cx="244916" cy="280859"/>
          </a:xfrm>
          <a:custGeom>
            <a:avLst/>
            <a:gdLst>
              <a:gd name="T0" fmla="*/ 442476 w 390"/>
              <a:gd name="T1" fmla="*/ 0 h 445"/>
              <a:gd name="T2" fmla="*/ 442476 w 390"/>
              <a:gd name="T3" fmla="*/ 0 h 445"/>
              <a:gd name="T4" fmla="*/ 369724 w 390"/>
              <a:gd name="T5" fmla="*/ 0 h 445"/>
              <a:gd name="T6" fmla="*/ 348256 w 390"/>
              <a:gd name="T7" fmla="*/ 33562 h 445"/>
              <a:gd name="T8" fmla="*/ 348256 w 390"/>
              <a:gd name="T9" fmla="*/ 532201 h 445"/>
              <a:gd name="T10" fmla="*/ 463944 w 390"/>
              <a:gd name="T11" fmla="*/ 532201 h 445"/>
              <a:gd name="T12" fmla="*/ 463944 w 390"/>
              <a:gd name="T13" fmla="*/ 33562 h 445"/>
              <a:gd name="T14" fmla="*/ 442476 w 390"/>
              <a:gd name="T15" fmla="*/ 0 h 445"/>
              <a:gd name="T16" fmla="*/ 263578 w 390"/>
              <a:gd name="T17" fmla="*/ 180996 h 445"/>
              <a:gd name="T18" fmla="*/ 263578 w 390"/>
              <a:gd name="T19" fmla="*/ 180996 h 445"/>
              <a:gd name="T20" fmla="*/ 200367 w 390"/>
              <a:gd name="T21" fmla="*/ 180996 h 445"/>
              <a:gd name="T22" fmla="*/ 168165 w 390"/>
              <a:gd name="T23" fmla="*/ 213360 h 445"/>
              <a:gd name="T24" fmla="*/ 168165 w 390"/>
              <a:gd name="T25" fmla="*/ 532201 h 445"/>
              <a:gd name="T26" fmla="*/ 295779 w 390"/>
              <a:gd name="T27" fmla="*/ 532201 h 445"/>
              <a:gd name="T28" fmla="*/ 295779 w 390"/>
              <a:gd name="T29" fmla="*/ 213360 h 445"/>
              <a:gd name="T30" fmla="*/ 263578 w 390"/>
              <a:gd name="T31" fmla="*/ 180996 h 445"/>
              <a:gd name="T32" fmla="*/ 83486 w 390"/>
              <a:gd name="T33" fmla="*/ 361993 h 445"/>
              <a:gd name="T34" fmla="*/ 83486 w 390"/>
              <a:gd name="T35" fmla="*/ 361993 h 445"/>
              <a:gd name="T36" fmla="*/ 20275 w 390"/>
              <a:gd name="T37" fmla="*/ 361993 h 445"/>
              <a:gd name="T38" fmla="*/ 0 w 390"/>
              <a:gd name="T39" fmla="*/ 382370 h 445"/>
              <a:gd name="T40" fmla="*/ 0 w 390"/>
              <a:gd name="T41" fmla="*/ 532201 h 445"/>
              <a:gd name="T42" fmla="*/ 115688 w 390"/>
              <a:gd name="T43" fmla="*/ 532201 h 445"/>
              <a:gd name="T44" fmla="*/ 115688 w 390"/>
              <a:gd name="T45" fmla="*/ 382370 h 445"/>
              <a:gd name="T46" fmla="*/ 83486 w 390"/>
              <a:gd name="T47" fmla="*/ 361993 h 44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0" h="445">
                <a:moveTo>
                  <a:pt x="371" y="0"/>
                </a:moveTo>
                <a:lnTo>
                  <a:pt x="371" y="0"/>
                </a:lnTo>
                <a:cubicBezTo>
                  <a:pt x="310" y="0"/>
                  <a:pt x="310" y="0"/>
                  <a:pt x="310" y="0"/>
                </a:cubicBezTo>
                <a:cubicBezTo>
                  <a:pt x="301" y="0"/>
                  <a:pt x="292" y="10"/>
                  <a:pt x="292" y="28"/>
                </a:cubicBezTo>
                <a:cubicBezTo>
                  <a:pt x="292" y="444"/>
                  <a:pt x="292" y="444"/>
                  <a:pt x="292" y="444"/>
                </a:cubicBezTo>
                <a:cubicBezTo>
                  <a:pt x="389" y="444"/>
                  <a:pt x="389" y="444"/>
                  <a:pt x="389" y="444"/>
                </a:cubicBezTo>
                <a:cubicBezTo>
                  <a:pt x="389" y="28"/>
                  <a:pt x="389" y="28"/>
                  <a:pt x="389" y="28"/>
                </a:cubicBezTo>
                <a:cubicBezTo>
                  <a:pt x="389" y="10"/>
                  <a:pt x="380" y="0"/>
                  <a:pt x="371" y="0"/>
                </a:cubicBezTo>
                <a:close/>
                <a:moveTo>
                  <a:pt x="221" y="151"/>
                </a:moveTo>
                <a:lnTo>
                  <a:pt x="221" y="151"/>
                </a:lnTo>
                <a:cubicBezTo>
                  <a:pt x="168" y="151"/>
                  <a:pt x="168" y="151"/>
                  <a:pt x="168" y="151"/>
                </a:cubicBezTo>
                <a:cubicBezTo>
                  <a:pt x="150" y="151"/>
                  <a:pt x="141" y="160"/>
                  <a:pt x="141" y="178"/>
                </a:cubicBezTo>
                <a:cubicBezTo>
                  <a:pt x="141" y="444"/>
                  <a:pt x="141" y="444"/>
                  <a:pt x="141" y="444"/>
                </a:cubicBezTo>
                <a:cubicBezTo>
                  <a:pt x="248" y="444"/>
                  <a:pt x="248" y="444"/>
                  <a:pt x="248" y="444"/>
                </a:cubicBezTo>
                <a:cubicBezTo>
                  <a:pt x="248" y="178"/>
                  <a:pt x="248" y="178"/>
                  <a:pt x="248" y="178"/>
                </a:cubicBezTo>
                <a:cubicBezTo>
                  <a:pt x="248" y="160"/>
                  <a:pt x="230" y="151"/>
                  <a:pt x="221" y="151"/>
                </a:cubicBezTo>
                <a:close/>
                <a:moveTo>
                  <a:pt x="70" y="302"/>
                </a:moveTo>
                <a:lnTo>
                  <a:pt x="70" y="302"/>
                </a:lnTo>
                <a:cubicBezTo>
                  <a:pt x="17" y="302"/>
                  <a:pt x="17" y="302"/>
                  <a:pt x="17" y="302"/>
                </a:cubicBezTo>
                <a:cubicBezTo>
                  <a:pt x="0" y="302"/>
                  <a:pt x="0" y="310"/>
                  <a:pt x="0" y="319"/>
                </a:cubicBezTo>
                <a:cubicBezTo>
                  <a:pt x="0" y="444"/>
                  <a:pt x="0" y="444"/>
                  <a:pt x="0" y="444"/>
                </a:cubicBezTo>
                <a:cubicBezTo>
                  <a:pt x="97" y="444"/>
                  <a:pt x="97" y="444"/>
                  <a:pt x="97" y="444"/>
                </a:cubicBezTo>
                <a:cubicBezTo>
                  <a:pt x="97" y="319"/>
                  <a:pt x="97" y="319"/>
                  <a:pt x="97" y="319"/>
                </a:cubicBezTo>
                <a:cubicBezTo>
                  <a:pt x="97" y="310"/>
                  <a:pt x="88" y="302"/>
                  <a:pt x="70" y="30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4" name="Freeform 167"/>
          <p:cNvSpPr>
            <a:spLocks noChangeArrowheads="1"/>
          </p:cNvSpPr>
          <p:nvPr/>
        </p:nvSpPr>
        <p:spPr bwMode="auto">
          <a:xfrm>
            <a:off x="9744134" y="5276258"/>
            <a:ext cx="262469" cy="264977"/>
          </a:xfrm>
          <a:custGeom>
            <a:avLst/>
            <a:gdLst>
              <a:gd name="T0" fmla="*/ 211077 w 418"/>
              <a:gd name="T1" fmla="*/ 0 h 417"/>
              <a:gd name="T2" fmla="*/ 211077 w 418"/>
              <a:gd name="T3" fmla="*/ 0 h 417"/>
              <a:gd name="T4" fmla="*/ 0 w 418"/>
              <a:gd name="T5" fmla="*/ 212397 h 417"/>
              <a:gd name="T6" fmla="*/ 211077 w 418"/>
              <a:gd name="T7" fmla="*/ 212397 h 417"/>
              <a:gd name="T8" fmla="*/ 211077 w 418"/>
              <a:gd name="T9" fmla="*/ 0 h 417"/>
              <a:gd name="T10" fmla="*/ 274281 w 418"/>
              <a:gd name="T11" fmla="*/ 0 h 417"/>
              <a:gd name="T12" fmla="*/ 274281 w 418"/>
              <a:gd name="T13" fmla="*/ 0 h 417"/>
              <a:gd name="T14" fmla="*/ 274281 w 418"/>
              <a:gd name="T15" fmla="*/ 244981 h 417"/>
              <a:gd name="T16" fmla="*/ 243275 w 418"/>
              <a:gd name="T17" fmla="*/ 276358 h 417"/>
              <a:gd name="T18" fmla="*/ 0 w 418"/>
              <a:gd name="T19" fmla="*/ 276358 h 417"/>
              <a:gd name="T20" fmla="*/ 243275 w 418"/>
              <a:gd name="T21" fmla="*/ 502030 h 417"/>
              <a:gd name="T22" fmla="*/ 497282 w 418"/>
              <a:gd name="T23" fmla="*/ 244981 h 417"/>
              <a:gd name="T24" fmla="*/ 274281 w 418"/>
              <a:gd name="T25" fmla="*/ 0 h 4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18" h="417">
                <a:moveTo>
                  <a:pt x="177" y="0"/>
                </a:moveTo>
                <a:lnTo>
                  <a:pt x="177" y="0"/>
                </a:lnTo>
                <a:cubicBezTo>
                  <a:pt x="80" y="9"/>
                  <a:pt x="9" y="88"/>
                  <a:pt x="0" y="176"/>
                </a:cubicBezTo>
                <a:cubicBezTo>
                  <a:pt x="177" y="176"/>
                  <a:pt x="177" y="176"/>
                  <a:pt x="177" y="176"/>
                </a:cubicBezTo>
                <a:lnTo>
                  <a:pt x="177" y="0"/>
                </a:lnTo>
                <a:close/>
                <a:moveTo>
                  <a:pt x="230" y="0"/>
                </a:moveTo>
                <a:lnTo>
                  <a:pt x="230" y="0"/>
                </a:lnTo>
                <a:cubicBezTo>
                  <a:pt x="230" y="203"/>
                  <a:pt x="230" y="203"/>
                  <a:pt x="230" y="203"/>
                </a:cubicBezTo>
                <a:cubicBezTo>
                  <a:pt x="230" y="221"/>
                  <a:pt x="222" y="229"/>
                  <a:pt x="204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9" y="336"/>
                  <a:pt x="98" y="416"/>
                  <a:pt x="204" y="416"/>
                </a:cubicBezTo>
                <a:cubicBezTo>
                  <a:pt x="319" y="416"/>
                  <a:pt x="417" y="319"/>
                  <a:pt x="417" y="203"/>
                </a:cubicBezTo>
                <a:cubicBezTo>
                  <a:pt x="417" y="97"/>
                  <a:pt x="337" y="9"/>
                  <a:pt x="230" y="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5" name="Freeform 168"/>
          <p:cNvSpPr>
            <a:spLocks noChangeArrowheads="1"/>
          </p:cNvSpPr>
          <p:nvPr/>
        </p:nvSpPr>
        <p:spPr bwMode="auto">
          <a:xfrm>
            <a:off x="11515385" y="4587486"/>
            <a:ext cx="314295" cy="269156"/>
          </a:xfrm>
          <a:custGeom>
            <a:avLst/>
            <a:gdLst>
              <a:gd name="T0" fmla="*/ 20417 w 497"/>
              <a:gd name="T1" fmla="*/ 296386 h 426"/>
              <a:gd name="T2" fmla="*/ 20417 w 497"/>
              <a:gd name="T3" fmla="*/ 296386 h 426"/>
              <a:gd name="T4" fmla="*/ 63653 w 497"/>
              <a:gd name="T5" fmla="*/ 307185 h 426"/>
              <a:gd name="T6" fmla="*/ 96080 w 497"/>
              <a:gd name="T7" fmla="*/ 254388 h 426"/>
              <a:gd name="T8" fmla="*/ 31226 w 497"/>
              <a:gd name="T9" fmla="*/ 243588 h 426"/>
              <a:gd name="T10" fmla="*/ 0 w 497"/>
              <a:gd name="T11" fmla="*/ 265187 h 426"/>
              <a:gd name="T12" fmla="*/ 20417 w 497"/>
              <a:gd name="T13" fmla="*/ 296386 h 426"/>
              <a:gd name="T14" fmla="*/ 552463 w 497"/>
              <a:gd name="T15" fmla="*/ 307185 h 426"/>
              <a:gd name="T16" fmla="*/ 552463 w 497"/>
              <a:gd name="T17" fmla="*/ 307185 h 426"/>
              <a:gd name="T18" fmla="*/ 414347 w 497"/>
              <a:gd name="T19" fmla="*/ 424779 h 426"/>
              <a:gd name="T20" fmla="*/ 265422 w 497"/>
              <a:gd name="T21" fmla="*/ 307185 h 426"/>
              <a:gd name="T22" fmla="*/ 254613 w 497"/>
              <a:gd name="T23" fmla="*/ 296386 h 426"/>
              <a:gd name="T24" fmla="*/ 232995 w 497"/>
              <a:gd name="T25" fmla="*/ 296386 h 426"/>
              <a:gd name="T26" fmla="*/ 201769 w 497"/>
              <a:gd name="T27" fmla="*/ 339583 h 426"/>
              <a:gd name="T28" fmla="*/ 232995 w 497"/>
              <a:gd name="T29" fmla="*/ 350383 h 426"/>
              <a:gd name="T30" fmla="*/ 404739 w 497"/>
              <a:gd name="T31" fmla="*/ 477577 h 426"/>
              <a:gd name="T32" fmla="*/ 414347 w 497"/>
              <a:gd name="T33" fmla="*/ 488376 h 426"/>
              <a:gd name="T34" fmla="*/ 435965 w 497"/>
              <a:gd name="T35" fmla="*/ 477577 h 426"/>
              <a:gd name="T36" fmla="*/ 584890 w 497"/>
              <a:gd name="T37" fmla="*/ 350383 h 426"/>
              <a:gd name="T38" fmla="*/ 584890 w 497"/>
              <a:gd name="T39" fmla="*/ 307185 h 426"/>
              <a:gd name="T40" fmla="*/ 552463 w 497"/>
              <a:gd name="T41" fmla="*/ 307185 h 426"/>
              <a:gd name="T42" fmla="*/ 254613 w 497"/>
              <a:gd name="T43" fmla="*/ 169192 h 426"/>
              <a:gd name="T44" fmla="*/ 254613 w 497"/>
              <a:gd name="T45" fmla="*/ 169192 h 426"/>
              <a:gd name="T46" fmla="*/ 404739 w 497"/>
              <a:gd name="T47" fmla="*/ 265187 h 426"/>
              <a:gd name="T48" fmla="*/ 446774 w 497"/>
              <a:gd name="T49" fmla="*/ 254388 h 426"/>
              <a:gd name="T50" fmla="*/ 595699 w 497"/>
              <a:gd name="T51" fmla="*/ 41998 h 426"/>
              <a:gd name="T52" fmla="*/ 584890 w 497"/>
              <a:gd name="T53" fmla="*/ 10799 h 426"/>
              <a:gd name="T54" fmla="*/ 542855 w 497"/>
              <a:gd name="T55" fmla="*/ 10799 h 426"/>
              <a:gd name="T56" fmla="*/ 414347 w 497"/>
              <a:gd name="T57" fmla="*/ 212390 h 426"/>
              <a:gd name="T58" fmla="*/ 265422 w 497"/>
              <a:gd name="T59" fmla="*/ 116394 h 426"/>
              <a:gd name="T60" fmla="*/ 243804 w 497"/>
              <a:gd name="T61" fmla="*/ 105595 h 426"/>
              <a:gd name="T62" fmla="*/ 223387 w 497"/>
              <a:gd name="T63" fmla="*/ 127194 h 426"/>
              <a:gd name="T64" fmla="*/ 0 w 497"/>
              <a:gd name="T65" fmla="*/ 467977 h 426"/>
              <a:gd name="T66" fmla="*/ 10809 w 497"/>
              <a:gd name="T67" fmla="*/ 509975 h 426"/>
              <a:gd name="T68" fmla="*/ 31226 w 497"/>
              <a:gd name="T69" fmla="*/ 509975 h 426"/>
              <a:gd name="T70" fmla="*/ 52844 w 497"/>
              <a:gd name="T71" fmla="*/ 499176 h 426"/>
              <a:gd name="T72" fmla="*/ 254613 w 497"/>
              <a:gd name="T73" fmla="*/ 169192 h 42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97" h="426">
                <a:moveTo>
                  <a:pt x="17" y="247"/>
                </a:moveTo>
                <a:lnTo>
                  <a:pt x="17" y="247"/>
                </a:lnTo>
                <a:cubicBezTo>
                  <a:pt x="53" y="256"/>
                  <a:pt x="53" y="256"/>
                  <a:pt x="53" y="256"/>
                </a:cubicBezTo>
                <a:cubicBezTo>
                  <a:pt x="80" y="212"/>
                  <a:pt x="80" y="212"/>
                  <a:pt x="80" y="212"/>
                </a:cubicBezTo>
                <a:cubicBezTo>
                  <a:pt x="26" y="203"/>
                  <a:pt x="26" y="203"/>
                  <a:pt x="26" y="203"/>
                </a:cubicBezTo>
                <a:cubicBezTo>
                  <a:pt x="17" y="203"/>
                  <a:pt x="0" y="212"/>
                  <a:pt x="0" y="221"/>
                </a:cubicBezTo>
                <a:cubicBezTo>
                  <a:pt x="0" y="230"/>
                  <a:pt x="9" y="247"/>
                  <a:pt x="17" y="247"/>
                </a:cubicBezTo>
                <a:close/>
                <a:moveTo>
                  <a:pt x="460" y="256"/>
                </a:moveTo>
                <a:lnTo>
                  <a:pt x="460" y="256"/>
                </a:lnTo>
                <a:cubicBezTo>
                  <a:pt x="345" y="354"/>
                  <a:pt x="345" y="354"/>
                  <a:pt x="345" y="354"/>
                </a:cubicBezTo>
                <a:cubicBezTo>
                  <a:pt x="221" y="256"/>
                  <a:pt x="221" y="256"/>
                  <a:pt x="221" y="256"/>
                </a:cubicBezTo>
                <a:cubicBezTo>
                  <a:pt x="212" y="247"/>
                  <a:pt x="212" y="247"/>
                  <a:pt x="212" y="247"/>
                </a:cubicBezTo>
                <a:cubicBezTo>
                  <a:pt x="194" y="247"/>
                  <a:pt x="194" y="247"/>
                  <a:pt x="194" y="247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337" y="398"/>
                  <a:pt x="337" y="398"/>
                  <a:pt x="337" y="398"/>
                </a:cubicBezTo>
                <a:cubicBezTo>
                  <a:pt x="337" y="407"/>
                  <a:pt x="345" y="407"/>
                  <a:pt x="345" y="407"/>
                </a:cubicBezTo>
                <a:cubicBezTo>
                  <a:pt x="354" y="407"/>
                  <a:pt x="363" y="407"/>
                  <a:pt x="363" y="398"/>
                </a:cubicBezTo>
                <a:cubicBezTo>
                  <a:pt x="487" y="292"/>
                  <a:pt x="487" y="292"/>
                  <a:pt x="487" y="292"/>
                </a:cubicBezTo>
                <a:cubicBezTo>
                  <a:pt x="496" y="283"/>
                  <a:pt x="496" y="265"/>
                  <a:pt x="487" y="256"/>
                </a:cubicBezTo>
                <a:cubicBezTo>
                  <a:pt x="478" y="247"/>
                  <a:pt x="469" y="247"/>
                  <a:pt x="460" y="256"/>
                </a:cubicBezTo>
                <a:close/>
                <a:moveTo>
                  <a:pt x="212" y="141"/>
                </a:moveTo>
                <a:lnTo>
                  <a:pt x="212" y="141"/>
                </a:lnTo>
                <a:cubicBezTo>
                  <a:pt x="337" y="221"/>
                  <a:pt x="337" y="221"/>
                  <a:pt x="337" y="221"/>
                </a:cubicBezTo>
                <a:cubicBezTo>
                  <a:pt x="345" y="230"/>
                  <a:pt x="363" y="230"/>
                  <a:pt x="372" y="212"/>
                </a:cubicBezTo>
                <a:cubicBezTo>
                  <a:pt x="496" y="35"/>
                  <a:pt x="496" y="35"/>
                  <a:pt x="496" y="35"/>
                </a:cubicBezTo>
                <a:cubicBezTo>
                  <a:pt x="496" y="26"/>
                  <a:pt x="496" y="9"/>
                  <a:pt x="487" y="9"/>
                </a:cubicBezTo>
                <a:cubicBezTo>
                  <a:pt x="478" y="0"/>
                  <a:pt x="460" y="0"/>
                  <a:pt x="452" y="9"/>
                </a:cubicBezTo>
                <a:cubicBezTo>
                  <a:pt x="345" y="177"/>
                  <a:pt x="345" y="177"/>
                  <a:pt x="345" y="177"/>
                </a:cubicBezTo>
                <a:cubicBezTo>
                  <a:pt x="221" y="97"/>
                  <a:pt x="221" y="97"/>
                  <a:pt x="221" y="97"/>
                </a:cubicBezTo>
                <a:cubicBezTo>
                  <a:pt x="212" y="88"/>
                  <a:pt x="212" y="88"/>
                  <a:pt x="203" y="88"/>
                </a:cubicBezTo>
                <a:cubicBezTo>
                  <a:pt x="194" y="97"/>
                  <a:pt x="194" y="97"/>
                  <a:pt x="186" y="106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407"/>
                  <a:pt x="0" y="416"/>
                  <a:pt x="9" y="425"/>
                </a:cubicBezTo>
                <a:cubicBezTo>
                  <a:pt x="17" y="425"/>
                  <a:pt x="17" y="425"/>
                  <a:pt x="26" y="425"/>
                </a:cubicBezTo>
                <a:cubicBezTo>
                  <a:pt x="26" y="425"/>
                  <a:pt x="35" y="425"/>
                  <a:pt x="44" y="416"/>
                </a:cubicBezTo>
                <a:lnTo>
                  <a:pt x="212" y="14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6" name="Freeform 169"/>
          <p:cNvSpPr>
            <a:spLocks noChangeArrowheads="1"/>
          </p:cNvSpPr>
          <p:nvPr/>
        </p:nvSpPr>
        <p:spPr bwMode="auto">
          <a:xfrm>
            <a:off x="9683949" y="2090683"/>
            <a:ext cx="307608" cy="244916"/>
          </a:xfrm>
          <a:custGeom>
            <a:avLst/>
            <a:gdLst>
              <a:gd name="T0" fmla="*/ 573404 w 487"/>
              <a:gd name="T1" fmla="*/ 10734 h 390"/>
              <a:gd name="T2" fmla="*/ 573404 w 487"/>
              <a:gd name="T3" fmla="*/ 10734 h 390"/>
              <a:gd name="T4" fmla="*/ 446247 w 487"/>
              <a:gd name="T5" fmla="*/ 232569 h 390"/>
              <a:gd name="T6" fmla="*/ 413858 w 487"/>
              <a:gd name="T7" fmla="*/ 232569 h 390"/>
              <a:gd name="T8" fmla="*/ 350280 w 487"/>
              <a:gd name="T9" fmla="*/ 178899 h 390"/>
              <a:gd name="T10" fmla="*/ 328687 w 487"/>
              <a:gd name="T11" fmla="*/ 178899 h 390"/>
              <a:gd name="T12" fmla="*/ 232720 w 487"/>
              <a:gd name="T13" fmla="*/ 317248 h 390"/>
              <a:gd name="T14" fmla="*/ 212327 w 487"/>
              <a:gd name="T15" fmla="*/ 317248 h 390"/>
              <a:gd name="T16" fmla="*/ 169142 w 487"/>
              <a:gd name="T17" fmla="*/ 285046 h 390"/>
              <a:gd name="T18" fmla="*/ 147549 w 487"/>
              <a:gd name="T19" fmla="*/ 285046 h 390"/>
              <a:gd name="T20" fmla="*/ 9597 w 487"/>
              <a:gd name="T21" fmla="*/ 454404 h 390"/>
              <a:gd name="T22" fmla="*/ 9597 w 487"/>
              <a:gd name="T23" fmla="*/ 463945 h 390"/>
              <a:gd name="T24" fmla="*/ 583000 w 487"/>
              <a:gd name="T25" fmla="*/ 463945 h 390"/>
              <a:gd name="T26" fmla="*/ 583000 w 487"/>
              <a:gd name="T27" fmla="*/ 10734 h 390"/>
              <a:gd name="T28" fmla="*/ 573404 w 487"/>
              <a:gd name="T29" fmla="*/ 10734 h 39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87" h="390">
                <a:moveTo>
                  <a:pt x="478" y="9"/>
                </a:moveTo>
                <a:lnTo>
                  <a:pt x="478" y="9"/>
                </a:lnTo>
                <a:cubicBezTo>
                  <a:pt x="372" y="195"/>
                  <a:pt x="372" y="195"/>
                  <a:pt x="372" y="195"/>
                </a:cubicBezTo>
                <a:cubicBezTo>
                  <a:pt x="363" y="204"/>
                  <a:pt x="354" y="204"/>
                  <a:pt x="345" y="195"/>
                </a:cubicBezTo>
                <a:cubicBezTo>
                  <a:pt x="292" y="150"/>
                  <a:pt x="292" y="150"/>
                  <a:pt x="292" y="150"/>
                </a:cubicBezTo>
                <a:cubicBezTo>
                  <a:pt x="283" y="141"/>
                  <a:pt x="283" y="141"/>
                  <a:pt x="274" y="150"/>
                </a:cubicBezTo>
                <a:cubicBezTo>
                  <a:pt x="194" y="266"/>
                  <a:pt x="194" y="266"/>
                  <a:pt x="194" y="266"/>
                </a:cubicBezTo>
                <a:cubicBezTo>
                  <a:pt x="194" y="275"/>
                  <a:pt x="186" y="275"/>
                  <a:pt x="177" y="266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132" y="230"/>
                  <a:pt x="123" y="230"/>
                  <a:pt x="123" y="239"/>
                </a:cubicBezTo>
                <a:cubicBezTo>
                  <a:pt x="8" y="381"/>
                  <a:pt x="8" y="381"/>
                  <a:pt x="8" y="381"/>
                </a:cubicBezTo>
                <a:cubicBezTo>
                  <a:pt x="0" y="389"/>
                  <a:pt x="0" y="389"/>
                  <a:pt x="8" y="389"/>
                </a:cubicBezTo>
                <a:cubicBezTo>
                  <a:pt x="486" y="389"/>
                  <a:pt x="486" y="389"/>
                  <a:pt x="486" y="389"/>
                </a:cubicBezTo>
                <a:cubicBezTo>
                  <a:pt x="486" y="9"/>
                  <a:pt x="486" y="9"/>
                  <a:pt x="486" y="9"/>
                </a:cubicBezTo>
                <a:cubicBezTo>
                  <a:pt x="486" y="0"/>
                  <a:pt x="486" y="0"/>
                  <a:pt x="478" y="9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7" name="Freeform 170"/>
          <p:cNvSpPr>
            <a:spLocks noChangeArrowheads="1"/>
          </p:cNvSpPr>
          <p:nvPr/>
        </p:nvSpPr>
        <p:spPr bwMode="auto">
          <a:xfrm>
            <a:off x="993206" y="2668283"/>
            <a:ext cx="247423" cy="291725"/>
          </a:xfrm>
          <a:custGeom>
            <a:avLst/>
            <a:gdLst>
              <a:gd name="T0" fmla="*/ 340107 w 391"/>
              <a:gd name="T1" fmla="*/ 212999 h 463"/>
              <a:gd name="T2" fmla="*/ 340107 w 391"/>
              <a:gd name="T3" fmla="*/ 212999 h 463"/>
              <a:gd name="T4" fmla="*/ 383371 w 391"/>
              <a:gd name="T5" fmla="*/ 21539 h 463"/>
              <a:gd name="T6" fmla="*/ 245165 w 391"/>
              <a:gd name="T7" fmla="*/ 160348 h 463"/>
              <a:gd name="T8" fmla="*/ 117775 w 391"/>
              <a:gd name="T9" fmla="*/ 276420 h 463"/>
              <a:gd name="T10" fmla="*/ 117775 w 391"/>
              <a:gd name="T11" fmla="*/ 478650 h 463"/>
              <a:gd name="T12" fmla="*/ 372555 w 391"/>
              <a:gd name="T13" fmla="*/ 552840 h 463"/>
              <a:gd name="T14" fmla="*/ 468698 w 391"/>
              <a:gd name="T15" fmla="*/ 265651 h 463"/>
              <a:gd name="T16" fmla="*/ 340107 w 391"/>
              <a:gd name="T17" fmla="*/ 212999 h 463"/>
              <a:gd name="T18" fmla="*/ 85327 w 391"/>
              <a:gd name="T19" fmla="*/ 212999 h 463"/>
              <a:gd name="T20" fmla="*/ 85327 w 391"/>
              <a:gd name="T21" fmla="*/ 212999 h 463"/>
              <a:gd name="T22" fmla="*/ 0 w 391"/>
              <a:gd name="T23" fmla="*/ 307532 h 463"/>
              <a:gd name="T24" fmla="*/ 0 w 391"/>
              <a:gd name="T25" fmla="*/ 445144 h 463"/>
              <a:gd name="T26" fmla="*/ 85327 w 391"/>
              <a:gd name="T27" fmla="*/ 542071 h 463"/>
              <a:gd name="T28" fmla="*/ 52879 w 391"/>
              <a:gd name="T29" fmla="*/ 478650 h 463"/>
              <a:gd name="T30" fmla="*/ 52879 w 391"/>
              <a:gd name="T31" fmla="*/ 287190 h 463"/>
              <a:gd name="T32" fmla="*/ 85327 w 391"/>
              <a:gd name="T33" fmla="*/ 212999 h 46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1" h="463">
                <a:moveTo>
                  <a:pt x="283" y="178"/>
                </a:moveTo>
                <a:lnTo>
                  <a:pt x="283" y="178"/>
                </a:lnTo>
                <a:cubicBezTo>
                  <a:pt x="283" y="169"/>
                  <a:pt x="373" y="89"/>
                  <a:pt x="319" y="18"/>
                </a:cubicBezTo>
                <a:cubicBezTo>
                  <a:pt x="310" y="0"/>
                  <a:pt x="266" y="98"/>
                  <a:pt x="204" y="134"/>
                </a:cubicBezTo>
                <a:cubicBezTo>
                  <a:pt x="169" y="160"/>
                  <a:pt x="98" y="204"/>
                  <a:pt x="98" y="231"/>
                </a:cubicBezTo>
                <a:cubicBezTo>
                  <a:pt x="98" y="400"/>
                  <a:pt x="98" y="400"/>
                  <a:pt x="98" y="400"/>
                </a:cubicBezTo>
                <a:cubicBezTo>
                  <a:pt x="98" y="435"/>
                  <a:pt x="213" y="462"/>
                  <a:pt x="310" y="462"/>
                </a:cubicBezTo>
                <a:cubicBezTo>
                  <a:pt x="345" y="462"/>
                  <a:pt x="390" y="249"/>
                  <a:pt x="390" y="222"/>
                </a:cubicBezTo>
                <a:cubicBezTo>
                  <a:pt x="390" y="187"/>
                  <a:pt x="292" y="187"/>
                  <a:pt x="283" y="178"/>
                </a:cubicBezTo>
                <a:close/>
                <a:moveTo>
                  <a:pt x="71" y="178"/>
                </a:moveTo>
                <a:lnTo>
                  <a:pt x="71" y="178"/>
                </a:lnTo>
                <a:cubicBezTo>
                  <a:pt x="54" y="178"/>
                  <a:pt x="0" y="187"/>
                  <a:pt x="0" y="25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444"/>
                  <a:pt x="54" y="453"/>
                  <a:pt x="71" y="453"/>
                </a:cubicBezTo>
                <a:cubicBezTo>
                  <a:pt x="89" y="453"/>
                  <a:pt x="44" y="435"/>
                  <a:pt x="44" y="40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4" y="196"/>
                  <a:pt x="89" y="178"/>
                  <a:pt x="71" y="17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8" name="Freeform 171"/>
          <p:cNvSpPr>
            <a:spLocks noChangeArrowheads="1"/>
          </p:cNvSpPr>
          <p:nvPr/>
        </p:nvSpPr>
        <p:spPr bwMode="auto">
          <a:xfrm>
            <a:off x="1619287" y="2679148"/>
            <a:ext cx="244916" cy="291725"/>
          </a:xfrm>
          <a:custGeom>
            <a:avLst/>
            <a:gdLst>
              <a:gd name="T0" fmla="*/ 126963 w 392"/>
              <a:gd name="T1" fmla="*/ 351370 h 462"/>
              <a:gd name="T2" fmla="*/ 126963 w 392"/>
              <a:gd name="T3" fmla="*/ 351370 h 462"/>
              <a:gd name="T4" fmla="*/ 85433 w 392"/>
              <a:gd name="T5" fmla="*/ 532452 h 462"/>
              <a:gd name="T6" fmla="*/ 220703 w 392"/>
              <a:gd name="T7" fmla="*/ 394542 h 462"/>
              <a:gd name="T8" fmla="*/ 347666 w 392"/>
              <a:gd name="T9" fmla="*/ 286613 h 462"/>
              <a:gd name="T10" fmla="*/ 347666 w 392"/>
              <a:gd name="T11" fmla="*/ 75551 h 462"/>
              <a:gd name="T12" fmla="*/ 94926 w 392"/>
              <a:gd name="T13" fmla="*/ 0 h 462"/>
              <a:gd name="T14" fmla="*/ 0 w 392"/>
              <a:gd name="T15" fmla="*/ 297406 h 462"/>
              <a:gd name="T16" fmla="*/ 126963 w 392"/>
              <a:gd name="T17" fmla="*/ 351370 h 462"/>
              <a:gd name="T18" fmla="*/ 378517 w 392"/>
              <a:gd name="T19" fmla="*/ 340577 h 462"/>
              <a:gd name="T20" fmla="*/ 378517 w 392"/>
              <a:gd name="T21" fmla="*/ 340577 h 462"/>
              <a:gd name="T22" fmla="*/ 463950 w 392"/>
              <a:gd name="T23" fmla="*/ 255433 h 462"/>
              <a:gd name="T24" fmla="*/ 463950 w 392"/>
              <a:gd name="T25" fmla="*/ 106730 h 462"/>
              <a:gd name="T26" fmla="*/ 378517 w 392"/>
              <a:gd name="T27" fmla="*/ 21586 h 462"/>
              <a:gd name="T28" fmla="*/ 410555 w 392"/>
              <a:gd name="T29" fmla="*/ 85144 h 462"/>
              <a:gd name="T30" fmla="*/ 410555 w 392"/>
              <a:gd name="T31" fmla="*/ 277019 h 462"/>
              <a:gd name="T32" fmla="*/ 378517 w 392"/>
              <a:gd name="T33" fmla="*/ 340577 h 46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2" h="462">
                <a:moveTo>
                  <a:pt x="107" y="293"/>
                </a:moveTo>
                <a:lnTo>
                  <a:pt x="107" y="293"/>
                </a:lnTo>
                <a:cubicBezTo>
                  <a:pt x="107" y="301"/>
                  <a:pt x="19" y="382"/>
                  <a:pt x="72" y="444"/>
                </a:cubicBezTo>
                <a:cubicBezTo>
                  <a:pt x="80" y="461"/>
                  <a:pt x="125" y="373"/>
                  <a:pt x="186" y="329"/>
                </a:cubicBezTo>
                <a:cubicBezTo>
                  <a:pt x="213" y="310"/>
                  <a:pt x="293" y="257"/>
                  <a:pt x="293" y="239"/>
                </a:cubicBezTo>
                <a:cubicBezTo>
                  <a:pt x="293" y="63"/>
                  <a:pt x="293" y="63"/>
                  <a:pt x="293" y="63"/>
                </a:cubicBezTo>
                <a:cubicBezTo>
                  <a:pt x="293" y="35"/>
                  <a:pt x="169" y="0"/>
                  <a:pt x="80" y="0"/>
                </a:cubicBezTo>
                <a:cubicBezTo>
                  <a:pt x="44" y="0"/>
                  <a:pt x="0" y="213"/>
                  <a:pt x="0" y="248"/>
                </a:cubicBezTo>
                <a:cubicBezTo>
                  <a:pt x="0" y="284"/>
                  <a:pt x="98" y="284"/>
                  <a:pt x="107" y="293"/>
                </a:cubicBezTo>
                <a:close/>
                <a:moveTo>
                  <a:pt x="319" y="284"/>
                </a:moveTo>
                <a:lnTo>
                  <a:pt x="319" y="284"/>
                </a:lnTo>
                <a:cubicBezTo>
                  <a:pt x="338" y="284"/>
                  <a:pt x="391" y="275"/>
                  <a:pt x="391" y="213"/>
                </a:cubicBezTo>
                <a:cubicBezTo>
                  <a:pt x="391" y="89"/>
                  <a:pt x="391" y="89"/>
                  <a:pt x="391" y="89"/>
                </a:cubicBezTo>
                <a:cubicBezTo>
                  <a:pt x="391" y="18"/>
                  <a:pt x="338" y="18"/>
                  <a:pt x="319" y="18"/>
                </a:cubicBezTo>
                <a:cubicBezTo>
                  <a:pt x="302" y="18"/>
                  <a:pt x="346" y="27"/>
                  <a:pt x="346" y="71"/>
                </a:cubicBezTo>
                <a:cubicBezTo>
                  <a:pt x="346" y="231"/>
                  <a:pt x="346" y="231"/>
                  <a:pt x="346" y="231"/>
                </a:cubicBezTo>
                <a:cubicBezTo>
                  <a:pt x="346" y="275"/>
                  <a:pt x="302" y="284"/>
                  <a:pt x="319" y="28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</p:spTree>
    <p:extLst>
      <p:ext uri="{BB962C8B-B14F-4D97-AF65-F5344CB8AC3E}">
        <p14:creationId xmlns:p14="http://schemas.microsoft.com/office/powerpoint/2010/main" val="98935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"/>
          <p:cNvSpPr>
            <a:spLocks noChangeArrowheads="1"/>
          </p:cNvSpPr>
          <p:nvPr/>
        </p:nvSpPr>
        <p:spPr bwMode="auto">
          <a:xfrm>
            <a:off x="6729353" y="1543425"/>
            <a:ext cx="238441" cy="234136"/>
          </a:xfrm>
          <a:custGeom>
            <a:avLst/>
            <a:gdLst>
              <a:gd name="T0" fmla="*/ 438559 w 373"/>
              <a:gd name="T1" fmla="*/ 209969 h 364"/>
              <a:gd name="T2" fmla="*/ 333635 w 373"/>
              <a:gd name="T3" fmla="*/ 209969 h 364"/>
              <a:gd name="T4" fmla="*/ 333635 w 373"/>
              <a:gd name="T5" fmla="*/ 0 h 364"/>
              <a:gd name="T6" fmla="*/ 104924 w 373"/>
              <a:gd name="T7" fmla="*/ 0 h 364"/>
              <a:gd name="T8" fmla="*/ 104924 w 373"/>
              <a:gd name="T9" fmla="*/ 209969 h 364"/>
              <a:gd name="T10" fmla="*/ 0 w 373"/>
              <a:gd name="T11" fmla="*/ 209969 h 364"/>
              <a:gd name="T12" fmla="*/ 219280 w 373"/>
              <a:gd name="T13" fmla="*/ 430614 h 364"/>
              <a:gd name="T14" fmla="*/ 438559 w 373"/>
              <a:gd name="T15" fmla="*/ 209969 h 36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73" h="364">
                <a:moveTo>
                  <a:pt x="372" y="177"/>
                </a:moveTo>
                <a:lnTo>
                  <a:pt x="283" y="177"/>
                </a:lnTo>
                <a:lnTo>
                  <a:pt x="283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86" y="363"/>
                </a:lnTo>
                <a:lnTo>
                  <a:pt x="372" y="177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" name="Freeform 2"/>
          <p:cNvSpPr>
            <a:spLocks noChangeArrowheads="1"/>
          </p:cNvSpPr>
          <p:nvPr/>
        </p:nvSpPr>
        <p:spPr bwMode="auto">
          <a:xfrm>
            <a:off x="8000748" y="1539121"/>
            <a:ext cx="227251" cy="242744"/>
          </a:xfrm>
          <a:custGeom>
            <a:avLst/>
            <a:gdLst>
              <a:gd name="T0" fmla="*/ 198335 w 355"/>
              <a:gd name="T1" fmla="*/ 0 h 382"/>
              <a:gd name="T2" fmla="*/ 198335 w 355"/>
              <a:gd name="T3" fmla="*/ 113677 h 382"/>
              <a:gd name="T4" fmla="*/ 0 w 355"/>
              <a:gd name="T5" fmla="*/ 113677 h 382"/>
              <a:gd name="T6" fmla="*/ 0 w 355"/>
              <a:gd name="T7" fmla="*/ 331655 h 382"/>
              <a:gd name="T8" fmla="*/ 198335 w 355"/>
              <a:gd name="T9" fmla="*/ 331655 h 382"/>
              <a:gd name="T10" fmla="*/ 198335 w 355"/>
              <a:gd name="T11" fmla="*/ 446503 h 382"/>
              <a:gd name="T12" fmla="*/ 417919 w 355"/>
              <a:gd name="T13" fmla="*/ 217978 h 382"/>
              <a:gd name="T14" fmla="*/ 198335 w 355"/>
              <a:gd name="T15" fmla="*/ 0 h 38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55" h="382">
                <a:moveTo>
                  <a:pt x="168" y="0"/>
                </a:moveTo>
                <a:lnTo>
                  <a:pt x="168" y="97"/>
                </a:lnTo>
                <a:lnTo>
                  <a:pt x="0" y="97"/>
                </a:lnTo>
                <a:lnTo>
                  <a:pt x="0" y="283"/>
                </a:lnTo>
                <a:lnTo>
                  <a:pt x="168" y="283"/>
                </a:lnTo>
                <a:lnTo>
                  <a:pt x="168" y="381"/>
                </a:lnTo>
                <a:lnTo>
                  <a:pt x="354" y="186"/>
                </a:lnTo>
                <a:lnTo>
                  <a:pt x="168" y="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" name="Freeform 3"/>
          <p:cNvSpPr>
            <a:spLocks noChangeArrowheads="1"/>
          </p:cNvSpPr>
          <p:nvPr/>
        </p:nvSpPr>
        <p:spPr bwMode="auto">
          <a:xfrm>
            <a:off x="6102693" y="1539121"/>
            <a:ext cx="227251" cy="242744"/>
          </a:xfrm>
          <a:custGeom>
            <a:avLst/>
            <a:gdLst>
              <a:gd name="T0" fmla="*/ 220765 w 355"/>
              <a:gd name="T1" fmla="*/ 0 h 382"/>
              <a:gd name="T2" fmla="*/ 220765 w 355"/>
              <a:gd name="T3" fmla="*/ 113677 h 382"/>
              <a:gd name="T4" fmla="*/ 417919 w 355"/>
              <a:gd name="T5" fmla="*/ 113677 h 382"/>
              <a:gd name="T6" fmla="*/ 417919 w 355"/>
              <a:gd name="T7" fmla="*/ 331655 h 382"/>
              <a:gd name="T8" fmla="*/ 220765 w 355"/>
              <a:gd name="T9" fmla="*/ 331655 h 382"/>
              <a:gd name="T10" fmla="*/ 220765 w 355"/>
              <a:gd name="T11" fmla="*/ 446503 h 382"/>
              <a:gd name="T12" fmla="*/ 0 w 355"/>
              <a:gd name="T13" fmla="*/ 217978 h 382"/>
              <a:gd name="T14" fmla="*/ 220765 w 355"/>
              <a:gd name="T15" fmla="*/ 0 h 38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55" h="382">
                <a:moveTo>
                  <a:pt x="187" y="0"/>
                </a:moveTo>
                <a:lnTo>
                  <a:pt x="187" y="97"/>
                </a:lnTo>
                <a:lnTo>
                  <a:pt x="354" y="97"/>
                </a:lnTo>
                <a:lnTo>
                  <a:pt x="354" y="283"/>
                </a:lnTo>
                <a:lnTo>
                  <a:pt x="187" y="283"/>
                </a:lnTo>
                <a:lnTo>
                  <a:pt x="187" y="381"/>
                </a:lnTo>
                <a:lnTo>
                  <a:pt x="0" y="186"/>
                </a:lnTo>
                <a:lnTo>
                  <a:pt x="187" y="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" name="Freeform 4"/>
          <p:cNvSpPr>
            <a:spLocks noChangeArrowheads="1"/>
          </p:cNvSpPr>
          <p:nvPr/>
        </p:nvSpPr>
        <p:spPr bwMode="auto">
          <a:xfrm>
            <a:off x="7362900" y="1543425"/>
            <a:ext cx="238441" cy="234136"/>
          </a:xfrm>
          <a:custGeom>
            <a:avLst/>
            <a:gdLst>
              <a:gd name="T0" fmla="*/ 438562 w 374"/>
              <a:gd name="T1" fmla="*/ 220645 h 364"/>
              <a:gd name="T2" fmla="*/ 332743 w 374"/>
              <a:gd name="T3" fmla="*/ 220645 h 364"/>
              <a:gd name="T4" fmla="*/ 332743 w 374"/>
              <a:gd name="T5" fmla="*/ 430614 h 364"/>
              <a:gd name="T6" fmla="*/ 104644 w 374"/>
              <a:gd name="T7" fmla="*/ 430614 h 364"/>
              <a:gd name="T8" fmla="*/ 104644 w 374"/>
              <a:gd name="T9" fmla="*/ 220645 h 364"/>
              <a:gd name="T10" fmla="*/ 0 w 374"/>
              <a:gd name="T11" fmla="*/ 220645 h 364"/>
              <a:gd name="T12" fmla="*/ 218693 w 374"/>
              <a:gd name="T13" fmla="*/ 0 h 364"/>
              <a:gd name="T14" fmla="*/ 438562 w 374"/>
              <a:gd name="T15" fmla="*/ 220645 h 36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74" h="364">
                <a:moveTo>
                  <a:pt x="373" y="186"/>
                </a:moveTo>
                <a:lnTo>
                  <a:pt x="283" y="186"/>
                </a:lnTo>
                <a:lnTo>
                  <a:pt x="283" y="363"/>
                </a:lnTo>
                <a:lnTo>
                  <a:pt x="89" y="363"/>
                </a:lnTo>
                <a:lnTo>
                  <a:pt x="89" y="186"/>
                </a:lnTo>
                <a:lnTo>
                  <a:pt x="0" y="186"/>
                </a:lnTo>
                <a:lnTo>
                  <a:pt x="186" y="0"/>
                </a:lnTo>
                <a:lnTo>
                  <a:pt x="373" y="186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" name="Freeform 5"/>
          <p:cNvSpPr>
            <a:spLocks noChangeArrowheads="1"/>
          </p:cNvSpPr>
          <p:nvPr/>
        </p:nvSpPr>
        <p:spPr bwMode="auto">
          <a:xfrm>
            <a:off x="9276449" y="1543425"/>
            <a:ext cx="210895" cy="234136"/>
          </a:xfrm>
          <a:custGeom>
            <a:avLst/>
            <a:gdLst>
              <a:gd name="T0" fmla="*/ 387755 w 329"/>
              <a:gd name="T1" fmla="*/ 209969 h 364"/>
              <a:gd name="T2" fmla="*/ 271901 w 329"/>
              <a:gd name="T3" fmla="*/ 209969 h 364"/>
              <a:gd name="T4" fmla="*/ 271901 w 329"/>
              <a:gd name="T5" fmla="*/ 0 h 364"/>
              <a:gd name="T6" fmla="*/ 105214 w 329"/>
              <a:gd name="T7" fmla="*/ 0 h 364"/>
              <a:gd name="T8" fmla="*/ 105214 w 329"/>
              <a:gd name="T9" fmla="*/ 209969 h 364"/>
              <a:gd name="T10" fmla="*/ 0 w 329"/>
              <a:gd name="T11" fmla="*/ 209969 h 364"/>
              <a:gd name="T12" fmla="*/ 189149 w 329"/>
              <a:gd name="T13" fmla="*/ 430614 h 364"/>
              <a:gd name="T14" fmla="*/ 387755 w 329"/>
              <a:gd name="T15" fmla="*/ 209969 h 36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29" h="364">
                <a:moveTo>
                  <a:pt x="328" y="177"/>
                </a:moveTo>
                <a:lnTo>
                  <a:pt x="230" y="177"/>
                </a:lnTo>
                <a:lnTo>
                  <a:pt x="230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60" y="363"/>
                </a:lnTo>
                <a:lnTo>
                  <a:pt x="328" y="177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" name="Freeform 6"/>
          <p:cNvSpPr>
            <a:spLocks noChangeArrowheads="1"/>
          </p:cNvSpPr>
          <p:nvPr/>
        </p:nvSpPr>
        <p:spPr bwMode="auto">
          <a:xfrm>
            <a:off x="8631713" y="1554617"/>
            <a:ext cx="228972" cy="211756"/>
          </a:xfrm>
          <a:custGeom>
            <a:avLst/>
            <a:gdLst>
              <a:gd name="T0" fmla="*/ 221248 w 355"/>
              <a:gd name="T1" fmla="*/ 389338 h 329"/>
              <a:gd name="T2" fmla="*/ 221248 w 355"/>
              <a:gd name="T3" fmla="*/ 274198 h 329"/>
              <a:gd name="T4" fmla="*/ 421085 w 355"/>
              <a:gd name="T5" fmla="*/ 274198 h 329"/>
              <a:gd name="T6" fmla="*/ 421085 w 355"/>
              <a:gd name="T7" fmla="*/ 115140 h 329"/>
              <a:gd name="T8" fmla="*/ 221248 w 355"/>
              <a:gd name="T9" fmla="*/ 115140 h 329"/>
              <a:gd name="T10" fmla="*/ 221248 w 355"/>
              <a:gd name="T11" fmla="*/ 0 h 329"/>
              <a:gd name="T12" fmla="*/ 0 w 355"/>
              <a:gd name="T13" fmla="*/ 189921 h 329"/>
              <a:gd name="T14" fmla="*/ 221248 w 355"/>
              <a:gd name="T15" fmla="*/ 389338 h 32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55" h="329">
                <a:moveTo>
                  <a:pt x="186" y="328"/>
                </a:moveTo>
                <a:lnTo>
                  <a:pt x="186" y="231"/>
                </a:lnTo>
                <a:lnTo>
                  <a:pt x="354" y="231"/>
                </a:lnTo>
                <a:lnTo>
                  <a:pt x="354" y="97"/>
                </a:lnTo>
                <a:lnTo>
                  <a:pt x="186" y="97"/>
                </a:lnTo>
                <a:lnTo>
                  <a:pt x="186" y="0"/>
                </a:lnTo>
                <a:lnTo>
                  <a:pt x="0" y="160"/>
                </a:lnTo>
                <a:lnTo>
                  <a:pt x="186" y="328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" name="Freeform 8"/>
          <p:cNvSpPr>
            <a:spLocks noChangeArrowheads="1"/>
          </p:cNvSpPr>
          <p:nvPr/>
        </p:nvSpPr>
        <p:spPr bwMode="auto">
          <a:xfrm>
            <a:off x="1036049" y="2186440"/>
            <a:ext cx="233276" cy="208312"/>
          </a:xfrm>
          <a:custGeom>
            <a:avLst/>
            <a:gdLst>
              <a:gd name="T0" fmla="*/ 208624 w 365"/>
              <a:gd name="T1" fmla="*/ 0 h 328"/>
              <a:gd name="T2" fmla="*/ 208624 w 365"/>
              <a:gd name="T3" fmla="*/ 114784 h 328"/>
              <a:gd name="T4" fmla="*/ 0 w 365"/>
              <a:gd name="T5" fmla="*/ 114784 h 328"/>
              <a:gd name="T6" fmla="*/ 0 w 365"/>
              <a:gd name="T7" fmla="*/ 269391 h 328"/>
              <a:gd name="T8" fmla="*/ 208624 w 365"/>
              <a:gd name="T9" fmla="*/ 269391 h 328"/>
              <a:gd name="T10" fmla="*/ 208624 w 365"/>
              <a:gd name="T11" fmla="*/ 383004 h 328"/>
              <a:gd name="T12" fmla="*/ 429034 w 365"/>
              <a:gd name="T13" fmla="*/ 186231 h 328"/>
              <a:gd name="T14" fmla="*/ 208624 w 365"/>
              <a:gd name="T15" fmla="*/ 0 h 32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65" h="328">
                <a:moveTo>
                  <a:pt x="177" y="0"/>
                </a:moveTo>
                <a:lnTo>
                  <a:pt x="177" y="98"/>
                </a:lnTo>
                <a:lnTo>
                  <a:pt x="0" y="98"/>
                </a:lnTo>
                <a:lnTo>
                  <a:pt x="0" y="230"/>
                </a:lnTo>
                <a:lnTo>
                  <a:pt x="177" y="230"/>
                </a:lnTo>
                <a:lnTo>
                  <a:pt x="177" y="327"/>
                </a:lnTo>
                <a:lnTo>
                  <a:pt x="364" y="159"/>
                </a:lnTo>
                <a:lnTo>
                  <a:pt x="177" y="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" name="Freeform 9"/>
          <p:cNvSpPr>
            <a:spLocks noChangeArrowheads="1"/>
          </p:cNvSpPr>
          <p:nvPr/>
        </p:nvSpPr>
        <p:spPr bwMode="auto">
          <a:xfrm>
            <a:off x="416275" y="2176971"/>
            <a:ext cx="210895" cy="231555"/>
          </a:xfrm>
          <a:custGeom>
            <a:avLst/>
            <a:gdLst>
              <a:gd name="T0" fmla="*/ 387756 w 329"/>
              <a:gd name="T1" fmla="*/ 218212 h 364"/>
              <a:gd name="T2" fmla="*/ 283724 w 329"/>
              <a:gd name="T3" fmla="*/ 218212 h 364"/>
              <a:gd name="T4" fmla="*/ 283724 w 329"/>
              <a:gd name="T5" fmla="*/ 425865 h 364"/>
              <a:gd name="T6" fmla="*/ 115854 w 329"/>
              <a:gd name="T7" fmla="*/ 425865 h 364"/>
              <a:gd name="T8" fmla="*/ 115854 w 329"/>
              <a:gd name="T9" fmla="*/ 218212 h 364"/>
              <a:gd name="T10" fmla="*/ 0 w 329"/>
              <a:gd name="T11" fmla="*/ 218212 h 364"/>
              <a:gd name="T12" fmla="*/ 199789 w 329"/>
              <a:gd name="T13" fmla="*/ 0 h 364"/>
              <a:gd name="T14" fmla="*/ 387756 w 329"/>
              <a:gd name="T15" fmla="*/ 218212 h 36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29" h="364">
                <a:moveTo>
                  <a:pt x="328" y="186"/>
                </a:moveTo>
                <a:lnTo>
                  <a:pt x="240" y="186"/>
                </a:lnTo>
                <a:lnTo>
                  <a:pt x="240" y="363"/>
                </a:lnTo>
                <a:lnTo>
                  <a:pt x="98" y="363"/>
                </a:lnTo>
                <a:lnTo>
                  <a:pt x="98" y="186"/>
                </a:lnTo>
                <a:lnTo>
                  <a:pt x="0" y="186"/>
                </a:lnTo>
                <a:lnTo>
                  <a:pt x="169" y="0"/>
                </a:lnTo>
                <a:lnTo>
                  <a:pt x="328" y="186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" name="Freeform 10"/>
          <p:cNvSpPr>
            <a:spLocks noChangeArrowheads="1"/>
          </p:cNvSpPr>
          <p:nvPr/>
        </p:nvSpPr>
        <p:spPr bwMode="auto">
          <a:xfrm>
            <a:off x="1641188" y="2146845"/>
            <a:ext cx="294392" cy="289228"/>
          </a:xfrm>
          <a:custGeom>
            <a:avLst/>
            <a:gdLst>
              <a:gd name="T0" fmla="*/ 541750 w 462"/>
              <a:gd name="T1" fmla="*/ 260800 h 452"/>
              <a:gd name="T2" fmla="*/ 541750 w 462"/>
              <a:gd name="T3" fmla="*/ 260800 h 452"/>
              <a:gd name="T4" fmla="*/ 270287 w 462"/>
              <a:gd name="T5" fmla="*/ 0 h 452"/>
              <a:gd name="T6" fmla="*/ 0 w 462"/>
              <a:gd name="T7" fmla="*/ 260800 h 452"/>
              <a:gd name="T8" fmla="*/ 270287 w 462"/>
              <a:gd name="T9" fmla="*/ 532220 h 452"/>
              <a:gd name="T10" fmla="*/ 541750 w 462"/>
              <a:gd name="T11" fmla="*/ 260800 h 452"/>
              <a:gd name="T12" fmla="*/ 63459 w 462"/>
              <a:gd name="T13" fmla="*/ 260800 h 452"/>
              <a:gd name="T14" fmla="*/ 63459 w 462"/>
              <a:gd name="T15" fmla="*/ 260800 h 452"/>
              <a:gd name="T16" fmla="*/ 270287 w 462"/>
              <a:gd name="T17" fmla="*/ 51924 h 452"/>
              <a:gd name="T18" fmla="*/ 479466 w 462"/>
              <a:gd name="T19" fmla="*/ 260800 h 452"/>
              <a:gd name="T20" fmla="*/ 270287 w 462"/>
              <a:gd name="T21" fmla="*/ 480296 h 452"/>
              <a:gd name="T22" fmla="*/ 63459 w 462"/>
              <a:gd name="T23" fmla="*/ 260800 h 452"/>
              <a:gd name="T24" fmla="*/ 385453 w 462"/>
              <a:gd name="T25" fmla="*/ 313904 h 452"/>
              <a:gd name="T26" fmla="*/ 385453 w 462"/>
              <a:gd name="T27" fmla="*/ 313904 h 452"/>
              <a:gd name="T28" fmla="*/ 385453 w 462"/>
              <a:gd name="T29" fmla="*/ 207696 h 452"/>
              <a:gd name="T30" fmla="*/ 259711 w 462"/>
              <a:gd name="T31" fmla="*/ 207696 h 452"/>
              <a:gd name="T32" fmla="*/ 259711 w 462"/>
              <a:gd name="T33" fmla="*/ 145151 h 452"/>
              <a:gd name="T34" fmla="*/ 156297 w 462"/>
              <a:gd name="T35" fmla="*/ 260800 h 452"/>
              <a:gd name="T36" fmla="*/ 259711 w 462"/>
              <a:gd name="T37" fmla="*/ 385889 h 452"/>
              <a:gd name="T38" fmla="*/ 259711 w 462"/>
              <a:gd name="T39" fmla="*/ 313904 h 452"/>
              <a:gd name="T40" fmla="*/ 385453 w 462"/>
              <a:gd name="T41" fmla="*/ 313904 h 45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62" h="452">
                <a:moveTo>
                  <a:pt x="461" y="221"/>
                </a:moveTo>
                <a:lnTo>
                  <a:pt x="461" y="221"/>
                </a:lnTo>
                <a:cubicBezTo>
                  <a:pt x="461" y="97"/>
                  <a:pt x="354" y="0"/>
                  <a:pt x="230" y="0"/>
                </a:cubicBezTo>
                <a:cubicBezTo>
                  <a:pt x="107" y="0"/>
                  <a:pt x="0" y="97"/>
                  <a:pt x="0" y="221"/>
                </a:cubicBezTo>
                <a:cubicBezTo>
                  <a:pt x="0" y="354"/>
                  <a:pt x="107" y="451"/>
                  <a:pt x="230" y="451"/>
                </a:cubicBezTo>
                <a:cubicBezTo>
                  <a:pt x="354" y="451"/>
                  <a:pt x="461" y="354"/>
                  <a:pt x="461" y="221"/>
                </a:cubicBezTo>
                <a:close/>
                <a:moveTo>
                  <a:pt x="54" y="221"/>
                </a:moveTo>
                <a:lnTo>
                  <a:pt x="54" y="221"/>
                </a:lnTo>
                <a:cubicBezTo>
                  <a:pt x="54" y="123"/>
                  <a:pt x="133" y="44"/>
                  <a:pt x="230" y="44"/>
                </a:cubicBezTo>
                <a:cubicBezTo>
                  <a:pt x="328" y="44"/>
                  <a:pt x="408" y="123"/>
                  <a:pt x="408" y="221"/>
                </a:cubicBezTo>
                <a:cubicBezTo>
                  <a:pt x="408" y="327"/>
                  <a:pt x="328" y="407"/>
                  <a:pt x="230" y="407"/>
                </a:cubicBezTo>
                <a:cubicBezTo>
                  <a:pt x="133" y="407"/>
                  <a:pt x="54" y="327"/>
                  <a:pt x="54" y="221"/>
                </a:cubicBezTo>
                <a:close/>
                <a:moveTo>
                  <a:pt x="328" y="266"/>
                </a:moveTo>
                <a:lnTo>
                  <a:pt x="328" y="266"/>
                </a:lnTo>
                <a:cubicBezTo>
                  <a:pt x="328" y="176"/>
                  <a:pt x="328" y="176"/>
                  <a:pt x="328" y="176"/>
                </a:cubicBezTo>
                <a:cubicBezTo>
                  <a:pt x="221" y="176"/>
                  <a:pt x="221" y="176"/>
                  <a:pt x="221" y="176"/>
                </a:cubicBezTo>
                <a:cubicBezTo>
                  <a:pt x="221" y="123"/>
                  <a:pt x="221" y="123"/>
                  <a:pt x="22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221" y="327"/>
                  <a:pt x="221" y="327"/>
                  <a:pt x="221" y="327"/>
                </a:cubicBezTo>
                <a:cubicBezTo>
                  <a:pt x="221" y="266"/>
                  <a:pt x="221" y="266"/>
                  <a:pt x="221" y="266"/>
                </a:cubicBezTo>
                <a:lnTo>
                  <a:pt x="328" y="266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" name="Freeform 11"/>
          <p:cNvSpPr>
            <a:spLocks noChangeArrowheads="1"/>
          </p:cNvSpPr>
          <p:nvPr/>
        </p:nvSpPr>
        <p:spPr bwMode="auto">
          <a:xfrm>
            <a:off x="2272152" y="2146845"/>
            <a:ext cx="296113" cy="289228"/>
          </a:xfrm>
          <a:custGeom>
            <a:avLst/>
            <a:gdLst>
              <a:gd name="T0" fmla="*/ 272458 w 461"/>
              <a:gd name="T1" fmla="*/ 0 h 452"/>
              <a:gd name="T2" fmla="*/ 272458 w 461"/>
              <a:gd name="T3" fmla="*/ 0 h 452"/>
              <a:gd name="T4" fmla="*/ 0 w 461"/>
              <a:gd name="T5" fmla="*/ 260800 h 452"/>
              <a:gd name="T6" fmla="*/ 272458 w 461"/>
              <a:gd name="T7" fmla="*/ 532220 h 452"/>
              <a:gd name="T8" fmla="*/ 544915 w 461"/>
              <a:gd name="T9" fmla="*/ 260800 h 452"/>
              <a:gd name="T10" fmla="*/ 272458 w 461"/>
              <a:gd name="T11" fmla="*/ 0 h 452"/>
              <a:gd name="T12" fmla="*/ 272458 w 461"/>
              <a:gd name="T13" fmla="*/ 480296 h 452"/>
              <a:gd name="T14" fmla="*/ 272458 w 461"/>
              <a:gd name="T15" fmla="*/ 480296 h 452"/>
              <a:gd name="T16" fmla="*/ 62784 w 461"/>
              <a:gd name="T17" fmla="*/ 260800 h 452"/>
              <a:gd name="T18" fmla="*/ 272458 w 461"/>
              <a:gd name="T19" fmla="*/ 51924 h 452"/>
              <a:gd name="T20" fmla="*/ 482132 w 461"/>
              <a:gd name="T21" fmla="*/ 260800 h 452"/>
              <a:gd name="T22" fmla="*/ 272458 w 461"/>
              <a:gd name="T23" fmla="*/ 480296 h 452"/>
              <a:gd name="T24" fmla="*/ 325765 w 461"/>
              <a:gd name="T25" fmla="*/ 155772 h 452"/>
              <a:gd name="T26" fmla="*/ 325765 w 461"/>
              <a:gd name="T27" fmla="*/ 155772 h 452"/>
              <a:gd name="T28" fmla="*/ 219151 w 461"/>
              <a:gd name="T29" fmla="*/ 155772 h 452"/>
              <a:gd name="T30" fmla="*/ 219151 w 461"/>
              <a:gd name="T31" fmla="*/ 271420 h 452"/>
              <a:gd name="T32" fmla="*/ 156367 w 461"/>
              <a:gd name="T33" fmla="*/ 271420 h 452"/>
              <a:gd name="T34" fmla="*/ 272458 w 461"/>
              <a:gd name="T35" fmla="*/ 385889 h 452"/>
              <a:gd name="T36" fmla="*/ 388548 w 461"/>
              <a:gd name="T37" fmla="*/ 271420 h 452"/>
              <a:gd name="T38" fmla="*/ 325765 w 461"/>
              <a:gd name="T39" fmla="*/ 271420 h 452"/>
              <a:gd name="T40" fmla="*/ 325765 w 461"/>
              <a:gd name="T41" fmla="*/ 155772 h 45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61" h="452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0" y="451"/>
                </a:cubicBez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0" y="0"/>
                </a:cubicBezTo>
                <a:close/>
                <a:moveTo>
                  <a:pt x="230" y="407"/>
                </a:moveTo>
                <a:lnTo>
                  <a:pt x="230" y="407"/>
                </a:lnTo>
                <a:cubicBezTo>
                  <a:pt x="132" y="407"/>
                  <a:pt x="53" y="327"/>
                  <a:pt x="53" y="221"/>
                </a:cubicBezTo>
                <a:cubicBezTo>
                  <a:pt x="53" y="123"/>
                  <a:pt x="132" y="44"/>
                  <a:pt x="230" y="44"/>
                </a:cubicBez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0" y="407"/>
                </a:cubicBezTo>
                <a:close/>
                <a:moveTo>
                  <a:pt x="275" y="132"/>
                </a:moveTo>
                <a:lnTo>
                  <a:pt x="275" y="132"/>
                </a:lnTo>
                <a:cubicBezTo>
                  <a:pt x="185" y="132"/>
                  <a:pt x="185" y="132"/>
                  <a:pt x="185" y="132"/>
                </a:cubicBezTo>
                <a:cubicBezTo>
                  <a:pt x="185" y="230"/>
                  <a:pt x="185" y="230"/>
                  <a:pt x="18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230" y="327"/>
                  <a:pt x="230" y="327"/>
                  <a:pt x="230" y="327"/>
                </a:cubicBezTo>
                <a:cubicBezTo>
                  <a:pt x="328" y="230"/>
                  <a:pt x="328" y="230"/>
                  <a:pt x="328" y="230"/>
                </a:cubicBezTo>
                <a:cubicBezTo>
                  <a:pt x="275" y="230"/>
                  <a:pt x="275" y="230"/>
                  <a:pt x="275" y="230"/>
                </a:cubicBezTo>
                <a:lnTo>
                  <a:pt x="275" y="13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4" name="Freeform 12"/>
          <p:cNvSpPr>
            <a:spLocks noChangeArrowheads="1"/>
          </p:cNvSpPr>
          <p:nvPr/>
        </p:nvSpPr>
        <p:spPr bwMode="auto">
          <a:xfrm>
            <a:off x="2905697" y="2146845"/>
            <a:ext cx="294392" cy="289228"/>
          </a:xfrm>
          <a:custGeom>
            <a:avLst/>
            <a:gdLst>
              <a:gd name="T0" fmla="*/ 272051 w 461"/>
              <a:gd name="T1" fmla="*/ 532220 h 452"/>
              <a:gd name="T2" fmla="*/ 272051 w 461"/>
              <a:gd name="T3" fmla="*/ 532220 h 452"/>
              <a:gd name="T4" fmla="*/ 541747 w 461"/>
              <a:gd name="T5" fmla="*/ 260800 h 452"/>
              <a:gd name="T6" fmla="*/ 272051 w 461"/>
              <a:gd name="T7" fmla="*/ 0 h 452"/>
              <a:gd name="T8" fmla="*/ 0 w 461"/>
              <a:gd name="T9" fmla="*/ 260800 h 452"/>
              <a:gd name="T10" fmla="*/ 272051 w 461"/>
              <a:gd name="T11" fmla="*/ 532220 h 452"/>
              <a:gd name="T12" fmla="*/ 272051 w 461"/>
              <a:gd name="T13" fmla="*/ 51924 h 452"/>
              <a:gd name="T14" fmla="*/ 272051 w 461"/>
              <a:gd name="T15" fmla="*/ 51924 h 452"/>
              <a:gd name="T16" fmla="*/ 479329 w 461"/>
              <a:gd name="T17" fmla="*/ 260800 h 452"/>
              <a:gd name="T18" fmla="*/ 272051 w 461"/>
              <a:gd name="T19" fmla="*/ 480296 h 452"/>
              <a:gd name="T20" fmla="*/ 62419 w 461"/>
              <a:gd name="T21" fmla="*/ 260800 h 452"/>
              <a:gd name="T22" fmla="*/ 272051 w 461"/>
              <a:gd name="T23" fmla="*/ 51924 h 452"/>
              <a:gd name="T24" fmla="*/ 219054 w 461"/>
              <a:gd name="T25" fmla="*/ 376448 h 452"/>
              <a:gd name="T26" fmla="*/ 219054 w 461"/>
              <a:gd name="T27" fmla="*/ 376448 h 452"/>
              <a:gd name="T28" fmla="*/ 323871 w 461"/>
              <a:gd name="T29" fmla="*/ 376448 h 452"/>
              <a:gd name="T30" fmla="*/ 323871 w 461"/>
              <a:gd name="T31" fmla="*/ 260800 h 452"/>
              <a:gd name="T32" fmla="*/ 386289 w 461"/>
              <a:gd name="T33" fmla="*/ 260800 h 452"/>
              <a:gd name="T34" fmla="*/ 272051 w 461"/>
              <a:gd name="T35" fmla="*/ 145151 h 452"/>
              <a:gd name="T36" fmla="*/ 156636 w 461"/>
              <a:gd name="T37" fmla="*/ 260800 h 452"/>
              <a:gd name="T38" fmla="*/ 219054 w 461"/>
              <a:gd name="T39" fmla="*/ 260800 h 452"/>
              <a:gd name="T40" fmla="*/ 219054 w 461"/>
              <a:gd name="T41" fmla="*/ 376448 h 45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61" h="452">
                <a:moveTo>
                  <a:pt x="231" y="451"/>
                </a:moveTo>
                <a:lnTo>
                  <a:pt x="231" y="451"/>
                </a:ln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1" y="451"/>
                </a:cubicBezTo>
                <a:close/>
                <a:moveTo>
                  <a:pt x="231" y="44"/>
                </a:moveTo>
                <a:lnTo>
                  <a:pt x="231" y="44"/>
                </a:ln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lose/>
                <a:moveTo>
                  <a:pt x="186" y="319"/>
                </a:moveTo>
                <a:lnTo>
                  <a:pt x="186" y="319"/>
                </a:lnTo>
                <a:cubicBezTo>
                  <a:pt x="275" y="319"/>
                  <a:pt x="275" y="319"/>
                  <a:pt x="275" y="319"/>
                </a:cubicBezTo>
                <a:cubicBezTo>
                  <a:pt x="275" y="221"/>
                  <a:pt x="275" y="221"/>
                  <a:pt x="275" y="221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31" y="123"/>
                  <a:pt x="231" y="123"/>
                  <a:pt x="23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186" y="221"/>
                  <a:pt x="186" y="221"/>
                  <a:pt x="186" y="221"/>
                </a:cubicBezTo>
                <a:lnTo>
                  <a:pt x="186" y="31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5" name="Freeform 13"/>
          <p:cNvSpPr>
            <a:spLocks noChangeArrowheads="1"/>
          </p:cNvSpPr>
          <p:nvPr/>
        </p:nvSpPr>
        <p:spPr bwMode="auto">
          <a:xfrm>
            <a:off x="3536661" y="2146845"/>
            <a:ext cx="296113" cy="289228"/>
          </a:xfrm>
          <a:custGeom>
            <a:avLst/>
            <a:gdLst>
              <a:gd name="T0" fmla="*/ 0 w 462"/>
              <a:gd name="T1" fmla="*/ 260800 h 452"/>
              <a:gd name="T2" fmla="*/ 0 w 462"/>
              <a:gd name="T3" fmla="*/ 260800 h 452"/>
              <a:gd name="T4" fmla="*/ 273050 w 462"/>
              <a:gd name="T5" fmla="*/ 532220 h 452"/>
              <a:gd name="T6" fmla="*/ 544918 w 462"/>
              <a:gd name="T7" fmla="*/ 260800 h 452"/>
              <a:gd name="T8" fmla="*/ 273050 w 462"/>
              <a:gd name="T9" fmla="*/ 0 h 452"/>
              <a:gd name="T10" fmla="*/ 0 w 462"/>
              <a:gd name="T11" fmla="*/ 260800 h 452"/>
              <a:gd name="T12" fmla="*/ 482270 w 462"/>
              <a:gd name="T13" fmla="*/ 260800 h 452"/>
              <a:gd name="T14" fmla="*/ 482270 w 462"/>
              <a:gd name="T15" fmla="*/ 260800 h 452"/>
              <a:gd name="T16" fmla="*/ 273050 w 462"/>
              <a:gd name="T17" fmla="*/ 480296 h 452"/>
              <a:gd name="T18" fmla="*/ 62648 w 462"/>
              <a:gd name="T19" fmla="*/ 260800 h 452"/>
              <a:gd name="T20" fmla="*/ 273050 w 462"/>
              <a:gd name="T21" fmla="*/ 51924 h 452"/>
              <a:gd name="T22" fmla="*/ 482270 w 462"/>
              <a:gd name="T23" fmla="*/ 260800 h 452"/>
              <a:gd name="T24" fmla="*/ 157211 w 462"/>
              <a:gd name="T25" fmla="*/ 207696 h 452"/>
              <a:gd name="T26" fmla="*/ 157211 w 462"/>
              <a:gd name="T27" fmla="*/ 207696 h 452"/>
              <a:gd name="T28" fmla="*/ 157211 w 462"/>
              <a:gd name="T29" fmla="*/ 313904 h 452"/>
              <a:gd name="T30" fmla="*/ 283688 w 462"/>
              <a:gd name="T31" fmla="*/ 313904 h 452"/>
              <a:gd name="T32" fmla="*/ 283688 w 462"/>
              <a:gd name="T33" fmla="*/ 385889 h 452"/>
              <a:gd name="T34" fmla="*/ 387707 w 462"/>
              <a:gd name="T35" fmla="*/ 260800 h 452"/>
              <a:gd name="T36" fmla="*/ 283688 w 462"/>
              <a:gd name="T37" fmla="*/ 145151 h 452"/>
              <a:gd name="T38" fmla="*/ 283688 w 462"/>
              <a:gd name="T39" fmla="*/ 207696 h 452"/>
              <a:gd name="T40" fmla="*/ 157211 w 462"/>
              <a:gd name="T41" fmla="*/ 207696 h 45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62" h="452">
                <a:moveTo>
                  <a:pt x="0" y="221"/>
                </a:moveTo>
                <a:lnTo>
                  <a:pt x="0" y="221"/>
                </a:lnTo>
                <a:cubicBezTo>
                  <a:pt x="0" y="354"/>
                  <a:pt x="106" y="451"/>
                  <a:pt x="231" y="451"/>
                </a:cubicBezTo>
                <a:cubicBezTo>
                  <a:pt x="355" y="451"/>
                  <a:pt x="461" y="354"/>
                  <a:pt x="461" y="221"/>
                </a:cubicBezTo>
                <a:cubicBezTo>
                  <a:pt x="461" y="97"/>
                  <a:pt x="355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lose/>
                <a:moveTo>
                  <a:pt x="408" y="221"/>
                </a:moveTo>
                <a:lnTo>
                  <a:pt x="408" y="221"/>
                </a:lnTo>
                <a:cubicBezTo>
                  <a:pt x="408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ubicBezTo>
                  <a:pt x="328" y="44"/>
                  <a:pt x="408" y="123"/>
                  <a:pt x="408" y="221"/>
                </a:cubicBezTo>
                <a:close/>
                <a:moveTo>
                  <a:pt x="133" y="176"/>
                </a:moveTo>
                <a:lnTo>
                  <a:pt x="133" y="176"/>
                </a:lnTo>
                <a:cubicBezTo>
                  <a:pt x="133" y="266"/>
                  <a:pt x="133" y="266"/>
                  <a:pt x="133" y="266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40" y="327"/>
                  <a:pt x="240" y="327"/>
                  <a:pt x="240" y="327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40" y="123"/>
                  <a:pt x="240" y="123"/>
                  <a:pt x="240" y="123"/>
                </a:cubicBezTo>
                <a:cubicBezTo>
                  <a:pt x="240" y="176"/>
                  <a:pt x="240" y="176"/>
                  <a:pt x="240" y="176"/>
                </a:cubicBezTo>
                <a:lnTo>
                  <a:pt x="133" y="176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6" name="Freeform 14"/>
          <p:cNvSpPr>
            <a:spLocks noChangeArrowheads="1"/>
          </p:cNvSpPr>
          <p:nvPr/>
        </p:nvSpPr>
        <p:spPr bwMode="auto">
          <a:xfrm>
            <a:off x="8599863" y="2886267"/>
            <a:ext cx="293531" cy="73168"/>
          </a:xfrm>
          <a:custGeom>
            <a:avLst/>
            <a:gdLst>
              <a:gd name="T0" fmla="*/ 62236 w 461"/>
              <a:gd name="T1" fmla="*/ 0 h 116"/>
              <a:gd name="T2" fmla="*/ 62236 w 461"/>
              <a:gd name="T3" fmla="*/ 0 h 116"/>
              <a:gd name="T4" fmla="*/ 0 w 461"/>
              <a:gd name="T5" fmla="*/ 61653 h 116"/>
              <a:gd name="T6" fmla="*/ 62236 w 461"/>
              <a:gd name="T7" fmla="*/ 133775 h 116"/>
              <a:gd name="T8" fmla="*/ 135041 w 461"/>
              <a:gd name="T9" fmla="*/ 61653 h 116"/>
              <a:gd name="T10" fmla="*/ 62236 w 461"/>
              <a:gd name="T11" fmla="*/ 0 h 116"/>
              <a:gd name="T12" fmla="*/ 270081 w 461"/>
              <a:gd name="T13" fmla="*/ 0 h 116"/>
              <a:gd name="T14" fmla="*/ 270081 w 461"/>
              <a:gd name="T15" fmla="*/ 0 h 116"/>
              <a:gd name="T16" fmla="*/ 207845 w 461"/>
              <a:gd name="T17" fmla="*/ 61653 h 116"/>
              <a:gd name="T18" fmla="*/ 270081 w 461"/>
              <a:gd name="T19" fmla="*/ 133775 h 116"/>
              <a:gd name="T20" fmla="*/ 333492 w 461"/>
              <a:gd name="T21" fmla="*/ 61653 h 116"/>
              <a:gd name="T22" fmla="*/ 270081 w 461"/>
              <a:gd name="T23" fmla="*/ 0 h 116"/>
              <a:gd name="T24" fmla="*/ 477927 w 461"/>
              <a:gd name="T25" fmla="*/ 0 h 116"/>
              <a:gd name="T26" fmla="*/ 477927 w 461"/>
              <a:gd name="T27" fmla="*/ 0 h 116"/>
              <a:gd name="T28" fmla="*/ 405122 w 461"/>
              <a:gd name="T29" fmla="*/ 61653 h 116"/>
              <a:gd name="T30" fmla="*/ 477927 w 461"/>
              <a:gd name="T31" fmla="*/ 133775 h 116"/>
              <a:gd name="T32" fmla="*/ 540163 w 461"/>
              <a:gd name="T33" fmla="*/ 61653 h 116"/>
              <a:gd name="T34" fmla="*/ 477927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7" name="Freeform 15"/>
          <p:cNvSpPr>
            <a:spLocks noChangeArrowheads="1"/>
          </p:cNvSpPr>
          <p:nvPr/>
        </p:nvSpPr>
        <p:spPr bwMode="auto">
          <a:xfrm>
            <a:off x="8631713" y="3395859"/>
            <a:ext cx="241023" cy="316773"/>
          </a:xfrm>
          <a:custGeom>
            <a:avLst/>
            <a:gdLst>
              <a:gd name="T0" fmla="*/ 316989 w 373"/>
              <a:gd name="T1" fmla="*/ 364390 h 497"/>
              <a:gd name="T2" fmla="*/ 316989 w 373"/>
              <a:gd name="T3" fmla="*/ 364390 h 497"/>
              <a:gd name="T4" fmla="*/ 411133 w 373"/>
              <a:gd name="T5" fmla="*/ 302091 h 497"/>
              <a:gd name="T6" fmla="*/ 358698 w 373"/>
              <a:gd name="T7" fmla="*/ 156335 h 497"/>
              <a:gd name="T8" fmla="*/ 327714 w 373"/>
              <a:gd name="T9" fmla="*/ 135177 h 497"/>
              <a:gd name="T10" fmla="*/ 390874 w 373"/>
              <a:gd name="T11" fmla="*/ 19983 h 497"/>
              <a:gd name="T12" fmla="*/ 358698 w 373"/>
              <a:gd name="T13" fmla="*/ 0 h 497"/>
              <a:gd name="T14" fmla="*/ 232379 w 373"/>
              <a:gd name="T15" fmla="*/ 208055 h 497"/>
              <a:gd name="T16" fmla="*/ 178753 w 373"/>
              <a:gd name="T17" fmla="*/ 156335 h 497"/>
              <a:gd name="T18" fmla="*/ 104869 w 373"/>
              <a:gd name="T19" fmla="*/ 115194 h 497"/>
              <a:gd name="T20" fmla="*/ 0 w 373"/>
              <a:gd name="T21" fmla="*/ 302091 h 497"/>
              <a:gd name="T22" fmla="*/ 63160 w 373"/>
              <a:gd name="T23" fmla="*/ 343232 h 497"/>
              <a:gd name="T24" fmla="*/ 147769 w 373"/>
              <a:gd name="T25" fmla="*/ 364390 h 497"/>
              <a:gd name="T26" fmla="*/ 21450 w 373"/>
              <a:gd name="T27" fmla="*/ 572445 h 497"/>
              <a:gd name="T28" fmla="*/ 63160 w 373"/>
              <a:gd name="T29" fmla="*/ 583025 h 497"/>
              <a:gd name="T30" fmla="*/ 126319 w 373"/>
              <a:gd name="T31" fmla="*/ 479585 h 497"/>
              <a:gd name="T32" fmla="*/ 157303 w 373"/>
              <a:gd name="T33" fmla="*/ 500743 h 497"/>
              <a:gd name="T34" fmla="*/ 316989 w 373"/>
              <a:gd name="T35" fmla="*/ 469006 h 497"/>
              <a:gd name="T36" fmla="*/ 316989 w 373"/>
              <a:gd name="T37" fmla="*/ 364390 h 497"/>
              <a:gd name="T38" fmla="*/ 347973 w 373"/>
              <a:gd name="T39" fmla="*/ 188072 h 497"/>
              <a:gd name="T40" fmla="*/ 347973 w 373"/>
              <a:gd name="T41" fmla="*/ 188072 h 497"/>
              <a:gd name="T42" fmla="*/ 380149 w 373"/>
              <a:gd name="T43" fmla="*/ 280933 h 497"/>
              <a:gd name="T44" fmla="*/ 275280 w 373"/>
              <a:gd name="T45" fmla="*/ 312670 h 497"/>
              <a:gd name="T46" fmla="*/ 232379 w 373"/>
              <a:gd name="T47" fmla="*/ 291512 h 497"/>
              <a:gd name="T48" fmla="*/ 232379 w 373"/>
              <a:gd name="T49" fmla="*/ 291512 h 497"/>
              <a:gd name="T50" fmla="*/ 306264 w 373"/>
              <a:gd name="T51" fmla="*/ 166914 h 497"/>
              <a:gd name="T52" fmla="*/ 347973 w 373"/>
              <a:gd name="T53" fmla="*/ 188072 h 497"/>
              <a:gd name="T54" fmla="*/ 84610 w 373"/>
              <a:gd name="T55" fmla="*/ 312670 h 497"/>
              <a:gd name="T56" fmla="*/ 84610 w 373"/>
              <a:gd name="T57" fmla="*/ 312670 h 497"/>
              <a:gd name="T58" fmla="*/ 52434 w 373"/>
              <a:gd name="T59" fmla="*/ 291512 h 497"/>
              <a:gd name="T60" fmla="*/ 126319 w 373"/>
              <a:gd name="T61" fmla="*/ 166914 h 497"/>
              <a:gd name="T62" fmla="*/ 157303 w 373"/>
              <a:gd name="T63" fmla="*/ 188072 h 497"/>
              <a:gd name="T64" fmla="*/ 189479 w 373"/>
              <a:gd name="T65" fmla="*/ 291512 h 497"/>
              <a:gd name="T66" fmla="*/ 84610 w 373"/>
              <a:gd name="T67" fmla="*/ 312670 h 497"/>
              <a:gd name="T68" fmla="*/ 178753 w 373"/>
              <a:gd name="T69" fmla="*/ 469006 h 497"/>
              <a:gd name="T70" fmla="*/ 178753 w 373"/>
              <a:gd name="T71" fmla="*/ 469006 h 497"/>
              <a:gd name="T72" fmla="*/ 137044 w 373"/>
              <a:gd name="T73" fmla="*/ 447847 h 497"/>
              <a:gd name="T74" fmla="*/ 210929 w 373"/>
              <a:gd name="T75" fmla="*/ 322074 h 497"/>
              <a:gd name="T76" fmla="*/ 210929 w 373"/>
              <a:gd name="T77" fmla="*/ 322074 h 497"/>
              <a:gd name="T78" fmla="*/ 253830 w 373"/>
              <a:gd name="T79" fmla="*/ 343232 h 497"/>
              <a:gd name="T80" fmla="*/ 284814 w 373"/>
              <a:gd name="T81" fmla="*/ 447847 h 497"/>
              <a:gd name="T82" fmla="*/ 178753 w 373"/>
              <a:gd name="T83" fmla="*/ 469006 h 49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73" h="497">
                <a:moveTo>
                  <a:pt x="266" y="310"/>
                </a:moveTo>
                <a:lnTo>
                  <a:pt x="266" y="310"/>
                </a:lnTo>
                <a:cubicBezTo>
                  <a:pt x="301" y="301"/>
                  <a:pt x="328" y="292"/>
                  <a:pt x="345" y="257"/>
                </a:cubicBezTo>
                <a:cubicBezTo>
                  <a:pt x="372" y="213"/>
                  <a:pt x="354" y="160"/>
                  <a:pt x="301" y="133"/>
                </a:cubicBezTo>
                <a:cubicBezTo>
                  <a:pt x="275" y="115"/>
                  <a:pt x="275" y="115"/>
                  <a:pt x="275" y="115"/>
                </a:cubicBezTo>
                <a:cubicBezTo>
                  <a:pt x="328" y="17"/>
                  <a:pt x="328" y="17"/>
                  <a:pt x="328" y="17"/>
                </a:cubicBezTo>
                <a:cubicBezTo>
                  <a:pt x="301" y="0"/>
                  <a:pt x="301" y="0"/>
                  <a:pt x="301" y="0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186" y="160"/>
                  <a:pt x="168" y="142"/>
                  <a:pt x="150" y="133"/>
                </a:cubicBezTo>
                <a:cubicBezTo>
                  <a:pt x="88" y="98"/>
                  <a:pt x="88" y="98"/>
                  <a:pt x="88" y="98"/>
                </a:cubicBezTo>
                <a:cubicBezTo>
                  <a:pt x="0" y="257"/>
                  <a:pt x="0" y="257"/>
                  <a:pt x="0" y="257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79" y="301"/>
                  <a:pt x="106" y="310"/>
                  <a:pt x="124" y="310"/>
                </a:cubicBezTo>
                <a:cubicBezTo>
                  <a:pt x="18" y="487"/>
                  <a:pt x="18" y="487"/>
                  <a:pt x="18" y="487"/>
                </a:cubicBezTo>
                <a:cubicBezTo>
                  <a:pt x="53" y="496"/>
                  <a:pt x="53" y="496"/>
                  <a:pt x="53" y="496"/>
                </a:cubicBezTo>
                <a:cubicBezTo>
                  <a:pt x="106" y="408"/>
                  <a:pt x="106" y="408"/>
                  <a:pt x="106" y="408"/>
                </a:cubicBezTo>
                <a:cubicBezTo>
                  <a:pt x="132" y="426"/>
                  <a:pt x="132" y="426"/>
                  <a:pt x="132" y="426"/>
                </a:cubicBezTo>
                <a:cubicBezTo>
                  <a:pt x="186" y="452"/>
                  <a:pt x="239" y="443"/>
                  <a:pt x="266" y="399"/>
                </a:cubicBezTo>
                <a:cubicBezTo>
                  <a:pt x="284" y="364"/>
                  <a:pt x="284" y="336"/>
                  <a:pt x="266" y="310"/>
                </a:cubicBezTo>
                <a:close/>
                <a:moveTo>
                  <a:pt x="292" y="160"/>
                </a:moveTo>
                <a:lnTo>
                  <a:pt x="292" y="160"/>
                </a:lnTo>
                <a:cubicBezTo>
                  <a:pt x="328" y="177"/>
                  <a:pt x="337" y="213"/>
                  <a:pt x="319" y="239"/>
                </a:cubicBezTo>
                <a:cubicBezTo>
                  <a:pt x="292" y="274"/>
                  <a:pt x="257" y="283"/>
                  <a:pt x="231" y="266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257" y="142"/>
                  <a:pt x="257" y="142"/>
                  <a:pt x="257" y="142"/>
                </a:cubicBezTo>
                <a:lnTo>
                  <a:pt x="292" y="160"/>
                </a:lnTo>
                <a:close/>
                <a:moveTo>
                  <a:pt x="71" y="266"/>
                </a:moveTo>
                <a:lnTo>
                  <a:pt x="71" y="266"/>
                </a:lnTo>
                <a:cubicBezTo>
                  <a:pt x="44" y="248"/>
                  <a:pt x="44" y="248"/>
                  <a:pt x="44" y="248"/>
                </a:cubicBezTo>
                <a:cubicBezTo>
                  <a:pt x="106" y="142"/>
                  <a:pt x="106" y="142"/>
                  <a:pt x="106" y="142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68" y="177"/>
                  <a:pt x="177" y="213"/>
                  <a:pt x="159" y="248"/>
                </a:cubicBezTo>
                <a:cubicBezTo>
                  <a:pt x="142" y="274"/>
                  <a:pt x="106" y="283"/>
                  <a:pt x="71" y="266"/>
                </a:cubicBezTo>
                <a:close/>
                <a:moveTo>
                  <a:pt x="150" y="399"/>
                </a:moveTo>
                <a:lnTo>
                  <a:pt x="150" y="399"/>
                </a:lnTo>
                <a:cubicBezTo>
                  <a:pt x="115" y="381"/>
                  <a:pt x="115" y="381"/>
                  <a:pt x="115" y="381"/>
                </a:cubicBezTo>
                <a:cubicBezTo>
                  <a:pt x="177" y="274"/>
                  <a:pt x="177" y="274"/>
                  <a:pt x="177" y="274"/>
                </a:cubicBezTo>
                <a:cubicBezTo>
                  <a:pt x="213" y="292"/>
                  <a:pt x="213" y="292"/>
                  <a:pt x="213" y="292"/>
                </a:cubicBezTo>
                <a:cubicBezTo>
                  <a:pt x="248" y="310"/>
                  <a:pt x="257" y="345"/>
                  <a:pt x="239" y="381"/>
                </a:cubicBezTo>
                <a:cubicBezTo>
                  <a:pt x="222" y="408"/>
                  <a:pt x="186" y="417"/>
                  <a:pt x="150" y="39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8" name="Freeform 16"/>
          <p:cNvSpPr>
            <a:spLocks noChangeArrowheads="1"/>
          </p:cNvSpPr>
          <p:nvPr/>
        </p:nvSpPr>
        <p:spPr bwMode="auto">
          <a:xfrm>
            <a:off x="489444" y="3519813"/>
            <a:ext cx="66281" cy="73168"/>
          </a:xfrm>
          <a:custGeom>
            <a:avLst/>
            <a:gdLst>
              <a:gd name="T0" fmla="*/ 61119 w 108"/>
              <a:gd name="T1" fmla="*/ 0 h 116"/>
              <a:gd name="T2" fmla="*/ 61119 w 108"/>
              <a:gd name="T3" fmla="*/ 0 h 116"/>
              <a:gd name="T4" fmla="*/ 0 w 108"/>
              <a:gd name="T5" fmla="*/ 61653 h 116"/>
              <a:gd name="T6" fmla="*/ 61119 w 108"/>
              <a:gd name="T7" fmla="*/ 133775 h 116"/>
              <a:gd name="T8" fmla="*/ 121105 w 108"/>
              <a:gd name="T9" fmla="*/ 61653 h 116"/>
              <a:gd name="T10" fmla="*/ 61119 w 108"/>
              <a:gd name="T11" fmla="*/ 0 h 1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8" h="116">
                <a:moveTo>
                  <a:pt x="54" y="0"/>
                </a:moveTo>
                <a:lnTo>
                  <a:pt x="54" y="0"/>
                </a:lnTo>
                <a:cubicBezTo>
                  <a:pt x="18" y="0"/>
                  <a:pt x="0" y="26"/>
                  <a:pt x="0" y="53"/>
                </a:cubicBezTo>
                <a:cubicBezTo>
                  <a:pt x="0" y="88"/>
                  <a:pt x="18" y="115"/>
                  <a:pt x="54" y="115"/>
                </a:cubicBezTo>
                <a:cubicBezTo>
                  <a:pt x="80" y="115"/>
                  <a:pt x="107" y="88"/>
                  <a:pt x="107" y="53"/>
                </a:cubicBezTo>
                <a:cubicBezTo>
                  <a:pt x="107" y="26"/>
                  <a:pt x="80" y="0"/>
                  <a:pt x="54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9" name="Freeform 17"/>
          <p:cNvSpPr>
            <a:spLocks noChangeArrowheads="1"/>
          </p:cNvSpPr>
          <p:nvPr/>
        </p:nvSpPr>
        <p:spPr bwMode="auto">
          <a:xfrm>
            <a:off x="9287639" y="2886267"/>
            <a:ext cx="179045" cy="73168"/>
          </a:xfrm>
          <a:custGeom>
            <a:avLst/>
            <a:gdLst>
              <a:gd name="T0" fmla="*/ 61622 w 284"/>
              <a:gd name="T1" fmla="*/ 0 h 116"/>
              <a:gd name="T2" fmla="*/ 61622 w 284"/>
              <a:gd name="T3" fmla="*/ 0 h 116"/>
              <a:gd name="T4" fmla="*/ 0 w 284"/>
              <a:gd name="T5" fmla="*/ 61653 h 116"/>
              <a:gd name="T6" fmla="*/ 61622 w 284"/>
              <a:gd name="T7" fmla="*/ 133775 h 116"/>
              <a:gd name="T8" fmla="*/ 123244 w 284"/>
              <a:gd name="T9" fmla="*/ 61653 h 116"/>
              <a:gd name="T10" fmla="*/ 61622 w 284"/>
              <a:gd name="T11" fmla="*/ 0 h 116"/>
              <a:gd name="T12" fmla="*/ 267415 w 284"/>
              <a:gd name="T13" fmla="*/ 0 h 116"/>
              <a:gd name="T14" fmla="*/ 267415 w 284"/>
              <a:gd name="T15" fmla="*/ 0 h 116"/>
              <a:gd name="T16" fmla="*/ 205794 w 284"/>
              <a:gd name="T17" fmla="*/ 61653 h 116"/>
              <a:gd name="T18" fmla="*/ 267415 w 284"/>
              <a:gd name="T19" fmla="*/ 133775 h 116"/>
              <a:gd name="T20" fmla="*/ 329037 w 284"/>
              <a:gd name="T21" fmla="*/ 61653 h 116"/>
              <a:gd name="T22" fmla="*/ 267415 w 284"/>
              <a:gd name="T23" fmla="*/ 0 h 11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4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06" y="88"/>
                  <a:pt x="106" y="53"/>
                </a:cubicBezTo>
                <a:cubicBezTo>
                  <a:pt x="106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195" y="0"/>
                  <a:pt x="177" y="26"/>
                  <a:pt x="177" y="53"/>
                </a:cubicBezTo>
                <a:cubicBezTo>
                  <a:pt x="177" y="88"/>
                  <a:pt x="195" y="115"/>
                  <a:pt x="230" y="115"/>
                </a:cubicBezTo>
                <a:cubicBezTo>
                  <a:pt x="257" y="115"/>
                  <a:pt x="283" y="88"/>
                  <a:pt x="283" y="53"/>
                </a:cubicBezTo>
                <a:cubicBezTo>
                  <a:pt x="283" y="26"/>
                  <a:pt x="257" y="0"/>
                  <a:pt x="230" y="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0" name="Freeform 18"/>
          <p:cNvSpPr>
            <a:spLocks noChangeArrowheads="1"/>
          </p:cNvSpPr>
          <p:nvPr/>
        </p:nvSpPr>
        <p:spPr bwMode="auto">
          <a:xfrm>
            <a:off x="6153480" y="2215707"/>
            <a:ext cx="123955" cy="144613"/>
          </a:xfrm>
          <a:custGeom>
            <a:avLst/>
            <a:gdLst>
              <a:gd name="T0" fmla="*/ 0 w 196"/>
              <a:gd name="T1" fmla="*/ 0 h 231"/>
              <a:gd name="T2" fmla="*/ 0 w 196"/>
              <a:gd name="T3" fmla="*/ 265545 h 231"/>
              <a:gd name="T4" fmla="*/ 227434 w 196"/>
              <a:gd name="T5" fmla="*/ 132773 h 231"/>
              <a:gd name="T6" fmla="*/ 0 w 196"/>
              <a:gd name="T7" fmla="*/ 0 h 2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" h="231">
                <a:moveTo>
                  <a:pt x="0" y="0"/>
                </a:moveTo>
                <a:lnTo>
                  <a:pt x="0" y="230"/>
                </a:lnTo>
                <a:lnTo>
                  <a:pt x="195" y="115"/>
                </a:lnTo>
                <a:lnTo>
                  <a:pt x="0" y="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1" name="Freeform 19"/>
          <p:cNvSpPr>
            <a:spLocks noChangeArrowheads="1"/>
          </p:cNvSpPr>
          <p:nvPr/>
        </p:nvSpPr>
        <p:spPr bwMode="auto">
          <a:xfrm>
            <a:off x="5510466" y="2227759"/>
            <a:ext cx="147196" cy="128259"/>
          </a:xfrm>
          <a:custGeom>
            <a:avLst/>
            <a:gdLst>
              <a:gd name="T0" fmla="*/ 0 w 231"/>
              <a:gd name="T1" fmla="*/ 235383 h 205"/>
              <a:gd name="T2" fmla="*/ 270288 w 231"/>
              <a:gd name="T3" fmla="*/ 235383 h 205"/>
              <a:gd name="T4" fmla="*/ 135144 w 231"/>
              <a:gd name="T5" fmla="*/ 0 h 205"/>
              <a:gd name="T6" fmla="*/ 0 w 231"/>
              <a:gd name="T7" fmla="*/ 235383 h 20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31" h="205">
                <a:moveTo>
                  <a:pt x="0" y="204"/>
                </a:moveTo>
                <a:lnTo>
                  <a:pt x="230" y="204"/>
                </a:lnTo>
                <a:lnTo>
                  <a:pt x="115" y="0"/>
                </a:lnTo>
                <a:lnTo>
                  <a:pt x="0" y="204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2" name="Freeform 20"/>
          <p:cNvSpPr>
            <a:spLocks noChangeArrowheads="1"/>
          </p:cNvSpPr>
          <p:nvPr/>
        </p:nvSpPr>
        <p:spPr bwMode="auto">
          <a:xfrm>
            <a:off x="4876920" y="2227759"/>
            <a:ext cx="149779" cy="128259"/>
          </a:xfrm>
          <a:custGeom>
            <a:avLst/>
            <a:gdLst>
              <a:gd name="T0" fmla="*/ 275034 w 232"/>
              <a:gd name="T1" fmla="*/ 0 h 205"/>
              <a:gd name="T2" fmla="*/ 0 w 232"/>
              <a:gd name="T3" fmla="*/ 0 h 205"/>
              <a:gd name="T4" fmla="*/ 136922 w 232"/>
              <a:gd name="T5" fmla="*/ 235383 h 205"/>
              <a:gd name="T6" fmla="*/ 275034 w 232"/>
              <a:gd name="T7" fmla="*/ 0 h 20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32" h="205">
                <a:moveTo>
                  <a:pt x="231" y="0"/>
                </a:moveTo>
                <a:lnTo>
                  <a:pt x="0" y="0"/>
                </a:lnTo>
                <a:lnTo>
                  <a:pt x="115" y="204"/>
                </a:lnTo>
                <a:lnTo>
                  <a:pt x="231" y="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3" name="Freeform 21"/>
          <p:cNvSpPr>
            <a:spLocks noChangeArrowheads="1"/>
          </p:cNvSpPr>
          <p:nvPr/>
        </p:nvSpPr>
        <p:spPr bwMode="auto">
          <a:xfrm>
            <a:off x="4258008" y="2215707"/>
            <a:ext cx="123955" cy="144613"/>
          </a:xfrm>
          <a:custGeom>
            <a:avLst/>
            <a:gdLst>
              <a:gd name="T0" fmla="*/ 227428 w 195"/>
              <a:gd name="T1" fmla="*/ 0 h 231"/>
              <a:gd name="T2" fmla="*/ 227428 w 195"/>
              <a:gd name="T3" fmla="*/ 265545 h 231"/>
              <a:gd name="T4" fmla="*/ 0 w 195"/>
              <a:gd name="T5" fmla="*/ 132773 h 231"/>
              <a:gd name="T6" fmla="*/ 227428 w 195"/>
              <a:gd name="T7" fmla="*/ 0 h 2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5" h="231">
                <a:moveTo>
                  <a:pt x="194" y="0"/>
                </a:moveTo>
                <a:lnTo>
                  <a:pt x="194" y="230"/>
                </a:lnTo>
                <a:lnTo>
                  <a:pt x="0" y="115"/>
                </a:lnTo>
                <a:lnTo>
                  <a:pt x="194" y="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4" name="Freeform 22"/>
          <p:cNvSpPr>
            <a:spLocks noChangeArrowheads="1"/>
          </p:cNvSpPr>
          <p:nvPr/>
        </p:nvSpPr>
        <p:spPr bwMode="auto">
          <a:xfrm>
            <a:off x="8016243" y="2236367"/>
            <a:ext cx="192819" cy="110181"/>
          </a:xfrm>
          <a:custGeom>
            <a:avLst/>
            <a:gdLst>
              <a:gd name="T0" fmla="*/ 334405 w 302"/>
              <a:gd name="T1" fmla="*/ 138654 h 170"/>
              <a:gd name="T2" fmla="*/ 334405 w 302"/>
              <a:gd name="T3" fmla="*/ 138654 h 170"/>
              <a:gd name="T4" fmla="*/ 197817 w 302"/>
              <a:gd name="T5" fmla="*/ 11953 h 170"/>
              <a:gd name="T6" fmla="*/ 176623 w 302"/>
              <a:gd name="T7" fmla="*/ 0 h 170"/>
              <a:gd name="T8" fmla="*/ 156605 w 302"/>
              <a:gd name="T9" fmla="*/ 11953 h 170"/>
              <a:gd name="T10" fmla="*/ 21195 w 302"/>
              <a:gd name="T11" fmla="*/ 138654 h 170"/>
              <a:gd name="T12" fmla="*/ 21195 w 302"/>
              <a:gd name="T13" fmla="*/ 191247 h 170"/>
              <a:gd name="T14" fmla="*/ 62407 w 302"/>
              <a:gd name="T15" fmla="*/ 191247 h 170"/>
              <a:gd name="T16" fmla="*/ 176623 w 302"/>
              <a:gd name="T17" fmla="*/ 75304 h 170"/>
              <a:gd name="T18" fmla="*/ 292016 w 302"/>
              <a:gd name="T19" fmla="*/ 191247 h 170"/>
              <a:gd name="T20" fmla="*/ 334405 w 302"/>
              <a:gd name="T21" fmla="*/ 191247 h 170"/>
              <a:gd name="T22" fmla="*/ 334405 w 302"/>
              <a:gd name="T23" fmla="*/ 138654 h 17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02" h="170">
                <a:moveTo>
                  <a:pt x="284" y="116"/>
                </a:moveTo>
                <a:lnTo>
                  <a:pt x="284" y="116"/>
                </a:lnTo>
                <a:cubicBezTo>
                  <a:pt x="275" y="107"/>
                  <a:pt x="168" y="10"/>
                  <a:pt x="168" y="10"/>
                </a:cubicBezTo>
                <a:cubicBezTo>
                  <a:pt x="168" y="0"/>
                  <a:pt x="159" y="0"/>
                  <a:pt x="150" y="0"/>
                </a:cubicBezTo>
                <a:cubicBezTo>
                  <a:pt x="142" y="0"/>
                  <a:pt x="133" y="0"/>
                  <a:pt x="133" y="10"/>
                </a:cubicBezTo>
                <a:cubicBezTo>
                  <a:pt x="133" y="10"/>
                  <a:pt x="27" y="107"/>
                  <a:pt x="18" y="116"/>
                </a:cubicBezTo>
                <a:cubicBezTo>
                  <a:pt x="9" y="133"/>
                  <a:pt x="0" y="151"/>
                  <a:pt x="18" y="160"/>
                </a:cubicBezTo>
                <a:cubicBezTo>
                  <a:pt x="27" y="169"/>
                  <a:pt x="44" y="169"/>
                  <a:pt x="53" y="160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57" y="169"/>
                  <a:pt x="275" y="169"/>
                  <a:pt x="284" y="160"/>
                </a:cubicBezTo>
                <a:cubicBezTo>
                  <a:pt x="301" y="151"/>
                  <a:pt x="301" y="133"/>
                  <a:pt x="284" y="116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5" name="Freeform 23"/>
          <p:cNvSpPr>
            <a:spLocks noChangeArrowheads="1"/>
          </p:cNvSpPr>
          <p:nvPr/>
        </p:nvSpPr>
        <p:spPr bwMode="auto">
          <a:xfrm>
            <a:off x="7385279" y="2232063"/>
            <a:ext cx="192819" cy="114487"/>
          </a:xfrm>
          <a:custGeom>
            <a:avLst/>
            <a:gdLst>
              <a:gd name="T0" fmla="*/ 333302 w 303"/>
              <a:gd name="T1" fmla="*/ 63695 h 179"/>
              <a:gd name="T2" fmla="*/ 333302 w 303"/>
              <a:gd name="T3" fmla="*/ 63695 h 179"/>
              <a:gd name="T4" fmla="*/ 198338 w 303"/>
              <a:gd name="T5" fmla="*/ 199343 h 179"/>
              <a:gd name="T6" fmla="*/ 177213 w 303"/>
              <a:gd name="T7" fmla="*/ 209958 h 179"/>
              <a:gd name="T8" fmla="*/ 157262 w 303"/>
              <a:gd name="T9" fmla="*/ 199343 h 179"/>
              <a:gd name="T10" fmla="*/ 22298 w 303"/>
              <a:gd name="T11" fmla="*/ 63695 h 179"/>
              <a:gd name="T12" fmla="*/ 22298 w 303"/>
              <a:gd name="T13" fmla="*/ 22411 h 179"/>
              <a:gd name="T14" fmla="*/ 63374 w 303"/>
              <a:gd name="T15" fmla="*/ 22411 h 179"/>
              <a:gd name="T16" fmla="*/ 177213 w 303"/>
              <a:gd name="T17" fmla="*/ 126211 h 179"/>
              <a:gd name="T18" fmla="*/ 291052 w 303"/>
              <a:gd name="T19" fmla="*/ 22411 h 179"/>
              <a:gd name="T20" fmla="*/ 333302 w 303"/>
              <a:gd name="T21" fmla="*/ 22411 h 179"/>
              <a:gd name="T22" fmla="*/ 333302 w 303"/>
              <a:gd name="T23" fmla="*/ 63695 h 17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03" h="179">
                <a:moveTo>
                  <a:pt x="284" y="54"/>
                </a:moveTo>
                <a:lnTo>
                  <a:pt x="284" y="54"/>
                </a:lnTo>
                <a:cubicBezTo>
                  <a:pt x="275" y="72"/>
                  <a:pt x="169" y="169"/>
                  <a:pt x="169" y="169"/>
                </a:cubicBezTo>
                <a:cubicBezTo>
                  <a:pt x="169" y="178"/>
                  <a:pt x="160" y="178"/>
                  <a:pt x="151" y="178"/>
                </a:cubicBezTo>
                <a:cubicBezTo>
                  <a:pt x="142" y="178"/>
                  <a:pt x="134" y="178"/>
                  <a:pt x="134" y="169"/>
                </a:cubicBezTo>
                <a:cubicBezTo>
                  <a:pt x="134" y="169"/>
                  <a:pt x="27" y="72"/>
                  <a:pt x="19" y="54"/>
                </a:cubicBezTo>
                <a:cubicBezTo>
                  <a:pt x="10" y="44"/>
                  <a:pt x="0" y="28"/>
                  <a:pt x="19" y="19"/>
                </a:cubicBezTo>
                <a:cubicBezTo>
                  <a:pt x="27" y="9"/>
                  <a:pt x="45" y="0"/>
                  <a:pt x="54" y="19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248" y="19"/>
                  <a:pt x="248" y="19"/>
                  <a:pt x="248" y="19"/>
                </a:cubicBezTo>
                <a:cubicBezTo>
                  <a:pt x="257" y="0"/>
                  <a:pt x="275" y="9"/>
                  <a:pt x="284" y="19"/>
                </a:cubicBezTo>
                <a:cubicBezTo>
                  <a:pt x="302" y="28"/>
                  <a:pt x="302" y="44"/>
                  <a:pt x="284" y="54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6" name="Freeform 24"/>
          <p:cNvSpPr>
            <a:spLocks noChangeArrowheads="1"/>
          </p:cNvSpPr>
          <p:nvPr/>
        </p:nvSpPr>
        <p:spPr bwMode="auto">
          <a:xfrm>
            <a:off x="8689386" y="2197631"/>
            <a:ext cx="114485" cy="188515"/>
          </a:xfrm>
          <a:custGeom>
            <a:avLst/>
            <a:gdLst>
              <a:gd name="T0" fmla="*/ 63695 w 179"/>
              <a:gd name="T1" fmla="*/ 10643 h 294"/>
              <a:gd name="T2" fmla="*/ 63695 w 179"/>
              <a:gd name="T3" fmla="*/ 10643 h 294"/>
              <a:gd name="T4" fmla="*/ 199342 w 179"/>
              <a:gd name="T5" fmla="*/ 147816 h 294"/>
              <a:gd name="T6" fmla="*/ 209957 w 179"/>
              <a:gd name="T7" fmla="*/ 167919 h 294"/>
              <a:gd name="T8" fmla="*/ 199342 w 179"/>
              <a:gd name="T9" fmla="*/ 199847 h 294"/>
              <a:gd name="T10" fmla="*/ 63695 w 179"/>
              <a:gd name="T11" fmla="*/ 335838 h 294"/>
              <a:gd name="T12" fmla="*/ 10616 w 179"/>
              <a:gd name="T13" fmla="*/ 335838 h 294"/>
              <a:gd name="T14" fmla="*/ 10616 w 179"/>
              <a:gd name="T15" fmla="*/ 283807 h 294"/>
              <a:gd name="T16" fmla="*/ 126210 w 179"/>
              <a:gd name="T17" fmla="*/ 167919 h 294"/>
              <a:gd name="T18" fmla="*/ 10616 w 179"/>
              <a:gd name="T19" fmla="*/ 52031 h 294"/>
              <a:gd name="T20" fmla="*/ 10616 w 179"/>
              <a:gd name="T21" fmla="*/ 10643 h 294"/>
              <a:gd name="T22" fmla="*/ 63695 w 179"/>
              <a:gd name="T23" fmla="*/ 10643 h 29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79" h="294">
                <a:moveTo>
                  <a:pt x="54" y="9"/>
                </a:moveTo>
                <a:lnTo>
                  <a:pt x="54" y="9"/>
                </a:lnTo>
                <a:cubicBezTo>
                  <a:pt x="62" y="18"/>
                  <a:pt x="169" y="125"/>
                  <a:pt x="169" y="125"/>
                </a:cubicBezTo>
                <a:cubicBezTo>
                  <a:pt x="169" y="134"/>
                  <a:pt x="178" y="142"/>
                  <a:pt x="178" y="142"/>
                </a:cubicBezTo>
                <a:cubicBezTo>
                  <a:pt x="178" y="151"/>
                  <a:pt x="169" y="160"/>
                  <a:pt x="169" y="169"/>
                </a:cubicBezTo>
                <a:cubicBezTo>
                  <a:pt x="169" y="169"/>
                  <a:pt x="62" y="275"/>
                  <a:pt x="54" y="284"/>
                </a:cubicBezTo>
                <a:cubicBezTo>
                  <a:pt x="44" y="293"/>
                  <a:pt x="27" y="293"/>
                  <a:pt x="9" y="284"/>
                </a:cubicBezTo>
                <a:cubicBezTo>
                  <a:pt x="0" y="275"/>
                  <a:pt x="0" y="257"/>
                  <a:pt x="9" y="240"/>
                </a:cubicBezTo>
                <a:cubicBezTo>
                  <a:pt x="107" y="142"/>
                  <a:pt x="107" y="142"/>
                  <a:pt x="107" y="142"/>
                </a:cubicBezTo>
                <a:cubicBezTo>
                  <a:pt x="9" y="44"/>
                  <a:pt x="9" y="44"/>
                  <a:pt x="9" y="44"/>
                </a:cubicBezTo>
                <a:cubicBezTo>
                  <a:pt x="0" y="36"/>
                  <a:pt x="0" y="18"/>
                  <a:pt x="9" y="9"/>
                </a:cubicBezTo>
                <a:cubicBezTo>
                  <a:pt x="27" y="0"/>
                  <a:pt x="44" y="0"/>
                  <a:pt x="54" y="9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7" name="Freeform 25"/>
          <p:cNvSpPr>
            <a:spLocks noChangeArrowheads="1"/>
          </p:cNvSpPr>
          <p:nvPr/>
        </p:nvSpPr>
        <p:spPr bwMode="auto">
          <a:xfrm>
            <a:off x="6791329" y="2197631"/>
            <a:ext cx="111904" cy="188515"/>
          </a:xfrm>
          <a:custGeom>
            <a:avLst/>
            <a:gdLst>
              <a:gd name="T0" fmla="*/ 143413 w 177"/>
              <a:gd name="T1" fmla="*/ 10643 h 294"/>
              <a:gd name="T2" fmla="*/ 143413 w 177"/>
              <a:gd name="T3" fmla="*/ 10643 h 294"/>
              <a:gd name="T4" fmla="*/ 9328 w 177"/>
              <a:gd name="T5" fmla="*/ 147816 h 294"/>
              <a:gd name="T6" fmla="*/ 0 w 177"/>
              <a:gd name="T7" fmla="*/ 167919 h 294"/>
              <a:gd name="T8" fmla="*/ 9328 w 177"/>
              <a:gd name="T9" fmla="*/ 199847 h 294"/>
              <a:gd name="T10" fmla="*/ 143413 w 177"/>
              <a:gd name="T11" fmla="*/ 335838 h 294"/>
              <a:gd name="T12" fmla="*/ 194715 w 177"/>
              <a:gd name="T13" fmla="*/ 335838 h 294"/>
              <a:gd name="T14" fmla="*/ 194715 w 177"/>
              <a:gd name="T15" fmla="*/ 283807 h 294"/>
              <a:gd name="T16" fmla="*/ 81617 w 177"/>
              <a:gd name="T17" fmla="*/ 167919 h 294"/>
              <a:gd name="T18" fmla="*/ 194715 w 177"/>
              <a:gd name="T19" fmla="*/ 52031 h 294"/>
              <a:gd name="T20" fmla="*/ 194715 w 177"/>
              <a:gd name="T21" fmla="*/ 10643 h 294"/>
              <a:gd name="T22" fmla="*/ 143413 w 177"/>
              <a:gd name="T23" fmla="*/ 10643 h 29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77" h="294">
                <a:moveTo>
                  <a:pt x="123" y="9"/>
                </a:moveTo>
                <a:lnTo>
                  <a:pt x="123" y="9"/>
                </a:lnTo>
                <a:cubicBezTo>
                  <a:pt x="114" y="18"/>
                  <a:pt x="8" y="125"/>
                  <a:pt x="8" y="125"/>
                </a:cubicBezTo>
                <a:cubicBezTo>
                  <a:pt x="8" y="134"/>
                  <a:pt x="0" y="142"/>
                  <a:pt x="0" y="142"/>
                </a:cubicBezTo>
                <a:cubicBezTo>
                  <a:pt x="0" y="151"/>
                  <a:pt x="8" y="160"/>
                  <a:pt x="8" y="169"/>
                </a:cubicBezTo>
                <a:cubicBezTo>
                  <a:pt x="8" y="169"/>
                  <a:pt x="114" y="275"/>
                  <a:pt x="123" y="284"/>
                </a:cubicBezTo>
                <a:cubicBezTo>
                  <a:pt x="132" y="293"/>
                  <a:pt x="150" y="293"/>
                  <a:pt x="167" y="284"/>
                </a:cubicBezTo>
                <a:cubicBezTo>
                  <a:pt x="176" y="275"/>
                  <a:pt x="176" y="257"/>
                  <a:pt x="167" y="240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167" y="44"/>
                  <a:pt x="167" y="44"/>
                  <a:pt x="167" y="44"/>
                </a:cubicBezTo>
                <a:cubicBezTo>
                  <a:pt x="176" y="36"/>
                  <a:pt x="176" y="18"/>
                  <a:pt x="167" y="9"/>
                </a:cubicBezTo>
                <a:cubicBezTo>
                  <a:pt x="150" y="0"/>
                  <a:pt x="132" y="0"/>
                  <a:pt x="123" y="9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8" name="Freeform 26"/>
          <p:cNvSpPr>
            <a:spLocks noChangeArrowheads="1"/>
          </p:cNvSpPr>
          <p:nvPr/>
        </p:nvSpPr>
        <p:spPr bwMode="auto">
          <a:xfrm>
            <a:off x="6696643" y="2842368"/>
            <a:ext cx="305583" cy="156665"/>
          </a:xfrm>
          <a:custGeom>
            <a:avLst/>
            <a:gdLst>
              <a:gd name="T0" fmla="*/ 427084 w 479"/>
              <a:gd name="T1" fmla="*/ 287760 h 248"/>
              <a:gd name="T2" fmla="*/ 427084 w 479"/>
              <a:gd name="T3" fmla="*/ 195723 h 248"/>
              <a:gd name="T4" fmla="*/ 0 w 479"/>
              <a:gd name="T5" fmla="*/ 195723 h 248"/>
              <a:gd name="T6" fmla="*/ 0 w 479"/>
              <a:gd name="T7" fmla="*/ 92037 h 248"/>
              <a:gd name="T8" fmla="*/ 427084 w 479"/>
              <a:gd name="T9" fmla="*/ 92037 h 248"/>
              <a:gd name="T10" fmla="*/ 427084 w 479"/>
              <a:gd name="T11" fmla="*/ 0 h 248"/>
              <a:gd name="T12" fmla="*/ 562386 w 479"/>
              <a:gd name="T13" fmla="*/ 144463 h 248"/>
              <a:gd name="T14" fmla="*/ 427084 w 479"/>
              <a:gd name="T15" fmla="*/ 287760 h 24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79" h="248">
                <a:moveTo>
                  <a:pt x="363" y="247"/>
                </a:moveTo>
                <a:lnTo>
                  <a:pt x="363" y="168"/>
                </a:lnTo>
                <a:lnTo>
                  <a:pt x="0" y="168"/>
                </a:lnTo>
                <a:lnTo>
                  <a:pt x="0" y="79"/>
                </a:lnTo>
                <a:lnTo>
                  <a:pt x="363" y="79"/>
                </a:lnTo>
                <a:lnTo>
                  <a:pt x="363" y="0"/>
                </a:lnTo>
                <a:lnTo>
                  <a:pt x="478" y="124"/>
                </a:lnTo>
                <a:lnTo>
                  <a:pt x="363" y="247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29" name="Freeform 27"/>
          <p:cNvSpPr>
            <a:spLocks noChangeArrowheads="1"/>
          </p:cNvSpPr>
          <p:nvPr/>
        </p:nvSpPr>
        <p:spPr bwMode="auto">
          <a:xfrm>
            <a:off x="4796866" y="2842368"/>
            <a:ext cx="305583" cy="156665"/>
          </a:xfrm>
          <a:custGeom>
            <a:avLst/>
            <a:gdLst>
              <a:gd name="T0" fmla="*/ 136194 w 480"/>
              <a:gd name="T1" fmla="*/ 287760 h 248"/>
              <a:gd name="T2" fmla="*/ 136194 w 480"/>
              <a:gd name="T3" fmla="*/ 195723 h 248"/>
              <a:gd name="T4" fmla="*/ 562388 w 480"/>
              <a:gd name="T5" fmla="*/ 195723 h 248"/>
              <a:gd name="T6" fmla="*/ 562388 w 480"/>
              <a:gd name="T7" fmla="*/ 92037 h 248"/>
              <a:gd name="T8" fmla="*/ 136194 w 480"/>
              <a:gd name="T9" fmla="*/ 92037 h 248"/>
              <a:gd name="T10" fmla="*/ 136194 w 480"/>
              <a:gd name="T11" fmla="*/ 0 h 248"/>
              <a:gd name="T12" fmla="*/ 0 w 480"/>
              <a:gd name="T13" fmla="*/ 144463 h 248"/>
              <a:gd name="T14" fmla="*/ 136194 w 480"/>
              <a:gd name="T15" fmla="*/ 287760 h 24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80" h="248">
                <a:moveTo>
                  <a:pt x="116" y="247"/>
                </a:moveTo>
                <a:lnTo>
                  <a:pt x="116" y="168"/>
                </a:lnTo>
                <a:lnTo>
                  <a:pt x="479" y="168"/>
                </a:lnTo>
                <a:lnTo>
                  <a:pt x="479" y="79"/>
                </a:lnTo>
                <a:lnTo>
                  <a:pt x="116" y="79"/>
                </a:lnTo>
                <a:lnTo>
                  <a:pt x="116" y="0"/>
                </a:lnTo>
                <a:lnTo>
                  <a:pt x="0" y="124"/>
                </a:lnTo>
                <a:lnTo>
                  <a:pt x="116" y="247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0" name="Freeform 28"/>
          <p:cNvSpPr>
            <a:spLocks noChangeArrowheads="1"/>
          </p:cNvSpPr>
          <p:nvPr/>
        </p:nvSpPr>
        <p:spPr bwMode="auto">
          <a:xfrm>
            <a:off x="5503579" y="2769199"/>
            <a:ext cx="158387" cy="312469"/>
          </a:xfrm>
          <a:custGeom>
            <a:avLst/>
            <a:gdLst>
              <a:gd name="T0" fmla="*/ 290927 w 249"/>
              <a:gd name="T1" fmla="*/ 427778 h 489"/>
              <a:gd name="T2" fmla="*/ 198253 w 249"/>
              <a:gd name="T3" fmla="*/ 427778 h 489"/>
              <a:gd name="T4" fmla="*/ 198253 w 249"/>
              <a:gd name="T5" fmla="*/ 0 h 489"/>
              <a:gd name="T6" fmla="*/ 92674 w 249"/>
              <a:gd name="T7" fmla="*/ 0 h 489"/>
              <a:gd name="T8" fmla="*/ 92674 w 249"/>
              <a:gd name="T9" fmla="*/ 427778 h 489"/>
              <a:gd name="T10" fmla="*/ 0 w 249"/>
              <a:gd name="T11" fmla="*/ 427778 h 489"/>
              <a:gd name="T12" fmla="*/ 145463 w 249"/>
              <a:gd name="T13" fmla="*/ 575085 h 489"/>
              <a:gd name="T14" fmla="*/ 290927 w 249"/>
              <a:gd name="T15" fmla="*/ 427778 h 48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49" h="489">
                <a:moveTo>
                  <a:pt x="248" y="363"/>
                </a:moveTo>
                <a:lnTo>
                  <a:pt x="169" y="363"/>
                </a:lnTo>
                <a:lnTo>
                  <a:pt x="169" y="0"/>
                </a:lnTo>
                <a:lnTo>
                  <a:pt x="79" y="0"/>
                </a:lnTo>
                <a:lnTo>
                  <a:pt x="79" y="363"/>
                </a:lnTo>
                <a:lnTo>
                  <a:pt x="0" y="363"/>
                </a:lnTo>
                <a:lnTo>
                  <a:pt x="124" y="488"/>
                </a:lnTo>
                <a:lnTo>
                  <a:pt x="248" y="363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1" name="Freeform 29"/>
          <p:cNvSpPr>
            <a:spLocks noChangeArrowheads="1"/>
          </p:cNvSpPr>
          <p:nvPr/>
        </p:nvSpPr>
        <p:spPr bwMode="auto">
          <a:xfrm>
            <a:off x="6137125" y="2769199"/>
            <a:ext cx="158387" cy="312469"/>
          </a:xfrm>
          <a:custGeom>
            <a:avLst/>
            <a:gdLst>
              <a:gd name="T0" fmla="*/ 290927 w 249"/>
              <a:gd name="T1" fmla="*/ 136700 h 489"/>
              <a:gd name="T2" fmla="*/ 198253 w 249"/>
              <a:gd name="T3" fmla="*/ 136700 h 489"/>
              <a:gd name="T4" fmla="*/ 198253 w 249"/>
              <a:gd name="T5" fmla="*/ 575085 h 489"/>
              <a:gd name="T6" fmla="*/ 93847 w 249"/>
              <a:gd name="T7" fmla="*/ 575085 h 489"/>
              <a:gd name="T8" fmla="*/ 93847 w 249"/>
              <a:gd name="T9" fmla="*/ 136700 h 489"/>
              <a:gd name="T10" fmla="*/ 0 w 249"/>
              <a:gd name="T11" fmla="*/ 136700 h 489"/>
              <a:gd name="T12" fmla="*/ 146637 w 249"/>
              <a:gd name="T13" fmla="*/ 0 h 489"/>
              <a:gd name="T14" fmla="*/ 290927 w 249"/>
              <a:gd name="T15" fmla="*/ 136700 h 48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49" h="489">
                <a:moveTo>
                  <a:pt x="248" y="116"/>
                </a:moveTo>
                <a:lnTo>
                  <a:pt x="169" y="116"/>
                </a:lnTo>
                <a:lnTo>
                  <a:pt x="169" y="488"/>
                </a:lnTo>
                <a:lnTo>
                  <a:pt x="80" y="488"/>
                </a:lnTo>
                <a:lnTo>
                  <a:pt x="80" y="116"/>
                </a:lnTo>
                <a:lnTo>
                  <a:pt x="0" y="116"/>
                </a:lnTo>
                <a:lnTo>
                  <a:pt x="125" y="0"/>
                </a:lnTo>
                <a:lnTo>
                  <a:pt x="248" y="116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2" name="Freeform 30"/>
          <p:cNvSpPr>
            <a:spLocks noChangeArrowheads="1"/>
          </p:cNvSpPr>
          <p:nvPr/>
        </p:nvSpPr>
        <p:spPr bwMode="auto">
          <a:xfrm>
            <a:off x="9237712" y="3412214"/>
            <a:ext cx="282341" cy="289228"/>
          </a:xfrm>
          <a:custGeom>
            <a:avLst/>
            <a:gdLst>
              <a:gd name="T0" fmla="*/ 260350 w 444"/>
              <a:gd name="T1" fmla="*/ 0 h 454"/>
              <a:gd name="T2" fmla="*/ 260350 w 444"/>
              <a:gd name="T3" fmla="*/ 0 h 454"/>
              <a:gd name="T4" fmla="*/ 0 w 444"/>
              <a:gd name="T5" fmla="*/ 260826 h 454"/>
              <a:gd name="T6" fmla="*/ 260350 w 444"/>
              <a:gd name="T7" fmla="*/ 532225 h 454"/>
              <a:gd name="T8" fmla="*/ 519527 w 444"/>
              <a:gd name="T9" fmla="*/ 260826 h 454"/>
              <a:gd name="T10" fmla="*/ 260350 w 444"/>
              <a:gd name="T11" fmla="*/ 0 h 45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44" h="454">
                <a:moveTo>
                  <a:pt x="222" y="0"/>
                </a:moveTo>
                <a:lnTo>
                  <a:pt x="222" y="0"/>
                </a:lnTo>
                <a:cubicBezTo>
                  <a:pt x="35" y="0"/>
                  <a:pt x="0" y="45"/>
                  <a:pt x="0" y="222"/>
                </a:cubicBezTo>
                <a:cubicBezTo>
                  <a:pt x="0" y="408"/>
                  <a:pt x="35" y="453"/>
                  <a:pt x="222" y="453"/>
                </a:cubicBezTo>
                <a:cubicBezTo>
                  <a:pt x="407" y="453"/>
                  <a:pt x="443" y="408"/>
                  <a:pt x="443" y="222"/>
                </a:cubicBezTo>
                <a:cubicBezTo>
                  <a:pt x="443" y="45"/>
                  <a:pt x="407" y="0"/>
                  <a:pt x="222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3" name="Freeform 31"/>
          <p:cNvSpPr>
            <a:spLocks noChangeArrowheads="1"/>
          </p:cNvSpPr>
          <p:nvPr/>
        </p:nvSpPr>
        <p:spPr bwMode="auto">
          <a:xfrm>
            <a:off x="7408522" y="2759731"/>
            <a:ext cx="144613" cy="319355"/>
          </a:xfrm>
          <a:custGeom>
            <a:avLst/>
            <a:gdLst>
              <a:gd name="T0" fmla="*/ 132773 w 231"/>
              <a:gd name="T1" fmla="*/ 0 h 498"/>
              <a:gd name="T2" fmla="*/ 0 w 231"/>
              <a:gd name="T3" fmla="*/ 221156 h 498"/>
              <a:gd name="T4" fmla="*/ 265545 w 231"/>
              <a:gd name="T5" fmla="*/ 221156 h 498"/>
              <a:gd name="T6" fmla="*/ 132773 w 231"/>
              <a:gd name="T7" fmla="*/ 0 h 498"/>
              <a:gd name="T8" fmla="*/ 132773 w 231"/>
              <a:gd name="T9" fmla="*/ 587779 h 498"/>
              <a:gd name="T10" fmla="*/ 265545 w 231"/>
              <a:gd name="T11" fmla="*/ 377267 h 498"/>
              <a:gd name="T12" fmla="*/ 0 w 231"/>
              <a:gd name="T13" fmla="*/ 377267 h 498"/>
              <a:gd name="T14" fmla="*/ 132773 w 231"/>
              <a:gd name="T15" fmla="*/ 587779 h 4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31" h="498">
                <a:moveTo>
                  <a:pt x="115" y="0"/>
                </a:moveTo>
                <a:lnTo>
                  <a:pt x="0" y="187"/>
                </a:lnTo>
                <a:lnTo>
                  <a:pt x="230" y="187"/>
                </a:lnTo>
                <a:lnTo>
                  <a:pt x="115" y="0"/>
                </a:lnTo>
                <a:close/>
                <a:moveTo>
                  <a:pt x="115" y="497"/>
                </a:moveTo>
                <a:lnTo>
                  <a:pt x="230" y="319"/>
                </a:lnTo>
                <a:lnTo>
                  <a:pt x="0" y="319"/>
                </a:lnTo>
                <a:lnTo>
                  <a:pt x="115" y="49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4" name="Freeform 32"/>
          <p:cNvSpPr>
            <a:spLocks noChangeArrowheads="1"/>
          </p:cNvSpPr>
          <p:nvPr/>
        </p:nvSpPr>
        <p:spPr bwMode="auto">
          <a:xfrm>
            <a:off x="3536661" y="1508993"/>
            <a:ext cx="296113" cy="300419"/>
          </a:xfrm>
          <a:custGeom>
            <a:avLst/>
            <a:gdLst>
              <a:gd name="T0" fmla="*/ 502365 w 462"/>
              <a:gd name="T1" fmla="*/ 417297 h 470"/>
              <a:gd name="T2" fmla="*/ 502365 w 462"/>
              <a:gd name="T3" fmla="*/ 417297 h 470"/>
              <a:gd name="T4" fmla="*/ 502365 w 462"/>
              <a:gd name="T5" fmla="*/ 344211 h 470"/>
              <a:gd name="T6" fmla="*/ 408984 w 462"/>
              <a:gd name="T7" fmla="*/ 249907 h 470"/>
              <a:gd name="T8" fmla="*/ 346336 w 462"/>
              <a:gd name="T9" fmla="*/ 249907 h 470"/>
              <a:gd name="T10" fmla="*/ 303783 w 462"/>
              <a:gd name="T11" fmla="*/ 218079 h 470"/>
              <a:gd name="T12" fmla="*/ 303783 w 462"/>
              <a:gd name="T13" fmla="*/ 134384 h 470"/>
              <a:gd name="T14" fmla="*/ 346336 w 462"/>
              <a:gd name="T15" fmla="*/ 71907 h 470"/>
              <a:gd name="T16" fmla="*/ 273050 w 462"/>
              <a:gd name="T17" fmla="*/ 0 h 470"/>
              <a:gd name="T18" fmla="*/ 199764 w 462"/>
              <a:gd name="T19" fmla="*/ 71907 h 470"/>
              <a:gd name="T20" fmla="*/ 241135 w 462"/>
              <a:gd name="T21" fmla="*/ 134384 h 470"/>
              <a:gd name="T22" fmla="*/ 241135 w 462"/>
              <a:gd name="T23" fmla="*/ 218079 h 470"/>
              <a:gd name="T24" fmla="*/ 199764 w 462"/>
              <a:gd name="T25" fmla="*/ 249907 h 470"/>
              <a:gd name="T26" fmla="*/ 135934 w 462"/>
              <a:gd name="T27" fmla="*/ 249907 h 470"/>
              <a:gd name="T28" fmla="*/ 42553 w 462"/>
              <a:gd name="T29" fmla="*/ 344211 h 470"/>
              <a:gd name="T30" fmla="*/ 42553 w 462"/>
              <a:gd name="T31" fmla="*/ 417297 h 470"/>
              <a:gd name="T32" fmla="*/ 0 w 462"/>
              <a:gd name="T33" fmla="*/ 479773 h 470"/>
              <a:gd name="T34" fmla="*/ 62648 w 462"/>
              <a:gd name="T35" fmla="*/ 552859 h 470"/>
              <a:gd name="T36" fmla="*/ 135934 w 462"/>
              <a:gd name="T37" fmla="*/ 479773 h 470"/>
              <a:gd name="T38" fmla="*/ 94563 w 462"/>
              <a:gd name="T39" fmla="*/ 417297 h 470"/>
              <a:gd name="T40" fmla="*/ 94563 w 462"/>
              <a:gd name="T41" fmla="*/ 344211 h 470"/>
              <a:gd name="T42" fmla="*/ 135934 w 462"/>
              <a:gd name="T43" fmla="*/ 302953 h 470"/>
              <a:gd name="T44" fmla="*/ 199764 w 462"/>
              <a:gd name="T45" fmla="*/ 302953 h 470"/>
              <a:gd name="T46" fmla="*/ 241135 w 462"/>
              <a:gd name="T47" fmla="*/ 292343 h 470"/>
              <a:gd name="T48" fmla="*/ 241135 w 462"/>
              <a:gd name="T49" fmla="*/ 417297 h 470"/>
              <a:gd name="T50" fmla="*/ 199764 w 462"/>
              <a:gd name="T51" fmla="*/ 479773 h 470"/>
              <a:gd name="T52" fmla="*/ 273050 w 462"/>
              <a:gd name="T53" fmla="*/ 552859 h 470"/>
              <a:gd name="T54" fmla="*/ 346336 w 462"/>
              <a:gd name="T55" fmla="*/ 479773 h 470"/>
              <a:gd name="T56" fmla="*/ 303783 w 462"/>
              <a:gd name="T57" fmla="*/ 417297 h 470"/>
              <a:gd name="T58" fmla="*/ 303783 w 462"/>
              <a:gd name="T59" fmla="*/ 292343 h 470"/>
              <a:gd name="T60" fmla="*/ 346336 w 462"/>
              <a:gd name="T61" fmla="*/ 302953 h 470"/>
              <a:gd name="T62" fmla="*/ 408984 w 462"/>
              <a:gd name="T63" fmla="*/ 302953 h 470"/>
              <a:gd name="T64" fmla="*/ 450355 w 462"/>
              <a:gd name="T65" fmla="*/ 344211 h 470"/>
              <a:gd name="T66" fmla="*/ 450355 w 462"/>
              <a:gd name="T67" fmla="*/ 417297 h 470"/>
              <a:gd name="T68" fmla="*/ 408984 w 462"/>
              <a:gd name="T69" fmla="*/ 479773 h 470"/>
              <a:gd name="T70" fmla="*/ 482270 w 462"/>
              <a:gd name="T71" fmla="*/ 552859 h 470"/>
              <a:gd name="T72" fmla="*/ 544918 w 462"/>
              <a:gd name="T73" fmla="*/ 479773 h 470"/>
              <a:gd name="T74" fmla="*/ 502365 w 462"/>
              <a:gd name="T75" fmla="*/ 417297 h 470"/>
              <a:gd name="T76" fmla="*/ 105201 w 462"/>
              <a:gd name="T77" fmla="*/ 479773 h 470"/>
              <a:gd name="T78" fmla="*/ 105201 w 462"/>
              <a:gd name="T79" fmla="*/ 479773 h 470"/>
              <a:gd name="T80" fmla="*/ 62648 w 462"/>
              <a:gd name="T81" fmla="*/ 521031 h 470"/>
              <a:gd name="T82" fmla="*/ 21277 w 462"/>
              <a:gd name="T83" fmla="*/ 479773 h 470"/>
              <a:gd name="T84" fmla="*/ 62648 w 462"/>
              <a:gd name="T85" fmla="*/ 438515 h 470"/>
              <a:gd name="T86" fmla="*/ 105201 w 462"/>
              <a:gd name="T87" fmla="*/ 479773 h 470"/>
              <a:gd name="T88" fmla="*/ 231679 w 462"/>
              <a:gd name="T89" fmla="*/ 71907 h 470"/>
              <a:gd name="T90" fmla="*/ 231679 w 462"/>
              <a:gd name="T91" fmla="*/ 71907 h 470"/>
              <a:gd name="T92" fmla="*/ 273050 w 462"/>
              <a:gd name="T93" fmla="*/ 30649 h 470"/>
              <a:gd name="T94" fmla="*/ 314421 w 462"/>
              <a:gd name="T95" fmla="*/ 71907 h 470"/>
              <a:gd name="T96" fmla="*/ 273050 w 462"/>
              <a:gd name="T97" fmla="*/ 114344 h 470"/>
              <a:gd name="T98" fmla="*/ 231679 w 462"/>
              <a:gd name="T99" fmla="*/ 71907 h 470"/>
              <a:gd name="T100" fmla="*/ 314421 w 462"/>
              <a:gd name="T101" fmla="*/ 479773 h 470"/>
              <a:gd name="T102" fmla="*/ 314421 w 462"/>
              <a:gd name="T103" fmla="*/ 479773 h 470"/>
              <a:gd name="T104" fmla="*/ 273050 w 462"/>
              <a:gd name="T105" fmla="*/ 521031 h 470"/>
              <a:gd name="T106" fmla="*/ 231679 w 462"/>
              <a:gd name="T107" fmla="*/ 479773 h 470"/>
              <a:gd name="T108" fmla="*/ 273050 w 462"/>
              <a:gd name="T109" fmla="*/ 438515 h 470"/>
              <a:gd name="T110" fmla="*/ 314421 w 462"/>
              <a:gd name="T111" fmla="*/ 479773 h 470"/>
              <a:gd name="T112" fmla="*/ 482270 w 462"/>
              <a:gd name="T113" fmla="*/ 521031 h 470"/>
              <a:gd name="T114" fmla="*/ 482270 w 462"/>
              <a:gd name="T115" fmla="*/ 521031 h 470"/>
              <a:gd name="T116" fmla="*/ 439717 w 462"/>
              <a:gd name="T117" fmla="*/ 479773 h 470"/>
              <a:gd name="T118" fmla="*/ 482270 w 462"/>
              <a:gd name="T119" fmla="*/ 438515 h 470"/>
              <a:gd name="T120" fmla="*/ 513003 w 462"/>
              <a:gd name="T121" fmla="*/ 479773 h 470"/>
              <a:gd name="T122" fmla="*/ 482270 w 462"/>
              <a:gd name="T123" fmla="*/ 521031 h 47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62" h="470">
                <a:moveTo>
                  <a:pt x="425" y="354"/>
                </a:moveTo>
                <a:lnTo>
                  <a:pt x="425" y="354"/>
                </a:lnTo>
                <a:cubicBezTo>
                  <a:pt x="425" y="292"/>
                  <a:pt x="425" y="292"/>
                  <a:pt x="425" y="292"/>
                </a:cubicBezTo>
                <a:cubicBezTo>
                  <a:pt x="425" y="257"/>
                  <a:pt x="408" y="212"/>
                  <a:pt x="346" y="212"/>
                </a:cubicBezTo>
                <a:cubicBezTo>
                  <a:pt x="293" y="212"/>
                  <a:pt x="293" y="212"/>
                  <a:pt x="293" y="212"/>
                </a:cubicBezTo>
                <a:cubicBezTo>
                  <a:pt x="257" y="212"/>
                  <a:pt x="257" y="195"/>
                  <a:pt x="257" y="185"/>
                </a:cubicBezTo>
                <a:cubicBezTo>
                  <a:pt x="257" y="114"/>
                  <a:pt x="257" y="114"/>
                  <a:pt x="257" y="114"/>
                </a:cubicBezTo>
                <a:cubicBezTo>
                  <a:pt x="275" y="106"/>
                  <a:pt x="293" y="88"/>
                  <a:pt x="293" y="61"/>
                </a:cubicBezTo>
                <a:cubicBezTo>
                  <a:pt x="293" y="26"/>
                  <a:pt x="266" y="0"/>
                  <a:pt x="231" y="0"/>
                </a:cubicBezTo>
                <a:cubicBezTo>
                  <a:pt x="196" y="0"/>
                  <a:pt x="169" y="26"/>
                  <a:pt x="169" y="61"/>
                </a:cubicBezTo>
                <a:cubicBezTo>
                  <a:pt x="169" y="88"/>
                  <a:pt x="186" y="106"/>
                  <a:pt x="204" y="114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4" y="185"/>
                  <a:pt x="204" y="212"/>
                  <a:pt x="169" y="212"/>
                </a:cubicBezTo>
                <a:cubicBezTo>
                  <a:pt x="115" y="212"/>
                  <a:pt x="115" y="212"/>
                  <a:pt x="115" y="212"/>
                </a:cubicBezTo>
                <a:cubicBezTo>
                  <a:pt x="53" y="212"/>
                  <a:pt x="36" y="257"/>
                  <a:pt x="36" y="292"/>
                </a:cubicBezTo>
                <a:cubicBezTo>
                  <a:pt x="36" y="354"/>
                  <a:pt x="36" y="354"/>
                  <a:pt x="36" y="354"/>
                </a:cubicBezTo>
                <a:cubicBezTo>
                  <a:pt x="9" y="363"/>
                  <a:pt x="0" y="380"/>
                  <a:pt x="0" y="407"/>
                </a:cubicBezTo>
                <a:cubicBezTo>
                  <a:pt x="0" y="442"/>
                  <a:pt x="27" y="469"/>
                  <a:pt x="53" y="469"/>
                </a:cubicBezTo>
                <a:cubicBezTo>
                  <a:pt x="89" y="469"/>
                  <a:pt x="115" y="442"/>
                  <a:pt x="115" y="407"/>
                </a:cubicBezTo>
                <a:cubicBezTo>
                  <a:pt x="115" y="380"/>
                  <a:pt x="98" y="363"/>
                  <a:pt x="80" y="354"/>
                </a:cubicBezTo>
                <a:cubicBezTo>
                  <a:pt x="80" y="292"/>
                  <a:pt x="80" y="292"/>
                  <a:pt x="80" y="292"/>
                </a:cubicBezTo>
                <a:cubicBezTo>
                  <a:pt x="80" y="292"/>
                  <a:pt x="80" y="257"/>
                  <a:pt x="115" y="257"/>
                </a:cubicBezTo>
                <a:cubicBezTo>
                  <a:pt x="169" y="257"/>
                  <a:pt x="169" y="257"/>
                  <a:pt x="169" y="257"/>
                </a:cubicBezTo>
                <a:cubicBezTo>
                  <a:pt x="186" y="257"/>
                  <a:pt x="196" y="257"/>
                  <a:pt x="204" y="248"/>
                </a:cubicBezTo>
                <a:cubicBezTo>
                  <a:pt x="204" y="354"/>
                  <a:pt x="204" y="354"/>
                  <a:pt x="204" y="354"/>
                </a:cubicBezTo>
                <a:cubicBezTo>
                  <a:pt x="186" y="363"/>
                  <a:pt x="169" y="380"/>
                  <a:pt x="169" y="407"/>
                </a:cubicBezTo>
                <a:cubicBezTo>
                  <a:pt x="169" y="442"/>
                  <a:pt x="196" y="469"/>
                  <a:pt x="231" y="469"/>
                </a:cubicBezTo>
                <a:cubicBezTo>
                  <a:pt x="266" y="469"/>
                  <a:pt x="293" y="442"/>
                  <a:pt x="293" y="407"/>
                </a:cubicBezTo>
                <a:cubicBezTo>
                  <a:pt x="293" y="380"/>
                  <a:pt x="275" y="363"/>
                  <a:pt x="257" y="354"/>
                </a:cubicBezTo>
                <a:cubicBezTo>
                  <a:pt x="257" y="248"/>
                  <a:pt x="257" y="248"/>
                  <a:pt x="257" y="248"/>
                </a:cubicBezTo>
                <a:cubicBezTo>
                  <a:pt x="266" y="257"/>
                  <a:pt x="275" y="257"/>
                  <a:pt x="293" y="257"/>
                </a:cubicBezTo>
                <a:cubicBezTo>
                  <a:pt x="346" y="257"/>
                  <a:pt x="346" y="257"/>
                  <a:pt x="346" y="257"/>
                </a:cubicBezTo>
                <a:cubicBezTo>
                  <a:pt x="381" y="257"/>
                  <a:pt x="381" y="283"/>
                  <a:pt x="381" y="292"/>
                </a:cubicBezTo>
                <a:cubicBezTo>
                  <a:pt x="381" y="354"/>
                  <a:pt x="381" y="354"/>
                  <a:pt x="381" y="354"/>
                </a:cubicBezTo>
                <a:cubicBezTo>
                  <a:pt x="363" y="363"/>
                  <a:pt x="346" y="380"/>
                  <a:pt x="346" y="407"/>
                </a:cubicBezTo>
                <a:cubicBezTo>
                  <a:pt x="346" y="442"/>
                  <a:pt x="372" y="469"/>
                  <a:pt x="408" y="469"/>
                </a:cubicBezTo>
                <a:cubicBezTo>
                  <a:pt x="434" y="469"/>
                  <a:pt x="461" y="442"/>
                  <a:pt x="461" y="407"/>
                </a:cubicBezTo>
                <a:cubicBezTo>
                  <a:pt x="461" y="380"/>
                  <a:pt x="453" y="363"/>
                  <a:pt x="425" y="354"/>
                </a:cubicBezTo>
                <a:close/>
                <a:moveTo>
                  <a:pt x="89" y="407"/>
                </a:moveTo>
                <a:lnTo>
                  <a:pt x="89" y="407"/>
                </a:lnTo>
                <a:cubicBezTo>
                  <a:pt x="89" y="425"/>
                  <a:pt x="71" y="442"/>
                  <a:pt x="53" y="442"/>
                </a:cubicBezTo>
                <a:cubicBezTo>
                  <a:pt x="36" y="442"/>
                  <a:pt x="18" y="425"/>
                  <a:pt x="18" y="407"/>
                </a:cubicBezTo>
                <a:cubicBezTo>
                  <a:pt x="18" y="389"/>
                  <a:pt x="36" y="372"/>
                  <a:pt x="53" y="372"/>
                </a:cubicBezTo>
                <a:cubicBezTo>
                  <a:pt x="71" y="372"/>
                  <a:pt x="89" y="389"/>
                  <a:pt x="89" y="407"/>
                </a:cubicBezTo>
                <a:close/>
                <a:moveTo>
                  <a:pt x="196" y="61"/>
                </a:moveTo>
                <a:lnTo>
                  <a:pt x="196" y="61"/>
                </a:lnTo>
                <a:cubicBezTo>
                  <a:pt x="196" y="44"/>
                  <a:pt x="213" y="26"/>
                  <a:pt x="231" y="26"/>
                </a:cubicBezTo>
                <a:cubicBezTo>
                  <a:pt x="249" y="26"/>
                  <a:pt x="266" y="44"/>
                  <a:pt x="266" y="61"/>
                </a:cubicBezTo>
                <a:cubicBezTo>
                  <a:pt x="266" y="79"/>
                  <a:pt x="249" y="97"/>
                  <a:pt x="231" y="97"/>
                </a:cubicBezTo>
                <a:cubicBezTo>
                  <a:pt x="213" y="97"/>
                  <a:pt x="196" y="79"/>
                  <a:pt x="196" y="61"/>
                </a:cubicBezTo>
                <a:close/>
                <a:moveTo>
                  <a:pt x="266" y="407"/>
                </a:moveTo>
                <a:lnTo>
                  <a:pt x="266" y="407"/>
                </a:lnTo>
                <a:cubicBezTo>
                  <a:pt x="266" y="425"/>
                  <a:pt x="249" y="442"/>
                  <a:pt x="231" y="442"/>
                </a:cubicBezTo>
                <a:cubicBezTo>
                  <a:pt x="213" y="442"/>
                  <a:pt x="196" y="425"/>
                  <a:pt x="196" y="407"/>
                </a:cubicBezTo>
                <a:cubicBezTo>
                  <a:pt x="196" y="389"/>
                  <a:pt x="213" y="372"/>
                  <a:pt x="231" y="372"/>
                </a:cubicBezTo>
                <a:cubicBezTo>
                  <a:pt x="249" y="372"/>
                  <a:pt x="266" y="389"/>
                  <a:pt x="266" y="407"/>
                </a:cubicBezTo>
                <a:close/>
                <a:moveTo>
                  <a:pt x="408" y="442"/>
                </a:moveTo>
                <a:lnTo>
                  <a:pt x="408" y="442"/>
                </a:lnTo>
                <a:cubicBezTo>
                  <a:pt x="381" y="442"/>
                  <a:pt x="372" y="425"/>
                  <a:pt x="372" y="407"/>
                </a:cubicBezTo>
                <a:cubicBezTo>
                  <a:pt x="372" y="389"/>
                  <a:pt x="381" y="372"/>
                  <a:pt x="408" y="372"/>
                </a:cubicBezTo>
                <a:cubicBezTo>
                  <a:pt x="425" y="372"/>
                  <a:pt x="434" y="389"/>
                  <a:pt x="434" y="407"/>
                </a:cubicBezTo>
                <a:cubicBezTo>
                  <a:pt x="434" y="425"/>
                  <a:pt x="425" y="442"/>
                  <a:pt x="408" y="44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5" name="Freeform 33"/>
          <p:cNvSpPr>
            <a:spLocks noChangeArrowheads="1"/>
          </p:cNvSpPr>
          <p:nvPr/>
        </p:nvSpPr>
        <p:spPr bwMode="auto">
          <a:xfrm>
            <a:off x="2949598" y="1527071"/>
            <a:ext cx="206591" cy="266847"/>
          </a:xfrm>
          <a:custGeom>
            <a:avLst/>
            <a:gdLst>
              <a:gd name="T0" fmla="*/ 379809 w 320"/>
              <a:gd name="T1" fmla="*/ 73170 h 417"/>
              <a:gd name="T2" fmla="*/ 379809 w 320"/>
              <a:gd name="T3" fmla="*/ 73170 h 417"/>
              <a:gd name="T4" fmla="*/ 305991 w 320"/>
              <a:gd name="T5" fmla="*/ 0 h 417"/>
              <a:gd name="T6" fmla="*/ 230981 w 320"/>
              <a:gd name="T7" fmla="*/ 73170 h 417"/>
              <a:gd name="T8" fmla="*/ 273844 w 320"/>
              <a:gd name="T9" fmla="*/ 135718 h 417"/>
              <a:gd name="T10" fmla="*/ 178594 w 320"/>
              <a:gd name="T11" fmla="*/ 219509 h 417"/>
              <a:gd name="T12" fmla="*/ 94059 w 320"/>
              <a:gd name="T13" fmla="*/ 251373 h 417"/>
              <a:gd name="T14" fmla="*/ 94059 w 320"/>
              <a:gd name="T15" fmla="*/ 135718 h 417"/>
              <a:gd name="T16" fmla="*/ 136922 w 320"/>
              <a:gd name="T17" fmla="*/ 73170 h 417"/>
              <a:gd name="T18" fmla="*/ 73819 w 320"/>
              <a:gd name="T19" fmla="*/ 0 h 417"/>
              <a:gd name="T20" fmla="*/ 0 w 320"/>
              <a:gd name="T21" fmla="*/ 73170 h 417"/>
              <a:gd name="T22" fmla="*/ 41672 w 320"/>
              <a:gd name="T23" fmla="*/ 135718 h 417"/>
              <a:gd name="T24" fmla="*/ 41672 w 320"/>
              <a:gd name="T25" fmla="*/ 355227 h 417"/>
              <a:gd name="T26" fmla="*/ 0 w 320"/>
              <a:gd name="T27" fmla="*/ 417775 h 417"/>
              <a:gd name="T28" fmla="*/ 73819 w 320"/>
              <a:gd name="T29" fmla="*/ 490945 h 417"/>
              <a:gd name="T30" fmla="*/ 136922 w 320"/>
              <a:gd name="T31" fmla="*/ 417775 h 417"/>
              <a:gd name="T32" fmla="*/ 104775 w 320"/>
              <a:gd name="T33" fmla="*/ 355227 h 417"/>
              <a:gd name="T34" fmla="*/ 200025 w 320"/>
              <a:gd name="T35" fmla="*/ 272616 h 417"/>
              <a:gd name="T36" fmla="*/ 336947 w 320"/>
              <a:gd name="T37" fmla="*/ 135718 h 417"/>
              <a:gd name="T38" fmla="*/ 379809 w 320"/>
              <a:gd name="T39" fmla="*/ 73170 h 417"/>
              <a:gd name="T40" fmla="*/ 30956 w 320"/>
              <a:gd name="T41" fmla="*/ 73170 h 417"/>
              <a:gd name="T42" fmla="*/ 30956 w 320"/>
              <a:gd name="T43" fmla="*/ 73170 h 417"/>
              <a:gd name="T44" fmla="*/ 73819 w 320"/>
              <a:gd name="T45" fmla="*/ 31864 h 417"/>
              <a:gd name="T46" fmla="*/ 115491 w 320"/>
              <a:gd name="T47" fmla="*/ 73170 h 417"/>
              <a:gd name="T48" fmla="*/ 73819 w 320"/>
              <a:gd name="T49" fmla="*/ 103854 h 417"/>
              <a:gd name="T50" fmla="*/ 30956 w 320"/>
              <a:gd name="T51" fmla="*/ 73170 h 417"/>
              <a:gd name="T52" fmla="*/ 73819 w 320"/>
              <a:gd name="T53" fmla="*/ 460261 h 417"/>
              <a:gd name="T54" fmla="*/ 73819 w 320"/>
              <a:gd name="T55" fmla="*/ 460261 h 417"/>
              <a:gd name="T56" fmla="*/ 30956 w 320"/>
              <a:gd name="T57" fmla="*/ 417775 h 417"/>
              <a:gd name="T58" fmla="*/ 73819 w 320"/>
              <a:gd name="T59" fmla="*/ 376470 h 417"/>
              <a:gd name="T60" fmla="*/ 115491 w 320"/>
              <a:gd name="T61" fmla="*/ 417775 h 417"/>
              <a:gd name="T62" fmla="*/ 73819 w 320"/>
              <a:gd name="T63" fmla="*/ 460261 h 417"/>
              <a:gd name="T64" fmla="*/ 305991 w 320"/>
              <a:gd name="T65" fmla="*/ 103854 h 417"/>
              <a:gd name="T66" fmla="*/ 305991 w 320"/>
              <a:gd name="T67" fmla="*/ 103854 h 417"/>
              <a:gd name="T68" fmla="*/ 263128 w 320"/>
              <a:gd name="T69" fmla="*/ 73170 h 417"/>
              <a:gd name="T70" fmla="*/ 305991 w 320"/>
              <a:gd name="T71" fmla="*/ 31864 h 417"/>
              <a:gd name="T72" fmla="*/ 347663 w 320"/>
              <a:gd name="T73" fmla="*/ 73170 h 417"/>
              <a:gd name="T74" fmla="*/ 305991 w 320"/>
              <a:gd name="T75" fmla="*/ 103854 h 41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20" h="417">
                <a:moveTo>
                  <a:pt x="319" y="62"/>
                </a:moveTo>
                <a:lnTo>
                  <a:pt x="319" y="62"/>
                </a:ln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4" y="27"/>
                  <a:pt x="194" y="62"/>
                </a:cubicBezTo>
                <a:cubicBezTo>
                  <a:pt x="194" y="80"/>
                  <a:pt x="213" y="106"/>
                  <a:pt x="230" y="115"/>
                </a:cubicBezTo>
                <a:cubicBezTo>
                  <a:pt x="230" y="159"/>
                  <a:pt x="194" y="169"/>
                  <a:pt x="150" y="186"/>
                </a:cubicBezTo>
                <a:cubicBezTo>
                  <a:pt x="132" y="195"/>
                  <a:pt x="106" y="195"/>
                  <a:pt x="79" y="213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06" y="106"/>
                  <a:pt x="115" y="80"/>
                  <a:pt x="115" y="62"/>
                </a:cubicBezTo>
                <a:cubicBezTo>
                  <a:pt x="115" y="27"/>
                  <a:pt x="88" y="0"/>
                  <a:pt x="62" y="0"/>
                </a:cubicBezTo>
                <a:cubicBezTo>
                  <a:pt x="26" y="0"/>
                  <a:pt x="0" y="27"/>
                  <a:pt x="0" y="62"/>
                </a:cubicBezTo>
                <a:cubicBezTo>
                  <a:pt x="0" y="80"/>
                  <a:pt x="17" y="106"/>
                  <a:pt x="35" y="115"/>
                </a:cubicBezTo>
                <a:cubicBezTo>
                  <a:pt x="35" y="301"/>
                  <a:pt x="35" y="301"/>
                  <a:pt x="35" y="301"/>
                </a:cubicBezTo>
                <a:cubicBezTo>
                  <a:pt x="17" y="310"/>
                  <a:pt x="0" y="328"/>
                  <a:pt x="0" y="354"/>
                </a:cubicBezTo>
                <a:cubicBezTo>
                  <a:pt x="0" y="390"/>
                  <a:pt x="26" y="416"/>
                  <a:pt x="62" y="416"/>
                </a:cubicBezTo>
                <a:cubicBezTo>
                  <a:pt x="88" y="416"/>
                  <a:pt x="115" y="390"/>
                  <a:pt x="115" y="354"/>
                </a:cubicBezTo>
                <a:cubicBezTo>
                  <a:pt x="115" y="328"/>
                  <a:pt x="106" y="310"/>
                  <a:pt x="88" y="301"/>
                </a:cubicBezTo>
                <a:cubicBezTo>
                  <a:pt x="88" y="257"/>
                  <a:pt x="123" y="240"/>
                  <a:pt x="168" y="231"/>
                </a:cubicBezTo>
                <a:cubicBezTo>
                  <a:pt x="213" y="213"/>
                  <a:pt x="275" y="195"/>
                  <a:pt x="283" y="115"/>
                </a:cubicBezTo>
                <a:cubicBezTo>
                  <a:pt x="301" y="106"/>
                  <a:pt x="319" y="80"/>
                  <a:pt x="319" y="62"/>
                </a:cubicBezTo>
                <a:close/>
                <a:moveTo>
                  <a:pt x="26" y="62"/>
                </a:moveTo>
                <a:lnTo>
                  <a:pt x="26" y="62"/>
                </a:lnTo>
                <a:cubicBezTo>
                  <a:pt x="26" y="35"/>
                  <a:pt x="44" y="27"/>
                  <a:pt x="62" y="27"/>
                </a:cubicBezTo>
                <a:cubicBezTo>
                  <a:pt x="79" y="27"/>
                  <a:pt x="97" y="35"/>
                  <a:pt x="97" y="62"/>
                </a:cubicBezTo>
                <a:cubicBezTo>
                  <a:pt x="97" y="80"/>
                  <a:pt x="79" y="88"/>
                  <a:pt x="62" y="88"/>
                </a:cubicBezTo>
                <a:cubicBezTo>
                  <a:pt x="44" y="88"/>
                  <a:pt x="26" y="80"/>
                  <a:pt x="26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6" y="372"/>
                  <a:pt x="26" y="354"/>
                </a:cubicBezTo>
                <a:cubicBezTo>
                  <a:pt x="26" y="337"/>
                  <a:pt x="44" y="319"/>
                  <a:pt x="62" y="319"/>
                </a:cubicBezTo>
                <a:cubicBezTo>
                  <a:pt x="79" y="319"/>
                  <a:pt x="97" y="337"/>
                  <a:pt x="97" y="354"/>
                </a:cubicBezTo>
                <a:cubicBezTo>
                  <a:pt x="97" y="372"/>
                  <a:pt x="79" y="390"/>
                  <a:pt x="62" y="390"/>
                </a:cubicBezTo>
                <a:close/>
                <a:moveTo>
                  <a:pt x="257" y="88"/>
                </a:moveTo>
                <a:lnTo>
                  <a:pt x="257" y="88"/>
                </a:lnTo>
                <a:cubicBezTo>
                  <a:pt x="239" y="88"/>
                  <a:pt x="221" y="80"/>
                  <a:pt x="221" y="62"/>
                </a:cubicBez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6" name="Freeform 34"/>
          <p:cNvSpPr>
            <a:spLocks noChangeArrowheads="1"/>
          </p:cNvSpPr>
          <p:nvPr/>
        </p:nvSpPr>
        <p:spPr bwMode="auto">
          <a:xfrm>
            <a:off x="2318634" y="1508993"/>
            <a:ext cx="204009" cy="300419"/>
          </a:xfrm>
          <a:custGeom>
            <a:avLst/>
            <a:gdLst>
              <a:gd name="T0" fmla="*/ 303342 w 320"/>
              <a:gd name="T1" fmla="*/ 406687 h 470"/>
              <a:gd name="T2" fmla="*/ 303342 w 320"/>
              <a:gd name="T3" fmla="*/ 406687 h 470"/>
              <a:gd name="T4" fmla="*/ 241027 w 320"/>
              <a:gd name="T5" fmla="*/ 447946 h 470"/>
              <a:gd name="T6" fmla="*/ 145792 w 320"/>
              <a:gd name="T7" fmla="*/ 447946 h 470"/>
              <a:gd name="T8" fmla="*/ 94060 w 320"/>
              <a:gd name="T9" fmla="*/ 406687 h 470"/>
              <a:gd name="T10" fmla="*/ 94060 w 320"/>
              <a:gd name="T11" fmla="*/ 292343 h 470"/>
              <a:gd name="T12" fmla="*/ 145792 w 320"/>
              <a:gd name="T13" fmla="*/ 302953 h 470"/>
              <a:gd name="T14" fmla="*/ 241027 w 320"/>
              <a:gd name="T15" fmla="*/ 302953 h 470"/>
              <a:gd name="T16" fmla="*/ 303342 w 320"/>
              <a:gd name="T17" fmla="*/ 344211 h 470"/>
              <a:gd name="T18" fmla="*/ 375062 w 320"/>
              <a:gd name="T19" fmla="*/ 271125 h 470"/>
              <a:gd name="T20" fmla="*/ 303342 w 320"/>
              <a:gd name="T21" fmla="*/ 207470 h 470"/>
              <a:gd name="T22" fmla="*/ 241027 w 320"/>
              <a:gd name="T23" fmla="*/ 249907 h 470"/>
              <a:gd name="T24" fmla="*/ 145792 w 320"/>
              <a:gd name="T25" fmla="*/ 249907 h 470"/>
              <a:gd name="T26" fmla="*/ 94060 w 320"/>
              <a:gd name="T27" fmla="*/ 196860 h 470"/>
              <a:gd name="T28" fmla="*/ 94060 w 320"/>
              <a:gd name="T29" fmla="*/ 134384 h 470"/>
              <a:gd name="T30" fmla="*/ 135211 w 320"/>
              <a:gd name="T31" fmla="*/ 71907 h 470"/>
              <a:gd name="T32" fmla="*/ 72896 w 320"/>
              <a:gd name="T33" fmla="*/ 0 h 470"/>
              <a:gd name="T34" fmla="*/ 0 w 320"/>
              <a:gd name="T35" fmla="*/ 71907 h 470"/>
              <a:gd name="T36" fmla="*/ 42327 w 320"/>
              <a:gd name="T37" fmla="*/ 134384 h 470"/>
              <a:gd name="T38" fmla="*/ 42327 w 320"/>
              <a:gd name="T39" fmla="*/ 406687 h 470"/>
              <a:gd name="T40" fmla="*/ 145792 w 320"/>
              <a:gd name="T41" fmla="*/ 510422 h 470"/>
              <a:gd name="T42" fmla="*/ 241027 w 320"/>
              <a:gd name="T43" fmla="*/ 510422 h 470"/>
              <a:gd name="T44" fmla="*/ 303342 w 320"/>
              <a:gd name="T45" fmla="*/ 552859 h 470"/>
              <a:gd name="T46" fmla="*/ 375062 w 320"/>
              <a:gd name="T47" fmla="*/ 479773 h 470"/>
              <a:gd name="T48" fmla="*/ 303342 w 320"/>
              <a:gd name="T49" fmla="*/ 406687 h 470"/>
              <a:gd name="T50" fmla="*/ 303342 w 320"/>
              <a:gd name="T51" fmla="*/ 229867 h 470"/>
              <a:gd name="T52" fmla="*/ 303342 w 320"/>
              <a:gd name="T53" fmla="*/ 229867 h 470"/>
              <a:gd name="T54" fmla="*/ 344493 w 320"/>
              <a:gd name="T55" fmla="*/ 271125 h 470"/>
              <a:gd name="T56" fmla="*/ 303342 w 320"/>
              <a:gd name="T57" fmla="*/ 313562 h 470"/>
              <a:gd name="T58" fmla="*/ 259839 w 320"/>
              <a:gd name="T59" fmla="*/ 271125 h 470"/>
              <a:gd name="T60" fmla="*/ 303342 w 320"/>
              <a:gd name="T61" fmla="*/ 229867 h 470"/>
              <a:gd name="T62" fmla="*/ 31745 w 320"/>
              <a:gd name="T63" fmla="*/ 71907 h 470"/>
              <a:gd name="T64" fmla="*/ 31745 w 320"/>
              <a:gd name="T65" fmla="*/ 71907 h 470"/>
              <a:gd name="T66" fmla="*/ 72896 w 320"/>
              <a:gd name="T67" fmla="*/ 30649 h 470"/>
              <a:gd name="T68" fmla="*/ 115223 w 320"/>
              <a:gd name="T69" fmla="*/ 71907 h 470"/>
              <a:gd name="T70" fmla="*/ 72896 w 320"/>
              <a:gd name="T71" fmla="*/ 114344 h 470"/>
              <a:gd name="T72" fmla="*/ 31745 w 320"/>
              <a:gd name="T73" fmla="*/ 71907 h 470"/>
              <a:gd name="T74" fmla="*/ 303342 w 320"/>
              <a:gd name="T75" fmla="*/ 521031 h 470"/>
              <a:gd name="T76" fmla="*/ 303342 w 320"/>
              <a:gd name="T77" fmla="*/ 521031 h 470"/>
              <a:gd name="T78" fmla="*/ 259839 w 320"/>
              <a:gd name="T79" fmla="*/ 479773 h 470"/>
              <a:gd name="T80" fmla="*/ 303342 w 320"/>
              <a:gd name="T81" fmla="*/ 438515 h 470"/>
              <a:gd name="T82" fmla="*/ 344493 w 320"/>
              <a:gd name="T83" fmla="*/ 479773 h 470"/>
              <a:gd name="T84" fmla="*/ 303342 w 320"/>
              <a:gd name="T85" fmla="*/ 521031 h 47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20" h="470">
                <a:moveTo>
                  <a:pt x="258" y="345"/>
                </a:moveTo>
                <a:lnTo>
                  <a:pt x="258" y="345"/>
                </a:lnTo>
                <a:cubicBezTo>
                  <a:pt x="231" y="345"/>
                  <a:pt x="213" y="363"/>
                  <a:pt x="205" y="380"/>
                </a:cubicBezTo>
                <a:cubicBezTo>
                  <a:pt x="124" y="380"/>
                  <a:pt x="124" y="380"/>
                  <a:pt x="124" y="380"/>
                </a:cubicBezTo>
                <a:cubicBezTo>
                  <a:pt x="89" y="380"/>
                  <a:pt x="80" y="354"/>
                  <a:pt x="80" y="345"/>
                </a:cubicBezTo>
                <a:cubicBezTo>
                  <a:pt x="80" y="248"/>
                  <a:pt x="80" y="248"/>
                  <a:pt x="80" y="248"/>
                </a:cubicBezTo>
                <a:cubicBezTo>
                  <a:pt x="98" y="257"/>
                  <a:pt x="107" y="257"/>
                  <a:pt x="124" y="25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13" y="274"/>
                  <a:pt x="231" y="292"/>
                  <a:pt x="258" y="292"/>
                </a:cubicBezTo>
                <a:cubicBezTo>
                  <a:pt x="293" y="292"/>
                  <a:pt x="319" y="266"/>
                  <a:pt x="319" y="230"/>
                </a:cubicBezTo>
                <a:cubicBezTo>
                  <a:pt x="319" y="204"/>
                  <a:pt x="293" y="176"/>
                  <a:pt x="258" y="176"/>
                </a:cubicBezTo>
                <a:cubicBezTo>
                  <a:pt x="231" y="176"/>
                  <a:pt x="213" y="185"/>
                  <a:pt x="205" y="212"/>
                </a:cubicBezTo>
                <a:cubicBezTo>
                  <a:pt x="124" y="212"/>
                  <a:pt x="124" y="212"/>
                  <a:pt x="124" y="212"/>
                </a:cubicBezTo>
                <a:cubicBezTo>
                  <a:pt x="89" y="212"/>
                  <a:pt x="80" y="176"/>
                  <a:pt x="80" y="167"/>
                </a:cubicBezTo>
                <a:cubicBezTo>
                  <a:pt x="80" y="114"/>
                  <a:pt x="80" y="114"/>
                  <a:pt x="80" y="114"/>
                </a:cubicBezTo>
                <a:cubicBezTo>
                  <a:pt x="107" y="106"/>
                  <a:pt x="115" y="88"/>
                  <a:pt x="115" y="61"/>
                </a:cubicBezTo>
                <a:cubicBezTo>
                  <a:pt x="115" y="26"/>
                  <a:pt x="89" y="0"/>
                  <a:pt x="62" y="0"/>
                </a:cubicBezTo>
                <a:cubicBezTo>
                  <a:pt x="27" y="0"/>
                  <a:pt x="0" y="26"/>
                  <a:pt x="0" y="61"/>
                </a:cubicBezTo>
                <a:cubicBezTo>
                  <a:pt x="0" y="88"/>
                  <a:pt x="18" y="106"/>
                  <a:pt x="36" y="114"/>
                </a:cubicBezTo>
                <a:cubicBezTo>
                  <a:pt x="36" y="345"/>
                  <a:pt x="36" y="345"/>
                  <a:pt x="36" y="345"/>
                </a:cubicBezTo>
                <a:cubicBezTo>
                  <a:pt x="36" y="380"/>
                  <a:pt x="62" y="433"/>
                  <a:pt x="124" y="433"/>
                </a:cubicBezTo>
                <a:cubicBezTo>
                  <a:pt x="205" y="433"/>
                  <a:pt x="205" y="433"/>
                  <a:pt x="205" y="433"/>
                </a:cubicBezTo>
                <a:cubicBezTo>
                  <a:pt x="213" y="451"/>
                  <a:pt x="231" y="469"/>
                  <a:pt x="258" y="469"/>
                </a:cubicBezTo>
                <a:cubicBezTo>
                  <a:pt x="293" y="469"/>
                  <a:pt x="319" y="442"/>
                  <a:pt x="319" y="407"/>
                </a:cubicBezTo>
                <a:cubicBezTo>
                  <a:pt x="319" y="372"/>
                  <a:pt x="293" y="345"/>
                  <a:pt x="258" y="345"/>
                </a:cubicBezTo>
                <a:close/>
                <a:moveTo>
                  <a:pt x="258" y="195"/>
                </a:moveTo>
                <a:lnTo>
                  <a:pt x="258" y="195"/>
                </a:lnTo>
                <a:cubicBezTo>
                  <a:pt x="275" y="195"/>
                  <a:pt x="293" y="212"/>
                  <a:pt x="293" y="230"/>
                </a:cubicBezTo>
                <a:cubicBezTo>
                  <a:pt x="293" y="248"/>
                  <a:pt x="275" y="266"/>
                  <a:pt x="258" y="266"/>
                </a:cubicBezTo>
                <a:cubicBezTo>
                  <a:pt x="240" y="266"/>
                  <a:pt x="221" y="248"/>
                  <a:pt x="221" y="230"/>
                </a:cubicBezTo>
                <a:cubicBezTo>
                  <a:pt x="221" y="212"/>
                  <a:pt x="240" y="195"/>
                  <a:pt x="258" y="195"/>
                </a:cubicBezTo>
                <a:close/>
                <a:moveTo>
                  <a:pt x="27" y="61"/>
                </a:moveTo>
                <a:lnTo>
                  <a:pt x="27" y="61"/>
                </a:lnTo>
                <a:cubicBezTo>
                  <a:pt x="27" y="44"/>
                  <a:pt x="45" y="26"/>
                  <a:pt x="62" y="26"/>
                </a:cubicBezTo>
                <a:cubicBezTo>
                  <a:pt x="80" y="26"/>
                  <a:pt x="98" y="44"/>
                  <a:pt x="98" y="61"/>
                </a:cubicBezTo>
                <a:cubicBezTo>
                  <a:pt x="98" y="79"/>
                  <a:pt x="80" y="97"/>
                  <a:pt x="62" y="97"/>
                </a:cubicBezTo>
                <a:cubicBezTo>
                  <a:pt x="45" y="97"/>
                  <a:pt x="27" y="79"/>
                  <a:pt x="27" y="61"/>
                </a:cubicBezTo>
                <a:close/>
                <a:moveTo>
                  <a:pt x="258" y="442"/>
                </a:moveTo>
                <a:lnTo>
                  <a:pt x="258" y="442"/>
                </a:lnTo>
                <a:cubicBezTo>
                  <a:pt x="240" y="442"/>
                  <a:pt x="221" y="425"/>
                  <a:pt x="221" y="407"/>
                </a:cubicBezTo>
                <a:cubicBezTo>
                  <a:pt x="221" y="389"/>
                  <a:pt x="240" y="372"/>
                  <a:pt x="258" y="372"/>
                </a:cubicBezTo>
                <a:cubicBezTo>
                  <a:pt x="275" y="372"/>
                  <a:pt x="293" y="389"/>
                  <a:pt x="293" y="407"/>
                </a:cubicBezTo>
                <a:cubicBezTo>
                  <a:pt x="293" y="425"/>
                  <a:pt x="275" y="442"/>
                  <a:pt x="258" y="44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7" name="Freeform 35"/>
          <p:cNvSpPr>
            <a:spLocks noChangeArrowheads="1"/>
          </p:cNvSpPr>
          <p:nvPr/>
        </p:nvSpPr>
        <p:spPr bwMode="auto">
          <a:xfrm>
            <a:off x="4280389" y="1527071"/>
            <a:ext cx="78332" cy="266847"/>
          </a:xfrm>
          <a:custGeom>
            <a:avLst/>
            <a:gdLst>
              <a:gd name="T0" fmla="*/ 102857 w 125"/>
              <a:gd name="T1" fmla="*/ 355227 h 417"/>
              <a:gd name="T2" fmla="*/ 102857 w 125"/>
              <a:gd name="T3" fmla="*/ 355227 h 417"/>
              <a:gd name="T4" fmla="*/ 102857 w 125"/>
              <a:gd name="T5" fmla="*/ 135718 h 417"/>
              <a:gd name="T6" fmla="*/ 143306 w 125"/>
              <a:gd name="T7" fmla="*/ 73170 h 417"/>
              <a:gd name="T8" fmla="*/ 71653 w 125"/>
              <a:gd name="T9" fmla="*/ 0 h 417"/>
              <a:gd name="T10" fmla="*/ 0 w 125"/>
              <a:gd name="T11" fmla="*/ 73170 h 417"/>
              <a:gd name="T12" fmla="*/ 41605 w 125"/>
              <a:gd name="T13" fmla="*/ 135718 h 417"/>
              <a:gd name="T14" fmla="*/ 41605 w 125"/>
              <a:gd name="T15" fmla="*/ 355227 h 417"/>
              <a:gd name="T16" fmla="*/ 0 w 125"/>
              <a:gd name="T17" fmla="*/ 417775 h 417"/>
              <a:gd name="T18" fmla="*/ 71653 w 125"/>
              <a:gd name="T19" fmla="*/ 490945 h 417"/>
              <a:gd name="T20" fmla="*/ 143306 w 125"/>
              <a:gd name="T21" fmla="*/ 417775 h 417"/>
              <a:gd name="T22" fmla="*/ 102857 w 125"/>
              <a:gd name="T23" fmla="*/ 355227 h 417"/>
              <a:gd name="T24" fmla="*/ 31204 w 125"/>
              <a:gd name="T25" fmla="*/ 73170 h 417"/>
              <a:gd name="T26" fmla="*/ 31204 w 125"/>
              <a:gd name="T27" fmla="*/ 73170 h 417"/>
              <a:gd name="T28" fmla="*/ 71653 w 125"/>
              <a:gd name="T29" fmla="*/ 31864 h 417"/>
              <a:gd name="T30" fmla="*/ 112103 w 125"/>
              <a:gd name="T31" fmla="*/ 73170 h 417"/>
              <a:gd name="T32" fmla="*/ 71653 w 125"/>
              <a:gd name="T33" fmla="*/ 103854 h 417"/>
              <a:gd name="T34" fmla="*/ 31204 w 125"/>
              <a:gd name="T35" fmla="*/ 73170 h 417"/>
              <a:gd name="T36" fmla="*/ 71653 w 125"/>
              <a:gd name="T37" fmla="*/ 460261 h 417"/>
              <a:gd name="T38" fmla="*/ 71653 w 125"/>
              <a:gd name="T39" fmla="*/ 460261 h 417"/>
              <a:gd name="T40" fmla="*/ 31204 w 125"/>
              <a:gd name="T41" fmla="*/ 417775 h 417"/>
              <a:gd name="T42" fmla="*/ 71653 w 125"/>
              <a:gd name="T43" fmla="*/ 376470 h 417"/>
              <a:gd name="T44" fmla="*/ 112103 w 125"/>
              <a:gd name="T45" fmla="*/ 417775 h 417"/>
              <a:gd name="T46" fmla="*/ 71653 w 125"/>
              <a:gd name="T47" fmla="*/ 460261 h 417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25" h="417">
                <a:moveTo>
                  <a:pt x="89" y="301"/>
                </a:moveTo>
                <a:lnTo>
                  <a:pt x="89" y="301"/>
                </a:lnTo>
                <a:cubicBezTo>
                  <a:pt x="89" y="115"/>
                  <a:pt x="89" y="115"/>
                  <a:pt x="89" y="115"/>
                </a:cubicBezTo>
                <a:cubicBezTo>
                  <a:pt x="106" y="106"/>
                  <a:pt x="124" y="80"/>
                  <a:pt x="124" y="62"/>
                </a:cubicBezTo>
                <a:cubicBezTo>
                  <a:pt x="124" y="27"/>
                  <a:pt x="97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97" y="416"/>
                  <a:pt x="124" y="390"/>
                  <a:pt x="124" y="354"/>
                </a:cubicBezTo>
                <a:cubicBezTo>
                  <a:pt x="124" y="328"/>
                  <a:pt x="106" y="310"/>
                  <a:pt x="89" y="301"/>
                </a:cubicBezTo>
                <a:close/>
                <a:moveTo>
                  <a:pt x="27" y="62"/>
                </a:moveTo>
                <a:lnTo>
                  <a:pt x="27" y="62"/>
                </a:ln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7" y="35"/>
                  <a:pt x="97" y="62"/>
                </a:cubicBezTo>
                <a:cubicBezTo>
                  <a:pt x="97" y="80"/>
                  <a:pt x="80" y="88"/>
                  <a:pt x="62" y="88"/>
                </a:cubicBezTo>
                <a:cubicBezTo>
                  <a:pt x="44" y="88"/>
                  <a:pt x="27" y="80"/>
                  <a:pt x="27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7" y="337"/>
                  <a:pt x="97" y="354"/>
                </a:cubicBezTo>
                <a:cubicBezTo>
                  <a:pt x="97" y="372"/>
                  <a:pt x="80" y="390"/>
                  <a:pt x="62" y="39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8" name="Freeform 36"/>
          <p:cNvSpPr>
            <a:spLocks noChangeArrowheads="1"/>
          </p:cNvSpPr>
          <p:nvPr/>
        </p:nvSpPr>
        <p:spPr bwMode="auto">
          <a:xfrm>
            <a:off x="4849375" y="1527071"/>
            <a:ext cx="206591" cy="266847"/>
          </a:xfrm>
          <a:custGeom>
            <a:avLst/>
            <a:gdLst>
              <a:gd name="T0" fmla="*/ 136922 w 320"/>
              <a:gd name="T1" fmla="*/ 73170 h 417"/>
              <a:gd name="T2" fmla="*/ 136922 w 320"/>
              <a:gd name="T3" fmla="*/ 73170 h 417"/>
              <a:gd name="T4" fmla="*/ 73819 w 320"/>
              <a:gd name="T5" fmla="*/ 0 h 417"/>
              <a:gd name="T6" fmla="*/ 0 w 320"/>
              <a:gd name="T7" fmla="*/ 73170 h 417"/>
              <a:gd name="T8" fmla="*/ 42863 w 320"/>
              <a:gd name="T9" fmla="*/ 135718 h 417"/>
              <a:gd name="T10" fmla="*/ 42863 w 320"/>
              <a:gd name="T11" fmla="*/ 355227 h 417"/>
              <a:gd name="T12" fmla="*/ 0 w 320"/>
              <a:gd name="T13" fmla="*/ 417775 h 417"/>
              <a:gd name="T14" fmla="*/ 73819 w 320"/>
              <a:gd name="T15" fmla="*/ 490945 h 417"/>
              <a:gd name="T16" fmla="*/ 136922 w 320"/>
              <a:gd name="T17" fmla="*/ 417775 h 417"/>
              <a:gd name="T18" fmla="*/ 95250 w 320"/>
              <a:gd name="T19" fmla="*/ 355227 h 417"/>
              <a:gd name="T20" fmla="*/ 95250 w 320"/>
              <a:gd name="T21" fmla="*/ 135718 h 417"/>
              <a:gd name="T22" fmla="*/ 136922 w 320"/>
              <a:gd name="T23" fmla="*/ 73170 h 417"/>
              <a:gd name="T24" fmla="*/ 116681 w 320"/>
              <a:gd name="T25" fmla="*/ 417775 h 417"/>
              <a:gd name="T26" fmla="*/ 116681 w 320"/>
              <a:gd name="T27" fmla="*/ 417775 h 417"/>
              <a:gd name="T28" fmla="*/ 73819 w 320"/>
              <a:gd name="T29" fmla="*/ 460261 h 417"/>
              <a:gd name="T30" fmla="*/ 32147 w 320"/>
              <a:gd name="T31" fmla="*/ 417775 h 417"/>
              <a:gd name="T32" fmla="*/ 73819 w 320"/>
              <a:gd name="T33" fmla="*/ 376470 h 417"/>
              <a:gd name="T34" fmla="*/ 116681 w 320"/>
              <a:gd name="T35" fmla="*/ 417775 h 417"/>
              <a:gd name="T36" fmla="*/ 73819 w 320"/>
              <a:gd name="T37" fmla="*/ 103854 h 417"/>
              <a:gd name="T38" fmla="*/ 73819 w 320"/>
              <a:gd name="T39" fmla="*/ 103854 h 417"/>
              <a:gd name="T40" fmla="*/ 32147 w 320"/>
              <a:gd name="T41" fmla="*/ 73170 h 417"/>
              <a:gd name="T42" fmla="*/ 73819 w 320"/>
              <a:gd name="T43" fmla="*/ 31864 h 417"/>
              <a:gd name="T44" fmla="*/ 116681 w 320"/>
              <a:gd name="T45" fmla="*/ 73170 h 417"/>
              <a:gd name="T46" fmla="*/ 73819 w 320"/>
              <a:gd name="T47" fmla="*/ 103854 h 417"/>
              <a:gd name="T48" fmla="*/ 338138 w 320"/>
              <a:gd name="T49" fmla="*/ 355227 h 417"/>
              <a:gd name="T50" fmla="*/ 338138 w 320"/>
              <a:gd name="T51" fmla="*/ 355227 h 417"/>
              <a:gd name="T52" fmla="*/ 338138 w 320"/>
              <a:gd name="T53" fmla="*/ 135718 h 417"/>
              <a:gd name="T54" fmla="*/ 379809 w 320"/>
              <a:gd name="T55" fmla="*/ 73170 h 417"/>
              <a:gd name="T56" fmla="*/ 305991 w 320"/>
              <a:gd name="T57" fmla="*/ 0 h 417"/>
              <a:gd name="T58" fmla="*/ 232172 w 320"/>
              <a:gd name="T59" fmla="*/ 73170 h 417"/>
              <a:gd name="T60" fmla="*/ 284559 w 320"/>
              <a:gd name="T61" fmla="*/ 135718 h 417"/>
              <a:gd name="T62" fmla="*/ 284559 w 320"/>
              <a:gd name="T63" fmla="*/ 355227 h 417"/>
              <a:gd name="T64" fmla="*/ 232172 w 320"/>
              <a:gd name="T65" fmla="*/ 417775 h 417"/>
              <a:gd name="T66" fmla="*/ 305991 w 320"/>
              <a:gd name="T67" fmla="*/ 490945 h 417"/>
              <a:gd name="T68" fmla="*/ 379809 w 320"/>
              <a:gd name="T69" fmla="*/ 417775 h 417"/>
              <a:gd name="T70" fmla="*/ 338138 w 320"/>
              <a:gd name="T71" fmla="*/ 355227 h 417"/>
              <a:gd name="T72" fmla="*/ 263128 w 320"/>
              <a:gd name="T73" fmla="*/ 73170 h 417"/>
              <a:gd name="T74" fmla="*/ 263128 w 320"/>
              <a:gd name="T75" fmla="*/ 73170 h 417"/>
              <a:gd name="T76" fmla="*/ 305991 w 320"/>
              <a:gd name="T77" fmla="*/ 31864 h 417"/>
              <a:gd name="T78" fmla="*/ 347663 w 320"/>
              <a:gd name="T79" fmla="*/ 73170 h 417"/>
              <a:gd name="T80" fmla="*/ 305991 w 320"/>
              <a:gd name="T81" fmla="*/ 103854 h 417"/>
              <a:gd name="T82" fmla="*/ 263128 w 320"/>
              <a:gd name="T83" fmla="*/ 73170 h 417"/>
              <a:gd name="T84" fmla="*/ 305991 w 320"/>
              <a:gd name="T85" fmla="*/ 460261 h 417"/>
              <a:gd name="T86" fmla="*/ 305991 w 320"/>
              <a:gd name="T87" fmla="*/ 460261 h 417"/>
              <a:gd name="T88" fmla="*/ 263128 w 320"/>
              <a:gd name="T89" fmla="*/ 417775 h 417"/>
              <a:gd name="T90" fmla="*/ 305991 w 320"/>
              <a:gd name="T91" fmla="*/ 376470 h 417"/>
              <a:gd name="T92" fmla="*/ 347663 w 320"/>
              <a:gd name="T93" fmla="*/ 417775 h 417"/>
              <a:gd name="T94" fmla="*/ 305991 w 320"/>
              <a:gd name="T95" fmla="*/ 460261 h 41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20" h="417">
                <a:moveTo>
                  <a:pt x="115" y="62"/>
                </a:moveTo>
                <a:lnTo>
                  <a:pt x="115" y="62"/>
                </a:lnTo>
                <a:cubicBezTo>
                  <a:pt x="115" y="27"/>
                  <a:pt x="89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89" y="416"/>
                  <a:pt x="115" y="390"/>
                  <a:pt x="115" y="354"/>
                </a:cubicBezTo>
                <a:cubicBezTo>
                  <a:pt x="115" y="328"/>
                  <a:pt x="106" y="310"/>
                  <a:pt x="80" y="301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106" y="106"/>
                  <a:pt x="115" y="80"/>
                  <a:pt x="115" y="62"/>
                </a:cubicBezTo>
                <a:close/>
                <a:moveTo>
                  <a:pt x="98" y="354"/>
                </a:moveTo>
                <a:lnTo>
                  <a:pt x="98" y="354"/>
                </a:lnTo>
                <a:cubicBezTo>
                  <a:pt x="98" y="372"/>
                  <a:pt x="80" y="390"/>
                  <a:pt x="62" y="390"/>
                </a:cubicBez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8" y="337"/>
                  <a:pt x="98" y="354"/>
                </a:cubicBezTo>
                <a:close/>
                <a:moveTo>
                  <a:pt x="62" y="88"/>
                </a:moveTo>
                <a:lnTo>
                  <a:pt x="62" y="88"/>
                </a:lnTo>
                <a:cubicBezTo>
                  <a:pt x="44" y="88"/>
                  <a:pt x="27" y="80"/>
                  <a:pt x="27" y="62"/>
                </a:cubicBez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8" y="35"/>
                  <a:pt x="98" y="62"/>
                </a:cubicBezTo>
                <a:cubicBezTo>
                  <a:pt x="98" y="80"/>
                  <a:pt x="80" y="88"/>
                  <a:pt x="62" y="88"/>
                </a:cubicBezTo>
                <a:close/>
                <a:moveTo>
                  <a:pt x="284" y="301"/>
                </a:moveTo>
                <a:lnTo>
                  <a:pt x="284" y="301"/>
                </a:lnTo>
                <a:cubicBezTo>
                  <a:pt x="284" y="115"/>
                  <a:pt x="284" y="115"/>
                  <a:pt x="284" y="115"/>
                </a:cubicBezTo>
                <a:cubicBezTo>
                  <a:pt x="302" y="106"/>
                  <a:pt x="319" y="80"/>
                  <a:pt x="319" y="62"/>
                </a:cubicBez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5" y="27"/>
                  <a:pt x="195" y="62"/>
                </a:cubicBezTo>
                <a:cubicBezTo>
                  <a:pt x="195" y="80"/>
                  <a:pt x="212" y="106"/>
                  <a:pt x="239" y="115"/>
                </a:cubicBezTo>
                <a:cubicBezTo>
                  <a:pt x="239" y="301"/>
                  <a:pt x="239" y="301"/>
                  <a:pt x="239" y="301"/>
                </a:cubicBezTo>
                <a:cubicBezTo>
                  <a:pt x="212" y="310"/>
                  <a:pt x="195" y="328"/>
                  <a:pt x="195" y="354"/>
                </a:cubicBezTo>
                <a:cubicBezTo>
                  <a:pt x="195" y="390"/>
                  <a:pt x="221" y="416"/>
                  <a:pt x="257" y="416"/>
                </a:cubicBezTo>
                <a:cubicBezTo>
                  <a:pt x="292" y="416"/>
                  <a:pt x="319" y="390"/>
                  <a:pt x="319" y="354"/>
                </a:cubicBezTo>
                <a:cubicBezTo>
                  <a:pt x="319" y="328"/>
                  <a:pt x="302" y="310"/>
                  <a:pt x="284" y="301"/>
                </a:cubicBezTo>
                <a:close/>
                <a:moveTo>
                  <a:pt x="221" y="62"/>
                </a:moveTo>
                <a:lnTo>
                  <a:pt x="221" y="62"/>
                </a:ln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ubicBezTo>
                  <a:pt x="239" y="88"/>
                  <a:pt x="221" y="80"/>
                  <a:pt x="221" y="62"/>
                </a:cubicBezTo>
                <a:close/>
                <a:moveTo>
                  <a:pt x="257" y="390"/>
                </a:moveTo>
                <a:lnTo>
                  <a:pt x="257" y="390"/>
                </a:lnTo>
                <a:cubicBezTo>
                  <a:pt x="239" y="390"/>
                  <a:pt x="221" y="372"/>
                  <a:pt x="221" y="354"/>
                </a:cubicBezTo>
                <a:cubicBezTo>
                  <a:pt x="221" y="337"/>
                  <a:pt x="239" y="319"/>
                  <a:pt x="257" y="319"/>
                </a:cubicBezTo>
                <a:cubicBezTo>
                  <a:pt x="275" y="319"/>
                  <a:pt x="292" y="337"/>
                  <a:pt x="292" y="354"/>
                </a:cubicBezTo>
                <a:cubicBezTo>
                  <a:pt x="292" y="372"/>
                  <a:pt x="275" y="390"/>
                  <a:pt x="257" y="39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39" name="Freeform 37"/>
          <p:cNvSpPr>
            <a:spLocks noChangeArrowheads="1"/>
          </p:cNvSpPr>
          <p:nvPr/>
        </p:nvSpPr>
        <p:spPr bwMode="auto">
          <a:xfrm>
            <a:off x="2346181" y="2785555"/>
            <a:ext cx="146335" cy="277176"/>
          </a:xfrm>
          <a:custGeom>
            <a:avLst/>
            <a:gdLst>
              <a:gd name="T0" fmla="*/ 258192 w 231"/>
              <a:gd name="T1" fmla="*/ 468871 h 435"/>
              <a:gd name="T2" fmla="*/ 258192 w 231"/>
              <a:gd name="T3" fmla="*/ 468871 h 435"/>
              <a:gd name="T4" fmla="*/ 258192 w 231"/>
              <a:gd name="T5" fmla="*/ 500599 h 435"/>
              <a:gd name="T6" fmla="*/ 238331 w 231"/>
              <a:gd name="T7" fmla="*/ 500599 h 435"/>
              <a:gd name="T8" fmla="*/ 10515 w 231"/>
              <a:gd name="T9" fmla="*/ 270276 h 435"/>
              <a:gd name="T10" fmla="*/ 10515 w 231"/>
              <a:gd name="T11" fmla="*/ 239723 h 435"/>
              <a:gd name="T12" fmla="*/ 238331 w 231"/>
              <a:gd name="T13" fmla="*/ 10576 h 435"/>
              <a:gd name="T14" fmla="*/ 258192 w 231"/>
              <a:gd name="T15" fmla="*/ 10576 h 435"/>
              <a:gd name="T16" fmla="*/ 258192 w 231"/>
              <a:gd name="T17" fmla="*/ 42304 h 435"/>
              <a:gd name="T18" fmla="*/ 51405 w 231"/>
              <a:gd name="T19" fmla="*/ 250299 h 435"/>
              <a:gd name="T20" fmla="*/ 258192 w 231"/>
              <a:gd name="T21" fmla="*/ 46887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0" name="Freeform 38"/>
          <p:cNvSpPr>
            <a:spLocks noChangeArrowheads="1"/>
          </p:cNvSpPr>
          <p:nvPr/>
        </p:nvSpPr>
        <p:spPr bwMode="auto">
          <a:xfrm>
            <a:off x="9338425" y="2215707"/>
            <a:ext cx="85219" cy="144613"/>
          </a:xfrm>
          <a:custGeom>
            <a:avLst/>
            <a:gdLst>
              <a:gd name="T0" fmla="*/ 146527 w 133"/>
              <a:gd name="T1" fmla="*/ 235527 h 231"/>
              <a:gd name="T2" fmla="*/ 146527 w 133"/>
              <a:gd name="T3" fmla="*/ 235527 h 231"/>
              <a:gd name="T4" fmla="*/ 146527 w 133"/>
              <a:gd name="T5" fmla="*/ 265545 h 231"/>
              <a:gd name="T6" fmla="*/ 114622 w 133"/>
              <a:gd name="T7" fmla="*/ 265545 h 231"/>
              <a:gd name="T8" fmla="*/ 0 w 133"/>
              <a:gd name="T9" fmla="*/ 153555 h 231"/>
              <a:gd name="T10" fmla="*/ 0 w 133"/>
              <a:gd name="T11" fmla="*/ 123536 h 231"/>
              <a:gd name="T12" fmla="*/ 114622 w 133"/>
              <a:gd name="T13" fmla="*/ 10391 h 231"/>
              <a:gd name="T14" fmla="*/ 146527 w 133"/>
              <a:gd name="T15" fmla="*/ 10391 h 231"/>
              <a:gd name="T16" fmla="*/ 146527 w 133"/>
              <a:gd name="T17" fmla="*/ 40409 h 231"/>
              <a:gd name="T18" fmla="*/ 51993 w 133"/>
              <a:gd name="T19" fmla="*/ 132773 h 231"/>
              <a:gd name="T20" fmla="*/ 146527 w 133"/>
              <a:gd name="T21" fmla="*/ 235527 h 23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1" name="Freeform 39"/>
          <p:cNvSpPr>
            <a:spLocks noChangeArrowheads="1"/>
          </p:cNvSpPr>
          <p:nvPr/>
        </p:nvSpPr>
        <p:spPr bwMode="auto">
          <a:xfrm>
            <a:off x="448124" y="2881965"/>
            <a:ext cx="148917" cy="84359"/>
          </a:xfrm>
          <a:custGeom>
            <a:avLst/>
            <a:gdLst>
              <a:gd name="T0" fmla="*/ 230837 w 232"/>
              <a:gd name="T1" fmla="*/ 10528 h 133"/>
              <a:gd name="T2" fmla="*/ 230837 w 232"/>
              <a:gd name="T3" fmla="*/ 10528 h 133"/>
              <a:gd name="T4" fmla="*/ 262799 w 232"/>
              <a:gd name="T5" fmla="*/ 10528 h 133"/>
              <a:gd name="T6" fmla="*/ 262799 w 232"/>
              <a:gd name="T7" fmla="*/ 30413 h 133"/>
              <a:gd name="T8" fmla="*/ 147973 w 232"/>
              <a:gd name="T9" fmla="*/ 145047 h 133"/>
              <a:gd name="T10" fmla="*/ 126664 w 232"/>
              <a:gd name="T11" fmla="*/ 145047 h 133"/>
              <a:gd name="T12" fmla="*/ 10654 w 232"/>
              <a:gd name="T13" fmla="*/ 30413 h 133"/>
              <a:gd name="T14" fmla="*/ 10654 w 232"/>
              <a:gd name="T15" fmla="*/ 10528 h 133"/>
              <a:gd name="T16" fmla="*/ 31962 w 232"/>
              <a:gd name="T17" fmla="*/ 10528 h 133"/>
              <a:gd name="T18" fmla="*/ 137319 w 232"/>
              <a:gd name="T19" fmla="*/ 92409 h 133"/>
              <a:gd name="T20" fmla="*/ 230837 w 232"/>
              <a:gd name="T21" fmla="*/ 10528 h 13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2" h="133">
                <a:moveTo>
                  <a:pt x="195" y="9"/>
                </a:moveTo>
                <a:lnTo>
                  <a:pt x="195" y="9"/>
                </a:lnTo>
                <a:cubicBezTo>
                  <a:pt x="204" y="0"/>
                  <a:pt x="213" y="0"/>
                  <a:pt x="222" y="9"/>
                </a:cubicBezTo>
                <a:cubicBezTo>
                  <a:pt x="231" y="9"/>
                  <a:pt x="231" y="26"/>
                  <a:pt x="222" y="26"/>
                </a:cubicBezTo>
                <a:cubicBezTo>
                  <a:pt x="125" y="124"/>
                  <a:pt x="125" y="124"/>
                  <a:pt x="125" y="124"/>
                </a:cubicBezTo>
                <a:cubicBezTo>
                  <a:pt x="125" y="132"/>
                  <a:pt x="107" y="132"/>
                  <a:pt x="107" y="124"/>
                </a:cubicBezTo>
                <a:cubicBezTo>
                  <a:pt x="9" y="26"/>
                  <a:pt x="9" y="26"/>
                  <a:pt x="9" y="26"/>
                </a:cubicBezTo>
                <a:cubicBezTo>
                  <a:pt x="0" y="26"/>
                  <a:pt x="0" y="9"/>
                  <a:pt x="9" y="9"/>
                </a:cubicBezTo>
                <a:cubicBezTo>
                  <a:pt x="9" y="0"/>
                  <a:pt x="27" y="0"/>
                  <a:pt x="27" y="9"/>
                </a:cubicBezTo>
                <a:cubicBezTo>
                  <a:pt x="116" y="79"/>
                  <a:pt x="116" y="79"/>
                  <a:pt x="116" y="79"/>
                </a:cubicBezTo>
                <a:lnTo>
                  <a:pt x="195" y="9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2" name="Freeform 40"/>
          <p:cNvSpPr>
            <a:spLocks noChangeArrowheads="1"/>
          </p:cNvSpPr>
          <p:nvPr/>
        </p:nvSpPr>
        <p:spPr bwMode="auto">
          <a:xfrm>
            <a:off x="1081671" y="2881965"/>
            <a:ext cx="148917" cy="84359"/>
          </a:xfrm>
          <a:custGeom>
            <a:avLst/>
            <a:gdLst>
              <a:gd name="T0" fmla="*/ 33146 w 232"/>
              <a:gd name="T1" fmla="*/ 145047 h 133"/>
              <a:gd name="T2" fmla="*/ 33146 w 232"/>
              <a:gd name="T3" fmla="*/ 145047 h 133"/>
              <a:gd name="T4" fmla="*/ 11838 w 232"/>
              <a:gd name="T5" fmla="*/ 145047 h 133"/>
              <a:gd name="T6" fmla="*/ 11838 w 232"/>
              <a:gd name="T7" fmla="*/ 113464 h 133"/>
              <a:gd name="T8" fmla="*/ 126664 w 232"/>
              <a:gd name="T9" fmla="*/ 10528 h 133"/>
              <a:gd name="T10" fmla="*/ 147973 w 232"/>
              <a:gd name="T11" fmla="*/ 10528 h 133"/>
              <a:gd name="T12" fmla="*/ 262799 w 232"/>
              <a:gd name="T13" fmla="*/ 113464 h 133"/>
              <a:gd name="T14" fmla="*/ 262799 w 232"/>
              <a:gd name="T15" fmla="*/ 145047 h 133"/>
              <a:gd name="T16" fmla="*/ 232021 w 232"/>
              <a:gd name="T17" fmla="*/ 145047 h 133"/>
              <a:gd name="T18" fmla="*/ 137319 w 232"/>
              <a:gd name="T19" fmla="*/ 51468 h 133"/>
              <a:gd name="T20" fmla="*/ 33146 w 232"/>
              <a:gd name="T21" fmla="*/ 145047 h 13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2" h="133">
                <a:moveTo>
                  <a:pt x="28" y="124"/>
                </a:moveTo>
                <a:lnTo>
                  <a:pt x="28" y="124"/>
                </a:lnTo>
                <a:cubicBezTo>
                  <a:pt x="28" y="132"/>
                  <a:pt x="10" y="132"/>
                  <a:pt x="10" y="124"/>
                </a:cubicBezTo>
                <a:cubicBezTo>
                  <a:pt x="0" y="115"/>
                  <a:pt x="0" y="106"/>
                  <a:pt x="10" y="97"/>
                </a:cubicBezTo>
                <a:cubicBezTo>
                  <a:pt x="107" y="9"/>
                  <a:pt x="107" y="9"/>
                  <a:pt x="107" y="9"/>
                </a:cubicBezTo>
                <a:cubicBezTo>
                  <a:pt x="107" y="0"/>
                  <a:pt x="125" y="0"/>
                  <a:pt x="125" y="9"/>
                </a:cubicBezTo>
                <a:cubicBezTo>
                  <a:pt x="222" y="97"/>
                  <a:pt x="222" y="97"/>
                  <a:pt x="222" y="97"/>
                </a:cubicBezTo>
                <a:cubicBezTo>
                  <a:pt x="231" y="106"/>
                  <a:pt x="231" y="115"/>
                  <a:pt x="222" y="124"/>
                </a:cubicBezTo>
                <a:cubicBezTo>
                  <a:pt x="213" y="132"/>
                  <a:pt x="204" y="132"/>
                  <a:pt x="196" y="124"/>
                </a:cubicBezTo>
                <a:cubicBezTo>
                  <a:pt x="116" y="44"/>
                  <a:pt x="116" y="44"/>
                  <a:pt x="116" y="44"/>
                </a:cubicBezTo>
                <a:lnTo>
                  <a:pt x="28" y="124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3" name="Freeform 41"/>
          <p:cNvSpPr>
            <a:spLocks noChangeArrowheads="1"/>
          </p:cNvSpPr>
          <p:nvPr/>
        </p:nvSpPr>
        <p:spPr bwMode="auto">
          <a:xfrm>
            <a:off x="1742762" y="2847532"/>
            <a:ext cx="82636" cy="148917"/>
          </a:xfrm>
          <a:custGeom>
            <a:avLst/>
            <a:gdLst>
              <a:gd name="T0" fmla="*/ 9167 w 133"/>
              <a:gd name="T1" fmla="*/ 241491 h 232"/>
              <a:gd name="T2" fmla="*/ 9167 w 133"/>
              <a:gd name="T3" fmla="*/ 241491 h 232"/>
              <a:gd name="T4" fmla="*/ 9167 w 133"/>
              <a:gd name="T5" fmla="*/ 273453 h 232"/>
              <a:gd name="T6" fmla="*/ 40105 w 133"/>
              <a:gd name="T7" fmla="*/ 273453 h 232"/>
              <a:gd name="T8" fmla="*/ 151254 w 133"/>
              <a:gd name="T9" fmla="*/ 157443 h 232"/>
              <a:gd name="T10" fmla="*/ 151254 w 133"/>
              <a:gd name="T11" fmla="*/ 126664 h 232"/>
              <a:gd name="T12" fmla="*/ 40105 w 133"/>
              <a:gd name="T13" fmla="*/ 11838 h 232"/>
              <a:gd name="T14" fmla="*/ 9167 w 133"/>
              <a:gd name="T15" fmla="*/ 11838 h 232"/>
              <a:gd name="T16" fmla="*/ 9167 w 133"/>
              <a:gd name="T17" fmla="*/ 42616 h 232"/>
              <a:gd name="T18" fmla="*/ 100836 w 133"/>
              <a:gd name="T19" fmla="*/ 137319 h 232"/>
              <a:gd name="T20" fmla="*/ 9167 w 133"/>
              <a:gd name="T21" fmla="*/ 241491 h 23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3" h="232">
                <a:moveTo>
                  <a:pt x="8" y="204"/>
                </a:moveTo>
                <a:lnTo>
                  <a:pt x="8" y="204"/>
                </a:lnTo>
                <a:cubicBezTo>
                  <a:pt x="0" y="213"/>
                  <a:pt x="0" y="222"/>
                  <a:pt x="8" y="231"/>
                </a:cubicBezTo>
                <a:cubicBezTo>
                  <a:pt x="17" y="231"/>
                  <a:pt x="26" y="231"/>
                  <a:pt x="35" y="231"/>
                </a:cubicBezTo>
                <a:cubicBezTo>
                  <a:pt x="132" y="133"/>
                  <a:pt x="132" y="133"/>
                  <a:pt x="132" y="133"/>
                </a:cubicBezTo>
                <a:cubicBezTo>
                  <a:pt x="132" y="125"/>
                  <a:pt x="132" y="116"/>
                  <a:pt x="132" y="107"/>
                </a:cubicBezTo>
                <a:cubicBezTo>
                  <a:pt x="35" y="10"/>
                  <a:pt x="35" y="10"/>
                  <a:pt x="35" y="10"/>
                </a:cubicBezTo>
                <a:cubicBezTo>
                  <a:pt x="26" y="0"/>
                  <a:pt x="17" y="0"/>
                  <a:pt x="8" y="10"/>
                </a:cubicBezTo>
                <a:cubicBezTo>
                  <a:pt x="0" y="18"/>
                  <a:pt x="0" y="27"/>
                  <a:pt x="8" y="36"/>
                </a:cubicBezTo>
                <a:cubicBezTo>
                  <a:pt x="88" y="116"/>
                  <a:pt x="88" y="116"/>
                  <a:pt x="88" y="116"/>
                </a:cubicBezTo>
                <a:lnTo>
                  <a:pt x="8" y="204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4" name="Freeform 42"/>
          <p:cNvSpPr>
            <a:spLocks noChangeArrowheads="1"/>
          </p:cNvSpPr>
          <p:nvPr/>
        </p:nvSpPr>
        <p:spPr bwMode="auto">
          <a:xfrm>
            <a:off x="4244235" y="2785555"/>
            <a:ext cx="148917" cy="277176"/>
          </a:xfrm>
          <a:custGeom>
            <a:avLst/>
            <a:gdLst>
              <a:gd name="T0" fmla="*/ 11838 w 232"/>
              <a:gd name="T1" fmla="*/ 468871 h 435"/>
              <a:gd name="T2" fmla="*/ 11838 w 232"/>
              <a:gd name="T3" fmla="*/ 468871 h 435"/>
              <a:gd name="T4" fmla="*/ 11838 w 232"/>
              <a:gd name="T5" fmla="*/ 500599 h 435"/>
              <a:gd name="T6" fmla="*/ 33146 w 232"/>
              <a:gd name="T7" fmla="*/ 500599 h 435"/>
              <a:gd name="T8" fmla="*/ 262799 w 232"/>
              <a:gd name="T9" fmla="*/ 270276 h 435"/>
              <a:gd name="T10" fmla="*/ 262799 w 232"/>
              <a:gd name="T11" fmla="*/ 239723 h 435"/>
              <a:gd name="T12" fmla="*/ 33146 w 232"/>
              <a:gd name="T13" fmla="*/ 10576 h 435"/>
              <a:gd name="T14" fmla="*/ 11838 w 232"/>
              <a:gd name="T15" fmla="*/ 10576 h 435"/>
              <a:gd name="T16" fmla="*/ 11838 w 232"/>
              <a:gd name="T17" fmla="*/ 42304 h 435"/>
              <a:gd name="T18" fmla="*/ 221367 w 232"/>
              <a:gd name="T19" fmla="*/ 250299 h 435"/>
              <a:gd name="T20" fmla="*/ 11838 w 232"/>
              <a:gd name="T21" fmla="*/ 46887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2" h="435">
                <a:moveTo>
                  <a:pt x="10" y="399"/>
                </a:moveTo>
                <a:lnTo>
                  <a:pt x="10" y="399"/>
                </a:lnTo>
                <a:cubicBezTo>
                  <a:pt x="0" y="408"/>
                  <a:pt x="0" y="417"/>
                  <a:pt x="10" y="426"/>
                </a:cubicBezTo>
                <a:cubicBezTo>
                  <a:pt x="10" y="434"/>
                  <a:pt x="28" y="434"/>
                  <a:pt x="28" y="426"/>
                </a:cubicBezTo>
                <a:cubicBezTo>
                  <a:pt x="222" y="230"/>
                  <a:pt x="222" y="230"/>
                  <a:pt x="222" y="230"/>
                </a:cubicBezTo>
                <a:cubicBezTo>
                  <a:pt x="231" y="222"/>
                  <a:pt x="231" y="213"/>
                  <a:pt x="222" y="204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0"/>
                  <a:pt x="10" y="0"/>
                  <a:pt x="10" y="9"/>
                </a:cubicBezTo>
                <a:cubicBezTo>
                  <a:pt x="0" y="17"/>
                  <a:pt x="0" y="26"/>
                  <a:pt x="10" y="36"/>
                </a:cubicBezTo>
                <a:cubicBezTo>
                  <a:pt x="187" y="213"/>
                  <a:pt x="187" y="213"/>
                  <a:pt x="187" y="213"/>
                </a:cubicBezTo>
                <a:lnTo>
                  <a:pt x="10" y="399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5" name="Freeform 43"/>
          <p:cNvSpPr>
            <a:spLocks noChangeArrowheads="1"/>
          </p:cNvSpPr>
          <p:nvPr/>
        </p:nvSpPr>
        <p:spPr bwMode="auto">
          <a:xfrm>
            <a:off x="3548712" y="2847532"/>
            <a:ext cx="272872" cy="148917"/>
          </a:xfrm>
          <a:custGeom>
            <a:avLst/>
            <a:gdLst>
              <a:gd name="T0" fmla="*/ 469059 w 427"/>
              <a:gd name="T1" fmla="*/ 273453 h 232"/>
              <a:gd name="T2" fmla="*/ 469059 w 427"/>
              <a:gd name="T3" fmla="*/ 273453 h 232"/>
              <a:gd name="T4" fmla="*/ 490273 w 427"/>
              <a:gd name="T5" fmla="*/ 273453 h 232"/>
              <a:gd name="T6" fmla="*/ 490273 w 427"/>
              <a:gd name="T7" fmla="*/ 241491 h 232"/>
              <a:gd name="T8" fmla="*/ 261636 w 427"/>
              <a:gd name="T9" fmla="*/ 11838 h 232"/>
              <a:gd name="T10" fmla="*/ 240422 w 427"/>
              <a:gd name="T11" fmla="*/ 11838 h 232"/>
              <a:gd name="T12" fmla="*/ 0 w 427"/>
              <a:gd name="T13" fmla="*/ 241491 h 232"/>
              <a:gd name="T14" fmla="*/ 0 w 427"/>
              <a:gd name="T15" fmla="*/ 273453 h 232"/>
              <a:gd name="T16" fmla="*/ 30642 w 427"/>
              <a:gd name="T17" fmla="*/ 273453 h 232"/>
              <a:gd name="T18" fmla="*/ 251029 w 427"/>
              <a:gd name="T19" fmla="*/ 63924 h 232"/>
              <a:gd name="T20" fmla="*/ 469059 w 427"/>
              <a:gd name="T21" fmla="*/ 273453 h 23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27" h="232">
                <a:moveTo>
                  <a:pt x="398" y="231"/>
                </a:moveTo>
                <a:lnTo>
                  <a:pt x="398" y="231"/>
                </a:lnTo>
                <a:lnTo>
                  <a:pt x="416" y="231"/>
                </a:lnTo>
                <a:cubicBezTo>
                  <a:pt x="426" y="222"/>
                  <a:pt x="426" y="213"/>
                  <a:pt x="416" y="204"/>
                </a:cubicBezTo>
                <a:cubicBezTo>
                  <a:pt x="222" y="10"/>
                  <a:pt x="222" y="10"/>
                  <a:pt x="222" y="10"/>
                </a:cubicBezTo>
                <a:cubicBezTo>
                  <a:pt x="222" y="0"/>
                  <a:pt x="204" y="0"/>
                  <a:pt x="204" y="10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13"/>
                  <a:pt x="0" y="222"/>
                  <a:pt x="0" y="231"/>
                </a:cubicBezTo>
                <a:cubicBezTo>
                  <a:pt x="9" y="231"/>
                  <a:pt x="18" y="231"/>
                  <a:pt x="26" y="231"/>
                </a:cubicBezTo>
                <a:cubicBezTo>
                  <a:pt x="213" y="54"/>
                  <a:pt x="213" y="54"/>
                  <a:pt x="213" y="54"/>
                </a:cubicBezTo>
                <a:lnTo>
                  <a:pt x="398" y="231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6" name="Freeform 44"/>
          <p:cNvSpPr>
            <a:spLocks noChangeArrowheads="1"/>
          </p:cNvSpPr>
          <p:nvPr/>
        </p:nvSpPr>
        <p:spPr bwMode="auto">
          <a:xfrm>
            <a:off x="2917749" y="2847532"/>
            <a:ext cx="270289" cy="148917"/>
          </a:xfrm>
          <a:custGeom>
            <a:avLst/>
            <a:gdLst>
              <a:gd name="T0" fmla="*/ 30423 w 426"/>
              <a:gd name="T1" fmla="*/ 11838 h 232"/>
              <a:gd name="T2" fmla="*/ 30423 w 426"/>
              <a:gd name="T3" fmla="*/ 11838 h 232"/>
              <a:gd name="T4" fmla="*/ 0 w 426"/>
              <a:gd name="T5" fmla="*/ 11838 h 232"/>
              <a:gd name="T6" fmla="*/ 0 w 426"/>
              <a:gd name="T7" fmla="*/ 42616 h 232"/>
              <a:gd name="T8" fmla="*/ 237536 w 426"/>
              <a:gd name="T9" fmla="*/ 273453 h 232"/>
              <a:gd name="T10" fmla="*/ 258599 w 426"/>
              <a:gd name="T11" fmla="*/ 273453 h 232"/>
              <a:gd name="T12" fmla="*/ 486774 w 426"/>
              <a:gd name="T13" fmla="*/ 42616 h 232"/>
              <a:gd name="T14" fmla="*/ 486774 w 426"/>
              <a:gd name="T15" fmla="*/ 11838 h 232"/>
              <a:gd name="T16" fmla="*/ 465711 w 426"/>
              <a:gd name="T17" fmla="*/ 11838 h 232"/>
              <a:gd name="T18" fmla="*/ 249238 w 426"/>
              <a:gd name="T19" fmla="*/ 220183 h 232"/>
              <a:gd name="T20" fmla="*/ 30423 w 426"/>
              <a:gd name="T21" fmla="*/ 11838 h 23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26" h="232">
                <a:moveTo>
                  <a:pt x="26" y="10"/>
                </a:moveTo>
                <a:lnTo>
                  <a:pt x="26" y="10"/>
                </a:lnTo>
                <a:cubicBezTo>
                  <a:pt x="17" y="0"/>
                  <a:pt x="9" y="0"/>
                  <a:pt x="0" y="10"/>
                </a:cubicBezTo>
                <a:cubicBezTo>
                  <a:pt x="0" y="18"/>
                  <a:pt x="0" y="27"/>
                  <a:pt x="0" y="36"/>
                </a:cubicBezTo>
                <a:cubicBezTo>
                  <a:pt x="203" y="231"/>
                  <a:pt x="203" y="231"/>
                  <a:pt x="203" y="231"/>
                </a:cubicBezTo>
                <a:lnTo>
                  <a:pt x="221" y="231"/>
                </a:lnTo>
                <a:cubicBezTo>
                  <a:pt x="416" y="36"/>
                  <a:pt x="416" y="36"/>
                  <a:pt x="416" y="36"/>
                </a:cubicBezTo>
                <a:cubicBezTo>
                  <a:pt x="425" y="27"/>
                  <a:pt x="425" y="18"/>
                  <a:pt x="416" y="10"/>
                </a:cubicBezTo>
                <a:cubicBezTo>
                  <a:pt x="416" y="0"/>
                  <a:pt x="398" y="0"/>
                  <a:pt x="398" y="10"/>
                </a:cubicBezTo>
                <a:cubicBezTo>
                  <a:pt x="213" y="186"/>
                  <a:pt x="213" y="186"/>
                  <a:pt x="213" y="186"/>
                </a:cubicBezTo>
                <a:lnTo>
                  <a:pt x="26" y="1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7" name="Freeform 88"/>
          <p:cNvSpPr>
            <a:spLocks noChangeArrowheads="1"/>
          </p:cNvSpPr>
          <p:nvPr/>
        </p:nvSpPr>
        <p:spPr bwMode="auto">
          <a:xfrm>
            <a:off x="2396106" y="3457836"/>
            <a:ext cx="48204" cy="43901"/>
          </a:xfrm>
          <a:custGeom>
            <a:avLst/>
            <a:gdLst>
              <a:gd name="T0" fmla="*/ 43841 w 73"/>
              <a:gd name="T1" fmla="*/ 79823 h 71"/>
              <a:gd name="T2" fmla="*/ 43841 w 73"/>
              <a:gd name="T3" fmla="*/ 79823 h 71"/>
              <a:gd name="T4" fmla="*/ 87682 w 73"/>
              <a:gd name="T5" fmla="*/ 39911 h 71"/>
              <a:gd name="T6" fmla="*/ 43841 w 73"/>
              <a:gd name="T7" fmla="*/ 0 h 71"/>
              <a:gd name="T8" fmla="*/ 0 w 73"/>
              <a:gd name="T9" fmla="*/ 39911 h 71"/>
              <a:gd name="T10" fmla="*/ 43841 w 73"/>
              <a:gd name="T11" fmla="*/ 79823 h 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3" h="71">
                <a:moveTo>
                  <a:pt x="36" y="70"/>
                </a:moveTo>
                <a:lnTo>
                  <a:pt x="36" y="70"/>
                </a:lnTo>
                <a:cubicBezTo>
                  <a:pt x="53" y="70"/>
                  <a:pt x="72" y="53"/>
                  <a:pt x="72" y="35"/>
                </a:cubicBezTo>
                <a:cubicBezTo>
                  <a:pt x="72" y="9"/>
                  <a:pt x="53" y="0"/>
                  <a:pt x="36" y="0"/>
                </a:cubicBezTo>
                <a:cubicBezTo>
                  <a:pt x="9" y="0"/>
                  <a:pt x="0" y="9"/>
                  <a:pt x="0" y="35"/>
                </a:cubicBezTo>
                <a:cubicBezTo>
                  <a:pt x="0" y="53"/>
                  <a:pt x="9" y="70"/>
                  <a:pt x="36" y="7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8" name="Freeform 89"/>
          <p:cNvSpPr>
            <a:spLocks noChangeArrowheads="1"/>
          </p:cNvSpPr>
          <p:nvPr/>
        </p:nvSpPr>
        <p:spPr bwMode="auto">
          <a:xfrm>
            <a:off x="2380611" y="3508623"/>
            <a:ext cx="77472" cy="148917"/>
          </a:xfrm>
          <a:custGeom>
            <a:avLst/>
            <a:gdLst>
              <a:gd name="T0" fmla="*/ 123287 w 124"/>
              <a:gd name="T1" fmla="*/ 0 h 232"/>
              <a:gd name="T2" fmla="*/ 123287 w 124"/>
              <a:gd name="T3" fmla="*/ 0 h 232"/>
              <a:gd name="T4" fmla="*/ 10370 w 124"/>
              <a:gd name="T5" fmla="*/ 0 h 232"/>
              <a:gd name="T6" fmla="*/ 0 w 124"/>
              <a:gd name="T7" fmla="*/ 0 h 232"/>
              <a:gd name="T8" fmla="*/ 0 w 124"/>
              <a:gd name="T9" fmla="*/ 21308 h 232"/>
              <a:gd name="T10" fmla="*/ 0 w 124"/>
              <a:gd name="T11" fmla="*/ 136135 h 232"/>
              <a:gd name="T12" fmla="*/ 29958 w 124"/>
              <a:gd name="T13" fmla="*/ 136135 h 232"/>
              <a:gd name="T14" fmla="*/ 29958 w 124"/>
              <a:gd name="T15" fmla="*/ 273453 h 232"/>
              <a:gd name="T16" fmla="*/ 112917 w 124"/>
              <a:gd name="T17" fmla="*/ 273453 h 232"/>
              <a:gd name="T18" fmla="*/ 112917 w 124"/>
              <a:gd name="T19" fmla="*/ 136135 h 232"/>
              <a:gd name="T20" fmla="*/ 141723 w 124"/>
              <a:gd name="T21" fmla="*/ 136135 h 232"/>
              <a:gd name="T22" fmla="*/ 141723 w 124"/>
              <a:gd name="T23" fmla="*/ 21308 h 232"/>
              <a:gd name="T24" fmla="*/ 141723 w 124"/>
              <a:gd name="T25" fmla="*/ 0 h 232"/>
              <a:gd name="T26" fmla="*/ 123287 w 124"/>
              <a:gd name="T27" fmla="*/ 0 h 2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24" h="232">
                <a:moveTo>
                  <a:pt x="107" y="0"/>
                </a:moveTo>
                <a:lnTo>
                  <a:pt x="107" y="0"/>
                </a:ln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0" y="0"/>
                </a:cubicBezTo>
                <a:cubicBezTo>
                  <a:pt x="0" y="9"/>
                  <a:pt x="0" y="9"/>
                  <a:pt x="0" y="18"/>
                </a:cubicBezTo>
                <a:cubicBezTo>
                  <a:pt x="0" y="115"/>
                  <a:pt x="0" y="115"/>
                  <a:pt x="0" y="115"/>
                </a:cubicBezTo>
                <a:cubicBezTo>
                  <a:pt x="26" y="115"/>
                  <a:pt x="26" y="115"/>
                  <a:pt x="26" y="115"/>
                </a:cubicBezTo>
                <a:cubicBezTo>
                  <a:pt x="26" y="231"/>
                  <a:pt x="26" y="231"/>
                  <a:pt x="26" y="231"/>
                </a:cubicBezTo>
                <a:cubicBezTo>
                  <a:pt x="98" y="231"/>
                  <a:pt x="98" y="231"/>
                  <a:pt x="98" y="231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23" y="115"/>
                  <a:pt x="123" y="115"/>
                  <a:pt x="123" y="115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9"/>
                  <a:pt x="123" y="9"/>
                  <a:pt x="123" y="0"/>
                </a:cubicBezTo>
                <a:cubicBezTo>
                  <a:pt x="115" y="0"/>
                  <a:pt x="115" y="0"/>
                  <a:pt x="107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49" name="Freeform 90"/>
          <p:cNvSpPr>
            <a:spLocks noChangeArrowheads="1"/>
          </p:cNvSpPr>
          <p:nvPr/>
        </p:nvSpPr>
        <p:spPr bwMode="auto">
          <a:xfrm>
            <a:off x="1634302" y="3400163"/>
            <a:ext cx="308165" cy="308165"/>
          </a:xfrm>
          <a:custGeom>
            <a:avLst/>
            <a:gdLst>
              <a:gd name="T0" fmla="*/ 282978 w 480"/>
              <a:gd name="T1" fmla="*/ 9492 h 479"/>
              <a:gd name="T2" fmla="*/ 282978 w 480"/>
              <a:gd name="T3" fmla="*/ 9492 h 479"/>
              <a:gd name="T4" fmla="*/ 0 w 480"/>
              <a:gd name="T5" fmla="*/ 294248 h 479"/>
              <a:gd name="T6" fmla="*/ 282978 w 480"/>
              <a:gd name="T7" fmla="*/ 567139 h 479"/>
              <a:gd name="T8" fmla="*/ 567141 w 480"/>
              <a:gd name="T9" fmla="*/ 283569 h 479"/>
              <a:gd name="T10" fmla="*/ 282978 w 480"/>
              <a:gd name="T11" fmla="*/ 9492 h 479"/>
              <a:gd name="T12" fmla="*/ 282978 w 480"/>
              <a:gd name="T13" fmla="*/ 514933 h 479"/>
              <a:gd name="T14" fmla="*/ 282978 w 480"/>
              <a:gd name="T15" fmla="*/ 514933 h 479"/>
              <a:gd name="T16" fmla="*/ 62753 w 480"/>
              <a:gd name="T17" fmla="*/ 294248 h 479"/>
              <a:gd name="T18" fmla="*/ 282978 w 480"/>
              <a:gd name="T19" fmla="*/ 62884 h 479"/>
              <a:gd name="T20" fmla="*/ 504388 w 480"/>
              <a:gd name="T21" fmla="*/ 283569 h 479"/>
              <a:gd name="T22" fmla="*/ 282978 w 480"/>
              <a:gd name="T23" fmla="*/ 514933 h 479"/>
              <a:gd name="T24" fmla="*/ 209570 w 480"/>
              <a:gd name="T25" fmla="*/ 335774 h 479"/>
              <a:gd name="T26" fmla="*/ 209570 w 480"/>
              <a:gd name="T27" fmla="*/ 335774 h 479"/>
              <a:gd name="T28" fmla="*/ 189442 w 480"/>
              <a:gd name="T29" fmla="*/ 325096 h 479"/>
              <a:gd name="T30" fmla="*/ 178786 w 480"/>
              <a:gd name="T31" fmla="*/ 283569 h 479"/>
              <a:gd name="T32" fmla="*/ 209570 w 480"/>
              <a:gd name="T33" fmla="*/ 242042 h 479"/>
              <a:gd name="T34" fmla="*/ 230882 w 480"/>
              <a:gd name="T35" fmla="*/ 242042 h 479"/>
              <a:gd name="T36" fmla="*/ 241538 w 480"/>
              <a:gd name="T37" fmla="*/ 262213 h 479"/>
              <a:gd name="T38" fmla="*/ 282978 w 480"/>
              <a:gd name="T39" fmla="*/ 242042 h 479"/>
              <a:gd name="T40" fmla="*/ 209570 w 480"/>
              <a:gd name="T41" fmla="*/ 199329 h 479"/>
              <a:gd name="T42" fmla="*/ 146817 w 480"/>
              <a:gd name="T43" fmla="*/ 231364 h 479"/>
              <a:gd name="T44" fmla="*/ 126689 w 480"/>
              <a:gd name="T45" fmla="*/ 283569 h 479"/>
              <a:gd name="T46" fmla="*/ 146817 w 480"/>
              <a:gd name="T47" fmla="*/ 346453 h 479"/>
              <a:gd name="T48" fmla="*/ 209570 w 480"/>
              <a:gd name="T49" fmla="*/ 367809 h 479"/>
              <a:gd name="T50" fmla="*/ 252194 w 480"/>
              <a:gd name="T51" fmla="*/ 357131 h 479"/>
              <a:gd name="T52" fmla="*/ 282978 w 480"/>
              <a:gd name="T53" fmla="*/ 325096 h 479"/>
              <a:gd name="T54" fmla="*/ 252194 w 480"/>
              <a:gd name="T55" fmla="*/ 314418 h 479"/>
              <a:gd name="T56" fmla="*/ 209570 w 480"/>
              <a:gd name="T57" fmla="*/ 335774 h 479"/>
              <a:gd name="T58" fmla="*/ 367043 w 480"/>
              <a:gd name="T59" fmla="*/ 335774 h 479"/>
              <a:gd name="T60" fmla="*/ 367043 w 480"/>
              <a:gd name="T61" fmla="*/ 335774 h 479"/>
              <a:gd name="T62" fmla="*/ 345731 w 480"/>
              <a:gd name="T63" fmla="*/ 325096 h 479"/>
              <a:gd name="T64" fmla="*/ 336259 w 480"/>
              <a:gd name="T65" fmla="*/ 283569 h 479"/>
              <a:gd name="T66" fmla="*/ 367043 w 480"/>
              <a:gd name="T67" fmla="*/ 242042 h 479"/>
              <a:gd name="T68" fmla="*/ 388355 w 480"/>
              <a:gd name="T69" fmla="*/ 242042 h 479"/>
              <a:gd name="T70" fmla="*/ 399012 w 480"/>
              <a:gd name="T71" fmla="*/ 262213 h 479"/>
              <a:gd name="T72" fmla="*/ 440452 w 480"/>
              <a:gd name="T73" fmla="*/ 242042 h 479"/>
              <a:gd name="T74" fmla="*/ 367043 w 480"/>
              <a:gd name="T75" fmla="*/ 199329 h 479"/>
              <a:gd name="T76" fmla="*/ 304291 w 480"/>
              <a:gd name="T77" fmla="*/ 231364 h 479"/>
              <a:gd name="T78" fmla="*/ 282978 w 480"/>
              <a:gd name="T79" fmla="*/ 283569 h 479"/>
              <a:gd name="T80" fmla="*/ 304291 w 480"/>
              <a:gd name="T81" fmla="*/ 346453 h 479"/>
              <a:gd name="T82" fmla="*/ 367043 w 480"/>
              <a:gd name="T83" fmla="*/ 367809 h 479"/>
              <a:gd name="T84" fmla="*/ 409668 w 480"/>
              <a:gd name="T85" fmla="*/ 357131 h 479"/>
              <a:gd name="T86" fmla="*/ 440452 w 480"/>
              <a:gd name="T87" fmla="*/ 325096 h 479"/>
              <a:gd name="T88" fmla="*/ 399012 w 480"/>
              <a:gd name="T89" fmla="*/ 314418 h 479"/>
              <a:gd name="T90" fmla="*/ 367043 w 480"/>
              <a:gd name="T91" fmla="*/ 335774 h 47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80" h="479">
                <a:moveTo>
                  <a:pt x="239" y="8"/>
                </a:moveTo>
                <a:lnTo>
                  <a:pt x="239" y="8"/>
                </a:lnTo>
                <a:cubicBezTo>
                  <a:pt x="107" y="8"/>
                  <a:pt x="0" y="115"/>
                  <a:pt x="0" y="248"/>
                </a:cubicBezTo>
                <a:cubicBezTo>
                  <a:pt x="0" y="381"/>
                  <a:pt x="107" y="478"/>
                  <a:pt x="239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63" y="0"/>
                  <a:pt x="239" y="8"/>
                </a:cubicBezTo>
                <a:close/>
                <a:moveTo>
                  <a:pt x="239" y="434"/>
                </a:moveTo>
                <a:lnTo>
                  <a:pt x="239" y="434"/>
                </a:lnTo>
                <a:cubicBezTo>
                  <a:pt x="133" y="434"/>
                  <a:pt x="53" y="346"/>
                  <a:pt x="53" y="248"/>
                </a:cubicBezTo>
                <a:cubicBezTo>
                  <a:pt x="53" y="142"/>
                  <a:pt x="133" y="53"/>
                  <a:pt x="239" y="53"/>
                </a:cubicBezTo>
                <a:cubicBezTo>
                  <a:pt x="337" y="53"/>
                  <a:pt x="426" y="133"/>
                  <a:pt x="426" y="239"/>
                </a:cubicBezTo>
                <a:cubicBezTo>
                  <a:pt x="426" y="346"/>
                  <a:pt x="346" y="425"/>
                  <a:pt x="239" y="434"/>
                </a:cubicBezTo>
                <a:close/>
                <a:moveTo>
                  <a:pt x="177" y="283"/>
                </a:moveTo>
                <a:lnTo>
                  <a:pt x="177" y="283"/>
                </a:lnTo>
                <a:cubicBezTo>
                  <a:pt x="169" y="283"/>
                  <a:pt x="160" y="283"/>
                  <a:pt x="160" y="274"/>
                </a:cubicBezTo>
                <a:cubicBezTo>
                  <a:pt x="151" y="265"/>
                  <a:pt x="151" y="257"/>
                  <a:pt x="151" y="239"/>
                </a:cubicBezTo>
                <a:cubicBezTo>
                  <a:pt x="151" y="212"/>
                  <a:pt x="160" y="204"/>
                  <a:pt x="177" y="204"/>
                </a:cubicBezTo>
                <a:cubicBezTo>
                  <a:pt x="186" y="204"/>
                  <a:pt x="186" y="204"/>
                  <a:pt x="195" y="204"/>
                </a:cubicBezTo>
                <a:cubicBezTo>
                  <a:pt x="195" y="212"/>
                  <a:pt x="204" y="212"/>
                  <a:pt x="204" y="221"/>
                </a:cubicBezTo>
                <a:cubicBezTo>
                  <a:pt x="239" y="204"/>
                  <a:pt x="239" y="204"/>
                  <a:pt x="239" y="204"/>
                </a:cubicBezTo>
                <a:cubicBezTo>
                  <a:pt x="222" y="186"/>
                  <a:pt x="204" y="168"/>
                  <a:pt x="177" y="168"/>
                </a:cubicBezTo>
                <a:cubicBezTo>
                  <a:pt x="160" y="168"/>
                  <a:pt x="142" y="177"/>
                  <a:pt x="124" y="195"/>
                </a:cubicBezTo>
                <a:cubicBezTo>
                  <a:pt x="116" y="204"/>
                  <a:pt x="107" y="221"/>
                  <a:pt x="107" y="239"/>
                </a:cubicBezTo>
                <a:cubicBezTo>
                  <a:pt x="107" y="265"/>
                  <a:pt x="116" y="283"/>
                  <a:pt x="124" y="292"/>
                </a:cubicBezTo>
                <a:cubicBezTo>
                  <a:pt x="142" y="310"/>
                  <a:pt x="160" y="310"/>
                  <a:pt x="177" y="310"/>
                </a:cubicBezTo>
                <a:cubicBezTo>
                  <a:pt x="186" y="310"/>
                  <a:pt x="204" y="310"/>
                  <a:pt x="213" y="301"/>
                </a:cubicBezTo>
                <a:cubicBezTo>
                  <a:pt x="222" y="301"/>
                  <a:pt x="230" y="292"/>
                  <a:pt x="239" y="274"/>
                </a:cubicBezTo>
                <a:cubicBezTo>
                  <a:pt x="213" y="265"/>
                  <a:pt x="213" y="265"/>
                  <a:pt x="213" y="265"/>
                </a:cubicBezTo>
                <a:cubicBezTo>
                  <a:pt x="204" y="274"/>
                  <a:pt x="195" y="283"/>
                  <a:pt x="177" y="283"/>
                </a:cubicBezTo>
                <a:close/>
                <a:moveTo>
                  <a:pt x="310" y="283"/>
                </a:moveTo>
                <a:lnTo>
                  <a:pt x="310" y="283"/>
                </a:lnTo>
                <a:cubicBezTo>
                  <a:pt x="301" y="283"/>
                  <a:pt x="292" y="283"/>
                  <a:pt x="292" y="274"/>
                </a:cubicBezTo>
                <a:cubicBezTo>
                  <a:pt x="284" y="265"/>
                  <a:pt x="284" y="257"/>
                  <a:pt x="284" y="239"/>
                </a:cubicBezTo>
                <a:cubicBezTo>
                  <a:pt x="284" y="212"/>
                  <a:pt x="292" y="204"/>
                  <a:pt x="310" y="204"/>
                </a:cubicBezTo>
                <a:cubicBezTo>
                  <a:pt x="319" y="204"/>
                  <a:pt x="319" y="204"/>
                  <a:pt x="328" y="204"/>
                </a:cubicBezTo>
                <a:cubicBezTo>
                  <a:pt x="328" y="212"/>
                  <a:pt x="337" y="212"/>
                  <a:pt x="337" y="221"/>
                </a:cubicBezTo>
                <a:cubicBezTo>
                  <a:pt x="372" y="204"/>
                  <a:pt x="372" y="204"/>
                  <a:pt x="372" y="204"/>
                </a:cubicBezTo>
                <a:cubicBezTo>
                  <a:pt x="355" y="186"/>
                  <a:pt x="337" y="168"/>
                  <a:pt x="310" y="168"/>
                </a:cubicBezTo>
                <a:cubicBezTo>
                  <a:pt x="292" y="168"/>
                  <a:pt x="275" y="177"/>
                  <a:pt x="257" y="195"/>
                </a:cubicBezTo>
                <a:cubicBezTo>
                  <a:pt x="248" y="204"/>
                  <a:pt x="239" y="221"/>
                  <a:pt x="239" y="239"/>
                </a:cubicBezTo>
                <a:cubicBezTo>
                  <a:pt x="239" y="265"/>
                  <a:pt x="248" y="283"/>
                  <a:pt x="257" y="292"/>
                </a:cubicBezTo>
                <a:cubicBezTo>
                  <a:pt x="275" y="310"/>
                  <a:pt x="292" y="310"/>
                  <a:pt x="310" y="310"/>
                </a:cubicBezTo>
                <a:cubicBezTo>
                  <a:pt x="319" y="310"/>
                  <a:pt x="337" y="310"/>
                  <a:pt x="346" y="301"/>
                </a:cubicBezTo>
                <a:cubicBezTo>
                  <a:pt x="355" y="301"/>
                  <a:pt x="363" y="292"/>
                  <a:pt x="372" y="274"/>
                </a:cubicBezTo>
                <a:cubicBezTo>
                  <a:pt x="337" y="265"/>
                  <a:pt x="337" y="265"/>
                  <a:pt x="337" y="265"/>
                </a:cubicBezTo>
                <a:cubicBezTo>
                  <a:pt x="337" y="274"/>
                  <a:pt x="328" y="283"/>
                  <a:pt x="310" y="28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0" name="Freeform 91"/>
          <p:cNvSpPr>
            <a:spLocks noChangeArrowheads="1"/>
          </p:cNvSpPr>
          <p:nvPr/>
        </p:nvSpPr>
        <p:spPr bwMode="auto">
          <a:xfrm>
            <a:off x="466202" y="879753"/>
            <a:ext cx="112764" cy="289228"/>
          </a:xfrm>
          <a:custGeom>
            <a:avLst/>
            <a:gdLst>
              <a:gd name="T0" fmla="*/ 176418 w 178"/>
              <a:gd name="T1" fmla="*/ 0 h 454"/>
              <a:gd name="T2" fmla="*/ 176418 w 178"/>
              <a:gd name="T3" fmla="*/ 0 h 454"/>
              <a:gd name="T4" fmla="*/ 21030 w 178"/>
              <a:gd name="T5" fmla="*/ 0 h 454"/>
              <a:gd name="T6" fmla="*/ 0 w 178"/>
              <a:gd name="T7" fmla="*/ 32897 h 454"/>
              <a:gd name="T8" fmla="*/ 0 w 178"/>
              <a:gd name="T9" fmla="*/ 532225 h 454"/>
              <a:gd name="T10" fmla="*/ 103982 w 178"/>
              <a:gd name="T11" fmla="*/ 417086 h 454"/>
              <a:gd name="T12" fmla="*/ 206795 w 178"/>
              <a:gd name="T13" fmla="*/ 532225 h 454"/>
              <a:gd name="T14" fmla="*/ 206795 w 178"/>
              <a:gd name="T15" fmla="*/ 32897 h 454"/>
              <a:gd name="T16" fmla="*/ 176418 w 178"/>
              <a:gd name="T17" fmla="*/ 0 h 4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78" h="454">
                <a:moveTo>
                  <a:pt x="151" y="0"/>
                </a:moveTo>
                <a:lnTo>
                  <a:pt x="151" y="0"/>
                </a:ln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10"/>
                  <a:pt x="0" y="28"/>
                </a:cubicBezTo>
                <a:cubicBezTo>
                  <a:pt x="0" y="453"/>
                  <a:pt x="0" y="453"/>
                  <a:pt x="0" y="453"/>
                </a:cubicBezTo>
                <a:cubicBezTo>
                  <a:pt x="89" y="355"/>
                  <a:pt x="89" y="355"/>
                  <a:pt x="89" y="355"/>
                </a:cubicBezTo>
                <a:cubicBezTo>
                  <a:pt x="177" y="453"/>
                  <a:pt x="177" y="453"/>
                  <a:pt x="177" y="453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77" y="10"/>
                  <a:pt x="168" y="0"/>
                  <a:pt x="151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1" name="Freeform 92"/>
          <p:cNvSpPr>
            <a:spLocks noChangeArrowheads="1"/>
          </p:cNvSpPr>
          <p:nvPr/>
        </p:nvSpPr>
        <p:spPr bwMode="auto">
          <a:xfrm>
            <a:off x="1646353" y="879753"/>
            <a:ext cx="284063" cy="289228"/>
          </a:xfrm>
          <a:custGeom>
            <a:avLst/>
            <a:gdLst>
              <a:gd name="T0" fmla="*/ 198223 w 444"/>
              <a:gd name="T1" fmla="*/ 333669 h 454"/>
              <a:gd name="T2" fmla="*/ 198223 w 444"/>
              <a:gd name="T3" fmla="*/ 333669 h 454"/>
              <a:gd name="T4" fmla="*/ 82593 w 444"/>
              <a:gd name="T5" fmla="*/ 281974 h 454"/>
              <a:gd name="T6" fmla="*/ 82593 w 444"/>
              <a:gd name="T7" fmla="*/ 323095 h 454"/>
              <a:gd name="T8" fmla="*/ 198223 w 444"/>
              <a:gd name="T9" fmla="*/ 365391 h 454"/>
              <a:gd name="T10" fmla="*/ 198223 w 444"/>
              <a:gd name="T11" fmla="*/ 333669 h 454"/>
              <a:gd name="T12" fmla="*/ 198223 w 444"/>
              <a:gd name="T13" fmla="*/ 209130 h 454"/>
              <a:gd name="T14" fmla="*/ 198223 w 444"/>
              <a:gd name="T15" fmla="*/ 209130 h 454"/>
              <a:gd name="T16" fmla="*/ 82593 w 444"/>
              <a:gd name="T17" fmla="*/ 168009 h 454"/>
              <a:gd name="T18" fmla="*/ 82593 w 444"/>
              <a:gd name="T19" fmla="*/ 198556 h 454"/>
              <a:gd name="T20" fmla="*/ 198223 w 444"/>
              <a:gd name="T21" fmla="*/ 250252 h 454"/>
              <a:gd name="T22" fmla="*/ 198223 w 444"/>
              <a:gd name="T23" fmla="*/ 209130 h 454"/>
              <a:gd name="T24" fmla="*/ 512076 w 444"/>
              <a:gd name="T25" fmla="*/ 11749 h 454"/>
              <a:gd name="T26" fmla="*/ 512076 w 444"/>
              <a:gd name="T27" fmla="*/ 11749 h 454"/>
              <a:gd name="T28" fmla="*/ 481399 w 444"/>
              <a:gd name="T29" fmla="*/ 0 h 454"/>
              <a:gd name="T30" fmla="*/ 260758 w 444"/>
              <a:gd name="T31" fmla="*/ 95166 h 454"/>
              <a:gd name="T32" fmla="*/ 41296 w 444"/>
              <a:gd name="T33" fmla="*/ 0 h 454"/>
              <a:gd name="T34" fmla="*/ 10619 w 444"/>
              <a:gd name="T35" fmla="*/ 11749 h 454"/>
              <a:gd name="T36" fmla="*/ 0 w 444"/>
              <a:gd name="T37" fmla="*/ 32897 h 454"/>
              <a:gd name="T38" fmla="*/ 0 w 444"/>
              <a:gd name="T39" fmla="*/ 407687 h 454"/>
              <a:gd name="T40" fmla="*/ 10619 w 444"/>
              <a:gd name="T41" fmla="*/ 427660 h 454"/>
              <a:gd name="T42" fmla="*/ 250139 w 444"/>
              <a:gd name="T43" fmla="*/ 521651 h 454"/>
              <a:gd name="T44" fmla="*/ 250139 w 444"/>
              <a:gd name="T45" fmla="*/ 521651 h 454"/>
              <a:gd name="T46" fmla="*/ 260758 w 444"/>
              <a:gd name="T47" fmla="*/ 532225 h 454"/>
              <a:gd name="T48" fmla="*/ 260758 w 444"/>
              <a:gd name="T49" fmla="*/ 521651 h 454"/>
              <a:gd name="T50" fmla="*/ 271377 w 444"/>
              <a:gd name="T51" fmla="*/ 521651 h 454"/>
              <a:gd name="T52" fmla="*/ 501457 w 444"/>
              <a:gd name="T53" fmla="*/ 427660 h 454"/>
              <a:gd name="T54" fmla="*/ 522695 w 444"/>
              <a:gd name="T55" fmla="*/ 407687 h 454"/>
              <a:gd name="T56" fmla="*/ 522695 w 444"/>
              <a:gd name="T57" fmla="*/ 32897 h 454"/>
              <a:gd name="T58" fmla="*/ 512076 w 444"/>
              <a:gd name="T59" fmla="*/ 11749 h 454"/>
              <a:gd name="T60" fmla="*/ 230080 w 444"/>
              <a:gd name="T61" fmla="*/ 469956 h 454"/>
              <a:gd name="T62" fmla="*/ 230080 w 444"/>
              <a:gd name="T63" fmla="*/ 469956 h 454"/>
              <a:gd name="T64" fmla="*/ 41296 w 444"/>
              <a:gd name="T65" fmla="*/ 397113 h 454"/>
              <a:gd name="T66" fmla="*/ 41296 w 444"/>
              <a:gd name="T67" fmla="*/ 63444 h 454"/>
              <a:gd name="T68" fmla="*/ 230080 w 444"/>
              <a:gd name="T69" fmla="*/ 136287 h 454"/>
              <a:gd name="T70" fmla="*/ 230080 w 444"/>
              <a:gd name="T71" fmla="*/ 469956 h 454"/>
              <a:gd name="T72" fmla="*/ 481399 w 444"/>
              <a:gd name="T73" fmla="*/ 397113 h 454"/>
              <a:gd name="T74" fmla="*/ 481399 w 444"/>
              <a:gd name="T75" fmla="*/ 397113 h 454"/>
              <a:gd name="T76" fmla="*/ 292615 w 444"/>
              <a:gd name="T77" fmla="*/ 469956 h 454"/>
              <a:gd name="T78" fmla="*/ 292615 w 444"/>
              <a:gd name="T79" fmla="*/ 136287 h 454"/>
              <a:gd name="T80" fmla="*/ 481399 w 444"/>
              <a:gd name="T81" fmla="*/ 63444 h 454"/>
              <a:gd name="T82" fmla="*/ 481399 w 444"/>
              <a:gd name="T83" fmla="*/ 397113 h 454"/>
              <a:gd name="T84" fmla="*/ 438922 w 444"/>
              <a:gd name="T85" fmla="*/ 281974 h 454"/>
              <a:gd name="T86" fmla="*/ 438922 w 444"/>
              <a:gd name="T87" fmla="*/ 281974 h 454"/>
              <a:gd name="T88" fmla="*/ 323292 w 444"/>
              <a:gd name="T89" fmla="*/ 333669 h 454"/>
              <a:gd name="T90" fmla="*/ 323292 w 444"/>
              <a:gd name="T91" fmla="*/ 365391 h 454"/>
              <a:gd name="T92" fmla="*/ 438922 w 444"/>
              <a:gd name="T93" fmla="*/ 323095 h 454"/>
              <a:gd name="T94" fmla="*/ 438922 w 444"/>
              <a:gd name="T95" fmla="*/ 281974 h 454"/>
              <a:gd name="T96" fmla="*/ 438922 w 444"/>
              <a:gd name="T97" fmla="*/ 168009 h 454"/>
              <a:gd name="T98" fmla="*/ 438922 w 444"/>
              <a:gd name="T99" fmla="*/ 168009 h 454"/>
              <a:gd name="T100" fmla="*/ 323292 w 444"/>
              <a:gd name="T101" fmla="*/ 209130 h 454"/>
              <a:gd name="T102" fmla="*/ 323292 w 444"/>
              <a:gd name="T103" fmla="*/ 250252 h 454"/>
              <a:gd name="T104" fmla="*/ 438922 w 444"/>
              <a:gd name="T105" fmla="*/ 198556 h 454"/>
              <a:gd name="T106" fmla="*/ 438922 w 444"/>
              <a:gd name="T107" fmla="*/ 168009 h 45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4" h="454">
                <a:moveTo>
                  <a:pt x="168" y="284"/>
                </a:moveTo>
                <a:lnTo>
                  <a:pt x="168" y="284"/>
                </a:lnTo>
                <a:cubicBezTo>
                  <a:pt x="70" y="240"/>
                  <a:pt x="70" y="240"/>
                  <a:pt x="70" y="240"/>
                </a:cubicBezTo>
                <a:cubicBezTo>
                  <a:pt x="70" y="275"/>
                  <a:pt x="70" y="275"/>
                  <a:pt x="70" y="275"/>
                </a:cubicBezTo>
                <a:cubicBezTo>
                  <a:pt x="168" y="311"/>
                  <a:pt x="168" y="311"/>
                  <a:pt x="168" y="311"/>
                </a:cubicBezTo>
                <a:lnTo>
                  <a:pt x="168" y="284"/>
                </a:lnTo>
                <a:close/>
                <a:moveTo>
                  <a:pt x="168" y="178"/>
                </a:moveTo>
                <a:lnTo>
                  <a:pt x="168" y="178"/>
                </a:lnTo>
                <a:cubicBezTo>
                  <a:pt x="70" y="143"/>
                  <a:pt x="70" y="143"/>
                  <a:pt x="70" y="143"/>
                </a:cubicBezTo>
                <a:cubicBezTo>
                  <a:pt x="70" y="169"/>
                  <a:pt x="70" y="169"/>
                  <a:pt x="70" y="169"/>
                </a:cubicBezTo>
                <a:cubicBezTo>
                  <a:pt x="168" y="213"/>
                  <a:pt x="168" y="213"/>
                  <a:pt x="168" y="213"/>
                </a:cubicBezTo>
                <a:lnTo>
                  <a:pt x="168" y="178"/>
                </a:lnTo>
                <a:close/>
                <a:moveTo>
                  <a:pt x="434" y="10"/>
                </a:moveTo>
                <a:lnTo>
                  <a:pt x="434" y="10"/>
                </a:lnTo>
                <a:cubicBezTo>
                  <a:pt x="425" y="0"/>
                  <a:pt x="417" y="0"/>
                  <a:pt x="408" y="0"/>
                </a:cubicBezTo>
                <a:cubicBezTo>
                  <a:pt x="221" y="81"/>
                  <a:pt x="221" y="81"/>
                  <a:pt x="221" y="81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0"/>
                  <a:pt x="17" y="0"/>
                  <a:pt x="9" y="10"/>
                </a:cubicBezTo>
                <a:cubicBezTo>
                  <a:pt x="0" y="10"/>
                  <a:pt x="0" y="19"/>
                  <a:pt x="0" y="28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55"/>
                  <a:pt x="0" y="364"/>
                  <a:pt x="9" y="364"/>
                </a:cubicBezTo>
                <a:cubicBezTo>
                  <a:pt x="212" y="444"/>
                  <a:pt x="212" y="444"/>
                  <a:pt x="212" y="444"/>
                </a:cubicBezTo>
                <a:cubicBezTo>
                  <a:pt x="221" y="453"/>
                  <a:pt x="221" y="453"/>
                  <a:pt x="221" y="453"/>
                </a:cubicBezTo>
                <a:cubicBezTo>
                  <a:pt x="221" y="453"/>
                  <a:pt x="221" y="453"/>
                  <a:pt x="221" y="444"/>
                </a:cubicBezTo>
                <a:cubicBezTo>
                  <a:pt x="230" y="444"/>
                  <a:pt x="230" y="444"/>
                  <a:pt x="230" y="444"/>
                </a:cubicBezTo>
                <a:cubicBezTo>
                  <a:pt x="425" y="364"/>
                  <a:pt x="425" y="364"/>
                  <a:pt x="425" y="364"/>
                </a:cubicBezTo>
                <a:cubicBezTo>
                  <a:pt x="434" y="364"/>
                  <a:pt x="443" y="355"/>
                  <a:pt x="443" y="347"/>
                </a:cubicBezTo>
                <a:cubicBezTo>
                  <a:pt x="443" y="28"/>
                  <a:pt x="443" y="28"/>
                  <a:pt x="443" y="28"/>
                </a:cubicBezTo>
                <a:cubicBezTo>
                  <a:pt x="443" y="19"/>
                  <a:pt x="443" y="10"/>
                  <a:pt x="434" y="10"/>
                </a:cubicBezTo>
                <a:close/>
                <a:moveTo>
                  <a:pt x="195" y="400"/>
                </a:moveTo>
                <a:lnTo>
                  <a:pt x="195" y="400"/>
                </a:lnTo>
                <a:cubicBezTo>
                  <a:pt x="35" y="338"/>
                  <a:pt x="35" y="338"/>
                  <a:pt x="35" y="338"/>
                </a:cubicBezTo>
                <a:cubicBezTo>
                  <a:pt x="35" y="54"/>
                  <a:pt x="35" y="54"/>
                  <a:pt x="35" y="54"/>
                </a:cubicBezTo>
                <a:cubicBezTo>
                  <a:pt x="195" y="116"/>
                  <a:pt x="195" y="116"/>
                  <a:pt x="195" y="116"/>
                </a:cubicBezTo>
                <a:lnTo>
                  <a:pt x="195" y="400"/>
                </a:lnTo>
                <a:close/>
                <a:moveTo>
                  <a:pt x="408" y="338"/>
                </a:moveTo>
                <a:lnTo>
                  <a:pt x="408" y="338"/>
                </a:lnTo>
                <a:cubicBezTo>
                  <a:pt x="248" y="400"/>
                  <a:pt x="248" y="400"/>
                  <a:pt x="248" y="400"/>
                </a:cubicBezTo>
                <a:cubicBezTo>
                  <a:pt x="248" y="116"/>
                  <a:pt x="248" y="116"/>
                  <a:pt x="248" y="116"/>
                </a:cubicBezTo>
                <a:cubicBezTo>
                  <a:pt x="408" y="54"/>
                  <a:pt x="408" y="54"/>
                  <a:pt x="408" y="54"/>
                </a:cubicBezTo>
                <a:lnTo>
                  <a:pt x="408" y="338"/>
                </a:lnTo>
                <a:close/>
                <a:moveTo>
                  <a:pt x="372" y="240"/>
                </a:moveTo>
                <a:lnTo>
                  <a:pt x="372" y="240"/>
                </a:lnTo>
                <a:cubicBezTo>
                  <a:pt x="274" y="284"/>
                  <a:pt x="274" y="284"/>
                  <a:pt x="274" y="284"/>
                </a:cubicBezTo>
                <a:cubicBezTo>
                  <a:pt x="274" y="311"/>
                  <a:pt x="274" y="311"/>
                  <a:pt x="274" y="311"/>
                </a:cubicBezTo>
                <a:cubicBezTo>
                  <a:pt x="372" y="275"/>
                  <a:pt x="372" y="275"/>
                  <a:pt x="372" y="275"/>
                </a:cubicBezTo>
                <a:lnTo>
                  <a:pt x="372" y="240"/>
                </a:lnTo>
                <a:close/>
                <a:moveTo>
                  <a:pt x="372" y="143"/>
                </a:moveTo>
                <a:lnTo>
                  <a:pt x="372" y="143"/>
                </a:lnTo>
                <a:cubicBezTo>
                  <a:pt x="274" y="178"/>
                  <a:pt x="274" y="178"/>
                  <a:pt x="274" y="178"/>
                </a:cubicBezTo>
                <a:cubicBezTo>
                  <a:pt x="274" y="213"/>
                  <a:pt x="274" y="213"/>
                  <a:pt x="274" y="213"/>
                </a:cubicBezTo>
                <a:cubicBezTo>
                  <a:pt x="372" y="169"/>
                  <a:pt x="372" y="169"/>
                  <a:pt x="372" y="169"/>
                </a:cubicBezTo>
                <a:lnTo>
                  <a:pt x="372" y="143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2" name="Freeform 93"/>
          <p:cNvSpPr>
            <a:spLocks noChangeArrowheads="1"/>
          </p:cNvSpPr>
          <p:nvPr/>
        </p:nvSpPr>
        <p:spPr bwMode="auto">
          <a:xfrm>
            <a:off x="1070480" y="865979"/>
            <a:ext cx="166995" cy="315052"/>
          </a:xfrm>
          <a:custGeom>
            <a:avLst/>
            <a:gdLst>
              <a:gd name="T0" fmla="*/ 285977 w 266"/>
              <a:gd name="T1" fmla="*/ 0 h 496"/>
              <a:gd name="T2" fmla="*/ 285977 w 266"/>
              <a:gd name="T3" fmla="*/ 0 h 496"/>
              <a:gd name="T4" fmla="*/ 163250 w 266"/>
              <a:gd name="T5" fmla="*/ 0 h 496"/>
              <a:gd name="T6" fmla="*/ 142409 w 266"/>
              <a:gd name="T7" fmla="*/ 29286 h 496"/>
              <a:gd name="T8" fmla="*/ 193353 w 266"/>
              <a:gd name="T9" fmla="*/ 29286 h 496"/>
              <a:gd name="T10" fmla="*/ 224613 w 266"/>
              <a:gd name="T11" fmla="*/ 62085 h 496"/>
              <a:gd name="T12" fmla="*/ 224613 w 266"/>
              <a:gd name="T13" fmla="*/ 425226 h 496"/>
              <a:gd name="T14" fmla="*/ 306817 w 266"/>
              <a:gd name="T15" fmla="*/ 528311 h 496"/>
              <a:gd name="T16" fmla="*/ 306817 w 266"/>
              <a:gd name="T17" fmla="*/ 29286 h 496"/>
              <a:gd name="T18" fmla="*/ 285977 w 266"/>
              <a:gd name="T19" fmla="*/ 0 h 496"/>
              <a:gd name="T20" fmla="*/ 142409 w 266"/>
              <a:gd name="T21" fmla="*/ 92542 h 496"/>
              <a:gd name="T22" fmla="*/ 142409 w 266"/>
              <a:gd name="T23" fmla="*/ 92542 h 496"/>
              <a:gd name="T24" fmla="*/ 18525 w 266"/>
              <a:gd name="T25" fmla="*/ 92542 h 496"/>
              <a:gd name="T26" fmla="*/ 0 w 266"/>
              <a:gd name="T27" fmla="*/ 124171 h 496"/>
              <a:gd name="T28" fmla="*/ 0 w 266"/>
              <a:gd name="T29" fmla="*/ 579854 h 496"/>
              <a:gd name="T30" fmla="*/ 81046 w 266"/>
              <a:gd name="T31" fmla="*/ 476768 h 496"/>
              <a:gd name="T32" fmla="*/ 163250 w 266"/>
              <a:gd name="T33" fmla="*/ 579854 h 496"/>
              <a:gd name="T34" fmla="*/ 163250 w 266"/>
              <a:gd name="T35" fmla="*/ 124171 h 496"/>
              <a:gd name="T36" fmla="*/ 142409 w 266"/>
              <a:gd name="T37" fmla="*/ 92542 h 49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66" h="496">
                <a:moveTo>
                  <a:pt x="247" y="0"/>
                </a:moveTo>
                <a:lnTo>
                  <a:pt x="247" y="0"/>
                </a:lnTo>
                <a:cubicBezTo>
                  <a:pt x="141" y="0"/>
                  <a:pt x="141" y="0"/>
                  <a:pt x="141" y="0"/>
                </a:cubicBezTo>
                <a:cubicBezTo>
                  <a:pt x="123" y="0"/>
                  <a:pt x="123" y="17"/>
                  <a:pt x="123" y="25"/>
                </a:cubicBezTo>
                <a:cubicBezTo>
                  <a:pt x="167" y="25"/>
                  <a:pt x="167" y="25"/>
                  <a:pt x="167" y="25"/>
                </a:cubicBezTo>
                <a:cubicBezTo>
                  <a:pt x="185" y="25"/>
                  <a:pt x="194" y="35"/>
                  <a:pt x="194" y="53"/>
                </a:cubicBezTo>
                <a:cubicBezTo>
                  <a:pt x="194" y="363"/>
                  <a:pt x="194" y="363"/>
                  <a:pt x="194" y="363"/>
                </a:cubicBezTo>
                <a:cubicBezTo>
                  <a:pt x="265" y="451"/>
                  <a:pt x="265" y="451"/>
                  <a:pt x="265" y="451"/>
                </a:cubicBezTo>
                <a:cubicBezTo>
                  <a:pt x="265" y="25"/>
                  <a:pt x="265" y="25"/>
                  <a:pt x="265" y="25"/>
                </a:cubicBezTo>
                <a:cubicBezTo>
                  <a:pt x="265" y="17"/>
                  <a:pt x="256" y="0"/>
                  <a:pt x="247" y="0"/>
                </a:cubicBezTo>
                <a:close/>
                <a:moveTo>
                  <a:pt x="123" y="79"/>
                </a:moveTo>
                <a:lnTo>
                  <a:pt x="123" y="79"/>
                </a:lnTo>
                <a:cubicBezTo>
                  <a:pt x="16" y="79"/>
                  <a:pt x="16" y="79"/>
                  <a:pt x="16" y="79"/>
                </a:cubicBezTo>
                <a:cubicBezTo>
                  <a:pt x="0" y="79"/>
                  <a:pt x="0" y="88"/>
                  <a:pt x="0" y="106"/>
                </a:cubicBezTo>
                <a:cubicBezTo>
                  <a:pt x="0" y="495"/>
                  <a:pt x="0" y="495"/>
                  <a:pt x="0" y="495"/>
                </a:cubicBezTo>
                <a:cubicBezTo>
                  <a:pt x="70" y="407"/>
                  <a:pt x="70" y="407"/>
                  <a:pt x="70" y="407"/>
                </a:cubicBezTo>
                <a:cubicBezTo>
                  <a:pt x="141" y="495"/>
                  <a:pt x="141" y="495"/>
                  <a:pt x="141" y="495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1" y="88"/>
                  <a:pt x="132" y="79"/>
                  <a:pt x="123" y="7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3" name="Freeform 94"/>
          <p:cNvSpPr>
            <a:spLocks noChangeArrowheads="1"/>
          </p:cNvSpPr>
          <p:nvPr/>
        </p:nvSpPr>
        <p:spPr bwMode="auto">
          <a:xfrm>
            <a:off x="335361" y="1508993"/>
            <a:ext cx="335711" cy="341736"/>
          </a:xfrm>
          <a:custGeom>
            <a:avLst/>
            <a:gdLst>
              <a:gd name="T0" fmla="*/ 178412 w 524"/>
              <a:gd name="T1" fmla="*/ 135051 h 532"/>
              <a:gd name="T2" fmla="*/ 178412 w 524"/>
              <a:gd name="T3" fmla="*/ 135051 h 532"/>
              <a:gd name="T4" fmla="*/ 125243 w 524"/>
              <a:gd name="T5" fmla="*/ 503480 h 532"/>
              <a:gd name="T6" fmla="*/ 492701 w 524"/>
              <a:gd name="T7" fmla="*/ 450170 h 532"/>
              <a:gd name="T8" fmla="*/ 398178 w 524"/>
              <a:gd name="T9" fmla="*/ 231008 h 532"/>
              <a:gd name="T10" fmla="*/ 178412 w 524"/>
              <a:gd name="T11" fmla="*/ 135051 h 532"/>
              <a:gd name="T12" fmla="*/ 450165 w 524"/>
              <a:gd name="T13" fmla="*/ 419369 h 532"/>
              <a:gd name="T14" fmla="*/ 450165 w 524"/>
              <a:gd name="T15" fmla="*/ 419369 h 532"/>
              <a:gd name="T16" fmla="*/ 293021 w 524"/>
              <a:gd name="T17" fmla="*/ 335258 h 532"/>
              <a:gd name="T18" fmla="*/ 209132 w 524"/>
              <a:gd name="T19" fmla="*/ 177699 h 532"/>
              <a:gd name="T20" fmla="*/ 367458 w 524"/>
              <a:gd name="T21" fmla="*/ 261809 h 532"/>
              <a:gd name="T22" fmla="*/ 450165 w 524"/>
              <a:gd name="T23" fmla="*/ 419369 h 532"/>
              <a:gd name="T24" fmla="*/ 460799 w 524"/>
              <a:gd name="T25" fmla="*/ 188361 h 532"/>
              <a:gd name="T26" fmla="*/ 460799 w 524"/>
              <a:gd name="T27" fmla="*/ 188361 h 532"/>
              <a:gd name="T28" fmla="*/ 482067 w 524"/>
              <a:gd name="T29" fmla="*/ 177699 h 532"/>
              <a:gd name="T30" fmla="*/ 534054 w 524"/>
              <a:gd name="T31" fmla="*/ 125574 h 532"/>
              <a:gd name="T32" fmla="*/ 534054 w 524"/>
              <a:gd name="T33" fmla="*/ 82926 h 532"/>
              <a:gd name="T34" fmla="*/ 492701 w 524"/>
              <a:gd name="T35" fmla="*/ 82926 h 532"/>
              <a:gd name="T36" fmla="*/ 439531 w 524"/>
              <a:gd name="T37" fmla="*/ 135051 h 532"/>
              <a:gd name="T38" fmla="*/ 439531 w 524"/>
              <a:gd name="T39" fmla="*/ 177699 h 532"/>
              <a:gd name="T40" fmla="*/ 460799 w 524"/>
              <a:gd name="T41" fmla="*/ 188361 h 532"/>
              <a:gd name="T42" fmla="*/ 346190 w 524"/>
              <a:gd name="T43" fmla="*/ 114912 h 532"/>
              <a:gd name="T44" fmla="*/ 346190 w 524"/>
              <a:gd name="T45" fmla="*/ 114912 h 532"/>
              <a:gd name="T46" fmla="*/ 367458 w 524"/>
              <a:gd name="T47" fmla="*/ 114912 h 532"/>
              <a:gd name="T48" fmla="*/ 387544 w 524"/>
              <a:gd name="T49" fmla="*/ 104250 h 532"/>
              <a:gd name="T50" fmla="*/ 419445 w 524"/>
              <a:gd name="T51" fmla="*/ 41463 h 532"/>
              <a:gd name="T52" fmla="*/ 408812 w 524"/>
              <a:gd name="T53" fmla="*/ 9477 h 532"/>
              <a:gd name="T54" fmla="*/ 367458 w 524"/>
              <a:gd name="T55" fmla="*/ 20139 h 532"/>
              <a:gd name="T56" fmla="*/ 335556 w 524"/>
              <a:gd name="T57" fmla="*/ 72264 h 532"/>
              <a:gd name="T58" fmla="*/ 346190 w 524"/>
              <a:gd name="T59" fmla="*/ 114912 h 532"/>
              <a:gd name="T60" fmla="*/ 607310 w 524"/>
              <a:gd name="T61" fmla="*/ 197838 h 532"/>
              <a:gd name="T62" fmla="*/ 607310 w 524"/>
              <a:gd name="T63" fmla="*/ 197838 h 532"/>
              <a:gd name="T64" fmla="*/ 564774 w 524"/>
              <a:gd name="T65" fmla="*/ 188361 h 532"/>
              <a:gd name="T66" fmla="*/ 512787 w 524"/>
              <a:gd name="T67" fmla="*/ 219162 h 532"/>
              <a:gd name="T68" fmla="*/ 502153 w 524"/>
              <a:gd name="T69" fmla="*/ 261809 h 532"/>
              <a:gd name="T70" fmla="*/ 523421 w 524"/>
              <a:gd name="T71" fmla="*/ 283133 h 532"/>
              <a:gd name="T72" fmla="*/ 544688 w 524"/>
              <a:gd name="T73" fmla="*/ 272471 h 532"/>
              <a:gd name="T74" fmla="*/ 596676 w 524"/>
              <a:gd name="T75" fmla="*/ 241670 h 532"/>
              <a:gd name="T76" fmla="*/ 607310 w 524"/>
              <a:gd name="T77" fmla="*/ 197838 h 53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524" h="532">
                <a:moveTo>
                  <a:pt x="151" y="114"/>
                </a:moveTo>
                <a:lnTo>
                  <a:pt x="151" y="114"/>
                </a:lnTo>
                <a:cubicBezTo>
                  <a:pt x="124" y="141"/>
                  <a:pt x="0" y="319"/>
                  <a:pt x="106" y="425"/>
                </a:cubicBezTo>
                <a:cubicBezTo>
                  <a:pt x="212" y="531"/>
                  <a:pt x="390" y="407"/>
                  <a:pt x="417" y="380"/>
                </a:cubicBezTo>
                <a:cubicBezTo>
                  <a:pt x="443" y="354"/>
                  <a:pt x="408" y="266"/>
                  <a:pt x="337" y="195"/>
                </a:cubicBezTo>
                <a:cubicBezTo>
                  <a:pt x="266" y="123"/>
                  <a:pt x="177" y="88"/>
                  <a:pt x="151" y="114"/>
                </a:cubicBezTo>
                <a:close/>
                <a:moveTo>
                  <a:pt x="381" y="354"/>
                </a:moveTo>
                <a:lnTo>
                  <a:pt x="381" y="354"/>
                </a:lnTo>
                <a:cubicBezTo>
                  <a:pt x="372" y="363"/>
                  <a:pt x="311" y="345"/>
                  <a:pt x="248" y="283"/>
                </a:cubicBezTo>
                <a:cubicBezTo>
                  <a:pt x="186" y="221"/>
                  <a:pt x="168" y="159"/>
                  <a:pt x="177" y="150"/>
                </a:cubicBezTo>
                <a:cubicBezTo>
                  <a:pt x="186" y="141"/>
                  <a:pt x="248" y="159"/>
                  <a:pt x="311" y="221"/>
                </a:cubicBezTo>
                <a:cubicBezTo>
                  <a:pt x="372" y="283"/>
                  <a:pt x="390" y="345"/>
                  <a:pt x="381" y="354"/>
                </a:cubicBezTo>
                <a:close/>
                <a:moveTo>
                  <a:pt x="390" y="159"/>
                </a:moveTo>
                <a:lnTo>
                  <a:pt x="390" y="159"/>
                </a:lnTo>
                <a:cubicBezTo>
                  <a:pt x="390" y="159"/>
                  <a:pt x="399" y="159"/>
                  <a:pt x="408" y="150"/>
                </a:cubicBezTo>
                <a:cubicBezTo>
                  <a:pt x="452" y="106"/>
                  <a:pt x="452" y="106"/>
                  <a:pt x="452" y="106"/>
                </a:cubicBezTo>
                <a:cubicBezTo>
                  <a:pt x="461" y="97"/>
                  <a:pt x="461" y="79"/>
                  <a:pt x="452" y="70"/>
                </a:cubicBezTo>
                <a:cubicBezTo>
                  <a:pt x="443" y="61"/>
                  <a:pt x="425" y="61"/>
                  <a:pt x="417" y="70"/>
                </a:cubicBezTo>
                <a:cubicBezTo>
                  <a:pt x="372" y="114"/>
                  <a:pt x="372" y="114"/>
                  <a:pt x="372" y="114"/>
                </a:cubicBezTo>
                <a:cubicBezTo>
                  <a:pt x="355" y="123"/>
                  <a:pt x="355" y="141"/>
                  <a:pt x="372" y="150"/>
                </a:cubicBezTo>
                <a:cubicBezTo>
                  <a:pt x="372" y="159"/>
                  <a:pt x="381" y="159"/>
                  <a:pt x="390" y="159"/>
                </a:cubicBezTo>
                <a:close/>
                <a:moveTo>
                  <a:pt x="293" y="97"/>
                </a:moveTo>
                <a:lnTo>
                  <a:pt x="293" y="97"/>
                </a:lnTo>
                <a:cubicBezTo>
                  <a:pt x="302" y="97"/>
                  <a:pt x="302" y="97"/>
                  <a:pt x="311" y="97"/>
                </a:cubicBezTo>
                <a:cubicBezTo>
                  <a:pt x="319" y="97"/>
                  <a:pt x="328" y="97"/>
                  <a:pt x="328" y="88"/>
                </a:cubicBezTo>
                <a:cubicBezTo>
                  <a:pt x="355" y="35"/>
                  <a:pt x="355" y="35"/>
                  <a:pt x="355" y="35"/>
                </a:cubicBezTo>
                <a:cubicBezTo>
                  <a:pt x="364" y="26"/>
                  <a:pt x="364" y="8"/>
                  <a:pt x="346" y="8"/>
                </a:cubicBezTo>
                <a:cubicBezTo>
                  <a:pt x="337" y="0"/>
                  <a:pt x="319" y="0"/>
                  <a:pt x="311" y="17"/>
                </a:cubicBezTo>
                <a:cubicBezTo>
                  <a:pt x="284" y="61"/>
                  <a:pt x="284" y="61"/>
                  <a:pt x="284" y="61"/>
                </a:cubicBezTo>
                <a:cubicBezTo>
                  <a:pt x="284" y="70"/>
                  <a:pt x="284" y="88"/>
                  <a:pt x="293" y="97"/>
                </a:cubicBezTo>
                <a:close/>
                <a:moveTo>
                  <a:pt x="514" y="167"/>
                </a:moveTo>
                <a:lnTo>
                  <a:pt x="514" y="167"/>
                </a:lnTo>
                <a:cubicBezTo>
                  <a:pt x="505" y="159"/>
                  <a:pt x="496" y="159"/>
                  <a:pt x="478" y="159"/>
                </a:cubicBezTo>
                <a:cubicBezTo>
                  <a:pt x="434" y="185"/>
                  <a:pt x="434" y="185"/>
                  <a:pt x="434" y="185"/>
                </a:cubicBezTo>
                <a:cubicBezTo>
                  <a:pt x="417" y="195"/>
                  <a:pt x="417" y="212"/>
                  <a:pt x="425" y="221"/>
                </a:cubicBezTo>
                <a:cubicBezTo>
                  <a:pt x="425" y="230"/>
                  <a:pt x="434" y="239"/>
                  <a:pt x="443" y="239"/>
                </a:cubicBezTo>
                <a:cubicBezTo>
                  <a:pt x="452" y="239"/>
                  <a:pt x="452" y="230"/>
                  <a:pt x="461" y="230"/>
                </a:cubicBezTo>
                <a:cubicBezTo>
                  <a:pt x="505" y="204"/>
                  <a:pt x="505" y="204"/>
                  <a:pt x="505" y="204"/>
                </a:cubicBezTo>
                <a:cubicBezTo>
                  <a:pt x="514" y="195"/>
                  <a:pt x="523" y="185"/>
                  <a:pt x="514" y="16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4" name="Freeform 95"/>
          <p:cNvSpPr>
            <a:spLocks noChangeArrowheads="1"/>
          </p:cNvSpPr>
          <p:nvPr/>
        </p:nvSpPr>
        <p:spPr bwMode="auto">
          <a:xfrm>
            <a:off x="1015389" y="1513298"/>
            <a:ext cx="281480" cy="282341"/>
          </a:xfrm>
          <a:custGeom>
            <a:avLst/>
            <a:gdLst>
              <a:gd name="T0" fmla="*/ 507448 w 445"/>
              <a:gd name="T1" fmla="*/ 10555 h 444"/>
              <a:gd name="T2" fmla="*/ 507448 w 445"/>
              <a:gd name="T3" fmla="*/ 10555 h 444"/>
              <a:gd name="T4" fmla="*/ 466618 w 445"/>
              <a:gd name="T5" fmla="*/ 10555 h 444"/>
              <a:gd name="T6" fmla="*/ 10499 w 445"/>
              <a:gd name="T7" fmla="*/ 467926 h 444"/>
              <a:gd name="T8" fmla="*/ 10499 w 445"/>
              <a:gd name="T9" fmla="*/ 508973 h 444"/>
              <a:gd name="T10" fmla="*/ 31497 w 445"/>
              <a:gd name="T11" fmla="*/ 519527 h 444"/>
              <a:gd name="T12" fmla="*/ 52495 w 445"/>
              <a:gd name="T13" fmla="*/ 508973 h 444"/>
              <a:gd name="T14" fmla="*/ 507448 w 445"/>
              <a:gd name="T15" fmla="*/ 52774 h 444"/>
              <a:gd name="T16" fmla="*/ 507448 w 445"/>
              <a:gd name="T17" fmla="*/ 10555 h 444"/>
              <a:gd name="T18" fmla="*/ 382627 w 445"/>
              <a:gd name="T19" fmla="*/ 239241 h 444"/>
              <a:gd name="T20" fmla="*/ 382627 w 445"/>
              <a:gd name="T21" fmla="*/ 239241 h 444"/>
              <a:gd name="T22" fmla="*/ 423456 w 445"/>
              <a:gd name="T23" fmla="*/ 354170 h 444"/>
              <a:gd name="T24" fmla="*/ 310301 w 445"/>
              <a:gd name="T25" fmla="*/ 302569 h 444"/>
              <a:gd name="T26" fmla="*/ 156317 w 445"/>
              <a:gd name="T27" fmla="*/ 467926 h 444"/>
              <a:gd name="T28" fmla="*/ 466618 w 445"/>
              <a:gd name="T29" fmla="*/ 374107 h 444"/>
              <a:gd name="T30" fmla="*/ 403625 w 445"/>
              <a:gd name="T31" fmla="*/ 207576 h 444"/>
              <a:gd name="T32" fmla="*/ 382627 w 445"/>
              <a:gd name="T33" fmla="*/ 239241 h 444"/>
              <a:gd name="T34" fmla="*/ 218144 w 445"/>
              <a:gd name="T35" fmla="*/ 207576 h 444"/>
              <a:gd name="T36" fmla="*/ 218144 w 445"/>
              <a:gd name="T37" fmla="*/ 207576 h 444"/>
              <a:gd name="T38" fmla="*/ 186647 w 445"/>
              <a:gd name="T39" fmla="*/ 104375 h 444"/>
              <a:gd name="T40" fmla="*/ 279971 w 445"/>
              <a:gd name="T41" fmla="*/ 145421 h 444"/>
              <a:gd name="T42" fmla="*/ 310301 w 445"/>
              <a:gd name="T43" fmla="*/ 114929 h 444"/>
              <a:gd name="T44" fmla="*/ 156317 w 445"/>
              <a:gd name="T45" fmla="*/ 72710 h 444"/>
              <a:gd name="T46" fmla="*/ 61827 w 445"/>
              <a:gd name="T47" fmla="*/ 364725 h 444"/>
              <a:gd name="T48" fmla="*/ 218144 w 445"/>
              <a:gd name="T49" fmla="*/ 207576 h 44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445" h="444">
                <a:moveTo>
                  <a:pt x="435" y="9"/>
                </a:moveTo>
                <a:lnTo>
                  <a:pt x="435" y="9"/>
                </a:lnTo>
                <a:cubicBezTo>
                  <a:pt x="425" y="0"/>
                  <a:pt x="408" y="0"/>
                  <a:pt x="400" y="9"/>
                </a:cubicBezTo>
                <a:cubicBezTo>
                  <a:pt x="9" y="399"/>
                  <a:pt x="9" y="399"/>
                  <a:pt x="9" y="399"/>
                </a:cubicBezTo>
                <a:cubicBezTo>
                  <a:pt x="0" y="408"/>
                  <a:pt x="0" y="425"/>
                  <a:pt x="9" y="434"/>
                </a:cubicBezTo>
                <a:cubicBezTo>
                  <a:pt x="18" y="443"/>
                  <a:pt x="18" y="443"/>
                  <a:pt x="27" y="443"/>
                </a:cubicBezTo>
                <a:cubicBezTo>
                  <a:pt x="36" y="443"/>
                  <a:pt x="36" y="443"/>
                  <a:pt x="45" y="434"/>
                </a:cubicBezTo>
                <a:cubicBezTo>
                  <a:pt x="435" y="45"/>
                  <a:pt x="435" y="45"/>
                  <a:pt x="435" y="45"/>
                </a:cubicBezTo>
                <a:cubicBezTo>
                  <a:pt x="444" y="36"/>
                  <a:pt x="444" y="27"/>
                  <a:pt x="435" y="9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363" y="249"/>
                  <a:pt x="372" y="293"/>
                  <a:pt x="363" y="302"/>
                </a:cubicBezTo>
                <a:cubicBezTo>
                  <a:pt x="355" y="302"/>
                  <a:pt x="319" y="293"/>
                  <a:pt x="266" y="258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240" y="443"/>
                  <a:pt x="372" y="346"/>
                  <a:pt x="400" y="319"/>
                </a:cubicBezTo>
                <a:cubicBezTo>
                  <a:pt x="417" y="302"/>
                  <a:pt x="400" y="240"/>
                  <a:pt x="346" y="177"/>
                </a:cubicBezTo>
                <a:lnTo>
                  <a:pt x="328" y="204"/>
                </a:lnTo>
                <a:close/>
                <a:moveTo>
                  <a:pt x="187" y="177"/>
                </a:moveTo>
                <a:lnTo>
                  <a:pt x="187" y="177"/>
                </a:lnTo>
                <a:cubicBezTo>
                  <a:pt x="160" y="133"/>
                  <a:pt x="151" y="98"/>
                  <a:pt x="160" y="89"/>
                </a:cubicBezTo>
                <a:cubicBezTo>
                  <a:pt x="160" y="89"/>
                  <a:pt x="196" y="98"/>
                  <a:pt x="240" y="124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04" y="53"/>
                  <a:pt x="160" y="36"/>
                  <a:pt x="134" y="62"/>
                </a:cubicBezTo>
                <a:cubicBezTo>
                  <a:pt x="106" y="80"/>
                  <a:pt x="27" y="204"/>
                  <a:pt x="53" y="311"/>
                </a:cubicBezTo>
                <a:lnTo>
                  <a:pt x="187" y="17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5" name="Freeform 96"/>
          <p:cNvSpPr>
            <a:spLocks noChangeArrowheads="1"/>
          </p:cNvSpPr>
          <p:nvPr/>
        </p:nvSpPr>
        <p:spPr bwMode="auto">
          <a:xfrm>
            <a:off x="9230826" y="941729"/>
            <a:ext cx="289228" cy="160968"/>
          </a:xfrm>
          <a:custGeom>
            <a:avLst/>
            <a:gdLst>
              <a:gd name="T0" fmla="*/ 532223 w 453"/>
              <a:gd name="T1" fmla="*/ 252926 h 250"/>
              <a:gd name="T2" fmla="*/ 532223 w 453"/>
              <a:gd name="T3" fmla="*/ 252926 h 250"/>
              <a:gd name="T4" fmla="*/ 489833 w 453"/>
              <a:gd name="T5" fmla="*/ 295675 h 250"/>
              <a:gd name="T6" fmla="*/ 31792 w 453"/>
              <a:gd name="T7" fmla="*/ 295675 h 250"/>
              <a:gd name="T8" fmla="*/ 21195 w 453"/>
              <a:gd name="T9" fmla="*/ 274300 h 250"/>
              <a:gd name="T10" fmla="*/ 489833 w 453"/>
              <a:gd name="T11" fmla="*/ 10687 h 250"/>
              <a:gd name="T12" fmla="*/ 532223 w 453"/>
              <a:gd name="T13" fmla="*/ 32061 h 250"/>
              <a:gd name="T14" fmla="*/ 532223 w 453"/>
              <a:gd name="T15" fmla="*/ 252926 h 25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3" h="250">
                <a:moveTo>
                  <a:pt x="452" y="213"/>
                </a:moveTo>
                <a:lnTo>
                  <a:pt x="452" y="213"/>
                </a:lnTo>
                <a:cubicBezTo>
                  <a:pt x="452" y="231"/>
                  <a:pt x="434" y="249"/>
                  <a:pt x="416" y="249"/>
                </a:cubicBezTo>
                <a:cubicBezTo>
                  <a:pt x="27" y="249"/>
                  <a:pt x="27" y="249"/>
                  <a:pt x="27" y="249"/>
                </a:cubicBezTo>
                <a:cubicBezTo>
                  <a:pt x="9" y="249"/>
                  <a:pt x="0" y="240"/>
                  <a:pt x="18" y="231"/>
                </a:cubicBezTo>
                <a:cubicBezTo>
                  <a:pt x="416" y="9"/>
                  <a:pt x="416" y="9"/>
                  <a:pt x="416" y="9"/>
                </a:cubicBezTo>
                <a:cubicBezTo>
                  <a:pt x="434" y="0"/>
                  <a:pt x="452" y="9"/>
                  <a:pt x="452" y="27"/>
                </a:cubicBezTo>
                <a:lnTo>
                  <a:pt x="452" y="213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6" name="Freeform 97"/>
          <p:cNvSpPr>
            <a:spLocks noChangeArrowheads="1"/>
          </p:cNvSpPr>
          <p:nvPr/>
        </p:nvSpPr>
        <p:spPr bwMode="auto">
          <a:xfrm>
            <a:off x="2972839" y="927957"/>
            <a:ext cx="158387" cy="199705"/>
          </a:xfrm>
          <a:custGeom>
            <a:avLst/>
            <a:gdLst>
              <a:gd name="T0" fmla="*/ 281542 w 249"/>
              <a:gd name="T1" fmla="*/ 166978 h 311"/>
              <a:gd name="T2" fmla="*/ 281542 w 249"/>
              <a:gd name="T3" fmla="*/ 166978 h 311"/>
              <a:gd name="T4" fmla="*/ 31673 w 249"/>
              <a:gd name="T5" fmla="*/ 10658 h 311"/>
              <a:gd name="T6" fmla="*/ 0 w 249"/>
              <a:gd name="T7" fmla="*/ 30790 h 311"/>
              <a:gd name="T8" fmla="*/ 0 w 249"/>
              <a:gd name="T9" fmla="*/ 335141 h 311"/>
              <a:gd name="T10" fmla="*/ 31673 w 249"/>
              <a:gd name="T11" fmla="*/ 356458 h 311"/>
              <a:gd name="T12" fmla="*/ 281542 w 249"/>
              <a:gd name="T13" fmla="*/ 198953 h 311"/>
              <a:gd name="T14" fmla="*/ 290927 w 249"/>
              <a:gd name="T15" fmla="*/ 177637 h 311"/>
              <a:gd name="T16" fmla="*/ 281542 w 249"/>
              <a:gd name="T17" fmla="*/ 166978 h 3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49" h="311">
                <a:moveTo>
                  <a:pt x="240" y="141"/>
                </a:moveTo>
                <a:lnTo>
                  <a:pt x="240" y="141"/>
                </a:lnTo>
                <a:cubicBezTo>
                  <a:pt x="27" y="9"/>
                  <a:pt x="27" y="9"/>
                  <a:pt x="27" y="9"/>
                </a:cubicBezTo>
                <a:cubicBezTo>
                  <a:pt x="9" y="0"/>
                  <a:pt x="0" y="9"/>
                  <a:pt x="0" y="26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301"/>
                  <a:pt x="9" y="310"/>
                  <a:pt x="27" y="301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240" y="168"/>
                  <a:pt x="248" y="159"/>
                  <a:pt x="248" y="150"/>
                </a:cubicBezTo>
                <a:lnTo>
                  <a:pt x="240" y="141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7" name="Freeform 98"/>
          <p:cNvSpPr>
            <a:spLocks noChangeArrowheads="1"/>
          </p:cNvSpPr>
          <p:nvPr/>
        </p:nvSpPr>
        <p:spPr bwMode="auto">
          <a:xfrm>
            <a:off x="3713985" y="916765"/>
            <a:ext cx="56812" cy="222947"/>
          </a:xfrm>
          <a:custGeom>
            <a:avLst/>
            <a:gdLst>
              <a:gd name="T0" fmla="*/ 51799 w 89"/>
              <a:gd name="T1" fmla="*/ 0 h 347"/>
              <a:gd name="T2" fmla="*/ 51799 w 89"/>
              <a:gd name="T3" fmla="*/ 0 h 347"/>
              <a:gd name="T4" fmla="*/ 0 w 89"/>
              <a:gd name="T5" fmla="*/ 31993 h 347"/>
              <a:gd name="T6" fmla="*/ 0 w 89"/>
              <a:gd name="T7" fmla="*/ 367321 h 347"/>
              <a:gd name="T8" fmla="*/ 51799 w 89"/>
              <a:gd name="T9" fmla="*/ 409978 h 347"/>
              <a:gd name="T10" fmla="*/ 103598 w 89"/>
              <a:gd name="T11" fmla="*/ 367321 h 347"/>
              <a:gd name="T12" fmla="*/ 103598 w 89"/>
              <a:gd name="T13" fmla="*/ 31993 h 347"/>
              <a:gd name="T14" fmla="*/ 51799 w 89"/>
              <a:gd name="T15" fmla="*/ 0 h 34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8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8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8" name="Freeform 99"/>
          <p:cNvSpPr>
            <a:spLocks noChangeArrowheads="1"/>
          </p:cNvSpPr>
          <p:nvPr/>
        </p:nvSpPr>
        <p:spPr bwMode="auto">
          <a:xfrm>
            <a:off x="3601221" y="916765"/>
            <a:ext cx="57673" cy="222947"/>
          </a:xfrm>
          <a:custGeom>
            <a:avLst/>
            <a:gdLst>
              <a:gd name="T0" fmla="*/ 52584 w 89"/>
              <a:gd name="T1" fmla="*/ 0 h 347"/>
              <a:gd name="T2" fmla="*/ 52584 w 89"/>
              <a:gd name="T3" fmla="*/ 0 h 347"/>
              <a:gd name="T4" fmla="*/ 0 w 89"/>
              <a:gd name="T5" fmla="*/ 31993 h 347"/>
              <a:gd name="T6" fmla="*/ 0 w 89"/>
              <a:gd name="T7" fmla="*/ 367321 h 347"/>
              <a:gd name="T8" fmla="*/ 52584 w 89"/>
              <a:gd name="T9" fmla="*/ 409978 h 347"/>
              <a:gd name="T10" fmla="*/ 105168 w 89"/>
              <a:gd name="T11" fmla="*/ 367321 h 347"/>
              <a:gd name="T12" fmla="*/ 105168 w 89"/>
              <a:gd name="T13" fmla="*/ 31993 h 347"/>
              <a:gd name="T14" fmla="*/ 52584 w 89"/>
              <a:gd name="T15" fmla="*/ 0 h 34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7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7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59" name="Freeform 100"/>
          <p:cNvSpPr>
            <a:spLocks noChangeArrowheads="1"/>
          </p:cNvSpPr>
          <p:nvPr/>
        </p:nvSpPr>
        <p:spPr bwMode="auto">
          <a:xfrm>
            <a:off x="4202917" y="916765"/>
            <a:ext cx="228972" cy="222947"/>
          </a:xfrm>
          <a:custGeom>
            <a:avLst/>
            <a:gdLst>
              <a:gd name="T0" fmla="*/ 209951 w 356"/>
              <a:gd name="T1" fmla="*/ 0 h 347"/>
              <a:gd name="T2" fmla="*/ 209951 w 356"/>
              <a:gd name="T3" fmla="*/ 0 h 347"/>
              <a:gd name="T4" fmla="*/ 0 w 356"/>
              <a:gd name="T5" fmla="*/ 199065 h 347"/>
              <a:gd name="T6" fmla="*/ 209951 w 356"/>
              <a:gd name="T7" fmla="*/ 409978 h 347"/>
              <a:gd name="T8" fmla="*/ 421089 w 356"/>
              <a:gd name="T9" fmla="*/ 199065 h 347"/>
              <a:gd name="T10" fmla="*/ 209951 w 356"/>
              <a:gd name="T11" fmla="*/ 0 h 34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56" h="347">
                <a:moveTo>
                  <a:pt x="177" y="0"/>
                </a:moveTo>
                <a:lnTo>
                  <a:pt x="177" y="0"/>
                </a:lnTo>
                <a:cubicBezTo>
                  <a:pt x="80" y="0"/>
                  <a:pt x="0" y="80"/>
                  <a:pt x="0" y="168"/>
                </a:cubicBezTo>
                <a:cubicBezTo>
                  <a:pt x="0" y="266"/>
                  <a:pt x="80" y="346"/>
                  <a:pt x="177" y="346"/>
                </a:cubicBezTo>
                <a:cubicBezTo>
                  <a:pt x="274" y="346"/>
                  <a:pt x="355" y="266"/>
                  <a:pt x="355" y="168"/>
                </a:cubicBezTo>
                <a:cubicBezTo>
                  <a:pt x="355" y="80"/>
                  <a:pt x="274" y="0"/>
                  <a:pt x="177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0" name="Freeform 101"/>
          <p:cNvSpPr>
            <a:spLocks noChangeArrowheads="1"/>
          </p:cNvSpPr>
          <p:nvPr/>
        </p:nvSpPr>
        <p:spPr bwMode="auto">
          <a:xfrm>
            <a:off x="4856261" y="933122"/>
            <a:ext cx="191097" cy="185932"/>
          </a:xfrm>
          <a:custGeom>
            <a:avLst/>
            <a:gdLst>
              <a:gd name="T0" fmla="*/ 310414 w 302"/>
              <a:gd name="T1" fmla="*/ 0 h 293"/>
              <a:gd name="T2" fmla="*/ 310414 w 302"/>
              <a:gd name="T3" fmla="*/ 0 h 293"/>
              <a:gd name="T4" fmla="*/ 40844 w 302"/>
              <a:gd name="T5" fmla="*/ 0 h 293"/>
              <a:gd name="T6" fmla="*/ 0 w 302"/>
              <a:gd name="T7" fmla="*/ 30428 h 293"/>
              <a:gd name="T8" fmla="*/ 0 w 302"/>
              <a:gd name="T9" fmla="*/ 311302 h 293"/>
              <a:gd name="T10" fmla="*/ 40844 w 302"/>
              <a:gd name="T11" fmla="*/ 341730 h 293"/>
              <a:gd name="T12" fmla="*/ 310414 w 302"/>
              <a:gd name="T13" fmla="*/ 341730 h 293"/>
              <a:gd name="T14" fmla="*/ 351258 w 302"/>
              <a:gd name="T15" fmla="*/ 311302 h 293"/>
              <a:gd name="T16" fmla="*/ 351258 w 302"/>
              <a:gd name="T17" fmla="*/ 30428 h 293"/>
              <a:gd name="T18" fmla="*/ 310414 w 302"/>
              <a:gd name="T19" fmla="*/ 0 h 29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02" h="293">
                <a:moveTo>
                  <a:pt x="266" y="0"/>
                </a:moveTo>
                <a:lnTo>
                  <a:pt x="266" y="0"/>
                </a:lnTo>
                <a:cubicBezTo>
                  <a:pt x="35" y="0"/>
                  <a:pt x="35" y="0"/>
                  <a:pt x="35" y="0"/>
                </a:cubicBezTo>
                <a:cubicBezTo>
                  <a:pt x="18" y="0"/>
                  <a:pt x="0" y="0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8" y="292"/>
                  <a:pt x="35" y="292"/>
                </a:cubicBezTo>
                <a:cubicBezTo>
                  <a:pt x="266" y="292"/>
                  <a:pt x="266" y="292"/>
                  <a:pt x="266" y="292"/>
                </a:cubicBezTo>
                <a:cubicBezTo>
                  <a:pt x="283" y="292"/>
                  <a:pt x="301" y="283"/>
                  <a:pt x="301" y="266"/>
                </a:cubicBezTo>
                <a:cubicBezTo>
                  <a:pt x="301" y="26"/>
                  <a:pt x="301" y="26"/>
                  <a:pt x="301" y="26"/>
                </a:cubicBezTo>
                <a:cubicBezTo>
                  <a:pt x="301" y="0"/>
                  <a:pt x="283" y="0"/>
                  <a:pt x="266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1" name="Freeform 102"/>
          <p:cNvSpPr>
            <a:spLocks noChangeArrowheads="1"/>
          </p:cNvSpPr>
          <p:nvPr/>
        </p:nvSpPr>
        <p:spPr bwMode="auto">
          <a:xfrm>
            <a:off x="5444185" y="933122"/>
            <a:ext cx="279759" cy="185932"/>
          </a:xfrm>
          <a:custGeom>
            <a:avLst/>
            <a:gdLst>
              <a:gd name="T0" fmla="*/ 505455 w 443"/>
              <a:gd name="T1" fmla="*/ 154481 h 293"/>
              <a:gd name="T2" fmla="*/ 505455 w 443"/>
              <a:gd name="T3" fmla="*/ 154481 h 293"/>
              <a:gd name="T4" fmla="*/ 287667 w 443"/>
              <a:gd name="T5" fmla="*/ 10533 h 293"/>
              <a:gd name="T6" fmla="*/ 257386 w 443"/>
              <a:gd name="T7" fmla="*/ 30428 h 293"/>
              <a:gd name="T8" fmla="*/ 257386 w 443"/>
              <a:gd name="T9" fmla="*/ 311302 h 293"/>
              <a:gd name="T10" fmla="*/ 287667 w 443"/>
              <a:gd name="T11" fmla="*/ 331197 h 293"/>
              <a:gd name="T12" fmla="*/ 505455 w 443"/>
              <a:gd name="T13" fmla="*/ 186079 h 293"/>
              <a:gd name="T14" fmla="*/ 514772 w 443"/>
              <a:gd name="T15" fmla="*/ 165013 h 293"/>
              <a:gd name="T16" fmla="*/ 505455 w 443"/>
              <a:gd name="T17" fmla="*/ 154481 h 293"/>
              <a:gd name="T18" fmla="*/ 236423 w 443"/>
              <a:gd name="T19" fmla="*/ 154481 h 293"/>
              <a:gd name="T20" fmla="*/ 236423 w 443"/>
              <a:gd name="T21" fmla="*/ 154481 h 293"/>
              <a:gd name="T22" fmla="*/ 30281 w 443"/>
              <a:gd name="T23" fmla="*/ 10533 h 293"/>
              <a:gd name="T24" fmla="*/ 0 w 443"/>
              <a:gd name="T25" fmla="*/ 30428 h 293"/>
              <a:gd name="T26" fmla="*/ 0 w 443"/>
              <a:gd name="T27" fmla="*/ 311302 h 293"/>
              <a:gd name="T28" fmla="*/ 30281 w 443"/>
              <a:gd name="T29" fmla="*/ 331197 h 293"/>
              <a:gd name="T30" fmla="*/ 236423 w 443"/>
              <a:gd name="T31" fmla="*/ 186079 h 293"/>
              <a:gd name="T32" fmla="*/ 246904 w 443"/>
              <a:gd name="T33" fmla="*/ 165013 h 293"/>
              <a:gd name="T34" fmla="*/ 236423 w 443"/>
              <a:gd name="T35" fmla="*/ 154481 h 29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43" h="293">
                <a:moveTo>
                  <a:pt x="434" y="132"/>
                </a:moveTo>
                <a:lnTo>
                  <a:pt x="434" y="132"/>
                </a:lnTo>
                <a:cubicBezTo>
                  <a:pt x="247" y="9"/>
                  <a:pt x="247" y="9"/>
                  <a:pt x="247" y="9"/>
                </a:cubicBezTo>
                <a:cubicBezTo>
                  <a:pt x="229" y="0"/>
                  <a:pt x="221" y="9"/>
                  <a:pt x="221" y="26"/>
                </a:cubicBezTo>
                <a:cubicBezTo>
                  <a:pt x="221" y="266"/>
                  <a:pt x="221" y="266"/>
                  <a:pt x="221" y="266"/>
                </a:cubicBezTo>
                <a:cubicBezTo>
                  <a:pt x="221" y="283"/>
                  <a:pt x="229" y="292"/>
                  <a:pt x="247" y="283"/>
                </a:cubicBezTo>
                <a:cubicBezTo>
                  <a:pt x="434" y="159"/>
                  <a:pt x="434" y="159"/>
                  <a:pt x="434" y="159"/>
                </a:cubicBezTo>
                <a:cubicBezTo>
                  <a:pt x="434" y="159"/>
                  <a:pt x="442" y="150"/>
                  <a:pt x="442" y="141"/>
                </a:cubicBezTo>
                <a:lnTo>
                  <a:pt x="434" y="132"/>
                </a:lnTo>
                <a:close/>
                <a:moveTo>
                  <a:pt x="203" y="132"/>
                </a:moveTo>
                <a:lnTo>
                  <a:pt x="203" y="132"/>
                </a:lnTo>
                <a:cubicBezTo>
                  <a:pt x="26" y="9"/>
                  <a:pt x="26" y="9"/>
                  <a:pt x="26" y="9"/>
                </a:cubicBezTo>
                <a:cubicBezTo>
                  <a:pt x="17" y="0"/>
                  <a:pt x="0" y="9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7" y="292"/>
                  <a:pt x="26" y="283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203" y="159"/>
                  <a:pt x="212" y="150"/>
                  <a:pt x="212" y="141"/>
                </a:cubicBezTo>
                <a:lnTo>
                  <a:pt x="203" y="13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2" name="Freeform 103"/>
          <p:cNvSpPr>
            <a:spLocks noChangeArrowheads="1"/>
          </p:cNvSpPr>
          <p:nvPr/>
        </p:nvSpPr>
        <p:spPr bwMode="auto">
          <a:xfrm>
            <a:off x="6075149" y="933122"/>
            <a:ext cx="284924" cy="185932"/>
          </a:xfrm>
          <a:custGeom>
            <a:avLst/>
            <a:gdLst>
              <a:gd name="T0" fmla="*/ 0 w 444"/>
              <a:gd name="T1" fmla="*/ 165013 h 293"/>
              <a:gd name="T2" fmla="*/ 0 w 444"/>
              <a:gd name="T3" fmla="*/ 165013 h 293"/>
              <a:gd name="T4" fmla="*/ 10651 w 444"/>
              <a:gd name="T5" fmla="*/ 186079 h 293"/>
              <a:gd name="T6" fmla="*/ 230778 w 444"/>
              <a:gd name="T7" fmla="*/ 331197 h 293"/>
              <a:gd name="T8" fmla="*/ 262732 w 444"/>
              <a:gd name="T9" fmla="*/ 311302 h 293"/>
              <a:gd name="T10" fmla="*/ 262732 w 444"/>
              <a:gd name="T11" fmla="*/ 30428 h 293"/>
              <a:gd name="T12" fmla="*/ 230778 w 444"/>
              <a:gd name="T13" fmla="*/ 10533 h 293"/>
              <a:gd name="T14" fmla="*/ 10651 w 444"/>
              <a:gd name="T15" fmla="*/ 154481 h 293"/>
              <a:gd name="T16" fmla="*/ 0 w 444"/>
              <a:gd name="T17" fmla="*/ 165013 h 293"/>
              <a:gd name="T18" fmla="*/ 273383 w 444"/>
              <a:gd name="T19" fmla="*/ 165013 h 293"/>
              <a:gd name="T20" fmla="*/ 273383 w 444"/>
              <a:gd name="T21" fmla="*/ 165013 h 293"/>
              <a:gd name="T22" fmla="*/ 282851 w 444"/>
              <a:gd name="T23" fmla="*/ 186079 h 293"/>
              <a:gd name="T24" fmla="*/ 492326 w 444"/>
              <a:gd name="T25" fmla="*/ 331197 h 293"/>
              <a:gd name="T26" fmla="*/ 524280 w 444"/>
              <a:gd name="T27" fmla="*/ 311302 h 293"/>
              <a:gd name="T28" fmla="*/ 524280 w 444"/>
              <a:gd name="T29" fmla="*/ 30428 h 293"/>
              <a:gd name="T30" fmla="*/ 492326 w 444"/>
              <a:gd name="T31" fmla="*/ 10533 h 293"/>
              <a:gd name="T32" fmla="*/ 282851 w 444"/>
              <a:gd name="T33" fmla="*/ 154481 h 293"/>
              <a:gd name="T34" fmla="*/ 273383 w 444"/>
              <a:gd name="T35" fmla="*/ 165013 h 29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44" h="293">
                <a:moveTo>
                  <a:pt x="0" y="141"/>
                </a:moveTo>
                <a:lnTo>
                  <a:pt x="0" y="141"/>
                </a:lnTo>
                <a:cubicBezTo>
                  <a:pt x="0" y="150"/>
                  <a:pt x="9" y="159"/>
                  <a:pt x="9" y="159"/>
                </a:cubicBezTo>
                <a:cubicBezTo>
                  <a:pt x="195" y="283"/>
                  <a:pt x="195" y="283"/>
                  <a:pt x="195" y="283"/>
                </a:cubicBezTo>
                <a:cubicBezTo>
                  <a:pt x="212" y="292"/>
                  <a:pt x="222" y="283"/>
                  <a:pt x="222" y="266"/>
                </a:cubicBezTo>
                <a:cubicBezTo>
                  <a:pt x="222" y="26"/>
                  <a:pt x="222" y="26"/>
                  <a:pt x="222" y="26"/>
                </a:cubicBezTo>
                <a:cubicBezTo>
                  <a:pt x="222" y="9"/>
                  <a:pt x="212" y="0"/>
                  <a:pt x="195" y="9"/>
                </a:cubicBezTo>
                <a:cubicBezTo>
                  <a:pt x="9" y="132"/>
                  <a:pt x="9" y="132"/>
                  <a:pt x="9" y="132"/>
                </a:cubicBezTo>
                <a:lnTo>
                  <a:pt x="0" y="141"/>
                </a:lnTo>
                <a:close/>
                <a:moveTo>
                  <a:pt x="231" y="141"/>
                </a:moveTo>
                <a:lnTo>
                  <a:pt x="231" y="141"/>
                </a:lnTo>
                <a:cubicBezTo>
                  <a:pt x="231" y="150"/>
                  <a:pt x="239" y="159"/>
                  <a:pt x="239" y="159"/>
                </a:cubicBezTo>
                <a:cubicBezTo>
                  <a:pt x="416" y="283"/>
                  <a:pt x="416" y="283"/>
                  <a:pt x="416" y="283"/>
                </a:cubicBezTo>
                <a:cubicBezTo>
                  <a:pt x="425" y="292"/>
                  <a:pt x="443" y="283"/>
                  <a:pt x="443" y="266"/>
                </a:cubicBezTo>
                <a:cubicBezTo>
                  <a:pt x="443" y="26"/>
                  <a:pt x="443" y="26"/>
                  <a:pt x="443" y="26"/>
                </a:cubicBezTo>
                <a:cubicBezTo>
                  <a:pt x="443" y="9"/>
                  <a:pt x="425" y="0"/>
                  <a:pt x="416" y="9"/>
                </a:cubicBezTo>
                <a:cubicBezTo>
                  <a:pt x="239" y="132"/>
                  <a:pt x="239" y="132"/>
                  <a:pt x="239" y="132"/>
                </a:cubicBezTo>
                <a:lnTo>
                  <a:pt x="231" y="14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3" name="Freeform 104"/>
          <p:cNvSpPr>
            <a:spLocks noChangeArrowheads="1"/>
          </p:cNvSpPr>
          <p:nvPr/>
        </p:nvSpPr>
        <p:spPr bwMode="auto">
          <a:xfrm>
            <a:off x="6751734" y="933122"/>
            <a:ext cx="191097" cy="185932"/>
          </a:xfrm>
          <a:custGeom>
            <a:avLst/>
            <a:gdLst>
              <a:gd name="T0" fmla="*/ 103860 w 302"/>
              <a:gd name="T1" fmla="*/ 165013 h 293"/>
              <a:gd name="T2" fmla="*/ 103860 w 302"/>
              <a:gd name="T3" fmla="*/ 165013 h 293"/>
              <a:gd name="T4" fmla="*/ 114363 w 302"/>
              <a:gd name="T5" fmla="*/ 186079 h 293"/>
              <a:gd name="T6" fmla="*/ 320917 w 302"/>
              <a:gd name="T7" fmla="*/ 311302 h 293"/>
              <a:gd name="T8" fmla="*/ 351258 w 302"/>
              <a:gd name="T9" fmla="*/ 300769 h 293"/>
              <a:gd name="T10" fmla="*/ 351258 w 302"/>
              <a:gd name="T11" fmla="*/ 40961 h 293"/>
              <a:gd name="T12" fmla="*/ 320917 w 302"/>
              <a:gd name="T13" fmla="*/ 19895 h 293"/>
              <a:gd name="T14" fmla="*/ 114363 w 302"/>
              <a:gd name="T15" fmla="*/ 154481 h 293"/>
              <a:gd name="T16" fmla="*/ 103860 w 302"/>
              <a:gd name="T17" fmla="*/ 165013 h 293"/>
              <a:gd name="T18" fmla="*/ 0 w 302"/>
              <a:gd name="T19" fmla="*/ 30428 h 293"/>
              <a:gd name="T20" fmla="*/ 0 w 302"/>
              <a:gd name="T21" fmla="*/ 30428 h 293"/>
              <a:gd name="T22" fmla="*/ 0 w 302"/>
              <a:gd name="T23" fmla="*/ 300769 h 293"/>
              <a:gd name="T24" fmla="*/ 40844 w 302"/>
              <a:gd name="T25" fmla="*/ 341730 h 293"/>
              <a:gd name="T26" fmla="*/ 93358 w 302"/>
              <a:gd name="T27" fmla="*/ 300769 h 293"/>
              <a:gd name="T28" fmla="*/ 93358 w 302"/>
              <a:gd name="T29" fmla="*/ 30428 h 293"/>
              <a:gd name="T30" fmla="*/ 40844 w 302"/>
              <a:gd name="T31" fmla="*/ 0 h 293"/>
              <a:gd name="T32" fmla="*/ 0 w 302"/>
              <a:gd name="T33" fmla="*/ 30428 h 29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02" h="293">
                <a:moveTo>
                  <a:pt x="89" y="141"/>
                </a:moveTo>
                <a:lnTo>
                  <a:pt x="89" y="141"/>
                </a:lnTo>
                <a:cubicBezTo>
                  <a:pt x="89" y="150"/>
                  <a:pt x="98" y="159"/>
                  <a:pt x="98" y="159"/>
                </a:cubicBezTo>
                <a:cubicBezTo>
                  <a:pt x="275" y="266"/>
                  <a:pt x="275" y="266"/>
                  <a:pt x="275" y="266"/>
                </a:cubicBezTo>
                <a:cubicBezTo>
                  <a:pt x="292" y="274"/>
                  <a:pt x="301" y="274"/>
                  <a:pt x="301" y="257"/>
                </a:cubicBezTo>
                <a:cubicBezTo>
                  <a:pt x="301" y="35"/>
                  <a:pt x="301" y="35"/>
                  <a:pt x="301" y="35"/>
                </a:cubicBezTo>
                <a:cubicBezTo>
                  <a:pt x="301" y="17"/>
                  <a:pt x="292" y="9"/>
                  <a:pt x="275" y="17"/>
                </a:cubicBezTo>
                <a:cubicBezTo>
                  <a:pt x="98" y="132"/>
                  <a:pt x="98" y="132"/>
                  <a:pt x="98" y="132"/>
                </a:cubicBezTo>
                <a:lnTo>
                  <a:pt x="89" y="14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257"/>
                  <a:pt x="0" y="257"/>
                  <a:pt x="0" y="257"/>
                </a:cubicBezTo>
                <a:cubicBezTo>
                  <a:pt x="0" y="283"/>
                  <a:pt x="18" y="292"/>
                  <a:pt x="35" y="292"/>
                </a:cubicBezTo>
                <a:cubicBezTo>
                  <a:pt x="63" y="292"/>
                  <a:pt x="80" y="283"/>
                  <a:pt x="80" y="25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9"/>
                  <a:pt x="63" y="0"/>
                  <a:pt x="35" y="0"/>
                </a:cubicBezTo>
                <a:cubicBezTo>
                  <a:pt x="18" y="0"/>
                  <a:pt x="0" y="9"/>
                  <a:pt x="0" y="2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4" name="Freeform 105"/>
          <p:cNvSpPr>
            <a:spLocks noChangeArrowheads="1"/>
          </p:cNvSpPr>
          <p:nvPr/>
        </p:nvSpPr>
        <p:spPr bwMode="auto">
          <a:xfrm>
            <a:off x="7385279" y="933122"/>
            <a:ext cx="192819" cy="185932"/>
          </a:xfrm>
          <a:custGeom>
            <a:avLst/>
            <a:gdLst>
              <a:gd name="T0" fmla="*/ 239414 w 303"/>
              <a:gd name="T1" fmla="*/ 154481 h 293"/>
              <a:gd name="T2" fmla="*/ 239414 w 303"/>
              <a:gd name="T3" fmla="*/ 154481 h 293"/>
              <a:gd name="T4" fmla="*/ 31687 w 303"/>
              <a:gd name="T5" fmla="*/ 19895 h 293"/>
              <a:gd name="T6" fmla="*/ 0 w 303"/>
              <a:gd name="T7" fmla="*/ 40961 h 293"/>
              <a:gd name="T8" fmla="*/ 0 w 303"/>
              <a:gd name="T9" fmla="*/ 300769 h 293"/>
              <a:gd name="T10" fmla="*/ 31687 w 303"/>
              <a:gd name="T11" fmla="*/ 311302 h 293"/>
              <a:gd name="T12" fmla="*/ 239414 w 303"/>
              <a:gd name="T13" fmla="*/ 186079 h 293"/>
              <a:gd name="T14" fmla="*/ 249976 w 303"/>
              <a:gd name="T15" fmla="*/ 165013 h 293"/>
              <a:gd name="T16" fmla="*/ 239414 w 303"/>
              <a:gd name="T17" fmla="*/ 154481 h 293"/>
              <a:gd name="T18" fmla="*/ 312177 w 303"/>
              <a:gd name="T19" fmla="*/ 0 h 293"/>
              <a:gd name="T20" fmla="*/ 312177 w 303"/>
              <a:gd name="T21" fmla="*/ 0 h 293"/>
              <a:gd name="T22" fmla="*/ 260539 w 303"/>
              <a:gd name="T23" fmla="*/ 30428 h 293"/>
              <a:gd name="T24" fmla="*/ 260539 w 303"/>
              <a:gd name="T25" fmla="*/ 300769 h 293"/>
              <a:gd name="T26" fmla="*/ 312177 w 303"/>
              <a:gd name="T27" fmla="*/ 341730 h 293"/>
              <a:gd name="T28" fmla="*/ 354426 w 303"/>
              <a:gd name="T29" fmla="*/ 300769 h 293"/>
              <a:gd name="T30" fmla="*/ 354426 w 303"/>
              <a:gd name="T31" fmla="*/ 30428 h 293"/>
              <a:gd name="T32" fmla="*/ 312177 w 303"/>
              <a:gd name="T33" fmla="*/ 0 h 29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03" h="293">
                <a:moveTo>
                  <a:pt x="204" y="132"/>
                </a:moveTo>
                <a:lnTo>
                  <a:pt x="204" y="132"/>
                </a:lnTo>
                <a:cubicBezTo>
                  <a:pt x="27" y="17"/>
                  <a:pt x="27" y="17"/>
                  <a:pt x="27" y="17"/>
                </a:cubicBezTo>
                <a:cubicBezTo>
                  <a:pt x="10" y="9"/>
                  <a:pt x="0" y="17"/>
                  <a:pt x="0" y="35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74"/>
                  <a:pt x="10" y="274"/>
                  <a:pt x="27" y="266"/>
                </a:cubicBezTo>
                <a:cubicBezTo>
                  <a:pt x="204" y="159"/>
                  <a:pt x="204" y="159"/>
                  <a:pt x="204" y="159"/>
                </a:cubicBezTo>
                <a:cubicBezTo>
                  <a:pt x="204" y="159"/>
                  <a:pt x="213" y="150"/>
                  <a:pt x="213" y="141"/>
                </a:cubicBezTo>
                <a:lnTo>
                  <a:pt x="204" y="132"/>
                </a:lnTo>
                <a:close/>
                <a:moveTo>
                  <a:pt x="266" y="0"/>
                </a:moveTo>
                <a:lnTo>
                  <a:pt x="266" y="0"/>
                </a:lnTo>
                <a:cubicBezTo>
                  <a:pt x="240" y="0"/>
                  <a:pt x="222" y="9"/>
                  <a:pt x="222" y="26"/>
                </a:cubicBezTo>
                <a:cubicBezTo>
                  <a:pt x="222" y="257"/>
                  <a:pt x="222" y="257"/>
                  <a:pt x="222" y="257"/>
                </a:cubicBezTo>
                <a:cubicBezTo>
                  <a:pt x="222" y="283"/>
                  <a:pt x="240" y="292"/>
                  <a:pt x="266" y="292"/>
                </a:cubicBezTo>
                <a:cubicBezTo>
                  <a:pt x="284" y="292"/>
                  <a:pt x="302" y="283"/>
                  <a:pt x="302" y="257"/>
                </a:cubicBezTo>
                <a:cubicBezTo>
                  <a:pt x="302" y="26"/>
                  <a:pt x="302" y="26"/>
                  <a:pt x="302" y="26"/>
                </a:cubicBezTo>
                <a:cubicBezTo>
                  <a:pt x="302" y="9"/>
                  <a:pt x="284" y="0"/>
                  <a:pt x="266" y="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5" name="Freeform 107"/>
          <p:cNvSpPr>
            <a:spLocks noChangeArrowheads="1"/>
          </p:cNvSpPr>
          <p:nvPr/>
        </p:nvSpPr>
        <p:spPr bwMode="auto">
          <a:xfrm>
            <a:off x="7988698" y="900411"/>
            <a:ext cx="250492" cy="246188"/>
          </a:xfrm>
          <a:custGeom>
            <a:avLst/>
            <a:gdLst>
              <a:gd name="T0" fmla="*/ 282376 w 391"/>
              <a:gd name="T1" fmla="*/ 0 h 390"/>
              <a:gd name="T2" fmla="*/ 344995 w 391"/>
              <a:gd name="T3" fmla="*/ 61701 h 390"/>
              <a:gd name="T4" fmla="*/ 261109 w 391"/>
              <a:gd name="T5" fmla="*/ 143193 h 390"/>
              <a:gd name="T6" fmla="*/ 314276 w 391"/>
              <a:gd name="T7" fmla="*/ 204893 h 390"/>
              <a:gd name="T8" fmla="*/ 407614 w 391"/>
              <a:gd name="T9" fmla="*/ 112924 h 390"/>
              <a:gd name="T10" fmla="*/ 460781 w 391"/>
              <a:gd name="T11" fmla="*/ 185103 h 390"/>
              <a:gd name="T12" fmla="*/ 460781 w 391"/>
              <a:gd name="T13" fmla="*/ 0 h 390"/>
              <a:gd name="T14" fmla="*/ 282376 w 391"/>
              <a:gd name="T15" fmla="*/ 0 h 390"/>
              <a:gd name="T16" fmla="*/ 146505 w 391"/>
              <a:gd name="T17" fmla="*/ 257281 h 390"/>
              <a:gd name="T18" fmla="*/ 51985 w 391"/>
              <a:gd name="T19" fmla="*/ 350414 h 390"/>
              <a:gd name="T20" fmla="*/ 0 w 391"/>
              <a:gd name="T21" fmla="*/ 278236 h 390"/>
              <a:gd name="T22" fmla="*/ 0 w 391"/>
              <a:gd name="T23" fmla="*/ 452861 h 390"/>
              <a:gd name="T24" fmla="*/ 187857 w 391"/>
              <a:gd name="T25" fmla="*/ 452861 h 390"/>
              <a:gd name="T26" fmla="*/ 114604 w 391"/>
              <a:gd name="T27" fmla="*/ 401638 h 390"/>
              <a:gd name="T28" fmla="*/ 198490 w 391"/>
              <a:gd name="T29" fmla="*/ 318982 h 390"/>
              <a:gd name="T30" fmla="*/ 146505 w 391"/>
              <a:gd name="T31" fmla="*/ 257281 h 39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91" h="390">
                <a:moveTo>
                  <a:pt x="239" y="0"/>
                </a:moveTo>
                <a:lnTo>
                  <a:pt x="292" y="53"/>
                </a:lnTo>
                <a:lnTo>
                  <a:pt x="221" y="123"/>
                </a:lnTo>
                <a:lnTo>
                  <a:pt x="266" y="176"/>
                </a:lnTo>
                <a:lnTo>
                  <a:pt x="345" y="97"/>
                </a:lnTo>
                <a:lnTo>
                  <a:pt x="390" y="159"/>
                </a:lnTo>
                <a:lnTo>
                  <a:pt x="390" y="0"/>
                </a:lnTo>
                <a:lnTo>
                  <a:pt x="239" y="0"/>
                </a:lnTo>
                <a:close/>
                <a:moveTo>
                  <a:pt x="124" y="221"/>
                </a:moveTo>
                <a:lnTo>
                  <a:pt x="44" y="301"/>
                </a:lnTo>
                <a:lnTo>
                  <a:pt x="0" y="239"/>
                </a:lnTo>
                <a:lnTo>
                  <a:pt x="0" y="389"/>
                </a:lnTo>
                <a:lnTo>
                  <a:pt x="159" y="389"/>
                </a:lnTo>
                <a:lnTo>
                  <a:pt x="97" y="345"/>
                </a:lnTo>
                <a:lnTo>
                  <a:pt x="168" y="274"/>
                </a:lnTo>
                <a:lnTo>
                  <a:pt x="124" y="22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6" name="Freeform 108"/>
          <p:cNvSpPr>
            <a:spLocks noChangeArrowheads="1"/>
          </p:cNvSpPr>
          <p:nvPr/>
        </p:nvSpPr>
        <p:spPr bwMode="auto">
          <a:xfrm>
            <a:off x="8604167" y="879753"/>
            <a:ext cx="282341" cy="289228"/>
          </a:xfrm>
          <a:custGeom>
            <a:avLst/>
            <a:gdLst>
              <a:gd name="T0" fmla="*/ 92856 w 443"/>
              <a:gd name="T1" fmla="*/ 386539 h 454"/>
              <a:gd name="T2" fmla="*/ 0 w 443"/>
              <a:gd name="T3" fmla="*/ 469956 h 454"/>
              <a:gd name="T4" fmla="*/ 51717 w 443"/>
              <a:gd name="T5" fmla="*/ 532225 h 454"/>
              <a:gd name="T6" fmla="*/ 144574 w 443"/>
              <a:gd name="T7" fmla="*/ 438234 h 454"/>
              <a:gd name="T8" fmla="*/ 197466 w 443"/>
              <a:gd name="T9" fmla="*/ 500503 h 454"/>
              <a:gd name="T10" fmla="*/ 197466 w 443"/>
              <a:gd name="T11" fmla="*/ 323095 h 454"/>
              <a:gd name="T12" fmla="*/ 30560 w 443"/>
              <a:gd name="T13" fmla="*/ 323095 h 454"/>
              <a:gd name="T14" fmla="*/ 92856 w 443"/>
              <a:gd name="T15" fmla="*/ 386539 h 454"/>
              <a:gd name="T16" fmla="*/ 519525 w 443"/>
              <a:gd name="T17" fmla="*/ 63444 h 454"/>
              <a:gd name="T18" fmla="*/ 467807 w 443"/>
              <a:gd name="T19" fmla="*/ 0 h 454"/>
              <a:gd name="T20" fmla="*/ 385530 w 443"/>
              <a:gd name="T21" fmla="*/ 95166 h 454"/>
              <a:gd name="T22" fmla="*/ 323234 w 443"/>
              <a:gd name="T23" fmla="*/ 32897 h 454"/>
              <a:gd name="T24" fmla="*/ 323234 w 443"/>
              <a:gd name="T25" fmla="*/ 198556 h 454"/>
              <a:gd name="T26" fmla="*/ 488964 w 443"/>
              <a:gd name="T27" fmla="*/ 198556 h 454"/>
              <a:gd name="T28" fmla="*/ 437247 w 443"/>
              <a:gd name="T29" fmla="*/ 146861 h 454"/>
              <a:gd name="T30" fmla="*/ 519525 w 443"/>
              <a:gd name="T31" fmla="*/ 63444 h 45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43" h="454">
                <a:moveTo>
                  <a:pt x="79" y="329"/>
                </a:moveTo>
                <a:lnTo>
                  <a:pt x="0" y="400"/>
                </a:lnTo>
                <a:lnTo>
                  <a:pt x="44" y="453"/>
                </a:lnTo>
                <a:lnTo>
                  <a:pt x="123" y="373"/>
                </a:lnTo>
                <a:lnTo>
                  <a:pt x="168" y="426"/>
                </a:lnTo>
                <a:lnTo>
                  <a:pt x="168" y="275"/>
                </a:lnTo>
                <a:lnTo>
                  <a:pt x="26" y="275"/>
                </a:lnTo>
                <a:lnTo>
                  <a:pt x="79" y="329"/>
                </a:lnTo>
                <a:close/>
                <a:moveTo>
                  <a:pt x="442" y="54"/>
                </a:moveTo>
                <a:lnTo>
                  <a:pt x="398" y="0"/>
                </a:lnTo>
                <a:lnTo>
                  <a:pt x="328" y="81"/>
                </a:lnTo>
                <a:lnTo>
                  <a:pt x="275" y="28"/>
                </a:lnTo>
                <a:lnTo>
                  <a:pt x="275" y="169"/>
                </a:lnTo>
                <a:lnTo>
                  <a:pt x="416" y="169"/>
                </a:lnTo>
                <a:lnTo>
                  <a:pt x="372" y="125"/>
                </a:lnTo>
                <a:lnTo>
                  <a:pt x="442" y="5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7" name="Freeform 109"/>
          <p:cNvSpPr>
            <a:spLocks noChangeArrowheads="1"/>
          </p:cNvSpPr>
          <p:nvPr/>
        </p:nvSpPr>
        <p:spPr bwMode="auto">
          <a:xfrm>
            <a:off x="2267847" y="3407050"/>
            <a:ext cx="305583" cy="301279"/>
          </a:xfrm>
          <a:custGeom>
            <a:avLst/>
            <a:gdLst>
              <a:gd name="T0" fmla="*/ 281193 w 479"/>
              <a:gd name="T1" fmla="*/ 0 h 471"/>
              <a:gd name="T2" fmla="*/ 281193 w 479"/>
              <a:gd name="T3" fmla="*/ 0 h 471"/>
              <a:gd name="T4" fmla="*/ 0 w 479"/>
              <a:gd name="T5" fmla="*/ 272504 h 471"/>
              <a:gd name="T6" fmla="*/ 281193 w 479"/>
              <a:gd name="T7" fmla="*/ 554445 h 471"/>
              <a:gd name="T8" fmla="*/ 562385 w 479"/>
              <a:gd name="T9" fmla="*/ 272504 h 471"/>
              <a:gd name="T10" fmla="*/ 281193 w 479"/>
              <a:gd name="T11" fmla="*/ 0 h 471"/>
              <a:gd name="T12" fmla="*/ 281193 w 479"/>
              <a:gd name="T13" fmla="*/ 502540 h 471"/>
              <a:gd name="T14" fmla="*/ 281193 w 479"/>
              <a:gd name="T15" fmla="*/ 502540 h 471"/>
              <a:gd name="T16" fmla="*/ 51768 w 479"/>
              <a:gd name="T17" fmla="*/ 272504 h 471"/>
              <a:gd name="T18" fmla="*/ 281193 w 479"/>
              <a:gd name="T19" fmla="*/ 43648 h 471"/>
              <a:gd name="T20" fmla="*/ 510618 w 479"/>
              <a:gd name="T21" fmla="*/ 272504 h 471"/>
              <a:gd name="T22" fmla="*/ 281193 w 479"/>
              <a:gd name="T23" fmla="*/ 502540 h 47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79" h="471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8" name="Freeform 110"/>
          <p:cNvSpPr>
            <a:spLocks noChangeArrowheads="1"/>
          </p:cNvSpPr>
          <p:nvPr/>
        </p:nvSpPr>
        <p:spPr bwMode="auto">
          <a:xfrm>
            <a:off x="2898811" y="3407050"/>
            <a:ext cx="308165" cy="301279"/>
          </a:xfrm>
          <a:custGeom>
            <a:avLst/>
            <a:gdLst>
              <a:gd name="T0" fmla="*/ 284756 w 479"/>
              <a:gd name="T1" fmla="*/ 0 h 471"/>
              <a:gd name="T2" fmla="*/ 284756 w 479"/>
              <a:gd name="T3" fmla="*/ 0 h 471"/>
              <a:gd name="T4" fmla="*/ 0 w 479"/>
              <a:gd name="T5" fmla="*/ 272504 h 471"/>
              <a:gd name="T6" fmla="*/ 284756 w 479"/>
              <a:gd name="T7" fmla="*/ 554445 h 471"/>
              <a:gd name="T8" fmla="*/ 567139 w 479"/>
              <a:gd name="T9" fmla="*/ 272504 h 471"/>
              <a:gd name="T10" fmla="*/ 284756 w 479"/>
              <a:gd name="T11" fmla="*/ 0 h 471"/>
              <a:gd name="T12" fmla="*/ 62884 w 479"/>
              <a:gd name="T13" fmla="*/ 199364 h 471"/>
              <a:gd name="T14" fmla="*/ 62884 w 479"/>
              <a:gd name="T15" fmla="*/ 199364 h 471"/>
              <a:gd name="T16" fmla="*/ 210007 w 479"/>
              <a:gd name="T17" fmla="*/ 261887 h 471"/>
              <a:gd name="T18" fmla="*/ 251534 w 479"/>
              <a:gd name="T19" fmla="*/ 283121 h 471"/>
              <a:gd name="T20" fmla="*/ 284756 w 479"/>
              <a:gd name="T21" fmla="*/ 303175 h 471"/>
              <a:gd name="T22" fmla="*/ 314418 w 479"/>
              <a:gd name="T23" fmla="*/ 313792 h 471"/>
              <a:gd name="T24" fmla="*/ 325096 w 479"/>
              <a:gd name="T25" fmla="*/ 324410 h 471"/>
              <a:gd name="T26" fmla="*/ 314418 w 479"/>
              <a:gd name="T27" fmla="*/ 345644 h 471"/>
              <a:gd name="T28" fmla="*/ 284756 w 479"/>
              <a:gd name="T29" fmla="*/ 356261 h 471"/>
              <a:gd name="T30" fmla="*/ 220686 w 479"/>
              <a:gd name="T31" fmla="*/ 335027 h 471"/>
              <a:gd name="T32" fmla="*/ 188651 w 479"/>
              <a:gd name="T33" fmla="*/ 366878 h 471"/>
              <a:gd name="T34" fmla="*/ 272891 w 479"/>
              <a:gd name="T35" fmla="*/ 409346 h 471"/>
              <a:gd name="T36" fmla="*/ 272891 w 479"/>
              <a:gd name="T37" fmla="*/ 450634 h 471"/>
              <a:gd name="T38" fmla="*/ 304926 w 479"/>
              <a:gd name="T39" fmla="*/ 450634 h 471"/>
              <a:gd name="T40" fmla="*/ 304926 w 479"/>
              <a:gd name="T41" fmla="*/ 409346 h 471"/>
              <a:gd name="T42" fmla="*/ 357131 w 479"/>
              <a:gd name="T43" fmla="*/ 386932 h 471"/>
              <a:gd name="T44" fmla="*/ 378488 w 479"/>
              <a:gd name="T45" fmla="*/ 345644 h 471"/>
              <a:gd name="T46" fmla="*/ 484085 w 479"/>
              <a:gd name="T47" fmla="*/ 386932 h 471"/>
              <a:gd name="T48" fmla="*/ 284756 w 479"/>
              <a:gd name="T49" fmla="*/ 502540 h 471"/>
              <a:gd name="T50" fmla="*/ 52205 w 479"/>
              <a:gd name="T51" fmla="*/ 272504 h 471"/>
              <a:gd name="T52" fmla="*/ 62884 w 479"/>
              <a:gd name="T53" fmla="*/ 199364 h 471"/>
              <a:gd name="T54" fmla="*/ 367809 w 479"/>
              <a:gd name="T55" fmla="*/ 272504 h 471"/>
              <a:gd name="T56" fmla="*/ 367809 w 479"/>
              <a:gd name="T57" fmla="*/ 272504 h 471"/>
              <a:gd name="T58" fmla="*/ 314418 w 479"/>
              <a:gd name="T59" fmla="*/ 251270 h 471"/>
              <a:gd name="T60" fmla="*/ 294248 w 479"/>
              <a:gd name="T61" fmla="*/ 240653 h 471"/>
              <a:gd name="T62" fmla="*/ 251534 w 479"/>
              <a:gd name="T63" fmla="*/ 220598 h 471"/>
              <a:gd name="T64" fmla="*/ 251534 w 479"/>
              <a:gd name="T65" fmla="*/ 220598 h 471"/>
              <a:gd name="T66" fmla="*/ 262213 w 479"/>
              <a:gd name="T67" fmla="*/ 199364 h 471"/>
              <a:gd name="T68" fmla="*/ 284756 w 479"/>
              <a:gd name="T69" fmla="*/ 199364 h 471"/>
              <a:gd name="T70" fmla="*/ 336961 w 479"/>
              <a:gd name="T71" fmla="*/ 209981 h 471"/>
              <a:gd name="T72" fmla="*/ 378488 w 479"/>
              <a:gd name="T73" fmla="*/ 178130 h 471"/>
              <a:gd name="T74" fmla="*/ 304926 w 479"/>
              <a:gd name="T75" fmla="*/ 147459 h 471"/>
              <a:gd name="T76" fmla="*/ 304926 w 479"/>
              <a:gd name="T77" fmla="*/ 106170 h 471"/>
              <a:gd name="T78" fmla="*/ 272891 w 479"/>
              <a:gd name="T79" fmla="*/ 106170 h 471"/>
              <a:gd name="T80" fmla="*/ 272891 w 479"/>
              <a:gd name="T81" fmla="*/ 147459 h 471"/>
              <a:gd name="T82" fmla="*/ 220686 w 479"/>
              <a:gd name="T83" fmla="*/ 168693 h 471"/>
              <a:gd name="T84" fmla="*/ 199329 w 479"/>
              <a:gd name="T85" fmla="*/ 199364 h 471"/>
              <a:gd name="T86" fmla="*/ 94919 w 479"/>
              <a:gd name="T87" fmla="*/ 147459 h 471"/>
              <a:gd name="T88" fmla="*/ 284756 w 479"/>
              <a:gd name="T89" fmla="*/ 43648 h 471"/>
              <a:gd name="T90" fmla="*/ 514933 w 479"/>
              <a:gd name="T91" fmla="*/ 272504 h 471"/>
              <a:gd name="T92" fmla="*/ 504255 w 479"/>
              <a:gd name="T93" fmla="*/ 335027 h 471"/>
              <a:gd name="T94" fmla="*/ 367809 w 479"/>
              <a:gd name="T95" fmla="*/ 272504 h 47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40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53" y="169"/>
                </a:moveTo>
                <a:lnTo>
                  <a:pt x="53" y="169"/>
                </a:lnTo>
                <a:cubicBezTo>
                  <a:pt x="177" y="222"/>
                  <a:pt x="177" y="222"/>
                  <a:pt x="177" y="222"/>
                </a:cubicBezTo>
                <a:cubicBezTo>
                  <a:pt x="212" y="240"/>
                  <a:pt x="212" y="240"/>
                  <a:pt x="212" y="240"/>
                </a:cubicBezTo>
                <a:cubicBezTo>
                  <a:pt x="240" y="257"/>
                  <a:pt x="240" y="257"/>
                  <a:pt x="240" y="257"/>
                </a:cubicBezTo>
                <a:cubicBezTo>
                  <a:pt x="265" y="266"/>
                  <a:pt x="265" y="266"/>
                  <a:pt x="265" y="266"/>
                </a:cubicBezTo>
                <a:lnTo>
                  <a:pt x="274" y="275"/>
                </a:lnTo>
                <a:cubicBezTo>
                  <a:pt x="274" y="284"/>
                  <a:pt x="265" y="293"/>
                  <a:pt x="265" y="293"/>
                </a:cubicBezTo>
                <a:cubicBezTo>
                  <a:pt x="257" y="302"/>
                  <a:pt x="248" y="302"/>
                  <a:pt x="240" y="302"/>
                </a:cubicBezTo>
                <a:cubicBezTo>
                  <a:pt x="221" y="302"/>
                  <a:pt x="203" y="293"/>
                  <a:pt x="186" y="284"/>
                </a:cubicBezTo>
                <a:cubicBezTo>
                  <a:pt x="159" y="311"/>
                  <a:pt x="159" y="311"/>
                  <a:pt x="159" y="311"/>
                </a:cubicBezTo>
                <a:cubicBezTo>
                  <a:pt x="177" y="328"/>
                  <a:pt x="203" y="347"/>
                  <a:pt x="230" y="347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57" y="382"/>
                  <a:pt x="257" y="382"/>
                  <a:pt x="257" y="382"/>
                </a:cubicBezTo>
                <a:cubicBezTo>
                  <a:pt x="257" y="347"/>
                  <a:pt x="257" y="347"/>
                  <a:pt x="257" y="347"/>
                </a:cubicBezTo>
                <a:cubicBezTo>
                  <a:pt x="274" y="338"/>
                  <a:pt x="284" y="338"/>
                  <a:pt x="301" y="328"/>
                </a:cubicBezTo>
                <a:cubicBezTo>
                  <a:pt x="310" y="319"/>
                  <a:pt x="319" y="302"/>
                  <a:pt x="319" y="293"/>
                </a:cubicBezTo>
                <a:cubicBezTo>
                  <a:pt x="408" y="328"/>
                  <a:pt x="408" y="328"/>
                  <a:pt x="408" y="328"/>
                </a:cubicBezTo>
                <a:cubicBezTo>
                  <a:pt x="372" y="391"/>
                  <a:pt x="310" y="426"/>
                  <a:pt x="240" y="426"/>
                </a:cubicBezTo>
                <a:cubicBezTo>
                  <a:pt x="133" y="426"/>
                  <a:pt x="44" y="347"/>
                  <a:pt x="44" y="231"/>
                </a:cubicBezTo>
                <a:cubicBezTo>
                  <a:pt x="44" y="213"/>
                  <a:pt x="44" y="187"/>
                  <a:pt x="53" y="169"/>
                </a:cubicBezTo>
                <a:close/>
                <a:moveTo>
                  <a:pt x="310" y="231"/>
                </a:moveTo>
                <a:lnTo>
                  <a:pt x="310" y="231"/>
                </a:lnTo>
                <a:cubicBezTo>
                  <a:pt x="265" y="213"/>
                  <a:pt x="265" y="213"/>
                  <a:pt x="265" y="213"/>
                </a:cubicBezTo>
                <a:cubicBezTo>
                  <a:pt x="248" y="204"/>
                  <a:pt x="248" y="204"/>
                  <a:pt x="248" y="204"/>
                </a:cubicBezTo>
                <a:cubicBezTo>
                  <a:pt x="212" y="187"/>
                  <a:pt x="212" y="187"/>
                  <a:pt x="212" y="187"/>
                </a:cubicBezTo>
                <a:cubicBezTo>
                  <a:pt x="212" y="178"/>
                  <a:pt x="221" y="178"/>
                  <a:pt x="221" y="169"/>
                </a:cubicBezTo>
                <a:cubicBezTo>
                  <a:pt x="230" y="169"/>
                  <a:pt x="240" y="169"/>
                  <a:pt x="240" y="169"/>
                </a:cubicBezTo>
                <a:cubicBezTo>
                  <a:pt x="257" y="169"/>
                  <a:pt x="274" y="169"/>
                  <a:pt x="284" y="178"/>
                </a:cubicBezTo>
                <a:cubicBezTo>
                  <a:pt x="319" y="151"/>
                  <a:pt x="319" y="151"/>
                  <a:pt x="319" y="151"/>
                </a:cubicBezTo>
                <a:cubicBezTo>
                  <a:pt x="301" y="134"/>
                  <a:pt x="274" y="125"/>
                  <a:pt x="257" y="125"/>
                </a:cubicBezTo>
                <a:cubicBezTo>
                  <a:pt x="257" y="90"/>
                  <a:pt x="257" y="90"/>
                  <a:pt x="257" y="90"/>
                </a:cubicBezTo>
                <a:cubicBezTo>
                  <a:pt x="230" y="90"/>
                  <a:pt x="230" y="90"/>
                  <a:pt x="230" y="90"/>
                </a:cubicBezTo>
                <a:cubicBezTo>
                  <a:pt x="230" y="125"/>
                  <a:pt x="230" y="125"/>
                  <a:pt x="230" y="125"/>
                </a:cubicBezTo>
                <a:cubicBezTo>
                  <a:pt x="212" y="125"/>
                  <a:pt x="203" y="134"/>
                  <a:pt x="186" y="143"/>
                </a:cubicBezTo>
                <a:cubicBezTo>
                  <a:pt x="177" y="143"/>
                  <a:pt x="168" y="160"/>
                  <a:pt x="168" y="169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6" y="72"/>
                  <a:pt x="168" y="37"/>
                  <a:pt x="240" y="37"/>
                </a:cubicBezTo>
                <a:cubicBezTo>
                  <a:pt x="346" y="37"/>
                  <a:pt x="434" y="125"/>
                  <a:pt x="434" y="231"/>
                </a:cubicBezTo>
                <a:cubicBezTo>
                  <a:pt x="434" y="249"/>
                  <a:pt x="434" y="266"/>
                  <a:pt x="425" y="284"/>
                </a:cubicBezTo>
                <a:lnTo>
                  <a:pt x="310" y="23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69" name="Freeform 111"/>
          <p:cNvSpPr>
            <a:spLocks noChangeArrowheads="1"/>
          </p:cNvSpPr>
          <p:nvPr/>
        </p:nvSpPr>
        <p:spPr bwMode="auto">
          <a:xfrm>
            <a:off x="3532357" y="3407050"/>
            <a:ext cx="305583" cy="301279"/>
          </a:xfrm>
          <a:custGeom>
            <a:avLst/>
            <a:gdLst>
              <a:gd name="T0" fmla="*/ 281782 w 480"/>
              <a:gd name="T1" fmla="*/ 0 h 471"/>
              <a:gd name="T2" fmla="*/ 281782 w 480"/>
              <a:gd name="T3" fmla="*/ 0 h 471"/>
              <a:gd name="T4" fmla="*/ 0 w 480"/>
              <a:gd name="T5" fmla="*/ 272504 h 471"/>
              <a:gd name="T6" fmla="*/ 281782 w 480"/>
              <a:gd name="T7" fmla="*/ 554445 h 471"/>
              <a:gd name="T8" fmla="*/ 562389 w 480"/>
              <a:gd name="T9" fmla="*/ 272504 h 471"/>
              <a:gd name="T10" fmla="*/ 281782 w 480"/>
              <a:gd name="T11" fmla="*/ 0 h 471"/>
              <a:gd name="T12" fmla="*/ 62227 w 480"/>
              <a:gd name="T13" fmla="*/ 199364 h 471"/>
              <a:gd name="T14" fmla="*/ 62227 w 480"/>
              <a:gd name="T15" fmla="*/ 199364 h 471"/>
              <a:gd name="T16" fmla="*/ 135020 w 480"/>
              <a:gd name="T17" fmla="*/ 231215 h 471"/>
              <a:gd name="T18" fmla="*/ 135020 w 480"/>
              <a:gd name="T19" fmla="*/ 231215 h 471"/>
              <a:gd name="T20" fmla="*/ 135020 w 480"/>
              <a:gd name="T21" fmla="*/ 272504 h 471"/>
              <a:gd name="T22" fmla="*/ 157328 w 480"/>
              <a:gd name="T23" fmla="*/ 272504 h 471"/>
              <a:gd name="T24" fmla="*/ 157328 w 480"/>
              <a:gd name="T25" fmla="*/ 283121 h 471"/>
              <a:gd name="T26" fmla="*/ 157328 w 480"/>
              <a:gd name="T27" fmla="*/ 293738 h 471"/>
              <a:gd name="T28" fmla="*/ 135020 w 480"/>
              <a:gd name="T29" fmla="*/ 293738 h 471"/>
              <a:gd name="T30" fmla="*/ 135020 w 480"/>
              <a:gd name="T31" fmla="*/ 324410 h 471"/>
              <a:gd name="T32" fmla="*/ 166721 w 480"/>
              <a:gd name="T33" fmla="*/ 324410 h 471"/>
              <a:gd name="T34" fmla="*/ 187854 w 480"/>
              <a:gd name="T35" fmla="*/ 386932 h 471"/>
              <a:gd name="T36" fmla="*/ 302915 w 480"/>
              <a:gd name="T37" fmla="*/ 440017 h 471"/>
              <a:gd name="T38" fmla="*/ 374535 w 480"/>
              <a:gd name="T39" fmla="*/ 418783 h 471"/>
              <a:gd name="T40" fmla="*/ 365142 w 480"/>
              <a:gd name="T41" fmla="*/ 366878 h 471"/>
              <a:gd name="T42" fmla="*/ 312308 w 480"/>
              <a:gd name="T43" fmla="*/ 376315 h 471"/>
              <a:gd name="T44" fmla="*/ 250081 w 480"/>
              <a:gd name="T45" fmla="*/ 356261 h 471"/>
              <a:gd name="T46" fmla="*/ 240688 w 480"/>
              <a:gd name="T47" fmla="*/ 324410 h 471"/>
              <a:gd name="T48" fmla="*/ 333441 w 480"/>
              <a:gd name="T49" fmla="*/ 324410 h 471"/>
              <a:gd name="T50" fmla="*/ 479029 w 480"/>
              <a:gd name="T51" fmla="*/ 386932 h 471"/>
              <a:gd name="T52" fmla="*/ 281782 w 480"/>
              <a:gd name="T53" fmla="*/ 502540 h 471"/>
              <a:gd name="T54" fmla="*/ 52834 w 480"/>
              <a:gd name="T55" fmla="*/ 272504 h 471"/>
              <a:gd name="T56" fmla="*/ 62227 w 480"/>
              <a:gd name="T57" fmla="*/ 199364 h 471"/>
              <a:gd name="T58" fmla="*/ 354575 w 480"/>
              <a:gd name="T59" fmla="*/ 272504 h 471"/>
              <a:gd name="T60" fmla="*/ 354575 w 480"/>
              <a:gd name="T61" fmla="*/ 272504 h 471"/>
              <a:gd name="T62" fmla="*/ 354575 w 480"/>
              <a:gd name="T63" fmla="*/ 272504 h 471"/>
              <a:gd name="T64" fmla="*/ 354575 w 480"/>
              <a:gd name="T65" fmla="*/ 231215 h 471"/>
              <a:gd name="T66" fmla="*/ 271215 w 480"/>
              <a:gd name="T67" fmla="*/ 231215 h 471"/>
              <a:gd name="T68" fmla="*/ 240688 w 480"/>
              <a:gd name="T69" fmla="*/ 220598 h 471"/>
              <a:gd name="T70" fmla="*/ 250081 w 480"/>
              <a:gd name="T71" fmla="*/ 199364 h 471"/>
              <a:gd name="T72" fmla="*/ 312308 w 480"/>
              <a:gd name="T73" fmla="*/ 178130 h 471"/>
              <a:gd name="T74" fmla="*/ 365142 w 480"/>
              <a:gd name="T75" fmla="*/ 188747 h 471"/>
              <a:gd name="T76" fmla="*/ 374535 w 480"/>
              <a:gd name="T77" fmla="*/ 136842 h 471"/>
              <a:gd name="T78" fmla="*/ 302915 w 480"/>
              <a:gd name="T79" fmla="*/ 126225 h 471"/>
              <a:gd name="T80" fmla="*/ 198421 w 480"/>
              <a:gd name="T81" fmla="*/ 168693 h 471"/>
              <a:gd name="T82" fmla="*/ 177288 w 480"/>
              <a:gd name="T83" fmla="*/ 188747 h 471"/>
              <a:gd name="T84" fmla="*/ 93927 w 480"/>
              <a:gd name="T85" fmla="*/ 147459 h 471"/>
              <a:gd name="T86" fmla="*/ 281782 w 480"/>
              <a:gd name="T87" fmla="*/ 43648 h 471"/>
              <a:gd name="T88" fmla="*/ 509555 w 480"/>
              <a:gd name="T89" fmla="*/ 272504 h 471"/>
              <a:gd name="T90" fmla="*/ 498988 w 480"/>
              <a:gd name="T91" fmla="*/ 335027 h 471"/>
              <a:gd name="T92" fmla="*/ 354575 w 480"/>
              <a:gd name="T93" fmla="*/ 272504 h 471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480" h="471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40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40" y="0"/>
                </a:cubicBezTo>
                <a:close/>
                <a:moveTo>
                  <a:pt x="53" y="169"/>
                </a:moveTo>
                <a:lnTo>
                  <a:pt x="53" y="169"/>
                </a:lnTo>
                <a:cubicBezTo>
                  <a:pt x="115" y="196"/>
                  <a:pt x="115" y="196"/>
                  <a:pt x="115" y="196"/>
                </a:cubicBezTo>
                <a:cubicBezTo>
                  <a:pt x="115" y="231"/>
                  <a:pt x="115" y="231"/>
                  <a:pt x="115" y="231"/>
                </a:cubicBezTo>
                <a:cubicBezTo>
                  <a:pt x="134" y="231"/>
                  <a:pt x="134" y="231"/>
                  <a:pt x="134" y="231"/>
                </a:cubicBezTo>
                <a:cubicBezTo>
                  <a:pt x="134" y="231"/>
                  <a:pt x="134" y="231"/>
                  <a:pt x="134" y="240"/>
                </a:cubicBezTo>
                <a:cubicBezTo>
                  <a:pt x="134" y="249"/>
                  <a:pt x="134" y="249"/>
                  <a:pt x="134" y="249"/>
                </a:cubicBezTo>
                <a:cubicBezTo>
                  <a:pt x="115" y="249"/>
                  <a:pt x="115" y="249"/>
                  <a:pt x="115" y="249"/>
                </a:cubicBezTo>
                <a:cubicBezTo>
                  <a:pt x="115" y="275"/>
                  <a:pt x="115" y="275"/>
                  <a:pt x="115" y="275"/>
                </a:cubicBezTo>
                <a:cubicBezTo>
                  <a:pt x="142" y="275"/>
                  <a:pt x="142" y="275"/>
                  <a:pt x="142" y="275"/>
                </a:cubicBezTo>
                <a:cubicBezTo>
                  <a:pt x="142" y="293"/>
                  <a:pt x="151" y="311"/>
                  <a:pt x="160" y="328"/>
                </a:cubicBezTo>
                <a:cubicBezTo>
                  <a:pt x="187" y="355"/>
                  <a:pt x="222" y="373"/>
                  <a:pt x="258" y="373"/>
                </a:cubicBezTo>
                <a:cubicBezTo>
                  <a:pt x="284" y="373"/>
                  <a:pt x="311" y="364"/>
                  <a:pt x="319" y="355"/>
                </a:cubicBezTo>
                <a:cubicBezTo>
                  <a:pt x="311" y="311"/>
                  <a:pt x="311" y="311"/>
                  <a:pt x="311" y="311"/>
                </a:cubicBezTo>
                <a:cubicBezTo>
                  <a:pt x="302" y="319"/>
                  <a:pt x="284" y="319"/>
                  <a:pt x="266" y="319"/>
                </a:cubicBezTo>
                <a:cubicBezTo>
                  <a:pt x="249" y="319"/>
                  <a:pt x="231" y="319"/>
                  <a:pt x="213" y="302"/>
                </a:cubicBezTo>
                <a:cubicBezTo>
                  <a:pt x="205" y="293"/>
                  <a:pt x="205" y="284"/>
                  <a:pt x="205" y="275"/>
                </a:cubicBezTo>
                <a:cubicBezTo>
                  <a:pt x="284" y="275"/>
                  <a:pt x="284" y="275"/>
                  <a:pt x="284" y="275"/>
                </a:cubicBezTo>
                <a:cubicBezTo>
                  <a:pt x="408" y="328"/>
                  <a:pt x="408" y="328"/>
                  <a:pt x="408" y="328"/>
                </a:cubicBezTo>
                <a:cubicBezTo>
                  <a:pt x="372" y="391"/>
                  <a:pt x="311" y="426"/>
                  <a:pt x="240" y="426"/>
                </a:cubicBezTo>
                <a:cubicBezTo>
                  <a:pt x="134" y="426"/>
                  <a:pt x="45" y="347"/>
                  <a:pt x="45" y="231"/>
                </a:cubicBezTo>
                <a:cubicBezTo>
                  <a:pt x="45" y="213"/>
                  <a:pt x="45" y="196"/>
                  <a:pt x="53" y="169"/>
                </a:cubicBezTo>
                <a:close/>
                <a:moveTo>
                  <a:pt x="302" y="231"/>
                </a:moveTo>
                <a:lnTo>
                  <a:pt x="302" y="231"/>
                </a:lnTo>
                <a:cubicBezTo>
                  <a:pt x="302" y="196"/>
                  <a:pt x="302" y="196"/>
                  <a:pt x="302" y="196"/>
                </a:cubicBezTo>
                <a:cubicBezTo>
                  <a:pt x="231" y="196"/>
                  <a:pt x="231" y="196"/>
                  <a:pt x="231" y="196"/>
                </a:cubicBezTo>
                <a:cubicBezTo>
                  <a:pt x="205" y="187"/>
                  <a:pt x="205" y="187"/>
                  <a:pt x="205" y="187"/>
                </a:cubicBezTo>
                <a:cubicBezTo>
                  <a:pt x="213" y="178"/>
                  <a:pt x="213" y="178"/>
                  <a:pt x="213" y="169"/>
                </a:cubicBezTo>
                <a:cubicBezTo>
                  <a:pt x="231" y="160"/>
                  <a:pt x="249" y="151"/>
                  <a:pt x="266" y="151"/>
                </a:cubicBezTo>
                <a:cubicBezTo>
                  <a:pt x="284" y="151"/>
                  <a:pt x="302" y="160"/>
                  <a:pt x="311" y="160"/>
                </a:cubicBezTo>
                <a:cubicBezTo>
                  <a:pt x="319" y="116"/>
                  <a:pt x="319" y="116"/>
                  <a:pt x="319" y="116"/>
                </a:cubicBezTo>
                <a:cubicBezTo>
                  <a:pt x="302" y="107"/>
                  <a:pt x="284" y="107"/>
                  <a:pt x="258" y="107"/>
                </a:cubicBezTo>
                <a:cubicBezTo>
                  <a:pt x="222" y="107"/>
                  <a:pt x="187" y="116"/>
                  <a:pt x="169" y="143"/>
                </a:cubicBezTo>
                <a:cubicBezTo>
                  <a:pt x="160" y="151"/>
                  <a:pt x="160" y="160"/>
                  <a:pt x="151" y="160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7" y="72"/>
                  <a:pt x="169" y="37"/>
                  <a:pt x="240" y="37"/>
                </a:cubicBezTo>
                <a:cubicBezTo>
                  <a:pt x="346" y="37"/>
                  <a:pt x="434" y="125"/>
                  <a:pt x="434" y="231"/>
                </a:cubicBezTo>
                <a:cubicBezTo>
                  <a:pt x="434" y="249"/>
                  <a:pt x="434" y="266"/>
                  <a:pt x="425" y="284"/>
                </a:cubicBezTo>
                <a:lnTo>
                  <a:pt x="302" y="23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0" name="Freeform 112"/>
          <p:cNvSpPr>
            <a:spLocks noChangeArrowheads="1"/>
          </p:cNvSpPr>
          <p:nvPr/>
        </p:nvSpPr>
        <p:spPr bwMode="auto">
          <a:xfrm>
            <a:off x="4163320" y="3407050"/>
            <a:ext cx="307304" cy="301279"/>
          </a:xfrm>
          <a:custGeom>
            <a:avLst/>
            <a:gdLst>
              <a:gd name="T0" fmla="*/ 282188 w 480"/>
              <a:gd name="T1" fmla="*/ 0 h 471"/>
              <a:gd name="T2" fmla="*/ 282188 w 480"/>
              <a:gd name="T3" fmla="*/ 0 h 471"/>
              <a:gd name="T4" fmla="*/ 0 w 480"/>
              <a:gd name="T5" fmla="*/ 272504 h 471"/>
              <a:gd name="T6" fmla="*/ 282188 w 480"/>
              <a:gd name="T7" fmla="*/ 554445 h 471"/>
              <a:gd name="T8" fmla="*/ 565556 w 480"/>
              <a:gd name="T9" fmla="*/ 272504 h 471"/>
              <a:gd name="T10" fmla="*/ 282188 w 480"/>
              <a:gd name="T11" fmla="*/ 0 h 471"/>
              <a:gd name="T12" fmla="*/ 62577 w 480"/>
              <a:gd name="T13" fmla="*/ 209981 h 471"/>
              <a:gd name="T14" fmla="*/ 62577 w 480"/>
              <a:gd name="T15" fmla="*/ 209981 h 471"/>
              <a:gd name="T16" fmla="*/ 208984 w 480"/>
              <a:gd name="T17" fmla="*/ 272504 h 471"/>
              <a:gd name="T18" fmla="*/ 178286 w 480"/>
              <a:gd name="T19" fmla="*/ 272504 h 471"/>
              <a:gd name="T20" fmla="*/ 178286 w 480"/>
              <a:gd name="T21" fmla="*/ 313792 h 471"/>
              <a:gd name="T22" fmla="*/ 240863 w 480"/>
              <a:gd name="T23" fmla="*/ 313792 h 471"/>
              <a:gd name="T24" fmla="*/ 251490 w 480"/>
              <a:gd name="T25" fmla="*/ 324410 h 471"/>
              <a:gd name="T26" fmla="*/ 251490 w 480"/>
              <a:gd name="T27" fmla="*/ 345644 h 471"/>
              <a:gd name="T28" fmla="*/ 178286 w 480"/>
              <a:gd name="T29" fmla="*/ 345644 h 471"/>
              <a:gd name="T30" fmla="*/ 178286 w 480"/>
              <a:gd name="T31" fmla="*/ 398729 h 471"/>
              <a:gd name="T32" fmla="*/ 251490 w 480"/>
              <a:gd name="T33" fmla="*/ 398729 h 471"/>
              <a:gd name="T34" fmla="*/ 251490 w 480"/>
              <a:gd name="T35" fmla="*/ 461251 h 471"/>
              <a:gd name="T36" fmla="*/ 314067 w 480"/>
              <a:gd name="T37" fmla="*/ 461251 h 471"/>
              <a:gd name="T38" fmla="*/ 314067 w 480"/>
              <a:gd name="T39" fmla="*/ 398729 h 471"/>
              <a:gd name="T40" fmla="*/ 387270 w 480"/>
              <a:gd name="T41" fmla="*/ 398729 h 471"/>
              <a:gd name="T42" fmla="*/ 387270 w 480"/>
              <a:gd name="T43" fmla="*/ 356261 h 471"/>
              <a:gd name="T44" fmla="*/ 480546 w 480"/>
              <a:gd name="T45" fmla="*/ 398729 h 471"/>
              <a:gd name="T46" fmla="*/ 282188 w 480"/>
              <a:gd name="T47" fmla="*/ 502540 h 471"/>
              <a:gd name="T48" fmla="*/ 51951 w 480"/>
              <a:gd name="T49" fmla="*/ 272504 h 471"/>
              <a:gd name="T50" fmla="*/ 62577 w 480"/>
              <a:gd name="T51" fmla="*/ 209981 h 471"/>
              <a:gd name="T52" fmla="*/ 314067 w 480"/>
              <a:gd name="T53" fmla="*/ 345644 h 471"/>
              <a:gd name="T54" fmla="*/ 314067 w 480"/>
              <a:gd name="T55" fmla="*/ 345644 h 471"/>
              <a:gd name="T56" fmla="*/ 314067 w 480"/>
              <a:gd name="T57" fmla="*/ 324410 h 471"/>
              <a:gd name="T58" fmla="*/ 323512 w 480"/>
              <a:gd name="T59" fmla="*/ 324410 h 471"/>
              <a:gd name="T60" fmla="*/ 376644 w 480"/>
              <a:gd name="T61" fmla="*/ 345644 h 471"/>
              <a:gd name="T62" fmla="*/ 314067 w 480"/>
              <a:gd name="T63" fmla="*/ 345644 h 471"/>
              <a:gd name="T64" fmla="*/ 387270 w 480"/>
              <a:gd name="T65" fmla="*/ 293738 h 471"/>
              <a:gd name="T66" fmla="*/ 387270 w 480"/>
              <a:gd name="T67" fmla="*/ 293738 h 471"/>
              <a:gd name="T68" fmla="*/ 387270 w 480"/>
              <a:gd name="T69" fmla="*/ 272504 h 471"/>
              <a:gd name="T70" fmla="*/ 344765 w 480"/>
              <a:gd name="T71" fmla="*/ 272504 h 471"/>
              <a:gd name="T72" fmla="*/ 417969 w 480"/>
              <a:gd name="T73" fmla="*/ 136842 h 471"/>
              <a:gd name="T74" fmla="*/ 344765 w 480"/>
              <a:gd name="T75" fmla="*/ 136842 h 471"/>
              <a:gd name="T76" fmla="*/ 292814 w 480"/>
              <a:gd name="T77" fmla="*/ 251270 h 471"/>
              <a:gd name="T78" fmla="*/ 271561 w 480"/>
              <a:gd name="T79" fmla="*/ 240653 h 471"/>
              <a:gd name="T80" fmla="*/ 219611 w 480"/>
              <a:gd name="T81" fmla="*/ 136842 h 471"/>
              <a:gd name="T82" fmla="*/ 145226 w 480"/>
              <a:gd name="T83" fmla="*/ 136842 h 471"/>
              <a:gd name="T84" fmla="*/ 178286 w 480"/>
              <a:gd name="T85" fmla="*/ 199364 h 471"/>
              <a:gd name="T86" fmla="*/ 82649 w 480"/>
              <a:gd name="T87" fmla="*/ 158076 h 471"/>
              <a:gd name="T88" fmla="*/ 282188 w 480"/>
              <a:gd name="T89" fmla="*/ 43648 h 471"/>
              <a:gd name="T90" fmla="*/ 512425 w 480"/>
              <a:gd name="T91" fmla="*/ 272504 h 471"/>
              <a:gd name="T92" fmla="*/ 502979 w 480"/>
              <a:gd name="T93" fmla="*/ 345644 h 471"/>
              <a:gd name="T94" fmla="*/ 387270 w 480"/>
              <a:gd name="T95" fmla="*/ 293738 h 47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53" y="178"/>
                </a:moveTo>
                <a:lnTo>
                  <a:pt x="53" y="178"/>
                </a:lnTo>
                <a:cubicBezTo>
                  <a:pt x="177" y="231"/>
                  <a:pt x="177" y="231"/>
                  <a:pt x="177" y="231"/>
                </a:cubicBezTo>
                <a:cubicBezTo>
                  <a:pt x="151" y="231"/>
                  <a:pt x="151" y="231"/>
                  <a:pt x="151" y="231"/>
                </a:cubicBezTo>
                <a:cubicBezTo>
                  <a:pt x="151" y="266"/>
                  <a:pt x="151" y="266"/>
                  <a:pt x="151" y="266"/>
                </a:cubicBezTo>
                <a:cubicBezTo>
                  <a:pt x="204" y="266"/>
                  <a:pt x="204" y="266"/>
                  <a:pt x="204" y="266"/>
                </a:cubicBezTo>
                <a:cubicBezTo>
                  <a:pt x="213" y="275"/>
                  <a:pt x="213" y="275"/>
                  <a:pt x="213" y="275"/>
                </a:cubicBezTo>
                <a:cubicBezTo>
                  <a:pt x="213" y="293"/>
                  <a:pt x="213" y="293"/>
                  <a:pt x="213" y="293"/>
                </a:cubicBezTo>
                <a:cubicBezTo>
                  <a:pt x="151" y="293"/>
                  <a:pt x="151" y="293"/>
                  <a:pt x="151" y="293"/>
                </a:cubicBezTo>
                <a:cubicBezTo>
                  <a:pt x="151" y="338"/>
                  <a:pt x="151" y="338"/>
                  <a:pt x="151" y="338"/>
                </a:cubicBezTo>
                <a:cubicBezTo>
                  <a:pt x="213" y="338"/>
                  <a:pt x="213" y="338"/>
                  <a:pt x="213" y="338"/>
                </a:cubicBezTo>
                <a:cubicBezTo>
                  <a:pt x="213" y="391"/>
                  <a:pt x="213" y="391"/>
                  <a:pt x="213" y="391"/>
                </a:cubicBezTo>
                <a:cubicBezTo>
                  <a:pt x="266" y="391"/>
                  <a:pt x="266" y="391"/>
                  <a:pt x="266" y="391"/>
                </a:cubicBezTo>
                <a:cubicBezTo>
                  <a:pt x="266" y="338"/>
                  <a:pt x="266" y="338"/>
                  <a:pt x="266" y="338"/>
                </a:cubicBezTo>
                <a:cubicBezTo>
                  <a:pt x="328" y="338"/>
                  <a:pt x="328" y="338"/>
                  <a:pt x="328" y="338"/>
                </a:cubicBezTo>
                <a:cubicBezTo>
                  <a:pt x="328" y="302"/>
                  <a:pt x="328" y="302"/>
                  <a:pt x="328" y="302"/>
                </a:cubicBezTo>
                <a:cubicBezTo>
                  <a:pt x="407" y="338"/>
                  <a:pt x="407" y="338"/>
                  <a:pt x="407" y="338"/>
                </a:cubicBezTo>
                <a:cubicBezTo>
                  <a:pt x="372" y="391"/>
                  <a:pt x="310" y="426"/>
                  <a:pt x="239" y="426"/>
                </a:cubicBezTo>
                <a:cubicBezTo>
                  <a:pt x="133" y="426"/>
                  <a:pt x="44" y="347"/>
                  <a:pt x="44" y="231"/>
                </a:cubicBezTo>
                <a:cubicBezTo>
                  <a:pt x="44" y="213"/>
                  <a:pt x="44" y="196"/>
                  <a:pt x="53" y="178"/>
                </a:cubicBezTo>
                <a:close/>
                <a:moveTo>
                  <a:pt x="266" y="293"/>
                </a:moveTo>
                <a:lnTo>
                  <a:pt x="266" y="293"/>
                </a:lnTo>
                <a:cubicBezTo>
                  <a:pt x="266" y="275"/>
                  <a:pt x="266" y="275"/>
                  <a:pt x="266" y="275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319" y="293"/>
                  <a:pt x="319" y="293"/>
                  <a:pt x="319" y="293"/>
                </a:cubicBezTo>
                <a:lnTo>
                  <a:pt x="266" y="293"/>
                </a:lnTo>
                <a:close/>
                <a:moveTo>
                  <a:pt x="328" y="249"/>
                </a:moveTo>
                <a:lnTo>
                  <a:pt x="328" y="249"/>
                </a:lnTo>
                <a:cubicBezTo>
                  <a:pt x="328" y="231"/>
                  <a:pt x="328" y="231"/>
                  <a:pt x="328" y="231"/>
                </a:cubicBezTo>
                <a:cubicBezTo>
                  <a:pt x="292" y="231"/>
                  <a:pt x="292" y="231"/>
                  <a:pt x="292" y="231"/>
                </a:cubicBezTo>
                <a:cubicBezTo>
                  <a:pt x="354" y="116"/>
                  <a:pt x="354" y="116"/>
                  <a:pt x="354" y="116"/>
                </a:cubicBezTo>
                <a:cubicBezTo>
                  <a:pt x="292" y="116"/>
                  <a:pt x="292" y="116"/>
                  <a:pt x="292" y="116"/>
                </a:cubicBezTo>
                <a:cubicBezTo>
                  <a:pt x="248" y="213"/>
                  <a:pt x="248" y="213"/>
                  <a:pt x="248" y="213"/>
                </a:cubicBezTo>
                <a:cubicBezTo>
                  <a:pt x="230" y="204"/>
                  <a:pt x="230" y="204"/>
                  <a:pt x="230" y="204"/>
                </a:cubicBezTo>
                <a:cubicBezTo>
                  <a:pt x="186" y="116"/>
                  <a:pt x="186" y="116"/>
                  <a:pt x="186" y="116"/>
                </a:cubicBezTo>
                <a:cubicBezTo>
                  <a:pt x="123" y="116"/>
                  <a:pt x="123" y="116"/>
                  <a:pt x="123" y="116"/>
                </a:cubicBezTo>
                <a:cubicBezTo>
                  <a:pt x="151" y="169"/>
                  <a:pt x="151" y="169"/>
                  <a:pt x="151" y="169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107" y="81"/>
                  <a:pt x="168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257"/>
                  <a:pt x="434" y="275"/>
                  <a:pt x="426" y="293"/>
                </a:cubicBezTo>
                <a:lnTo>
                  <a:pt x="328" y="24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1" name="Freeform 113"/>
          <p:cNvSpPr>
            <a:spLocks noChangeArrowheads="1"/>
          </p:cNvSpPr>
          <p:nvPr/>
        </p:nvSpPr>
        <p:spPr bwMode="auto">
          <a:xfrm>
            <a:off x="4796866" y="3407050"/>
            <a:ext cx="305583" cy="301279"/>
          </a:xfrm>
          <a:custGeom>
            <a:avLst/>
            <a:gdLst>
              <a:gd name="T0" fmla="*/ 280607 w 480"/>
              <a:gd name="T1" fmla="*/ 126225 h 471"/>
              <a:gd name="T2" fmla="*/ 280607 w 480"/>
              <a:gd name="T3" fmla="*/ 126225 h 471"/>
              <a:gd name="T4" fmla="*/ 198421 w 480"/>
              <a:gd name="T5" fmla="*/ 158076 h 471"/>
              <a:gd name="T6" fmla="*/ 156154 w 480"/>
              <a:gd name="T7" fmla="*/ 240653 h 471"/>
              <a:gd name="T8" fmla="*/ 136194 w 480"/>
              <a:gd name="T9" fmla="*/ 240653 h 471"/>
              <a:gd name="T10" fmla="*/ 187854 w 480"/>
              <a:gd name="T11" fmla="*/ 293738 h 471"/>
              <a:gd name="T12" fmla="*/ 250081 w 480"/>
              <a:gd name="T13" fmla="*/ 240653 h 471"/>
              <a:gd name="T14" fmla="*/ 228947 w 480"/>
              <a:gd name="T15" fmla="*/ 240653 h 471"/>
              <a:gd name="T16" fmla="*/ 291174 w 480"/>
              <a:gd name="T17" fmla="*/ 188747 h 471"/>
              <a:gd name="T18" fmla="*/ 333441 w 480"/>
              <a:gd name="T19" fmla="*/ 209981 h 471"/>
              <a:gd name="T20" fmla="*/ 353400 w 480"/>
              <a:gd name="T21" fmla="*/ 283121 h 471"/>
              <a:gd name="T22" fmla="*/ 333441 w 480"/>
              <a:gd name="T23" fmla="*/ 345644 h 471"/>
              <a:gd name="T24" fmla="*/ 291174 w 480"/>
              <a:gd name="T25" fmla="*/ 376315 h 471"/>
              <a:gd name="T26" fmla="*/ 228947 w 480"/>
              <a:gd name="T27" fmla="*/ 324410 h 471"/>
              <a:gd name="T28" fmla="*/ 156154 w 480"/>
              <a:gd name="T29" fmla="*/ 324410 h 471"/>
              <a:gd name="T30" fmla="*/ 198421 w 480"/>
              <a:gd name="T31" fmla="*/ 398729 h 471"/>
              <a:gd name="T32" fmla="*/ 280607 w 480"/>
              <a:gd name="T33" fmla="*/ 429400 h 471"/>
              <a:gd name="T34" fmla="*/ 385101 w 480"/>
              <a:gd name="T35" fmla="*/ 386932 h 471"/>
              <a:gd name="T36" fmla="*/ 427368 w 480"/>
              <a:gd name="T37" fmla="*/ 283121 h 471"/>
              <a:gd name="T38" fmla="*/ 385101 w 480"/>
              <a:gd name="T39" fmla="*/ 168693 h 471"/>
              <a:gd name="T40" fmla="*/ 280607 w 480"/>
              <a:gd name="T41" fmla="*/ 126225 h 471"/>
              <a:gd name="T42" fmla="*/ 280607 w 480"/>
              <a:gd name="T43" fmla="*/ 0 h 471"/>
              <a:gd name="T44" fmla="*/ 280607 w 480"/>
              <a:gd name="T45" fmla="*/ 0 h 471"/>
              <a:gd name="T46" fmla="*/ 0 w 480"/>
              <a:gd name="T47" fmla="*/ 272504 h 471"/>
              <a:gd name="T48" fmla="*/ 280607 w 480"/>
              <a:gd name="T49" fmla="*/ 554445 h 471"/>
              <a:gd name="T50" fmla="*/ 562388 w 480"/>
              <a:gd name="T51" fmla="*/ 272504 h 471"/>
              <a:gd name="T52" fmla="*/ 280607 w 480"/>
              <a:gd name="T53" fmla="*/ 0 h 471"/>
              <a:gd name="T54" fmla="*/ 280607 w 480"/>
              <a:gd name="T55" fmla="*/ 502540 h 471"/>
              <a:gd name="T56" fmla="*/ 280607 w 480"/>
              <a:gd name="T57" fmla="*/ 502540 h 471"/>
              <a:gd name="T58" fmla="*/ 52834 w 480"/>
              <a:gd name="T59" fmla="*/ 272504 h 471"/>
              <a:gd name="T60" fmla="*/ 280607 w 480"/>
              <a:gd name="T61" fmla="*/ 43648 h 471"/>
              <a:gd name="T62" fmla="*/ 510728 w 480"/>
              <a:gd name="T63" fmla="*/ 272504 h 471"/>
              <a:gd name="T64" fmla="*/ 280607 w 480"/>
              <a:gd name="T65" fmla="*/ 502540 h 47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80" h="471">
                <a:moveTo>
                  <a:pt x="239" y="107"/>
                </a:moveTo>
                <a:lnTo>
                  <a:pt x="239" y="107"/>
                </a:lnTo>
                <a:cubicBezTo>
                  <a:pt x="213" y="107"/>
                  <a:pt x="186" y="116"/>
                  <a:pt x="169" y="134"/>
                </a:cubicBezTo>
                <a:cubicBezTo>
                  <a:pt x="151" y="151"/>
                  <a:pt x="142" y="169"/>
                  <a:pt x="133" y="204"/>
                </a:cubicBezTo>
                <a:cubicBezTo>
                  <a:pt x="116" y="204"/>
                  <a:pt x="116" y="204"/>
                  <a:pt x="116" y="204"/>
                </a:cubicBezTo>
                <a:cubicBezTo>
                  <a:pt x="160" y="249"/>
                  <a:pt x="160" y="249"/>
                  <a:pt x="160" y="249"/>
                </a:cubicBezTo>
                <a:cubicBezTo>
                  <a:pt x="213" y="204"/>
                  <a:pt x="213" y="204"/>
                  <a:pt x="213" y="204"/>
                </a:cubicBezTo>
                <a:cubicBezTo>
                  <a:pt x="195" y="204"/>
                  <a:pt x="195" y="204"/>
                  <a:pt x="195" y="204"/>
                </a:cubicBezTo>
                <a:cubicBezTo>
                  <a:pt x="195" y="169"/>
                  <a:pt x="213" y="160"/>
                  <a:pt x="248" y="160"/>
                </a:cubicBezTo>
                <a:cubicBezTo>
                  <a:pt x="266" y="160"/>
                  <a:pt x="275" y="169"/>
                  <a:pt x="284" y="178"/>
                </a:cubicBezTo>
                <a:cubicBezTo>
                  <a:pt x="292" y="196"/>
                  <a:pt x="301" y="213"/>
                  <a:pt x="301" y="240"/>
                </a:cubicBezTo>
                <a:cubicBezTo>
                  <a:pt x="301" y="257"/>
                  <a:pt x="292" y="275"/>
                  <a:pt x="284" y="293"/>
                </a:cubicBezTo>
                <a:cubicBezTo>
                  <a:pt x="275" y="311"/>
                  <a:pt x="257" y="319"/>
                  <a:pt x="248" y="319"/>
                </a:cubicBezTo>
                <a:cubicBezTo>
                  <a:pt x="213" y="319"/>
                  <a:pt x="195" y="302"/>
                  <a:pt x="195" y="275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302"/>
                  <a:pt x="151" y="328"/>
                  <a:pt x="169" y="338"/>
                </a:cubicBezTo>
                <a:cubicBezTo>
                  <a:pt x="186" y="355"/>
                  <a:pt x="213" y="364"/>
                  <a:pt x="239" y="364"/>
                </a:cubicBezTo>
                <a:cubicBezTo>
                  <a:pt x="275" y="364"/>
                  <a:pt x="301" y="355"/>
                  <a:pt x="328" y="328"/>
                </a:cubicBezTo>
                <a:cubicBezTo>
                  <a:pt x="346" y="302"/>
                  <a:pt x="364" y="275"/>
                  <a:pt x="364" y="240"/>
                </a:cubicBezTo>
                <a:cubicBezTo>
                  <a:pt x="364" y="204"/>
                  <a:pt x="346" y="169"/>
                  <a:pt x="328" y="143"/>
                </a:cubicBezTo>
                <a:cubicBezTo>
                  <a:pt x="301" y="125"/>
                  <a:pt x="275" y="107"/>
                  <a:pt x="239" y="107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5" y="347"/>
                  <a:pt x="45" y="231"/>
                </a:cubicBezTo>
                <a:cubicBezTo>
                  <a:pt x="45" y="125"/>
                  <a:pt x="133" y="37"/>
                  <a:pt x="239" y="37"/>
                </a:cubicBezTo>
                <a:cubicBezTo>
                  <a:pt x="346" y="37"/>
                  <a:pt x="435" y="125"/>
                  <a:pt x="435" y="231"/>
                </a:cubicBezTo>
                <a:cubicBezTo>
                  <a:pt x="435" y="347"/>
                  <a:pt x="346" y="426"/>
                  <a:pt x="239" y="42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2" name="Freeform 114"/>
          <p:cNvSpPr>
            <a:spLocks noChangeArrowheads="1"/>
          </p:cNvSpPr>
          <p:nvPr/>
        </p:nvSpPr>
        <p:spPr bwMode="auto">
          <a:xfrm>
            <a:off x="5432994" y="3407050"/>
            <a:ext cx="304721" cy="301279"/>
          </a:xfrm>
          <a:custGeom>
            <a:avLst/>
            <a:gdLst>
              <a:gd name="T0" fmla="*/ 175984 w 479"/>
              <a:gd name="T1" fmla="*/ 261887 h 471"/>
              <a:gd name="T2" fmla="*/ 175984 w 479"/>
              <a:gd name="T3" fmla="*/ 261887 h 471"/>
              <a:gd name="T4" fmla="*/ 384818 w 479"/>
              <a:gd name="T5" fmla="*/ 261887 h 471"/>
              <a:gd name="T6" fmla="*/ 384818 w 479"/>
              <a:gd name="T7" fmla="*/ 209981 h 471"/>
              <a:gd name="T8" fmla="*/ 175984 w 479"/>
              <a:gd name="T9" fmla="*/ 209981 h 471"/>
              <a:gd name="T10" fmla="*/ 175984 w 479"/>
              <a:gd name="T11" fmla="*/ 261887 h 471"/>
              <a:gd name="T12" fmla="*/ 175984 w 479"/>
              <a:gd name="T13" fmla="*/ 345644 h 471"/>
              <a:gd name="T14" fmla="*/ 175984 w 479"/>
              <a:gd name="T15" fmla="*/ 345644 h 471"/>
              <a:gd name="T16" fmla="*/ 384818 w 479"/>
              <a:gd name="T17" fmla="*/ 345644 h 471"/>
              <a:gd name="T18" fmla="*/ 384818 w 479"/>
              <a:gd name="T19" fmla="*/ 303175 h 471"/>
              <a:gd name="T20" fmla="*/ 175984 w 479"/>
              <a:gd name="T21" fmla="*/ 303175 h 471"/>
              <a:gd name="T22" fmla="*/ 175984 w 479"/>
              <a:gd name="T23" fmla="*/ 345644 h 471"/>
              <a:gd name="T24" fmla="*/ 280401 w 479"/>
              <a:gd name="T25" fmla="*/ 0 h 471"/>
              <a:gd name="T26" fmla="*/ 280401 w 479"/>
              <a:gd name="T27" fmla="*/ 0 h 471"/>
              <a:gd name="T28" fmla="*/ 0 w 479"/>
              <a:gd name="T29" fmla="*/ 272504 h 471"/>
              <a:gd name="T30" fmla="*/ 280401 w 479"/>
              <a:gd name="T31" fmla="*/ 554445 h 471"/>
              <a:gd name="T32" fmla="*/ 560802 w 479"/>
              <a:gd name="T33" fmla="*/ 272504 h 471"/>
              <a:gd name="T34" fmla="*/ 280401 w 479"/>
              <a:gd name="T35" fmla="*/ 0 h 471"/>
              <a:gd name="T36" fmla="*/ 280401 w 479"/>
              <a:gd name="T37" fmla="*/ 502540 h 471"/>
              <a:gd name="T38" fmla="*/ 280401 w 479"/>
              <a:gd name="T39" fmla="*/ 502540 h 471"/>
              <a:gd name="T40" fmla="*/ 51622 w 479"/>
              <a:gd name="T41" fmla="*/ 272504 h 471"/>
              <a:gd name="T42" fmla="*/ 280401 w 479"/>
              <a:gd name="T43" fmla="*/ 43648 h 471"/>
              <a:gd name="T44" fmla="*/ 509180 w 479"/>
              <a:gd name="T45" fmla="*/ 272504 h 471"/>
              <a:gd name="T46" fmla="*/ 280401 w 479"/>
              <a:gd name="T47" fmla="*/ 502540 h 47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79" h="471">
                <a:moveTo>
                  <a:pt x="150" y="222"/>
                </a:moveTo>
                <a:lnTo>
                  <a:pt x="150" y="222"/>
                </a:lnTo>
                <a:cubicBezTo>
                  <a:pt x="328" y="222"/>
                  <a:pt x="328" y="222"/>
                  <a:pt x="328" y="222"/>
                </a:cubicBezTo>
                <a:cubicBezTo>
                  <a:pt x="328" y="178"/>
                  <a:pt x="328" y="178"/>
                  <a:pt x="328" y="178"/>
                </a:cubicBezTo>
                <a:cubicBezTo>
                  <a:pt x="150" y="178"/>
                  <a:pt x="150" y="178"/>
                  <a:pt x="150" y="178"/>
                </a:cubicBezTo>
                <a:lnTo>
                  <a:pt x="150" y="222"/>
                </a:lnTo>
                <a:close/>
                <a:moveTo>
                  <a:pt x="150" y="293"/>
                </a:moveTo>
                <a:lnTo>
                  <a:pt x="150" y="293"/>
                </a:lnTo>
                <a:cubicBezTo>
                  <a:pt x="328" y="293"/>
                  <a:pt x="328" y="293"/>
                  <a:pt x="328" y="293"/>
                </a:cubicBezTo>
                <a:cubicBezTo>
                  <a:pt x="328" y="257"/>
                  <a:pt x="328" y="257"/>
                  <a:pt x="328" y="257"/>
                </a:cubicBezTo>
                <a:cubicBezTo>
                  <a:pt x="150" y="257"/>
                  <a:pt x="150" y="257"/>
                  <a:pt x="150" y="257"/>
                </a:cubicBezTo>
                <a:lnTo>
                  <a:pt x="150" y="293"/>
                </a:lnTo>
                <a:close/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3" name="Freeform 115"/>
          <p:cNvSpPr>
            <a:spLocks noChangeArrowheads="1"/>
          </p:cNvSpPr>
          <p:nvPr/>
        </p:nvSpPr>
        <p:spPr bwMode="auto">
          <a:xfrm>
            <a:off x="6063957" y="3407050"/>
            <a:ext cx="307304" cy="301279"/>
          </a:xfrm>
          <a:custGeom>
            <a:avLst/>
            <a:gdLst>
              <a:gd name="T0" fmla="*/ 283960 w 479"/>
              <a:gd name="T1" fmla="*/ 0 h 471"/>
              <a:gd name="T2" fmla="*/ 283960 w 479"/>
              <a:gd name="T3" fmla="*/ 0 h 471"/>
              <a:gd name="T4" fmla="*/ 0 w 479"/>
              <a:gd name="T5" fmla="*/ 272504 h 471"/>
              <a:gd name="T6" fmla="*/ 283960 w 479"/>
              <a:gd name="T7" fmla="*/ 554445 h 471"/>
              <a:gd name="T8" fmla="*/ 565554 w 479"/>
              <a:gd name="T9" fmla="*/ 272504 h 471"/>
              <a:gd name="T10" fmla="*/ 283960 w 479"/>
              <a:gd name="T11" fmla="*/ 0 h 471"/>
              <a:gd name="T12" fmla="*/ 62708 w 479"/>
              <a:gd name="T13" fmla="*/ 199364 h 471"/>
              <a:gd name="T14" fmla="*/ 62708 w 479"/>
              <a:gd name="T15" fmla="*/ 199364 h 471"/>
              <a:gd name="T16" fmla="*/ 157361 w 479"/>
              <a:gd name="T17" fmla="*/ 240653 h 471"/>
              <a:gd name="T18" fmla="*/ 157361 w 479"/>
              <a:gd name="T19" fmla="*/ 283121 h 471"/>
              <a:gd name="T20" fmla="*/ 294609 w 479"/>
              <a:gd name="T21" fmla="*/ 418783 h 471"/>
              <a:gd name="T22" fmla="*/ 366782 w 479"/>
              <a:gd name="T23" fmla="*/ 398729 h 471"/>
              <a:gd name="T24" fmla="*/ 377430 w 479"/>
              <a:gd name="T25" fmla="*/ 386932 h 471"/>
              <a:gd name="T26" fmla="*/ 336019 w 479"/>
              <a:gd name="T27" fmla="*/ 335027 h 471"/>
              <a:gd name="T28" fmla="*/ 336019 w 479"/>
              <a:gd name="T29" fmla="*/ 345644 h 471"/>
              <a:gd name="T30" fmla="*/ 294609 w 479"/>
              <a:gd name="T31" fmla="*/ 356261 h 471"/>
              <a:gd name="T32" fmla="*/ 241366 w 479"/>
              <a:gd name="T33" fmla="*/ 272504 h 471"/>
              <a:gd name="T34" fmla="*/ 482732 w 479"/>
              <a:gd name="T35" fmla="*/ 386932 h 471"/>
              <a:gd name="T36" fmla="*/ 283960 w 479"/>
              <a:gd name="T37" fmla="*/ 502540 h 471"/>
              <a:gd name="T38" fmla="*/ 52059 w 479"/>
              <a:gd name="T39" fmla="*/ 272504 h 471"/>
              <a:gd name="T40" fmla="*/ 62708 w 479"/>
              <a:gd name="T41" fmla="*/ 199364 h 471"/>
              <a:gd name="T42" fmla="*/ 252015 w 479"/>
              <a:gd name="T43" fmla="*/ 220598 h 471"/>
              <a:gd name="T44" fmla="*/ 252015 w 479"/>
              <a:gd name="T45" fmla="*/ 220598 h 471"/>
              <a:gd name="T46" fmla="*/ 294609 w 479"/>
              <a:gd name="T47" fmla="*/ 188747 h 471"/>
              <a:gd name="T48" fmla="*/ 325371 w 479"/>
              <a:gd name="T49" fmla="*/ 199364 h 471"/>
              <a:gd name="T50" fmla="*/ 336019 w 479"/>
              <a:gd name="T51" fmla="*/ 209981 h 471"/>
              <a:gd name="T52" fmla="*/ 377430 w 479"/>
              <a:gd name="T53" fmla="*/ 158076 h 471"/>
              <a:gd name="T54" fmla="*/ 294609 w 479"/>
              <a:gd name="T55" fmla="*/ 126225 h 471"/>
              <a:gd name="T56" fmla="*/ 178658 w 479"/>
              <a:gd name="T57" fmla="*/ 188747 h 471"/>
              <a:gd name="T58" fmla="*/ 94653 w 479"/>
              <a:gd name="T59" fmla="*/ 147459 h 471"/>
              <a:gd name="T60" fmla="*/ 283960 w 479"/>
              <a:gd name="T61" fmla="*/ 43648 h 471"/>
              <a:gd name="T62" fmla="*/ 513494 w 479"/>
              <a:gd name="T63" fmla="*/ 272504 h 471"/>
              <a:gd name="T64" fmla="*/ 502846 w 479"/>
              <a:gd name="T65" fmla="*/ 335027 h 471"/>
              <a:gd name="T66" fmla="*/ 252015 w 479"/>
              <a:gd name="T67" fmla="*/ 220598 h 4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40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53" y="169"/>
                </a:moveTo>
                <a:lnTo>
                  <a:pt x="53" y="169"/>
                </a:lnTo>
                <a:cubicBezTo>
                  <a:pt x="133" y="204"/>
                  <a:pt x="133" y="204"/>
                  <a:pt x="133" y="204"/>
                </a:cubicBezTo>
                <a:cubicBezTo>
                  <a:pt x="133" y="213"/>
                  <a:pt x="133" y="222"/>
                  <a:pt x="133" y="240"/>
                </a:cubicBezTo>
                <a:cubicBezTo>
                  <a:pt x="133" y="328"/>
                  <a:pt x="204" y="355"/>
                  <a:pt x="249" y="355"/>
                </a:cubicBezTo>
                <a:cubicBezTo>
                  <a:pt x="275" y="355"/>
                  <a:pt x="293" y="347"/>
                  <a:pt x="310" y="338"/>
                </a:cubicBezTo>
                <a:cubicBezTo>
                  <a:pt x="319" y="338"/>
                  <a:pt x="319" y="328"/>
                  <a:pt x="319" y="328"/>
                </a:cubicBezTo>
                <a:cubicBezTo>
                  <a:pt x="284" y="284"/>
                  <a:pt x="284" y="284"/>
                  <a:pt x="284" y="284"/>
                </a:cubicBezTo>
                <a:lnTo>
                  <a:pt x="284" y="293"/>
                </a:lnTo>
                <a:cubicBezTo>
                  <a:pt x="266" y="302"/>
                  <a:pt x="257" y="302"/>
                  <a:pt x="249" y="302"/>
                </a:cubicBezTo>
                <a:cubicBezTo>
                  <a:pt x="213" y="302"/>
                  <a:pt x="204" y="266"/>
                  <a:pt x="204" y="231"/>
                </a:cubicBezTo>
                <a:cubicBezTo>
                  <a:pt x="408" y="328"/>
                  <a:pt x="408" y="328"/>
                  <a:pt x="408" y="328"/>
                </a:cubicBezTo>
                <a:cubicBezTo>
                  <a:pt x="372" y="391"/>
                  <a:pt x="310" y="426"/>
                  <a:pt x="240" y="426"/>
                </a:cubicBezTo>
                <a:cubicBezTo>
                  <a:pt x="133" y="426"/>
                  <a:pt x="44" y="347"/>
                  <a:pt x="44" y="231"/>
                </a:cubicBezTo>
                <a:cubicBezTo>
                  <a:pt x="44" y="213"/>
                  <a:pt x="44" y="196"/>
                  <a:pt x="53" y="169"/>
                </a:cubicBezTo>
                <a:close/>
                <a:moveTo>
                  <a:pt x="213" y="187"/>
                </a:moveTo>
                <a:lnTo>
                  <a:pt x="213" y="187"/>
                </a:lnTo>
                <a:cubicBezTo>
                  <a:pt x="222" y="178"/>
                  <a:pt x="230" y="160"/>
                  <a:pt x="249" y="160"/>
                </a:cubicBezTo>
                <a:cubicBezTo>
                  <a:pt x="257" y="160"/>
                  <a:pt x="266" y="169"/>
                  <a:pt x="275" y="169"/>
                </a:cubicBezTo>
                <a:lnTo>
                  <a:pt x="284" y="178"/>
                </a:lnTo>
                <a:cubicBezTo>
                  <a:pt x="319" y="134"/>
                  <a:pt x="319" y="134"/>
                  <a:pt x="319" y="134"/>
                </a:cubicBezTo>
                <a:cubicBezTo>
                  <a:pt x="293" y="116"/>
                  <a:pt x="266" y="107"/>
                  <a:pt x="249" y="107"/>
                </a:cubicBezTo>
                <a:cubicBezTo>
                  <a:pt x="204" y="107"/>
                  <a:pt x="169" y="134"/>
                  <a:pt x="151" y="160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6" y="72"/>
                  <a:pt x="169" y="37"/>
                  <a:pt x="240" y="37"/>
                </a:cubicBezTo>
                <a:cubicBezTo>
                  <a:pt x="346" y="37"/>
                  <a:pt x="434" y="125"/>
                  <a:pt x="434" y="231"/>
                </a:cubicBezTo>
                <a:cubicBezTo>
                  <a:pt x="434" y="249"/>
                  <a:pt x="434" y="266"/>
                  <a:pt x="425" y="284"/>
                </a:cubicBezTo>
                <a:lnTo>
                  <a:pt x="213" y="18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4" name="Freeform 116"/>
          <p:cNvSpPr>
            <a:spLocks noChangeArrowheads="1"/>
          </p:cNvSpPr>
          <p:nvPr/>
        </p:nvSpPr>
        <p:spPr bwMode="auto">
          <a:xfrm>
            <a:off x="6696643" y="3407050"/>
            <a:ext cx="305583" cy="301279"/>
          </a:xfrm>
          <a:custGeom>
            <a:avLst/>
            <a:gdLst>
              <a:gd name="T0" fmla="*/ 281193 w 479"/>
              <a:gd name="T1" fmla="*/ 115608 h 471"/>
              <a:gd name="T2" fmla="*/ 281193 w 479"/>
              <a:gd name="T3" fmla="*/ 115608 h 471"/>
              <a:gd name="T4" fmla="*/ 167069 w 479"/>
              <a:gd name="T5" fmla="*/ 272504 h 471"/>
              <a:gd name="T6" fmla="*/ 281193 w 479"/>
              <a:gd name="T7" fmla="*/ 440017 h 471"/>
              <a:gd name="T8" fmla="*/ 395318 w 479"/>
              <a:gd name="T9" fmla="*/ 272504 h 471"/>
              <a:gd name="T10" fmla="*/ 281193 w 479"/>
              <a:gd name="T11" fmla="*/ 115608 h 471"/>
              <a:gd name="T12" fmla="*/ 229425 w 479"/>
              <a:gd name="T13" fmla="*/ 272504 h 471"/>
              <a:gd name="T14" fmla="*/ 229425 w 479"/>
              <a:gd name="T15" fmla="*/ 272504 h 471"/>
              <a:gd name="T16" fmla="*/ 281193 w 479"/>
              <a:gd name="T17" fmla="*/ 178130 h 471"/>
              <a:gd name="T18" fmla="*/ 291782 w 479"/>
              <a:gd name="T19" fmla="*/ 178130 h 471"/>
              <a:gd name="T20" fmla="*/ 291782 w 479"/>
              <a:gd name="T21" fmla="*/ 199364 h 471"/>
              <a:gd name="T22" fmla="*/ 229425 w 479"/>
              <a:gd name="T23" fmla="*/ 313792 h 471"/>
              <a:gd name="T24" fmla="*/ 229425 w 479"/>
              <a:gd name="T25" fmla="*/ 272504 h 471"/>
              <a:gd name="T26" fmla="*/ 281193 w 479"/>
              <a:gd name="T27" fmla="*/ 376315 h 471"/>
              <a:gd name="T28" fmla="*/ 281193 w 479"/>
              <a:gd name="T29" fmla="*/ 376315 h 471"/>
              <a:gd name="T30" fmla="*/ 270604 w 479"/>
              <a:gd name="T31" fmla="*/ 376315 h 471"/>
              <a:gd name="T32" fmla="*/ 270604 w 479"/>
              <a:gd name="T33" fmla="*/ 376315 h 471"/>
              <a:gd name="T34" fmla="*/ 270604 w 479"/>
              <a:gd name="T35" fmla="*/ 376315 h 471"/>
              <a:gd name="T36" fmla="*/ 260015 w 479"/>
              <a:gd name="T37" fmla="*/ 345644 h 471"/>
              <a:gd name="T38" fmla="*/ 322372 w 479"/>
              <a:gd name="T39" fmla="*/ 231215 h 471"/>
              <a:gd name="T40" fmla="*/ 332961 w 479"/>
              <a:gd name="T41" fmla="*/ 272504 h 471"/>
              <a:gd name="T42" fmla="*/ 281193 w 479"/>
              <a:gd name="T43" fmla="*/ 376315 h 471"/>
              <a:gd name="T44" fmla="*/ 281193 w 479"/>
              <a:gd name="T45" fmla="*/ 0 h 471"/>
              <a:gd name="T46" fmla="*/ 281193 w 479"/>
              <a:gd name="T47" fmla="*/ 0 h 471"/>
              <a:gd name="T48" fmla="*/ 0 w 479"/>
              <a:gd name="T49" fmla="*/ 272504 h 471"/>
              <a:gd name="T50" fmla="*/ 281193 w 479"/>
              <a:gd name="T51" fmla="*/ 554445 h 471"/>
              <a:gd name="T52" fmla="*/ 562386 w 479"/>
              <a:gd name="T53" fmla="*/ 272504 h 471"/>
              <a:gd name="T54" fmla="*/ 281193 w 479"/>
              <a:gd name="T55" fmla="*/ 0 h 471"/>
              <a:gd name="T56" fmla="*/ 281193 w 479"/>
              <a:gd name="T57" fmla="*/ 502540 h 471"/>
              <a:gd name="T58" fmla="*/ 281193 w 479"/>
              <a:gd name="T59" fmla="*/ 502540 h 471"/>
              <a:gd name="T60" fmla="*/ 51768 w 479"/>
              <a:gd name="T61" fmla="*/ 272504 h 471"/>
              <a:gd name="T62" fmla="*/ 281193 w 479"/>
              <a:gd name="T63" fmla="*/ 43648 h 471"/>
              <a:gd name="T64" fmla="*/ 509442 w 479"/>
              <a:gd name="T65" fmla="*/ 272504 h 471"/>
              <a:gd name="T66" fmla="*/ 281193 w 479"/>
              <a:gd name="T67" fmla="*/ 502540 h 4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9" h="471">
                <a:moveTo>
                  <a:pt x="239" y="98"/>
                </a:moveTo>
                <a:lnTo>
                  <a:pt x="239" y="98"/>
                </a:lnTo>
                <a:cubicBezTo>
                  <a:pt x="159" y="98"/>
                  <a:pt x="142" y="169"/>
                  <a:pt x="142" y="231"/>
                </a:cubicBezTo>
                <a:cubicBezTo>
                  <a:pt x="142" y="293"/>
                  <a:pt x="159" y="373"/>
                  <a:pt x="239" y="373"/>
                </a:cubicBezTo>
                <a:cubicBezTo>
                  <a:pt x="318" y="373"/>
                  <a:pt x="336" y="293"/>
                  <a:pt x="336" y="231"/>
                </a:cubicBezTo>
                <a:cubicBezTo>
                  <a:pt x="336" y="169"/>
                  <a:pt x="318" y="98"/>
                  <a:pt x="239" y="98"/>
                </a:cubicBezTo>
                <a:close/>
                <a:moveTo>
                  <a:pt x="195" y="231"/>
                </a:moveTo>
                <a:lnTo>
                  <a:pt x="195" y="231"/>
                </a:lnTo>
                <a:cubicBezTo>
                  <a:pt x="195" y="204"/>
                  <a:pt x="195" y="151"/>
                  <a:pt x="239" y="151"/>
                </a:cubicBezTo>
                <a:lnTo>
                  <a:pt x="248" y="151"/>
                </a:lnTo>
                <a:cubicBezTo>
                  <a:pt x="257" y="151"/>
                  <a:pt x="257" y="160"/>
                  <a:pt x="248" y="169"/>
                </a:cubicBezTo>
                <a:cubicBezTo>
                  <a:pt x="195" y="266"/>
                  <a:pt x="195" y="266"/>
                  <a:pt x="195" y="266"/>
                </a:cubicBezTo>
                <a:cubicBezTo>
                  <a:pt x="195" y="257"/>
                  <a:pt x="195" y="240"/>
                  <a:pt x="195" y="231"/>
                </a:cubicBezTo>
                <a:close/>
                <a:moveTo>
                  <a:pt x="239" y="319"/>
                </a:moveTo>
                <a:lnTo>
                  <a:pt x="239" y="319"/>
                </a:lnTo>
                <a:lnTo>
                  <a:pt x="230" y="319"/>
                </a:lnTo>
                <a:cubicBezTo>
                  <a:pt x="221" y="311"/>
                  <a:pt x="212" y="311"/>
                  <a:pt x="221" y="293"/>
                </a:cubicBezTo>
                <a:cubicBezTo>
                  <a:pt x="274" y="196"/>
                  <a:pt x="274" y="196"/>
                  <a:pt x="274" y="196"/>
                </a:cubicBezTo>
                <a:cubicBezTo>
                  <a:pt x="283" y="204"/>
                  <a:pt x="283" y="222"/>
                  <a:pt x="283" y="231"/>
                </a:cubicBezTo>
                <a:cubicBezTo>
                  <a:pt x="283" y="266"/>
                  <a:pt x="283" y="319"/>
                  <a:pt x="239" y="319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2" y="426"/>
                  <a:pt x="44" y="347"/>
                  <a:pt x="44" y="231"/>
                </a:cubicBezTo>
                <a:cubicBezTo>
                  <a:pt x="44" y="125"/>
                  <a:pt x="132" y="37"/>
                  <a:pt x="239" y="37"/>
                </a:cubicBezTo>
                <a:cubicBezTo>
                  <a:pt x="345" y="37"/>
                  <a:pt x="433" y="125"/>
                  <a:pt x="433" y="231"/>
                </a:cubicBezTo>
                <a:cubicBezTo>
                  <a:pt x="433" y="347"/>
                  <a:pt x="345" y="426"/>
                  <a:pt x="239" y="42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5" name="Freeform 117"/>
          <p:cNvSpPr>
            <a:spLocks noChangeArrowheads="1"/>
          </p:cNvSpPr>
          <p:nvPr/>
        </p:nvSpPr>
        <p:spPr bwMode="auto">
          <a:xfrm>
            <a:off x="7328467" y="3407050"/>
            <a:ext cx="307304" cy="301279"/>
          </a:xfrm>
          <a:custGeom>
            <a:avLst/>
            <a:gdLst>
              <a:gd name="T0" fmla="*/ 396717 w 480"/>
              <a:gd name="T1" fmla="*/ 199364 h 471"/>
              <a:gd name="T2" fmla="*/ 396717 w 480"/>
              <a:gd name="T3" fmla="*/ 199364 h 471"/>
              <a:gd name="T4" fmla="*/ 334139 w 480"/>
              <a:gd name="T5" fmla="*/ 199364 h 471"/>
              <a:gd name="T6" fmla="*/ 334139 w 480"/>
              <a:gd name="T7" fmla="*/ 136842 h 471"/>
              <a:gd name="T8" fmla="*/ 334139 w 480"/>
              <a:gd name="T9" fmla="*/ 126225 h 471"/>
              <a:gd name="T10" fmla="*/ 324694 w 480"/>
              <a:gd name="T11" fmla="*/ 115608 h 471"/>
              <a:gd name="T12" fmla="*/ 167660 w 480"/>
              <a:gd name="T13" fmla="*/ 115608 h 471"/>
              <a:gd name="T14" fmla="*/ 157034 w 480"/>
              <a:gd name="T15" fmla="*/ 126225 h 471"/>
              <a:gd name="T16" fmla="*/ 157034 w 480"/>
              <a:gd name="T17" fmla="*/ 136842 h 471"/>
              <a:gd name="T18" fmla="*/ 157034 w 480"/>
              <a:gd name="T19" fmla="*/ 345644 h 471"/>
              <a:gd name="T20" fmla="*/ 157034 w 480"/>
              <a:gd name="T21" fmla="*/ 356261 h 471"/>
              <a:gd name="T22" fmla="*/ 167660 w 480"/>
              <a:gd name="T23" fmla="*/ 356261 h 471"/>
              <a:gd name="T24" fmla="*/ 230237 w 480"/>
              <a:gd name="T25" fmla="*/ 356261 h 471"/>
              <a:gd name="T26" fmla="*/ 230237 w 480"/>
              <a:gd name="T27" fmla="*/ 418783 h 471"/>
              <a:gd name="T28" fmla="*/ 230237 w 480"/>
              <a:gd name="T29" fmla="*/ 429400 h 471"/>
              <a:gd name="T30" fmla="*/ 240864 w 480"/>
              <a:gd name="T31" fmla="*/ 429400 h 471"/>
              <a:gd name="T32" fmla="*/ 396717 w 480"/>
              <a:gd name="T33" fmla="*/ 429400 h 471"/>
              <a:gd name="T34" fmla="*/ 407343 w 480"/>
              <a:gd name="T35" fmla="*/ 429400 h 471"/>
              <a:gd name="T36" fmla="*/ 407343 w 480"/>
              <a:gd name="T37" fmla="*/ 418783 h 471"/>
              <a:gd name="T38" fmla="*/ 407343 w 480"/>
              <a:gd name="T39" fmla="*/ 209981 h 471"/>
              <a:gd name="T40" fmla="*/ 407343 w 480"/>
              <a:gd name="T41" fmla="*/ 199364 h 471"/>
              <a:gd name="T42" fmla="*/ 396717 w 480"/>
              <a:gd name="T43" fmla="*/ 199364 h 471"/>
              <a:gd name="T44" fmla="*/ 240864 w 480"/>
              <a:gd name="T45" fmla="*/ 199364 h 471"/>
              <a:gd name="T46" fmla="*/ 240864 w 480"/>
              <a:gd name="T47" fmla="*/ 199364 h 471"/>
              <a:gd name="T48" fmla="*/ 230237 w 480"/>
              <a:gd name="T49" fmla="*/ 199364 h 471"/>
              <a:gd name="T50" fmla="*/ 230237 w 480"/>
              <a:gd name="T51" fmla="*/ 209981 h 471"/>
              <a:gd name="T52" fmla="*/ 230237 w 480"/>
              <a:gd name="T53" fmla="*/ 324410 h 471"/>
              <a:gd name="T54" fmla="*/ 178286 w 480"/>
              <a:gd name="T55" fmla="*/ 324410 h 471"/>
              <a:gd name="T56" fmla="*/ 178286 w 480"/>
              <a:gd name="T57" fmla="*/ 147459 h 471"/>
              <a:gd name="T58" fmla="*/ 303441 w 480"/>
              <a:gd name="T59" fmla="*/ 147459 h 471"/>
              <a:gd name="T60" fmla="*/ 303441 w 480"/>
              <a:gd name="T61" fmla="*/ 199364 h 471"/>
              <a:gd name="T62" fmla="*/ 240864 w 480"/>
              <a:gd name="T63" fmla="*/ 199364 h 471"/>
              <a:gd name="T64" fmla="*/ 387271 w 480"/>
              <a:gd name="T65" fmla="*/ 398729 h 471"/>
              <a:gd name="T66" fmla="*/ 387271 w 480"/>
              <a:gd name="T67" fmla="*/ 398729 h 471"/>
              <a:gd name="T68" fmla="*/ 262116 w 480"/>
              <a:gd name="T69" fmla="*/ 398729 h 471"/>
              <a:gd name="T70" fmla="*/ 262116 w 480"/>
              <a:gd name="T71" fmla="*/ 231215 h 471"/>
              <a:gd name="T72" fmla="*/ 387271 w 480"/>
              <a:gd name="T73" fmla="*/ 231215 h 471"/>
              <a:gd name="T74" fmla="*/ 387271 w 480"/>
              <a:gd name="T75" fmla="*/ 398729 h 471"/>
              <a:gd name="T76" fmla="*/ 282188 w 480"/>
              <a:gd name="T77" fmla="*/ 0 h 471"/>
              <a:gd name="T78" fmla="*/ 282188 w 480"/>
              <a:gd name="T79" fmla="*/ 0 h 471"/>
              <a:gd name="T80" fmla="*/ 0 w 480"/>
              <a:gd name="T81" fmla="*/ 272504 h 471"/>
              <a:gd name="T82" fmla="*/ 282188 w 480"/>
              <a:gd name="T83" fmla="*/ 554445 h 471"/>
              <a:gd name="T84" fmla="*/ 565557 w 480"/>
              <a:gd name="T85" fmla="*/ 272504 h 471"/>
              <a:gd name="T86" fmla="*/ 282188 w 480"/>
              <a:gd name="T87" fmla="*/ 0 h 471"/>
              <a:gd name="T88" fmla="*/ 282188 w 480"/>
              <a:gd name="T89" fmla="*/ 502540 h 471"/>
              <a:gd name="T90" fmla="*/ 282188 w 480"/>
              <a:gd name="T91" fmla="*/ 502540 h 471"/>
              <a:gd name="T92" fmla="*/ 51951 w 480"/>
              <a:gd name="T93" fmla="*/ 272504 h 471"/>
              <a:gd name="T94" fmla="*/ 282188 w 480"/>
              <a:gd name="T95" fmla="*/ 43648 h 471"/>
              <a:gd name="T96" fmla="*/ 512426 w 480"/>
              <a:gd name="T97" fmla="*/ 272504 h 471"/>
              <a:gd name="T98" fmla="*/ 282188 w 480"/>
              <a:gd name="T99" fmla="*/ 502540 h 47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80" h="471">
                <a:moveTo>
                  <a:pt x="336" y="169"/>
                </a:moveTo>
                <a:lnTo>
                  <a:pt x="336" y="169"/>
                </a:lnTo>
                <a:cubicBezTo>
                  <a:pt x="283" y="169"/>
                  <a:pt x="283" y="169"/>
                  <a:pt x="283" y="169"/>
                </a:cubicBezTo>
                <a:cubicBezTo>
                  <a:pt x="283" y="116"/>
                  <a:pt x="283" y="116"/>
                  <a:pt x="283" y="116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275" y="107"/>
                  <a:pt x="275" y="98"/>
                  <a:pt x="275" y="98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33" y="98"/>
                  <a:pt x="133" y="107"/>
                  <a:pt x="133" y="107"/>
                </a:cubicBezTo>
                <a:cubicBezTo>
                  <a:pt x="133" y="107"/>
                  <a:pt x="133" y="107"/>
                  <a:pt x="133" y="116"/>
                </a:cubicBezTo>
                <a:cubicBezTo>
                  <a:pt x="133" y="293"/>
                  <a:pt x="133" y="293"/>
                  <a:pt x="133" y="293"/>
                </a:cubicBezTo>
                <a:cubicBezTo>
                  <a:pt x="133" y="293"/>
                  <a:pt x="133" y="293"/>
                  <a:pt x="133" y="302"/>
                </a:cubicBezTo>
                <a:lnTo>
                  <a:pt x="142" y="302"/>
                </a:lnTo>
                <a:cubicBezTo>
                  <a:pt x="195" y="302"/>
                  <a:pt x="195" y="302"/>
                  <a:pt x="195" y="302"/>
                </a:cubicBezTo>
                <a:cubicBezTo>
                  <a:pt x="195" y="355"/>
                  <a:pt x="195" y="355"/>
                  <a:pt x="195" y="355"/>
                </a:cubicBezTo>
                <a:lnTo>
                  <a:pt x="195" y="364"/>
                </a:lnTo>
                <a:cubicBezTo>
                  <a:pt x="204" y="364"/>
                  <a:pt x="204" y="364"/>
                  <a:pt x="204" y="364"/>
                </a:cubicBezTo>
                <a:cubicBezTo>
                  <a:pt x="336" y="364"/>
                  <a:pt x="336" y="364"/>
                  <a:pt x="336" y="364"/>
                </a:cubicBezTo>
                <a:lnTo>
                  <a:pt x="345" y="364"/>
                </a:lnTo>
                <a:lnTo>
                  <a:pt x="345" y="355"/>
                </a:lnTo>
                <a:cubicBezTo>
                  <a:pt x="345" y="178"/>
                  <a:pt x="345" y="178"/>
                  <a:pt x="345" y="178"/>
                </a:cubicBezTo>
                <a:lnTo>
                  <a:pt x="345" y="169"/>
                </a:lnTo>
                <a:lnTo>
                  <a:pt x="336" y="169"/>
                </a:lnTo>
                <a:close/>
                <a:moveTo>
                  <a:pt x="204" y="169"/>
                </a:moveTo>
                <a:lnTo>
                  <a:pt x="204" y="169"/>
                </a:lnTo>
                <a:cubicBezTo>
                  <a:pt x="204" y="169"/>
                  <a:pt x="204" y="169"/>
                  <a:pt x="195" y="169"/>
                </a:cubicBezTo>
                <a:lnTo>
                  <a:pt x="195" y="178"/>
                </a:lnTo>
                <a:cubicBezTo>
                  <a:pt x="195" y="275"/>
                  <a:pt x="195" y="275"/>
                  <a:pt x="195" y="275"/>
                </a:cubicBezTo>
                <a:cubicBezTo>
                  <a:pt x="151" y="275"/>
                  <a:pt x="151" y="275"/>
                  <a:pt x="151" y="275"/>
                </a:cubicBezTo>
                <a:cubicBezTo>
                  <a:pt x="151" y="125"/>
                  <a:pt x="151" y="125"/>
                  <a:pt x="151" y="125"/>
                </a:cubicBezTo>
                <a:cubicBezTo>
                  <a:pt x="257" y="125"/>
                  <a:pt x="257" y="125"/>
                  <a:pt x="257" y="125"/>
                </a:cubicBezTo>
                <a:cubicBezTo>
                  <a:pt x="257" y="169"/>
                  <a:pt x="257" y="169"/>
                  <a:pt x="257" y="169"/>
                </a:cubicBezTo>
                <a:lnTo>
                  <a:pt x="204" y="169"/>
                </a:lnTo>
                <a:close/>
                <a:moveTo>
                  <a:pt x="328" y="338"/>
                </a:moveTo>
                <a:lnTo>
                  <a:pt x="328" y="338"/>
                </a:lnTo>
                <a:cubicBezTo>
                  <a:pt x="222" y="338"/>
                  <a:pt x="222" y="338"/>
                  <a:pt x="222" y="338"/>
                </a:cubicBezTo>
                <a:cubicBezTo>
                  <a:pt x="222" y="196"/>
                  <a:pt x="222" y="196"/>
                  <a:pt x="222" y="196"/>
                </a:cubicBezTo>
                <a:cubicBezTo>
                  <a:pt x="328" y="196"/>
                  <a:pt x="328" y="196"/>
                  <a:pt x="328" y="196"/>
                </a:cubicBezTo>
                <a:lnTo>
                  <a:pt x="328" y="338"/>
                </a:ln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6" name="Freeform 118"/>
          <p:cNvSpPr>
            <a:spLocks noChangeArrowheads="1"/>
          </p:cNvSpPr>
          <p:nvPr/>
        </p:nvSpPr>
        <p:spPr bwMode="auto">
          <a:xfrm>
            <a:off x="7961153" y="3407050"/>
            <a:ext cx="305583" cy="301279"/>
          </a:xfrm>
          <a:custGeom>
            <a:avLst/>
            <a:gdLst>
              <a:gd name="T0" fmla="*/ 468262 w 479"/>
              <a:gd name="T1" fmla="*/ 283121 h 471"/>
              <a:gd name="T2" fmla="*/ 468262 w 479"/>
              <a:gd name="T3" fmla="*/ 283121 h 471"/>
              <a:gd name="T4" fmla="*/ 405906 w 479"/>
              <a:gd name="T5" fmla="*/ 261887 h 471"/>
              <a:gd name="T6" fmla="*/ 405906 w 479"/>
              <a:gd name="T7" fmla="*/ 188747 h 471"/>
              <a:gd name="T8" fmla="*/ 238837 w 479"/>
              <a:gd name="T9" fmla="*/ 115608 h 471"/>
              <a:gd name="T10" fmla="*/ 165892 w 479"/>
              <a:gd name="T11" fmla="*/ 147459 h 471"/>
              <a:gd name="T12" fmla="*/ 165892 w 479"/>
              <a:gd name="T13" fmla="*/ 231215 h 471"/>
              <a:gd name="T14" fmla="*/ 165892 w 479"/>
              <a:gd name="T15" fmla="*/ 231215 h 471"/>
              <a:gd name="T16" fmla="*/ 92947 w 479"/>
              <a:gd name="T17" fmla="*/ 261887 h 471"/>
              <a:gd name="T18" fmla="*/ 92947 w 479"/>
              <a:gd name="T19" fmla="*/ 335027 h 471"/>
              <a:gd name="T20" fmla="*/ 165892 w 479"/>
              <a:gd name="T21" fmla="*/ 366878 h 471"/>
              <a:gd name="T22" fmla="*/ 238837 w 479"/>
              <a:gd name="T23" fmla="*/ 335027 h 471"/>
              <a:gd name="T24" fmla="*/ 238837 w 479"/>
              <a:gd name="T25" fmla="*/ 335027 h 471"/>
              <a:gd name="T26" fmla="*/ 385905 w 479"/>
              <a:gd name="T27" fmla="*/ 398729 h 471"/>
              <a:gd name="T28" fmla="*/ 395317 w 479"/>
              <a:gd name="T29" fmla="*/ 398729 h 471"/>
              <a:gd name="T30" fmla="*/ 395317 w 479"/>
              <a:gd name="T31" fmla="*/ 398729 h 471"/>
              <a:gd name="T32" fmla="*/ 468262 w 479"/>
              <a:gd name="T33" fmla="*/ 366878 h 471"/>
              <a:gd name="T34" fmla="*/ 468262 w 479"/>
              <a:gd name="T35" fmla="*/ 366878 h 471"/>
              <a:gd name="T36" fmla="*/ 468262 w 479"/>
              <a:gd name="T37" fmla="*/ 283121 h 471"/>
              <a:gd name="T38" fmla="*/ 385905 w 479"/>
              <a:gd name="T39" fmla="*/ 376315 h 471"/>
              <a:gd name="T40" fmla="*/ 385905 w 479"/>
              <a:gd name="T41" fmla="*/ 376315 h 471"/>
              <a:gd name="T42" fmla="*/ 385905 w 479"/>
              <a:gd name="T43" fmla="*/ 376315 h 471"/>
              <a:gd name="T44" fmla="*/ 385905 w 479"/>
              <a:gd name="T45" fmla="*/ 376315 h 471"/>
              <a:gd name="T46" fmla="*/ 260015 w 479"/>
              <a:gd name="T47" fmla="*/ 324410 h 471"/>
              <a:gd name="T48" fmla="*/ 260015 w 479"/>
              <a:gd name="T49" fmla="*/ 272504 h 471"/>
              <a:gd name="T50" fmla="*/ 385905 w 479"/>
              <a:gd name="T51" fmla="*/ 324410 h 471"/>
              <a:gd name="T52" fmla="*/ 385905 w 479"/>
              <a:gd name="T53" fmla="*/ 324410 h 471"/>
              <a:gd name="T54" fmla="*/ 385905 w 479"/>
              <a:gd name="T55" fmla="*/ 324410 h 471"/>
              <a:gd name="T56" fmla="*/ 385905 w 479"/>
              <a:gd name="T57" fmla="*/ 376315 h 471"/>
              <a:gd name="T58" fmla="*/ 395317 w 479"/>
              <a:gd name="T59" fmla="*/ 303175 h 471"/>
              <a:gd name="T60" fmla="*/ 395317 w 479"/>
              <a:gd name="T61" fmla="*/ 303175 h 471"/>
              <a:gd name="T62" fmla="*/ 352962 w 479"/>
              <a:gd name="T63" fmla="*/ 293738 h 471"/>
              <a:gd name="T64" fmla="*/ 395317 w 479"/>
              <a:gd name="T65" fmla="*/ 272504 h 471"/>
              <a:gd name="T66" fmla="*/ 437672 w 479"/>
              <a:gd name="T67" fmla="*/ 293738 h 471"/>
              <a:gd name="T68" fmla="*/ 395317 w 479"/>
              <a:gd name="T69" fmla="*/ 303175 h 471"/>
              <a:gd name="T70" fmla="*/ 448261 w 479"/>
              <a:gd name="T71" fmla="*/ 356261 h 471"/>
              <a:gd name="T72" fmla="*/ 448261 w 479"/>
              <a:gd name="T73" fmla="*/ 356261 h 471"/>
              <a:gd name="T74" fmla="*/ 405906 w 479"/>
              <a:gd name="T75" fmla="*/ 376315 h 471"/>
              <a:gd name="T76" fmla="*/ 405906 w 479"/>
              <a:gd name="T77" fmla="*/ 324410 h 471"/>
              <a:gd name="T78" fmla="*/ 448261 w 479"/>
              <a:gd name="T79" fmla="*/ 303175 h 471"/>
              <a:gd name="T80" fmla="*/ 448261 w 479"/>
              <a:gd name="T81" fmla="*/ 356261 h 471"/>
              <a:gd name="T82" fmla="*/ 280016 w 479"/>
              <a:gd name="T83" fmla="*/ 0 h 471"/>
              <a:gd name="T84" fmla="*/ 280016 w 479"/>
              <a:gd name="T85" fmla="*/ 0 h 471"/>
              <a:gd name="T86" fmla="*/ 0 w 479"/>
              <a:gd name="T87" fmla="*/ 272504 h 471"/>
              <a:gd name="T88" fmla="*/ 280016 w 479"/>
              <a:gd name="T89" fmla="*/ 554445 h 471"/>
              <a:gd name="T90" fmla="*/ 562385 w 479"/>
              <a:gd name="T91" fmla="*/ 272504 h 471"/>
              <a:gd name="T92" fmla="*/ 280016 w 479"/>
              <a:gd name="T93" fmla="*/ 0 h 471"/>
              <a:gd name="T94" fmla="*/ 280016 w 479"/>
              <a:gd name="T95" fmla="*/ 502540 h 471"/>
              <a:gd name="T96" fmla="*/ 280016 w 479"/>
              <a:gd name="T97" fmla="*/ 502540 h 471"/>
              <a:gd name="T98" fmla="*/ 51768 w 479"/>
              <a:gd name="T99" fmla="*/ 272504 h 471"/>
              <a:gd name="T100" fmla="*/ 280016 w 479"/>
              <a:gd name="T101" fmla="*/ 43648 h 471"/>
              <a:gd name="T102" fmla="*/ 510618 w 479"/>
              <a:gd name="T103" fmla="*/ 272504 h 471"/>
              <a:gd name="T104" fmla="*/ 280016 w 479"/>
              <a:gd name="T105" fmla="*/ 502540 h 47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79" h="471">
                <a:moveTo>
                  <a:pt x="398" y="240"/>
                </a:moveTo>
                <a:lnTo>
                  <a:pt x="398" y="240"/>
                </a:lnTo>
                <a:cubicBezTo>
                  <a:pt x="345" y="222"/>
                  <a:pt x="345" y="222"/>
                  <a:pt x="345" y="222"/>
                </a:cubicBezTo>
                <a:cubicBezTo>
                  <a:pt x="345" y="160"/>
                  <a:pt x="345" y="160"/>
                  <a:pt x="345" y="160"/>
                </a:cubicBezTo>
                <a:cubicBezTo>
                  <a:pt x="203" y="98"/>
                  <a:pt x="203" y="98"/>
                  <a:pt x="203" y="98"/>
                </a:cubicBezTo>
                <a:cubicBezTo>
                  <a:pt x="141" y="125"/>
                  <a:pt x="141" y="125"/>
                  <a:pt x="141" y="125"/>
                </a:cubicBezTo>
                <a:cubicBezTo>
                  <a:pt x="141" y="196"/>
                  <a:pt x="141" y="196"/>
                  <a:pt x="141" y="196"/>
                </a:cubicBezTo>
                <a:cubicBezTo>
                  <a:pt x="79" y="222"/>
                  <a:pt x="79" y="222"/>
                  <a:pt x="79" y="222"/>
                </a:cubicBezTo>
                <a:cubicBezTo>
                  <a:pt x="79" y="284"/>
                  <a:pt x="79" y="284"/>
                  <a:pt x="79" y="284"/>
                </a:cubicBezTo>
                <a:cubicBezTo>
                  <a:pt x="141" y="311"/>
                  <a:pt x="141" y="311"/>
                  <a:pt x="141" y="311"/>
                </a:cubicBezTo>
                <a:cubicBezTo>
                  <a:pt x="203" y="284"/>
                  <a:pt x="203" y="284"/>
                  <a:pt x="203" y="284"/>
                </a:cubicBezTo>
                <a:cubicBezTo>
                  <a:pt x="328" y="338"/>
                  <a:pt x="328" y="338"/>
                  <a:pt x="328" y="338"/>
                </a:cubicBezTo>
                <a:cubicBezTo>
                  <a:pt x="336" y="338"/>
                  <a:pt x="336" y="338"/>
                  <a:pt x="336" y="338"/>
                </a:cubicBezTo>
                <a:cubicBezTo>
                  <a:pt x="398" y="311"/>
                  <a:pt x="398" y="311"/>
                  <a:pt x="398" y="311"/>
                </a:cubicBezTo>
                <a:cubicBezTo>
                  <a:pt x="398" y="240"/>
                  <a:pt x="398" y="240"/>
                  <a:pt x="398" y="240"/>
                </a:cubicBezTo>
                <a:close/>
                <a:moveTo>
                  <a:pt x="328" y="319"/>
                </a:moveTo>
                <a:lnTo>
                  <a:pt x="328" y="319"/>
                </a:lnTo>
                <a:cubicBezTo>
                  <a:pt x="221" y="275"/>
                  <a:pt x="221" y="275"/>
                  <a:pt x="221" y="275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328" y="275"/>
                  <a:pt x="328" y="275"/>
                  <a:pt x="328" y="275"/>
                </a:cubicBezTo>
                <a:lnTo>
                  <a:pt x="328" y="319"/>
                </a:lnTo>
                <a:close/>
                <a:moveTo>
                  <a:pt x="336" y="257"/>
                </a:moveTo>
                <a:lnTo>
                  <a:pt x="336" y="257"/>
                </a:lnTo>
                <a:cubicBezTo>
                  <a:pt x="300" y="249"/>
                  <a:pt x="300" y="249"/>
                  <a:pt x="300" y="249"/>
                </a:cubicBezTo>
                <a:cubicBezTo>
                  <a:pt x="336" y="231"/>
                  <a:pt x="336" y="231"/>
                  <a:pt x="336" y="231"/>
                </a:cubicBezTo>
                <a:cubicBezTo>
                  <a:pt x="372" y="249"/>
                  <a:pt x="372" y="249"/>
                  <a:pt x="372" y="249"/>
                </a:cubicBezTo>
                <a:lnTo>
                  <a:pt x="336" y="257"/>
                </a:lnTo>
                <a:close/>
                <a:moveTo>
                  <a:pt x="381" y="302"/>
                </a:moveTo>
                <a:lnTo>
                  <a:pt x="381" y="302"/>
                </a:lnTo>
                <a:cubicBezTo>
                  <a:pt x="345" y="319"/>
                  <a:pt x="345" y="319"/>
                  <a:pt x="345" y="319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81" y="257"/>
                  <a:pt x="381" y="257"/>
                  <a:pt x="381" y="257"/>
                </a:cubicBezTo>
                <a:lnTo>
                  <a:pt x="381" y="302"/>
                </a:ln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8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38" y="426"/>
                </a:moveTo>
                <a:lnTo>
                  <a:pt x="238" y="426"/>
                </a:lnTo>
                <a:cubicBezTo>
                  <a:pt x="132" y="426"/>
                  <a:pt x="44" y="347"/>
                  <a:pt x="44" y="231"/>
                </a:cubicBezTo>
                <a:cubicBezTo>
                  <a:pt x="44" y="125"/>
                  <a:pt x="132" y="37"/>
                  <a:pt x="238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8" y="42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7" name="Freeform 16"/>
          <p:cNvSpPr>
            <a:spLocks noChangeArrowheads="1"/>
          </p:cNvSpPr>
          <p:nvPr/>
        </p:nvSpPr>
        <p:spPr bwMode="auto">
          <a:xfrm>
            <a:off x="2354788" y="916766"/>
            <a:ext cx="179045" cy="282341"/>
          </a:xfrm>
          <a:custGeom>
            <a:avLst/>
            <a:gdLst>
              <a:gd name="T0" fmla="*/ 278063 w 285"/>
              <a:gd name="T1" fmla="*/ 40320 h 452"/>
              <a:gd name="T2" fmla="*/ 278063 w 285"/>
              <a:gd name="T3" fmla="*/ 40320 h 452"/>
              <a:gd name="T4" fmla="*/ 154093 w 285"/>
              <a:gd name="T5" fmla="*/ 0 h 452"/>
              <a:gd name="T6" fmla="*/ 61406 w 285"/>
              <a:gd name="T7" fmla="*/ 29952 h 452"/>
              <a:gd name="T8" fmla="*/ 0 w 285"/>
              <a:gd name="T9" fmla="*/ 152063 h 452"/>
              <a:gd name="T10" fmla="*/ 92688 w 285"/>
              <a:gd name="T11" fmla="*/ 152063 h 452"/>
              <a:gd name="T12" fmla="*/ 112384 w 285"/>
              <a:gd name="T13" fmla="*/ 101375 h 452"/>
              <a:gd name="T14" fmla="*/ 164521 w 285"/>
              <a:gd name="T15" fmla="*/ 80639 h 452"/>
              <a:gd name="T16" fmla="*/ 216658 w 285"/>
              <a:gd name="T17" fmla="*/ 101375 h 452"/>
              <a:gd name="T18" fmla="*/ 225926 w 285"/>
              <a:gd name="T19" fmla="*/ 141695 h 452"/>
              <a:gd name="T20" fmla="*/ 216658 w 285"/>
              <a:gd name="T21" fmla="*/ 183167 h 452"/>
              <a:gd name="T22" fmla="*/ 194644 w 285"/>
              <a:gd name="T23" fmla="*/ 202750 h 452"/>
              <a:gd name="T24" fmla="*/ 122811 w 285"/>
              <a:gd name="T25" fmla="*/ 264958 h 452"/>
              <a:gd name="T26" fmla="*/ 103115 w 285"/>
              <a:gd name="T27" fmla="*/ 336381 h 452"/>
              <a:gd name="T28" fmla="*/ 112384 w 285"/>
              <a:gd name="T29" fmla="*/ 346749 h 452"/>
              <a:gd name="T30" fmla="*/ 184217 w 285"/>
              <a:gd name="T31" fmla="*/ 346749 h 452"/>
              <a:gd name="T32" fmla="*/ 194644 w 285"/>
              <a:gd name="T33" fmla="*/ 336381 h 452"/>
              <a:gd name="T34" fmla="*/ 206230 w 285"/>
              <a:gd name="T35" fmla="*/ 305278 h 452"/>
              <a:gd name="T36" fmla="*/ 225926 w 285"/>
              <a:gd name="T37" fmla="*/ 275326 h 452"/>
              <a:gd name="T38" fmla="*/ 257208 w 285"/>
              <a:gd name="T39" fmla="*/ 254590 h 452"/>
              <a:gd name="T40" fmla="*/ 308187 w 285"/>
              <a:gd name="T41" fmla="*/ 214270 h 452"/>
              <a:gd name="T42" fmla="*/ 329041 w 285"/>
              <a:gd name="T43" fmla="*/ 141695 h 452"/>
              <a:gd name="T44" fmla="*/ 278063 w 285"/>
              <a:gd name="T45" fmla="*/ 40320 h 452"/>
              <a:gd name="T46" fmla="*/ 154093 w 285"/>
              <a:gd name="T47" fmla="*/ 397437 h 452"/>
              <a:gd name="T48" fmla="*/ 154093 w 285"/>
              <a:gd name="T49" fmla="*/ 397437 h 452"/>
              <a:gd name="T50" fmla="*/ 92688 w 285"/>
              <a:gd name="T51" fmla="*/ 458492 h 452"/>
              <a:gd name="T52" fmla="*/ 154093 w 285"/>
              <a:gd name="T53" fmla="*/ 519548 h 452"/>
              <a:gd name="T54" fmla="*/ 216658 w 285"/>
              <a:gd name="T55" fmla="*/ 458492 h 452"/>
              <a:gd name="T56" fmla="*/ 154093 w 285"/>
              <a:gd name="T57" fmla="*/ 397437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5" h="452">
                <a:moveTo>
                  <a:pt x="240" y="35"/>
                </a:moveTo>
                <a:lnTo>
                  <a:pt x="240" y="35"/>
                </a:lnTo>
                <a:cubicBezTo>
                  <a:pt x="213" y="8"/>
                  <a:pt x="178" y="0"/>
                  <a:pt x="133" y="0"/>
                </a:cubicBezTo>
                <a:cubicBezTo>
                  <a:pt x="106" y="0"/>
                  <a:pt x="80" y="8"/>
                  <a:pt x="53" y="26"/>
                </a:cubicBezTo>
                <a:cubicBezTo>
                  <a:pt x="18" y="44"/>
                  <a:pt x="0" y="79"/>
                  <a:pt x="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23"/>
                  <a:pt x="89" y="106"/>
                  <a:pt x="97" y="88"/>
                </a:cubicBezTo>
                <a:cubicBezTo>
                  <a:pt x="106" y="79"/>
                  <a:pt x="115" y="70"/>
                  <a:pt x="142" y="70"/>
                </a:cubicBezTo>
                <a:cubicBezTo>
                  <a:pt x="159" y="70"/>
                  <a:pt x="178" y="79"/>
                  <a:pt x="187" y="88"/>
                </a:cubicBezTo>
                <a:cubicBezTo>
                  <a:pt x="195" y="97"/>
                  <a:pt x="195" y="114"/>
                  <a:pt x="195" y="123"/>
                </a:cubicBezTo>
                <a:cubicBezTo>
                  <a:pt x="195" y="141"/>
                  <a:pt x="195" y="151"/>
                  <a:pt x="187" y="159"/>
                </a:cubicBezTo>
                <a:cubicBezTo>
                  <a:pt x="178" y="167"/>
                  <a:pt x="178" y="167"/>
                  <a:pt x="168" y="176"/>
                </a:cubicBezTo>
                <a:cubicBezTo>
                  <a:pt x="168" y="176"/>
                  <a:pt x="124" y="204"/>
                  <a:pt x="106" y="230"/>
                </a:cubicBezTo>
                <a:cubicBezTo>
                  <a:pt x="97" y="239"/>
                  <a:pt x="89" y="265"/>
                  <a:pt x="89" y="292"/>
                </a:cubicBezTo>
                <a:cubicBezTo>
                  <a:pt x="89" y="292"/>
                  <a:pt x="89" y="301"/>
                  <a:pt x="97" y="301"/>
                </a:cubicBezTo>
                <a:cubicBezTo>
                  <a:pt x="106" y="301"/>
                  <a:pt x="159" y="301"/>
                  <a:pt x="159" y="301"/>
                </a:cubicBezTo>
                <a:cubicBezTo>
                  <a:pt x="168" y="301"/>
                  <a:pt x="168" y="292"/>
                  <a:pt x="168" y="292"/>
                </a:cubicBezTo>
                <a:cubicBezTo>
                  <a:pt x="168" y="283"/>
                  <a:pt x="168" y="274"/>
                  <a:pt x="178" y="265"/>
                </a:cubicBezTo>
                <a:cubicBezTo>
                  <a:pt x="178" y="257"/>
                  <a:pt x="187" y="248"/>
                  <a:pt x="195" y="239"/>
                </a:cubicBezTo>
                <a:cubicBezTo>
                  <a:pt x="222" y="221"/>
                  <a:pt x="222" y="221"/>
                  <a:pt x="222" y="221"/>
                </a:cubicBezTo>
                <a:cubicBezTo>
                  <a:pt x="240" y="204"/>
                  <a:pt x="257" y="195"/>
                  <a:pt x="266" y="186"/>
                </a:cubicBezTo>
                <a:cubicBezTo>
                  <a:pt x="275" y="167"/>
                  <a:pt x="284" y="151"/>
                  <a:pt x="284" y="123"/>
                </a:cubicBezTo>
                <a:cubicBezTo>
                  <a:pt x="284" y="79"/>
                  <a:pt x="275" y="53"/>
                  <a:pt x="240" y="35"/>
                </a:cubicBezTo>
                <a:close/>
                <a:moveTo>
                  <a:pt x="133" y="345"/>
                </a:moveTo>
                <a:lnTo>
                  <a:pt x="133" y="345"/>
                </a:lnTo>
                <a:cubicBezTo>
                  <a:pt x="106" y="345"/>
                  <a:pt x="80" y="363"/>
                  <a:pt x="80" y="398"/>
                </a:cubicBezTo>
                <a:cubicBezTo>
                  <a:pt x="80" y="425"/>
                  <a:pt x="106" y="442"/>
                  <a:pt x="133" y="451"/>
                </a:cubicBezTo>
                <a:cubicBezTo>
                  <a:pt x="159" y="451"/>
                  <a:pt x="187" y="425"/>
                  <a:pt x="187" y="398"/>
                </a:cubicBezTo>
                <a:cubicBezTo>
                  <a:pt x="187" y="372"/>
                  <a:pt x="168" y="345"/>
                  <a:pt x="133" y="34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8" name="Freeform 56"/>
          <p:cNvSpPr>
            <a:spLocks noChangeArrowheads="1"/>
          </p:cNvSpPr>
          <p:nvPr/>
        </p:nvSpPr>
        <p:spPr bwMode="auto">
          <a:xfrm>
            <a:off x="11495580" y="2232063"/>
            <a:ext cx="286645" cy="252213"/>
          </a:xfrm>
          <a:custGeom>
            <a:avLst/>
            <a:gdLst>
              <a:gd name="T0" fmla="*/ 294069 w 462"/>
              <a:gd name="T1" fmla="*/ 0 h 408"/>
              <a:gd name="T2" fmla="*/ 294069 w 462"/>
              <a:gd name="T3" fmla="*/ 0 h 408"/>
              <a:gd name="T4" fmla="*/ 70943 w 462"/>
              <a:gd name="T5" fmla="*/ 222309 h 408"/>
              <a:gd name="T6" fmla="*/ 0 w 462"/>
              <a:gd name="T7" fmla="*/ 222309 h 408"/>
              <a:gd name="T8" fmla="*/ 101837 w 462"/>
              <a:gd name="T9" fmla="*/ 343153 h 408"/>
              <a:gd name="T10" fmla="*/ 202530 w 462"/>
              <a:gd name="T11" fmla="*/ 222309 h 408"/>
              <a:gd name="T12" fmla="*/ 121289 w 462"/>
              <a:gd name="T13" fmla="*/ 222309 h 408"/>
              <a:gd name="T14" fmla="*/ 294069 w 462"/>
              <a:gd name="T15" fmla="*/ 50162 h 408"/>
              <a:gd name="T16" fmla="*/ 476002 w 462"/>
              <a:gd name="T17" fmla="*/ 232569 h 408"/>
              <a:gd name="T18" fmla="*/ 294069 w 462"/>
              <a:gd name="T19" fmla="*/ 403576 h 408"/>
              <a:gd name="T20" fmla="*/ 193376 w 462"/>
              <a:gd name="T21" fmla="*/ 373934 h 408"/>
              <a:gd name="T22" fmla="*/ 152183 w 462"/>
              <a:gd name="T23" fmla="*/ 413836 h 408"/>
              <a:gd name="T24" fmla="*/ 294069 w 462"/>
              <a:gd name="T25" fmla="*/ 463998 h 408"/>
              <a:gd name="T26" fmla="*/ 527493 w 462"/>
              <a:gd name="T27" fmla="*/ 232569 h 408"/>
              <a:gd name="T28" fmla="*/ 294069 w 462"/>
              <a:gd name="T29" fmla="*/ 0 h 40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62" h="408">
                <a:moveTo>
                  <a:pt x="257" y="0"/>
                </a:moveTo>
                <a:lnTo>
                  <a:pt x="257" y="0"/>
                </a:lnTo>
                <a:cubicBezTo>
                  <a:pt x="150" y="0"/>
                  <a:pt x="62" y="88"/>
                  <a:pt x="62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89" y="301"/>
                  <a:pt x="89" y="301"/>
                  <a:pt x="89" y="301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06" y="195"/>
                  <a:pt x="106" y="195"/>
                  <a:pt x="106" y="195"/>
                </a:cubicBezTo>
                <a:cubicBezTo>
                  <a:pt x="115" y="116"/>
                  <a:pt x="177" y="44"/>
                  <a:pt x="257" y="44"/>
                </a:cubicBezTo>
                <a:cubicBezTo>
                  <a:pt x="346" y="44"/>
                  <a:pt x="416" y="116"/>
                  <a:pt x="416" y="204"/>
                </a:cubicBezTo>
                <a:cubicBezTo>
                  <a:pt x="416" y="283"/>
                  <a:pt x="346" y="354"/>
                  <a:pt x="257" y="354"/>
                </a:cubicBezTo>
                <a:cubicBezTo>
                  <a:pt x="231" y="354"/>
                  <a:pt x="195" y="345"/>
                  <a:pt x="169" y="328"/>
                </a:cubicBezTo>
                <a:cubicBezTo>
                  <a:pt x="133" y="363"/>
                  <a:pt x="133" y="363"/>
                  <a:pt x="133" y="363"/>
                </a:cubicBezTo>
                <a:cubicBezTo>
                  <a:pt x="169" y="390"/>
                  <a:pt x="213" y="407"/>
                  <a:pt x="257" y="407"/>
                </a:cubicBezTo>
                <a:cubicBezTo>
                  <a:pt x="372" y="407"/>
                  <a:pt x="461" y="310"/>
                  <a:pt x="461" y="204"/>
                </a:cubicBezTo>
                <a:cubicBezTo>
                  <a:pt x="461" y="88"/>
                  <a:pt x="372" y="0"/>
                  <a:pt x="257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79" name="Freeform 57"/>
          <p:cNvSpPr>
            <a:spLocks noChangeArrowheads="1"/>
          </p:cNvSpPr>
          <p:nvPr/>
        </p:nvSpPr>
        <p:spPr bwMode="auto">
          <a:xfrm>
            <a:off x="10880972" y="2220873"/>
            <a:ext cx="286645" cy="254796"/>
          </a:xfrm>
          <a:custGeom>
            <a:avLst/>
            <a:gdLst>
              <a:gd name="T0" fmla="*/ 232784 w 461"/>
              <a:gd name="T1" fmla="*/ 0 h 409"/>
              <a:gd name="T2" fmla="*/ 232784 w 461"/>
              <a:gd name="T3" fmla="*/ 0 h 409"/>
              <a:gd name="T4" fmla="*/ 456394 w 461"/>
              <a:gd name="T5" fmla="*/ 234376 h 409"/>
              <a:gd name="T6" fmla="*/ 527490 w 461"/>
              <a:gd name="T7" fmla="*/ 234376 h 409"/>
              <a:gd name="T8" fmla="*/ 426579 w 461"/>
              <a:gd name="T9" fmla="*/ 345819 h 409"/>
              <a:gd name="T10" fmla="*/ 325668 w 461"/>
              <a:gd name="T11" fmla="*/ 234376 h 409"/>
              <a:gd name="T12" fmla="*/ 405938 w 461"/>
              <a:gd name="T13" fmla="*/ 234376 h 409"/>
              <a:gd name="T14" fmla="*/ 232784 w 461"/>
              <a:gd name="T15" fmla="*/ 60892 h 409"/>
              <a:gd name="T16" fmla="*/ 50456 w 461"/>
              <a:gd name="T17" fmla="*/ 234376 h 409"/>
              <a:gd name="T18" fmla="*/ 232784 w 461"/>
              <a:gd name="T19" fmla="*/ 417051 h 409"/>
              <a:gd name="T20" fmla="*/ 334842 w 461"/>
              <a:gd name="T21" fmla="*/ 376839 h 409"/>
              <a:gd name="T22" fmla="*/ 376124 w 461"/>
              <a:gd name="T23" fmla="*/ 417051 h 409"/>
              <a:gd name="T24" fmla="*/ 232784 w 461"/>
              <a:gd name="T25" fmla="*/ 468751 h 409"/>
              <a:gd name="T26" fmla="*/ 0 w 461"/>
              <a:gd name="T27" fmla="*/ 234376 h 409"/>
              <a:gd name="T28" fmla="*/ 232784 w 461"/>
              <a:gd name="T29" fmla="*/ 0 h 40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61" h="409">
                <a:moveTo>
                  <a:pt x="203" y="0"/>
                </a:moveTo>
                <a:lnTo>
                  <a:pt x="203" y="0"/>
                </a:lnTo>
                <a:cubicBezTo>
                  <a:pt x="310" y="0"/>
                  <a:pt x="398" y="89"/>
                  <a:pt x="398" y="204"/>
                </a:cubicBezTo>
                <a:cubicBezTo>
                  <a:pt x="460" y="204"/>
                  <a:pt x="460" y="204"/>
                  <a:pt x="460" y="204"/>
                </a:cubicBezTo>
                <a:cubicBezTo>
                  <a:pt x="372" y="301"/>
                  <a:pt x="372" y="301"/>
                  <a:pt x="372" y="301"/>
                </a:cubicBezTo>
                <a:cubicBezTo>
                  <a:pt x="284" y="204"/>
                  <a:pt x="284" y="204"/>
                  <a:pt x="284" y="204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45" y="115"/>
                  <a:pt x="284" y="53"/>
                  <a:pt x="203" y="53"/>
                </a:cubicBezTo>
                <a:cubicBezTo>
                  <a:pt x="115" y="53"/>
                  <a:pt x="44" y="124"/>
                  <a:pt x="44" y="204"/>
                </a:cubicBezTo>
                <a:cubicBezTo>
                  <a:pt x="44" y="293"/>
                  <a:pt x="115" y="363"/>
                  <a:pt x="203" y="363"/>
                </a:cubicBezTo>
                <a:cubicBezTo>
                  <a:pt x="230" y="363"/>
                  <a:pt x="266" y="346"/>
                  <a:pt x="292" y="328"/>
                </a:cubicBezTo>
                <a:cubicBezTo>
                  <a:pt x="328" y="363"/>
                  <a:pt x="328" y="363"/>
                  <a:pt x="328" y="363"/>
                </a:cubicBezTo>
                <a:cubicBezTo>
                  <a:pt x="292" y="390"/>
                  <a:pt x="248" y="408"/>
                  <a:pt x="203" y="408"/>
                </a:cubicBezTo>
                <a:cubicBezTo>
                  <a:pt x="88" y="408"/>
                  <a:pt x="0" y="319"/>
                  <a:pt x="0" y="204"/>
                </a:cubicBezTo>
                <a:cubicBezTo>
                  <a:pt x="0" y="97"/>
                  <a:pt x="88" y="0"/>
                  <a:pt x="203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0" name="Freeform 58"/>
          <p:cNvSpPr>
            <a:spLocks noChangeArrowheads="1"/>
          </p:cNvSpPr>
          <p:nvPr/>
        </p:nvSpPr>
        <p:spPr bwMode="auto">
          <a:xfrm>
            <a:off x="2347901" y="4139144"/>
            <a:ext cx="222947" cy="153221"/>
          </a:xfrm>
          <a:custGeom>
            <a:avLst/>
            <a:gdLst>
              <a:gd name="T0" fmla="*/ 378733 w 355"/>
              <a:gd name="T1" fmla="*/ 121428 h 249"/>
              <a:gd name="T2" fmla="*/ 378733 w 355"/>
              <a:gd name="T3" fmla="*/ 121428 h 249"/>
              <a:gd name="T4" fmla="*/ 30113 w 355"/>
              <a:gd name="T5" fmla="*/ 121428 h 249"/>
              <a:gd name="T6" fmla="*/ 0 w 355"/>
              <a:gd name="T7" fmla="*/ 141855 h 249"/>
              <a:gd name="T8" fmla="*/ 30113 w 355"/>
              <a:gd name="T9" fmla="*/ 171361 h 249"/>
              <a:gd name="T10" fmla="*/ 378733 w 355"/>
              <a:gd name="T11" fmla="*/ 171361 h 249"/>
              <a:gd name="T12" fmla="*/ 410005 w 355"/>
              <a:gd name="T13" fmla="*/ 141855 h 249"/>
              <a:gd name="T14" fmla="*/ 378733 w 355"/>
              <a:gd name="T15" fmla="*/ 121428 h 249"/>
              <a:gd name="T16" fmla="*/ 30113 w 355"/>
              <a:gd name="T17" fmla="*/ 61281 h 249"/>
              <a:gd name="T18" fmla="*/ 30113 w 355"/>
              <a:gd name="T19" fmla="*/ 61281 h 249"/>
              <a:gd name="T20" fmla="*/ 378733 w 355"/>
              <a:gd name="T21" fmla="*/ 61281 h 249"/>
              <a:gd name="T22" fmla="*/ 410005 w 355"/>
              <a:gd name="T23" fmla="*/ 30641 h 249"/>
              <a:gd name="T24" fmla="*/ 378733 w 355"/>
              <a:gd name="T25" fmla="*/ 0 h 249"/>
              <a:gd name="T26" fmla="*/ 30113 w 355"/>
              <a:gd name="T27" fmla="*/ 0 h 249"/>
              <a:gd name="T28" fmla="*/ 0 w 355"/>
              <a:gd name="T29" fmla="*/ 30641 h 249"/>
              <a:gd name="T30" fmla="*/ 30113 w 355"/>
              <a:gd name="T31" fmla="*/ 61281 h 249"/>
              <a:gd name="T32" fmla="*/ 378733 w 355"/>
              <a:gd name="T33" fmla="*/ 231507 h 249"/>
              <a:gd name="T34" fmla="*/ 378733 w 355"/>
              <a:gd name="T35" fmla="*/ 231507 h 249"/>
              <a:gd name="T36" fmla="*/ 30113 w 355"/>
              <a:gd name="T37" fmla="*/ 231507 h 249"/>
              <a:gd name="T38" fmla="*/ 0 w 355"/>
              <a:gd name="T39" fmla="*/ 262148 h 249"/>
              <a:gd name="T40" fmla="*/ 30113 w 355"/>
              <a:gd name="T41" fmla="*/ 281440 h 249"/>
              <a:gd name="T42" fmla="*/ 378733 w 355"/>
              <a:gd name="T43" fmla="*/ 281440 h 249"/>
              <a:gd name="T44" fmla="*/ 410005 w 355"/>
              <a:gd name="T45" fmla="*/ 262148 h 249"/>
              <a:gd name="T46" fmla="*/ 378733 w 355"/>
              <a:gd name="T47" fmla="*/ 231507 h 24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55" h="249">
                <a:moveTo>
                  <a:pt x="327" y="107"/>
                </a:moveTo>
                <a:lnTo>
                  <a:pt x="32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17" y="107"/>
                  <a:pt x="0" y="116"/>
                  <a:pt x="0" y="125"/>
                </a:cubicBezTo>
                <a:cubicBezTo>
                  <a:pt x="0" y="142"/>
                  <a:pt x="17" y="151"/>
                  <a:pt x="26" y="151"/>
                </a:cubicBezTo>
                <a:cubicBezTo>
                  <a:pt x="327" y="151"/>
                  <a:pt x="327" y="151"/>
                  <a:pt x="327" y="151"/>
                </a:cubicBezTo>
                <a:cubicBezTo>
                  <a:pt x="336" y="151"/>
                  <a:pt x="354" y="142"/>
                  <a:pt x="354" y="125"/>
                </a:cubicBezTo>
                <a:cubicBezTo>
                  <a:pt x="354" y="116"/>
                  <a:pt x="336" y="107"/>
                  <a:pt x="327" y="107"/>
                </a:cubicBezTo>
                <a:close/>
                <a:moveTo>
                  <a:pt x="26" y="54"/>
                </a:moveTo>
                <a:lnTo>
                  <a:pt x="26" y="54"/>
                </a:lnTo>
                <a:cubicBezTo>
                  <a:pt x="327" y="54"/>
                  <a:pt x="327" y="54"/>
                  <a:pt x="327" y="54"/>
                </a:cubicBezTo>
                <a:cubicBezTo>
                  <a:pt x="336" y="54"/>
                  <a:pt x="354" y="44"/>
                  <a:pt x="354" y="27"/>
                </a:cubicBezTo>
                <a:cubicBezTo>
                  <a:pt x="354" y="18"/>
                  <a:pt x="336" y="0"/>
                  <a:pt x="327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7" y="0"/>
                  <a:pt x="0" y="18"/>
                  <a:pt x="0" y="27"/>
                </a:cubicBezTo>
                <a:cubicBezTo>
                  <a:pt x="0" y="44"/>
                  <a:pt x="17" y="54"/>
                  <a:pt x="26" y="54"/>
                </a:cubicBezTo>
                <a:close/>
                <a:moveTo>
                  <a:pt x="327" y="204"/>
                </a:moveTo>
                <a:lnTo>
                  <a:pt x="32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17" y="204"/>
                  <a:pt x="0" y="213"/>
                  <a:pt x="0" y="231"/>
                </a:cubicBezTo>
                <a:cubicBezTo>
                  <a:pt x="0" y="239"/>
                  <a:pt x="17" y="248"/>
                  <a:pt x="26" y="248"/>
                </a:cubicBezTo>
                <a:cubicBezTo>
                  <a:pt x="327" y="248"/>
                  <a:pt x="327" y="248"/>
                  <a:pt x="327" y="248"/>
                </a:cubicBezTo>
                <a:cubicBezTo>
                  <a:pt x="336" y="248"/>
                  <a:pt x="354" y="239"/>
                  <a:pt x="354" y="231"/>
                </a:cubicBezTo>
                <a:cubicBezTo>
                  <a:pt x="354" y="213"/>
                  <a:pt x="336" y="204"/>
                  <a:pt x="327" y="20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1" name="Freeform 59"/>
          <p:cNvSpPr>
            <a:spLocks noChangeArrowheads="1"/>
          </p:cNvSpPr>
          <p:nvPr/>
        </p:nvSpPr>
        <p:spPr bwMode="auto">
          <a:xfrm>
            <a:off x="1072202" y="4139144"/>
            <a:ext cx="309887" cy="153221"/>
          </a:xfrm>
          <a:custGeom>
            <a:avLst/>
            <a:gdLst>
              <a:gd name="T0" fmla="*/ 203532 w 497"/>
              <a:gd name="T1" fmla="*/ 121428 h 249"/>
              <a:gd name="T2" fmla="*/ 203532 w 497"/>
              <a:gd name="T3" fmla="*/ 121428 h 249"/>
              <a:gd name="T4" fmla="*/ 29897 w 497"/>
              <a:gd name="T5" fmla="*/ 121428 h 249"/>
              <a:gd name="T6" fmla="*/ 0 w 497"/>
              <a:gd name="T7" fmla="*/ 141855 h 249"/>
              <a:gd name="T8" fmla="*/ 29897 w 497"/>
              <a:gd name="T9" fmla="*/ 171361 h 249"/>
              <a:gd name="T10" fmla="*/ 203532 w 497"/>
              <a:gd name="T11" fmla="*/ 171361 h 249"/>
              <a:gd name="T12" fmla="*/ 224230 w 497"/>
              <a:gd name="T13" fmla="*/ 141855 h 249"/>
              <a:gd name="T14" fmla="*/ 203532 w 497"/>
              <a:gd name="T15" fmla="*/ 121428 h 249"/>
              <a:gd name="T16" fmla="*/ 203532 w 497"/>
              <a:gd name="T17" fmla="*/ 231507 h 249"/>
              <a:gd name="T18" fmla="*/ 203532 w 497"/>
              <a:gd name="T19" fmla="*/ 231507 h 249"/>
              <a:gd name="T20" fmla="*/ 29897 w 497"/>
              <a:gd name="T21" fmla="*/ 231507 h 249"/>
              <a:gd name="T22" fmla="*/ 0 w 497"/>
              <a:gd name="T23" fmla="*/ 262148 h 249"/>
              <a:gd name="T24" fmla="*/ 29897 w 497"/>
              <a:gd name="T25" fmla="*/ 281440 h 249"/>
              <a:gd name="T26" fmla="*/ 203532 w 497"/>
              <a:gd name="T27" fmla="*/ 281440 h 249"/>
              <a:gd name="T28" fmla="*/ 224230 w 497"/>
              <a:gd name="T29" fmla="*/ 262148 h 249"/>
              <a:gd name="T30" fmla="*/ 203532 w 497"/>
              <a:gd name="T31" fmla="*/ 231507 h 249"/>
              <a:gd name="T32" fmla="*/ 550802 w 497"/>
              <a:gd name="T33" fmla="*/ 121428 h 249"/>
              <a:gd name="T34" fmla="*/ 550802 w 497"/>
              <a:gd name="T35" fmla="*/ 121428 h 249"/>
              <a:gd name="T36" fmla="*/ 457660 w 497"/>
              <a:gd name="T37" fmla="*/ 121428 h 249"/>
              <a:gd name="T38" fmla="*/ 457660 w 497"/>
              <a:gd name="T39" fmla="*/ 20427 h 249"/>
              <a:gd name="T40" fmla="*/ 427763 w 497"/>
              <a:gd name="T41" fmla="*/ 0 h 249"/>
              <a:gd name="T42" fmla="*/ 396715 w 497"/>
              <a:gd name="T43" fmla="*/ 20427 h 249"/>
              <a:gd name="T44" fmla="*/ 396715 w 497"/>
              <a:gd name="T45" fmla="*/ 121428 h 249"/>
              <a:gd name="T46" fmla="*/ 305873 w 497"/>
              <a:gd name="T47" fmla="*/ 121428 h 249"/>
              <a:gd name="T48" fmla="*/ 285175 w 497"/>
              <a:gd name="T49" fmla="*/ 141855 h 249"/>
              <a:gd name="T50" fmla="*/ 305873 w 497"/>
              <a:gd name="T51" fmla="*/ 171361 h 249"/>
              <a:gd name="T52" fmla="*/ 396715 w 497"/>
              <a:gd name="T53" fmla="*/ 171361 h 249"/>
              <a:gd name="T54" fmla="*/ 396715 w 497"/>
              <a:gd name="T55" fmla="*/ 271227 h 249"/>
              <a:gd name="T56" fmla="*/ 427763 w 497"/>
              <a:gd name="T57" fmla="*/ 281440 h 249"/>
              <a:gd name="T58" fmla="*/ 457660 w 497"/>
              <a:gd name="T59" fmla="*/ 271227 h 249"/>
              <a:gd name="T60" fmla="*/ 457660 w 497"/>
              <a:gd name="T61" fmla="*/ 171361 h 249"/>
              <a:gd name="T62" fmla="*/ 550802 w 497"/>
              <a:gd name="T63" fmla="*/ 171361 h 249"/>
              <a:gd name="T64" fmla="*/ 570350 w 497"/>
              <a:gd name="T65" fmla="*/ 141855 h 249"/>
              <a:gd name="T66" fmla="*/ 550802 w 497"/>
              <a:gd name="T67" fmla="*/ 121428 h 249"/>
              <a:gd name="T68" fmla="*/ 203532 w 497"/>
              <a:gd name="T69" fmla="*/ 0 h 249"/>
              <a:gd name="T70" fmla="*/ 203532 w 497"/>
              <a:gd name="T71" fmla="*/ 0 h 249"/>
              <a:gd name="T72" fmla="*/ 29897 w 497"/>
              <a:gd name="T73" fmla="*/ 0 h 249"/>
              <a:gd name="T74" fmla="*/ 0 w 497"/>
              <a:gd name="T75" fmla="*/ 30641 h 249"/>
              <a:gd name="T76" fmla="*/ 29897 w 497"/>
              <a:gd name="T77" fmla="*/ 61281 h 249"/>
              <a:gd name="T78" fmla="*/ 203532 w 497"/>
              <a:gd name="T79" fmla="*/ 61281 h 249"/>
              <a:gd name="T80" fmla="*/ 224230 w 497"/>
              <a:gd name="T81" fmla="*/ 30641 h 249"/>
              <a:gd name="T82" fmla="*/ 203532 w 497"/>
              <a:gd name="T83" fmla="*/ 0 h 24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97" h="249">
                <a:moveTo>
                  <a:pt x="177" y="107"/>
                </a:moveTo>
                <a:lnTo>
                  <a:pt x="17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9" y="107"/>
                  <a:pt x="0" y="116"/>
                  <a:pt x="0" y="125"/>
                </a:cubicBezTo>
                <a:cubicBezTo>
                  <a:pt x="0" y="142"/>
                  <a:pt x="9" y="151"/>
                  <a:pt x="26" y="151"/>
                </a:cubicBezTo>
                <a:cubicBezTo>
                  <a:pt x="177" y="151"/>
                  <a:pt x="177" y="151"/>
                  <a:pt x="177" y="151"/>
                </a:cubicBezTo>
                <a:cubicBezTo>
                  <a:pt x="186" y="151"/>
                  <a:pt x="195" y="142"/>
                  <a:pt x="195" y="125"/>
                </a:cubicBezTo>
                <a:cubicBezTo>
                  <a:pt x="195" y="116"/>
                  <a:pt x="186" y="107"/>
                  <a:pt x="177" y="107"/>
                </a:cubicBezTo>
                <a:close/>
                <a:moveTo>
                  <a:pt x="177" y="204"/>
                </a:moveTo>
                <a:lnTo>
                  <a:pt x="17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9" y="204"/>
                  <a:pt x="0" y="213"/>
                  <a:pt x="0" y="231"/>
                </a:cubicBezTo>
                <a:cubicBezTo>
                  <a:pt x="0" y="239"/>
                  <a:pt x="9" y="248"/>
                  <a:pt x="26" y="24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186" y="248"/>
                  <a:pt x="195" y="239"/>
                  <a:pt x="195" y="231"/>
                </a:cubicBezTo>
                <a:cubicBezTo>
                  <a:pt x="195" y="213"/>
                  <a:pt x="186" y="204"/>
                  <a:pt x="177" y="204"/>
                </a:cubicBezTo>
                <a:close/>
                <a:moveTo>
                  <a:pt x="479" y="107"/>
                </a:moveTo>
                <a:lnTo>
                  <a:pt x="479" y="107"/>
                </a:lnTo>
                <a:cubicBezTo>
                  <a:pt x="398" y="107"/>
                  <a:pt x="398" y="107"/>
                  <a:pt x="398" y="107"/>
                </a:cubicBezTo>
                <a:cubicBezTo>
                  <a:pt x="398" y="18"/>
                  <a:pt x="398" y="18"/>
                  <a:pt x="398" y="18"/>
                </a:cubicBezTo>
                <a:cubicBezTo>
                  <a:pt x="398" y="0"/>
                  <a:pt x="389" y="0"/>
                  <a:pt x="372" y="0"/>
                </a:cubicBezTo>
                <a:cubicBezTo>
                  <a:pt x="354" y="0"/>
                  <a:pt x="345" y="0"/>
                  <a:pt x="345" y="18"/>
                </a:cubicBezTo>
                <a:cubicBezTo>
                  <a:pt x="345" y="107"/>
                  <a:pt x="345" y="107"/>
                  <a:pt x="345" y="107"/>
                </a:cubicBezTo>
                <a:cubicBezTo>
                  <a:pt x="266" y="107"/>
                  <a:pt x="266" y="107"/>
                  <a:pt x="266" y="107"/>
                </a:cubicBezTo>
                <a:cubicBezTo>
                  <a:pt x="248" y="107"/>
                  <a:pt x="248" y="116"/>
                  <a:pt x="248" y="125"/>
                </a:cubicBezTo>
                <a:cubicBezTo>
                  <a:pt x="248" y="142"/>
                  <a:pt x="248" y="151"/>
                  <a:pt x="266" y="151"/>
                </a:cubicBezTo>
                <a:cubicBezTo>
                  <a:pt x="345" y="151"/>
                  <a:pt x="345" y="151"/>
                  <a:pt x="345" y="151"/>
                </a:cubicBezTo>
                <a:cubicBezTo>
                  <a:pt x="345" y="239"/>
                  <a:pt x="345" y="239"/>
                  <a:pt x="345" y="239"/>
                </a:cubicBezTo>
                <a:cubicBezTo>
                  <a:pt x="345" y="248"/>
                  <a:pt x="354" y="248"/>
                  <a:pt x="372" y="248"/>
                </a:cubicBezTo>
                <a:cubicBezTo>
                  <a:pt x="389" y="248"/>
                  <a:pt x="398" y="248"/>
                  <a:pt x="398" y="239"/>
                </a:cubicBezTo>
                <a:cubicBezTo>
                  <a:pt x="398" y="151"/>
                  <a:pt x="398" y="151"/>
                  <a:pt x="398" y="151"/>
                </a:cubicBezTo>
                <a:cubicBezTo>
                  <a:pt x="479" y="151"/>
                  <a:pt x="479" y="151"/>
                  <a:pt x="479" y="151"/>
                </a:cubicBezTo>
                <a:cubicBezTo>
                  <a:pt x="496" y="151"/>
                  <a:pt x="496" y="142"/>
                  <a:pt x="496" y="125"/>
                </a:cubicBezTo>
                <a:cubicBezTo>
                  <a:pt x="496" y="116"/>
                  <a:pt x="496" y="107"/>
                  <a:pt x="479" y="107"/>
                </a:cubicBezTo>
                <a:close/>
                <a:moveTo>
                  <a:pt x="177" y="0"/>
                </a:moveTo>
                <a:lnTo>
                  <a:pt x="177" y="0"/>
                </a:lnTo>
                <a:cubicBezTo>
                  <a:pt x="26" y="0"/>
                  <a:pt x="26" y="0"/>
                  <a:pt x="26" y="0"/>
                </a:cubicBezTo>
                <a:cubicBezTo>
                  <a:pt x="9" y="0"/>
                  <a:pt x="0" y="18"/>
                  <a:pt x="0" y="27"/>
                </a:cubicBezTo>
                <a:cubicBezTo>
                  <a:pt x="0" y="44"/>
                  <a:pt x="9" y="54"/>
                  <a:pt x="26" y="54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6" y="54"/>
                  <a:pt x="195" y="44"/>
                  <a:pt x="195" y="27"/>
                </a:cubicBezTo>
                <a:cubicBezTo>
                  <a:pt x="195" y="18"/>
                  <a:pt x="186" y="0"/>
                  <a:pt x="177" y="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2" name="Freeform 60"/>
          <p:cNvSpPr>
            <a:spLocks noChangeArrowheads="1"/>
          </p:cNvSpPr>
          <p:nvPr/>
        </p:nvSpPr>
        <p:spPr bwMode="auto">
          <a:xfrm>
            <a:off x="1749648" y="4127093"/>
            <a:ext cx="187653" cy="181628"/>
          </a:xfrm>
          <a:custGeom>
            <a:avLst/>
            <a:gdLst>
              <a:gd name="T0" fmla="*/ 101652 w 303"/>
              <a:gd name="T1" fmla="*/ 0 h 293"/>
              <a:gd name="T2" fmla="*/ 101652 w 303"/>
              <a:gd name="T3" fmla="*/ 0 h 293"/>
              <a:gd name="T4" fmla="*/ 51397 w 303"/>
              <a:gd name="T5" fmla="*/ 0 h 293"/>
              <a:gd name="T6" fmla="*/ 0 w 303"/>
              <a:gd name="T7" fmla="*/ 40013 h 293"/>
              <a:gd name="T8" fmla="*/ 0 w 303"/>
              <a:gd name="T9" fmla="*/ 91457 h 293"/>
              <a:gd name="T10" fmla="*/ 51397 w 303"/>
              <a:gd name="T11" fmla="*/ 141759 h 293"/>
              <a:gd name="T12" fmla="*/ 101652 w 303"/>
              <a:gd name="T13" fmla="*/ 141759 h 293"/>
              <a:gd name="T14" fmla="*/ 142770 w 303"/>
              <a:gd name="T15" fmla="*/ 91457 h 293"/>
              <a:gd name="T16" fmla="*/ 142770 w 303"/>
              <a:gd name="T17" fmla="*/ 40013 h 293"/>
              <a:gd name="T18" fmla="*/ 101652 w 303"/>
              <a:gd name="T19" fmla="*/ 0 h 293"/>
              <a:gd name="T20" fmla="*/ 293536 w 303"/>
              <a:gd name="T21" fmla="*/ 0 h 293"/>
              <a:gd name="T22" fmla="*/ 293536 w 303"/>
              <a:gd name="T23" fmla="*/ 0 h 293"/>
              <a:gd name="T24" fmla="*/ 243280 w 303"/>
              <a:gd name="T25" fmla="*/ 0 h 293"/>
              <a:gd name="T26" fmla="*/ 203305 w 303"/>
              <a:gd name="T27" fmla="*/ 40013 h 293"/>
              <a:gd name="T28" fmla="*/ 203305 w 303"/>
              <a:gd name="T29" fmla="*/ 91457 h 293"/>
              <a:gd name="T30" fmla="*/ 243280 w 303"/>
              <a:gd name="T31" fmla="*/ 141759 h 293"/>
              <a:gd name="T32" fmla="*/ 293536 w 303"/>
              <a:gd name="T33" fmla="*/ 141759 h 293"/>
              <a:gd name="T34" fmla="*/ 344933 w 303"/>
              <a:gd name="T35" fmla="*/ 91457 h 293"/>
              <a:gd name="T36" fmla="*/ 344933 w 303"/>
              <a:gd name="T37" fmla="*/ 40013 h 293"/>
              <a:gd name="T38" fmla="*/ 293536 w 303"/>
              <a:gd name="T39" fmla="*/ 0 h 293"/>
              <a:gd name="T40" fmla="*/ 101652 w 303"/>
              <a:gd name="T41" fmla="*/ 192060 h 293"/>
              <a:gd name="T42" fmla="*/ 101652 w 303"/>
              <a:gd name="T43" fmla="*/ 192060 h 293"/>
              <a:gd name="T44" fmla="*/ 51397 w 303"/>
              <a:gd name="T45" fmla="*/ 192060 h 293"/>
              <a:gd name="T46" fmla="*/ 0 w 303"/>
              <a:gd name="T47" fmla="*/ 242362 h 293"/>
              <a:gd name="T48" fmla="*/ 0 w 303"/>
              <a:gd name="T49" fmla="*/ 292663 h 293"/>
              <a:gd name="T50" fmla="*/ 51397 w 303"/>
              <a:gd name="T51" fmla="*/ 333819 h 293"/>
              <a:gd name="T52" fmla="*/ 101652 w 303"/>
              <a:gd name="T53" fmla="*/ 333819 h 293"/>
              <a:gd name="T54" fmla="*/ 142770 w 303"/>
              <a:gd name="T55" fmla="*/ 292663 h 293"/>
              <a:gd name="T56" fmla="*/ 142770 w 303"/>
              <a:gd name="T57" fmla="*/ 242362 h 293"/>
              <a:gd name="T58" fmla="*/ 101652 w 303"/>
              <a:gd name="T59" fmla="*/ 192060 h 293"/>
              <a:gd name="T60" fmla="*/ 293536 w 303"/>
              <a:gd name="T61" fmla="*/ 192060 h 293"/>
              <a:gd name="T62" fmla="*/ 293536 w 303"/>
              <a:gd name="T63" fmla="*/ 192060 h 293"/>
              <a:gd name="T64" fmla="*/ 243280 w 303"/>
              <a:gd name="T65" fmla="*/ 192060 h 293"/>
              <a:gd name="T66" fmla="*/ 203305 w 303"/>
              <a:gd name="T67" fmla="*/ 242362 h 293"/>
              <a:gd name="T68" fmla="*/ 203305 w 303"/>
              <a:gd name="T69" fmla="*/ 292663 h 293"/>
              <a:gd name="T70" fmla="*/ 243280 w 303"/>
              <a:gd name="T71" fmla="*/ 333819 h 293"/>
              <a:gd name="T72" fmla="*/ 293536 w 303"/>
              <a:gd name="T73" fmla="*/ 333819 h 293"/>
              <a:gd name="T74" fmla="*/ 344933 w 303"/>
              <a:gd name="T75" fmla="*/ 292663 h 293"/>
              <a:gd name="T76" fmla="*/ 344933 w 303"/>
              <a:gd name="T77" fmla="*/ 242362 h 293"/>
              <a:gd name="T78" fmla="*/ 293536 w 303"/>
              <a:gd name="T79" fmla="*/ 192060 h 293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03" h="293">
                <a:moveTo>
                  <a:pt x="89" y="0"/>
                </a:moveTo>
                <a:lnTo>
                  <a:pt x="89" y="0"/>
                </a:lnTo>
                <a:cubicBezTo>
                  <a:pt x="45" y="0"/>
                  <a:pt x="45" y="0"/>
                  <a:pt x="45" y="0"/>
                </a:cubicBezTo>
                <a:cubicBezTo>
                  <a:pt x="19" y="0"/>
                  <a:pt x="0" y="8"/>
                  <a:pt x="0" y="35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06"/>
                  <a:pt x="19" y="124"/>
                  <a:pt x="45" y="124"/>
                </a:cubicBezTo>
                <a:cubicBezTo>
                  <a:pt x="89" y="124"/>
                  <a:pt x="89" y="124"/>
                  <a:pt x="89" y="124"/>
                </a:cubicBezTo>
                <a:cubicBezTo>
                  <a:pt x="116" y="124"/>
                  <a:pt x="125" y="106"/>
                  <a:pt x="125" y="80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5" y="8"/>
                  <a:pt x="116" y="0"/>
                  <a:pt x="89" y="0"/>
                </a:cubicBezTo>
                <a:close/>
                <a:moveTo>
                  <a:pt x="257" y="0"/>
                </a:moveTo>
                <a:lnTo>
                  <a:pt x="257" y="0"/>
                </a:lnTo>
                <a:cubicBezTo>
                  <a:pt x="213" y="0"/>
                  <a:pt x="213" y="0"/>
                  <a:pt x="213" y="0"/>
                </a:cubicBezTo>
                <a:cubicBezTo>
                  <a:pt x="187" y="0"/>
                  <a:pt x="178" y="8"/>
                  <a:pt x="178" y="35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8" y="106"/>
                  <a:pt x="187" y="124"/>
                  <a:pt x="213" y="124"/>
                </a:cubicBezTo>
                <a:cubicBezTo>
                  <a:pt x="257" y="124"/>
                  <a:pt x="257" y="124"/>
                  <a:pt x="257" y="124"/>
                </a:cubicBezTo>
                <a:cubicBezTo>
                  <a:pt x="284" y="124"/>
                  <a:pt x="302" y="106"/>
                  <a:pt x="302" y="80"/>
                </a:cubicBezTo>
                <a:cubicBezTo>
                  <a:pt x="302" y="35"/>
                  <a:pt x="302" y="35"/>
                  <a:pt x="302" y="35"/>
                </a:cubicBezTo>
                <a:cubicBezTo>
                  <a:pt x="302" y="8"/>
                  <a:pt x="284" y="0"/>
                  <a:pt x="257" y="0"/>
                </a:cubicBezTo>
                <a:close/>
                <a:moveTo>
                  <a:pt x="89" y="168"/>
                </a:moveTo>
                <a:lnTo>
                  <a:pt x="89" y="168"/>
                </a:lnTo>
                <a:cubicBezTo>
                  <a:pt x="45" y="168"/>
                  <a:pt x="45" y="168"/>
                  <a:pt x="45" y="168"/>
                </a:cubicBezTo>
                <a:cubicBezTo>
                  <a:pt x="19" y="168"/>
                  <a:pt x="0" y="186"/>
                  <a:pt x="0" y="21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83"/>
                  <a:pt x="19" y="292"/>
                  <a:pt x="45" y="292"/>
                </a:cubicBezTo>
                <a:cubicBezTo>
                  <a:pt x="89" y="292"/>
                  <a:pt x="89" y="292"/>
                  <a:pt x="89" y="292"/>
                </a:cubicBezTo>
                <a:cubicBezTo>
                  <a:pt x="116" y="292"/>
                  <a:pt x="125" y="283"/>
                  <a:pt x="125" y="256"/>
                </a:cubicBezTo>
                <a:cubicBezTo>
                  <a:pt x="125" y="212"/>
                  <a:pt x="125" y="212"/>
                  <a:pt x="125" y="212"/>
                </a:cubicBezTo>
                <a:cubicBezTo>
                  <a:pt x="125" y="186"/>
                  <a:pt x="116" y="168"/>
                  <a:pt x="89" y="168"/>
                </a:cubicBezTo>
                <a:close/>
                <a:moveTo>
                  <a:pt x="257" y="168"/>
                </a:moveTo>
                <a:lnTo>
                  <a:pt x="257" y="168"/>
                </a:lnTo>
                <a:cubicBezTo>
                  <a:pt x="213" y="168"/>
                  <a:pt x="213" y="168"/>
                  <a:pt x="213" y="168"/>
                </a:cubicBezTo>
                <a:cubicBezTo>
                  <a:pt x="187" y="168"/>
                  <a:pt x="178" y="186"/>
                  <a:pt x="178" y="212"/>
                </a:cubicBezTo>
                <a:cubicBezTo>
                  <a:pt x="178" y="256"/>
                  <a:pt x="178" y="256"/>
                  <a:pt x="178" y="256"/>
                </a:cubicBezTo>
                <a:cubicBezTo>
                  <a:pt x="178" y="283"/>
                  <a:pt x="187" y="292"/>
                  <a:pt x="213" y="292"/>
                </a:cubicBezTo>
                <a:cubicBezTo>
                  <a:pt x="257" y="292"/>
                  <a:pt x="257" y="292"/>
                  <a:pt x="257" y="292"/>
                </a:cubicBezTo>
                <a:cubicBezTo>
                  <a:pt x="284" y="292"/>
                  <a:pt x="302" y="283"/>
                  <a:pt x="302" y="256"/>
                </a:cubicBezTo>
                <a:cubicBezTo>
                  <a:pt x="302" y="212"/>
                  <a:pt x="302" y="212"/>
                  <a:pt x="302" y="212"/>
                </a:cubicBezTo>
                <a:cubicBezTo>
                  <a:pt x="302" y="186"/>
                  <a:pt x="284" y="168"/>
                  <a:pt x="257" y="16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3" name="Freeform 98"/>
          <p:cNvSpPr>
            <a:spLocks noChangeArrowheads="1"/>
          </p:cNvSpPr>
          <p:nvPr/>
        </p:nvSpPr>
        <p:spPr bwMode="auto">
          <a:xfrm>
            <a:off x="2910862" y="4115903"/>
            <a:ext cx="263404" cy="148917"/>
          </a:xfrm>
          <a:custGeom>
            <a:avLst/>
            <a:gdLst>
              <a:gd name="T0" fmla="*/ 110352 w 427"/>
              <a:gd name="T1" fmla="*/ 132742 h 240"/>
              <a:gd name="T2" fmla="*/ 110352 w 427"/>
              <a:gd name="T3" fmla="*/ 132742 h 240"/>
              <a:gd name="T4" fmla="*/ 403864 w 427"/>
              <a:gd name="T5" fmla="*/ 132742 h 240"/>
              <a:gd name="T6" fmla="*/ 403864 w 427"/>
              <a:gd name="T7" fmla="*/ 273494 h 240"/>
              <a:gd name="T8" fmla="*/ 484637 w 427"/>
              <a:gd name="T9" fmla="*/ 273494 h 240"/>
              <a:gd name="T10" fmla="*/ 484637 w 427"/>
              <a:gd name="T11" fmla="*/ 112144 h 240"/>
              <a:gd name="T12" fmla="*/ 423204 w 427"/>
              <a:gd name="T13" fmla="*/ 51495 h 240"/>
              <a:gd name="T14" fmla="*/ 110352 w 427"/>
              <a:gd name="T15" fmla="*/ 51495 h 240"/>
              <a:gd name="T16" fmla="*/ 110352 w 427"/>
              <a:gd name="T17" fmla="*/ 0 h 240"/>
              <a:gd name="T18" fmla="*/ 0 w 427"/>
              <a:gd name="T19" fmla="*/ 91546 h 240"/>
              <a:gd name="T20" fmla="*/ 110352 w 427"/>
              <a:gd name="T21" fmla="*/ 183092 h 240"/>
              <a:gd name="T22" fmla="*/ 110352 w 427"/>
              <a:gd name="T23" fmla="*/ 132742 h 2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27" h="240">
                <a:moveTo>
                  <a:pt x="97" y="116"/>
                </a:moveTo>
                <a:lnTo>
                  <a:pt x="97" y="116"/>
                </a:lnTo>
                <a:cubicBezTo>
                  <a:pt x="355" y="116"/>
                  <a:pt x="355" y="116"/>
                  <a:pt x="355" y="116"/>
                </a:cubicBezTo>
                <a:cubicBezTo>
                  <a:pt x="355" y="239"/>
                  <a:pt x="355" y="239"/>
                  <a:pt x="355" y="239"/>
                </a:cubicBezTo>
                <a:cubicBezTo>
                  <a:pt x="426" y="239"/>
                  <a:pt x="426" y="239"/>
                  <a:pt x="426" y="239"/>
                </a:cubicBezTo>
                <a:cubicBezTo>
                  <a:pt x="426" y="98"/>
                  <a:pt x="426" y="98"/>
                  <a:pt x="426" y="98"/>
                </a:cubicBezTo>
                <a:cubicBezTo>
                  <a:pt x="426" y="71"/>
                  <a:pt x="400" y="45"/>
                  <a:pt x="372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97" y="0"/>
                  <a:pt x="97" y="0"/>
                  <a:pt x="97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97" y="160"/>
                  <a:pt x="97" y="160"/>
                  <a:pt x="97" y="160"/>
                </a:cubicBezTo>
                <a:lnTo>
                  <a:pt x="97" y="116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4" name="Freeform 113"/>
          <p:cNvSpPr>
            <a:spLocks noChangeArrowheads="1"/>
          </p:cNvSpPr>
          <p:nvPr/>
        </p:nvSpPr>
        <p:spPr bwMode="auto">
          <a:xfrm>
            <a:off x="500633" y="4139144"/>
            <a:ext cx="222947" cy="153221"/>
          </a:xfrm>
          <a:custGeom>
            <a:avLst/>
            <a:gdLst>
              <a:gd name="T0" fmla="*/ 61385 w 355"/>
              <a:gd name="T1" fmla="*/ 231507 h 249"/>
              <a:gd name="T2" fmla="*/ 61385 w 355"/>
              <a:gd name="T3" fmla="*/ 231507 h 249"/>
              <a:gd name="T4" fmla="*/ 31272 w 355"/>
              <a:gd name="T5" fmla="*/ 231507 h 249"/>
              <a:gd name="T6" fmla="*/ 0 w 355"/>
              <a:gd name="T7" fmla="*/ 262148 h 249"/>
              <a:gd name="T8" fmla="*/ 31272 w 355"/>
              <a:gd name="T9" fmla="*/ 281440 h 249"/>
              <a:gd name="T10" fmla="*/ 61385 w 355"/>
              <a:gd name="T11" fmla="*/ 281440 h 249"/>
              <a:gd name="T12" fmla="*/ 92656 w 355"/>
              <a:gd name="T13" fmla="*/ 262148 h 249"/>
              <a:gd name="T14" fmla="*/ 61385 w 355"/>
              <a:gd name="T15" fmla="*/ 231507 h 249"/>
              <a:gd name="T16" fmla="*/ 61385 w 355"/>
              <a:gd name="T17" fmla="*/ 121428 h 249"/>
              <a:gd name="T18" fmla="*/ 61385 w 355"/>
              <a:gd name="T19" fmla="*/ 121428 h 249"/>
              <a:gd name="T20" fmla="*/ 31272 w 355"/>
              <a:gd name="T21" fmla="*/ 121428 h 249"/>
              <a:gd name="T22" fmla="*/ 0 w 355"/>
              <a:gd name="T23" fmla="*/ 141855 h 249"/>
              <a:gd name="T24" fmla="*/ 31272 w 355"/>
              <a:gd name="T25" fmla="*/ 171361 h 249"/>
              <a:gd name="T26" fmla="*/ 61385 w 355"/>
              <a:gd name="T27" fmla="*/ 171361 h 249"/>
              <a:gd name="T28" fmla="*/ 92656 w 355"/>
              <a:gd name="T29" fmla="*/ 141855 h 249"/>
              <a:gd name="T30" fmla="*/ 61385 w 355"/>
              <a:gd name="T31" fmla="*/ 121428 h 249"/>
              <a:gd name="T32" fmla="*/ 61385 w 355"/>
              <a:gd name="T33" fmla="*/ 0 h 249"/>
              <a:gd name="T34" fmla="*/ 61385 w 355"/>
              <a:gd name="T35" fmla="*/ 0 h 249"/>
              <a:gd name="T36" fmla="*/ 31272 w 355"/>
              <a:gd name="T37" fmla="*/ 0 h 249"/>
              <a:gd name="T38" fmla="*/ 0 w 355"/>
              <a:gd name="T39" fmla="*/ 30641 h 249"/>
              <a:gd name="T40" fmla="*/ 31272 w 355"/>
              <a:gd name="T41" fmla="*/ 61281 h 249"/>
              <a:gd name="T42" fmla="*/ 61385 w 355"/>
              <a:gd name="T43" fmla="*/ 61281 h 249"/>
              <a:gd name="T44" fmla="*/ 92656 w 355"/>
              <a:gd name="T45" fmla="*/ 30641 h 249"/>
              <a:gd name="T46" fmla="*/ 61385 w 355"/>
              <a:gd name="T47" fmla="*/ 0 h 249"/>
              <a:gd name="T48" fmla="*/ 174889 w 355"/>
              <a:gd name="T49" fmla="*/ 61281 h 249"/>
              <a:gd name="T50" fmla="*/ 174889 w 355"/>
              <a:gd name="T51" fmla="*/ 61281 h 249"/>
              <a:gd name="T52" fmla="*/ 379891 w 355"/>
              <a:gd name="T53" fmla="*/ 61281 h 249"/>
              <a:gd name="T54" fmla="*/ 410005 w 355"/>
              <a:gd name="T55" fmla="*/ 30641 h 249"/>
              <a:gd name="T56" fmla="*/ 379891 w 355"/>
              <a:gd name="T57" fmla="*/ 0 h 249"/>
              <a:gd name="T58" fmla="*/ 174889 w 355"/>
              <a:gd name="T59" fmla="*/ 0 h 249"/>
              <a:gd name="T60" fmla="*/ 143617 w 355"/>
              <a:gd name="T61" fmla="*/ 30641 h 249"/>
              <a:gd name="T62" fmla="*/ 174889 w 355"/>
              <a:gd name="T63" fmla="*/ 61281 h 249"/>
              <a:gd name="T64" fmla="*/ 379891 w 355"/>
              <a:gd name="T65" fmla="*/ 121428 h 249"/>
              <a:gd name="T66" fmla="*/ 379891 w 355"/>
              <a:gd name="T67" fmla="*/ 121428 h 249"/>
              <a:gd name="T68" fmla="*/ 174889 w 355"/>
              <a:gd name="T69" fmla="*/ 121428 h 249"/>
              <a:gd name="T70" fmla="*/ 143617 w 355"/>
              <a:gd name="T71" fmla="*/ 141855 h 249"/>
              <a:gd name="T72" fmla="*/ 174889 w 355"/>
              <a:gd name="T73" fmla="*/ 171361 h 249"/>
              <a:gd name="T74" fmla="*/ 379891 w 355"/>
              <a:gd name="T75" fmla="*/ 171361 h 249"/>
              <a:gd name="T76" fmla="*/ 410005 w 355"/>
              <a:gd name="T77" fmla="*/ 141855 h 249"/>
              <a:gd name="T78" fmla="*/ 379891 w 355"/>
              <a:gd name="T79" fmla="*/ 121428 h 249"/>
              <a:gd name="T80" fmla="*/ 379891 w 355"/>
              <a:gd name="T81" fmla="*/ 231507 h 249"/>
              <a:gd name="T82" fmla="*/ 379891 w 355"/>
              <a:gd name="T83" fmla="*/ 231507 h 249"/>
              <a:gd name="T84" fmla="*/ 174889 w 355"/>
              <a:gd name="T85" fmla="*/ 231507 h 249"/>
              <a:gd name="T86" fmla="*/ 143617 w 355"/>
              <a:gd name="T87" fmla="*/ 262148 h 249"/>
              <a:gd name="T88" fmla="*/ 174889 w 355"/>
              <a:gd name="T89" fmla="*/ 281440 h 249"/>
              <a:gd name="T90" fmla="*/ 379891 w 355"/>
              <a:gd name="T91" fmla="*/ 281440 h 249"/>
              <a:gd name="T92" fmla="*/ 410005 w 355"/>
              <a:gd name="T93" fmla="*/ 262148 h 249"/>
              <a:gd name="T94" fmla="*/ 379891 w 355"/>
              <a:gd name="T95" fmla="*/ 231507 h 24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55" h="249">
                <a:moveTo>
                  <a:pt x="53" y="204"/>
                </a:moveTo>
                <a:lnTo>
                  <a:pt x="53" y="204"/>
                </a:lnTo>
                <a:cubicBezTo>
                  <a:pt x="27" y="204"/>
                  <a:pt x="27" y="204"/>
                  <a:pt x="27" y="204"/>
                </a:cubicBezTo>
                <a:cubicBezTo>
                  <a:pt x="18" y="204"/>
                  <a:pt x="0" y="213"/>
                  <a:pt x="0" y="231"/>
                </a:cubicBezTo>
                <a:cubicBezTo>
                  <a:pt x="0" y="239"/>
                  <a:pt x="18" y="248"/>
                  <a:pt x="27" y="248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71" y="248"/>
                  <a:pt x="80" y="239"/>
                  <a:pt x="80" y="231"/>
                </a:cubicBezTo>
                <a:cubicBezTo>
                  <a:pt x="80" y="213"/>
                  <a:pt x="71" y="204"/>
                  <a:pt x="53" y="204"/>
                </a:cubicBezTo>
                <a:close/>
                <a:moveTo>
                  <a:pt x="53" y="107"/>
                </a:moveTo>
                <a:lnTo>
                  <a:pt x="53" y="107"/>
                </a:lnTo>
                <a:cubicBezTo>
                  <a:pt x="27" y="107"/>
                  <a:pt x="27" y="107"/>
                  <a:pt x="27" y="107"/>
                </a:cubicBezTo>
                <a:cubicBezTo>
                  <a:pt x="18" y="107"/>
                  <a:pt x="0" y="116"/>
                  <a:pt x="0" y="125"/>
                </a:cubicBezTo>
                <a:cubicBezTo>
                  <a:pt x="0" y="142"/>
                  <a:pt x="18" y="151"/>
                  <a:pt x="27" y="151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71" y="151"/>
                  <a:pt x="80" y="142"/>
                  <a:pt x="80" y="125"/>
                </a:cubicBezTo>
                <a:cubicBezTo>
                  <a:pt x="80" y="116"/>
                  <a:pt x="71" y="107"/>
                  <a:pt x="53" y="107"/>
                </a:cubicBezTo>
                <a:close/>
                <a:moveTo>
                  <a:pt x="53" y="0"/>
                </a:moveTo>
                <a:lnTo>
                  <a:pt x="53" y="0"/>
                </a:lnTo>
                <a:cubicBezTo>
                  <a:pt x="27" y="0"/>
                  <a:pt x="27" y="0"/>
                  <a:pt x="27" y="0"/>
                </a:cubicBezTo>
                <a:cubicBezTo>
                  <a:pt x="18" y="0"/>
                  <a:pt x="0" y="18"/>
                  <a:pt x="0" y="27"/>
                </a:cubicBezTo>
                <a:cubicBezTo>
                  <a:pt x="0" y="44"/>
                  <a:pt x="18" y="54"/>
                  <a:pt x="27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71" y="54"/>
                  <a:pt x="80" y="44"/>
                  <a:pt x="80" y="27"/>
                </a:cubicBezTo>
                <a:cubicBezTo>
                  <a:pt x="80" y="18"/>
                  <a:pt x="71" y="0"/>
                  <a:pt x="53" y="0"/>
                </a:cubicBezTo>
                <a:close/>
                <a:moveTo>
                  <a:pt x="151" y="54"/>
                </a:moveTo>
                <a:lnTo>
                  <a:pt x="151" y="54"/>
                </a:lnTo>
                <a:cubicBezTo>
                  <a:pt x="328" y="54"/>
                  <a:pt x="328" y="54"/>
                  <a:pt x="328" y="54"/>
                </a:cubicBezTo>
                <a:cubicBezTo>
                  <a:pt x="337" y="54"/>
                  <a:pt x="354" y="44"/>
                  <a:pt x="354" y="27"/>
                </a:cubicBezTo>
                <a:cubicBezTo>
                  <a:pt x="354" y="18"/>
                  <a:pt x="337" y="0"/>
                  <a:pt x="32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42" y="0"/>
                  <a:pt x="124" y="18"/>
                  <a:pt x="124" y="27"/>
                </a:cubicBezTo>
                <a:cubicBezTo>
                  <a:pt x="124" y="44"/>
                  <a:pt x="142" y="54"/>
                  <a:pt x="151" y="54"/>
                </a:cubicBezTo>
                <a:close/>
                <a:moveTo>
                  <a:pt x="328" y="107"/>
                </a:moveTo>
                <a:lnTo>
                  <a:pt x="328" y="107"/>
                </a:lnTo>
                <a:cubicBezTo>
                  <a:pt x="151" y="107"/>
                  <a:pt x="151" y="107"/>
                  <a:pt x="151" y="107"/>
                </a:cubicBezTo>
                <a:cubicBezTo>
                  <a:pt x="142" y="107"/>
                  <a:pt x="124" y="116"/>
                  <a:pt x="124" y="125"/>
                </a:cubicBezTo>
                <a:cubicBezTo>
                  <a:pt x="124" y="142"/>
                  <a:pt x="142" y="151"/>
                  <a:pt x="151" y="151"/>
                </a:cubicBezTo>
                <a:cubicBezTo>
                  <a:pt x="328" y="151"/>
                  <a:pt x="328" y="151"/>
                  <a:pt x="328" y="151"/>
                </a:cubicBezTo>
                <a:cubicBezTo>
                  <a:pt x="337" y="151"/>
                  <a:pt x="354" y="142"/>
                  <a:pt x="354" y="125"/>
                </a:cubicBezTo>
                <a:cubicBezTo>
                  <a:pt x="354" y="116"/>
                  <a:pt x="337" y="107"/>
                  <a:pt x="328" y="107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151" y="204"/>
                  <a:pt x="151" y="204"/>
                  <a:pt x="151" y="204"/>
                </a:cubicBezTo>
                <a:cubicBezTo>
                  <a:pt x="142" y="204"/>
                  <a:pt x="124" y="213"/>
                  <a:pt x="124" y="231"/>
                </a:cubicBezTo>
                <a:cubicBezTo>
                  <a:pt x="124" y="239"/>
                  <a:pt x="142" y="248"/>
                  <a:pt x="151" y="248"/>
                </a:cubicBezTo>
                <a:cubicBezTo>
                  <a:pt x="328" y="248"/>
                  <a:pt x="328" y="248"/>
                  <a:pt x="328" y="248"/>
                </a:cubicBezTo>
                <a:cubicBezTo>
                  <a:pt x="337" y="248"/>
                  <a:pt x="354" y="239"/>
                  <a:pt x="354" y="231"/>
                </a:cubicBezTo>
                <a:cubicBezTo>
                  <a:pt x="354" y="213"/>
                  <a:pt x="337" y="204"/>
                  <a:pt x="328" y="20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5" name="Freeform 121"/>
          <p:cNvSpPr>
            <a:spLocks noChangeArrowheads="1"/>
          </p:cNvSpPr>
          <p:nvPr/>
        </p:nvSpPr>
        <p:spPr bwMode="auto">
          <a:xfrm>
            <a:off x="7952545" y="2782972"/>
            <a:ext cx="275455" cy="252213"/>
          </a:xfrm>
          <a:custGeom>
            <a:avLst/>
            <a:gdLst>
              <a:gd name="T0" fmla="*/ 122423 w 444"/>
              <a:gd name="T1" fmla="*/ 352550 h 409"/>
              <a:gd name="T2" fmla="*/ 122423 w 444"/>
              <a:gd name="T3" fmla="*/ 352550 h 409"/>
              <a:gd name="T4" fmla="*/ 131577 w 444"/>
              <a:gd name="T5" fmla="*/ 110314 h 409"/>
              <a:gd name="T6" fmla="*/ 223108 w 444"/>
              <a:gd name="T7" fmla="*/ 60275 h 409"/>
              <a:gd name="T8" fmla="*/ 223108 w 444"/>
              <a:gd name="T9" fmla="*/ 0 h 409"/>
              <a:gd name="T10" fmla="*/ 91532 w 444"/>
              <a:gd name="T11" fmla="*/ 70510 h 409"/>
              <a:gd name="T12" fmla="*/ 81234 w 444"/>
              <a:gd name="T13" fmla="*/ 393491 h 409"/>
              <a:gd name="T14" fmla="*/ 41189 w 444"/>
              <a:gd name="T15" fmla="*/ 443530 h 409"/>
              <a:gd name="T16" fmla="*/ 192216 w 444"/>
              <a:gd name="T17" fmla="*/ 453765 h 409"/>
              <a:gd name="T18" fmla="*/ 192216 w 444"/>
              <a:gd name="T19" fmla="*/ 292275 h 409"/>
              <a:gd name="T20" fmla="*/ 122423 w 444"/>
              <a:gd name="T21" fmla="*/ 352550 h 409"/>
              <a:gd name="T22" fmla="*/ 313495 w 444"/>
              <a:gd name="T23" fmla="*/ 20471 h 409"/>
              <a:gd name="T24" fmla="*/ 313495 w 444"/>
              <a:gd name="T25" fmla="*/ 20471 h 409"/>
              <a:gd name="T26" fmla="*/ 313495 w 444"/>
              <a:gd name="T27" fmla="*/ 180824 h 409"/>
              <a:gd name="T28" fmla="*/ 385577 w 444"/>
              <a:gd name="T29" fmla="*/ 110314 h 409"/>
              <a:gd name="T30" fmla="*/ 375279 w 444"/>
              <a:gd name="T31" fmla="*/ 362785 h 409"/>
              <a:gd name="T32" fmla="*/ 283748 w 444"/>
              <a:gd name="T33" fmla="*/ 403726 h 409"/>
              <a:gd name="T34" fmla="*/ 283748 w 444"/>
              <a:gd name="T35" fmla="*/ 464001 h 409"/>
              <a:gd name="T36" fmla="*/ 416468 w 444"/>
              <a:gd name="T37" fmla="*/ 403726 h 409"/>
              <a:gd name="T38" fmla="*/ 425622 w 444"/>
              <a:gd name="T39" fmla="*/ 70510 h 409"/>
              <a:gd name="T40" fmla="*/ 477108 w 444"/>
              <a:gd name="T41" fmla="*/ 20471 h 409"/>
              <a:gd name="T42" fmla="*/ 313495 w 444"/>
              <a:gd name="T43" fmla="*/ 20471 h 40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44" h="409">
                <a:moveTo>
                  <a:pt x="107" y="310"/>
                </a:moveTo>
                <a:lnTo>
                  <a:pt x="107" y="310"/>
                </a:lnTo>
                <a:cubicBezTo>
                  <a:pt x="54" y="248"/>
                  <a:pt x="54" y="159"/>
                  <a:pt x="115" y="97"/>
                </a:cubicBezTo>
                <a:cubicBezTo>
                  <a:pt x="142" y="71"/>
                  <a:pt x="168" y="62"/>
                  <a:pt x="195" y="53"/>
                </a:cubicBezTo>
                <a:cubicBezTo>
                  <a:pt x="195" y="0"/>
                  <a:pt x="195" y="0"/>
                  <a:pt x="195" y="0"/>
                </a:cubicBezTo>
                <a:cubicBezTo>
                  <a:pt x="151" y="9"/>
                  <a:pt x="115" y="27"/>
                  <a:pt x="80" y="62"/>
                </a:cubicBezTo>
                <a:cubicBezTo>
                  <a:pt x="0" y="142"/>
                  <a:pt x="0" y="266"/>
                  <a:pt x="71" y="346"/>
                </a:cubicBezTo>
                <a:cubicBezTo>
                  <a:pt x="36" y="390"/>
                  <a:pt x="36" y="390"/>
                  <a:pt x="36" y="390"/>
                </a:cubicBezTo>
                <a:cubicBezTo>
                  <a:pt x="168" y="399"/>
                  <a:pt x="168" y="399"/>
                  <a:pt x="168" y="399"/>
                </a:cubicBezTo>
                <a:cubicBezTo>
                  <a:pt x="168" y="257"/>
                  <a:pt x="168" y="257"/>
                  <a:pt x="168" y="257"/>
                </a:cubicBezTo>
                <a:lnTo>
                  <a:pt x="107" y="310"/>
                </a:lnTo>
                <a:close/>
                <a:moveTo>
                  <a:pt x="274" y="18"/>
                </a:moveTo>
                <a:lnTo>
                  <a:pt x="274" y="18"/>
                </a:lnTo>
                <a:cubicBezTo>
                  <a:pt x="274" y="159"/>
                  <a:pt x="274" y="159"/>
                  <a:pt x="274" y="159"/>
                </a:cubicBezTo>
                <a:cubicBezTo>
                  <a:pt x="337" y="97"/>
                  <a:pt x="337" y="97"/>
                  <a:pt x="337" y="97"/>
                </a:cubicBezTo>
                <a:cubicBezTo>
                  <a:pt x="390" y="159"/>
                  <a:pt x="390" y="257"/>
                  <a:pt x="328" y="319"/>
                </a:cubicBezTo>
                <a:cubicBezTo>
                  <a:pt x="311" y="337"/>
                  <a:pt x="274" y="355"/>
                  <a:pt x="248" y="355"/>
                </a:cubicBezTo>
                <a:cubicBezTo>
                  <a:pt x="248" y="408"/>
                  <a:pt x="248" y="408"/>
                  <a:pt x="248" y="408"/>
                </a:cubicBezTo>
                <a:cubicBezTo>
                  <a:pt x="293" y="408"/>
                  <a:pt x="337" y="381"/>
                  <a:pt x="364" y="355"/>
                </a:cubicBezTo>
                <a:cubicBezTo>
                  <a:pt x="443" y="275"/>
                  <a:pt x="443" y="142"/>
                  <a:pt x="372" y="62"/>
                </a:cubicBezTo>
                <a:cubicBezTo>
                  <a:pt x="417" y="18"/>
                  <a:pt x="417" y="18"/>
                  <a:pt x="417" y="18"/>
                </a:cubicBezTo>
                <a:lnTo>
                  <a:pt x="274" y="1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6" name="Freeform 131"/>
          <p:cNvSpPr>
            <a:spLocks noChangeArrowheads="1"/>
          </p:cNvSpPr>
          <p:nvPr/>
        </p:nvSpPr>
        <p:spPr bwMode="auto">
          <a:xfrm>
            <a:off x="10868921" y="3478496"/>
            <a:ext cx="309887" cy="204009"/>
          </a:xfrm>
          <a:custGeom>
            <a:avLst/>
            <a:gdLst>
              <a:gd name="T0" fmla="*/ 438112 w 497"/>
              <a:gd name="T1" fmla="*/ 100635 h 329"/>
              <a:gd name="T2" fmla="*/ 438112 w 497"/>
              <a:gd name="T3" fmla="*/ 100635 h 329"/>
              <a:gd name="T4" fmla="*/ 408214 w 497"/>
              <a:gd name="T5" fmla="*/ 110927 h 329"/>
              <a:gd name="T6" fmla="*/ 264477 w 497"/>
              <a:gd name="T7" fmla="*/ 0 h 329"/>
              <a:gd name="T8" fmla="*/ 111540 w 497"/>
              <a:gd name="T9" fmla="*/ 150953 h 329"/>
              <a:gd name="T10" fmla="*/ 111540 w 497"/>
              <a:gd name="T11" fmla="*/ 171537 h 329"/>
              <a:gd name="T12" fmla="*/ 102341 w 497"/>
              <a:gd name="T13" fmla="*/ 171537 h 329"/>
              <a:gd name="T14" fmla="*/ 0 w 497"/>
              <a:gd name="T15" fmla="*/ 272172 h 329"/>
              <a:gd name="T16" fmla="*/ 102341 w 497"/>
              <a:gd name="T17" fmla="*/ 375094 h 329"/>
              <a:gd name="T18" fmla="*/ 438112 w 497"/>
              <a:gd name="T19" fmla="*/ 375094 h 329"/>
              <a:gd name="T20" fmla="*/ 570350 w 497"/>
              <a:gd name="T21" fmla="*/ 232147 h 329"/>
              <a:gd name="T22" fmla="*/ 438112 w 497"/>
              <a:gd name="T23" fmla="*/ 100635 h 32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97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3" y="88"/>
                  <a:pt x="355" y="97"/>
                </a:cubicBezTo>
                <a:cubicBezTo>
                  <a:pt x="346" y="44"/>
                  <a:pt x="293" y="0"/>
                  <a:pt x="230" y="0"/>
                </a:cubicBezTo>
                <a:cubicBezTo>
                  <a:pt x="159" y="0"/>
                  <a:pt x="97" y="62"/>
                  <a:pt x="97" y="132"/>
                </a:cubicBezTo>
                <a:cubicBezTo>
                  <a:pt x="97" y="132"/>
                  <a:pt x="97" y="141"/>
                  <a:pt x="97" y="150"/>
                </a:cubicBezTo>
                <a:cubicBezTo>
                  <a:pt x="97" y="150"/>
                  <a:pt x="97" y="150"/>
                  <a:pt x="89" y="150"/>
                </a:cubicBezTo>
                <a:cubicBezTo>
                  <a:pt x="44" y="150"/>
                  <a:pt x="0" y="185"/>
                  <a:pt x="0" y="238"/>
                </a:cubicBezTo>
                <a:cubicBezTo>
                  <a:pt x="0" y="283"/>
                  <a:pt x="44" y="328"/>
                  <a:pt x="89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6" y="275"/>
                  <a:pt x="496" y="203"/>
                </a:cubicBezTo>
                <a:cubicBezTo>
                  <a:pt x="496" y="141"/>
                  <a:pt x="443" y="88"/>
                  <a:pt x="381" y="88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7" name="Freeform 132"/>
          <p:cNvSpPr>
            <a:spLocks noChangeArrowheads="1"/>
          </p:cNvSpPr>
          <p:nvPr/>
        </p:nvSpPr>
        <p:spPr bwMode="auto">
          <a:xfrm>
            <a:off x="11484390" y="3478496"/>
            <a:ext cx="309887" cy="204009"/>
          </a:xfrm>
          <a:custGeom>
            <a:avLst/>
            <a:gdLst>
              <a:gd name="T0" fmla="*/ 437232 w 498"/>
              <a:gd name="T1" fmla="*/ 100635 h 329"/>
              <a:gd name="T2" fmla="*/ 437232 w 498"/>
              <a:gd name="T3" fmla="*/ 100635 h 329"/>
              <a:gd name="T4" fmla="*/ 407395 w 498"/>
              <a:gd name="T5" fmla="*/ 110927 h 329"/>
              <a:gd name="T6" fmla="*/ 265093 w 498"/>
              <a:gd name="T7" fmla="*/ 0 h 329"/>
              <a:gd name="T8" fmla="*/ 112464 w 498"/>
              <a:gd name="T9" fmla="*/ 150953 h 329"/>
              <a:gd name="T10" fmla="*/ 112464 w 498"/>
              <a:gd name="T11" fmla="*/ 171537 h 329"/>
              <a:gd name="T12" fmla="*/ 102136 w 498"/>
              <a:gd name="T13" fmla="*/ 171537 h 329"/>
              <a:gd name="T14" fmla="*/ 0 w 498"/>
              <a:gd name="T15" fmla="*/ 272172 h 329"/>
              <a:gd name="T16" fmla="*/ 102136 w 498"/>
              <a:gd name="T17" fmla="*/ 375094 h 329"/>
              <a:gd name="T18" fmla="*/ 244437 w 498"/>
              <a:gd name="T19" fmla="*/ 375094 h 329"/>
              <a:gd name="T20" fmla="*/ 244437 w 498"/>
              <a:gd name="T21" fmla="*/ 263024 h 329"/>
              <a:gd name="T22" fmla="*/ 183614 w 498"/>
              <a:gd name="T23" fmla="*/ 263024 h 329"/>
              <a:gd name="T24" fmla="*/ 285750 w 498"/>
              <a:gd name="T25" fmla="*/ 131512 h 329"/>
              <a:gd name="T26" fmla="*/ 386738 w 498"/>
              <a:gd name="T27" fmla="*/ 263024 h 329"/>
              <a:gd name="T28" fmla="*/ 325916 w 498"/>
              <a:gd name="T29" fmla="*/ 263024 h 329"/>
              <a:gd name="T30" fmla="*/ 325916 w 498"/>
              <a:gd name="T31" fmla="*/ 375094 h 329"/>
              <a:gd name="T32" fmla="*/ 437232 w 498"/>
              <a:gd name="T33" fmla="*/ 375094 h 329"/>
              <a:gd name="T34" fmla="*/ 570352 w 498"/>
              <a:gd name="T35" fmla="*/ 232147 h 329"/>
              <a:gd name="T36" fmla="*/ 437232 w 498"/>
              <a:gd name="T37" fmla="*/ 100635 h 32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8" name="Freeform 134"/>
          <p:cNvSpPr>
            <a:spLocks noChangeArrowheads="1"/>
          </p:cNvSpPr>
          <p:nvPr/>
        </p:nvSpPr>
        <p:spPr bwMode="auto">
          <a:xfrm>
            <a:off x="10912822" y="2824290"/>
            <a:ext cx="222085" cy="282341"/>
          </a:xfrm>
          <a:custGeom>
            <a:avLst/>
            <a:gdLst>
              <a:gd name="T0" fmla="*/ 122296 w 355"/>
              <a:gd name="T1" fmla="*/ 285063 h 453"/>
              <a:gd name="T2" fmla="*/ 122296 w 355"/>
              <a:gd name="T3" fmla="*/ 285063 h 453"/>
              <a:gd name="T4" fmla="*/ 286126 w 355"/>
              <a:gd name="T5" fmla="*/ 285063 h 453"/>
              <a:gd name="T6" fmla="*/ 286126 w 355"/>
              <a:gd name="T7" fmla="*/ 234487 h 453"/>
              <a:gd name="T8" fmla="*/ 122296 w 355"/>
              <a:gd name="T9" fmla="*/ 234487 h 453"/>
              <a:gd name="T10" fmla="*/ 122296 w 355"/>
              <a:gd name="T11" fmla="*/ 285063 h 453"/>
              <a:gd name="T12" fmla="*/ 347273 w 355"/>
              <a:gd name="T13" fmla="*/ 0 h 453"/>
              <a:gd name="T14" fmla="*/ 347273 w 355"/>
              <a:gd name="T15" fmla="*/ 0 h 453"/>
              <a:gd name="T16" fmla="*/ 61148 w 355"/>
              <a:gd name="T17" fmla="*/ 0 h 453"/>
              <a:gd name="T18" fmla="*/ 0 w 355"/>
              <a:gd name="T19" fmla="*/ 60921 h 453"/>
              <a:gd name="T20" fmla="*/ 0 w 355"/>
              <a:gd name="T21" fmla="*/ 458630 h 453"/>
              <a:gd name="T22" fmla="*/ 61148 w 355"/>
              <a:gd name="T23" fmla="*/ 519551 h 453"/>
              <a:gd name="T24" fmla="*/ 347273 w 355"/>
              <a:gd name="T25" fmla="*/ 519551 h 453"/>
              <a:gd name="T26" fmla="*/ 408421 w 355"/>
              <a:gd name="T27" fmla="*/ 458630 h 453"/>
              <a:gd name="T28" fmla="*/ 408421 w 355"/>
              <a:gd name="T29" fmla="*/ 60921 h 453"/>
              <a:gd name="T30" fmla="*/ 347273 w 355"/>
              <a:gd name="T31" fmla="*/ 0 h 453"/>
              <a:gd name="T32" fmla="*/ 347273 w 355"/>
              <a:gd name="T33" fmla="*/ 458630 h 453"/>
              <a:gd name="T34" fmla="*/ 347273 w 355"/>
              <a:gd name="T35" fmla="*/ 458630 h 453"/>
              <a:gd name="T36" fmla="*/ 61148 w 355"/>
              <a:gd name="T37" fmla="*/ 458630 h 453"/>
              <a:gd name="T38" fmla="*/ 61148 w 355"/>
              <a:gd name="T39" fmla="*/ 60921 h 453"/>
              <a:gd name="T40" fmla="*/ 347273 w 355"/>
              <a:gd name="T41" fmla="*/ 60921 h 453"/>
              <a:gd name="T42" fmla="*/ 347273 w 355"/>
              <a:gd name="T43" fmla="*/ 458630 h 453"/>
              <a:gd name="T44" fmla="*/ 286126 w 355"/>
              <a:gd name="T45" fmla="*/ 121842 h 453"/>
              <a:gd name="T46" fmla="*/ 286126 w 355"/>
              <a:gd name="T47" fmla="*/ 121842 h 453"/>
              <a:gd name="T48" fmla="*/ 122296 w 355"/>
              <a:gd name="T49" fmla="*/ 121842 h 453"/>
              <a:gd name="T50" fmla="*/ 122296 w 355"/>
              <a:gd name="T51" fmla="*/ 173567 h 453"/>
              <a:gd name="T52" fmla="*/ 286126 w 355"/>
              <a:gd name="T53" fmla="*/ 173567 h 453"/>
              <a:gd name="T54" fmla="*/ 286126 w 355"/>
              <a:gd name="T55" fmla="*/ 121842 h 453"/>
              <a:gd name="T56" fmla="*/ 286126 w 355"/>
              <a:gd name="T57" fmla="*/ 345984 h 453"/>
              <a:gd name="T58" fmla="*/ 286126 w 355"/>
              <a:gd name="T59" fmla="*/ 345984 h 453"/>
              <a:gd name="T60" fmla="*/ 122296 w 355"/>
              <a:gd name="T61" fmla="*/ 345984 h 453"/>
              <a:gd name="T62" fmla="*/ 122296 w 355"/>
              <a:gd name="T63" fmla="*/ 396560 h 453"/>
              <a:gd name="T64" fmla="*/ 286126 w 355"/>
              <a:gd name="T65" fmla="*/ 396560 h 453"/>
              <a:gd name="T66" fmla="*/ 286126 w 355"/>
              <a:gd name="T67" fmla="*/ 345984 h 45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55" h="453">
                <a:moveTo>
                  <a:pt x="106" y="248"/>
                </a:moveTo>
                <a:lnTo>
                  <a:pt x="106" y="248"/>
                </a:lnTo>
                <a:cubicBezTo>
                  <a:pt x="248" y="248"/>
                  <a:pt x="248" y="248"/>
                  <a:pt x="248" y="248"/>
                </a:cubicBezTo>
                <a:cubicBezTo>
                  <a:pt x="248" y="204"/>
                  <a:pt x="248" y="204"/>
                  <a:pt x="248" y="204"/>
                </a:cubicBezTo>
                <a:cubicBezTo>
                  <a:pt x="106" y="204"/>
                  <a:pt x="106" y="204"/>
                  <a:pt x="106" y="204"/>
                </a:cubicBezTo>
                <a:lnTo>
                  <a:pt x="106" y="248"/>
                </a:lnTo>
                <a:close/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6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301" y="399"/>
                </a:moveTo>
                <a:lnTo>
                  <a:pt x="301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3"/>
                  <a:pt x="53" y="53"/>
                  <a:pt x="53" y="53"/>
                </a:cubicBezTo>
                <a:cubicBezTo>
                  <a:pt x="301" y="53"/>
                  <a:pt x="301" y="53"/>
                  <a:pt x="301" y="53"/>
                </a:cubicBezTo>
                <a:lnTo>
                  <a:pt x="301" y="399"/>
                </a:lnTo>
                <a:close/>
                <a:moveTo>
                  <a:pt x="248" y="106"/>
                </a:moveTo>
                <a:lnTo>
                  <a:pt x="248" y="106"/>
                </a:lnTo>
                <a:cubicBezTo>
                  <a:pt x="106" y="106"/>
                  <a:pt x="106" y="106"/>
                  <a:pt x="106" y="106"/>
                </a:cubicBezTo>
                <a:cubicBezTo>
                  <a:pt x="106" y="151"/>
                  <a:pt x="106" y="151"/>
                  <a:pt x="106" y="151"/>
                </a:cubicBezTo>
                <a:cubicBezTo>
                  <a:pt x="248" y="151"/>
                  <a:pt x="248" y="151"/>
                  <a:pt x="248" y="151"/>
                </a:cubicBezTo>
                <a:lnTo>
                  <a:pt x="248" y="106"/>
                </a:lnTo>
                <a:close/>
                <a:moveTo>
                  <a:pt x="248" y="301"/>
                </a:moveTo>
                <a:lnTo>
                  <a:pt x="248" y="301"/>
                </a:lnTo>
                <a:cubicBezTo>
                  <a:pt x="106" y="301"/>
                  <a:pt x="106" y="301"/>
                  <a:pt x="106" y="301"/>
                </a:cubicBezTo>
                <a:cubicBezTo>
                  <a:pt x="106" y="345"/>
                  <a:pt x="106" y="345"/>
                  <a:pt x="106" y="345"/>
                </a:cubicBezTo>
                <a:cubicBezTo>
                  <a:pt x="248" y="345"/>
                  <a:pt x="248" y="345"/>
                  <a:pt x="248" y="345"/>
                </a:cubicBezTo>
                <a:lnTo>
                  <a:pt x="248" y="30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89" name="Freeform 137"/>
          <p:cNvSpPr>
            <a:spLocks noChangeArrowheads="1"/>
          </p:cNvSpPr>
          <p:nvPr/>
        </p:nvSpPr>
        <p:spPr bwMode="auto">
          <a:xfrm>
            <a:off x="1671317" y="1564084"/>
            <a:ext cx="309887" cy="247909"/>
          </a:xfrm>
          <a:custGeom>
            <a:avLst/>
            <a:gdLst>
              <a:gd name="T0" fmla="*/ 540453 w 497"/>
              <a:gd name="T1" fmla="*/ 141732 h 400"/>
              <a:gd name="T2" fmla="*/ 540453 w 497"/>
              <a:gd name="T3" fmla="*/ 141732 h 400"/>
              <a:gd name="T4" fmla="*/ 29897 w 497"/>
              <a:gd name="T5" fmla="*/ 141732 h 400"/>
              <a:gd name="T6" fmla="*/ 0 w 497"/>
              <a:gd name="T7" fmla="*/ 172593 h 400"/>
              <a:gd name="T8" fmla="*/ 20698 w 497"/>
              <a:gd name="T9" fmla="*/ 425196 h 400"/>
              <a:gd name="T10" fmla="*/ 50596 w 497"/>
              <a:gd name="T11" fmla="*/ 456057 h 400"/>
              <a:gd name="T12" fmla="*/ 519755 w 497"/>
              <a:gd name="T13" fmla="*/ 456057 h 400"/>
              <a:gd name="T14" fmla="*/ 550802 w 497"/>
              <a:gd name="T15" fmla="*/ 425196 h 400"/>
              <a:gd name="T16" fmla="*/ 570350 w 497"/>
              <a:gd name="T17" fmla="*/ 172593 h 400"/>
              <a:gd name="T18" fmla="*/ 540453 w 497"/>
              <a:gd name="T19" fmla="*/ 141732 h 400"/>
              <a:gd name="T20" fmla="*/ 530104 w 497"/>
              <a:gd name="T21" fmla="*/ 81153 h 400"/>
              <a:gd name="T22" fmla="*/ 530104 w 497"/>
              <a:gd name="T23" fmla="*/ 81153 h 400"/>
              <a:gd name="T24" fmla="*/ 489857 w 497"/>
              <a:gd name="T25" fmla="*/ 60579 h 400"/>
              <a:gd name="T26" fmla="*/ 295524 w 497"/>
              <a:gd name="T27" fmla="*/ 60579 h 400"/>
              <a:gd name="T28" fmla="*/ 244929 w 497"/>
              <a:gd name="T29" fmla="*/ 41148 h 400"/>
              <a:gd name="T30" fmla="*/ 234579 w 497"/>
              <a:gd name="T31" fmla="*/ 20574 h 400"/>
              <a:gd name="T32" fmla="*/ 183984 w 497"/>
              <a:gd name="T33" fmla="*/ 0 h 400"/>
              <a:gd name="T34" fmla="*/ 90842 w 497"/>
              <a:gd name="T35" fmla="*/ 0 h 400"/>
              <a:gd name="T36" fmla="*/ 50596 w 497"/>
              <a:gd name="T37" fmla="*/ 30861 h 400"/>
              <a:gd name="T38" fmla="*/ 50596 w 497"/>
              <a:gd name="T39" fmla="*/ 101727 h 400"/>
              <a:gd name="T40" fmla="*/ 530104 w 497"/>
              <a:gd name="T41" fmla="*/ 101727 h 400"/>
              <a:gd name="T42" fmla="*/ 530104 w 497"/>
              <a:gd name="T43" fmla="*/ 81153 h 4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0" name="Freeform 139"/>
          <p:cNvSpPr>
            <a:spLocks noChangeArrowheads="1"/>
          </p:cNvSpPr>
          <p:nvPr/>
        </p:nvSpPr>
        <p:spPr bwMode="auto">
          <a:xfrm>
            <a:off x="5501857" y="1529652"/>
            <a:ext cx="309027" cy="247909"/>
          </a:xfrm>
          <a:custGeom>
            <a:avLst/>
            <a:gdLst>
              <a:gd name="T0" fmla="*/ 477030 w 497"/>
              <a:gd name="T1" fmla="*/ 81153 h 400"/>
              <a:gd name="T2" fmla="*/ 477030 w 497"/>
              <a:gd name="T3" fmla="*/ 81153 h 400"/>
              <a:gd name="T4" fmla="*/ 456389 w 497"/>
              <a:gd name="T5" fmla="*/ 60579 h 400"/>
              <a:gd name="T6" fmla="*/ 111231 w 497"/>
              <a:gd name="T7" fmla="*/ 60579 h 400"/>
              <a:gd name="T8" fmla="*/ 81416 w 497"/>
              <a:gd name="T9" fmla="*/ 81153 h 400"/>
              <a:gd name="T10" fmla="*/ 81416 w 497"/>
              <a:gd name="T11" fmla="*/ 112014 h 400"/>
              <a:gd name="T12" fmla="*/ 477030 w 497"/>
              <a:gd name="T13" fmla="*/ 112014 h 400"/>
              <a:gd name="T14" fmla="*/ 477030 w 497"/>
              <a:gd name="T15" fmla="*/ 81153 h 400"/>
              <a:gd name="T16" fmla="*/ 395614 w 497"/>
              <a:gd name="T17" fmla="*/ 0 h 400"/>
              <a:gd name="T18" fmla="*/ 395614 w 497"/>
              <a:gd name="T19" fmla="*/ 0 h 400"/>
              <a:gd name="T20" fmla="*/ 172006 w 497"/>
              <a:gd name="T21" fmla="*/ 0 h 400"/>
              <a:gd name="T22" fmla="*/ 142192 w 497"/>
              <a:gd name="T23" fmla="*/ 30861 h 400"/>
              <a:gd name="T24" fmla="*/ 426575 w 497"/>
              <a:gd name="T25" fmla="*/ 30861 h 400"/>
              <a:gd name="T26" fmla="*/ 395614 w 497"/>
              <a:gd name="T27" fmla="*/ 0 h 400"/>
              <a:gd name="T28" fmla="*/ 537805 w 497"/>
              <a:gd name="T29" fmla="*/ 112014 h 400"/>
              <a:gd name="T30" fmla="*/ 537805 w 497"/>
              <a:gd name="T31" fmla="*/ 112014 h 400"/>
              <a:gd name="T32" fmla="*/ 517165 w 497"/>
              <a:gd name="T33" fmla="*/ 91440 h 400"/>
              <a:gd name="T34" fmla="*/ 517165 w 497"/>
              <a:gd name="T35" fmla="*/ 141732 h 400"/>
              <a:gd name="T36" fmla="*/ 50455 w 497"/>
              <a:gd name="T37" fmla="*/ 141732 h 400"/>
              <a:gd name="T38" fmla="*/ 50455 w 497"/>
              <a:gd name="T39" fmla="*/ 91440 h 400"/>
              <a:gd name="T40" fmla="*/ 29814 w 497"/>
              <a:gd name="T41" fmla="*/ 112014 h 400"/>
              <a:gd name="T42" fmla="*/ 9174 w 497"/>
              <a:gd name="T43" fmla="*/ 172593 h 400"/>
              <a:gd name="T44" fmla="*/ 50455 w 497"/>
              <a:gd name="T45" fmla="*/ 425196 h 400"/>
              <a:gd name="T46" fmla="*/ 81416 w 497"/>
              <a:gd name="T47" fmla="*/ 456057 h 400"/>
              <a:gd name="T48" fmla="*/ 477030 w 497"/>
              <a:gd name="T49" fmla="*/ 456057 h 400"/>
              <a:gd name="T50" fmla="*/ 517165 w 497"/>
              <a:gd name="T51" fmla="*/ 425196 h 400"/>
              <a:gd name="T52" fmla="*/ 558446 w 497"/>
              <a:gd name="T53" fmla="*/ 172593 h 400"/>
              <a:gd name="T54" fmla="*/ 537805 w 497"/>
              <a:gd name="T55" fmla="*/ 112014 h 400"/>
              <a:gd name="T56" fmla="*/ 395614 w 497"/>
              <a:gd name="T57" fmla="*/ 262890 h 400"/>
              <a:gd name="T58" fmla="*/ 395614 w 497"/>
              <a:gd name="T59" fmla="*/ 262890 h 400"/>
              <a:gd name="T60" fmla="*/ 365799 w 497"/>
              <a:gd name="T61" fmla="*/ 293751 h 400"/>
              <a:gd name="T62" fmla="*/ 202967 w 497"/>
              <a:gd name="T63" fmla="*/ 293751 h 400"/>
              <a:gd name="T64" fmla="*/ 172006 w 497"/>
              <a:gd name="T65" fmla="*/ 262890 h 400"/>
              <a:gd name="T66" fmla="*/ 172006 w 497"/>
              <a:gd name="T67" fmla="*/ 212598 h 400"/>
              <a:gd name="T68" fmla="*/ 213287 w 497"/>
              <a:gd name="T69" fmla="*/ 212598 h 400"/>
              <a:gd name="T70" fmla="*/ 213287 w 497"/>
              <a:gd name="T71" fmla="*/ 252603 h 400"/>
              <a:gd name="T72" fmla="*/ 354332 w 497"/>
              <a:gd name="T73" fmla="*/ 252603 h 400"/>
              <a:gd name="T74" fmla="*/ 354332 w 497"/>
              <a:gd name="T75" fmla="*/ 212598 h 400"/>
              <a:gd name="T76" fmla="*/ 395614 w 497"/>
              <a:gd name="T77" fmla="*/ 212598 h 400"/>
              <a:gd name="T78" fmla="*/ 395614 w 497"/>
              <a:gd name="T79" fmla="*/ 262890 h 40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97" h="400">
                <a:moveTo>
                  <a:pt x="416" y="71"/>
                </a:moveTo>
                <a:lnTo>
                  <a:pt x="416" y="71"/>
                </a:lnTo>
                <a:cubicBezTo>
                  <a:pt x="416" y="53"/>
                  <a:pt x="398" y="53"/>
                  <a:pt x="398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97" y="53"/>
                  <a:pt x="71" y="53"/>
                  <a:pt x="71" y="71"/>
                </a:cubicBezTo>
                <a:cubicBezTo>
                  <a:pt x="71" y="98"/>
                  <a:pt x="71" y="98"/>
                  <a:pt x="71" y="98"/>
                </a:cubicBezTo>
                <a:cubicBezTo>
                  <a:pt x="416" y="98"/>
                  <a:pt x="416" y="98"/>
                  <a:pt x="416" y="98"/>
                </a:cubicBezTo>
                <a:lnTo>
                  <a:pt x="416" y="71"/>
                </a:lnTo>
                <a:close/>
                <a:moveTo>
                  <a:pt x="345" y="0"/>
                </a:moveTo>
                <a:lnTo>
                  <a:pt x="345" y="0"/>
                </a:ln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24" y="0"/>
                  <a:pt x="124" y="27"/>
                </a:cubicBezTo>
                <a:cubicBezTo>
                  <a:pt x="372" y="27"/>
                  <a:pt x="372" y="27"/>
                  <a:pt x="372" y="27"/>
                </a:cubicBezTo>
                <a:cubicBezTo>
                  <a:pt x="372" y="0"/>
                  <a:pt x="345" y="0"/>
                  <a:pt x="345" y="0"/>
                </a:cubicBezTo>
                <a:close/>
                <a:moveTo>
                  <a:pt x="469" y="98"/>
                </a:moveTo>
                <a:lnTo>
                  <a:pt x="469" y="98"/>
                </a:lnTo>
                <a:cubicBezTo>
                  <a:pt x="451" y="80"/>
                  <a:pt x="451" y="80"/>
                  <a:pt x="451" y="80"/>
                </a:cubicBezTo>
                <a:cubicBezTo>
                  <a:pt x="451" y="124"/>
                  <a:pt x="451" y="124"/>
                  <a:pt x="451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0"/>
                  <a:pt x="44" y="80"/>
                  <a:pt x="26" y="98"/>
                </a:cubicBezTo>
                <a:cubicBezTo>
                  <a:pt x="8" y="115"/>
                  <a:pt x="0" y="115"/>
                  <a:pt x="8" y="151"/>
                </a:cubicBezTo>
                <a:cubicBezTo>
                  <a:pt x="8" y="177"/>
                  <a:pt x="44" y="346"/>
                  <a:pt x="44" y="372"/>
                </a:cubicBezTo>
                <a:cubicBezTo>
                  <a:pt x="53" y="399"/>
                  <a:pt x="71" y="399"/>
                  <a:pt x="71" y="399"/>
                </a:cubicBezTo>
                <a:cubicBezTo>
                  <a:pt x="416" y="399"/>
                  <a:pt x="416" y="399"/>
                  <a:pt x="416" y="399"/>
                </a:cubicBezTo>
                <a:cubicBezTo>
                  <a:pt x="416" y="399"/>
                  <a:pt x="443" y="399"/>
                  <a:pt x="451" y="372"/>
                </a:cubicBezTo>
                <a:cubicBezTo>
                  <a:pt x="451" y="346"/>
                  <a:pt x="487" y="177"/>
                  <a:pt x="487" y="151"/>
                </a:cubicBezTo>
                <a:cubicBezTo>
                  <a:pt x="496" y="115"/>
                  <a:pt x="487" y="115"/>
                  <a:pt x="469" y="98"/>
                </a:cubicBezTo>
                <a:close/>
                <a:moveTo>
                  <a:pt x="345" y="230"/>
                </a:moveTo>
                <a:lnTo>
                  <a:pt x="345" y="230"/>
                </a:lnTo>
                <a:cubicBezTo>
                  <a:pt x="345" y="230"/>
                  <a:pt x="345" y="257"/>
                  <a:pt x="319" y="25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150" y="257"/>
                  <a:pt x="150" y="230"/>
                  <a:pt x="150" y="230"/>
                </a:cubicBezTo>
                <a:cubicBezTo>
                  <a:pt x="150" y="186"/>
                  <a:pt x="150" y="186"/>
                  <a:pt x="150" y="186"/>
                </a:cubicBezTo>
                <a:cubicBezTo>
                  <a:pt x="186" y="186"/>
                  <a:pt x="186" y="186"/>
                  <a:pt x="186" y="186"/>
                </a:cubicBezTo>
                <a:cubicBezTo>
                  <a:pt x="186" y="221"/>
                  <a:pt x="186" y="221"/>
                  <a:pt x="186" y="221"/>
                </a:cubicBezTo>
                <a:cubicBezTo>
                  <a:pt x="309" y="221"/>
                  <a:pt x="309" y="221"/>
                  <a:pt x="309" y="221"/>
                </a:cubicBezTo>
                <a:cubicBezTo>
                  <a:pt x="309" y="186"/>
                  <a:pt x="309" y="186"/>
                  <a:pt x="309" y="186"/>
                </a:cubicBezTo>
                <a:cubicBezTo>
                  <a:pt x="345" y="186"/>
                  <a:pt x="345" y="186"/>
                  <a:pt x="345" y="186"/>
                </a:cubicBezTo>
                <a:lnTo>
                  <a:pt x="345" y="23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1" name="Freeform 142"/>
          <p:cNvSpPr>
            <a:spLocks noChangeArrowheads="1"/>
          </p:cNvSpPr>
          <p:nvPr/>
        </p:nvSpPr>
        <p:spPr bwMode="auto">
          <a:xfrm>
            <a:off x="987844" y="3351959"/>
            <a:ext cx="231555" cy="298696"/>
          </a:xfrm>
          <a:custGeom>
            <a:avLst/>
            <a:gdLst>
              <a:gd name="T0" fmla="*/ 20608 w 373"/>
              <a:gd name="T1" fmla="*/ 214607 h 480"/>
              <a:gd name="T2" fmla="*/ 20608 w 373"/>
              <a:gd name="T3" fmla="*/ 214607 h 480"/>
              <a:gd name="T4" fmla="*/ 60678 w 373"/>
              <a:gd name="T5" fmla="*/ 499219 h 480"/>
              <a:gd name="T6" fmla="*/ 212947 w 373"/>
              <a:gd name="T7" fmla="*/ 549714 h 480"/>
              <a:gd name="T8" fmla="*/ 365215 w 373"/>
              <a:gd name="T9" fmla="*/ 499219 h 480"/>
              <a:gd name="T10" fmla="*/ 405285 w 373"/>
              <a:gd name="T11" fmla="*/ 214607 h 480"/>
              <a:gd name="T12" fmla="*/ 212947 w 373"/>
              <a:gd name="T13" fmla="*/ 254774 h 480"/>
              <a:gd name="T14" fmla="*/ 20608 w 373"/>
              <a:gd name="T15" fmla="*/ 214607 h 480"/>
              <a:gd name="T16" fmla="*/ 304536 w 373"/>
              <a:gd name="T17" fmla="*/ 51643 h 480"/>
              <a:gd name="T18" fmla="*/ 304536 w 373"/>
              <a:gd name="T19" fmla="*/ 51643 h 480"/>
              <a:gd name="T20" fmla="*/ 273625 w 373"/>
              <a:gd name="T21" fmla="*/ 20657 h 480"/>
              <a:gd name="T22" fmla="*/ 242713 w 373"/>
              <a:gd name="T23" fmla="*/ 0 h 480"/>
              <a:gd name="T24" fmla="*/ 182035 w 373"/>
              <a:gd name="T25" fmla="*/ 0 h 480"/>
              <a:gd name="T26" fmla="*/ 152268 w 373"/>
              <a:gd name="T27" fmla="*/ 20657 h 480"/>
              <a:gd name="T28" fmla="*/ 121357 w 373"/>
              <a:gd name="T29" fmla="*/ 51643 h 480"/>
              <a:gd name="T30" fmla="*/ 0 w 373"/>
              <a:gd name="T31" fmla="*/ 122796 h 480"/>
              <a:gd name="T32" fmla="*/ 0 w 373"/>
              <a:gd name="T33" fmla="*/ 122796 h 480"/>
              <a:gd name="T34" fmla="*/ 212947 w 373"/>
              <a:gd name="T35" fmla="*/ 204278 h 480"/>
              <a:gd name="T36" fmla="*/ 425893 w 373"/>
              <a:gd name="T37" fmla="*/ 122796 h 480"/>
              <a:gd name="T38" fmla="*/ 425893 w 373"/>
              <a:gd name="T39" fmla="*/ 122796 h 480"/>
              <a:gd name="T40" fmla="*/ 304536 w 373"/>
              <a:gd name="T41" fmla="*/ 51643 h 480"/>
              <a:gd name="T42" fmla="*/ 273625 w 373"/>
              <a:gd name="T43" fmla="*/ 112468 h 480"/>
              <a:gd name="T44" fmla="*/ 273625 w 373"/>
              <a:gd name="T45" fmla="*/ 112468 h 480"/>
              <a:gd name="T46" fmla="*/ 232409 w 373"/>
              <a:gd name="T47" fmla="*/ 72301 h 480"/>
              <a:gd name="T48" fmla="*/ 192339 w 373"/>
              <a:gd name="T49" fmla="*/ 72301 h 480"/>
              <a:gd name="T50" fmla="*/ 152268 w 373"/>
              <a:gd name="T51" fmla="*/ 112468 h 480"/>
              <a:gd name="T52" fmla="*/ 100749 w 373"/>
              <a:gd name="T53" fmla="*/ 112468 h 480"/>
              <a:gd name="T54" fmla="*/ 161427 w 373"/>
              <a:gd name="T55" fmla="*/ 41315 h 480"/>
              <a:gd name="T56" fmla="*/ 182035 w 373"/>
              <a:gd name="T57" fmla="*/ 32134 h 480"/>
              <a:gd name="T58" fmla="*/ 242713 w 373"/>
              <a:gd name="T59" fmla="*/ 32134 h 480"/>
              <a:gd name="T60" fmla="*/ 264466 w 373"/>
              <a:gd name="T61" fmla="*/ 41315 h 480"/>
              <a:gd name="T62" fmla="*/ 325144 w 373"/>
              <a:gd name="T63" fmla="*/ 112468 h 480"/>
              <a:gd name="T64" fmla="*/ 273625 w 373"/>
              <a:gd name="T65" fmla="*/ 112468 h 48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73" h="480">
                <a:moveTo>
                  <a:pt x="18" y="187"/>
                </a:moveTo>
                <a:lnTo>
                  <a:pt x="18" y="187"/>
                </a:lnTo>
                <a:cubicBezTo>
                  <a:pt x="53" y="435"/>
                  <a:pt x="53" y="435"/>
                  <a:pt x="53" y="435"/>
                </a:cubicBezTo>
                <a:cubicBezTo>
                  <a:pt x="53" y="444"/>
                  <a:pt x="106" y="479"/>
                  <a:pt x="186" y="479"/>
                </a:cubicBezTo>
                <a:cubicBezTo>
                  <a:pt x="266" y="479"/>
                  <a:pt x="319" y="444"/>
                  <a:pt x="319" y="435"/>
                </a:cubicBezTo>
                <a:cubicBezTo>
                  <a:pt x="354" y="187"/>
                  <a:pt x="354" y="187"/>
                  <a:pt x="354" y="187"/>
                </a:cubicBezTo>
                <a:cubicBezTo>
                  <a:pt x="310" y="213"/>
                  <a:pt x="247" y="222"/>
                  <a:pt x="186" y="222"/>
                </a:cubicBezTo>
                <a:cubicBezTo>
                  <a:pt x="124" y="222"/>
                  <a:pt x="62" y="213"/>
                  <a:pt x="18" y="187"/>
                </a:cubicBezTo>
                <a:close/>
                <a:moveTo>
                  <a:pt x="266" y="45"/>
                </a:moveTo>
                <a:lnTo>
                  <a:pt x="266" y="45"/>
                </a:lnTo>
                <a:cubicBezTo>
                  <a:pt x="239" y="18"/>
                  <a:pt x="239" y="18"/>
                  <a:pt x="239" y="18"/>
                </a:cubicBezTo>
                <a:cubicBezTo>
                  <a:pt x="239" y="9"/>
                  <a:pt x="231" y="0"/>
                  <a:pt x="212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41" y="0"/>
                  <a:pt x="133" y="9"/>
                  <a:pt x="133" y="18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44" y="53"/>
                  <a:pt x="0" y="81"/>
                  <a:pt x="0" y="107"/>
                </a:cubicBezTo>
                <a:cubicBezTo>
                  <a:pt x="0" y="151"/>
                  <a:pt x="80" y="178"/>
                  <a:pt x="186" y="178"/>
                </a:cubicBezTo>
                <a:cubicBezTo>
                  <a:pt x="292" y="178"/>
                  <a:pt x="372" y="151"/>
                  <a:pt x="372" y="107"/>
                </a:cubicBezTo>
                <a:cubicBezTo>
                  <a:pt x="372" y="81"/>
                  <a:pt x="328" y="53"/>
                  <a:pt x="266" y="45"/>
                </a:cubicBezTo>
                <a:close/>
                <a:moveTo>
                  <a:pt x="239" y="98"/>
                </a:moveTo>
                <a:lnTo>
                  <a:pt x="239" y="98"/>
                </a:lnTo>
                <a:cubicBezTo>
                  <a:pt x="203" y="63"/>
                  <a:pt x="203" y="63"/>
                  <a:pt x="203" y="63"/>
                </a:cubicBezTo>
                <a:cubicBezTo>
                  <a:pt x="168" y="63"/>
                  <a:pt x="168" y="63"/>
                  <a:pt x="168" y="63"/>
                </a:cubicBezTo>
                <a:cubicBezTo>
                  <a:pt x="133" y="98"/>
                  <a:pt x="133" y="98"/>
                  <a:pt x="133" y="98"/>
                </a:cubicBezTo>
                <a:cubicBezTo>
                  <a:pt x="88" y="98"/>
                  <a:pt x="88" y="98"/>
                  <a:pt x="88" y="98"/>
                </a:cubicBezTo>
                <a:cubicBezTo>
                  <a:pt x="88" y="98"/>
                  <a:pt x="141" y="45"/>
                  <a:pt x="141" y="36"/>
                </a:cubicBezTo>
                <a:cubicBezTo>
                  <a:pt x="150" y="28"/>
                  <a:pt x="150" y="28"/>
                  <a:pt x="159" y="2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22" y="28"/>
                  <a:pt x="222" y="28"/>
                  <a:pt x="231" y="36"/>
                </a:cubicBezTo>
                <a:cubicBezTo>
                  <a:pt x="231" y="45"/>
                  <a:pt x="284" y="98"/>
                  <a:pt x="284" y="98"/>
                </a:cubicBezTo>
                <a:lnTo>
                  <a:pt x="239" y="9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2" name="Freeform 143"/>
          <p:cNvSpPr>
            <a:spLocks noChangeArrowheads="1"/>
          </p:cNvSpPr>
          <p:nvPr/>
        </p:nvSpPr>
        <p:spPr bwMode="auto">
          <a:xfrm>
            <a:off x="5417499" y="4013193"/>
            <a:ext cx="242744" cy="249631"/>
          </a:xfrm>
          <a:custGeom>
            <a:avLst/>
            <a:gdLst>
              <a:gd name="T0" fmla="*/ 375543 w 391"/>
              <a:gd name="T1" fmla="*/ 0 h 400"/>
              <a:gd name="T2" fmla="*/ 375543 w 391"/>
              <a:gd name="T3" fmla="*/ 0 h 400"/>
              <a:gd name="T4" fmla="*/ 50378 w 391"/>
              <a:gd name="T5" fmla="*/ 0 h 400"/>
              <a:gd name="T6" fmla="*/ 0 w 391"/>
              <a:gd name="T7" fmla="*/ 61000 h 400"/>
              <a:gd name="T8" fmla="*/ 0 w 391"/>
              <a:gd name="T9" fmla="*/ 398224 h 400"/>
              <a:gd name="T10" fmla="*/ 50378 w 391"/>
              <a:gd name="T11" fmla="*/ 459224 h 400"/>
              <a:gd name="T12" fmla="*/ 396152 w 391"/>
              <a:gd name="T13" fmla="*/ 459224 h 400"/>
              <a:gd name="T14" fmla="*/ 446530 w 391"/>
              <a:gd name="T15" fmla="*/ 398224 h 400"/>
              <a:gd name="T16" fmla="*/ 446530 w 391"/>
              <a:gd name="T17" fmla="*/ 92075 h 400"/>
              <a:gd name="T18" fmla="*/ 375543 w 391"/>
              <a:gd name="T19" fmla="*/ 0 h 400"/>
              <a:gd name="T20" fmla="*/ 334325 w 391"/>
              <a:gd name="T21" fmla="*/ 173792 h 400"/>
              <a:gd name="T22" fmla="*/ 334325 w 391"/>
              <a:gd name="T23" fmla="*/ 173792 h 400"/>
              <a:gd name="T24" fmla="*/ 304556 w 391"/>
              <a:gd name="T25" fmla="*/ 203716 h 400"/>
              <a:gd name="T26" fmla="*/ 141974 w 391"/>
              <a:gd name="T27" fmla="*/ 203716 h 400"/>
              <a:gd name="T28" fmla="*/ 112205 w 391"/>
              <a:gd name="T29" fmla="*/ 173792 h 400"/>
              <a:gd name="T30" fmla="*/ 112205 w 391"/>
              <a:gd name="T31" fmla="*/ 31075 h 400"/>
              <a:gd name="T32" fmla="*/ 334325 w 391"/>
              <a:gd name="T33" fmla="*/ 31075 h 400"/>
              <a:gd name="T34" fmla="*/ 334325 w 391"/>
              <a:gd name="T35" fmla="*/ 173792 h 400"/>
              <a:gd name="T36" fmla="*/ 304556 w 391"/>
              <a:gd name="T37" fmla="*/ 61000 h 400"/>
              <a:gd name="T38" fmla="*/ 304556 w 391"/>
              <a:gd name="T39" fmla="*/ 61000 h 400"/>
              <a:gd name="T40" fmla="*/ 254179 w 391"/>
              <a:gd name="T41" fmla="*/ 61000 h 400"/>
              <a:gd name="T42" fmla="*/ 254179 w 391"/>
              <a:gd name="T43" fmla="*/ 173792 h 400"/>
              <a:gd name="T44" fmla="*/ 304556 w 391"/>
              <a:gd name="T45" fmla="*/ 173792 h 400"/>
              <a:gd name="T46" fmla="*/ 304556 w 391"/>
              <a:gd name="T47" fmla="*/ 61000 h 40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1" h="400">
                <a:moveTo>
                  <a:pt x="328" y="0"/>
                </a:moveTo>
                <a:lnTo>
                  <a:pt x="328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8"/>
                  <a:pt x="0" y="53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2"/>
                  <a:pt x="18" y="399"/>
                  <a:pt x="44" y="399"/>
                </a:cubicBezTo>
                <a:cubicBezTo>
                  <a:pt x="346" y="399"/>
                  <a:pt x="346" y="399"/>
                  <a:pt x="346" y="399"/>
                </a:cubicBezTo>
                <a:cubicBezTo>
                  <a:pt x="373" y="399"/>
                  <a:pt x="390" y="372"/>
                  <a:pt x="390" y="346"/>
                </a:cubicBezTo>
                <a:cubicBezTo>
                  <a:pt x="390" y="80"/>
                  <a:pt x="390" y="80"/>
                  <a:pt x="390" y="80"/>
                </a:cubicBezTo>
                <a:lnTo>
                  <a:pt x="328" y="0"/>
                </a:lnTo>
                <a:close/>
                <a:moveTo>
                  <a:pt x="292" y="151"/>
                </a:moveTo>
                <a:lnTo>
                  <a:pt x="292" y="151"/>
                </a:lnTo>
                <a:cubicBezTo>
                  <a:pt x="292" y="159"/>
                  <a:pt x="284" y="177"/>
                  <a:pt x="266" y="17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07" y="177"/>
                  <a:pt x="98" y="159"/>
                  <a:pt x="98" y="151"/>
                </a:cubicBezTo>
                <a:cubicBezTo>
                  <a:pt x="98" y="27"/>
                  <a:pt x="98" y="27"/>
                  <a:pt x="98" y="27"/>
                </a:cubicBezTo>
                <a:cubicBezTo>
                  <a:pt x="292" y="27"/>
                  <a:pt x="292" y="27"/>
                  <a:pt x="292" y="27"/>
                </a:cubicBezTo>
                <a:lnTo>
                  <a:pt x="292" y="151"/>
                </a:lnTo>
                <a:close/>
                <a:moveTo>
                  <a:pt x="266" y="53"/>
                </a:moveTo>
                <a:lnTo>
                  <a:pt x="266" y="53"/>
                </a:lnTo>
                <a:cubicBezTo>
                  <a:pt x="222" y="53"/>
                  <a:pt x="222" y="53"/>
                  <a:pt x="222" y="53"/>
                </a:cubicBezTo>
                <a:cubicBezTo>
                  <a:pt x="222" y="151"/>
                  <a:pt x="222" y="151"/>
                  <a:pt x="222" y="151"/>
                </a:cubicBezTo>
                <a:cubicBezTo>
                  <a:pt x="266" y="151"/>
                  <a:pt x="266" y="151"/>
                  <a:pt x="266" y="151"/>
                </a:cubicBezTo>
                <a:lnTo>
                  <a:pt x="266" y="53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3" name="Freeform 147"/>
          <p:cNvSpPr>
            <a:spLocks noChangeArrowheads="1"/>
          </p:cNvSpPr>
          <p:nvPr/>
        </p:nvSpPr>
        <p:spPr bwMode="auto">
          <a:xfrm>
            <a:off x="4152990" y="4008028"/>
            <a:ext cx="309887" cy="259960"/>
          </a:xfrm>
          <a:custGeom>
            <a:avLst/>
            <a:gdLst>
              <a:gd name="T0" fmla="*/ 285750 w 498"/>
              <a:gd name="T1" fmla="*/ 0 h 418"/>
              <a:gd name="T2" fmla="*/ 285750 w 498"/>
              <a:gd name="T3" fmla="*/ 0 h 418"/>
              <a:gd name="T4" fmla="*/ 131973 w 498"/>
              <a:gd name="T5" fmla="*/ 131899 h 418"/>
              <a:gd name="T6" fmla="*/ 234108 w 498"/>
              <a:gd name="T7" fmla="*/ 131899 h 418"/>
              <a:gd name="T8" fmla="*/ 234108 w 498"/>
              <a:gd name="T9" fmla="*/ 284444 h 418"/>
              <a:gd name="T10" fmla="*/ 336244 w 498"/>
              <a:gd name="T11" fmla="*/ 284444 h 418"/>
              <a:gd name="T12" fmla="*/ 336244 w 498"/>
              <a:gd name="T13" fmla="*/ 131899 h 418"/>
              <a:gd name="T14" fmla="*/ 437232 w 498"/>
              <a:gd name="T15" fmla="*/ 131899 h 418"/>
              <a:gd name="T16" fmla="*/ 285750 w 498"/>
              <a:gd name="T17" fmla="*/ 0 h 418"/>
              <a:gd name="T18" fmla="*/ 548548 w 498"/>
              <a:gd name="T19" fmla="*/ 324587 h 418"/>
              <a:gd name="T20" fmla="*/ 548548 w 498"/>
              <a:gd name="T21" fmla="*/ 324587 h 418"/>
              <a:gd name="T22" fmla="*/ 457889 w 498"/>
              <a:gd name="T23" fmla="*/ 263798 h 418"/>
              <a:gd name="T24" fmla="*/ 407395 w 498"/>
              <a:gd name="T25" fmla="*/ 263798 h 418"/>
              <a:gd name="T26" fmla="*/ 498054 w 498"/>
              <a:gd name="T27" fmla="*/ 334909 h 418"/>
              <a:gd name="T28" fmla="*/ 397066 w 498"/>
              <a:gd name="T29" fmla="*/ 334909 h 418"/>
              <a:gd name="T30" fmla="*/ 397066 w 498"/>
              <a:gd name="T31" fmla="*/ 345232 h 418"/>
              <a:gd name="T32" fmla="*/ 366081 w 498"/>
              <a:gd name="T33" fmla="*/ 407167 h 418"/>
              <a:gd name="T34" fmla="*/ 204271 w 498"/>
              <a:gd name="T35" fmla="*/ 407167 h 418"/>
              <a:gd name="T36" fmla="*/ 173286 w 498"/>
              <a:gd name="T37" fmla="*/ 345232 h 418"/>
              <a:gd name="T38" fmla="*/ 173286 w 498"/>
              <a:gd name="T39" fmla="*/ 334909 h 418"/>
              <a:gd name="T40" fmla="*/ 71151 w 498"/>
              <a:gd name="T41" fmla="*/ 334909 h 418"/>
              <a:gd name="T42" fmla="*/ 162958 w 498"/>
              <a:gd name="T43" fmla="*/ 263798 h 418"/>
              <a:gd name="T44" fmla="*/ 112464 w 498"/>
              <a:gd name="T45" fmla="*/ 263798 h 418"/>
              <a:gd name="T46" fmla="*/ 20657 w 498"/>
              <a:gd name="T47" fmla="*/ 324587 h 418"/>
              <a:gd name="T48" fmla="*/ 0 w 498"/>
              <a:gd name="T49" fmla="*/ 367024 h 418"/>
              <a:gd name="T50" fmla="*/ 20657 w 498"/>
              <a:gd name="T51" fmla="*/ 457633 h 418"/>
              <a:gd name="T52" fmla="*/ 51642 w 498"/>
              <a:gd name="T53" fmla="*/ 478278 h 418"/>
              <a:gd name="T54" fmla="*/ 518711 w 498"/>
              <a:gd name="T55" fmla="*/ 478278 h 418"/>
              <a:gd name="T56" fmla="*/ 548548 w 498"/>
              <a:gd name="T57" fmla="*/ 457633 h 418"/>
              <a:gd name="T58" fmla="*/ 570352 w 498"/>
              <a:gd name="T59" fmla="*/ 367024 h 418"/>
              <a:gd name="T60" fmla="*/ 548548 w 498"/>
              <a:gd name="T61" fmla="*/ 324587 h 4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4" name="Freeform 148"/>
          <p:cNvSpPr>
            <a:spLocks noChangeArrowheads="1"/>
          </p:cNvSpPr>
          <p:nvPr/>
        </p:nvSpPr>
        <p:spPr bwMode="auto">
          <a:xfrm>
            <a:off x="4767598" y="4008028"/>
            <a:ext cx="309887" cy="259960"/>
          </a:xfrm>
          <a:custGeom>
            <a:avLst/>
            <a:gdLst>
              <a:gd name="T0" fmla="*/ 550802 w 497"/>
              <a:gd name="T1" fmla="*/ 324587 h 418"/>
              <a:gd name="T2" fmla="*/ 550802 w 497"/>
              <a:gd name="T3" fmla="*/ 324587 h 418"/>
              <a:gd name="T4" fmla="*/ 457660 w 497"/>
              <a:gd name="T5" fmla="*/ 263798 h 418"/>
              <a:gd name="T6" fmla="*/ 407064 w 497"/>
              <a:gd name="T7" fmla="*/ 263798 h 418"/>
              <a:gd name="T8" fmla="*/ 499056 w 497"/>
              <a:gd name="T9" fmla="*/ 334909 h 418"/>
              <a:gd name="T10" fmla="*/ 396715 w 497"/>
              <a:gd name="T11" fmla="*/ 334909 h 418"/>
              <a:gd name="T12" fmla="*/ 396715 w 497"/>
              <a:gd name="T13" fmla="*/ 345232 h 418"/>
              <a:gd name="T14" fmla="*/ 366818 w 497"/>
              <a:gd name="T15" fmla="*/ 407167 h 418"/>
              <a:gd name="T16" fmla="*/ 203532 w 497"/>
              <a:gd name="T17" fmla="*/ 407167 h 418"/>
              <a:gd name="T18" fmla="*/ 173635 w 497"/>
              <a:gd name="T19" fmla="*/ 345232 h 418"/>
              <a:gd name="T20" fmla="*/ 173635 w 497"/>
              <a:gd name="T21" fmla="*/ 334909 h 418"/>
              <a:gd name="T22" fmla="*/ 71294 w 497"/>
              <a:gd name="T23" fmla="*/ 334909 h 418"/>
              <a:gd name="T24" fmla="*/ 162136 w 497"/>
              <a:gd name="T25" fmla="*/ 263798 h 418"/>
              <a:gd name="T26" fmla="*/ 111540 w 497"/>
              <a:gd name="T27" fmla="*/ 263798 h 418"/>
              <a:gd name="T28" fmla="*/ 19548 w 497"/>
              <a:gd name="T29" fmla="*/ 324587 h 418"/>
              <a:gd name="T30" fmla="*/ 0 w 497"/>
              <a:gd name="T31" fmla="*/ 367024 h 418"/>
              <a:gd name="T32" fmla="*/ 19548 w 497"/>
              <a:gd name="T33" fmla="*/ 457633 h 418"/>
              <a:gd name="T34" fmla="*/ 50596 w 497"/>
              <a:gd name="T35" fmla="*/ 478278 h 418"/>
              <a:gd name="T36" fmla="*/ 518605 w 497"/>
              <a:gd name="T37" fmla="*/ 478278 h 418"/>
              <a:gd name="T38" fmla="*/ 550802 w 497"/>
              <a:gd name="T39" fmla="*/ 457633 h 418"/>
              <a:gd name="T40" fmla="*/ 570350 w 497"/>
              <a:gd name="T41" fmla="*/ 367024 h 418"/>
              <a:gd name="T42" fmla="*/ 550802 w 497"/>
              <a:gd name="T43" fmla="*/ 324587 h 418"/>
              <a:gd name="T44" fmla="*/ 438112 w 497"/>
              <a:gd name="T45" fmla="*/ 142222 h 418"/>
              <a:gd name="T46" fmla="*/ 438112 w 497"/>
              <a:gd name="T47" fmla="*/ 142222 h 418"/>
              <a:gd name="T48" fmla="*/ 335771 w 497"/>
              <a:gd name="T49" fmla="*/ 142222 h 418"/>
              <a:gd name="T50" fmla="*/ 335771 w 497"/>
              <a:gd name="T51" fmla="*/ 0 h 418"/>
              <a:gd name="T52" fmla="*/ 234579 w 497"/>
              <a:gd name="T53" fmla="*/ 0 h 418"/>
              <a:gd name="T54" fmla="*/ 234579 w 497"/>
              <a:gd name="T55" fmla="*/ 142222 h 418"/>
              <a:gd name="T56" fmla="*/ 132238 w 497"/>
              <a:gd name="T57" fmla="*/ 142222 h 418"/>
              <a:gd name="T58" fmla="*/ 285175 w 497"/>
              <a:gd name="T59" fmla="*/ 284444 h 418"/>
              <a:gd name="T60" fmla="*/ 438112 w 497"/>
              <a:gd name="T61" fmla="*/ 142222 h 4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418">
                <a:moveTo>
                  <a:pt x="479" y="283"/>
                </a:moveTo>
                <a:lnTo>
                  <a:pt x="479" y="283"/>
                </a:lnTo>
                <a:cubicBezTo>
                  <a:pt x="398" y="230"/>
                  <a:pt x="398" y="230"/>
                  <a:pt x="398" y="230"/>
                </a:cubicBezTo>
                <a:cubicBezTo>
                  <a:pt x="354" y="230"/>
                  <a:pt x="354" y="230"/>
                  <a:pt x="354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5" y="292"/>
                  <a:pt x="345" y="292"/>
                  <a:pt x="345" y="292"/>
                </a:cubicBezTo>
                <a:cubicBezTo>
                  <a:pt x="345" y="292"/>
                  <a:pt x="345" y="292"/>
                  <a:pt x="345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7" y="355"/>
                  <a:pt x="177" y="355"/>
                  <a:pt x="177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1" y="230"/>
                  <a:pt x="141" y="230"/>
                  <a:pt x="141" y="230"/>
                </a:cubicBezTo>
                <a:cubicBezTo>
                  <a:pt x="97" y="230"/>
                  <a:pt x="97" y="230"/>
                  <a:pt x="97" y="230"/>
                </a:cubicBezTo>
                <a:cubicBezTo>
                  <a:pt x="17" y="283"/>
                  <a:pt x="17" y="283"/>
                  <a:pt x="17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7" y="399"/>
                  <a:pt x="17" y="399"/>
                  <a:pt x="17" y="399"/>
                </a:cubicBezTo>
                <a:cubicBezTo>
                  <a:pt x="17" y="408"/>
                  <a:pt x="35" y="417"/>
                  <a:pt x="44" y="417"/>
                </a:cubicBezTo>
                <a:cubicBezTo>
                  <a:pt x="451" y="417"/>
                  <a:pt x="451" y="417"/>
                  <a:pt x="451" y="417"/>
                </a:cubicBezTo>
                <a:cubicBezTo>
                  <a:pt x="460" y="417"/>
                  <a:pt x="479" y="408"/>
                  <a:pt x="479" y="399"/>
                </a:cubicBezTo>
                <a:cubicBezTo>
                  <a:pt x="496" y="320"/>
                  <a:pt x="496" y="320"/>
                  <a:pt x="496" y="320"/>
                </a:cubicBezTo>
                <a:cubicBezTo>
                  <a:pt x="496" y="301"/>
                  <a:pt x="487" y="292"/>
                  <a:pt x="479" y="283"/>
                </a:cubicBezTo>
                <a:close/>
                <a:moveTo>
                  <a:pt x="381" y="124"/>
                </a:moveTo>
                <a:lnTo>
                  <a:pt x="381" y="124"/>
                </a:lnTo>
                <a:cubicBezTo>
                  <a:pt x="292" y="124"/>
                  <a:pt x="292" y="124"/>
                  <a:pt x="292" y="124"/>
                </a:cubicBezTo>
                <a:cubicBezTo>
                  <a:pt x="292" y="0"/>
                  <a:pt x="292" y="0"/>
                  <a:pt x="292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04" y="124"/>
                  <a:pt x="204" y="124"/>
                  <a:pt x="204" y="124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248" y="248"/>
                  <a:pt x="248" y="248"/>
                  <a:pt x="248" y="248"/>
                </a:cubicBezTo>
                <a:lnTo>
                  <a:pt x="381" y="12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5" name="Freeform 152"/>
          <p:cNvSpPr>
            <a:spLocks noChangeArrowheads="1"/>
          </p:cNvSpPr>
          <p:nvPr/>
        </p:nvSpPr>
        <p:spPr bwMode="auto">
          <a:xfrm>
            <a:off x="11527429" y="2824290"/>
            <a:ext cx="222947" cy="282341"/>
          </a:xfrm>
          <a:custGeom>
            <a:avLst/>
            <a:gdLst>
              <a:gd name="T0" fmla="*/ 348620 w 355"/>
              <a:gd name="T1" fmla="*/ 0 h 453"/>
              <a:gd name="T2" fmla="*/ 348620 w 355"/>
              <a:gd name="T3" fmla="*/ 0 h 453"/>
              <a:gd name="T4" fmla="*/ 61385 w 355"/>
              <a:gd name="T5" fmla="*/ 0 h 453"/>
              <a:gd name="T6" fmla="*/ 0 w 355"/>
              <a:gd name="T7" fmla="*/ 60921 h 453"/>
              <a:gd name="T8" fmla="*/ 0 w 355"/>
              <a:gd name="T9" fmla="*/ 458630 h 453"/>
              <a:gd name="T10" fmla="*/ 61385 w 355"/>
              <a:gd name="T11" fmla="*/ 519551 h 453"/>
              <a:gd name="T12" fmla="*/ 348620 w 355"/>
              <a:gd name="T13" fmla="*/ 519551 h 453"/>
              <a:gd name="T14" fmla="*/ 410005 w 355"/>
              <a:gd name="T15" fmla="*/ 458630 h 453"/>
              <a:gd name="T16" fmla="*/ 410005 w 355"/>
              <a:gd name="T17" fmla="*/ 60921 h 453"/>
              <a:gd name="T18" fmla="*/ 348620 w 355"/>
              <a:gd name="T19" fmla="*/ 0 h 453"/>
              <a:gd name="T20" fmla="*/ 82233 w 355"/>
              <a:gd name="T21" fmla="*/ 121842 h 453"/>
              <a:gd name="T22" fmla="*/ 82233 w 355"/>
              <a:gd name="T23" fmla="*/ 121842 h 453"/>
              <a:gd name="T24" fmla="*/ 328930 w 355"/>
              <a:gd name="T25" fmla="*/ 121842 h 453"/>
              <a:gd name="T26" fmla="*/ 328930 w 355"/>
              <a:gd name="T27" fmla="*/ 173567 h 453"/>
              <a:gd name="T28" fmla="*/ 82233 w 355"/>
              <a:gd name="T29" fmla="*/ 173567 h 453"/>
              <a:gd name="T30" fmla="*/ 82233 w 355"/>
              <a:gd name="T31" fmla="*/ 121842 h 453"/>
              <a:gd name="T32" fmla="*/ 328930 w 355"/>
              <a:gd name="T33" fmla="*/ 396560 h 453"/>
              <a:gd name="T34" fmla="*/ 328930 w 355"/>
              <a:gd name="T35" fmla="*/ 396560 h 453"/>
              <a:gd name="T36" fmla="*/ 82233 w 355"/>
              <a:gd name="T37" fmla="*/ 396560 h 453"/>
              <a:gd name="T38" fmla="*/ 82233 w 355"/>
              <a:gd name="T39" fmla="*/ 345984 h 453"/>
              <a:gd name="T40" fmla="*/ 328930 w 355"/>
              <a:gd name="T41" fmla="*/ 345984 h 453"/>
              <a:gd name="T42" fmla="*/ 328930 w 355"/>
              <a:gd name="T43" fmla="*/ 396560 h 453"/>
              <a:gd name="T44" fmla="*/ 328930 w 355"/>
              <a:gd name="T45" fmla="*/ 285063 h 453"/>
              <a:gd name="T46" fmla="*/ 328930 w 355"/>
              <a:gd name="T47" fmla="*/ 285063 h 453"/>
              <a:gd name="T48" fmla="*/ 82233 w 355"/>
              <a:gd name="T49" fmla="*/ 285063 h 453"/>
              <a:gd name="T50" fmla="*/ 82233 w 355"/>
              <a:gd name="T51" fmla="*/ 234487 h 453"/>
              <a:gd name="T52" fmla="*/ 328930 w 355"/>
              <a:gd name="T53" fmla="*/ 234487 h 453"/>
              <a:gd name="T54" fmla="*/ 328930 w 355"/>
              <a:gd name="T55" fmla="*/ 285063 h 453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55" h="453"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7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71" y="106"/>
                </a:moveTo>
                <a:lnTo>
                  <a:pt x="71" y="106"/>
                </a:lnTo>
                <a:cubicBezTo>
                  <a:pt x="284" y="106"/>
                  <a:pt x="284" y="106"/>
                  <a:pt x="284" y="106"/>
                </a:cubicBezTo>
                <a:cubicBezTo>
                  <a:pt x="284" y="151"/>
                  <a:pt x="284" y="151"/>
                  <a:pt x="284" y="151"/>
                </a:cubicBezTo>
                <a:cubicBezTo>
                  <a:pt x="71" y="151"/>
                  <a:pt x="71" y="151"/>
                  <a:pt x="71" y="151"/>
                </a:cubicBezTo>
                <a:lnTo>
                  <a:pt x="71" y="106"/>
                </a:lnTo>
                <a:close/>
                <a:moveTo>
                  <a:pt x="284" y="345"/>
                </a:moveTo>
                <a:lnTo>
                  <a:pt x="284" y="345"/>
                </a:lnTo>
                <a:cubicBezTo>
                  <a:pt x="71" y="345"/>
                  <a:pt x="71" y="345"/>
                  <a:pt x="71" y="345"/>
                </a:cubicBezTo>
                <a:cubicBezTo>
                  <a:pt x="71" y="301"/>
                  <a:pt x="71" y="301"/>
                  <a:pt x="71" y="301"/>
                </a:cubicBezTo>
                <a:cubicBezTo>
                  <a:pt x="284" y="301"/>
                  <a:pt x="284" y="301"/>
                  <a:pt x="284" y="301"/>
                </a:cubicBezTo>
                <a:lnTo>
                  <a:pt x="284" y="345"/>
                </a:lnTo>
                <a:close/>
                <a:moveTo>
                  <a:pt x="284" y="248"/>
                </a:moveTo>
                <a:lnTo>
                  <a:pt x="284" y="248"/>
                </a:lnTo>
                <a:cubicBezTo>
                  <a:pt x="71" y="248"/>
                  <a:pt x="71" y="248"/>
                  <a:pt x="71" y="248"/>
                </a:cubicBezTo>
                <a:cubicBezTo>
                  <a:pt x="71" y="204"/>
                  <a:pt x="71" y="204"/>
                  <a:pt x="71" y="204"/>
                </a:cubicBezTo>
                <a:cubicBezTo>
                  <a:pt x="284" y="204"/>
                  <a:pt x="284" y="204"/>
                  <a:pt x="284" y="204"/>
                </a:cubicBezTo>
                <a:lnTo>
                  <a:pt x="284" y="24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6" name="Freeform 153"/>
          <p:cNvSpPr>
            <a:spLocks noChangeArrowheads="1"/>
          </p:cNvSpPr>
          <p:nvPr/>
        </p:nvSpPr>
        <p:spPr bwMode="auto">
          <a:xfrm>
            <a:off x="6015753" y="4017496"/>
            <a:ext cx="275455" cy="234136"/>
          </a:xfrm>
          <a:custGeom>
            <a:avLst/>
            <a:gdLst>
              <a:gd name="T0" fmla="*/ 496559 w 444"/>
              <a:gd name="T1" fmla="*/ 245918 h 374"/>
              <a:gd name="T2" fmla="*/ 496559 w 444"/>
              <a:gd name="T3" fmla="*/ 245918 h 374"/>
              <a:gd name="T4" fmla="*/ 416468 w 444"/>
              <a:gd name="T5" fmla="*/ 32327 h 374"/>
              <a:gd name="T6" fmla="*/ 364982 w 444"/>
              <a:gd name="T7" fmla="*/ 0 h 374"/>
              <a:gd name="T8" fmla="*/ 313495 w 444"/>
              <a:gd name="T9" fmla="*/ 0 h 374"/>
              <a:gd name="T10" fmla="*/ 323793 w 444"/>
              <a:gd name="T11" fmla="*/ 123536 h 374"/>
              <a:gd name="T12" fmla="*/ 395874 w 444"/>
              <a:gd name="T13" fmla="*/ 123536 h 374"/>
              <a:gd name="T14" fmla="*/ 252856 w 444"/>
              <a:gd name="T15" fmla="*/ 245918 h 374"/>
              <a:gd name="T16" fmla="*/ 112126 w 444"/>
              <a:gd name="T17" fmla="*/ 123536 h 374"/>
              <a:gd name="T18" fmla="*/ 183063 w 444"/>
              <a:gd name="T19" fmla="*/ 123536 h 374"/>
              <a:gd name="T20" fmla="*/ 192216 w 444"/>
              <a:gd name="T21" fmla="*/ 0 h 374"/>
              <a:gd name="T22" fmla="*/ 141874 w 444"/>
              <a:gd name="T23" fmla="*/ 0 h 374"/>
              <a:gd name="T24" fmla="*/ 101829 w 444"/>
              <a:gd name="T25" fmla="*/ 32327 h 374"/>
              <a:gd name="T26" fmla="*/ 10297 w 444"/>
              <a:gd name="T27" fmla="*/ 245918 h 374"/>
              <a:gd name="T28" fmla="*/ 0 w 444"/>
              <a:gd name="T29" fmla="*/ 297873 h 374"/>
              <a:gd name="T30" fmla="*/ 20595 w 444"/>
              <a:gd name="T31" fmla="*/ 411018 h 374"/>
              <a:gd name="T32" fmla="*/ 51486 w 444"/>
              <a:gd name="T33" fmla="*/ 430645 h 374"/>
              <a:gd name="T34" fmla="*/ 456514 w 444"/>
              <a:gd name="T35" fmla="*/ 430645 h 374"/>
              <a:gd name="T36" fmla="*/ 487405 w 444"/>
              <a:gd name="T37" fmla="*/ 411018 h 374"/>
              <a:gd name="T38" fmla="*/ 506856 w 444"/>
              <a:gd name="T39" fmla="*/ 297873 h 374"/>
              <a:gd name="T40" fmla="*/ 496559 w 444"/>
              <a:gd name="T41" fmla="*/ 245918 h 374"/>
              <a:gd name="T42" fmla="*/ 466811 w 444"/>
              <a:gd name="T43" fmla="*/ 317500 h 374"/>
              <a:gd name="T44" fmla="*/ 466811 w 444"/>
              <a:gd name="T45" fmla="*/ 317500 h 374"/>
              <a:gd name="T46" fmla="*/ 456514 w 444"/>
              <a:gd name="T47" fmla="*/ 359064 h 374"/>
              <a:gd name="T48" fmla="*/ 425622 w 444"/>
              <a:gd name="T49" fmla="*/ 390236 h 374"/>
              <a:gd name="T50" fmla="*/ 81234 w 444"/>
              <a:gd name="T51" fmla="*/ 390236 h 374"/>
              <a:gd name="T52" fmla="*/ 51486 w 444"/>
              <a:gd name="T53" fmla="*/ 359064 h 374"/>
              <a:gd name="T54" fmla="*/ 51486 w 444"/>
              <a:gd name="T55" fmla="*/ 317500 h 374"/>
              <a:gd name="T56" fmla="*/ 70937 w 444"/>
              <a:gd name="T57" fmla="*/ 287482 h 374"/>
              <a:gd name="T58" fmla="*/ 435919 w 444"/>
              <a:gd name="T59" fmla="*/ 287482 h 374"/>
              <a:gd name="T60" fmla="*/ 466811 w 444"/>
              <a:gd name="T61" fmla="*/ 317500 h 37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44" h="374">
                <a:moveTo>
                  <a:pt x="434" y="213"/>
                </a:moveTo>
                <a:lnTo>
                  <a:pt x="434" y="213"/>
                </a:lnTo>
                <a:cubicBezTo>
                  <a:pt x="364" y="28"/>
                  <a:pt x="364" y="28"/>
                  <a:pt x="364" y="28"/>
                </a:cubicBezTo>
                <a:cubicBezTo>
                  <a:pt x="355" y="10"/>
                  <a:pt x="337" y="0"/>
                  <a:pt x="319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346" y="107"/>
                  <a:pt x="346" y="107"/>
                  <a:pt x="346" y="107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68" y="0"/>
                  <a:pt x="168" y="0"/>
                  <a:pt x="168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7" y="0"/>
                  <a:pt x="89" y="10"/>
                  <a:pt x="89" y="28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9"/>
                  <a:pt x="0" y="258"/>
                </a:cubicBezTo>
                <a:cubicBezTo>
                  <a:pt x="18" y="356"/>
                  <a:pt x="18" y="356"/>
                  <a:pt x="18" y="356"/>
                </a:cubicBezTo>
                <a:cubicBezTo>
                  <a:pt x="18" y="364"/>
                  <a:pt x="36" y="373"/>
                  <a:pt x="45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408" y="373"/>
                  <a:pt x="426" y="364"/>
                  <a:pt x="426" y="356"/>
                </a:cubicBezTo>
                <a:cubicBezTo>
                  <a:pt x="443" y="258"/>
                  <a:pt x="443" y="258"/>
                  <a:pt x="443" y="258"/>
                </a:cubicBezTo>
                <a:cubicBezTo>
                  <a:pt x="443" y="249"/>
                  <a:pt x="443" y="222"/>
                  <a:pt x="434" y="213"/>
                </a:cubicBezTo>
                <a:close/>
                <a:moveTo>
                  <a:pt x="408" y="275"/>
                </a:moveTo>
                <a:lnTo>
                  <a:pt x="408" y="275"/>
                </a:lnTo>
                <a:cubicBezTo>
                  <a:pt x="399" y="311"/>
                  <a:pt x="399" y="311"/>
                  <a:pt x="399" y="311"/>
                </a:cubicBezTo>
                <a:cubicBezTo>
                  <a:pt x="399" y="329"/>
                  <a:pt x="381" y="338"/>
                  <a:pt x="372" y="338"/>
                </a:cubicBezTo>
                <a:cubicBezTo>
                  <a:pt x="71" y="338"/>
                  <a:pt x="71" y="338"/>
                  <a:pt x="71" y="338"/>
                </a:cubicBezTo>
                <a:cubicBezTo>
                  <a:pt x="62" y="338"/>
                  <a:pt x="45" y="329"/>
                  <a:pt x="45" y="311"/>
                </a:cubicBezTo>
                <a:cubicBezTo>
                  <a:pt x="45" y="275"/>
                  <a:pt x="45" y="275"/>
                  <a:pt x="45" y="275"/>
                </a:cubicBezTo>
                <a:cubicBezTo>
                  <a:pt x="36" y="266"/>
                  <a:pt x="45" y="249"/>
                  <a:pt x="62" y="249"/>
                </a:cubicBezTo>
                <a:cubicBezTo>
                  <a:pt x="381" y="249"/>
                  <a:pt x="381" y="249"/>
                  <a:pt x="381" y="249"/>
                </a:cubicBezTo>
                <a:cubicBezTo>
                  <a:pt x="399" y="249"/>
                  <a:pt x="408" y="266"/>
                  <a:pt x="408" y="27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7" name="Freeform 165"/>
          <p:cNvSpPr>
            <a:spLocks noChangeArrowheads="1"/>
          </p:cNvSpPr>
          <p:nvPr/>
        </p:nvSpPr>
        <p:spPr bwMode="auto">
          <a:xfrm>
            <a:off x="3504811" y="4084053"/>
            <a:ext cx="307304" cy="208312"/>
          </a:xfrm>
          <a:custGeom>
            <a:avLst/>
            <a:gdLst>
              <a:gd name="T0" fmla="*/ 393410 w 497"/>
              <a:gd name="T1" fmla="*/ 60419 h 337"/>
              <a:gd name="T2" fmla="*/ 110611 w 497"/>
              <a:gd name="T3" fmla="*/ 60419 h 337"/>
              <a:gd name="T4" fmla="*/ 110611 w 497"/>
              <a:gd name="T5" fmla="*/ 0 h 337"/>
              <a:gd name="T6" fmla="*/ 0 w 497"/>
              <a:gd name="T7" fmla="*/ 100319 h 337"/>
              <a:gd name="T8" fmla="*/ 110611 w 497"/>
              <a:gd name="T9" fmla="*/ 192657 h 337"/>
              <a:gd name="T10" fmla="*/ 110611 w 497"/>
              <a:gd name="T11" fmla="*/ 141358 h 337"/>
              <a:gd name="T12" fmla="*/ 393410 w 497"/>
              <a:gd name="T13" fmla="*/ 141358 h 337"/>
              <a:gd name="T14" fmla="*/ 393410 w 497"/>
              <a:gd name="T15" fmla="*/ 60419 h 337"/>
              <a:gd name="T16" fmla="*/ 565598 w 497"/>
              <a:gd name="T17" fmla="*/ 292976 h 337"/>
              <a:gd name="T18" fmla="*/ 453847 w 497"/>
              <a:gd name="T19" fmla="*/ 201777 h 337"/>
              <a:gd name="T20" fmla="*/ 453847 w 497"/>
              <a:gd name="T21" fmla="*/ 253077 h 337"/>
              <a:gd name="T22" fmla="*/ 171048 w 497"/>
              <a:gd name="T23" fmla="*/ 253077 h 337"/>
              <a:gd name="T24" fmla="*/ 171048 w 497"/>
              <a:gd name="T25" fmla="*/ 332876 h 337"/>
              <a:gd name="T26" fmla="*/ 453847 w 497"/>
              <a:gd name="T27" fmla="*/ 332876 h 337"/>
              <a:gd name="T28" fmla="*/ 453847 w 497"/>
              <a:gd name="T29" fmla="*/ 383035 h 337"/>
              <a:gd name="T30" fmla="*/ 565598 w 497"/>
              <a:gd name="T31" fmla="*/ 292976 h 33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97" h="337">
                <a:moveTo>
                  <a:pt x="345" y="53"/>
                </a:moveTo>
                <a:lnTo>
                  <a:pt x="97" y="53"/>
                </a:lnTo>
                <a:lnTo>
                  <a:pt x="97" y="0"/>
                </a:lnTo>
                <a:lnTo>
                  <a:pt x="0" y="88"/>
                </a:lnTo>
                <a:lnTo>
                  <a:pt x="97" y="169"/>
                </a:lnTo>
                <a:lnTo>
                  <a:pt x="97" y="124"/>
                </a:lnTo>
                <a:lnTo>
                  <a:pt x="345" y="124"/>
                </a:lnTo>
                <a:lnTo>
                  <a:pt x="345" y="53"/>
                </a:lnTo>
                <a:close/>
                <a:moveTo>
                  <a:pt x="496" y="257"/>
                </a:moveTo>
                <a:lnTo>
                  <a:pt x="398" y="177"/>
                </a:lnTo>
                <a:lnTo>
                  <a:pt x="398" y="222"/>
                </a:lnTo>
                <a:lnTo>
                  <a:pt x="150" y="222"/>
                </a:lnTo>
                <a:lnTo>
                  <a:pt x="150" y="292"/>
                </a:lnTo>
                <a:lnTo>
                  <a:pt x="398" y="292"/>
                </a:lnTo>
                <a:lnTo>
                  <a:pt x="398" y="336"/>
                </a:lnTo>
                <a:lnTo>
                  <a:pt x="496" y="25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8" name="Freeform 10"/>
          <p:cNvSpPr>
            <a:spLocks noChangeArrowheads="1"/>
          </p:cNvSpPr>
          <p:nvPr/>
        </p:nvSpPr>
        <p:spPr bwMode="auto">
          <a:xfrm>
            <a:off x="10359330" y="2131349"/>
            <a:ext cx="308165" cy="307304"/>
          </a:xfrm>
          <a:custGeom>
            <a:avLst/>
            <a:gdLst>
              <a:gd name="T0" fmla="*/ 284163 w 480"/>
              <a:gd name="T1" fmla="*/ 0 h 479"/>
              <a:gd name="T2" fmla="*/ 284163 w 480"/>
              <a:gd name="T3" fmla="*/ 0 h 479"/>
              <a:gd name="T4" fmla="*/ 0 w 480"/>
              <a:gd name="T5" fmla="*/ 282777 h 479"/>
              <a:gd name="T6" fmla="*/ 284163 w 480"/>
              <a:gd name="T7" fmla="*/ 565554 h 479"/>
              <a:gd name="T8" fmla="*/ 567141 w 480"/>
              <a:gd name="T9" fmla="*/ 282777 h 479"/>
              <a:gd name="T10" fmla="*/ 284163 w 480"/>
              <a:gd name="T11" fmla="*/ 0 h 479"/>
              <a:gd name="T12" fmla="*/ 430980 w 480"/>
              <a:gd name="T13" fmla="*/ 136064 h 479"/>
              <a:gd name="T14" fmla="*/ 430980 w 480"/>
              <a:gd name="T15" fmla="*/ 136064 h 479"/>
              <a:gd name="T16" fmla="*/ 73409 w 480"/>
              <a:gd name="T17" fmla="*/ 282777 h 479"/>
              <a:gd name="T18" fmla="*/ 73409 w 480"/>
              <a:gd name="T19" fmla="*/ 282777 h 479"/>
              <a:gd name="T20" fmla="*/ 284163 w 480"/>
              <a:gd name="T21" fmla="*/ 73356 h 479"/>
              <a:gd name="T22" fmla="*/ 420324 w 480"/>
              <a:gd name="T23" fmla="*/ 114767 h 479"/>
              <a:gd name="T24" fmla="*/ 116033 w 480"/>
              <a:gd name="T25" fmla="*/ 418841 h 479"/>
              <a:gd name="T26" fmla="*/ 73409 w 480"/>
              <a:gd name="T27" fmla="*/ 282777 h 479"/>
              <a:gd name="T28" fmla="*/ 126689 w 480"/>
              <a:gd name="T29" fmla="*/ 440138 h 479"/>
              <a:gd name="T30" fmla="*/ 126689 w 480"/>
              <a:gd name="T31" fmla="*/ 440138 h 479"/>
              <a:gd name="T32" fmla="*/ 284163 w 480"/>
              <a:gd name="T33" fmla="*/ 502846 h 479"/>
              <a:gd name="T34" fmla="*/ 284163 w 480"/>
              <a:gd name="T35" fmla="*/ 502846 h 479"/>
              <a:gd name="T36" fmla="*/ 146817 w 480"/>
              <a:gd name="T37" fmla="*/ 450787 h 479"/>
              <a:gd name="T38" fmla="*/ 451108 w 480"/>
              <a:gd name="T39" fmla="*/ 146713 h 479"/>
              <a:gd name="T40" fmla="*/ 493732 w 480"/>
              <a:gd name="T41" fmla="*/ 282777 h 479"/>
              <a:gd name="T42" fmla="*/ 284163 w 480"/>
              <a:gd name="T43" fmla="*/ 502846 h 47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80" h="479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6"/>
                  <a:pt x="0" y="239"/>
                </a:cubicBezTo>
                <a:cubicBezTo>
                  <a:pt x="0" y="372"/>
                  <a:pt x="107" y="478"/>
                  <a:pt x="240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72" y="0"/>
                  <a:pt x="240" y="0"/>
                </a:cubicBezTo>
                <a:close/>
                <a:moveTo>
                  <a:pt x="364" y="115"/>
                </a:moveTo>
                <a:lnTo>
                  <a:pt x="364" y="115"/>
                </a:lnTo>
                <a:close/>
                <a:moveTo>
                  <a:pt x="62" y="239"/>
                </a:moveTo>
                <a:lnTo>
                  <a:pt x="62" y="239"/>
                </a:lnTo>
                <a:cubicBezTo>
                  <a:pt x="62" y="141"/>
                  <a:pt x="142" y="62"/>
                  <a:pt x="240" y="62"/>
                </a:cubicBezTo>
                <a:cubicBezTo>
                  <a:pt x="284" y="62"/>
                  <a:pt x="319" y="79"/>
                  <a:pt x="355" y="97"/>
                </a:cubicBezTo>
                <a:cubicBezTo>
                  <a:pt x="98" y="354"/>
                  <a:pt x="98" y="354"/>
                  <a:pt x="98" y="354"/>
                </a:cubicBezTo>
                <a:cubicBezTo>
                  <a:pt x="71" y="328"/>
                  <a:pt x="62" y="283"/>
                  <a:pt x="62" y="239"/>
                </a:cubicBezTo>
                <a:close/>
                <a:moveTo>
                  <a:pt x="107" y="372"/>
                </a:moveTo>
                <a:lnTo>
                  <a:pt x="107" y="372"/>
                </a:lnTo>
                <a:close/>
                <a:moveTo>
                  <a:pt x="240" y="425"/>
                </a:moveTo>
                <a:lnTo>
                  <a:pt x="240" y="425"/>
                </a:lnTo>
                <a:cubicBezTo>
                  <a:pt x="195" y="425"/>
                  <a:pt x="160" y="407"/>
                  <a:pt x="124" y="381"/>
                </a:cubicBezTo>
                <a:cubicBezTo>
                  <a:pt x="381" y="124"/>
                  <a:pt x="381" y="124"/>
                  <a:pt x="381" y="124"/>
                </a:cubicBezTo>
                <a:cubicBezTo>
                  <a:pt x="408" y="159"/>
                  <a:pt x="417" y="194"/>
                  <a:pt x="417" y="239"/>
                </a:cubicBezTo>
                <a:cubicBezTo>
                  <a:pt x="417" y="345"/>
                  <a:pt x="337" y="425"/>
                  <a:pt x="240" y="42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99" name="Freeform 14"/>
          <p:cNvSpPr>
            <a:spLocks noChangeArrowheads="1"/>
          </p:cNvSpPr>
          <p:nvPr/>
        </p:nvSpPr>
        <p:spPr bwMode="auto">
          <a:xfrm>
            <a:off x="11472339" y="836712"/>
            <a:ext cx="268568" cy="268568"/>
          </a:xfrm>
          <a:custGeom>
            <a:avLst/>
            <a:gdLst>
              <a:gd name="T0" fmla="*/ 241725 w 418"/>
              <a:gd name="T1" fmla="*/ 0 h 417"/>
              <a:gd name="T2" fmla="*/ 241725 w 418"/>
              <a:gd name="T3" fmla="*/ 0 h 417"/>
              <a:gd name="T4" fmla="*/ 0 w 418"/>
              <a:gd name="T5" fmla="*/ 242305 h 417"/>
              <a:gd name="T6" fmla="*/ 241725 w 418"/>
              <a:gd name="T7" fmla="*/ 494112 h 417"/>
              <a:gd name="T8" fmla="*/ 494115 w 418"/>
              <a:gd name="T9" fmla="*/ 242305 h 417"/>
              <a:gd name="T10" fmla="*/ 241725 w 418"/>
              <a:gd name="T11" fmla="*/ 0 h 417"/>
              <a:gd name="T12" fmla="*/ 272533 w 418"/>
              <a:gd name="T13" fmla="*/ 273187 h 417"/>
              <a:gd name="T14" fmla="*/ 272533 w 418"/>
              <a:gd name="T15" fmla="*/ 273187 h 417"/>
              <a:gd name="T16" fmla="*/ 272533 w 418"/>
              <a:gd name="T17" fmla="*/ 389588 h 417"/>
              <a:gd name="T18" fmla="*/ 209732 w 418"/>
              <a:gd name="T19" fmla="*/ 389588 h 417"/>
              <a:gd name="T20" fmla="*/ 209732 w 418"/>
              <a:gd name="T21" fmla="*/ 273187 h 417"/>
              <a:gd name="T22" fmla="*/ 93609 w 418"/>
              <a:gd name="T23" fmla="*/ 273187 h 417"/>
              <a:gd name="T24" fmla="*/ 93609 w 418"/>
              <a:gd name="T25" fmla="*/ 210235 h 417"/>
              <a:gd name="T26" fmla="*/ 209732 w 418"/>
              <a:gd name="T27" fmla="*/ 210235 h 417"/>
              <a:gd name="T28" fmla="*/ 209732 w 418"/>
              <a:gd name="T29" fmla="*/ 93834 h 417"/>
              <a:gd name="T30" fmla="*/ 272533 w 418"/>
              <a:gd name="T31" fmla="*/ 93834 h 417"/>
              <a:gd name="T32" fmla="*/ 272533 w 418"/>
              <a:gd name="T33" fmla="*/ 210235 h 417"/>
              <a:gd name="T34" fmla="*/ 387472 w 418"/>
              <a:gd name="T35" fmla="*/ 210235 h 417"/>
              <a:gd name="T36" fmla="*/ 387472 w 418"/>
              <a:gd name="T37" fmla="*/ 273187 h 417"/>
              <a:gd name="T38" fmla="*/ 272533 w 418"/>
              <a:gd name="T39" fmla="*/ 273187 h 41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8" y="0"/>
                  <a:pt x="0" y="88"/>
                  <a:pt x="0" y="204"/>
                </a:cubicBezTo>
                <a:cubicBezTo>
                  <a:pt x="0" y="319"/>
                  <a:pt x="88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230" y="230"/>
                </a:moveTo>
                <a:lnTo>
                  <a:pt x="230" y="230"/>
                </a:lnTo>
                <a:cubicBezTo>
                  <a:pt x="230" y="328"/>
                  <a:pt x="230" y="328"/>
                  <a:pt x="230" y="328"/>
                </a:cubicBezTo>
                <a:cubicBezTo>
                  <a:pt x="177" y="328"/>
                  <a:pt x="177" y="328"/>
                  <a:pt x="177" y="328"/>
                </a:cubicBezTo>
                <a:cubicBezTo>
                  <a:pt x="177" y="230"/>
                  <a:pt x="177" y="230"/>
                  <a:pt x="177" y="230"/>
                </a:cubicBezTo>
                <a:cubicBezTo>
                  <a:pt x="79" y="230"/>
                  <a:pt x="79" y="230"/>
                  <a:pt x="79" y="230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177" y="177"/>
                  <a:pt x="177" y="177"/>
                  <a:pt x="177" y="177"/>
                </a:cubicBezTo>
                <a:cubicBezTo>
                  <a:pt x="177" y="79"/>
                  <a:pt x="177" y="79"/>
                  <a:pt x="177" y="79"/>
                </a:cubicBezTo>
                <a:cubicBezTo>
                  <a:pt x="230" y="79"/>
                  <a:pt x="230" y="79"/>
                  <a:pt x="230" y="79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327" y="177"/>
                  <a:pt x="327" y="177"/>
                  <a:pt x="327" y="177"/>
                </a:cubicBezTo>
                <a:cubicBezTo>
                  <a:pt x="327" y="230"/>
                  <a:pt x="327" y="230"/>
                  <a:pt x="327" y="230"/>
                </a:cubicBezTo>
                <a:lnTo>
                  <a:pt x="230" y="23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0" name="Freeform 43"/>
          <p:cNvSpPr>
            <a:spLocks noChangeArrowheads="1"/>
          </p:cNvSpPr>
          <p:nvPr/>
        </p:nvSpPr>
        <p:spPr bwMode="auto">
          <a:xfrm>
            <a:off x="10393762" y="893525"/>
            <a:ext cx="239301" cy="246188"/>
          </a:xfrm>
          <a:custGeom>
            <a:avLst/>
            <a:gdLst>
              <a:gd name="T0" fmla="*/ 0 w 373"/>
              <a:gd name="T1" fmla="*/ 0 h 382"/>
              <a:gd name="T2" fmla="*/ 0 w 373"/>
              <a:gd name="T3" fmla="*/ 0 h 382"/>
              <a:gd name="T4" fmla="*/ 0 w 373"/>
              <a:gd name="T5" fmla="*/ 73690 h 382"/>
              <a:gd name="T6" fmla="*/ 377433 w 373"/>
              <a:gd name="T7" fmla="*/ 452836 h 382"/>
              <a:gd name="T8" fmla="*/ 440142 w 373"/>
              <a:gd name="T9" fmla="*/ 452836 h 382"/>
              <a:gd name="T10" fmla="*/ 0 w 373"/>
              <a:gd name="T11" fmla="*/ 0 h 382"/>
              <a:gd name="T12" fmla="*/ 0 w 373"/>
              <a:gd name="T13" fmla="*/ 136683 h 382"/>
              <a:gd name="T14" fmla="*/ 0 w 373"/>
              <a:gd name="T15" fmla="*/ 136683 h 382"/>
              <a:gd name="T16" fmla="*/ 0 w 373"/>
              <a:gd name="T17" fmla="*/ 210373 h 382"/>
              <a:gd name="T18" fmla="*/ 231903 w 373"/>
              <a:gd name="T19" fmla="*/ 452836 h 382"/>
              <a:gd name="T20" fmla="*/ 305260 w 373"/>
              <a:gd name="T21" fmla="*/ 452836 h 382"/>
              <a:gd name="T22" fmla="*/ 0 w 373"/>
              <a:gd name="T23" fmla="*/ 136683 h 382"/>
              <a:gd name="T24" fmla="*/ 63892 w 373"/>
              <a:gd name="T25" fmla="*/ 316154 h 382"/>
              <a:gd name="T26" fmla="*/ 63892 w 373"/>
              <a:gd name="T27" fmla="*/ 316154 h 382"/>
              <a:gd name="T28" fmla="*/ 0 w 373"/>
              <a:gd name="T29" fmla="*/ 379147 h 382"/>
              <a:gd name="T30" fmla="*/ 63892 w 373"/>
              <a:gd name="T31" fmla="*/ 452836 h 382"/>
              <a:gd name="T32" fmla="*/ 126600 w 373"/>
              <a:gd name="T33" fmla="*/ 379147 h 382"/>
              <a:gd name="T34" fmla="*/ 63892 w 373"/>
              <a:gd name="T35" fmla="*/ 316154 h 38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73" h="382">
                <a:moveTo>
                  <a:pt x="0" y="0"/>
                </a:moveTo>
                <a:lnTo>
                  <a:pt x="0" y="0"/>
                </a:lnTo>
                <a:cubicBezTo>
                  <a:pt x="0" y="62"/>
                  <a:pt x="0" y="62"/>
                  <a:pt x="0" y="62"/>
                </a:cubicBezTo>
                <a:cubicBezTo>
                  <a:pt x="178" y="62"/>
                  <a:pt x="319" y="204"/>
                  <a:pt x="319" y="381"/>
                </a:cubicBezTo>
                <a:cubicBezTo>
                  <a:pt x="372" y="381"/>
                  <a:pt x="372" y="381"/>
                  <a:pt x="372" y="381"/>
                </a:cubicBezTo>
                <a:cubicBezTo>
                  <a:pt x="372" y="168"/>
                  <a:pt x="205" y="0"/>
                  <a:pt x="0" y="0"/>
                </a:cubicBezTo>
                <a:close/>
                <a:moveTo>
                  <a:pt x="0" y="115"/>
                </a:moveTo>
                <a:lnTo>
                  <a:pt x="0" y="115"/>
                </a:lnTo>
                <a:cubicBezTo>
                  <a:pt x="0" y="177"/>
                  <a:pt x="0" y="177"/>
                  <a:pt x="0" y="177"/>
                </a:cubicBezTo>
                <a:cubicBezTo>
                  <a:pt x="107" y="177"/>
                  <a:pt x="196" y="266"/>
                  <a:pt x="196" y="381"/>
                </a:cubicBezTo>
                <a:cubicBezTo>
                  <a:pt x="258" y="381"/>
                  <a:pt x="258" y="381"/>
                  <a:pt x="258" y="381"/>
                </a:cubicBezTo>
                <a:cubicBezTo>
                  <a:pt x="258" y="230"/>
                  <a:pt x="142" y="115"/>
                  <a:pt x="0" y="115"/>
                </a:cubicBezTo>
                <a:close/>
                <a:moveTo>
                  <a:pt x="54" y="266"/>
                </a:moveTo>
                <a:lnTo>
                  <a:pt x="54" y="266"/>
                </a:lnTo>
                <a:cubicBezTo>
                  <a:pt x="27" y="266"/>
                  <a:pt x="0" y="293"/>
                  <a:pt x="0" y="319"/>
                </a:cubicBezTo>
                <a:cubicBezTo>
                  <a:pt x="0" y="355"/>
                  <a:pt x="27" y="381"/>
                  <a:pt x="54" y="381"/>
                </a:cubicBezTo>
                <a:cubicBezTo>
                  <a:pt x="89" y="381"/>
                  <a:pt x="107" y="355"/>
                  <a:pt x="107" y="319"/>
                </a:cubicBezTo>
                <a:cubicBezTo>
                  <a:pt x="107" y="293"/>
                  <a:pt x="89" y="266"/>
                  <a:pt x="54" y="26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1" name="Freeform 95"/>
          <p:cNvSpPr>
            <a:spLocks noChangeArrowheads="1"/>
          </p:cNvSpPr>
          <p:nvPr/>
        </p:nvSpPr>
        <p:spPr bwMode="auto">
          <a:xfrm>
            <a:off x="10364495" y="2787276"/>
            <a:ext cx="297836" cy="264264"/>
          </a:xfrm>
          <a:custGeom>
            <a:avLst/>
            <a:gdLst>
              <a:gd name="T0" fmla="*/ 305549 w 462"/>
              <a:gd name="T1" fmla="*/ 0 h 409"/>
              <a:gd name="T2" fmla="*/ 305549 w 462"/>
              <a:gd name="T3" fmla="*/ 0 h 409"/>
              <a:gd name="T4" fmla="*/ 73712 w 462"/>
              <a:gd name="T5" fmla="*/ 244277 h 409"/>
              <a:gd name="T6" fmla="*/ 0 w 462"/>
              <a:gd name="T7" fmla="*/ 244277 h 409"/>
              <a:gd name="T8" fmla="*/ 105813 w 462"/>
              <a:gd name="T9" fmla="*/ 359861 h 409"/>
              <a:gd name="T10" fmla="*/ 211625 w 462"/>
              <a:gd name="T11" fmla="*/ 244277 h 409"/>
              <a:gd name="T12" fmla="*/ 126024 w 462"/>
              <a:gd name="T13" fmla="*/ 244277 h 409"/>
              <a:gd name="T14" fmla="*/ 305549 w 462"/>
              <a:gd name="T15" fmla="*/ 63154 h 409"/>
              <a:gd name="T16" fmla="*/ 494585 w 462"/>
              <a:gd name="T17" fmla="*/ 244277 h 409"/>
              <a:gd name="T18" fmla="*/ 305549 w 462"/>
              <a:gd name="T19" fmla="*/ 433740 h 409"/>
              <a:gd name="T20" fmla="*/ 200925 w 462"/>
              <a:gd name="T21" fmla="*/ 390843 h 409"/>
              <a:gd name="T22" fmla="*/ 158125 w 462"/>
              <a:gd name="T23" fmla="*/ 433740 h 409"/>
              <a:gd name="T24" fmla="*/ 305549 w 462"/>
              <a:gd name="T25" fmla="*/ 486170 h 409"/>
              <a:gd name="T26" fmla="*/ 548086 w 462"/>
              <a:gd name="T27" fmla="*/ 244277 h 409"/>
              <a:gd name="T28" fmla="*/ 305549 w 462"/>
              <a:gd name="T29" fmla="*/ 0 h 409"/>
              <a:gd name="T30" fmla="*/ 285338 w 462"/>
              <a:gd name="T31" fmla="*/ 116776 h 409"/>
              <a:gd name="T32" fmla="*/ 285338 w 462"/>
              <a:gd name="T33" fmla="*/ 116776 h 409"/>
              <a:gd name="T34" fmla="*/ 285338 w 462"/>
              <a:gd name="T35" fmla="*/ 253810 h 409"/>
              <a:gd name="T36" fmla="*/ 379261 w 462"/>
              <a:gd name="T37" fmla="*/ 349137 h 409"/>
              <a:gd name="T38" fmla="*/ 411362 w 462"/>
              <a:gd name="T39" fmla="*/ 316964 h 409"/>
              <a:gd name="T40" fmla="*/ 326949 w 462"/>
              <a:gd name="T41" fmla="*/ 244277 h 409"/>
              <a:gd name="T42" fmla="*/ 326949 w 462"/>
              <a:gd name="T43" fmla="*/ 116776 h 409"/>
              <a:gd name="T44" fmla="*/ 285338 w 462"/>
              <a:gd name="T45" fmla="*/ 116776 h 40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62" h="409">
                <a:moveTo>
                  <a:pt x="257" y="0"/>
                </a:moveTo>
                <a:lnTo>
                  <a:pt x="257" y="0"/>
                </a:lnTo>
                <a:cubicBezTo>
                  <a:pt x="151" y="0"/>
                  <a:pt x="62" y="89"/>
                  <a:pt x="62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89" y="302"/>
                  <a:pt x="89" y="302"/>
                  <a:pt x="89" y="302"/>
                </a:cubicBezTo>
                <a:cubicBezTo>
                  <a:pt x="178" y="205"/>
                  <a:pt x="178" y="205"/>
                  <a:pt x="178" y="205"/>
                </a:cubicBezTo>
                <a:cubicBezTo>
                  <a:pt x="106" y="205"/>
                  <a:pt x="106" y="205"/>
                  <a:pt x="106" y="205"/>
                </a:cubicBezTo>
                <a:cubicBezTo>
                  <a:pt x="115" y="124"/>
                  <a:pt x="178" y="53"/>
                  <a:pt x="257" y="53"/>
                </a:cubicBezTo>
                <a:cubicBezTo>
                  <a:pt x="346" y="53"/>
                  <a:pt x="416" y="124"/>
                  <a:pt x="416" y="205"/>
                </a:cubicBezTo>
                <a:cubicBezTo>
                  <a:pt x="416" y="293"/>
                  <a:pt x="346" y="364"/>
                  <a:pt x="257" y="364"/>
                </a:cubicBezTo>
                <a:cubicBezTo>
                  <a:pt x="231" y="364"/>
                  <a:pt x="196" y="346"/>
                  <a:pt x="169" y="328"/>
                </a:cubicBezTo>
                <a:cubicBezTo>
                  <a:pt x="133" y="364"/>
                  <a:pt x="133" y="364"/>
                  <a:pt x="133" y="364"/>
                </a:cubicBezTo>
                <a:cubicBezTo>
                  <a:pt x="169" y="391"/>
                  <a:pt x="213" y="408"/>
                  <a:pt x="257" y="408"/>
                </a:cubicBezTo>
                <a:cubicBezTo>
                  <a:pt x="372" y="408"/>
                  <a:pt x="461" y="319"/>
                  <a:pt x="461" y="205"/>
                </a:cubicBezTo>
                <a:cubicBezTo>
                  <a:pt x="461" y="98"/>
                  <a:pt x="372" y="0"/>
                  <a:pt x="257" y="0"/>
                </a:cubicBezTo>
                <a:close/>
                <a:moveTo>
                  <a:pt x="240" y="98"/>
                </a:moveTo>
                <a:lnTo>
                  <a:pt x="240" y="98"/>
                </a:lnTo>
                <a:cubicBezTo>
                  <a:pt x="240" y="213"/>
                  <a:pt x="240" y="213"/>
                  <a:pt x="240" y="213"/>
                </a:cubicBezTo>
                <a:cubicBezTo>
                  <a:pt x="319" y="293"/>
                  <a:pt x="319" y="293"/>
                  <a:pt x="319" y="293"/>
                </a:cubicBezTo>
                <a:cubicBezTo>
                  <a:pt x="346" y="266"/>
                  <a:pt x="346" y="266"/>
                  <a:pt x="346" y="266"/>
                </a:cubicBezTo>
                <a:cubicBezTo>
                  <a:pt x="275" y="205"/>
                  <a:pt x="275" y="205"/>
                  <a:pt x="275" y="205"/>
                </a:cubicBezTo>
                <a:cubicBezTo>
                  <a:pt x="275" y="98"/>
                  <a:pt x="275" y="98"/>
                  <a:pt x="275" y="98"/>
                </a:cubicBezTo>
                <a:lnTo>
                  <a:pt x="240" y="9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2" name="Freeform 125"/>
          <p:cNvSpPr>
            <a:spLocks noChangeArrowheads="1"/>
          </p:cNvSpPr>
          <p:nvPr/>
        </p:nvSpPr>
        <p:spPr bwMode="auto">
          <a:xfrm>
            <a:off x="10371381" y="1506413"/>
            <a:ext cx="284063" cy="291809"/>
          </a:xfrm>
          <a:custGeom>
            <a:avLst/>
            <a:gdLst>
              <a:gd name="T0" fmla="*/ 469722 w 445"/>
              <a:gd name="T1" fmla="*/ 0 h 453"/>
              <a:gd name="T2" fmla="*/ 469722 w 445"/>
              <a:gd name="T3" fmla="*/ 0 h 453"/>
              <a:gd name="T4" fmla="*/ 198955 w 445"/>
              <a:gd name="T5" fmla="*/ 0 h 453"/>
              <a:gd name="T6" fmla="*/ 145979 w 445"/>
              <a:gd name="T7" fmla="*/ 62964 h 453"/>
              <a:gd name="T8" fmla="*/ 145979 w 445"/>
              <a:gd name="T9" fmla="*/ 147311 h 453"/>
              <a:gd name="T10" fmla="*/ 198955 w 445"/>
              <a:gd name="T11" fmla="*/ 147311 h 453"/>
              <a:gd name="T12" fmla="*/ 198955 w 445"/>
              <a:gd name="T13" fmla="*/ 62964 h 453"/>
              <a:gd name="T14" fmla="*/ 469722 w 445"/>
              <a:gd name="T15" fmla="*/ 62964 h 453"/>
              <a:gd name="T16" fmla="*/ 469722 w 445"/>
              <a:gd name="T17" fmla="*/ 474010 h 453"/>
              <a:gd name="T18" fmla="*/ 198955 w 445"/>
              <a:gd name="T19" fmla="*/ 474010 h 453"/>
              <a:gd name="T20" fmla="*/ 198955 w 445"/>
              <a:gd name="T21" fmla="*/ 411046 h 453"/>
              <a:gd name="T22" fmla="*/ 145979 w 445"/>
              <a:gd name="T23" fmla="*/ 411046 h 453"/>
              <a:gd name="T24" fmla="*/ 145979 w 445"/>
              <a:gd name="T25" fmla="*/ 474010 h 453"/>
              <a:gd name="T26" fmla="*/ 198955 w 445"/>
              <a:gd name="T27" fmla="*/ 536974 h 453"/>
              <a:gd name="T28" fmla="*/ 469722 w 445"/>
              <a:gd name="T29" fmla="*/ 536974 h 453"/>
              <a:gd name="T30" fmla="*/ 522698 w 445"/>
              <a:gd name="T31" fmla="*/ 474010 h 453"/>
              <a:gd name="T32" fmla="*/ 522698 w 445"/>
              <a:gd name="T33" fmla="*/ 62964 h 453"/>
              <a:gd name="T34" fmla="*/ 469722 w 445"/>
              <a:gd name="T35" fmla="*/ 0 h 453"/>
              <a:gd name="T36" fmla="*/ 261349 w 445"/>
              <a:gd name="T37" fmla="*/ 400355 h 453"/>
              <a:gd name="T38" fmla="*/ 261349 w 445"/>
              <a:gd name="T39" fmla="*/ 400355 h 453"/>
              <a:gd name="T40" fmla="*/ 375542 w 445"/>
              <a:gd name="T41" fmla="*/ 283931 h 453"/>
              <a:gd name="T42" fmla="*/ 261349 w 445"/>
              <a:gd name="T43" fmla="*/ 168695 h 453"/>
              <a:gd name="T44" fmla="*/ 261349 w 445"/>
              <a:gd name="T45" fmla="*/ 242351 h 453"/>
              <a:gd name="T46" fmla="*/ 0 w 445"/>
              <a:gd name="T47" fmla="*/ 242351 h 453"/>
              <a:gd name="T48" fmla="*/ 0 w 445"/>
              <a:gd name="T49" fmla="*/ 326699 h 453"/>
              <a:gd name="T50" fmla="*/ 261349 w 445"/>
              <a:gd name="T51" fmla="*/ 326699 h 453"/>
              <a:gd name="T52" fmla="*/ 261349 w 445"/>
              <a:gd name="T53" fmla="*/ 400355 h 45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45" h="453">
                <a:moveTo>
                  <a:pt x="399" y="0"/>
                </a:moveTo>
                <a:lnTo>
                  <a:pt x="399" y="0"/>
                </a:lnTo>
                <a:cubicBezTo>
                  <a:pt x="169" y="0"/>
                  <a:pt x="169" y="0"/>
                  <a:pt x="169" y="0"/>
                </a:cubicBezTo>
                <a:cubicBezTo>
                  <a:pt x="142" y="0"/>
                  <a:pt x="124" y="27"/>
                  <a:pt x="124" y="53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69" y="124"/>
                  <a:pt x="169" y="124"/>
                  <a:pt x="169" y="124"/>
                </a:cubicBezTo>
                <a:cubicBezTo>
                  <a:pt x="169" y="53"/>
                  <a:pt x="169" y="53"/>
                  <a:pt x="169" y="53"/>
                </a:cubicBezTo>
                <a:cubicBezTo>
                  <a:pt x="399" y="53"/>
                  <a:pt x="399" y="53"/>
                  <a:pt x="399" y="53"/>
                </a:cubicBezTo>
                <a:cubicBezTo>
                  <a:pt x="399" y="399"/>
                  <a:pt x="399" y="399"/>
                  <a:pt x="399" y="399"/>
                </a:cubicBezTo>
                <a:cubicBezTo>
                  <a:pt x="169" y="399"/>
                  <a:pt x="169" y="399"/>
                  <a:pt x="169" y="399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124" y="399"/>
                  <a:pt x="124" y="399"/>
                  <a:pt x="124" y="399"/>
                </a:cubicBezTo>
                <a:cubicBezTo>
                  <a:pt x="124" y="425"/>
                  <a:pt x="142" y="452"/>
                  <a:pt x="169" y="452"/>
                </a:cubicBezTo>
                <a:cubicBezTo>
                  <a:pt x="399" y="452"/>
                  <a:pt x="399" y="452"/>
                  <a:pt x="399" y="452"/>
                </a:cubicBezTo>
                <a:cubicBezTo>
                  <a:pt x="425" y="452"/>
                  <a:pt x="444" y="425"/>
                  <a:pt x="444" y="399"/>
                </a:cubicBezTo>
                <a:cubicBezTo>
                  <a:pt x="444" y="53"/>
                  <a:pt x="444" y="53"/>
                  <a:pt x="444" y="53"/>
                </a:cubicBezTo>
                <a:cubicBezTo>
                  <a:pt x="444" y="27"/>
                  <a:pt x="425" y="0"/>
                  <a:pt x="399" y="0"/>
                </a:cubicBezTo>
                <a:close/>
                <a:moveTo>
                  <a:pt x="222" y="337"/>
                </a:moveTo>
                <a:lnTo>
                  <a:pt x="222" y="337"/>
                </a:lnTo>
                <a:cubicBezTo>
                  <a:pt x="319" y="239"/>
                  <a:pt x="319" y="239"/>
                  <a:pt x="319" y="239"/>
                </a:cubicBezTo>
                <a:cubicBezTo>
                  <a:pt x="222" y="142"/>
                  <a:pt x="222" y="142"/>
                  <a:pt x="222" y="142"/>
                </a:cubicBezTo>
                <a:cubicBezTo>
                  <a:pt x="222" y="204"/>
                  <a:pt x="222" y="204"/>
                  <a:pt x="222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75"/>
                  <a:pt x="0" y="275"/>
                  <a:pt x="0" y="275"/>
                </a:cubicBezTo>
                <a:cubicBezTo>
                  <a:pt x="222" y="275"/>
                  <a:pt x="222" y="275"/>
                  <a:pt x="222" y="275"/>
                </a:cubicBezTo>
                <a:lnTo>
                  <a:pt x="222" y="33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3" name="Freeform 128"/>
          <p:cNvSpPr>
            <a:spLocks noChangeArrowheads="1"/>
          </p:cNvSpPr>
          <p:nvPr/>
        </p:nvSpPr>
        <p:spPr bwMode="auto">
          <a:xfrm>
            <a:off x="9724061" y="865979"/>
            <a:ext cx="307304" cy="303000"/>
          </a:xfrm>
          <a:custGeom>
            <a:avLst/>
            <a:gdLst>
              <a:gd name="T0" fmla="*/ 136064 w 479"/>
              <a:gd name="T1" fmla="*/ 326263 h 471"/>
              <a:gd name="T2" fmla="*/ 136064 w 479"/>
              <a:gd name="T3" fmla="*/ 326263 h 471"/>
              <a:gd name="T4" fmla="*/ 240183 w 479"/>
              <a:gd name="T5" fmla="*/ 431854 h 471"/>
              <a:gd name="T6" fmla="*/ 429490 w 479"/>
              <a:gd name="T7" fmla="*/ 232537 h 471"/>
              <a:gd name="T8" fmla="*/ 324188 w 479"/>
              <a:gd name="T9" fmla="*/ 126946 h 471"/>
              <a:gd name="T10" fmla="*/ 136064 w 479"/>
              <a:gd name="T11" fmla="*/ 326263 h 471"/>
              <a:gd name="T12" fmla="*/ 545440 w 479"/>
              <a:gd name="T13" fmla="*/ 179148 h 471"/>
              <a:gd name="T14" fmla="*/ 545440 w 479"/>
              <a:gd name="T15" fmla="*/ 179148 h 471"/>
              <a:gd name="T16" fmla="*/ 502846 w 479"/>
              <a:gd name="T17" fmla="*/ 137624 h 471"/>
              <a:gd name="T18" fmla="*/ 472084 w 479"/>
              <a:gd name="T19" fmla="*/ 137624 h 471"/>
              <a:gd name="T20" fmla="*/ 420024 w 479"/>
              <a:gd name="T21" fmla="*/ 85422 h 471"/>
              <a:gd name="T22" fmla="*/ 429490 w 479"/>
              <a:gd name="T23" fmla="*/ 53389 h 471"/>
              <a:gd name="T24" fmla="*/ 377430 w 479"/>
              <a:gd name="T25" fmla="*/ 10678 h 471"/>
              <a:gd name="T26" fmla="*/ 336019 w 479"/>
              <a:gd name="T27" fmla="*/ 10678 h 471"/>
              <a:gd name="T28" fmla="*/ 10649 w 479"/>
              <a:gd name="T29" fmla="*/ 336941 h 471"/>
              <a:gd name="T30" fmla="*/ 10649 w 479"/>
              <a:gd name="T31" fmla="*/ 378465 h 471"/>
              <a:gd name="T32" fmla="*/ 62708 w 479"/>
              <a:gd name="T33" fmla="*/ 421176 h 471"/>
              <a:gd name="T34" fmla="*/ 84005 w 479"/>
              <a:gd name="T35" fmla="*/ 411685 h 471"/>
              <a:gd name="T36" fmla="*/ 146713 w 479"/>
              <a:gd name="T37" fmla="*/ 474565 h 471"/>
              <a:gd name="T38" fmla="*/ 136064 w 479"/>
              <a:gd name="T39" fmla="*/ 505411 h 471"/>
              <a:gd name="T40" fmla="*/ 188124 w 479"/>
              <a:gd name="T41" fmla="*/ 548122 h 471"/>
              <a:gd name="T42" fmla="*/ 230718 w 479"/>
              <a:gd name="T43" fmla="*/ 548122 h 471"/>
              <a:gd name="T44" fmla="*/ 545440 w 479"/>
              <a:gd name="T45" fmla="*/ 221859 h 471"/>
              <a:gd name="T46" fmla="*/ 545440 w 479"/>
              <a:gd name="T47" fmla="*/ 179148 h 471"/>
              <a:gd name="T48" fmla="*/ 240183 w 479"/>
              <a:gd name="T49" fmla="*/ 474565 h 471"/>
              <a:gd name="T50" fmla="*/ 240183 w 479"/>
              <a:gd name="T51" fmla="*/ 474565 h 471"/>
              <a:gd name="T52" fmla="*/ 84005 w 479"/>
              <a:gd name="T53" fmla="*/ 326263 h 471"/>
              <a:gd name="T54" fmla="*/ 324188 w 479"/>
              <a:gd name="T55" fmla="*/ 85422 h 471"/>
              <a:gd name="T56" fmla="*/ 472084 w 479"/>
              <a:gd name="T57" fmla="*/ 232537 h 471"/>
              <a:gd name="T58" fmla="*/ 240183 w 479"/>
              <a:gd name="T59" fmla="*/ 474565 h 47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79" h="471">
                <a:moveTo>
                  <a:pt x="115" y="275"/>
                </a:moveTo>
                <a:lnTo>
                  <a:pt x="115" y="275"/>
                </a:lnTo>
                <a:cubicBezTo>
                  <a:pt x="203" y="364"/>
                  <a:pt x="203" y="364"/>
                  <a:pt x="203" y="364"/>
                </a:cubicBezTo>
                <a:cubicBezTo>
                  <a:pt x="363" y="196"/>
                  <a:pt x="363" y="196"/>
                  <a:pt x="363" y="196"/>
                </a:cubicBezTo>
                <a:cubicBezTo>
                  <a:pt x="274" y="107"/>
                  <a:pt x="274" y="107"/>
                  <a:pt x="274" y="107"/>
                </a:cubicBezTo>
                <a:lnTo>
                  <a:pt x="115" y="275"/>
                </a:lnTo>
                <a:close/>
                <a:moveTo>
                  <a:pt x="461" y="151"/>
                </a:moveTo>
                <a:lnTo>
                  <a:pt x="461" y="151"/>
                </a:lnTo>
                <a:cubicBezTo>
                  <a:pt x="425" y="116"/>
                  <a:pt x="425" y="116"/>
                  <a:pt x="425" y="116"/>
                </a:cubicBezTo>
                <a:cubicBezTo>
                  <a:pt x="416" y="116"/>
                  <a:pt x="408" y="116"/>
                  <a:pt x="399" y="116"/>
                </a:cubicBezTo>
                <a:cubicBezTo>
                  <a:pt x="372" y="116"/>
                  <a:pt x="355" y="98"/>
                  <a:pt x="355" y="72"/>
                </a:cubicBezTo>
                <a:cubicBezTo>
                  <a:pt x="355" y="63"/>
                  <a:pt x="355" y="54"/>
                  <a:pt x="363" y="45"/>
                </a:cubicBezTo>
                <a:cubicBezTo>
                  <a:pt x="319" y="9"/>
                  <a:pt x="319" y="9"/>
                  <a:pt x="319" y="9"/>
                </a:cubicBezTo>
                <a:cubicBezTo>
                  <a:pt x="310" y="0"/>
                  <a:pt x="293" y="0"/>
                  <a:pt x="284" y="9"/>
                </a:cubicBezTo>
                <a:cubicBezTo>
                  <a:pt x="9" y="284"/>
                  <a:pt x="9" y="284"/>
                  <a:pt x="9" y="284"/>
                </a:cubicBezTo>
                <a:cubicBezTo>
                  <a:pt x="0" y="293"/>
                  <a:pt x="0" y="311"/>
                  <a:pt x="9" y="319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53" y="347"/>
                  <a:pt x="62" y="347"/>
                  <a:pt x="71" y="347"/>
                </a:cubicBezTo>
                <a:cubicBezTo>
                  <a:pt x="106" y="347"/>
                  <a:pt x="124" y="373"/>
                  <a:pt x="124" y="400"/>
                </a:cubicBezTo>
                <a:cubicBezTo>
                  <a:pt x="124" y="409"/>
                  <a:pt x="124" y="417"/>
                  <a:pt x="115" y="426"/>
                </a:cubicBezTo>
                <a:cubicBezTo>
                  <a:pt x="159" y="462"/>
                  <a:pt x="159" y="462"/>
                  <a:pt x="159" y="462"/>
                </a:cubicBezTo>
                <a:cubicBezTo>
                  <a:pt x="168" y="470"/>
                  <a:pt x="186" y="470"/>
                  <a:pt x="195" y="462"/>
                </a:cubicBezTo>
                <a:cubicBezTo>
                  <a:pt x="461" y="187"/>
                  <a:pt x="461" y="187"/>
                  <a:pt x="461" y="187"/>
                </a:cubicBezTo>
                <a:cubicBezTo>
                  <a:pt x="478" y="178"/>
                  <a:pt x="478" y="160"/>
                  <a:pt x="461" y="151"/>
                </a:cubicBezTo>
                <a:close/>
                <a:moveTo>
                  <a:pt x="203" y="400"/>
                </a:moveTo>
                <a:lnTo>
                  <a:pt x="203" y="400"/>
                </a:lnTo>
                <a:cubicBezTo>
                  <a:pt x="71" y="275"/>
                  <a:pt x="71" y="275"/>
                  <a:pt x="71" y="275"/>
                </a:cubicBezTo>
                <a:cubicBezTo>
                  <a:pt x="274" y="72"/>
                  <a:pt x="274" y="72"/>
                  <a:pt x="274" y="72"/>
                </a:cubicBezTo>
                <a:cubicBezTo>
                  <a:pt x="399" y="196"/>
                  <a:pt x="399" y="196"/>
                  <a:pt x="399" y="196"/>
                </a:cubicBezTo>
                <a:lnTo>
                  <a:pt x="203" y="40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4" name="Freeform 130"/>
          <p:cNvSpPr>
            <a:spLocks noChangeArrowheads="1"/>
          </p:cNvSpPr>
          <p:nvPr/>
        </p:nvSpPr>
        <p:spPr bwMode="auto">
          <a:xfrm>
            <a:off x="10862035" y="923653"/>
            <a:ext cx="286645" cy="190236"/>
          </a:xfrm>
          <a:custGeom>
            <a:avLst/>
            <a:gdLst>
              <a:gd name="T0" fmla="*/ 494186 w 445"/>
              <a:gd name="T1" fmla="*/ 0 h 302"/>
              <a:gd name="T2" fmla="*/ 494186 w 445"/>
              <a:gd name="T3" fmla="*/ 0 h 302"/>
              <a:gd name="T4" fmla="*/ 231650 w 445"/>
              <a:gd name="T5" fmla="*/ 0 h 302"/>
              <a:gd name="T6" fmla="*/ 231650 w 445"/>
              <a:gd name="T7" fmla="*/ 142891 h 302"/>
              <a:gd name="T8" fmla="*/ 527449 w 445"/>
              <a:gd name="T9" fmla="*/ 142891 h 302"/>
              <a:gd name="T10" fmla="*/ 527449 w 445"/>
              <a:gd name="T11" fmla="*/ 30205 h 302"/>
              <a:gd name="T12" fmla="*/ 494186 w 445"/>
              <a:gd name="T13" fmla="*/ 0 h 302"/>
              <a:gd name="T14" fmla="*/ 0 w 445"/>
              <a:gd name="T15" fmla="*/ 318310 h 302"/>
              <a:gd name="T16" fmla="*/ 0 w 445"/>
              <a:gd name="T17" fmla="*/ 318310 h 302"/>
              <a:gd name="T18" fmla="*/ 21383 w 445"/>
              <a:gd name="T19" fmla="*/ 349676 h 302"/>
              <a:gd name="T20" fmla="*/ 179380 w 445"/>
              <a:gd name="T21" fmla="*/ 349676 h 302"/>
              <a:gd name="T22" fmla="*/ 179380 w 445"/>
              <a:gd name="T23" fmla="*/ 204462 h 302"/>
              <a:gd name="T24" fmla="*/ 0 w 445"/>
              <a:gd name="T25" fmla="*/ 204462 h 302"/>
              <a:gd name="T26" fmla="*/ 0 w 445"/>
              <a:gd name="T27" fmla="*/ 318310 h 302"/>
              <a:gd name="T28" fmla="*/ 231650 w 445"/>
              <a:gd name="T29" fmla="*/ 349676 h 302"/>
              <a:gd name="T30" fmla="*/ 231650 w 445"/>
              <a:gd name="T31" fmla="*/ 349676 h 302"/>
              <a:gd name="T32" fmla="*/ 494186 w 445"/>
              <a:gd name="T33" fmla="*/ 349676 h 302"/>
              <a:gd name="T34" fmla="*/ 527449 w 445"/>
              <a:gd name="T35" fmla="*/ 318310 h 302"/>
              <a:gd name="T36" fmla="*/ 527449 w 445"/>
              <a:gd name="T37" fmla="*/ 204462 h 302"/>
              <a:gd name="T38" fmla="*/ 231650 w 445"/>
              <a:gd name="T39" fmla="*/ 204462 h 302"/>
              <a:gd name="T40" fmla="*/ 231650 w 445"/>
              <a:gd name="T41" fmla="*/ 349676 h 302"/>
              <a:gd name="T42" fmla="*/ 0 w 445"/>
              <a:gd name="T43" fmla="*/ 30205 h 302"/>
              <a:gd name="T44" fmla="*/ 0 w 445"/>
              <a:gd name="T45" fmla="*/ 30205 h 302"/>
              <a:gd name="T46" fmla="*/ 0 w 445"/>
              <a:gd name="T47" fmla="*/ 142891 h 302"/>
              <a:gd name="T48" fmla="*/ 179380 w 445"/>
              <a:gd name="T49" fmla="*/ 142891 h 302"/>
              <a:gd name="T50" fmla="*/ 179380 w 445"/>
              <a:gd name="T51" fmla="*/ 0 h 302"/>
              <a:gd name="T52" fmla="*/ 21383 w 445"/>
              <a:gd name="T53" fmla="*/ 0 h 302"/>
              <a:gd name="T54" fmla="*/ 0 w 445"/>
              <a:gd name="T55" fmla="*/ 30205 h 30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45" h="302">
                <a:moveTo>
                  <a:pt x="416" y="0"/>
                </a:moveTo>
                <a:lnTo>
                  <a:pt x="416" y="0"/>
                </a:lnTo>
                <a:cubicBezTo>
                  <a:pt x="195" y="0"/>
                  <a:pt x="195" y="0"/>
                  <a:pt x="195" y="0"/>
                </a:cubicBezTo>
                <a:cubicBezTo>
                  <a:pt x="195" y="123"/>
                  <a:pt x="195" y="123"/>
                  <a:pt x="195" y="123"/>
                </a:cubicBezTo>
                <a:cubicBezTo>
                  <a:pt x="444" y="123"/>
                  <a:pt x="444" y="123"/>
                  <a:pt x="444" y="123"/>
                </a:cubicBezTo>
                <a:cubicBezTo>
                  <a:pt x="444" y="26"/>
                  <a:pt x="444" y="26"/>
                  <a:pt x="444" y="26"/>
                </a:cubicBezTo>
                <a:cubicBezTo>
                  <a:pt x="444" y="17"/>
                  <a:pt x="434" y="0"/>
                  <a:pt x="416" y="0"/>
                </a:cubicBezTo>
                <a:close/>
                <a:moveTo>
                  <a:pt x="0" y="274"/>
                </a:moveTo>
                <a:lnTo>
                  <a:pt x="0" y="274"/>
                </a:lnTo>
                <a:cubicBezTo>
                  <a:pt x="0" y="292"/>
                  <a:pt x="0" y="301"/>
                  <a:pt x="18" y="301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0" y="176"/>
                  <a:pt x="0" y="176"/>
                  <a:pt x="0" y="176"/>
                </a:cubicBezTo>
                <a:lnTo>
                  <a:pt x="0" y="274"/>
                </a:lnTo>
                <a:close/>
                <a:moveTo>
                  <a:pt x="195" y="301"/>
                </a:moveTo>
                <a:lnTo>
                  <a:pt x="195" y="301"/>
                </a:lnTo>
                <a:cubicBezTo>
                  <a:pt x="416" y="301"/>
                  <a:pt x="416" y="301"/>
                  <a:pt x="416" y="301"/>
                </a:cubicBezTo>
                <a:cubicBezTo>
                  <a:pt x="434" y="301"/>
                  <a:pt x="444" y="292"/>
                  <a:pt x="444" y="274"/>
                </a:cubicBezTo>
                <a:cubicBezTo>
                  <a:pt x="444" y="176"/>
                  <a:pt x="444" y="176"/>
                  <a:pt x="444" y="176"/>
                </a:cubicBezTo>
                <a:cubicBezTo>
                  <a:pt x="195" y="176"/>
                  <a:pt x="195" y="176"/>
                  <a:pt x="195" y="176"/>
                </a:cubicBezTo>
                <a:lnTo>
                  <a:pt x="195" y="30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123"/>
                  <a:pt x="0" y="123"/>
                  <a:pt x="0" y="123"/>
                </a:cubicBezTo>
                <a:cubicBezTo>
                  <a:pt x="151" y="123"/>
                  <a:pt x="151" y="123"/>
                  <a:pt x="151" y="123"/>
                </a:cubicBezTo>
                <a:cubicBezTo>
                  <a:pt x="151" y="0"/>
                  <a:pt x="151" y="0"/>
                  <a:pt x="15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17"/>
                  <a:pt x="0" y="2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5" name="Freeform 138"/>
          <p:cNvSpPr>
            <a:spLocks noChangeArrowheads="1"/>
          </p:cNvSpPr>
          <p:nvPr/>
        </p:nvSpPr>
        <p:spPr bwMode="auto">
          <a:xfrm>
            <a:off x="9724061" y="3446646"/>
            <a:ext cx="307304" cy="220364"/>
          </a:xfrm>
          <a:custGeom>
            <a:avLst/>
            <a:gdLst>
              <a:gd name="T0" fmla="*/ 565554 w 479"/>
              <a:gd name="T1" fmla="*/ 51681 h 346"/>
              <a:gd name="T2" fmla="*/ 565554 w 479"/>
              <a:gd name="T3" fmla="*/ 51681 h 346"/>
              <a:gd name="T4" fmla="*/ 565554 w 479"/>
              <a:gd name="T5" fmla="*/ 19968 h 346"/>
              <a:gd name="T6" fmla="*/ 545440 w 479"/>
              <a:gd name="T7" fmla="*/ 0 h 346"/>
              <a:gd name="T8" fmla="*/ 21297 w 479"/>
              <a:gd name="T9" fmla="*/ 0 h 346"/>
              <a:gd name="T10" fmla="*/ 0 w 479"/>
              <a:gd name="T11" fmla="*/ 19968 h 346"/>
              <a:gd name="T12" fmla="*/ 0 w 479"/>
              <a:gd name="T13" fmla="*/ 51681 h 346"/>
              <a:gd name="T14" fmla="*/ 52059 w 479"/>
              <a:gd name="T15" fmla="*/ 51681 h 346"/>
              <a:gd name="T16" fmla="*/ 52059 w 479"/>
              <a:gd name="T17" fmla="*/ 113933 h 346"/>
              <a:gd name="T18" fmla="*/ 0 w 479"/>
              <a:gd name="T19" fmla="*/ 113933 h 346"/>
              <a:gd name="T20" fmla="*/ 0 w 479"/>
              <a:gd name="T21" fmla="*/ 176185 h 346"/>
              <a:gd name="T22" fmla="*/ 52059 w 479"/>
              <a:gd name="T23" fmla="*/ 176185 h 346"/>
              <a:gd name="T24" fmla="*/ 52059 w 479"/>
              <a:gd name="T25" fmla="*/ 227866 h 346"/>
              <a:gd name="T26" fmla="*/ 0 w 479"/>
              <a:gd name="T27" fmla="*/ 227866 h 346"/>
              <a:gd name="T28" fmla="*/ 0 w 479"/>
              <a:gd name="T29" fmla="*/ 290118 h 346"/>
              <a:gd name="T30" fmla="*/ 52059 w 479"/>
              <a:gd name="T31" fmla="*/ 290118 h 346"/>
              <a:gd name="T32" fmla="*/ 52059 w 479"/>
              <a:gd name="T33" fmla="*/ 342973 h 346"/>
              <a:gd name="T34" fmla="*/ 0 w 479"/>
              <a:gd name="T35" fmla="*/ 342973 h 346"/>
              <a:gd name="T36" fmla="*/ 0 w 479"/>
              <a:gd name="T37" fmla="*/ 385258 h 346"/>
              <a:gd name="T38" fmla="*/ 21297 w 479"/>
              <a:gd name="T39" fmla="*/ 405225 h 346"/>
              <a:gd name="T40" fmla="*/ 545440 w 479"/>
              <a:gd name="T41" fmla="*/ 405225 h 346"/>
              <a:gd name="T42" fmla="*/ 565554 w 479"/>
              <a:gd name="T43" fmla="*/ 385258 h 346"/>
              <a:gd name="T44" fmla="*/ 565554 w 479"/>
              <a:gd name="T45" fmla="*/ 342973 h 346"/>
              <a:gd name="T46" fmla="*/ 513494 w 479"/>
              <a:gd name="T47" fmla="*/ 342973 h 346"/>
              <a:gd name="T48" fmla="*/ 513494 w 479"/>
              <a:gd name="T49" fmla="*/ 290118 h 346"/>
              <a:gd name="T50" fmla="*/ 565554 w 479"/>
              <a:gd name="T51" fmla="*/ 290118 h 346"/>
              <a:gd name="T52" fmla="*/ 565554 w 479"/>
              <a:gd name="T53" fmla="*/ 227866 h 346"/>
              <a:gd name="T54" fmla="*/ 513494 w 479"/>
              <a:gd name="T55" fmla="*/ 227866 h 346"/>
              <a:gd name="T56" fmla="*/ 513494 w 479"/>
              <a:gd name="T57" fmla="*/ 176185 h 346"/>
              <a:gd name="T58" fmla="*/ 565554 w 479"/>
              <a:gd name="T59" fmla="*/ 176185 h 346"/>
              <a:gd name="T60" fmla="*/ 565554 w 479"/>
              <a:gd name="T61" fmla="*/ 113933 h 346"/>
              <a:gd name="T62" fmla="*/ 513494 w 479"/>
              <a:gd name="T63" fmla="*/ 113933 h 346"/>
              <a:gd name="T64" fmla="*/ 513494 w 479"/>
              <a:gd name="T65" fmla="*/ 51681 h 346"/>
              <a:gd name="T66" fmla="*/ 565554 w 479"/>
              <a:gd name="T67" fmla="*/ 51681 h 346"/>
              <a:gd name="T68" fmla="*/ 220069 w 479"/>
              <a:gd name="T69" fmla="*/ 290118 h 346"/>
              <a:gd name="T70" fmla="*/ 220069 w 479"/>
              <a:gd name="T71" fmla="*/ 290118 h 346"/>
              <a:gd name="T72" fmla="*/ 220069 w 479"/>
              <a:gd name="T73" fmla="*/ 113933 h 346"/>
              <a:gd name="T74" fmla="*/ 366782 w 479"/>
              <a:gd name="T75" fmla="*/ 197327 h 346"/>
              <a:gd name="T76" fmla="*/ 220069 w 479"/>
              <a:gd name="T77" fmla="*/ 290118 h 34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479" h="346">
                <a:moveTo>
                  <a:pt x="478" y="44"/>
                </a:moveTo>
                <a:lnTo>
                  <a:pt x="478" y="44"/>
                </a:lnTo>
                <a:cubicBezTo>
                  <a:pt x="478" y="17"/>
                  <a:pt x="478" y="17"/>
                  <a:pt x="478" y="17"/>
                </a:cubicBezTo>
                <a:cubicBezTo>
                  <a:pt x="478" y="9"/>
                  <a:pt x="469" y="0"/>
                  <a:pt x="46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9" y="0"/>
                  <a:pt x="0" y="9"/>
                  <a:pt x="0" y="17"/>
                </a:cubicBez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97"/>
                  <a:pt x="44" y="97"/>
                  <a:pt x="44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50"/>
                  <a:pt x="0" y="150"/>
                  <a:pt x="0" y="150"/>
                </a:cubicBezTo>
                <a:cubicBezTo>
                  <a:pt x="44" y="150"/>
                  <a:pt x="44" y="150"/>
                  <a:pt x="44" y="150"/>
                </a:cubicBezTo>
                <a:cubicBezTo>
                  <a:pt x="44" y="194"/>
                  <a:pt x="44" y="194"/>
                  <a:pt x="44" y="194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247"/>
                  <a:pt x="0" y="247"/>
                  <a:pt x="0" y="247"/>
                </a:cubicBezTo>
                <a:cubicBezTo>
                  <a:pt x="44" y="247"/>
                  <a:pt x="44" y="247"/>
                  <a:pt x="44" y="247"/>
                </a:cubicBezTo>
                <a:cubicBezTo>
                  <a:pt x="44" y="292"/>
                  <a:pt x="44" y="292"/>
                  <a:pt x="44" y="292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28"/>
                  <a:pt x="0" y="328"/>
                  <a:pt x="0" y="328"/>
                </a:cubicBezTo>
                <a:cubicBezTo>
                  <a:pt x="0" y="337"/>
                  <a:pt x="9" y="345"/>
                  <a:pt x="18" y="345"/>
                </a:cubicBezTo>
                <a:cubicBezTo>
                  <a:pt x="461" y="345"/>
                  <a:pt x="461" y="345"/>
                  <a:pt x="461" y="345"/>
                </a:cubicBezTo>
                <a:cubicBezTo>
                  <a:pt x="469" y="345"/>
                  <a:pt x="478" y="337"/>
                  <a:pt x="478" y="328"/>
                </a:cubicBezTo>
                <a:cubicBezTo>
                  <a:pt x="478" y="292"/>
                  <a:pt x="478" y="292"/>
                  <a:pt x="478" y="292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434" y="247"/>
                  <a:pt x="434" y="247"/>
                  <a:pt x="434" y="247"/>
                </a:cubicBezTo>
                <a:cubicBezTo>
                  <a:pt x="478" y="247"/>
                  <a:pt x="478" y="247"/>
                  <a:pt x="478" y="247"/>
                </a:cubicBezTo>
                <a:cubicBezTo>
                  <a:pt x="478" y="194"/>
                  <a:pt x="478" y="194"/>
                  <a:pt x="478" y="194"/>
                </a:cubicBezTo>
                <a:cubicBezTo>
                  <a:pt x="434" y="194"/>
                  <a:pt x="434" y="194"/>
                  <a:pt x="434" y="194"/>
                </a:cubicBezTo>
                <a:cubicBezTo>
                  <a:pt x="434" y="150"/>
                  <a:pt x="434" y="150"/>
                  <a:pt x="434" y="150"/>
                </a:cubicBezTo>
                <a:cubicBezTo>
                  <a:pt x="478" y="150"/>
                  <a:pt x="478" y="150"/>
                  <a:pt x="478" y="150"/>
                </a:cubicBezTo>
                <a:cubicBezTo>
                  <a:pt x="478" y="97"/>
                  <a:pt x="478" y="97"/>
                  <a:pt x="478" y="97"/>
                </a:cubicBezTo>
                <a:cubicBezTo>
                  <a:pt x="434" y="97"/>
                  <a:pt x="434" y="97"/>
                  <a:pt x="434" y="97"/>
                </a:cubicBezTo>
                <a:cubicBezTo>
                  <a:pt x="434" y="44"/>
                  <a:pt x="434" y="44"/>
                  <a:pt x="434" y="44"/>
                </a:cubicBezTo>
                <a:lnTo>
                  <a:pt x="478" y="44"/>
                </a:lnTo>
                <a:close/>
                <a:moveTo>
                  <a:pt x="186" y="247"/>
                </a:moveTo>
                <a:lnTo>
                  <a:pt x="186" y="247"/>
                </a:lnTo>
                <a:cubicBezTo>
                  <a:pt x="186" y="97"/>
                  <a:pt x="186" y="97"/>
                  <a:pt x="186" y="97"/>
                </a:cubicBezTo>
                <a:cubicBezTo>
                  <a:pt x="310" y="168"/>
                  <a:pt x="310" y="168"/>
                  <a:pt x="310" y="168"/>
                </a:cubicBezTo>
                <a:lnTo>
                  <a:pt x="186" y="24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6" name="Freeform 140"/>
          <p:cNvSpPr>
            <a:spLocks noChangeArrowheads="1"/>
          </p:cNvSpPr>
          <p:nvPr/>
        </p:nvSpPr>
        <p:spPr bwMode="auto">
          <a:xfrm>
            <a:off x="10398926" y="3412214"/>
            <a:ext cx="228972" cy="290949"/>
          </a:xfrm>
          <a:custGeom>
            <a:avLst/>
            <a:gdLst>
              <a:gd name="T0" fmla="*/ 358222 w 356"/>
              <a:gd name="T1" fmla="*/ 0 h 453"/>
              <a:gd name="T2" fmla="*/ 358222 w 356"/>
              <a:gd name="T3" fmla="*/ 0 h 453"/>
              <a:gd name="T4" fmla="*/ 62867 w 356"/>
              <a:gd name="T5" fmla="*/ 0 h 453"/>
              <a:gd name="T6" fmla="*/ 0 w 356"/>
              <a:gd name="T7" fmla="*/ 63963 h 453"/>
              <a:gd name="T8" fmla="*/ 0 w 356"/>
              <a:gd name="T9" fmla="*/ 472612 h 453"/>
              <a:gd name="T10" fmla="*/ 62867 w 356"/>
              <a:gd name="T11" fmla="*/ 535391 h 453"/>
              <a:gd name="T12" fmla="*/ 358222 w 356"/>
              <a:gd name="T13" fmla="*/ 535391 h 453"/>
              <a:gd name="T14" fmla="*/ 421089 w 356"/>
              <a:gd name="T15" fmla="*/ 472612 h 453"/>
              <a:gd name="T16" fmla="*/ 421089 w 356"/>
              <a:gd name="T17" fmla="*/ 63963 h 453"/>
              <a:gd name="T18" fmla="*/ 358222 w 356"/>
              <a:gd name="T19" fmla="*/ 0 h 453"/>
              <a:gd name="T20" fmla="*/ 295355 w 356"/>
              <a:gd name="T21" fmla="*/ 283094 h 453"/>
              <a:gd name="T22" fmla="*/ 295355 w 356"/>
              <a:gd name="T23" fmla="*/ 283094 h 453"/>
              <a:gd name="T24" fmla="*/ 284680 w 356"/>
              <a:gd name="T25" fmla="*/ 283094 h 453"/>
              <a:gd name="T26" fmla="*/ 241978 w 356"/>
              <a:gd name="T27" fmla="*/ 210840 h 453"/>
              <a:gd name="T28" fmla="*/ 241978 w 356"/>
              <a:gd name="T29" fmla="*/ 356532 h 453"/>
              <a:gd name="T30" fmla="*/ 189787 w 356"/>
              <a:gd name="T31" fmla="*/ 419310 h 453"/>
              <a:gd name="T32" fmla="*/ 105569 w 356"/>
              <a:gd name="T33" fmla="*/ 400358 h 453"/>
              <a:gd name="T34" fmla="*/ 157760 w 356"/>
              <a:gd name="T35" fmla="*/ 325735 h 453"/>
              <a:gd name="T36" fmla="*/ 211138 w 356"/>
              <a:gd name="T37" fmla="*/ 325735 h 453"/>
              <a:gd name="T38" fmla="*/ 211138 w 356"/>
              <a:gd name="T39" fmla="*/ 116080 h 453"/>
              <a:gd name="T40" fmla="*/ 241978 w 356"/>
              <a:gd name="T41" fmla="*/ 116080 h 453"/>
              <a:gd name="T42" fmla="*/ 295355 w 356"/>
              <a:gd name="T43" fmla="*/ 283094 h 45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56" h="453">
                <a:moveTo>
                  <a:pt x="302" y="0"/>
                </a:moveTo>
                <a:lnTo>
                  <a:pt x="30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6"/>
                  <a:pt x="27" y="452"/>
                  <a:pt x="53" y="452"/>
                </a:cubicBezTo>
                <a:cubicBezTo>
                  <a:pt x="302" y="452"/>
                  <a:pt x="302" y="452"/>
                  <a:pt x="302" y="452"/>
                </a:cubicBezTo>
                <a:cubicBezTo>
                  <a:pt x="328" y="452"/>
                  <a:pt x="355" y="426"/>
                  <a:pt x="355" y="399"/>
                </a:cubicBezTo>
                <a:cubicBezTo>
                  <a:pt x="355" y="54"/>
                  <a:pt x="355" y="54"/>
                  <a:pt x="355" y="54"/>
                </a:cubicBezTo>
                <a:cubicBezTo>
                  <a:pt x="355" y="27"/>
                  <a:pt x="328" y="0"/>
                  <a:pt x="302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240" y="248"/>
                  <a:pt x="240" y="239"/>
                  <a:pt x="240" y="239"/>
                </a:cubicBezTo>
                <a:cubicBezTo>
                  <a:pt x="240" y="222"/>
                  <a:pt x="240" y="186"/>
                  <a:pt x="204" y="178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329"/>
                  <a:pt x="196" y="346"/>
                  <a:pt x="160" y="354"/>
                </a:cubicBezTo>
                <a:cubicBezTo>
                  <a:pt x="133" y="364"/>
                  <a:pt x="98" y="354"/>
                  <a:pt x="89" y="338"/>
                </a:cubicBezTo>
                <a:cubicBezTo>
                  <a:pt x="89" y="310"/>
                  <a:pt x="107" y="284"/>
                  <a:pt x="133" y="275"/>
                </a:cubicBezTo>
                <a:cubicBezTo>
                  <a:pt x="143" y="275"/>
                  <a:pt x="160" y="275"/>
                  <a:pt x="178" y="275"/>
                </a:cubicBezTo>
                <a:cubicBezTo>
                  <a:pt x="178" y="98"/>
                  <a:pt x="178" y="98"/>
                  <a:pt x="178" y="98"/>
                </a:cubicBezTo>
                <a:cubicBezTo>
                  <a:pt x="204" y="98"/>
                  <a:pt x="204" y="98"/>
                  <a:pt x="204" y="98"/>
                </a:cubicBezTo>
                <a:cubicBezTo>
                  <a:pt x="204" y="125"/>
                  <a:pt x="293" y="169"/>
                  <a:pt x="249" y="23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7" name="Freeform 150"/>
          <p:cNvSpPr>
            <a:spLocks noChangeArrowheads="1"/>
          </p:cNvSpPr>
          <p:nvPr/>
        </p:nvSpPr>
        <p:spPr bwMode="auto">
          <a:xfrm>
            <a:off x="9735253" y="1506413"/>
            <a:ext cx="284924" cy="291809"/>
          </a:xfrm>
          <a:custGeom>
            <a:avLst/>
            <a:gdLst>
              <a:gd name="T0" fmla="*/ 292318 w 444"/>
              <a:gd name="T1" fmla="*/ 474010 h 453"/>
              <a:gd name="T2" fmla="*/ 292318 w 444"/>
              <a:gd name="T3" fmla="*/ 474010 h 453"/>
              <a:gd name="T4" fmla="*/ 52073 w 444"/>
              <a:gd name="T5" fmla="*/ 474010 h 453"/>
              <a:gd name="T6" fmla="*/ 52073 w 444"/>
              <a:gd name="T7" fmla="*/ 62964 h 453"/>
              <a:gd name="T8" fmla="*/ 292318 w 444"/>
              <a:gd name="T9" fmla="*/ 62964 h 453"/>
              <a:gd name="T10" fmla="*/ 292318 w 444"/>
              <a:gd name="T11" fmla="*/ 147311 h 453"/>
              <a:gd name="T12" fmla="*/ 345575 w 444"/>
              <a:gd name="T13" fmla="*/ 147311 h 453"/>
              <a:gd name="T14" fmla="*/ 345575 w 444"/>
              <a:gd name="T15" fmla="*/ 62964 h 453"/>
              <a:gd name="T16" fmla="*/ 292318 w 444"/>
              <a:gd name="T17" fmla="*/ 0 h 453"/>
              <a:gd name="T18" fmla="*/ 52073 w 444"/>
              <a:gd name="T19" fmla="*/ 0 h 453"/>
              <a:gd name="T20" fmla="*/ 0 w 444"/>
              <a:gd name="T21" fmla="*/ 62964 h 453"/>
              <a:gd name="T22" fmla="*/ 0 w 444"/>
              <a:gd name="T23" fmla="*/ 474010 h 453"/>
              <a:gd name="T24" fmla="*/ 52073 w 444"/>
              <a:gd name="T25" fmla="*/ 536974 h 453"/>
              <a:gd name="T26" fmla="*/ 292318 w 444"/>
              <a:gd name="T27" fmla="*/ 536974 h 453"/>
              <a:gd name="T28" fmla="*/ 345575 w 444"/>
              <a:gd name="T29" fmla="*/ 474010 h 453"/>
              <a:gd name="T30" fmla="*/ 345575 w 444"/>
              <a:gd name="T31" fmla="*/ 411046 h 453"/>
              <a:gd name="T32" fmla="*/ 292318 w 444"/>
              <a:gd name="T33" fmla="*/ 411046 h 453"/>
              <a:gd name="T34" fmla="*/ 292318 w 444"/>
              <a:gd name="T35" fmla="*/ 474010 h 453"/>
              <a:gd name="T36" fmla="*/ 524280 w 444"/>
              <a:gd name="T37" fmla="*/ 283931 h 453"/>
              <a:gd name="T38" fmla="*/ 524280 w 444"/>
              <a:gd name="T39" fmla="*/ 283931 h 453"/>
              <a:gd name="T40" fmla="*/ 408299 w 444"/>
              <a:gd name="T41" fmla="*/ 168695 h 453"/>
              <a:gd name="T42" fmla="*/ 408299 w 444"/>
              <a:gd name="T43" fmla="*/ 242351 h 453"/>
              <a:gd name="T44" fmla="*/ 146751 w 444"/>
              <a:gd name="T45" fmla="*/ 242351 h 453"/>
              <a:gd name="T46" fmla="*/ 146751 w 444"/>
              <a:gd name="T47" fmla="*/ 326699 h 453"/>
              <a:gd name="T48" fmla="*/ 408299 w 444"/>
              <a:gd name="T49" fmla="*/ 326699 h 453"/>
              <a:gd name="T50" fmla="*/ 408299 w 444"/>
              <a:gd name="T51" fmla="*/ 400355 h 453"/>
              <a:gd name="T52" fmla="*/ 524280 w 444"/>
              <a:gd name="T53" fmla="*/ 283931 h 45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44" h="453">
                <a:moveTo>
                  <a:pt x="247" y="399"/>
                </a:moveTo>
                <a:lnTo>
                  <a:pt x="247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247" y="53"/>
                  <a:pt x="247" y="53"/>
                  <a:pt x="247" y="53"/>
                </a:cubicBezTo>
                <a:cubicBezTo>
                  <a:pt x="247" y="124"/>
                  <a:pt x="247" y="124"/>
                  <a:pt x="247" y="124"/>
                </a:cubicBezTo>
                <a:cubicBezTo>
                  <a:pt x="292" y="124"/>
                  <a:pt x="292" y="124"/>
                  <a:pt x="292" y="124"/>
                </a:cubicBezTo>
                <a:cubicBezTo>
                  <a:pt x="292" y="53"/>
                  <a:pt x="292" y="53"/>
                  <a:pt x="292" y="53"/>
                </a:cubicBezTo>
                <a:cubicBezTo>
                  <a:pt x="292" y="27"/>
                  <a:pt x="275" y="0"/>
                  <a:pt x="247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52"/>
                  <a:pt x="44" y="452"/>
                </a:cubicBezTo>
                <a:cubicBezTo>
                  <a:pt x="247" y="452"/>
                  <a:pt x="247" y="452"/>
                  <a:pt x="247" y="452"/>
                </a:cubicBezTo>
                <a:cubicBezTo>
                  <a:pt x="275" y="452"/>
                  <a:pt x="292" y="425"/>
                  <a:pt x="292" y="399"/>
                </a:cubicBezTo>
                <a:cubicBezTo>
                  <a:pt x="292" y="346"/>
                  <a:pt x="292" y="346"/>
                  <a:pt x="292" y="346"/>
                </a:cubicBezTo>
                <a:cubicBezTo>
                  <a:pt x="247" y="346"/>
                  <a:pt x="247" y="346"/>
                  <a:pt x="247" y="346"/>
                </a:cubicBezTo>
                <a:lnTo>
                  <a:pt x="247" y="399"/>
                </a:lnTo>
                <a:close/>
                <a:moveTo>
                  <a:pt x="443" y="239"/>
                </a:moveTo>
                <a:lnTo>
                  <a:pt x="443" y="239"/>
                </a:lnTo>
                <a:cubicBezTo>
                  <a:pt x="345" y="142"/>
                  <a:pt x="345" y="142"/>
                  <a:pt x="345" y="142"/>
                </a:cubicBezTo>
                <a:cubicBezTo>
                  <a:pt x="345" y="204"/>
                  <a:pt x="345" y="204"/>
                  <a:pt x="345" y="204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124" y="275"/>
                  <a:pt x="124" y="275"/>
                  <a:pt x="124" y="275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45" y="337"/>
                  <a:pt x="345" y="337"/>
                  <a:pt x="345" y="337"/>
                </a:cubicBezTo>
                <a:lnTo>
                  <a:pt x="443" y="23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8" name="Freeform 157"/>
          <p:cNvSpPr>
            <a:spLocks noChangeArrowheads="1"/>
          </p:cNvSpPr>
          <p:nvPr/>
        </p:nvSpPr>
        <p:spPr bwMode="auto">
          <a:xfrm>
            <a:off x="9735253" y="2828595"/>
            <a:ext cx="284924" cy="185932"/>
          </a:xfrm>
          <a:custGeom>
            <a:avLst/>
            <a:gdLst>
              <a:gd name="T0" fmla="*/ 471023 w 444"/>
              <a:gd name="T1" fmla="*/ 62026 h 293"/>
              <a:gd name="T2" fmla="*/ 471023 w 444"/>
              <a:gd name="T3" fmla="*/ 62026 h 293"/>
              <a:gd name="T4" fmla="*/ 356226 w 444"/>
              <a:gd name="T5" fmla="*/ 62026 h 293"/>
              <a:gd name="T6" fmla="*/ 356226 w 444"/>
              <a:gd name="T7" fmla="*/ 145118 h 293"/>
              <a:gd name="T8" fmla="*/ 440253 w 444"/>
              <a:gd name="T9" fmla="*/ 145118 h 293"/>
              <a:gd name="T10" fmla="*/ 440253 w 444"/>
              <a:gd name="T11" fmla="*/ 258638 h 293"/>
              <a:gd name="T12" fmla="*/ 84027 w 444"/>
              <a:gd name="T13" fmla="*/ 258638 h 293"/>
              <a:gd name="T14" fmla="*/ 84027 w 444"/>
              <a:gd name="T15" fmla="*/ 145118 h 293"/>
              <a:gd name="T16" fmla="*/ 198824 w 444"/>
              <a:gd name="T17" fmla="*/ 145118 h 293"/>
              <a:gd name="T18" fmla="*/ 198824 w 444"/>
              <a:gd name="T19" fmla="*/ 207144 h 293"/>
              <a:gd name="T20" fmla="*/ 325456 w 444"/>
              <a:gd name="T21" fmla="*/ 104157 h 293"/>
              <a:gd name="T22" fmla="*/ 198824 w 444"/>
              <a:gd name="T23" fmla="*/ 0 h 293"/>
              <a:gd name="T24" fmla="*/ 198824 w 444"/>
              <a:gd name="T25" fmla="*/ 62026 h 293"/>
              <a:gd name="T26" fmla="*/ 52073 w 444"/>
              <a:gd name="T27" fmla="*/ 62026 h 293"/>
              <a:gd name="T28" fmla="*/ 0 w 444"/>
              <a:gd name="T29" fmla="*/ 113520 h 293"/>
              <a:gd name="T30" fmla="*/ 0 w 444"/>
              <a:gd name="T31" fmla="*/ 290236 h 293"/>
              <a:gd name="T32" fmla="*/ 52073 w 444"/>
              <a:gd name="T33" fmla="*/ 341730 h 293"/>
              <a:gd name="T34" fmla="*/ 471023 w 444"/>
              <a:gd name="T35" fmla="*/ 341730 h 293"/>
              <a:gd name="T36" fmla="*/ 524280 w 444"/>
              <a:gd name="T37" fmla="*/ 290236 h 293"/>
              <a:gd name="T38" fmla="*/ 524280 w 444"/>
              <a:gd name="T39" fmla="*/ 113520 h 293"/>
              <a:gd name="T40" fmla="*/ 471023 w 444"/>
              <a:gd name="T41" fmla="*/ 62026 h 29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44" h="293">
                <a:moveTo>
                  <a:pt x="398" y="53"/>
                </a:moveTo>
                <a:lnTo>
                  <a:pt x="398" y="53"/>
                </a:lnTo>
                <a:cubicBezTo>
                  <a:pt x="301" y="53"/>
                  <a:pt x="301" y="53"/>
                  <a:pt x="301" y="53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221"/>
                  <a:pt x="372" y="221"/>
                  <a:pt x="372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68" y="177"/>
                  <a:pt x="168" y="177"/>
                  <a:pt x="168" y="177"/>
                </a:cubicBezTo>
                <a:cubicBezTo>
                  <a:pt x="275" y="89"/>
                  <a:pt x="275" y="89"/>
                  <a:pt x="275" y="89"/>
                </a:cubicBezTo>
                <a:cubicBezTo>
                  <a:pt x="168" y="0"/>
                  <a:pt x="168" y="0"/>
                  <a:pt x="168" y="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44" y="53"/>
                  <a:pt x="44" y="53"/>
                  <a:pt x="44" y="53"/>
                </a:cubicBezTo>
                <a:cubicBezTo>
                  <a:pt x="18" y="53"/>
                  <a:pt x="0" y="71"/>
                  <a:pt x="0" y="97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74"/>
                  <a:pt x="18" y="292"/>
                  <a:pt x="44" y="292"/>
                </a:cubicBezTo>
                <a:cubicBezTo>
                  <a:pt x="398" y="292"/>
                  <a:pt x="398" y="292"/>
                  <a:pt x="398" y="292"/>
                </a:cubicBezTo>
                <a:cubicBezTo>
                  <a:pt x="425" y="292"/>
                  <a:pt x="443" y="274"/>
                  <a:pt x="443" y="248"/>
                </a:cubicBezTo>
                <a:cubicBezTo>
                  <a:pt x="443" y="97"/>
                  <a:pt x="443" y="97"/>
                  <a:pt x="443" y="97"/>
                </a:cubicBezTo>
                <a:cubicBezTo>
                  <a:pt x="443" y="71"/>
                  <a:pt x="425" y="53"/>
                  <a:pt x="398" y="53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09" name="Freeform 162"/>
          <p:cNvSpPr>
            <a:spLocks noChangeArrowheads="1"/>
          </p:cNvSpPr>
          <p:nvPr/>
        </p:nvSpPr>
        <p:spPr bwMode="auto">
          <a:xfrm>
            <a:off x="11516239" y="1529653"/>
            <a:ext cx="250492" cy="254796"/>
          </a:xfrm>
          <a:custGeom>
            <a:avLst/>
            <a:gdLst>
              <a:gd name="T0" fmla="*/ 408795 w 391"/>
              <a:gd name="T1" fmla="*/ 0 h 399"/>
              <a:gd name="T2" fmla="*/ 408795 w 391"/>
              <a:gd name="T3" fmla="*/ 0 h 399"/>
              <a:gd name="T4" fmla="*/ 51985 w 391"/>
              <a:gd name="T5" fmla="*/ 0 h 399"/>
              <a:gd name="T6" fmla="*/ 0 w 391"/>
              <a:gd name="T7" fmla="*/ 62418 h 399"/>
              <a:gd name="T8" fmla="*/ 0 w 391"/>
              <a:gd name="T9" fmla="*/ 406305 h 399"/>
              <a:gd name="T10" fmla="*/ 51985 w 391"/>
              <a:gd name="T11" fmla="*/ 468722 h 399"/>
              <a:gd name="T12" fmla="*/ 408795 w 391"/>
              <a:gd name="T13" fmla="*/ 468722 h 399"/>
              <a:gd name="T14" fmla="*/ 460781 w 391"/>
              <a:gd name="T15" fmla="*/ 406305 h 399"/>
              <a:gd name="T16" fmla="*/ 460781 w 391"/>
              <a:gd name="T17" fmla="*/ 62418 h 399"/>
              <a:gd name="T18" fmla="*/ 408795 w 391"/>
              <a:gd name="T19" fmla="*/ 0 h 399"/>
              <a:gd name="T20" fmla="*/ 376895 w 391"/>
              <a:gd name="T21" fmla="*/ 260270 h 399"/>
              <a:gd name="T22" fmla="*/ 376895 w 391"/>
              <a:gd name="T23" fmla="*/ 260270 h 399"/>
              <a:gd name="T24" fmla="*/ 262290 w 391"/>
              <a:gd name="T25" fmla="*/ 260270 h 399"/>
              <a:gd name="T26" fmla="*/ 262290 w 391"/>
              <a:gd name="T27" fmla="*/ 375684 h 399"/>
              <a:gd name="T28" fmla="*/ 199672 w 391"/>
              <a:gd name="T29" fmla="*/ 375684 h 399"/>
              <a:gd name="T30" fmla="*/ 199672 w 391"/>
              <a:gd name="T31" fmla="*/ 260270 h 399"/>
              <a:gd name="T32" fmla="*/ 83886 w 391"/>
              <a:gd name="T33" fmla="*/ 260270 h 399"/>
              <a:gd name="T34" fmla="*/ 83886 w 391"/>
              <a:gd name="T35" fmla="*/ 208452 h 399"/>
              <a:gd name="T36" fmla="*/ 199672 w 391"/>
              <a:gd name="T37" fmla="*/ 208452 h 399"/>
              <a:gd name="T38" fmla="*/ 199672 w 391"/>
              <a:gd name="T39" fmla="*/ 82439 h 399"/>
              <a:gd name="T40" fmla="*/ 262290 w 391"/>
              <a:gd name="T41" fmla="*/ 82439 h 399"/>
              <a:gd name="T42" fmla="*/ 262290 w 391"/>
              <a:gd name="T43" fmla="*/ 208452 h 399"/>
              <a:gd name="T44" fmla="*/ 376895 w 391"/>
              <a:gd name="T45" fmla="*/ 208452 h 399"/>
              <a:gd name="T46" fmla="*/ 376895 w 391"/>
              <a:gd name="T47" fmla="*/ 260270 h 39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1" h="399">
                <a:moveTo>
                  <a:pt x="346" y="0"/>
                </a:moveTo>
                <a:lnTo>
                  <a:pt x="346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6" y="398"/>
                  <a:pt x="346" y="398"/>
                  <a:pt x="346" y="398"/>
                </a:cubicBezTo>
                <a:cubicBezTo>
                  <a:pt x="373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3" y="0"/>
                  <a:pt x="346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222" y="221"/>
                  <a:pt x="222" y="221"/>
                  <a:pt x="222" y="221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169" y="319"/>
                  <a:pt x="169" y="319"/>
                  <a:pt x="169" y="319"/>
                </a:cubicBezTo>
                <a:cubicBezTo>
                  <a:pt x="169" y="221"/>
                  <a:pt x="169" y="221"/>
                  <a:pt x="169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69" y="177"/>
                  <a:pt x="169" y="177"/>
                  <a:pt x="169" y="177"/>
                </a:cubicBezTo>
                <a:cubicBezTo>
                  <a:pt x="169" y="70"/>
                  <a:pt x="169" y="70"/>
                  <a:pt x="169" y="70"/>
                </a:cubicBezTo>
                <a:cubicBezTo>
                  <a:pt x="222" y="70"/>
                  <a:pt x="222" y="70"/>
                  <a:pt x="222" y="70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0" name="Freeform 163"/>
          <p:cNvSpPr>
            <a:spLocks noChangeArrowheads="1"/>
          </p:cNvSpPr>
          <p:nvPr/>
        </p:nvSpPr>
        <p:spPr bwMode="auto">
          <a:xfrm>
            <a:off x="10880972" y="1529653"/>
            <a:ext cx="247048" cy="254796"/>
          </a:xfrm>
          <a:custGeom>
            <a:avLst/>
            <a:gdLst>
              <a:gd name="T0" fmla="*/ 403041 w 390"/>
              <a:gd name="T1" fmla="*/ 0 h 399"/>
              <a:gd name="T2" fmla="*/ 403041 w 390"/>
              <a:gd name="T3" fmla="*/ 0 h 399"/>
              <a:gd name="T4" fmla="*/ 51402 w 390"/>
              <a:gd name="T5" fmla="*/ 0 h 399"/>
              <a:gd name="T6" fmla="*/ 0 w 390"/>
              <a:gd name="T7" fmla="*/ 62418 h 399"/>
              <a:gd name="T8" fmla="*/ 0 w 390"/>
              <a:gd name="T9" fmla="*/ 406305 h 399"/>
              <a:gd name="T10" fmla="*/ 51402 w 390"/>
              <a:gd name="T11" fmla="*/ 468722 h 399"/>
              <a:gd name="T12" fmla="*/ 403041 w 390"/>
              <a:gd name="T13" fmla="*/ 468722 h 399"/>
              <a:gd name="T14" fmla="*/ 454444 w 390"/>
              <a:gd name="T15" fmla="*/ 406305 h 399"/>
              <a:gd name="T16" fmla="*/ 454444 w 390"/>
              <a:gd name="T17" fmla="*/ 62418 h 399"/>
              <a:gd name="T18" fmla="*/ 403041 w 390"/>
              <a:gd name="T19" fmla="*/ 0 h 399"/>
              <a:gd name="T20" fmla="*/ 372667 w 390"/>
              <a:gd name="T21" fmla="*/ 260270 h 399"/>
              <a:gd name="T22" fmla="*/ 372667 w 390"/>
              <a:gd name="T23" fmla="*/ 260270 h 399"/>
              <a:gd name="T24" fmla="*/ 81777 w 390"/>
              <a:gd name="T25" fmla="*/ 260270 h 399"/>
              <a:gd name="T26" fmla="*/ 81777 w 390"/>
              <a:gd name="T27" fmla="*/ 208452 h 399"/>
              <a:gd name="T28" fmla="*/ 372667 w 390"/>
              <a:gd name="T29" fmla="*/ 208452 h 399"/>
              <a:gd name="T30" fmla="*/ 372667 w 390"/>
              <a:gd name="T31" fmla="*/ 260270 h 39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90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89" y="372"/>
                  <a:pt x="389" y="345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17"/>
                  <a:pt x="372" y="0"/>
                  <a:pt x="345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70" y="221"/>
                  <a:pt x="70" y="221"/>
                  <a:pt x="70" y="221"/>
                </a:cubicBezTo>
                <a:cubicBezTo>
                  <a:pt x="70" y="177"/>
                  <a:pt x="70" y="177"/>
                  <a:pt x="70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1" name="Freeform 164"/>
          <p:cNvSpPr>
            <a:spLocks noChangeArrowheads="1"/>
          </p:cNvSpPr>
          <p:nvPr/>
        </p:nvSpPr>
        <p:spPr bwMode="auto">
          <a:xfrm>
            <a:off x="9769685" y="2183858"/>
            <a:ext cx="250492" cy="254796"/>
          </a:xfrm>
          <a:custGeom>
            <a:avLst/>
            <a:gdLst>
              <a:gd name="T0" fmla="*/ 407614 w 391"/>
              <a:gd name="T1" fmla="*/ 0 h 399"/>
              <a:gd name="T2" fmla="*/ 407614 w 391"/>
              <a:gd name="T3" fmla="*/ 0 h 399"/>
              <a:gd name="T4" fmla="*/ 51986 w 391"/>
              <a:gd name="T5" fmla="*/ 0 h 399"/>
              <a:gd name="T6" fmla="*/ 0 w 391"/>
              <a:gd name="T7" fmla="*/ 62418 h 399"/>
              <a:gd name="T8" fmla="*/ 0 w 391"/>
              <a:gd name="T9" fmla="*/ 406305 h 399"/>
              <a:gd name="T10" fmla="*/ 51986 w 391"/>
              <a:gd name="T11" fmla="*/ 468722 h 399"/>
              <a:gd name="T12" fmla="*/ 407614 w 391"/>
              <a:gd name="T13" fmla="*/ 468722 h 399"/>
              <a:gd name="T14" fmla="*/ 460782 w 391"/>
              <a:gd name="T15" fmla="*/ 406305 h 399"/>
              <a:gd name="T16" fmla="*/ 460782 w 391"/>
              <a:gd name="T17" fmla="*/ 62418 h 399"/>
              <a:gd name="T18" fmla="*/ 407614 w 391"/>
              <a:gd name="T19" fmla="*/ 0 h 399"/>
              <a:gd name="T20" fmla="*/ 324910 w 391"/>
              <a:gd name="T21" fmla="*/ 375684 h 399"/>
              <a:gd name="T22" fmla="*/ 324910 w 391"/>
              <a:gd name="T23" fmla="*/ 375684 h 399"/>
              <a:gd name="T24" fmla="*/ 229209 w 391"/>
              <a:gd name="T25" fmla="*/ 281469 h 399"/>
              <a:gd name="T26" fmla="*/ 135871 w 391"/>
              <a:gd name="T27" fmla="*/ 375684 h 399"/>
              <a:gd name="T28" fmla="*/ 94519 w 391"/>
              <a:gd name="T29" fmla="*/ 323866 h 399"/>
              <a:gd name="T30" fmla="*/ 177224 w 391"/>
              <a:gd name="T31" fmla="*/ 229650 h 399"/>
              <a:gd name="T32" fmla="*/ 94519 w 391"/>
              <a:gd name="T33" fmla="*/ 146034 h 399"/>
              <a:gd name="T34" fmla="*/ 135871 w 391"/>
              <a:gd name="T35" fmla="*/ 93038 h 399"/>
              <a:gd name="T36" fmla="*/ 229209 w 391"/>
              <a:gd name="T37" fmla="*/ 176654 h 399"/>
              <a:gd name="T38" fmla="*/ 324910 w 391"/>
              <a:gd name="T39" fmla="*/ 93038 h 399"/>
              <a:gd name="T40" fmla="*/ 366262 w 391"/>
              <a:gd name="T41" fmla="*/ 146034 h 399"/>
              <a:gd name="T42" fmla="*/ 282376 w 391"/>
              <a:gd name="T43" fmla="*/ 229650 h 399"/>
              <a:gd name="T44" fmla="*/ 366262 w 391"/>
              <a:gd name="T45" fmla="*/ 323866 h 399"/>
              <a:gd name="T46" fmla="*/ 324910 w 391"/>
              <a:gd name="T47" fmla="*/ 375684 h 39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1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2" y="0"/>
                  <a:pt x="345" y="0"/>
                </a:cubicBezTo>
                <a:close/>
                <a:moveTo>
                  <a:pt x="275" y="319"/>
                </a:moveTo>
                <a:lnTo>
                  <a:pt x="275" y="319"/>
                </a:lnTo>
                <a:cubicBezTo>
                  <a:pt x="194" y="239"/>
                  <a:pt x="194" y="239"/>
                  <a:pt x="194" y="239"/>
                </a:cubicBezTo>
                <a:cubicBezTo>
                  <a:pt x="115" y="319"/>
                  <a:pt x="115" y="319"/>
                  <a:pt x="115" y="319"/>
                </a:cubicBezTo>
                <a:cubicBezTo>
                  <a:pt x="80" y="275"/>
                  <a:pt x="80" y="275"/>
                  <a:pt x="80" y="275"/>
                </a:cubicBezTo>
                <a:cubicBezTo>
                  <a:pt x="150" y="195"/>
                  <a:pt x="150" y="195"/>
                  <a:pt x="150" y="195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115" y="79"/>
                  <a:pt x="115" y="79"/>
                  <a:pt x="115" y="79"/>
                </a:cubicBezTo>
                <a:cubicBezTo>
                  <a:pt x="194" y="150"/>
                  <a:pt x="194" y="150"/>
                  <a:pt x="194" y="150"/>
                </a:cubicBezTo>
                <a:cubicBezTo>
                  <a:pt x="275" y="79"/>
                  <a:pt x="275" y="79"/>
                  <a:pt x="275" y="79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310" y="275"/>
                  <a:pt x="310" y="275"/>
                  <a:pt x="310" y="275"/>
                </a:cubicBezTo>
                <a:lnTo>
                  <a:pt x="275" y="31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4" name="Freeform 7"/>
          <p:cNvSpPr>
            <a:spLocks noChangeArrowheads="1"/>
          </p:cNvSpPr>
          <p:nvPr/>
        </p:nvSpPr>
        <p:spPr bwMode="auto">
          <a:xfrm>
            <a:off x="11462074" y="4825131"/>
            <a:ext cx="363791" cy="356879"/>
          </a:xfrm>
          <a:custGeom>
            <a:avLst/>
            <a:gdLst>
              <a:gd name="T0" fmla="*/ 398683 w 461"/>
              <a:gd name="T1" fmla="*/ 0 h 453"/>
              <a:gd name="T2" fmla="*/ 398683 w 461"/>
              <a:gd name="T3" fmla="*/ 0 h 453"/>
              <a:gd name="T4" fmla="*/ 140626 w 461"/>
              <a:gd name="T5" fmla="*/ 230124 h 453"/>
              <a:gd name="T6" fmla="*/ 0 w 461"/>
              <a:gd name="T7" fmla="*/ 437091 h 453"/>
              <a:gd name="T8" fmla="*/ 217464 w 461"/>
              <a:gd name="T9" fmla="*/ 654190 h 453"/>
              <a:gd name="T10" fmla="*/ 423329 w 461"/>
              <a:gd name="T11" fmla="*/ 513799 h 453"/>
              <a:gd name="T12" fmla="*/ 666888 w 461"/>
              <a:gd name="T13" fmla="*/ 256176 h 453"/>
              <a:gd name="T14" fmla="*/ 398683 w 461"/>
              <a:gd name="T15" fmla="*/ 0 h 453"/>
              <a:gd name="T16" fmla="*/ 217464 w 461"/>
              <a:gd name="T17" fmla="*/ 590507 h 453"/>
              <a:gd name="T18" fmla="*/ 217464 w 461"/>
              <a:gd name="T19" fmla="*/ 590507 h 453"/>
              <a:gd name="T20" fmla="*/ 76837 w 461"/>
              <a:gd name="T21" fmla="*/ 437091 h 453"/>
              <a:gd name="T22" fmla="*/ 153674 w 461"/>
              <a:gd name="T23" fmla="*/ 306832 h 453"/>
              <a:gd name="T24" fmla="*/ 346492 w 461"/>
              <a:gd name="T25" fmla="*/ 513799 h 453"/>
              <a:gd name="T26" fmla="*/ 217464 w 461"/>
              <a:gd name="T27" fmla="*/ 590507 h 453"/>
              <a:gd name="T28" fmla="*/ 217464 w 461"/>
              <a:gd name="T29" fmla="*/ 295254 h 453"/>
              <a:gd name="T30" fmla="*/ 217464 w 461"/>
              <a:gd name="T31" fmla="*/ 295254 h 453"/>
              <a:gd name="T32" fmla="*/ 371138 w 461"/>
              <a:gd name="T33" fmla="*/ 437091 h 453"/>
              <a:gd name="T34" fmla="*/ 217464 w 461"/>
              <a:gd name="T35" fmla="*/ 295254 h 453"/>
              <a:gd name="T36" fmla="*/ 436377 w 461"/>
              <a:gd name="T37" fmla="*/ 437091 h 453"/>
              <a:gd name="T38" fmla="*/ 436377 w 461"/>
              <a:gd name="T39" fmla="*/ 437091 h 453"/>
              <a:gd name="T40" fmla="*/ 217464 w 461"/>
              <a:gd name="T41" fmla="*/ 218546 h 453"/>
              <a:gd name="T42" fmla="*/ 398683 w 461"/>
              <a:gd name="T43" fmla="*/ 76708 h 453"/>
              <a:gd name="T44" fmla="*/ 590051 w 461"/>
              <a:gd name="T45" fmla="*/ 256176 h 453"/>
              <a:gd name="T46" fmla="*/ 436377 w 461"/>
              <a:gd name="T47" fmla="*/ 437091 h 453"/>
              <a:gd name="T48" fmla="*/ 76837 w 461"/>
              <a:gd name="T49" fmla="*/ 153416 h 453"/>
              <a:gd name="T50" fmla="*/ 76837 w 461"/>
              <a:gd name="T51" fmla="*/ 153416 h 453"/>
              <a:gd name="T52" fmla="*/ 153674 w 461"/>
              <a:gd name="T53" fmla="*/ 76708 h 453"/>
              <a:gd name="T54" fmla="*/ 76837 w 461"/>
              <a:gd name="T55" fmla="*/ 0 h 453"/>
              <a:gd name="T56" fmla="*/ 0 w 461"/>
              <a:gd name="T57" fmla="*/ 76708 h 453"/>
              <a:gd name="T58" fmla="*/ 76837 w 461"/>
              <a:gd name="T59" fmla="*/ 153416 h 453"/>
              <a:gd name="T60" fmla="*/ 76837 w 461"/>
              <a:gd name="T61" fmla="*/ 39078 h 453"/>
              <a:gd name="T62" fmla="*/ 76837 w 461"/>
              <a:gd name="T63" fmla="*/ 39078 h 453"/>
              <a:gd name="T64" fmla="*/ 114531 w 461"/>
              <a:gd name="T65" fmla="*/ 76708 h 453"/>
              <a:gd name="T66" fmla="*/ 76837 w 461"/>
              <a:gd name="T67" fmla="*/ 115786 h 453"/>
              <a:gd name="T68" fmla="*/ 37694 w 461"/>
              <a:gd name="T69" fmla="*/ 76708 h 453"/>
              <a:gd name="T70" fmla="*/ 76837 w 461"/>
              <a:gd name="T71" fmla="*/ 39078 h 45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61" h="453">
                <a:moveTo>
                  <a:pt x="275" y="0"/>
                </a:moveTo>
                <a:lnTo>
                  <a:pt x="275" y="0"/>
                </a:lnTo>
                <a:cubicBezTo>
                  <a:pt x="185" y="0"/>
                  <a:pt x="106" y="71"/>
                  <a:pt x="97" y="159"/>
                </a:cubicBezTo>
                <a:cubicBezTo>
                  <a:pt x="44" y="187"/>
                  <a:pt x="0" y="240"/>
                  <a:pt x="0" y="302"/>
                </a:cubicBezTo>
                <a:cubicBezTo>
                  <a:pt x="0" y="390"/>
                  <a:pt x="71" y="452"/>
                  <a:pt x="150" y="452"/>
                </a:cubicBezTo>
                <a:cubicBezTo>
                  <a:pt x="212" y="452"/>
                  <a:pt x="275" y="417"/>
                  <a:pt x="292" y="355"/>
                </a:cubicBezTo>
                <a:cubicBezTo>
                  <a:pt x="390" y="346"/>
                  <a:pt x="460" y="275"/>
                  <a:pt x="460" y="177"/>
                </a:cubicBezTo>
                <a:cubicBezTo>
                  <a:pt x="460" y="80"/>
                  <a:pt x="381" y="0"/>
                  <a:pt x="275" y="0"/>
                </a:cubicBezTo>
                <a:close/>
                <a:moveTo>
                  <a:pt x="150" y="408"/>
                </a:moveTo>
                <a:lnTo>
                  <a:pt x="150" y="408"/>
                </a:lnTo>
                <a:cubicBezTo>
                  <a:pt x="97" y="408"/>
                  <a:pt x="53" y="355"/>
                  <a:pt x="53" y="302"/>
                </a:cubicBezTo>
                <a:cubicBezTo>
                  <a:pt x="53" y="266"/>
                  <a:pt x="71" y="231"/>
                  <a:pt x="106" y="212"/>
                </a:cubicBezTo>
                <a:cubicBezTo>
                  <a:pt x="115" y="284"/>
                  <a:pt x="168" y="337"/>
                  <a:pt x="239" y="355"/>
                </a:cubicBezTo>
                <a:cubicBezTo>
                  <a:pt x="221" y="381"/>
                  <a:pt x="185" y="408"/>
                  <a:pt x="150" y="408"/>
                </a:cubicBezTo>
                <a:close/>
                <a:moveTo>
                  <a:pt x="150" y="204"/>
                </a:moveTo>
                <a:lnTo>
                  <a:pt x="150" y="204"/>
                </a:lnTo>
                <a:cubicBezTo>
                  <a:pt x="212" y="204"/>
                  <a:pt x="248" y="248"/>
                  <a:pt x="256" y="302"/>
                </a:cubicBezTo>
                <a:cubicBezTo>
                  <a:pt x="203" y="293"/>
                  <a:pt x="168" y="248"/>
                  <a:pt x="150" y="204"/>
                </a:cubicBezTo>
                <a:close/>
                <a:moveTo>
                  <a:pt x="301" y="302"/>
                </a:moveTo>
                <a:lnTo>
                  <a:pt x="301" y="302"/>
                </a:lnTo>
                <a:cubicBezTo>
                  <a:pt x="301" y="222"/>
                  <a:pt x="239" y="151"/>
                  <a:pt x="150" y="151"/>
                </a:cubicBezTo>
                <a:cubicBezTo>
                  <a:pt x="168" y="98"/>
                  <a:pt x="221" y="53"/>
                  <a:pt x="275" y="53"/>
                </a:cubicBezTo>
                <a:cubicBezTo>
                  <a:pt x="345" y="53"/>
                  <a:pt x="407" y="106"/>
                  <a:pt x="407" y="177"/>
                </a:cubicBezTo>
                <a:cubicBezTo>
                  <a:pt x="407" y="240"/>
                  <a:pt x="363" y="293"/>
                  <a:pt x="301" y="302"/>
                </a:cubicBezTo>
                <a:close/>
                <a:moveTo>
                  <a:pt x="53" y="106"/>
                </a:moveTo>
                <a:lnTo>
                  <a:pt x="53" y="106"/>
                </a:lnTo>
                <a:cubicBezTo>
                  <a:pt x="79" y="106"/>
                  <a:pt x="106" y="80"/>
                  <a:pt x="106" y="53"/>
                </a:cubicBezTo>
                <a:cubicBezTo>
                  <a:pt x="106" y="27"/>
                  <a:pt x="79" y="0"/>
                  <a:pt x="53" y="0"/>
                </a:cubicBezTo>
                <a:cubicBezTo>
                  <a:pt x="26" y="0"/>
                  <a:pt x="0" y="27"/>
                  <a:pt x="0" y="53"/>
                </a:cubicBezTo>
                <a:cubicBezTo>
                  <a:pt x="0" y="80"/>
                  <a:pt x="26" y="106"/>
                  <a:pt x="53" y="106"/>
                </a:cubicBezTo>
                <a:close/>
                <a:moveTo>
                  <a:pt x="53" y="27"/>
                </a:moveTo>
                <a:lnTo>
                  <a:pt x="53" y="27"/>
                </a:lnTo>
                <a:cubicBezTo>
                  <a:pt x="71" y="27"/>
                  <a:pt x="79" y="36"/>
                  <a:pt x="79" y="53"/>
                </a:cubicBezTo>
                <a:cubicBezTo>
                  <a:pt x="79" y="71"/>
                  <a:pt x="71" y="80"/>
                  <a:pt x="53" y="80"/>
                </a:cubicBezTo>
                <a:cubicBezTo>
                  <a:pt x="35" y="80"/>
                  <a:pt x="26" y="71"/>
                  <a:pt x="26" y="53"/>
                </a:cubicBezTo>
                <a:cubicBezTo>
                  <a:pt x="26" y="36"/>
                  <a:pt x="35" y="27"/>
                  <a:pt x="53" y="2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5" name="Freeform 45"/>
          <p:cNvSpPr>
            <a:spLocks noChangeArrowheads="1"/>
          </p:cNvSpPr>
          <p:nvPr/>
        </p:nvSpPr>
        <p:spPr bwMode="auto">
          <a:xfrm>
            <a:off x="2848873" y="4703030"/>
            <a:ext cx="370707" cy="366385"/>
          </a:xfrm>
          <a:custGeom>
            <a:avLst/>
            <a:gdLst>
              <a:gd name="T0" fmla="*/ 641915 w 470"/>
              <a:gd name="T1" fmla="*/ 207890 h 463"/>
              <a:gd name="T2" fmla="*/ 641915 w 470"/>
              <a:gd name="T3" fmla="*/ 207890 h 463"/>
              <a:gd name="T4" fmla="*/ 346315 w 470"/>
              <a:gd name="T5" fmla="*/ 632394 h 463"/>
              <a:gd name="T6" fmla="*/ 204311 w 470"/>
              <a:gd name="T7" fmla="*/ 568428 h 463"/>
              <a:gd name="T8" fmla="*/ 89839 w 470"/>
              <a:gd name="T9" fmla="*/ 232605 h 463"/>
              <a:gd name="T10" fmla="*/ 26082 w 470"/>
              <a:gd name="T11" fmla="*/ 258773 h 463"/>
              <a:gd name="T12" fmla="*/ 0 w 470"/>
              <a:gd name="T13" fmla="*/ 219521 h 463"/>
              <a:gd name="T14" fmla="*/ 191270 w 470"/>
              <a:gd name="T15" fmla="*/ 65420 h 463"/>
              <a:gd name="T16" fmla="*/ 294150 w 470"/>
              <a:gd name="T17" fmla="*/ 296571 h 463"/>
              <a:gd name="T18" fmla="*/ 357907 w 470"/>
              <a:gd name="T19" fmla="*/ 425957 h 463"/>
              <a:gd name="T20" fmla="*/ 449195 w 470"/>
              <a:gd name="T21" fmla="*/ 309655 h 463"/>
              <a:gd name="T22" fmla="*/ 370948 w 470"/>
              <a:gd name="T23" fmla="*/ 219521 h 463"/>
              <a:gd name="T24" fmla="*/ 641915 w 470"/>
              <a:gd name="T25" fmla="*/ 207890 h 46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0" h="463">
                <a:moveTo>
                  <a:pt x="443" y="143"/>
                </a:moveTo>
                <a:lnTo>
                  <a:pt x="443" y="143"/>
                </a:lnTo>
                <a:cubicBezTo>
                  <a:pt x="416" y="284"/>
                  <a:pt x="275" y="408"/>
                  <a:pt x="239" y="435"/>
                </a:cubicBezTo>
                <a:cubicBezTo>
                  <a:pt x="194" y="462"/>
                  <a:pt x="159" y="417"/>
                  <a:pt x="141" y="391"/>
                </a:cubicBezTo>
                <a:cubicBezTo>
                  <a:pt x="124" y="355"/>
                  <a:pt x="79" y="178"/>
                  <a:pt x="62" y="160"/>
                </a:cubicBezTo>
                <a:cubicBezTo>
                  <a:pt x="53" y="151"/>
                  <a:pt x="18" y="178"/>
                  <a:pt x="18" y="178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71" y="63"/>
                  <a:pt x="132" y="45"/>
                </a:cubicBezTo>
                <a:cubicBezTo>
                  <a:pt x="194" y="36"/>
                  <a:pt x="194" y="143"/>
                  <a:pt x="203" y="204"/>
                </a:cubicBezTo>
                <a:cubicBezTo>
                  <a:pt x="222" y="266"/>
                  <a:pt x="230" y="293"/>
                  <a:pt x="247" y="293"/>
                </a:cubicBezTo>
                <a:cubicBezTo>
                  <a:pt x="256" y="293"/>
                  <a:pt x="283" y="266"/>
                  <a:pt x="310" y="213"/>
                </a:cubicBezTo>
                <a:cubicBezTo>
                  <a:pt x="328" y="160"/>
                  <a:pt x="301" y="125"/>
                  <a:pt x="256" y="151"/>
                </a:cubicBezTo>
                <a:cubicBezTo>
                  <a:pt x="275" y="27"/>
                  <a:pt x="469" y="0"/>
                  <a:pt x="443" y="143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6" name="Freeform 46"/>
          <p:cNvSpPr>
            <a:spLocks noChangeArrowheads="1"/>
          </p:cNvSpPr>
          <p:nvPr/>
        </p:nvSpPr>
        <p:spPr bwMode="auto">
          <a:xfrm>
            <a:off x="1679510" y="4876834"/>
            <a:ext cx="349967" cy="158996"/>
          </a:xfrm>
          <a:custGeom>
            <a:avLst/>
            <a:gdLst>
              <a:gd name="T0" fmla="*/ 141910 w 444"/>
              <a:gd name="T1" fmla="*/ 290675 h 205"/>
              <a:gd name="T2" fmla="*/ 141910 w 444"/>
              <a:gd name="T3" fmla="*/ 290675 h 205"/>
              <a:gd name="T4" fmla="*/ 0 w 444"/>
              <a:gd name="T5" fmla="*/ 138213 h 205"/>
              <a:gd name="T6" fmla="*/ 141910 w 444"/>
              <a:gd name="T7" fmla="*/ 0 h 205"/>
              <a:gd name="T8" fmla="*/ 282371 w 444"/>
              <a:gd name="T9" fmla="*/ 138213 h 205"/>
              <a:gd name="T10" fmla="*/ 141910 w 444"/>
              <a:gd name="T11" fmla="*/ 290675 h 205"/>
              <a:gd name="T12" fmla="*/ 499579 w 444"/>
              <a:gd name="T13" fmla="*/ 290675 h 205"/>
              <a:gd name="T14" fmla="*/ 499579 w 444"/>
              <a:gd name="T15" fmla="*/ 290675 h 205"/>
              <a:gd name="T16" fmla="*/ 359118 w 444"/>
              <a:gd name="T17" fmla="*/ 138213 h 205"/>
              <a:gd name="T18" fmla="*/ 499579 w 444"/>
              <a:gd name="T19" fmla="*/ 0 h 205"/>
              <a:gd name="T20" fmla="*/ 641489 w 444"/>
              <a:gd name="T21" fmla="*/ 138213 h 205"/>
              <a:gd name="T22" fmla="*/ 499579 w 444"/>
              <a:gd name="T23" fmla="*/ 290675 h 20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44" h="205">
                <a:moveTo>
                  <a:pt x="98" y="204"/>
                </a:moveTo>
                <a:lnTo>
                  <a:pt x="98" y="204"/>
                </a:lnTo>
                <a:cubicBezTo>
                  <a:pt x="45" y="204"/>
                  <a:pt x="0" y="159"/>
                  <a:pt x="0" y="97"/>
                </a:cubicBezTo>
                <a:cubicBezTo>
                  <a:pt x="0" y="44"/>
                  <a:pt x="45" y="0"/>
                  <a:pt x="98" y="0"/>
                </a:cubicBezTo>
                <a:cubicBezTo>
                  <a:pt x="151" y="0"/>
                  <a:pt x="195" y="44"/>
                  <a:pt x="195" y="97"/>
                </a:cubicBezTo>
                <a:cubicBezTo>
                  <a:pt x="195" y="159"/>
                  <a:pt x="151" y="204"/>
                  <a:pt x="98" y="204"/>
                </a:cubicBezTo>
                <a:close/>
                <a:moveTo>
                  <a:pt x="345" y="204"/>
                </a:moveTo>
                <a:lnTo>
                  <a:pt x="345" y="204"/>
                </a:lnTo>
                <a:cubicBezTo>
                  <a:pt x="292" y="204"/>
                  <a:pt x="248" y="159"/>
                  <a:pt x="248" y="97"/>
                </a:cubicBezTo>
                <a:cubicBezTo>
                  <a:pt x="248" y="44"/>
                  <a:pt x="292" y="0"/>
                  <a:pt x="345" y="0"/>
                </a:cubicBezTo>
                <a:cubicBezTo>
                  <a:pt x="399" y="0"/>
                  <a:pt x="443" y="44"/>
                  <a:pt x="443" y="97"/>
                </a:cubicBezTo>
                <a:cubicBezTo>
                  <a:pt x="443" y="159"/>
                  <a:pt x="399" y="204"/>
                  <a:pt x="345" y="20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7" name="Freeform 47"/>
          <p:cNvSpPr>
            <a:spLocks noChangeArrowheads="1"/>
          </p:cNvSpPr>
          <p:nvPr/>
        </p:nvSpPr>
        <p:spPr bwMode="auto">
          <a:xfrm>
            <a:off x="1679510" y="5369896"/>
            <a:ext cx="116829" cy="527061"/>
          </a:xfrm>
          <a:custGeom>
            <a:avLst/>
            <a:gdLst>
              <a:gd name="T0" fmla="*/ 138289 w 99"/>
              <a:gd name="T1" fmla="*/ 63748 h 435"/>
              <a:gd name="T2" fmla="*/ 138289 w 99"/>
              <a:gd name="T3" fmla="*/ 63748 h 435"/>
              <a:gd name="T4" fmla="*/ 63500 w 99"/>
              <a:gd name="T5" fmla="*/ 127496 h 435"/>
              <a:gd name="T6" fmla="*/ 0 w 99"/>
              <a:gd name="T7" fmla="*/ 63748 h 435"/>
              <a:gd name="T8" fmla="*/ 63500 w 99"/>
              <a:gd name="T9" fmla="*/ 0 h 435"/>
              <a:gd name="T10" fmla="*/ 138289 w 99"/>
              <a:gd name="T11" fmla="*/ 63748 h 435"/>
              <a:gd name="T12" fmla="*/ 0 w 99"/>
              <a:gd name="T13" fmla="*/ 628788 h 435"/>
              <a:gd name="T14" fmla="*/ 0 w 99"/>
              <a:gd name="T15" fmla="*/ 628788 h 435"/>
              <a:gd name="T16" fmla="*/ 0 w 99"/>
              <a:gd name="T17" fmla="*/ 191244 h 435"/>
              <a:gd name="T18" fmla="*/ 138289 w 99"/>
              <a:gd name="T19" fmla="*/ 191244 h 435"/>
              <a:gd name="T20" fmla="*/ 138289 w 99"/>
              <a:gd name="T21" fmla="*/ 628788 h 435"/>
              <a:gd name="T22" fmla="*/ 0 w 99"/>
              <a:gd name="T23" fmla="*/ 628788 h 43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9" h="435">
                <a:moveTo>
                  <a:pt x="98" y="44"/>
                </a:moveTo>
                <a:lnTo>
                  <a:pt x="98" y="44"/>
                </a:lnTo>
                <a:cubicBezTo>
                  <a:pt x="98" y="71"/>
                  <a:pt x="80" y="88"/>
                  <a:pt x="45" y="88"/>
                </a:cubicBezTo>
                <a:cubicBezTo>
                  <a:pt x="17" y="88"/>
                  <a:pt x="0" y="71"/>
                  <a:pt x="0" y="44"/>
                </a:cubicBezTo>
                <a:cubicBezTo>
                  <a:pt x="0" y="18"/>
                  <a:pt x="17" y="0"/>
                  <a:pt x="45" y="0"/>
                </a:cubicBezTo>
                <a:cubicBezTo>
                  <a:pt x="80" y="0"/>
                  <a:pt x="98" y="18"/>
                  <a:pt x="98" y="44"/>
                </a:cubicBezTo>
                <a:close/>
                <a:moveTo>
                  <a:pt x="0" y="434"/>
                </a:moveTo>
                <a:lnTo>
                  <a:pt x="0" y="434"/>
                </a:lnTo>
                <a:cubicBezTo>
                  <a:pt x="0" y="132"/>
                  <a:pt x="0" y="132"/>
                  <a:pt x="0" y="132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434"/>
                  <a:pt x="98" y="434"/>
                  <a:pt x="98" y="434"/>
                </a:cubicBezTo>
                <a:lnTo>
                  <a:pt x="0" y="43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8" name="Freeform 48"/>
          <p:cNvSpPr>
            <a:spLocks noChangeArrowheads="1"/>
          </p:cNvSpPr>
          <p:nvPr/>
        </p:nvSpPr>
        <p:spPr bwMode="auto">
          <a:xfrm>
            <a:off x="1795692" y="5654955"/>
            <a:ext cx="228128" cy="246275"/>
          </a:xfrm>
          <a:custGeom>
            <a:avLst/>
            <a:gdLst>
              <a:gd name="T0" fmla="*/ 0 w 293"/>
              <a:gd name="T1" fmla="*/ 154207 h 311"/>
              <a:gd name="T2" fmla="*/ 0 w 293"/>
              <a:gd name="T3" fmla="*/ 154207 h 311"/>
              <a:gd name="T4" fmla="*/ 0 w 293"/>
              <a:gd name="T5" fmla="*/ 11638 h 311"/>
              <a:gd name="T6" fmla="*/ 113000 w 293"/>
              <a:gd name="T7" fmla="*/ 11638 h 311"/>
              <a:gd name="T8" fmla="*/ 125873 w 293"/>
              <a:gd name="T9" fmla="*/ 64011 h 311"/>
              <a:gd name="T10" fmla="*/ 125873 w 293"/>
              <a:gd name="T11" fmla="*/ 64011 h 311"/>
              <a:gd name="T12" fmla="*/ 266050 w 293"/>
              <a:gd name="T13" fmla="*/ 0 h 311"/>
              <a:gd name="T14" fmla="*/ 417670 w 293"/>
              <a:gd name="T15" fmla="*/ 192032 h 311"/>
              <a:gd name="T16" fmla="*/ 417670 w 293"/>
              <a:gd name="T17" fmla="*/ 450983 h 311"/>
              <a:gd name="T18" fmla="*/ 277493 w 293"/>
              <a:gd name="T19" fmla="*/ 450983 h 311"/>
              <a:gd name="T20" fmla="*/ 277493 w 293"/>
              <a:gd name="T21" fmla="*/ 205125 h 311"/>
              <a:gd name="T22" fmla="*/ 214556 w 293"/>
              <a:gd name="T23" fmla="*/ 114928 h 311"/>
              <a:gd name="T24" fmla="*/ 138746 w 293"/>
              <a:gd name="T25" fmla="*/ 167300 h 311"/>
              <a:gd name="T26" fmla="*/ 138746 w 293"/>
              <a:gd name="T27" fmla="*/ 192032 h 311"/>
              <a:gd name="T28" fmla="*/ 138746 w 293"/>
              <a:gd name="T29" fmla="*/ 450983 h 311"/>
              <a:gd name="T30" fmla="*/ 0 w 293"/>
              <a:gd name="T31" fmla="*/ 450983 h 311"/>
              <a:gd name="T32" fmla="*/ 0 w 293"/>
              <a:gd name="T33" fmla="*/ 154207 h 31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93" h="311">
                <a:moveTo>
                  <a:pt x="0" y="106"/>
                </a:moveTo>
                <a:lnTo>
                  <a:pt x="0" y="106"/>
                </a:lnTo>
                <a:cubicBezTo>
                  <a:pt x="0" y="62"/>
                  <a:pt x="0" y="35"/>
                  <a:pt x="0" y="8"/>
                </a:cubicBezTo>
                <a:cubicBezTo>
                  <a:pt x="79" y="8"/>
                  <a:pt x="79" y="8"/>
                  <a:pt x="79" y="8"/>
                </a:cubicBezTo>
                <a:cubicBezTo>
                  <a:pt x="88" y="44"/>
                  <a:pt x="88" y="44"/>
                  <a:pt x="88" y="44"/>
                </a:cubicBezTo>
                <a:cubicBezTo>
                  <a:pt x="97" y="26"/>
                  <a:pt x="132" y="0"/>
                  <a:pt x="186" y="0"/>
                </a:cubicBezTo>
                <a:cubicBezTo>
                  <a:pt x="248" y="0"/>
                  <a:pt x="292" y="44"/>
                  <a:pt x="292" y="132"/>
                </a:cubicBezTo>
                <a:cubicBezTo>
                  <a:pt x="292" y="310"/>
                  <a:pt x="292" y="310"/>
                  <a:pt x="292" y="310"/>
                </a:cubicBezTo>
                <a:cubicBezTo>
                  <a:pt x="194" y="310"/>
                  <a:pt x="194" y="310"/>
                  <a:pt x="194" y="310"/>
                </a:cubicBezTo>
                <a:cubicBezTo>
                  <a:pt x="194" y="141"/>
                  <a:pt x="194" y="141"/>
                  <a:pt x="194" y="141"/>
                </a:cubicBezTo>
                <a:cubicBezTo>
                  <a:pt x="194" y="106"/>
                  <a:pt x="186" y="79"/>
                  <a:pt x="150" y="79"/>
                </a:cubicBezTo>
                <a:cubicBezTo>
                  <a:pt x="123" y="79"/>
                  <a:pt x="106" y="97"/>
                  <a:pt x="97" y="115"/>
                </a:cubicBezTo>
                <a:cubicBezTo>
                  <a:pt x="97" y="115"/>
                  <a:pt x="97" y="124"/>
                  <a:pt x="97" y="132"/>
                </a:cubicBezTo>
                <a:cubicBezTo>
                  <a:pt x="97" y="310"/>
                  <a:pt x="97" y="310"/>
                  <a:pt x="97" y="310"/>
                </a:cubicBezTo>
                <a:cubicBezTo>
                  <a:pt x="0" y="310"/>
                  <a:pt x="0" y="310"/>
                  <a:pt x="0" y="310"/>
                </a:cubicBezTo>
                <a:lnTo>
                  <a:pt x="0" y="106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19" name="Freeform 49"/>
          <p:cNvSpPr>
            <a:spLocks noChangeArrowheads="1"/>
          </p:cNvSpPr>
          <p:nvPr/>
        </p:nvSpPr>
        <p:spPr bwMode="auto">
          <a:xfrm>
            <a:off x="2255574" y="5539921"/>
            <a:ext cx="378481" cy="370704"/>
          </a:xfrm>
          <a:custGeom>
            <a:avLst/>
            <a:gdLst>
              <a:gd name="T0" fmla="*/ 346937 w 479"/>
              <a:gd name="T1" fmla="*/ 0 h 471"/>
              <a:gd name="T2" fmla="*/ 346937 w 479"/>
              <a:gd name="T3" fmla="*/ 0 h 471"/>
              <a:gd name="T4" fmla="*/ 0 w 479"/>
              <a:gd name="T5" fmla="*/ 334012 h 471"/>
              <a:gd name="T6" fmla="*/ 346937 w 479"/>
              <a:gd name="T7" fmla="*/ 679591 h 471"/>
              <a:gd name="T8" fmla="*/ 693873 w 479"/>
              <a:gd name="T9" fmla="*/ 334012 h 471"/>
              <a:gd name="T10" fmla="*/ 346937 w 479"/>
              <a:gd name="T11" fmla="*/ 0 h 471"/>
              <a:gd name="T12" fmla="*/ 256936 w 479"/>
              <a:gd name="T13" fmla="*/ 488727 h 471"/>
              <a:gd name="T14" fmla="*/ 256936 w 479"/>
              <a:gd name="T15" fmla="*/ 488727 h 471"/>
              <a:gd name="T16" fmla="*/ 193065 w 479"/>
              <a:gd name="T17" fmla="*/ 488727 h 471"/>
              <a:gd name="T18" fmla="*/ 193065 w 479"/>
              <a:gd name="T19" fmla="*/ 257377 h 471"/>
              <a:gd name="T20" fmla="*/ 256936 w 479"/>
              <a:gd name="T21" fmla="*/ 257377 h 471"/>
              <a:gd name="T22" fmla="*/ 256936 w 479"/>
              <a:gd name="T23" fmla="*/ 488727 h 471"/>
              <a:gd name="T24" fmla="*/ 230807 w 479"/>
              <a:gd name="T25" fmla="*/ 231350 h 471"/>
              <a:gd name="T26" fmla="*/ 230807 w 479"/>
              <a:gd name="T27" fmla="*/ 231350 h 471"/>
              <a:gd name="T28" fmla="*/ 193065 w 479"/>
              <a:gd name="T29" fmla="*/ 193756 h 471"/>
              <a:gd name="T30" fmla="*/ 230807 w 479"/>
              <a:gd name="T31" fmla="*/ 154715 h 471"/>
              <a:gd name="T32" fmla="*/ 270001 w 479"/>
              <a:gd name="T33" fmla="*/ 193756 h 471"/>
              <a:gd name="T34" fmla="*/ 230807 w 479"/>
              <a:gd name="T35" fmla="*/ 231350 h 471"/>
              <a:gd name="T36" fmla="*/ 513873 w 479"/>
              <a:gd name="T37" fmla="*/ 488727 h 471"/>
              <a:gd name="T38" fmla="*/ 513873 w 479"/>
              <a:gd name="T39" fmla="*/ 488727 h 471"/>
              <a:gd name="T40" fmla="*/ 450002 w 479"/>
              <a:gd name="T41" fmla="*/ 488727 h 471"/>
              <a:gd name="T42" fmla="*/ 450002 w 479"/>
              <a:gd name="T43" fmla="*/ 360039 h 471"/>
              <a:gd name="T44" fmla="*/ 412259 w 479"/>
              <a:gd name="T45" fmla="*/ 307985 h 471"/>
              <a:gd name="T46" fmla="*/ 371614 w 479"/>
              <a:gd name="T47" fmla="*/ 334012 h 471"/>
              <a:gd name="T48" fmla="*/ 371614 w 479"/>
              <a:gd name="T49" fmla="*/ 347025 h 471"/>
              <a:gd name="T50" fmla="*/ 371614 w 479"/>
              <a:gd name="T51" fmla="*/ 488727 h 471"/>
              <a:gd name="T52" fmla="*/ 307743 w 479"/>
              <a:gd name="T53" fmla="*/ 488727 h 471"/>
              <a:gd name="T54" fmla="*/ 307743 w 479"/>
              <a:gd name="T55" fmla="*/ 334012 h 471"/>
              <a:gd name="T56" fmla="*/ 294678 w 479"/>
              <a:gd name="T57" fmla="*/ 257377 h 471"/>
              <a:gd name="T58" fmla="*/ 358550 w 479"/>
              <a:gd name="T59" fmla="*/ 257377 h 471"/>
              <a:gd name="T60" fmla="*/ 358550 w 479"/>
              <a:gd name="T61" fmla="*/ 283404 h 471"/>
              <a:gd name="T62" fmla="*/ 371614 w 479"/>
              <a:gd name="T63" fmla="*/ 283404 h 471"/>
              <a:gd name="T64" fmla="*/ 435485 w 479"/>
              <a:gd name="T65" fmla="*/ 257377 h 471"/>
              <a:gd name="T66" fmla="*/ 513873 w 479"/>
              <a:gd name="T67" fmla="*/ 347025 h 471"/>
              <a:gd name="T68" fmla="*/ 513873 w 479"/>
              <a:gd name="T69" fmla="*/ 488727 h 47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79" h="471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177" y="338"/>
                </a:moveTo>
                <a:lnTo>
                  <a:pt x="177" y="338"/>
                </a:lnTo>
                <a:cubicBezTo>
                  <a:pt x="133" y="338"/>
                  <a:pt x="133" y="338"/>
                  <a:pt x="133" y="338"/>
                </a:cubicBezTo>
                <a:cubicBezTo>
                  <a:pt x="133" y="178"/>
                  <a:pt x="133" y="178"/>
                  <a:pt x="133" y="178"/>
                </a:cubicBezTo>
                <a:cubicBezTo>
                  <a:pt x="177" y="178"/>
                  <a:pt x="177" y="178"/>
                  <a:pt x="177" y="178"/>
                </a:cubicBezTo>
                <a:lnTo>
                  <a:pt x="177" y="338"/>
                </a:lnTo>
                <a:close/>
                <a:moveTo>
                  <a:pt x="159" y="160"/>
                </a:moveTo>
                <a:lnTo>
                  <a:pt x="159" y="160"/>
                </a:lnTo>
                <a:cubicBezTo>
                  <a:pt x="141" y="160"/>
                  <a:pt x="133" y="151"/>
                  <a:pt x="133" y="134"/>
                </a:cubicBezTo>
                <a:cubicBezTo>
                  <a:pt x="133" y="125"/>
                  <a:pt x="141" y="107"/>
                  <a:pt x="159" y="107"/>
                </a:cubicBezTo>
                <a:cubicBezTo>
                  <a:pt x="168" y="107"/>
                  <a:pt x="177" y="125"/>
                  <a:pt x="186" y="134"/>
                </a:cubicBezTo>
                <a:cubicBezTo>
                  <a:pt x="186" y="151"/>
                  <a:pt x="168" y="160"/>
                  <a:pt x="159" y="160"/>
                </a:cubicBezTo>
                <a:close/>
                <a:moveTo>
                  <a:pt x="354" y="338"/>
                </a:moveTo>
                <a:lnTo>
                  <a:pt x="354" y="338"/>
                </a:lnTo>
                <a:cubicBezTo>
                  <a:pt x="310" y="338"/>
                  <a:pt x="310" y="338"/>
                  <a:pt x="310" y="338"/>
                </a:cubicBezTo>
                <a:cubicBezTo>
                  <a:pt x="310" y="249"/>
                  <a:pt x="310" y="249"/>
                  <a:pt x="310" y="249"/>
                </a:cubicBezTo>
                <a:cubicBezTo>
                  <a:pt x="310" y="231"/>
                  <a:pt x="300" y="213"/>
                  <a:pt x="284" y="213"/>
                </a:cubicBezTo>
                <a:cubicBezTo>
                  <a:pt x="275" y="213"/>
                  <a:pt x="265" y="222"/>
                  <a:pt x="256" y="231"/>
                </a:cubicBezTo>
                <a:lnTo>
                  <a:pt x="256" y="240"/>
                </a:lnTo>
                <a:cubicBezTo>
                  <a:pt x="256" y="338"/>
                  <a:pt x="256" y="338"/>
                  <a:pt x="256" y="338"/>
                </a:cubicBezTo>
                <a:cubicBezTo>
                  <a:pt x="212" y="338"/>
                  <a:pt x="212" y="338"/>
                  <a:pt x="212" y="338"/>
                </a:cubicBezTo>
                <a:cubicBezTo>
                  <a:pt x="212" y="231"/>
                  <a:pt x="212" y="231"/>
                  <a:pt x="212" y="231"/>
                </a:cubicBezTo>
                <a:cubicBezTo>
                  <a:pt x="212" y="205"/>
                  <a:pt x="212" y="196"/>
                  <a:pt x="203" y="178"/>
                </a:cubicBezTo>
                <a:cubicBezTo>
                  <a:pt x="247" y="178"/>
                  <a:pt x="247" y="178"/>
                  <a:pt x="247" y="178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56" y="196"/>
                  <a:pt x="256" y="196"/>
                  <a:pt x="256" y="196"/>
                </a:cubicBezTo>
                <a:cubicBezTo>
                  <a:pt x="256" y="187"/>
                  <a:pt x="275" y="178"/>
                  <a:pt x="300" y="178"/>
                </a:cubicBezTo>
                <a:cubicBezTo>
                  <a:pt x="337" y="178"/>
                  <a:pt x="354" y="196"/>
                  <a:pt x="354" y="240"/>
                </a:cubicBezTo>
                <a:lnTo>
                  <a:pt x="354" y="33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0" name="Freeform 50"/>
          <p:cNvSpPr>
            <a:spLocks noChangeArrowheads="1"/>
          </p:cNvSpPr>
          <p:nvPr/>
        </p:nvSpPr>
        <p:spPr bwMode="auto">
          <a:xfrm>
            <a:off x="9808877" y="5533494"/>
            <a:ext cx="378481" cy="356877"/>
          </a:xfrm>
          <a:custGeom>
            <a:avLst/>
            <a:gdLst>
              <a:gd name="T0" fmla="*/ 205700 w 480"/>
              <a:gd name="T1" fmla="*/ 0 h 453"/>
              <a:gd name="T2" fmla="*/ 205700 w 480"/>
              <a:gd name="T3" fmla="*/ 0 h 453"/>
              <a:gd name="T4" fmla="*/ 0 w 480"/>
              <a:gd name="T5" fmla="*/ 128812 h 453"/>
              <a:gd name="T6" fmla="*/ 141962 w 480"/>
              <a:gd name="T7" fmla="*/ 243150 h 453"/>
              <a:gd name="T8" fmla="*/ 346214 w 480"/>
              <a:gd name="T9" fmla="*/ 115786 h 453"/>
              <a:gd name="T10" fmla="*/ 205700 w 480"/>
              <a:gd name="T11" fmla="*/ 0 h 453"/>
              <a:gd name="T12" fmla="*/ 473690 w 480"/>
              <a:gd name="T13" fmla="*/ 538404 h 453"/>
              <a:gd name="T14" fmla="*/ 473690 w 480"/>
              <a:gd name="T15" fmla="*/ 538404 h 453"/>
              <a:gd name="T16" fmla="*/ 462101 w 480"/>
              <a:gd name="T17" fmla="*/ 538404 h 453"/>
              <a:gd name="T18" fmla="*/ 346214 w 480"/>
              <a:gd name="T19" fmla="*/ 448670 h 453"/>
              <a:gd name="T20" fmla="*/ 230326 w 480"/>
              <a:gd name="T21" fmla="*/ 538404 h 453"/>
              <a:gd name="T22" fmla="*/ 218738 w 480"/>
              <a:gd name="T23" fmla="*/ 538404 h 453"/>
              <a:gd name="T24" fmla="*/ 218738 w 480"/>
              <a:gd name="T25" fmla="*/ 538404 h 453"/>
              <a:gd name="T26" fmla="*/ 127476 w 480"/>
              <a:gd name="T27" fmla="*/ 487748 h 453"/>
              <a:gd name="T28" fmla="*/ 127476 w 480"/>
              <a:gd name="T29" fmla="*/ 513799 h 453"/>
              <a:gd name="T30" fmla="*/ 346214 w 480"/>
              <a:gd name="T31" fmla="*/ 654190 h 453"/>
              <a:gd name="T32" fmla="*/ 563503 w 480"/>
              <a:gd name="T33" fmla="*/ 513799 h 453"/>
              <a:gd name="T34" fmla="*/ 563503 w 480"/>
              <a:gd name="T35" fmla="*/ 487748 h 453"/>
              <a:gd name="T36" fmla="*/ 473690 w 480"/>
              <a:gd name="T37" fmla="*/ 538404 h 453"/>
              <a:gd name="T38" fmla="*/ 693876 w 480"/>
              <a:gd name="T39" fmla="*/ 128812 h 453"/>
              <a:gd name="T40" fmla="*/ 693876 w 480"/>
              <a:gd name="T41" fmla="*/ 128812 h 453"/>
              <a:gd name="T42" fmla="*/ 486728 w 480"/>
              <a:gd name="T43" fmla="*/ 0 h 453"/>
              <a:gd name="T44" fmla="*/ 346214 w 480"/>
              <a:gd name="T45" fmla="*/ 115786 h 453"/>
              <a:gd name="T46" fmla="*/ 550466 w 480"/>
              <a:gd name="T47" fmla="*/ 243150 h 453"/>
              <a:gd name="T48" fmla="*/ 693876 w 480"/>
              <a:gd name="T49" fmla="*/ 128812 h 453"/>
              <a:gd name="T50" fmla="*/ 346214 w 480"/>
              <a:gd name="T51" fmla="*/ 371962 h 453"/>
              <a:gd name="T52" fmla="*/ 346214 w 480"/>
              <a:gd name="T53" fmla="*/ 371962 h 453"/>
              <a:gd name="T54" fmla="*/ 473690 w 480"/>
              <a:gd name="T55" fmla="*/ 474722 h 453"/>
              <a:gd name="T56" fmla="*/ 680839 w 480"/>
              <a:gd name="T57" fmla="*/ 347357 h 453"/>
              <a:gd name="T58" fmla="*/ 550466 w 480"/>
              <a:gd name="T59" fmla="*/ 243150 h 453"/>
              <a:gd name="T60" fmla="*/ 346214 w 480"/>
              <a:gd name="T61" fmla="*/ 371962 h 453"/>
              <a:gd name="T62" fmla="*/ 218738 w 480"/>
              <a:gd name="T63" fmla="*/ 474722 h 453"/>
              <a:gd name="T64" fmla="*/ 218738 w 480"/>
              <a:gd name="T65" fmla="*/ 474722 h 453"/>
              <a:gd name="T66" fmla="*/ 346214 w 480"/>
              <a:gd name="T67" fmla="*/ 371962 h 453"/>
              <a:gd name="T68" fmla="*/ 141962 w 480"/>
              <a:gd name="T69" fmla="*/ 243150 h 453"/>
              <a:gd name="T70" fmla="*/ 11589 w 480"/>
              <a:gd name="T71" fmla="*/ 347357 h 453"/>
              <a:gd name="T72" fmla="*/ 218738 w 480"/>
              <a:gd name="T73" fmla="*/ 474722 h 45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80" h="453">
                <a:moveTo>
                  <a:pt x="142" y="0"/>
                </a:moveTo>
                <a:lnTo>
                  <a:pt x="142" y="0"/>
                </a:lnTo>
                <a:cubicBezTo>
                  <a:pt x="0" y="89"/>
                  <a:pt x="0" y="89"/>
                  <a:pt x="0" y="89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239" y="80"/>
                  <a:pt x="239" y="80"/>
                  <a:pt x="239" y="80"/>
                </a:cubicBezTo>
                <a:lnTo>
                  <a:pt x="142" y="0"/>
                </a:lnTo>
                <a:close/>
                <a:moveTo>
                  <a:pt x="327" y="372"/>
                </a:moveTo>
                <a:lnTo>
                  <a:pt x="327" y="372"/>
                </a:lnTo>
                <a:cubicBezTo>
                  <a:pt x="319" y="372"/>
                  <a:pt x="319" y="372"/>
                  <a:pt x="319" y="372"/>
                </a:cubicBezTo>
                <a:cubicBezTo>
                  <a:pt x="239" y="310"/>
                  <a:pt x="239" y="310"/>
                  <a:pt x="239" y="310"/>
                </a:cubicBezTo>
                <a:cubicBezTo>
                  <a:pt x="159" y="372"/>
                  <a:pt x="159" y="372"/>
                  <a:pt x="159" y="372"/>
                </a:cubicBezTo>
                <a:cubicBezTo>
                  <a:pt x="159" y="372"/>
                  <a:pt x="159" y="372"/>
                  <a:pt x="151" y="372"/>
                </a:cubicBezTo>
                <a:cubicBezTo>
                  <a:pt x="88" y="337"/>
                  <a:pt x="88" y="337"/>
                  <a:pt x="88" y="337"/>
                </a:cubicBezTo>
                <a:cubicBezTo>
                  <a:pt x="88" y="355"/>
                  <a:pt x="88" y="355"/>
                  <a:pt x="88" y="355"/>
                </a:cubicBezTo>
                <a:cubicBezTo>
                  <a:pt x="239" y="452"/>
                  <a:pt x="239" y="452"/>
                  <a:pt x="239" y="452"/>
                </a:cubicBezTo>
                <a:cubicBezTo>
                  <a:pt x="389" y="355"/>
                  <a:pt x="389" y="355"/>
                  <a:pt x="389" y="355"/>
                </a:cubicBezTo>
                <a:cubicBezTo>
                  <a:pt x="389" y="337"/>
                  <a:pt x="389" y="337"/>
                  <a:pt x="389" y="337"/>
                </a:cubicBezTo>
                <a:cubicBezTo>
                  <a:pt x="327" y="372"/>
                  <a:pt x="327" y="372"/>
                  <a:pt x="327" y="372"/>
                </a:cubicBezTo>
                <a:close/>
                <a:moveTo>
                  <a:pt x="479" y="89"/>
                </a:moveTo>
                <a:lnTo>
                  <a:pt x="479" y="89"/>
                </a:lnTo>
                <a:cubicBezTo>
                  <a:pt x="336" y="0"/>
                  <a:pt x="336" y="0"/>
                  <a:pt x="336" y="0"/>
                </a:cubicBezTo>
                <a:cubicBezTo>
                  <a:pt x="239" y="80"/>
                  <a:pt x="239" y="80"/>
                  <a:pt x="239" y="80"/>
                </a:cubicBezTo>
                <a:cubicBezTo>
                  <a:pt x="380" y="168"/>
                  <a:pt x="380" y="168"/>
                  <a:pt x="380" y="168"/>
                </a:cubicBezTo>
                <a:lnTo>
                  <a:pt x="479" y="89"/>
                </a:lnTo>
                <a:close/>
                <a:moveTo>
                  <a:pt x="239" y="257"/>
                </a:moveTo>
                <a:lnTo>
                  <a:pt x="239" y="257"/>
                </a:lnTo>
                <a:cubicBezTo>
                  <a:pt x="327" y="328"/>
                  <a:pt x="327" y="328"/>
                  <a:pt x="327" y="328"/>
                </a:cubicBezTo>
                <a:cubicBezTo>
                  <a:pt x="470" y="240"/>
                  <a:pt x="470" y="240"/>
                  <a:pt x="470" y="240"/>
                </a:cubicBezTo>
                <a:cubicBezTo>
                  <a:pt x="380" y="168"/>
                  <a:pt x="380" y="168"/>
                  <a:pt x="380" y="168"/>
                </a:cubicBezTo>
                <a:lnTo>
                  <a:pt x="239" y="257"/>
                </a:lnTo>
                <a:close/>
                <a:moveTo>
                  <a:pt x="151" y="328"/>
                </a:moveTo>
                <a:lnTo>
                  <a:pt x="151" y="328"/>
                </a:lnTo>
                <a:cubicBezTo>
                  <a:pt x="239" y="257"/>
                  <a:pt x="239" y="257"/>
                  <a:pt x="239" y="257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8" y="240"/>
                  <a:pt x="8" y="240"/>
                  <a:pt x="8" y="240"/>
                </a:cubicBezTo>
                <a:lnTo>
                  <a:pt x="151" y="32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1" name="Freeform 51"/>
          <p:cNvSpPr>
            <a:spLocks noChangeArrowheads="1"/>
          </p:cNvSpPr>
          <p:nvPr/>
        </p:nvSpPr>
        <p:spPr bwMode="auto">
          <a:xfrm>
            <a:off x="9840417" y="4008028"/>
            <a:ext cx="315404" cy="400949"/>
          </a:xfrm>
          <a:custGeom>
            <a:avLst/>
            <a:gdLst>
              <a:gd name="T0" fmla="*/ 231775 w 400"/>
              <a:gd name="T1" fmla="*/ 489126 h 506"/>
              <a:gd name="T2" fmla="*/ 231775 w 400"/>
              <a:gd name="T3" fmla="*/ 489126 h 506"/>
              <a:gd name="T4" fmla="*/ 128925 w 400"/>
              <a:gd name="T5" fmla="*/ 735144 h 506"/>
              <a:gd name="T6" fmla="*/ 179626 w 400"/>
              <a:gd name="T7" fmla="*/ 361021 h 506"/>
              <a:gd name="T8" fmla="*/ 269439 w 400"/>
              <a:gd name="T9" fmla="*/ 180511 h 506"/>
              <a:gd name="T10" fmla="*/ 308551 w 400"/>
              <a:gd name="T11" fmla="*/ 464378 h 506"/>
              <a:gd name="T12" fmla="*/ 424438 w 400"/>
              <a:gd name="T13" fmla="*/ 141206 h 506"/>
              <a:gd name="T14" fmla="*/ 89813 w 400"/>
              <a:gd name="T15" fmla="*/ 310071 h 506"/>
              <a:gd name="T16" fmla="*/ 102850 w 400"/>
              <a:gd name="T17" fmla="*/ 438175 h 506"/>
              <a:gd name="T18" fmla="*/ 0 w 400"/>
              <a:gd name="T19" fmla="*/ 270766 h 506"/>
              <a:gd name="T20" fmla="*/ 243364 w 400"/>
              <a:gd name="T21" fmla="*/ 24747 h 506"/>
              <a:gd name="T22" fmla="*/ 564952 w 400"/>
              <a:gd name="T23" fmla="*/ 219815 h 506"/>
              <a:gd name="T24" fmla="*/ 334625 w 400"/>
              <a:gd name="T25" fmla="*/ 541532 h 506"/>
              <a:gd name="T26" fmla="*/ 231775 w 400"/>
              <a:gd name="T27" fmla="*/ 489126 h 50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400" h="506">
                <a:moveTo>
                  <a:pt x="160" y="336"/>
                </a:moveTo>
                <a:lnTo>
                  <a:pt x="160" y="336"/>
                </a:lnTo>
                <a:cubicBezTo>
                  <a:pt x="150" y="408"/>
                  <a:pt x="133" y="479"/>
                  <a:pt x="89" y="505"/>
                </a:cubicBezTo>
                <a:cubicBezTo>
                  <a:pt x="71" y="408"/>
                  <a:pt x="106" y="327"/>
                  <a:pt x="124" y="248"/>
                </a:cubicBezTo>
                <a:cubicBezTo>
                  <a:pt x="97" y="195"/>
                  <a:pt x="124" y="97"/>
                  <a:pt x="186" y="124"/>
                </a:cubicBezTo>
                <a:cubicBezTo>
                  <a:pt x="257" y="151"/>
                  <a:pt x="124" y="301"/>
                  <a:pt x="213" y="319"/>
                </a:cubicBezTo>
                <a:cubicBezTo>
                  <a:pt x="310" y="336"/>
                  <a:pt x="355" y="151"/>
                  <a:pt x="293" y="97"/>
                </a:cubicBezTo>
                <a:cubicBezTo>
                  <a:pt x="204" y="8"/>
                  <a:pt x="36" y="89"/>
                  <a:pt x="62" y="213"/>
                </a:cubicBezTo>
                <a:cubicBezTo>
                  <a:pt x="62" y="248"/>
                  <a:pt x="97" y="257"/>
                  <a:pt x="71" y="301"/>
                </a:cubicBezTo>
                <a:cubicBezTo>
                  <a:pt x="18" y="283"/>
                  <a:pt x="0" y="239"/>
                  <a:pt x="0" y="186"/>
                </a:cubicBezTo>
                <a:cubicBezTo>
                  <a:pt x="9" y="89"/>
                  <a:pt x="89" y="26"/>
                  <a:pt x="168" y="17"/>
                </a:cubicBezTo>
                <a:cubicBezTo>
                  <a:pt x="275" y="0"/>
                  <a:pt x="372" y="53"/>
                  <a:pt x="390" y="151"/>
                </a:cubicBezTo>
                <a:cubicBezTo>
                  <a:pt x="399" y="257"/>
                  <a:pt x="337" y="380"/>
                  <a:pt x="231" y="372"/>
                </a:cubicBezTo>
                <a:cubicBezTo>
                  <a:pt x="195" y="372"/>
                  <a:pt x="186" y="354"/>
                  <a:pt x="160" y="336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2" name="Freeform 52"/>
          <p:cNvSpPr>
            <a:spLocks noChangeArrowheads="1"/>
          </p:cNvSpPr>
          <p:nvPr/>
        </p:nvSpPr>
        <p:spPr bwMode="auto">
          <a:xfrm>
            <a:off x="10320469" y="4028848"/>
            <a:ext cx="377619" cy="373297"/>
          </a:xfrm>
          <a:custGeom>
            <a:avLst/>
            <a:gdLst>
              <a:gd name="T0" fmla="*/ 347593 w 479"/>
              <a:gd name="T1" fmla="*/ 0 h 471"/>
              <a:gd name="T2" fmla="*/ 347593 w 479"/>
              <a:gd name="T3" fmla="*/ 0 h 471"/>
              <a:gd name="T4" fmla="*/ 0 w 479"/>
              <a:gd name="T5" fmla="*/ 336348 h 471"/>
              <a:gd name="T6" fmla="*/ 347593 w 479"/>
              <a:gd name="T7" fmla="*/ 684344 h 471"/>
              <a:gd name="T8" fmla="*/ 692290 w 479"/>
              <a:gd name="T9" fmla="*/ 336348 h 471"/>
              <a:gd name="T10" fmla="*/ 347593 w 479"/>
              <a:gd name="T11" fmla="*/ 0 h 471"/>
              <a:gd name="T12" fmla="*/ 372214 w 479"/>
              <a:gd name="T13" fmla="*/ 426623 h 471"/>
              <a:gd name="T14" fmla="*/ 372214 w 479"/>
              <a:gd name="T15" fmla="*/ 426623 h 471"/>
              <a:gd name="T16" fmla="*/ 321524 w 479"/>
              <a:gd name="T17" fmla="*/ 400414 h 471"/>
              <a:gd name="T18" fmla="*/ 269385 w 479"/>
              <a:gd name="T19" fmla="*/ 528546 h 471"/>
              <a:gd name="T20" fmla="*/ 295454 w 479"/>
              <a:gd name="T21" fmla="*/ 336348 h 471"/>
              <a:gd name="T22" fmla="*/ 347593 w 479"/>
              <a:gd name="T23" fmla="*/ 246073 h 471"/>
              <a:gd name="T24" fmla="*/ 360628 w 479"/>
              <a:gd name="T25" fmla="*/ 387310 h 471"/>
              <a:gd name="T26" fmla="*/ 411319 w 479"/>
              <a:gd name="T27" fmla="*/ 219864 h 471"/>
              <a:gd name="T28" fmla="*/ 244764 w 479"/>
              <a:gd name="T29" fmla="*/ 310139 h 471"/>
              <a:gd name="T30" fmla="*/ 257798 w 479"/>
              <a:gd name="T31" fmla="*/ 374205 h 471"/>
              <a:gd name="T32" fmla="*/ 205659 w 479"/>
              <a:gd name="T33" fmla="*/ 283930 h 471"/>
              <a:gd name="T34" fmla="*/ 334558 w 479"/>
              <a:gd name="T35" fmla="*/ 155797 h 471"/>
              <a:gd name="T36" fmla="*/ 488079 w 479"/>
              <a:gd name="T37" fmla="*/ 259177 h 471"/>
              <a:gd name="T38" fmla="*/ 372214 w 479"/>
              <a:gd name="T39" fmla="*/ 426623 h 47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40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257" y="293"/>
                </a:moveTo>
                <a:lnTo>
                  <a:pt x="257" y="293"/>
                </a:lnTo>
                <a:cubicBezTo>
                  <a:pt x="240" y="293"/>
                  <a:pt x="231" y="284"/>
                  <a:pt x="222" y="275"/>
                </a:cubicBezTo>
                <a:cubicBezTo>
                  <a:pt x="213" y="310"/>
                  <a:pt x="204" y="346"/>
                  <a:pt x="186" y="363"/>
                </a:cubicBezTo>
                <a:cubicBezTo>
                  <a:pt x="178" y="310"/>
                  <a:pt x="195" y="266"/>
                  <a:pt x="204" y="231"/>
                </a:cubicBezTo>
                <a:cubicBezTo>
                  <a:pt x="186" y="204"/>
                  <a:pt x="204" y="151"/>
                  <a:pt x="240" y="169"/>
                </a:cubicBezTo>
                <a:cubicBezTo>
                  <a:pt x="275" y="178"/>
                  <a:pt x="204" y="257"/>
                  <a:pt x="249" y="266"/>
                </a:cubicBezTo>
                <a:cubicBezTo>
                  <a:pt x="302" y="275"/>
                  <a:pt x="319" y="178"/>
                  <a:pt x="284" y="151"/>
                </a:cubicBezTo>
                <a:cubicBezTo>
                  <a:pt x="249" y="107"/>
                  <a:pt x="159" y="151"/>
                  <a:pt x="169" y="213"/>
                </a:cubicBezTo>
                <a:cubicBezTo>
                  <a:pt x="178" y="231"/>
                  <a:pt x="186" y="231"/>
                  <a:pt x="178" y="257"/>
                </a:cubicBezTo>
                <a:cubicBezTo>
                  <a:pt x="151" y="248"/>
                  <a:pt x="142" y="222"/>
                  <a:pt x="142" y="195"/>
                </a:cubicBezTo>
                <a:cubicBezTo>
                  <a:pt x="142" y="151"/>
                  <a:pt x="186" y="116"/>
                  <a:pt x="231" y="107"/>
                </a:cubicBezTo>
                <a:cubicBezTo>
                  <a:pt x="284" y="107"/>
                  <a:pt x="328" y="134"/>
                  <a:pt x="337" y="178"/>
                </a:cubicBezTo>
                <a:cubicBezTo>
                  <a:pt x="346" y="231"/>
                  <a:pt x="310" y="293"/>
                  <a:pt x="257" y="29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3" name="Freeform 53"/>
          <p:cNvSpPr>
            <a:spLocks noChangeArrowheads="1"/>
          </p:cNvSpPr>
          <p:nvPr/>
        </p:nvSpPr>
        <p:spPr bwMode="auto">
          <a:xfrm>
            <a:off x="10298541" y="4813661"/>
            <a:ext cx="363791" cy="356879"/>
          </a:xfrm>
          <a:custGeom>
            <a:avLst/>
            <a:gdLst>
              <a:gd name="T0" fmla="*/ 282091 w 462"/>
              <a:gd name="T1" fmla="*/ 0 h 453"/>
              <a:gd name="T2" fmla="*/ 282091 w 462"/>
              <a:gd name="T3" fmla="*/ 0 h 453"/>
              <a:gd name="T4" fmla="*/ 0 w 462"/>
              <a:gd name="T5" fmla="*/ 321306 h 453"/>
              <a:gd name="T6" fmla="*/ 76671 w 462"/>
              <a:gd name="T7" fmla="*/ 538404 h 453"/>
              <a:gd name="T8" fmla="*/ 282091 w 462"/>
              <a:gd name="T9" fmla="*/ 205520 h 453"/>
              <a:gd name="T10" fmla="*/ 282091 w 462"/>
              <a:gd name="T11" fmla="*/ 0 h 453"/>
              <a:gd name="T12" fmla="*/ 332722 w 462"/>
              <a:gd name="T13" fmla="*/ 411040 h 453"/>
              <a:gd name="T14" fmla="*/ 332722 w 462"/>
              <a:gd name="T15" fmla="*/ 411040 h 453"/>
              <a:gd name="T16" fmla="*/ 179381 w 462"/>
              <a:gd name="T17" fmla="*/ 615112 h 453"/>
              <a:gd name="T18" fmla="*/ 332722 w 462"/>
              <a:gd name="T19" fmla="*/ 654190 h 453"/>
              <a:gd name="T20" fmla="*/ 486064 w 462"/>
              <a:gd name="T21" fmla="*/ 615112 h 453"/>
              <a:gd name="T22" fmla="*/ 332722 w 462"/>
              <a:gd name="T23" fmla="*/ 411040 h 453"/>
              <a:gd name="T24" fmla="*/ 383354 w 462"/>
              <a:gd name="T25" fmla="*/ 205520 h 453"/>
              <a:gd name="T26" fmla="*/ 383354 w 462"/>
              <a:gd name="T27" fmla="*/ 205520 h 453"/>
              <a:gd name="T28" fmla="*/ 590221 w 462"/>
              <a:gd name="T29" fmla="*/ 538404 h 453"/>
              <a:gd name="T30" fmla="*/ 666891 w 462"/>
              <a:gd name="T31" fmla="*/ 321306 h 453"/>
              <a:gd name="T32" fmla="*/ 383354 w 462"/>
              <a:gd name="T33" fmla="*/ 0 h 453"/>
              <a:gd name="T34" fmla="*/ 383354 w 462"/>
              <a:gd name="T35" fmla="*/ 205520 h 45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2" h="453">
                <a:moveTo>
                  <a:pt x="195" y="0"/>
                </a:moveTo>
                <a:lnTo>
                  <a:pt x="195" y="0"/>
                </a:lnTo>
                <a:cubicBezTo>
                  <a:pt x="79" y="18"/>
                  <a:pt x="0" y="106"/>
                  <a:pt x="0" y="222"/>
                </a:cubicBezTo>
                <a:cubicBezTo>
                  <a:pt x="0" y="284"/>
                  <a:pt x="26" y="328"/>
                  <a:pt x="53" y="372"/>
                </a:cubicBezTo>
                <a:cubicBezTo>
                  <a:pt x="133" y="337"/>
                  <a:pt x="195" y="248"/>
                  <a:pt x="195" y="142"/>
                </a:cubicBezTo>
                <a:lnTo>
                  <a:pt x="195" y="0"/>
                </a:lnTo>
                <a:close/>
                <a:moveTo>
                  <a:pt x="230" y="284"/>
                </a:moveTo>
                <a:lnTo>
                  <a:pt x="230" y="284"/>
                </a:lnTo>
                <a:cubicBezTo>
                  <a:pt x="212" y="337"/>
                  <a:pt x="177" y="390"/>
                  <a:pt x="124" y="425"/>
                </a:cubicBezTo>
                <a:cubicBezTo>
                  <a:pt x="151" y="443"/>
                  <a:pt x="186" y="452"/>
                  <a:pt x="230" y="452"/>
                </a:cubicBezTo>
                <a:cubicBezTo>
                  <a:pt x="265" y="452"/>
                  <a:pt x="310" y="443"/>
                  <a:pt x="336" y="425"/>
                </a:cubicBezTo>
                <a:cubicBezTo>
                  <a:pt x="283" y="390"/>
                  <a:pt x="248" y="337"/>
                  <a:pt x="230" y="284"/>
                </a:cubicBezTo>
                <a:close/>
                <a:moveTo>
                  <a:pt x="265" y="142"/>
                </a:moveTo>
                <a:lnTo>
                  <a:pt x="265" y="142"/>
                </a:lnTo>
                <a:cubicBezTo>
                  <a:pt x="265" y="248"/>
                  <a:pt x="327" y="328"/>
                  <a:pt x="408" y="372"/>
                </a:cubicBezTo>
                <a:cubicBezTo>
                  <a:pt x="434" y="328"/>
                  <a:pt x="461" y="284"/>
                  <a:pt x="461" y="222"/>
                </a:cubicBezTo>
                <a:cubicBezTo>
                  <a:pt x="461" y="106"/>
                  <a:pt x="372" y="18"/>
                  <a:pt x="265" y="0"/>
                </a:cubicBezTo>
                <a:lnTo>
                  <a:pt x="265" y="14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4" name="Freeform 54"/>
          <p:cNvSpPr>
            <a:spLocks noChangeArrowheads="1"/>
          </p:cNvSpPr>
          <p:nvPr/>
        </p:nvSpPr>
        <p:spPr bwMode="auto">
          <a:xfrm>
            <a:off x="6672064" y="4811307"/>
            <a:ext cx="377619" cy="301576"/>
          </a:xfrm>
          <a:custGeom>
            <a:avLst/>
            <a:gdLst>
              <a:gd name="T0" fmla="*/ 550654 w 480"/>
              <a:gd name="T1" fmla="*/ 243660 h 382"/>
              <a:gd name="T2" fmla="*/ 550654 w 480"/>
              <a:gd name="T3" fmla="*/ 243660 h 382"/>
              <a:gd name="T4" fmla="*/ 654714 w 480"/>
              <a:gd name="T5" fmla="*/ 116029 h 382"/>
              <a:gd name="T6" fmla="*/ 436476 w 480"/>
              <a:gd name="T7" fmla="*/ 39160 h 382"/>
              <a:gd name="T8" fmla="*/ 410461 w 480"/>
              <a:gd name="T9" fmla="*/ 26106 h 382"/>
              <a:gd name="T10" fmla="*/ 410461 w 480"/>
              <a:gd name="T11" fmla="*/ 232057 h 382"/>
              <a:gd name="T12" fmla="*/ 320853 w 480"/>
              <a:gd name="T13" fmla="*/ 385795 h 382"/>
              <a:gd name="T14" fmla="*/ 153200 w 480"/>
              <a:gd name="T15" fmla="*/ 333582 h 382"/>
              <a:gd name="T16" fmla="*/ 231246 w 480"/>
              <a:gd name="T17" fmla="*/ 166791 h 382"/>
              <a:gd name="T18" fmla="*/ 346869 w 480"/>
              <a:gd name="T19" fmla="*/ 166791 h 382"/>
              <a:gd name="T20" fmla="*/ 346869 w 480"/>
              <a:gd name="T21" fmla="*/ 0 h 382"/>
              <a:gd name="T22" fmla="*/ 283276 w 480"/>
              <a:gd name="T23" fmla="*/ 0 h 382"/>
              <a:gd name="T24" fmla="*/ 0 w 480"/>
              <a:gd name="T25" fmla="*/ 269767 h 382"/>
              <a:gd name="T26" fmla="*/ 283276 w 480"/>
              <a:gd name="T27" fmla="*/ 552587 h 382"/>
              <a:gd name="T28" fmla="*/ 550654 w 480"/>
              <a:gd name="T29" fmla="*/ 269767 h 382"/>
              <a:gd name="T30" fmla="*/ 550654 w 480"/>
              <a:gd name="T31" fmla="*/ 243660 h 38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80" h="382">
                <a:moveTo>
                  <a:pt x="381" y="168"/>
                </a:moveTo>
                <a:lnTo>
                  <a:pt x="381" y="168"/>
                </a:lnTo>
                <a:cubicBezTo>
                  <a:pt x="443" y="151"/>
                  <a:pt x="479" y="89"/>
                  <a:pt x="453" y="80"/>
                </a:cubicBezTo>
                <a:cubicBezTo>
                  <a:pt x="390" y="80"/>
                  <a:pt x="337" y="53"/>
                  <a:pt x="302" y="27"/>
                </a:cubicBezTo>
                <a:cubicBezTo>
                  <a:pt x="293" y="27"/>
                  <a:pt x="293" y="27"/>
                  <a:pt x="284" y="18"/>
                </a:cubicBezTo>
                <a:cubicBezTo>
                  <a:pt x="284" y="160"/>
                  <a:pt x="284" y="160"/>
                  <a:pt x="284" y="160"/>
                </a:cubicBezTo>
                <a:cubicBezTo>
                  <a:pt x="284" y="213"/>
                  <a:pt x="257" y="248"/>
                  <a:pt x="222" y="266"/>
                </a:cubicBezTo>
                <a:cubicBezTo>
                  <a:pt x="178" y="283"/>
                  <a:pt x="124" y="275"/>
                  <a:pt x="106" y="230"/>
                </a:cubicBezTo>
                <a:cubicBezTo>
                  <a:pt x="90" y="195"/>
                  <a:pt x="115" y="142"/>
                  <a:pt x="160" y="115"/>
                </a:cubicBezTo>
                <a:cubicBezTo>
                  <a:pt x="187" y="106"/>
                  <a:pt x="213" y="106"/>
                  <a:pt x="240" y="115"/>
                </a:cubicBezTo>
                <a:cubicBezTo>
                  <a:pt x="240" y="0"/>
                  <a:pt x="240" y="0"/>
                  <a:pt x="240" y="0"/>
                </a:cubicBezTo>
                <a:cubicBezTo>
                  <a:pt x="222" y="0"/>
                  <a:pt x="213" y="0"/>
                  <a:pt x="196" y="0"/>
                </a:cubicBezTo>
                <a:cubicBezTo>
                  <a:pt x="90" y="0"/>
                  <a:pt x="0" y="80"/>
                  <a:pt x="0" y="186"/>
                </a:cubicBezTo>
                <a:cubicBezTo>
                  <a:pt x="0" y="293"/>
                  <a:pt x="90" y="381"/>
                  <a:pt x="196" y="381"/>
                </a:cubicBezTo>
                <a:cubicBezTo>
                  <a:pt x="302" y="381"/>
                  <a:pt x="381" y="293"/>
                  <a:pt x="381" y="186"/>
                </a:cubicBezTo>
                <a:cubicBezTo>
                  <a:pt x="381" y="177"/>
                  <a:pt x="381" y="168"/>
                  <a:pt x="381" y="168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5" name="Freeform 55"/>
          <p:cNvSpPr>
            <a:spLocks noChangeArrowheads="1"/>
          </p:cNvSpPr>
          <p:nvPr/>
        </p:nvSpPr>
        <p:spPr bwMode="auto">
          <a:xfrm>
            <a:off x="7248129" y="4776349"/>
            <a:ext cx="378481" cy="370704"/>
          </a:xfrm>
          <a:custGeom>
            <a:avLst/>
            <a:gdLst>
              <a:gd name="T0" fmla="*/ 346214 w 480"/>
              <a:gd name="T1" fmla="*/ 0 h 471"/>
              <a:gd name="T2" fmla="*/ 346214 w 480"/>
              <a:gd name="T3" fmla="*/ 0 h 471"/>
              <a:gd name="T4" fmla="*/ 0 w 480"/>
              <a:gd name="T5" fmla="*/ 334012 h 471"/>
              <a:gd name="T6" fmla="*/ 346214 w 480"/>
              <a:gd name="T7" fmla="*/ 679591 h 471"/>
              <a:gd name="T8" fmla="*/ 693876 w 480"/>
              <a:gd name="T9" fmla="*/ 334012 h 471"/>
              <a:gd name="T10" fmla="*/ 346214 w 480"/>
              <a:gd name="T11" fmla="*/ 0 h 471"/>
              <a:gd name="T12" fmla="*/ 475139 w 480"/>
              <a:gd name="T13" fmla="*/ 320998 h 471"/>
              <a:gd name="T14" fmla="*/ 475139 w 480"/>
              <a:gd name="T15" fmla="*/ 320998 h 471"/>
              <a:gd name="T16" fmla="*/ 475139 w 480"/>
              <a:gd name="T17" fmla="*/ 334012 h 471"/>
              <a:gd name="T18" fmla="*/ 333177 w 480"/>
              <a:gd name="T19" fmla="*/ 474268 h 471"/>
              <a:gd name="T20" fmla="*/ 192663 w 480"/>
              <a:gd name="T21" fmla="*/ 334012 h 471"/>
              <a:gd name="T22" fmla="*/ 333177 w 480"/>
              <a:gd name="T23" fmla="*/ 193756 h 471"/>
              <a:gd name="T24" fmla="*/ 359251 w 480"/>
              <a:gd name="T25" fmla="*/ 206769 h 471"/>
              <a:gd name="T26" fmla="*/ 359251 w 480"/>
              <a:gd name="T27" fmla="*/ 283404 h 471"/>
              <a:gd name="T28" fmla="*/ 308550 w 480"/>
              <a:gd name="T29" fmla="*/ 283404 h 471"/>
              <a:gd name="T30" fmla="*/ 269438 w 480"/>
              <a:gd name="T31" fmla="*/ 373052 h 471"/>
              <a:gd name="T32" fmla="*/ 359251 w 480"/>
              <a:gd name="T33" fmla="*/ 397633 h 471"/>
              <a:gd name="T34" fmla="*/ 398363 w 480"/>
              <a:gd name="T35" fmla="*/ 320998 h 471"/>
              <a:gd name="T36" fmla="*/ 398363 w 480"/>
              <a:gd name="T37" fmla="*/ 218337 h 471"/>
              <a:gd name="T38" fmla="*/ 409952 w 480"/>
              <a:gd name="T39" fmla="*/ 218337 h 471"/>
              <a:gd name="T40" fmla="*/ 512802 w 480"/>
              <a:gd name="T41" fmla="*/ 257377 h 471"/>
              <a:gd name="T42" fmla="*/ 475139 w 480"/>
              <a:gd name="T43" fmla="*/ 320998 h 47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28" y="222"/>
                </a:moveTo>
                <a:lnTo>
                  <a:pt x="328" y="222"/>
                </a:lnTo>
                <a:lnTo>
                  <a:pt x="328" y="231"/>
                </a:lnTo>
                <a:cubicBezTo>
                  <a:pt x="328" y="293"/>
                  <a:pt x="283" y="328"/>
                  <a:pt x="230" y="328"/>
                </a:cubicBezTo>
                <a:cubicBezTo>
                  <a:pt x="177" y="328"/>
                  <a:pt x="133" y="293"/>
                  <a:pt x="133" y="231"/>
                </a:cubicBezTo>
                <a:cubicBezTo>
                  <a:pt x="133" y="178"/>
                  <a:pt x="177" y="134"/>
                  <a:pt x="230" y="134"/>
                </a:cubicBezTo>
                <a:cubicBezTo>
                  <a:pt x="239" y="134"/>
                  <a:pt x="248" y="134"/>
                  <a:pt x="248" y="143"/>
                </a:cubicBezTo>
                <a:cubicBezTo>
                  <a:pt x="248" y="196"/>
                  <a:pt x="248" y="196"/>
                  <a:pt x="248" y="196"/>
                </a:cubicBezTo>
                <a:cubicBezTo>
                  <a:pt x="239" y="187"/>
                  <a:pt x="222" y="196"/>
                  <a:pt x="213" y="196"/>
                </a:cubicBezTo>
                <a:cubicBezTo>
                  <a:pt x="186" y="213"/>
                  <a:pt x="177" y="231"/>
                  <a:pt x="186" y="258"/>
                </a:cubicBezTo>
                <a:cubicBezTo>
                  <a:pt x="195" y="275"/>
                  <a:pt x="222" y="284"/>
                  <a:pt x="248" y="275"/>
                </a:cubicBezTo>
                <a:cubicBezTo>
                  <a:pt x="257" y="267"/>
                  <a:pt x="275" y="249"/>
                  <a:pt x="275" y="222"/>
                </a:cubicBezTo>
                <a:cubicBezTo>
                  <a:pt x="275" y="151"/>
                  <a:pt x="275" y="151"/>
                  <a:pt x="275" y="151"/>
                </a:cubicBezTo>
                <a:lnTo>
                  <a:pt x="283" y="151"/>
                </a:lnTo>
                <a:cubicBezTo>
                  <a:pt x="301" y="160"/>
                  <a:pt x="328" y="178"/>
                  <a:pt x="354" y="178"/>
                </a:cubicBezTo>
                <a:cubicBezTo>
                  <a:pt x="372" y="178"/>
                  <a:pt x="354" y="213"/>
                  <a:pt x="328" y="22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6" name="Freeform 56"/>
          <p:cNvSpPr>
            <a:spLocks noChangeArrowheads="1"/>
          </p:cNvSpPr>
          <p:nvPr/>
        </p:nvSpPr>
        <p:spPr bwMode="auto">
          <a:xfrm>
            <a:off x="10371380" y="5533494"/>
            <a:ext cx="322315" cy="356877"/>
          </a:xfrm>
          <a:custGeom>
            <a:avLst/>
            <a:gdLst>
              <a:gd name="T0" fmla="*/ 526987 w 409"/>
              <a:gd name="T1" fmla="*/ 115786 h 453"/>
              <a:gd name="T2" fmla="*/ 526987 w 409"/>
              <a:gd name="T3" fmla="*/ 115786 h 453"/>
              <a:gd name="T4" fmla="*/ 476316 w 409"/>
              <a:gd name="T5" fmla="*/ 76708 h 453"/>
              <a:gd name="T6" fmla="*/ 321404 w 409"/>
              <a:gd name="T7" fmla="*/ 65130 h 453"/>
              <a:gd name="T8" fmla="*/ 295345 w 409"/>
              <a:gd name="T9" fmla="*/ 13026 h 453"/>
              <a:gd name="T10" fmla="*/ 205583 w 409"/>
              <a:gd name="T11" fmla="*/ 0 h 453"/>
              <a:gd name="T12" fmla="*/ 179523 w 409"/>
              <a:gd name="T13" fmla="*/ 65130 h 453"/>
              <a:gd name="T14" fmla="*/ 179523 w 409"/>
              <a:gd name="T15" fmla="*/ 141838 h 453"/>
              <a:gd name="T16" fmla="*/ 115821 w 409"/>
              <a:gd name="T17" fmla="*/ 192494 h 453"/>
              <a:gd name="T18" fmla="*/ 39090 w 409"/>
              <a:gd name="T19" fmla="*/ 192494 h 453"/>
              <a:gd name="T20" fmla="*/ 0 w 409"/>
              <a:gd name="T21" fmla="*/ 218546 h 453"/>
              <a:gd name="T22" fmla="*/ 65150 w 409"/>
              <a:gd name="T23" fmla="*/ 437091 h 453"/>
              <a:gd name="T24" fmla="*/ 244673 w 409"/>
              <a:gd name="T25" fmla="*/ 461696 h 453"/>
              <a:gd name="T26" fmla="*/ 269285 w 409"/>
              <a:gd name="T27" fmla="*/ 384988 h 453"/>
              <a:gd name="T28" fmla="*/ 334434 w 409"/>
              <a:gd name="T29" fmla="*/ 448670 h 453"/>
              <a:gd name="T30" fmla="*/ 437226 w 409"/>
              <a:gd name="T31" fmla="*/ 487748 h 453"/>
              <a:gd name="T32" fmla="*/ 424196 w 409"/>
              <a:gd name="T33" fmla="*/ 577482 h 453"/>
              <a:gd name="T34" fmla="*/ 359046 w 409"/>
              <a:gd name="T35" fmla="*/ 590507 h 453"/>
              <a:gd name="T36" fmla="*/ 346016 w 409"/>
              <a:gd name="T37" fmla="*/ 538404 h 453"/>
              <a:gd name="T38" fmla="*/ 372076 w 409"/>
              <a:gd name="T39" fmla="*/ 538404 h 453"/>
              <a:gd name="T40" fmla="*/ 372076 w 409"/>
              <a:gd name="T41" fmla="*/ 487748 h 453"/>
              <a:gd name="T42" fmla="*/ 269285 w 409"/>
              <a:gd name="T43" fmla="*/ 538404 h 453"/>
              <a:gd name="T44" fmla="*/ 282315 w 409"/>
              <a:gd name="T45" fmla="*/ 628138 h 453"/>
              <a:gd name="T46" fmla="*/ 424196 w 409"/>
              <a:gd name="T47" fmla="*/ 654190 h 453"/>
              <a:gd name="T48" fmla="*/ 526987 w 409"/>
              <a:gd name="T49" fmla="*/ 115786 h 453"/>
              <a:gd name="T50" fmla="*/ 461838 w 409"/>
              <a:gd name="T51" fmla="*/ 334331 h 453"/>
              <a:gd name="T52" fmla="*/ 461838 w 409"/>
              <a:gd name="T53" fmla="*/ 334331 h 453"/>
              <a:gd name="T54" fmla="*/ 411166 w 409"/>
              <a:gd name="T55" fmla="*/ 321306 h 453"/>
              <a:gd name="T56" fmla="*/ 359046 w 409"/>
              <a:gd name="T57" fmla="*/ 334331 h 453"/>
              <a:gd name="T58" fmla="*/ 411166 w 409"/>
              <a:gd name="T59" fmla="*/ 256176 h 453"/>
              <a:gd name="T60" fmla="*/ 461838 w 409"/>
              <a:gd name="T61" fmla="*/ 334331 h 45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09" h="453">
                <a:moveTo>
                  <a:pt x="364" y="80"/>
                </a:moveTo>
                <a:lnTo>
                  <a:pt x="364" y="80"/>
                </a:lnTo>
                <a:cubicBezTo>
                  <a:pt x="364" y="53"/>
                  <a:pt x="329" y="53"/>
                  <a:pt x="329" y="53"/>
                </a:cubicBezTo>
                <a:cubicBezTo>
                  <a:pt x="222" y="45"/>
                  <a:pt x="222" y="45"/>
                  <a:pt x="222" y="45"/>
                </a:cubicBezTo>
                <a:cubicBezTo>
                  <a:pt x="222" y="45"/>
                  <a:pt x="222" y="18"/>
                  <a:pt x="204" y="9"/>
                </a:cubicBezTo>
                <a:cubicBezTo>
                  <a:pt x="177" y="0"/>
                  <a:pt x="160" y="0"/>
                  <a:pt x="142" y="0"/>
                </a:cubicBezTo>
                <a:cubicBezTo>
                  <a:pt x="124" y="0"/>
                  <a:pt x="124" y="27"/>
                  <a:pt x="124" y="45"/>
                </a:cubicBezTo>
                <a:cubicBezTo>
                  <a:pt x="124" y="62"/>
                  <a:pt x="124" y="89"/>
                  <a:pt x="124" y="98"/>
                </a:cubicBezTo>
                <a:cubicBezTo>
                  <a:pt x="124" y="124"/>
                  <a:pt x="116" y="133"/>
                  <a:pt x="80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10" y="133"/>
                  <a:pt x="0" y="133"/>
                  <a:pt x="0" y="151"/>
                </a:cubicBezTo>
                <a:cubicBezTo>
                  <a:pt x="0" y="159"/>
                  <a:pt x="18" y="275"/>
                  <a:pt x="45" y="302"/>
                </a:cubicBezTo>
                <a:cubicBezTo>
                  <a:pt x="63" y="310"/>
                  <a:pt x="151" y="319"/>
                  <a:pt x="169" y="319"/>
                </a:cubicBezTo>
                <a:cubicBezTo>
                  <a:pt x="186" y="319"/>
                  <a:pt x="177" y="266"/>
                  <a:pt x="186" y="266"/>
                </a:cubicBezTo>
                <a:cubicBezTo>
                  <a:pt x="195" y="266"/>
                  <a:pt x="195" y="302"/>
                  <a:pt x="231" y="310"/>
                </a:cubicBezTo>
                <a:cubicBezTo>
                  <a:pt x="257" y="310"/>
                  <a:pt x="302" y="310"/>
                  <a:pt x="302" y="337"/>
                </a:cubicBezTo>
                <a:cubicBezTo>
                  <a:pt x="302" y="363"/>
                  <a:pt x="310" y="399"/>
                  <a:pt x="293" y="399"/>
                </a:cubicBezTo>
                <a:cubicBezTo>
                  <a:pt x="248" y="408"/>
                  <a:pt x="248" y="408"/>
                  <a:pt x="248" y="408"/>
                </a:cubicBezTo>
                <a:cubicBezTo>
                  <a:pt x="213" y="399"/>
                  <a:pt x="222" y="372"/>
                  <a:pt x="239" y="372"/>
                </a:cubicBezTo>
                <a:cubicBezTo>
                  <a:pt x="248" y="372"/>
                  <a:pt x="257" y="372"/>
                  <a:pt x="257" y="372"/>
                </a:cubicBezTo>
                <a:cubicBezTo>
                  <a:pt x="257" y="337"/>
                  <a:pt x="257" y="337"/>
                  <a:pt x="257" y="337"/>
                </a:cubicBezTo>
                <a:cubicBezTo>
                  <a:pt x="257" y="337"/>
                  <a:pt x="195" y="328"/>
                  <a:pt x="186" y="372"/>
                </a:cubicBezTo>
                <a:cubicBezTo>
                  <a:pt x="186" y="417"/>
                  <a:pt x="195" y="434"/>
                  <a:pt x="195" y="434"/>
                </a:cubicBezTo>
                <a:cubicBezTo>
                  <a:pt x="204" y="443"/>
                  <a:pt x="213" y="452"/>
                  <a:pt x="293" y="452"/>
                </a:cubicBezTo>
                <a:cubicBezTo>
                  <a:pt x="408" y="452"/>
                  <a:pt x="364" y="115"/>
                  <a:pt x="364" y="80"/>
                </a:cubicBezTo>
                <a:close/>
                <a:moveTo>
                  <a:pt x="319" y="231"/>
                </a:moveTo>
                <a:lnTo>
                  <a:pt x="319" y="231"/>
                </a:lnTo>
                <a:cubicBezTo>
                  <a:pt x="319" y="240"/>
                  <a:pt x="302" y="222"/>
                  <a:pt x="284" y="222"/>
                </a:cubicBezTo>
                <a:cubicBezTo>
                  <a:pt x="266" y="222"/>
                  <a:pt x="248" y="231"/>
                  <a:pt x="248" y="231"/>
                </a:cubicBezTo>
                <a:cubicBezTo>
                  <a:pt x="239" y="222"/>
                  <a:pt x="248" y="177"/>
                  <a:pt x="284" y="177"/>
                </a:cubicBezTo>
                <a:cubicBezTo>
                  <a:pt x="310" y="177"/>
                  <a:pt x="329" y="231"/>
                  <a:pt x="319" y="231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7" name="Freeform 57"/>
          <p:cNvSpPr>
            <a:spLocks noChangeArrowheads="1"/>
          </p:cNvSpPr>
          <p:nvPr/>
        </p:nvSpPr>
        <p:spPr bwMode="auto">
          <a:xfrm>
            <a:off x="10460044" y="5489062"/>
            <a:ext cx="116829" cy="116829"/>
          </a:xfrm>
          <a:custGeom>
            <a:avLst/>
            <a:gdLst>
              <a:gd name="T0" fmla="*/ 112889 w 81"/>
              <a:gd name="T1" fmla="*/ 100189 h 81"/>
              <a:gd name="T2" fmla="*/ 112889 w 81"/>
              <a:gd name="T3" fmla="*/ 100189 h 81"/>
              <a:gd name="T4" fmla="*/ 112889 w 81"/>
              <a:gd name="T5" fmla="*/ 0 h 81"/>
              <a:gd name="T6" fmla="*/ 0 w 81"/>
              <a:gd name="T7" fmla="*/ 112889 h 81"/>
              <a:gd name="T8" fmla="*/ 100189 w 81"/>
              <a:gd name="T9" fmla="*/ 112889 h 81"/>
              <a:gd name="T10" fmla="*/ 112889 w 81"/>
              <a:gd name="T11" fmla="*/ 100189 h 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1" h="81">
                <a:moveTo>
                  <a:pt x="80" y="71"/>
                </a:moveTo>
                <a:lnTo>
                  <a:pt x="80" y="71"/>
                </a:lnTo>
                <a:cubicBezTo>
                  <a:pt x="80" y="62"/>
                  <a:pt x="80" y="0"/>
                  <a:pt x="8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54" y="80"/>
                  <a:pt x="71" y="80"/>
                </a:cubicBezTo>
                <a:cubicBezTo>
                  <a:pt x="80" y="80"/>
                  <a:pt x="80" y="80"/>
                  <a:pt x="80" y="71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8" name="Freeform 58"/>
          <p:cNvSpPr>
            <a:spLocks noChangeArrowheads="1"/>
          </p:cNvSpPr>
          <p:nvPr/>
        </p:nvSpPr>
        <p:spPr bwMode="auto">
          <a:xfrm>
            <a:off x="3514112" y="4696365"/>
            <a:ext cx="377619" cy="373297"/>
          </a:xfrm>
          <a:custGeom>
            <a:avLst/>
            <a:gdLst>
              <a:gd name="T0" fmla="*/ 346869 w 480"/>
              <a:gd name="T1" fmla="*/ 0 h 471"/>
              <a:gd name="T2" fmla="*/ 346869 w 480"/>
              <a:gd name="T3" fmla="*/ 0 h 471"/>
              <a:gd name="T4" fmla="*/ 0 w 480"/>
              <a:gd name="T5" fmla="*/ 336348 h 471"/>
              <a:gd name="T6" fmla="*/ 346869 w 480"/>
              <a:gd name="T7" fmla="*/ 684344 h 471"/>
              <a:gd name="T8" fmla="*/ 692293 w 480"/>
              <a:gd name="T9" fmla="*/ 336348 h 471"/>
              <a:gd name="T10" fmla="*/ 346869 w 480"/>
              <a:gd name="T11" fmla="*/ 0 h 471"/>
              <a:gd name="T12" fmla="*/ 500069 w 480"/>
              <a:gd name="T13" fmla="*/ 272282 h 471"/>
              <a:gd name="T14" fmla="*/ 500069 w 480"/>
              <a:gd name="T15" fmla="*/ 272282 h 471"/>
              <a:gd name="T16" fmla="*/ 359877 w 480"/>
              <a:gd name="T17" fmla="*/ 492145 h 471"/>
              <a:gd name="T18" fmla="*/ 281831 w 480"/>
              <a:gd name="T19" fmla="*/ 464480 h 471"/>
              <a:gd name="T20" fmla="*/ 231246 w 480"/>
              <a:gd name="T21" fmla="*/ 283930 h 471"/>
              <a:gd name="T22" fmla="*/ 193669 w 480"/>
              <a:gd name="T23" fmla="*/ 297034 h 471"/>
              <a:gd name="T24" fmla="*/ 179216 w 480"/>
              <a:gd name="T25" fmla="*/ 283930 h 471"/>
              <a:gd name="T26" fmla="*/ 281831 w 480"/>
              <a:gd name="T27" fmla="*/ 206759 h 471"/>
              <a:gd name="T28" fmla="*/ 333861 w 480"/>
              <a:gd name="T29" fmla="*/ 323243 h 471"/>
              <a:gd name="T30" fmla="*/ 359877 w 480"/>
              <a:gd name="T31" fmla="*/ 387310 h 471"/>
              <a:gd name="T32" fmla="*/ 410462 w 480"/>
              <a:gd name="T33" fmla="*/ 323243 h 471"/>
              <a:gd name="T34" fmla="*/ 372884 w 480"/>
              <a:gd name="T35" fmla="*/ 283930 h 471"/>
              <a:gd name="T36" fmla="*/ 500069 w 480"/>
              <a:gd name="T37" fmla="*/ 272282 h 47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80" h="471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40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40" y="0"/>
                </a:cubicBezTo>
                <a:close/>
                <a:moveTo>
                  <a:pt x="346" y="187"/>
                </a:moveTo>
                <a:lnTo>
                  <a:pt x="346" y="187"/>
                </a:lnTo>
                <a:cubicBezTo>
                  <a:pt x="337" y="257"/>
                  <a:pt x="266" y="319"/>
                  <a:pt x="249" y="338"/>
                </a:cubicBezTo>
                <a:cubicBezTo>
                  <a:pt x="222" y="346"/>
                  <a:pt x="205" y="328"/>
                  <a:pt x="195" y="319"/>
                </a:cubicBezTo>
                <a:cubicBezTo>
                  <a:pt x="187" y="301"/>
                  <a:pt x="169" y="204"/>
                  <a:pt x="160" y="195"/>
                </a:cubicBezTo>
                <a:cubicBezTo>
                  <a:pt x="151" y="195"/>
                  <a:pt x="134" y="204"/>
                  <a:pt x="134" y="204"/>
                </a:cubicBezTo>
                <a:cubicBezTo>
                  <a:pt x="124" y="195"/>
                  <a:pt x="124" y="195"/>
                  <a:pt x="124" y="195"/>
                </a:cubicBezTo>
                <a:cubicBezTo>
                  <a:pt x="124" y="195"/>
                  <a:pt x="160" y="151"/>
                  <a:pt x="195" y="142"/>
                </a:cubicBezTo>
                <a:cubicBezTo>
                  <a:pt x="222" y="134"/>
                  <a:pt x="222" y="187"/>
                  <a:pt x="231" y="222"/>
                </a:cubicBezTo>
                <a:cubicBezTo>
                  <a:pt x="240" y="248"/>
                  <a:pt x="240" y="266"/>
                  <a:pt x="249" y="266"/>
                </a:cubicBezTo>
                <a:cubicBezTo>
                  <a:pt x="258" y="266"/>
                  <a:pt x="266" y="248"/>
                  <a:pt x="284" y="222"/>
                </a:cubicBezTo>
                <a:cubicBezTo>
                  <a:pt x="293" y="204"/>
                  <a:pt x="275" y="178"/>
                  <a:pt x="258" y="195"/>
                </a:cubicBezTo>
                <a:cubicBezTo>
                  <a:pt x="266" y="134"/>
                  <a:pt x="364" y="116"/>
                  <a:pt x="346" y="18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29" name="Freeform 59"/>
          <p:cNvSpPr>
            <a:spLocks noChangeArrowheads="1"/>
          </p:cNvSpPr>
          <p:nvPr/>
        </p:nvSpPr>
        <p:spPr bwMode="auto">
          <a:xfrm>
            <a:off x="2265974" y="4696364"/>
            <a:ext cx="378481" cy="373297"/>
          </a:xfrm>
          <a:custGeom>
            <a:avLst/>
            <a:gdLst>
              <a:gd name="T0" fmla="*/ 346937 w 479"/>
              <a:gd name="T1" fmla="*/ 0 h 471"/>
              <a:gd name="T2" fmla="*/ 346937 w 479"/>
              <a:gd name="T3" fmla="*/ 0 h 471"/>
              <a:gd name="T4" fmla="*/ 0 w 479"/>
              <a:gd name="T5" fmla="*/ 336348 h 471"/>
              <a:gd name="T6" fmla="*/ 346937 w 479"/>
              <a:gd name="T7" fmla="*/ 684344 h 471"/>
              <a:gd name="T8" fmla="*/ 693873 w 479"/>
              <a:gd name="T9" fmla="*/ 336348 h 471"/>
              <a:gd name="T10" fmla="*/ 346937 w 479"/>
              <a:gd name="T11" fmla="*/ 0 h 471"/>
              <a:gd name="T12" fmla="*/ 256936 w 479"/>
              <a:gd name="T13" fmla="*/ 413518 h 471"/>
              <a:gd name="T14" fmla="*/ 256936 w 479"/>
              <a:gd name="T15" fmla="*/ 413518 h 471"/>
              <a:gd name="T16" fmla="*/ 180001 w 479"/>
              <a:gd name="T17" fmla="*/ 336348 h 471"/>
              <a:gd name="T18" fmla="*/ 256936 w 479"/>
              <a:gd name="T19" fmla="*/ 272282 h 471"/>
              <a:gd name="T20" fmla="*/ 320808 w 479"/>
              <a:gd name="T21" fmla="*/ 336348 h 471"/>
              <a:gd name="T22" fmla="*/ 256936 w 479"/>
              <a:gd name="T23" fmla="*/ 413518 h 471"/>
              <a:gd name="T24" fmla="*/ 435485 w 479"/>
              <a:gd name="T25" fmla="*/ 413518 h 471"/>
              <a:gd name="T26" fmla="*/ 435485 w 479"/>
              <a:gd name="T27" fmla="*/ 413518 h 471"/>
              <a:gd name="T28" fmla="*/ 371614 w 479"/>
              <a:gd name="T29" fmla="*/ 336348 h 471"/>
              <a:gd name="T30" fmla="*/ 435485 w 479"/>
              <a:gd name="T31" fmla="*/ 272282 h 471"/>
              <a:gd name="T32" fmla="*/ 513873 w 479"/>
              <a:gd name="T33" fmla="*/ 336348 h 471"/>
              <a:gd name="T34" fmla="*/ 435485 w 479"/>
              <a:gd name="T35" fmla="*/ 413518 h 47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79" h="471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39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177" y="284"/>
                </a:moveTo>
                <a:lnTo>
                  <a:pt x="177" y="284"/>
                </a:lnTo>
                <a:cubicBezTo>
                  <a:pt x="150" y="284"/>
                  <a:pt x="124" y="266"/>
                  <a:pt x="124" y="231"/>
                </a:cubicBezTo>
                <a:cubicBezTo>
                  <a:pt x="124" y="204"/>
                  <a:pt x="150" y="187"/>
                  <a:pt x="177" y="187"/>
                </a:cubicBezTo>
                <a:cubicBezTo>
                  <a:pt x="203" y="187"/>
                  <a:pt x="221" y="204"/>
                  <a:pt x="221" y="231"/>
                </a:cubicBezTo>
                <a:cubicBezTo>
                  <a:pt x="221" y="266"/>
                  <a:pt x="203" y="284"/>
                  <a:pt x="177" y="284"/>
                </a:cubicBezTo>
                <a:close/>
                <a:moveTo>
                  <a:pt x="300" y="284"/>
                </a:moveTo>
                <a:lnTo>
                  <a:pt x="300" y="284"/>
                </a:lnTo>
                <a:cubicBezTo>
                  <a:pt x="275" y="284"/>
                  <a:pt x="256" y="266"/>
                  <a:pt x="256" y="231"/>
                </a:cubicBezTo>
                <a:cubicBezTo>
                  <a:pt x="256" y="204"/>
                  <a:pt x="275" y="187"/>
                  <a:pt x="300" y="187"/>
                </a:cubicBezTo>
                <a:cubicBezTo>
                  <a:pt x="328" y="187"/>
                  <a:pt x="354" y="204"/>
                  <a:pt x="354" y="231"/>
                </a:cubicBezTo>
                <a:cubicBezTo>
                  <a:pt x="354" y="266"/>
                  <a:pt x="328" y="284"/>
                  <a:pt x="300" y="28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0" name="Freeform 60"/>
          <p:cNvSpPr>
            <a:spLocks noChangeArrowheads="1"/>
          </p:cNvSpPr>
          <p:nvPr/>
        </p:nvSpPr>
        <p:spPr bwMode="auto">
          <a:xfrm>
            <a:off x="10923320" y="5554513"/>
            <a:ext cx="309355" cy="311083"/>
          </a:xfrm>
          <a:custGeom>
            <a:avLst/>
            <a:gdLst>
              <a:gd name="T0" fmla="*/ 129363 w 391"/>
              <a:gd name="T1" fmla="*/ 229173 h 399"/>
              <a:gd name="T2" fmla="*/ 129363 w 391"/>
              <a:gd name="T3" fmla="*/ 229173 h 399"/>
              <a:gd name="T4" fmla="*/ 193318 w 391"/>
              <a:gd name="T5" fmla="*/ 126045 h 399"/>
              <a:gd name="T6" fmla="*/ 270354 w 391"/>
              <a:gd name="T7" fmla="*/ 126045 h 399"/>
              <a:gd name="T8" fmla="*/ 270354 w 391"/>
              <a:gd name="T9" fmla="*/ 214850 h 399"/>
              <a:gd name="T10" fmla="*/ 270354 w 391"/>
              <a:gd name="T11" fmla="*/ 214850 h 399"/>
              <a:gd name="T12" fmla="*/ 283436 w 391"/>
              <a:gd name="T13" fmla="*/ 229173 h 399"/>
              <a:gd name="T14" fmla="*/ 283436 w 391"/>
              <a:gd name="T15" fmla="*/ 214850 h 399"/>
              <a:gd name="T16" fmla="*/ 514545 w 391"/>
              <a:gd name="T17" fmla="*/ 0 h 399"/>
              <a:gd name="T18" fmla="*/ 360472 w 391"/>
              <a:gd name="T19" fmla="*/ 0 h 399"/>
              <a:gd name="T20" fmla="*/ 193318 w 391"/>
              <a:gd name="T21" fmla="*/ 0 h 399"/>
              <a:gd name="T22" fmla="*/ 0 w 391"/>
              <a:gd name="T23" fmla="*/ 214850 h 399"/>
              <a:gd name="T24" fmla="*/ 0 w 391"/>
              <a:gd name="T25" fmla="*/ 507045 h 399"/>
              <a:gd name="T26" fmla="*/ 129363 w 391"/>
              <a:gd name="T27" fmla="*/ 381000 h 399"/>
              <a:gd name="T28" fmla="*/ 129363 w 391"/>
              <a:gd name="T29" fmla="*/ 229173 h 399"/>
              <a:gd name="T30" fmla="*/ 437509 w 391"/>
              <a:gd name="T31" fmla="*/ 189068 h 399"/>
              <a:gd name="T32" fmla="*/ 437509 w 391"/>
              <a:gd name="T33" fmla="*/ 189068 h 399"/>
              <a:gd name="T34" fmla="*/ 437509 w 391"/>
              <a:gd name="T35" fmla="*/ 342327 h 399"/>
              <a:gd name="T36" fmla="*/ 372100 w 391"/>
              <a:gd name="T37" fmla="*/ 444023 h 399"/>
              <a:gd name="T38" fmla="*/ 295064 w 391"/>
              <a:gd name="T39" fmla="*/ 444023 h 399"/>
              <a:gd name="T40" fmla="*/ 295064 w 391"/>
              <a:gd name="T41" fmla="*/ 355218 h 399"/>
              <a:gd name="T42" fmla="*/ 295064 w 391"/>
              <a:gd name="T43" fmla="*/ 355218 h 399"/>
              <a:gd name="T44" fmla="*/ 283436 w 391"/>
              <a:gd name="T45" fmla="*/ 342327 h 399"/>
              <a:gd name="T46" fmla="*/ 283436 w 391"/>
              <a:gd name="T47" fmla="*/ 342327 h 399"/>
              <a:gd name="T48" fmla="*/ 50873 w 391"/>
              <a:gd name="T49" fmla="*/ 570068 h 399"/>
              <a:gd name="T50" fmla="*/ 206399 w 391"/>
              <a:gd name="T51" fmla="*/ 570068 h 399"/>
              <a:gd name="T52" fmla="*/ 372100 w 391"/>
              <a:gd name="T53" fmla="*/ 570068 h 399"/>
              <a:gd name="T54" fmla="*/ 566871 w 391"/>
              <a:gd name="T55" fmla="*/ 355218 h 399"/>
              <a:gd name="T56" fmla="*/ 566871 w 391"/>
              <a:gd name="T57" fmla="*/ 63023 h 399"/>
              <a:gd name="T58" fmla="*/ 437509 w 391"/>
              <a:gd name="T59" fmla="*/ 189068 h 39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91" h="399">
                <a:moveTo>
                  <a:pt x="89" y="160"/>
                </a:moveTo>
                <a:lnTo>
                  <a:pt x="89" y="160"/>
                </a:lnTo>
                <a:cubicBezTo>
                  <a:pt x="89" y="124"/>
                  <a:pt x="97" y="97"/>
                  <a:pt x="133" y="88"/>
                </a:cubicBezTo>
                <a:cubicBezTo>
                  <a:pt x="142" y="88"/>
                  <a:pt x="168" y="88"/>
                  <a:pt x="186" y="88"/>
                </a:cubicBezTo>
                <a:cubicBezTo>
                  <a:pt x="186" y="150"/>
                  <a:pt x="186" y="150"/>
                  <a:pt x="186" y="150"/>
                </a:cubicBezTo>
                <a:cubicBezTo>
                  <a:pt x="186" y="160"/>
                  <a:pt x="195" y="160"/>
                  <a:pt x="195" y="160"/>
                </a:cubicBezTo>
                <a:cubicBezTo>
                  <a:pt x="195" y="160"/>
                  <a:pt x="195" y="160"/>
                  <a:pt x="195" y="150"/>
                </a:cubicBezTo>
                <a:cubicBezTo>
                  <a:pt x="354" y="0"/>
                  <a:pt x="354" y="0"/>
                  <a:pt x="354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44" y="0"/>
                  <a:pt x="0" y="53"/>
                  <a:pt x="0" y="150"/>
                </a:cubicBezTo>
                <a:cubicBezTo>
                  <a:pt x="0" y="354"/>
                  <a:pt x="0" y="354"/>
                  <a:pt x="0" y="354"/>
                </a:cubicBezTo>
                <a:cubicBezTo>
                  <a:pt x="89" y="266"/>
                  <a:pt x="89" y="266"/>
                  <a:pt x="89" y="266"/>
                </a:cubicBezTo>
                <a:lnTo>
                  <a:pt x="89" y="160"/>
                </a:lnTo>
                <a:close/>
                <a:moveTo>
                  <a:pt x="301" y="132"/>
                </a:moveTo>
                <a:lnTo>
                  <a:pt x="301" y="132"/>
                </a:lnTo>
                <a:cubicBezTo>
                  <a:pt x="301" y="239"/>
                  <a:pt x="301" y="239"/>
                  <a:pt x="301" y="239"/>
                </a:cubicBezTo>
                <a:cubicBezTo>
                  <a:pt x="301" y="275"/>
                  <a:pt x="293" y="301"/>
                  <a:pt x="256" y="310"/>
                </a:cubicBezTo>
                <a:cubicBezTo>
                  <a:pt x="248" y="310"/>
                  <a:pt x="221" y="310"/>
                  <a:pt x="203" y="310"/>
                </a:cubicBezTo>
                <a:cubicBezTo>
                  <a:pt x="203" y="248"/>
                  <a:pt x="203" y="248"/>
                  <a:pt x="203" y="248"/>
                </a:cubicBezTo>
                <a:cubicBezTo>
                  <a:pt x="203" y="239"/>
                  <a:pt x="195" y="239"/>
                  <a:pt x="195" y="239"/>
                </a:cubicBezTo>
                <a:cubicBezTo>
                  <a:pt x="35" y="398"/>
                  <a:pt x="35" y="398"/>
                  <a:pt x="35" y="398"/>
                </a:cubicBezTo>
                <a:cubicBezTo>
                  <a:pt x="142" y="398"/>
                  <a:pt x="142" y="398"/>
                  <a:pt x="142" y="398"/>
                </a:cubicBezTo>
                <a:cubicBezTo>
                  <a:pt x="256" y="398"/>
                  <a:pt x="256" y="398"/>
                  <a:pt x="256" y="398"/>
                </a:cubicBezTo>
                <a:cubicBezTo>
                  <a:pt x="346" y="398"/>
                  <a:pt x="390" y="345"/>
                  <a:pt x="390" y="248"/>
                </a:cubicBezTo>
                <a:cubicBezTo>
                  <a:pt x="390" y="44"/>
                  <a:pt x="390" y="44"/>
                  <a:pt x="390" y="44"/>
                </a:cubicBezTo>
                <a:lnTo>
                  <a:pt x="301" y="13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1" name="Freeform 61"/>
          <p:cNvSpPr>
            <a:spLocks noChangeArrowheads="1"/>
          </p:cNvSpPr>
          <p:nvPr/>
        </p:nvSpPr>
        <p:spPr bwMode="auto">
          <a:xfrm>
            <a:off x="9144864" y="4776114"/>
            <a:ext cx="387123" cy="391444"/>
          </a:xfrm>
          <a:custGeom>
            <a:avLst/>
            <a:gdLst>
              <a:gd name="T0" fmla="*/ 620866 w 496"/>
              <a:gd name="T1" fmla="*/ 449100 h 498"/>
              <a:gd name="T2" fmla="*/ 620866 w 496"/>
              <a:gd name="T3" fmla="*/ 449100 h 498"/>
              <a:gd name="T4" fmla="*/ 533400 w 496"/>
              <a:gd name="T5" fmla="*/ 462096 h 498"/>
              <a:gd name="T6" fmla="*/ 151990 w 496"/>
              <a:gd name="T7" fmla="*/ 590617 h 498"/>
              <a:gd name="T8" fmla="*/ 176366 w 496"/>
              <a:gd name="T9" fmla="*/ 602169 h 498"/>
              <a:gd name="T10" fmla="*/ 633771 w 496"/>
              <a:gd name="T11" fmla="*/ 525634 h 498"/>
              <a:gd name="T12" fmla="*/ 620866 w 496"/>
              <a:gd name="T13" fmla="*/ 449100 h 498"/>
              <a:gd name="T14" fmla="*/ 189271 w 496"/>
              <a:gd name="T15" fmla="*/ 423107 h 498"/>
              <a:gd name="T16" fmla="*/ 189271 w 496"/>
              <a:gd name="T17" fmla="*/ 423107 h 498"/>
              <a:gd name="T18" fmla="*/ 266700 w 496"/>
              <a:gd name="T19" fmla="*/ 27437 h 498"/>
              <a:gd name="T20" fmla="*/ 227985 w 496"/>
              <a:gd name="T21" fmla="*/ 40433 h 498"/>
              <a:gd name="T22" fmla="*/ 75995 w 496"/>
              <a:gd name="T23" fmla="*/ 473648 h 498"/>
              <a:gd name="T24" fmla="*/ 151990 w 496"/>
              <a:gd name="T25" fmla="*/ 501085 h 498"/>
              <a:gd name="T26" fmla="*/ 189271 w 496"/>
              <a:gd name="T27" fmla="*/ 423107 h 498"/>
              <a:gd name="T28" fmla="*/ 392881 w 496"/>
              <a:gd name="T29" fmla="*/ 12996 h 498"/>
              <a:gd name="T30" fmla="*/ 392881 w 496"/>
              <a:gd name="T31" fmla="*/ 12996 h 498"/>
              <a:gd name="T32" fmla="*/ 342695 w 496"/>
              <a:gd name="T33" fmla="*/ 64982 h 498"/>
              <a:gd name="T34" fmla="*/ 392881 w 496"/>
              <a:gd name="T35" fmla="*/ 129965 h 498"/>
              <a:gd name="T36" fmla="*/ 685390 w 496"/>
              <a:gd name="T37" fmla="*/ 397114 h 498"/>
              <a:gd name="T38" fmla="*/ 698295 w 496"/>
              <a:gd name="T39" fmla="*/ 372565 h 498"/>
              <a:gd name="T40" fmla="*/ 392881 w 496"/>
              <a:gd name="T41" fmla="*/ 12996 h 498"/>
              <a:gd name="T42" fmla="*/ 252361 w 496"/>
              <a:gd name="T43" fmla="*/ 359569 h 498"/>
              <a:gd name="T44" fmla="*/ 252361 w 496"/>
              <a:gd name="T45" fmla="*/ 359569 h 498"/>
              <a:gd name="T46" fmla="*/ 252361 w 496"/>
              <a:gd name="T47" fmla="*/ 410110 h 498"/>
              <a:gd name="T48" fmla="*/ 279605 w 496"/>
              <a:gd name="T49" fmla="*/ 385561 h 498"/>
              <a:gd name="T50" fmla="*/ 291076 w 496"/>
              <a:gd name="T51" fmla="*/ 423107 h 498"/>
              <a:gd name="T52" fmla="*/ 279605 w 496"/>
              <a:gd name="T53" fmla="*/ 437547 h 498"/>
              <a:gd name="T54" fmla="*/ 316885 w 496"/>
              <a:gd name="T55" fmla="*/ 462096 h 498"/>
              <a:gd name="T56" fmla="*/ 368505 w 496"/>
              <a:gd name="T57" fmla="*/ 449100 h 498"/>
              <a:gd name="T58" fmla="*/ 368505 w 496"/>
              <a:gd name="T59" fmla="*/ 449100 h 498"/>
              <a:gd name="T60" fmla="*/ 418690 w 496"/>
              <a:gd name="T61" fmla="*/ 462096 h 498"/>
              <a:gd name="T62" fmla="*/ 457405 w 496"/>
              <a:gd name="T63" fmla="*/ 437547 h 498"/>
              <a:gd name="T64" fmla="*/ 444500 w 496"/>
              <a:gd name="T65" fmla="*/ 423107 h 498"/>
              <a:gd name="T66" fmla="*/ 457405 w 496"/>
              <a:gd name="T67" fmla="*/ 385561 h 498"/>
              <a:gd name="T68" fmla="*/ 481781 w 496"/>
              <a:gd name="T69" fmla="*/ 410110 h 498"/>
              <a:gd name="T70" fmla="*/ 481781 w 496"/>
              <a:gd name="T71" fmla="*/ 359569 h 498"/>
              <a:gd name="T72" fmla="*/ 457405 w 496"/>
              <a:gd name="T73" fmla="*/ 320579 h 498"/>
              <a:gd name="T74" fmla="*/ 457405 w 496"/>
              <a:gd name="T75" fmla="*/ 320579 h 498"/>
              <a:gd name="T76" fmla="*/ 444500 w 496"/>
              <a:gd name="T77" fmla="*/ 307583 h 498"/>
              <a:gd name="T78" fmla="*/ 444500 w 496"/>
              <a:gd name="T79" fmla="*/ 307583 h 498"/>
              <a:gd name="T80" fmla="*/ 444500 w 496"/>
              <a:gd name="T81" fmla="*/ 296030 h 498"/>
              <a:gd name="T82" fmla="*/ 368505 w 496"/>
              <a:gd name="T83" fmla="*/ 218052 h 498"/>
              <a:gd name="T84" fmla="*/ 291076 w 496"/>
              <a:gd name="T85" fmla="*/ 296030 h 498"/>
              <a:gd name="T86" fmla="*/ 291076 w 496"/>
              <a:gd name="T87" fmla="*/ 307583 h 498"/>
              <a:gd name="T88" fmla="*/ 291076 w 496"/>
              <a:gd name="T89" fmla="*/ 307583 h 498"/>
              <a:gd name="T90" fmla="*/ 279605 w 496"/>
              <a:gd name="T91" fmla="*/ 320579 h 498"/>
              <a:gd name="T92" fmla="*/ 279605 w 496"/>
              <a:gd name="T93" fmla="*/ 320579 h 498"/>
              <a:gd name="T94" fmla="*/ 252361 w 496"/>
              <a:gd name="T95" fmla="*/ 359569 h 49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96" h="498">
                <a:moveTo>
                  <a:pt x="433" y="311"/>
                </a:moveTo>
                <a:lnTo>
                  <a:pt x="433" y="311"/>
                </a:lnTo>
                <a:cubicBezTo>
                  <a:pt x="416" y="293"/>
                  <a:pt x="389" y="293"/>
                  <a:pt x="372" y="320"/>
                </a:cubicBezTo>
                <a:cubicBezTo>
                  <a:pt x="363" y="338"/>
                  <a:pt x="266" y="453"/>
                  <a:pt x="106" y="409"/>
                </a:cubicBezTo>
                <a:cubicBezTo>
                  <a:pt x="115" y="409"/>
                  <a:pt x="123" y="417"/>
                  <a:pt x="123" y="417"/>
                </a:cubicBezTo>
                <a:cubicBezTo>
                  <a:pt x="230" y="497"/>
                  <a:pt x="372" y="470"/>
                  <a:pt x="442" y="364"/>
                </a:cubicBezTo>
                <a:cubicBezTo>
                  <a:pt x="460" y="347"/>
                  <a:pt x="451" y="320"/>
                  <a:pt x="433" y="311"/>
                </a:cubicBezTo>
                <a:close/>
                <a:moveTo>
                  <a:pt x="132" y="293"/>
                </a:moveTo>
                <a:lnTo>
                  <a:pt x="132" y="293"/>
                </a:lnTo>
                <a:cubicBezTo>
                  <a:pt x="115" y="275"/>
                  <a:pt x="62" y="134"/>
                  <a:pt x="186" y="19"/>
                </a:cubicBezTo>
                <a:cubicBezTo>
                  <a:pt x="176" y="19"/>
                  <a:pt x="168" y="28"/>
                  <a:pt x="159" y="28"/>
                </a:cubicBezTo>
                <a:cubicBezTo>
                  <a:pt x="44" y="81"/>
                  <a:pt x="0" y="213"/>
                  <a:pt x="53" y="328"/>
                </a:cubicBezTo>
                <a:cubicBezTo>
                  <a:pt x="62" y="356"/>
                  <a:pt x="88" y="356"/>
                  <a:pt x="106" y="347"/>
                </a:cubicBezTo>
                <a:cubicBezTo>
                  <a:pt x="123" y="338"/>
                  <a:pt x="141" y="320"/>
                  <a:pt x="132" y="293"/>
                </a:cubicBezTo>
                <a:close/>
                <a:moveTo>
                  <a:pt x="274" y="9"/>
                </a:moveTo>
                <a:lnTo>
                  <a:pt x="274" y="9"/>
                </a:lnTo>
                <a:cubicBezTo>
                  <a:pt x="257" y="0"/>
                  <a:pt x="239" y="19"/>
                  <a:pt x="239" y="45"/>
                </a:cubicBezTo>
                <a:cubicBezTo>
                  <a:pt x="230" y="72"/>
                  <a:pt x="248" y="90"/>
                  <a:pt x="274" y="90"/>
                </a:cubicBezTo>
                <a:cubicBezTo>
                  <a:pt x="292" y="98"/>
                  <a:pt x="442" y="116"/>
                  <a:pt x="478" y="275"/>
                </a:cubicBezTo>
                <a:cubicBezTo>
                  <a:pt x="487" y="267"/>
                  <a:pt x="487" y="267"/>
                  <a:pt x="487" y="258"/>
                </a:cubicBezTo>
                <a:cubicBezTo>
                  <a:pt x="495" y="134"/>
                  <a:pt x="407" y="19"/>
                  <a:pt x="274" y="9"/>
                </a:cubicBezTo>
                <a:close/>
                <a:moveTo>
                  <a:pt x="176" y="249"/>
                </a:moveTo>
                <a:lnTo>
                  <a:pt x="176" y="249"/>
                </a:lnTo>
                <a:cubicBezTo>
                  <a:pt x="176" y="267"/>
                  <a:pt x="176" y="275"/>
                  <a:pt x="176" y="284"/>
                </a:cubicBezTo>
                <a:cubicBezTo>
                  <a:pt x="186" y="284"/>
                  <a:pt x="186" y="275"/>
                  <a:pt x="195" y="267"/>
                </a:cubicBezTo>
                <a:cubicBezTo>
                  <a:pt x="195" y="275"/>
                  <a:pt x="203" y="284"/>
                  <a:pt x="203" y="293"/>
                </a:cubicBezTo>
                <a:lnTo>
                  <a:pt x="195" y="303"/>
                </a:lnTo>
                <a:cubicBezTo>
                  <a:pt x="195" y="311"/>
                  <a:pt x="212" y="320"/>
                  <a:pt x="221" y="320"/>
                </a:cubicBezTo>
                <a:cubicBezTo>
                  <a:pt x="239" y="320"/>
                  <a:pt x="257" y="320"/>
                  <a:pt x="257" y="311"/>
                </a:cubicBezTo>
                <a:cubicBezTo>
                  <a:pt x="266" y="320"/>
                  <a:pt x="274" y="320"/>
                  <a:pt x="292" y="320"/>
                </a:cubicBezTo>
                <a:cubicBezTo>
                  <a:pt x="310" y="320"/>
                  <a:pt x="319" y="311"/>
                  <a:pt x="319" y="303"/>
                </a:cubicBezTo>
                <a:cubicBezTo>
                  <a:pt x="319" y="303"/>
                  <a:pt x="319" y="293"/>
                  <a:pt x="310" y="293"/>
                </a:cubicBezTo>
                <a:cubicBezTo>
                  <a:pt x="319" y="284"/>
                  <a:pt x="319" y="275"/>
                  <a:pt x="319" y="267"/>
                </a:cubicBezTo>
                <a:cubicBezTo>
                  <a:pt x="327" y="275"/>
                  <a:pt x="336" y="284"/>
                  <a:pt x="336" y="284"/>
                </a:cubicBezTo>
                <a:cubicBezTo>
                  <a:pt x="345" y="275"/>
                  <a:pt x="345" y="267"/>
                  <a:pt x="336" y="249"/>
                </a:cubicBezTo>
                <a:cubicBezTo>
                  <a:pt x="327" y="240"/>
                  <a:pt x="319" y="231"/>
                  <a:pt x="319" y="222"/>
                </a:cubicBezTo>
                <a:cubicBezTo>
                  <a:pt x="319" y="222"/>
                  <a:pt x="319" y="213"/>
                  <a:pt x="310" y="213"/>
                </a:cubicBezTo>
                <a:cubicBezTo>
                  <a:pt x="310" y="205"/>
                  <a:pt x="310" y="205"/>
                  <a:pt x="310" y="205"/>
                </a:cubicBezTo>
                <a:cubicBezTo>
                  <a:pt x="310" y="169"/>
                  <a:pt x="292" y="151"/>
                  <a:pt x="257" y="151"/>
                </a:cubicBezTo>
                <a:cubicBezTo>
                  <a:pt x="221" y="151"/>
                  <a:pt x="203" y="169"/>
                  <a:pt x="203" y="205"/>
                </a:cubicBezTo>
                <a:cubicBezTo>
                  <a:pt x="203" y="205"/>
                  <a:pt x="203" y="205"/>
                  <a:pt x="203" y="213"/>
                </a:cubicBezTo>
                <a:lnTo>
                  <a:pt x="195" y="222"/>
                </a:lnTo>
                <a:cubicBezTo>
                  <a:pt x="195" y="231"/>
                  <a:pt x="186" y="240"/>
                  <a:pt x="176" y="24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2" name="Freeform 62"/>
          <p:cNvSpPr>
            <a:spLocks noChangeArrowheads="1"/>
          </p:cNvSpPr>
          <p:nvPr/>
        </p:nvSpPr>
        <p:spPr bwMode="auto">
          <a:xfrm>
            <a:off x="7522015" y="5534806"/>
            <a:ext cx="406133" cy="384529"/>
          </a:xfrm>
          <a:custGeom>
            <a:avLst/>
            <a:gdLst>
              <a:gd name="T0" fmla="*/ 359299 w 515"/>
              <a:gd name="T1" fmla="*/ 628266 h 488"/>
              <a:gd name="T2" fmla="*/ 359299 w 515"/>
              <a:gd name="T3" fmla="*/ 628266 h 488"/>
              <a:gd name="T4" fmla="*/ 385377 w 515"/>
              <a:gd name="T5" fmla="*/ 628266 h 488"/>
              <a:gd name="T6" fmla="*/ 385377 w 515"/>
              <a:gd name="T7" fmla="*/ 704989 h 488"/>
              <a:gd name="T8" fmla="*/ 731637 w 515"/>
              <a:gd name="T9" fmla="*/ 280838 h 488"/>
              <a:gd name="T10" fmla="*/ 334670 w 515"/>
              <a:gd name="T11" fmla="*/ 24609 h 488"/>
              <a:gd name="T12" fmla="*/ 13039 w 515"/>
              <a:gd name="T13" fmla="*/ 372038 h 488"/>
              <a:gd name="T14" fmla="*/ 359299 w 515"/>
              <a:gd name="T15" fmla="*/ 628266 h 488"/>
              <a:gd name="T16" fmla="*/ 578066 w 515"/>
              <a:gd name="T17" fmla="*/ 461790 h 488"/>
              <a:gd name="T18" fmla="*/ 578066 w 515"/>
              <a:gd name="T19" fmla="*/ 461790 h 488"/>
              <a:gd name="T20" fmla="*/ 512870 w 515"/>
              <a:gd name="T21" fmla="*/ 461790 h 488"/>
              <a:gd name="T22" fmla="*/ 512870 w 515"/>
              <a:gd name="T23" fmla="*/ 293866 h 488"/>
              <a:gd name="T24" fmla="*/ 512870 w 515"/>
              <a:gd name="T25" fmla="*/ 267809 h 488"/>
              <a:gd name="T26" fmla="*/ 501280 w 515"/>
              <a:gd name="T27" fmla="*/ 256228 h 488"/>
              <a:gd name="T28" fmla="*/ 488241 w 515"/>
              <a:gd name="T29" fmla="*/ 243200 h 488"/>
              <a:gd name="T30" fmla="*/ 475202 w 515"/>
              <a:gd name="T31" fmla="*/ 243200 h 488"/>
              <a:gd name="T32" fmla="*/ 424494 w 515"/>
              <a:gd name="T33" fmla="*/ 256228 h 488"/>
              <a:gd name="T34" fmla="*/ 411455 w 515"/>
              <a:gd name="T35" fmla="*/ 293866 h 488"/>
              <a:gd name="T36" fmla="*/ 411455 w 515"/>
              <a:gd name="T37" fmla="*/ 461790 h 488"/>
              <a:gd name="T38" fmla="*/ 347709 w 515"/>
              <a:gd name="T39" fmla="*/ 461790 h 488"/>
              <a:gd name="T40" fmla="*/ 347709 w 515"/>
              <a:gd name="T41" fmla="*/ 293866 h 488"/>
              <a:gd name="T42" fmla="*/ 347709 w 515"/>
              <a:gd name="T43" fmla="*/ 267809 h 488"/>
              <a:gd name="T44" fmla="*/ 334670 w 515"/>
              <a:gd name="T45" fmla="*/ 256228 h 488"/>
              <a:gd name="T46" fmla="*/ 321631 w 515"/>
              <a:gd name="T47" fmla="*/ 243200 h 488"/>
              <a:gd name="T48" fmla="*/ 308592 w 515"/>
              <a:gd name="T49" fmla="*/ 243200 h 488"/>
              <a:gd name="T50" fmla="*/ 269474 w 515"/>
              <a:gd name="T51" fmla="*/ 243200 h 488"/>
              <a:gd name="T52" fmla="*/ 257884 w 515"/>
              <a:gd name="T53" fmla="*/ 267809 h 488"/>
              <a:gd name="T54" fmla="*/ 244845 w 515"/>
              <a:gd name="T55" fmla="*/ 280838 h 488"/>
              <a:gd name="T56" fmla="*/ 244845 w 515"/>
              <a:gd name="T57" fmla="*/ 293866 h 488"/>
              <a:gd name="T58" fmla="*/ 244845 w 515"/>
              <a:gd name="T59" fmla="*/ 461790 h 488"/>
              <a:gd name="T60" fmla="*/ 181098 w 515"/>
              <a:gd name="T61" fmla="*/ 461790 h 488"/>
              <a:gd name="T62" fmla="*/ 181098 w 515"/>
              <a:gd name="T63" fmla="*/ 191085 h 488"/>
              <a:gd name="T64" fmla="*/ 244845 w 515"/>
              <a:gd name="T65" fmla="*/ 191085 h 488"/>
              <a:gd name="T66" fmla="*/ 244845 w 515"/>
              <a:gd name="T67" fmla="*/ 217143 h 488"/>
              <a:gd name="T68" fmla="*/ 321631 w 515"/>
              <a:gd name="T69" fmla="*/ 179504 h 488"/>
              <a:gd name="T70" fmla="*/ 372338 w 515"/>
              <a:gd name="T71" fmla="*/ 191085 h 488"/>
              <a:gd name="T72" fmla="*/ 398416 w 515"/>
              <a:gd name="T73" fmla="*/ 217143 h 488"/>
              <a:gd name="T74" fmla="*/ 424494 w 515"/>
              <a:gd name="T75" fmla="*/ 191085 h 488"/>
              <a:gd name="T76" fmla="*/ 475202 w 515"/>
              <a:gd name="T77" fmla="*/ 179504 h 488"/>
              <a:gd name="T78" fmla="*/ 512870 w 515"/>
              <a:gd name="T79" fmla="*/ 191085 h 488"/>
              <a:gd name="T80" fmla="*/ 551988 w 515"/>
              <a:gd name="T81" fmla="*/ 204114 h 488"/>
              <a:gd name="T82" fmla="*/ 565027 w 515"/>
              <a:gd name="T83" fmla="*/ 230171 h 488"/>
              <a:gd name="T84" fmla="*/ 578066 w 515"/>
              <a:gd name="T85" fmla="*/ 267809 h 488"/>
              <a:gd name="T86" fmla="*/ 578066 w 515"/>
              <a:gd name="T87" fmla="*/ 461790 h 48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15" h="488">
                <a:moveTo>
                  <a:pt x="248" y="434"/>
                </a:moveTo>
                <a:lnTo>
                  <a:pt x="248" y="434"/>
                </a:lnTo>
                <a:cubicBezTo>
                  <a:pt x="266" y="434"/>
                  <a:pt x="266" y="434"/>
                  <a:pt x="266" y="434"/>
                </a:cubicBezTo>
                <a:cubicBezTo>
                  <a:pt x="266" y="487"/>
                  <a:pt x="266" y="487"/>
                  <a:pt x="266" y="487"/>
                </a:cubicBezTo>
                <a:cubicBezTo>
                  <a:pt x="435" y="469"/>
                  <a:pt x="514" y="310"/>
                  <a:pt x="505" y="194"/>
                </a:cubicBezTo>
                <a:cubicBezTo>
                  <a:pt x="488" y="79"/>
                  <a:pt x="372" y="0"/>
                  <a:pt x="231" y="17"/>
                </a:cubicBezTo>
                <a:cubicBezTo>
                  <a:pt x="97" y="35"/>
                  <a:pt x="0" y="141"/>
                  <a:pt x="9" y="257"/>
                </a:cubicBezTo>
                <a:cubicBezTo>
                  <a:pt x="27" y="354"/>
                  <a:pt x="125" y="434"/>
                  <a:pt x="248" y="434"/>
                </a:cubicBezTo>
                <a:close/>
                <a:moveTo>
                  <a:pt x="399" y="319"/>
                </a:moveTo>
                <a:lnTo>
                  <a:pt x="399" y="319"/>
                </a:lnTo>
                <a:cubicBezTo>
                  <a:pt x="354" y="319"/>
                  <a:pt x="354" y="319"/>
                  <a:pt x="354" y="319"/>
                </a:cubicBezTo>
                <a:cubicBezTo>
                  <a:pt x="354" y="203"/>
                  <a:pt x="354" y="203"/>
                  <a:pt x="354" y="203"/>
                </a:cubicBezTo>
                <a:cubicBezTo>
                  <a:pt x="354" y="194"/>
                  <a:pt x="354" y="185"/>
                  <a:pt x="354" y="185"/>
                </a:cubicBezTo>
                <a:lnTo>
                  <a:pt x="346" y="177"/>
                </a:lnTo>
                <a:cubicBezTo>
                  <a:pt x="346" y="177"/>
                  <a:pt x="346" y="168"/>
                  <a:pt x="337" y="168"/>
                </a:cubicBezTo>
                <a:lnTo>
                  <a:pt x="328" y="168"/>
                </a:lnTo>
                <a:cubicBezTo>
                  <a:pt x="310" y="168"/>
                  <a:pt x="301" y="168"/>
                  <a:pt x="293" y="177"/>
                </a:cubicBezTo>
                <a:cubicBezTo>
                  <a:pt x="284" y="185"/>
                  <a:pt x="284" y="194"/>
                  <a:pt x="284" y="203"/>
                </a:cubicBezTo>
                <a:cubicBezTo>
                  <a:pt x="284" y="319"/>
                  <a:pt x="284" y="319"/>
                  <a:pt x="284" y="319"/>
                </a:cubicBezTo>
                <a:cubicBezTo>
                  <a:pt x="240" y="319"/>
                  <a:pt x="240" y="319"/>
                  <a:pt x="240" y="319"/>
                </a:cubicBezTo>
                <a:cubicBezTo>
                  <a:pt x="240" y="203"/>
                  <a:pt x="240" y="203"/>
                  <a:pt x="240" y="203"/>
                </a:cubicBezTo>
                <a:cubicBezTo>
                  <a:pt x="240" y="194"/>
                  <a:pt x="240" y="185"/>
                  <a:pt x="240" y="185"/>
                </a:cubicBezTo>
                <a:cubicBezTo>
                  <a:pt x="231" y="185"/>
                  <a:pt x="231" y="177"/>
                  <a:pt x="231" y="177"/>
                </a:cubicBezTo>
                <a:cubicBezTo>
                  <a:pt x="231" y="177"/>
                  <a:pt x="231" y="168"/>
                  <a:pt x="222" y="168"/>
                </a:cubicBezTo>
                <a:lnTo>
                  <a:pt x="213" y="168"/>
                </a:lnTo>
                <a:cubicBezTo>
                  <a:pt x="204" y="168"/>
                  <a:pt x="195" y="168"/>
                  <a:pt x="186" y="168"/>
                </a:cubicBezTo>
                <a:cubicBezTo>
                  <a:pt x="186" y="177"/>
                  <a:pt x="178" y="177"/>
                  <a:pt x="178" y="185"/>
                </a:cubicBezTo>
                <a:cubicBezTo>
                  <a:pt x="169" y="185"/>
                  <a:pt x="169" y="194"/>
                  <a:pt x="169" y="194"/>
                </a:cubicBezTo>
                <a:cubicBezTo>
                  <a:pt x="169" y="203"/>
                  <a:pt x="169" y="203"/>
                  <a:pt x="169" y="203"/>
                </a:cubicBezTo>
                <a:cubicBezTo>
                  <a:pt x="169" y="319"/>
                  <a:pt x="169" y="319"/>
                  <a:pt x="169" y="319"/>
                </a:cubicBezTo>
                <a:cubicBezTo>
                  <a:pt x="125" y="319"/>
                  <a:pt x="125" y="319"/>
                  <a:pt x="125" y="319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9" y="150"/>
                  <a:pt x="169" y="150"/>
                  <a:pt x="169" y="150"/>
                </a:cubicBezTo>
                <a:cubicBezTo>
                  <a:pt x="178" y="132"/>
                  <a:pt x="195" y="124"/>
                  <a:pt x="222" y="124"/>
                </a:cubicBezTo>
                <a:cubicBezTo>
                  <a:pt x="231" y="124"/>
                  <a:pt x="240" y="132"/>
                  <a:pt x="257" y="132"/>
                </a:cubicBezTo>
                <a:cubicBezTo>
                  <a:pt x="257" y="141"/>
                  <a:pt x="266" y="141"/>
                  <a:pt x="275" y="150"/>
                </a:cubicBezTo>
                <a:cubicBezTo>
                  <a:pt x="275" y="141"/>
                  <a:pt x="284" y="141"/>
                  <a:pt x="293" y="132"/>
                </a:cubicBezTo>
                <a:cubicBezTo>
                  <a:pt x="301" y="132"/>
                  <a:pt x="319" y="124"/>
                  <a:pt x="328" y="124"/>
                </a:cubicBezTo>
                <a:cubicBezTo>
                  <a:pt x="337" y="124"/>
                  <a:pt x="346" y="132"/>
                  <a:pt x="354" y="132"/>
                </a:cubicBezTo>
                <a:cubicBezTo>
                  <a:pt x="363" y="132"/>
                  <a:pt x="372" y="132"/>
                  <a:pt x="381" y="141"/>
                </a:cubicBezTo>
                <a:cubicBezTo>
                  <a:pt x="381" y="141"/>
                  <a:pt x="390" y="150"/>
                  <a:pt x="390" y="159"/>
                </a:cubicBezTo>
                <a:cubicBezTo>
                  <a:pt x="399" y="168"/>
                  <a:pt x="399" y="177"/>
                  <a:pt x="399" y="185"/>
                </a:cubicBezTo>
                <a:lnTo>
                  <a:pt x="399" y="31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3" name="Freeform 63"/>
          <p:cNvSpPr>
            <a:spLocks noChangeArrowheads="1"/>
          </p:cNvSpPr>
          <p:nvPr/>
        </p:nvSpPr>
        <p:spPr bwMode="auto">
          <a:xfrm>
            <a:off x="11502110" y="5539922"/>
            <a:ext cx="363791" cy="370703"/>
          </a:xfrm>
          <a:custGeom>
            <a:avLst/>
            <a:gdLst>
              <a:gd name="T0" fmla="*/ 642242 w 461"/>
              <a:gd name="T1" fmla="*/ 410647 h 471"/>
              <a:gd name="T2" fmla="*/ 642242 w 461"/>
              <a:gd name="T3" fmla="*/ 410647 h 471"/>
              <a:gd name="T4" fmla="*/ 655290 w 461"/>
              <a:gd name="T5" fmla="*/ 347025 h 471"/>
              <a:gd name="T6" fmla="*/ 334894 w 461"/>
              <a:gd name="T7" fmla="*/ 13013 h 471"/>
              <a:gd name="T8" fmla="*/ 281253 w 461"/>
              <a:gd name="T9" fmla="*/ 26027 h 471"/>
              <a:gd name="T10" fmla="*/ 179770 w 461"/>
              <a:gd name="T11" fmla="*/ 0 h 471"/>
              <a:gd name="T12" fmla="*/ 0 w 461"/>
              <a:gd name="T13" fmla="*/ 179296 h 471"/>
              <a:gd name="T14" fmla="*/ 26096 w 461"/>
              <a:gd name="T15" fmla="*/ 283404 h 471"/>
              <a:gd name="T16" fmla="*/ 26096 w 461"/>
              <a:gd name="T17" fmla="*/ 347025 h 471"/>
              <a:gd name="T18" fmla="*/ 334894 w 461"/>
              <a:gd name="T19" fmla="*/ 666578 h 471"/>
              <a:gd name="T20" fmla="*/ 398683 w 461"/>
              <a:gd name="T21" fmla="*/ 666578 h 471"/>
              <a:gd name="T22" fmla="*/ 475520 w 461"/>
              <a:gd name="T23" fmla="*/ 679591 h 471"/>
              <a:gd name="T24" fmla="*/ 666888 w 461"/>
              <a:gd name="T25" fmla="*/ 500295 h 471"/>
              <a:gd name="T26" fmla="*/ 642242 w 461"/>
              <a:gd name="T27" fmla="*/ 410647 h 471"/>
              <a:gd name="T28" fmla="*/ 501616 w 461"/>
              <a:gd name="T29" fmla="*/ 500295 h 471"/>
              <a:gd name="T30" fmla="*/ 501616 w 461"/>
              <a:gd name="T31" fmla="*/ 500295 h 471"/>
              <a:gd name="T32" fmla="*/ 436377 w 461"/>
              <a:gd name="T33" fmla="*/ 550903 h 471"/>
              <a:gd name="T34" fmla="*/ 334894 w 461"/>
              <a:gd name="T35" fmla="*/ 563916 h 471"/>
              <a:gd name="T36" fmla="*/ 217464 w 461"/>
              <a:gd name="T37" fmla="*/ 537889 h 471"/>
              <a:gd name="T38" fmla="*/ 166722 w 461"/>
              <a:gd name="T39" fmla="*/ 487281 h 471"/>
              <a:gd name="T40" fmla="*/ 153674 w 461"/>
              <a:gd name="T41" fmla="*/ 436673 h 471"/>
              <a:gd name="T42" fmla="*/ 166722 w 461"/>
              <a:gd name="T43" fmla="*/ 410647 h 471"/>
              <a:gd name="T44" fmla="*/ 192818 w 461"/>
              <a:gd name="T45" fmla="*/ 397633 h 471"/>
              <a:gd name="T46" fmla="*/ 217464 w 461"/>
              <a:gd name="T47" fmla="*/ 397633 h 471"/>
              <a:gd name="T48" fmla="*/ 243559 w 461"/>
              <a:gd name="T49" fmla="*/ 423660 h 471"/>
              <a:gd name="T50" fmla="*/ 256607 w 461"/>
              <a:gd name="T51" fmla="*/ 461254 h 471"/>
              <a:gd name="T52" fmla="*/ 281253 w 461"/>
              <a:gd name="T53" fmla="*/ 487281 h 471"/>
              <a:gd name="T54" fmla="*/ 334894 w 461"/>
              <a:gd name="T55" fmla="*/ 487281 h 471"/>
              <a:gd name="T56" fmla="*/ 398683 w 461"/>
              <a:gd name="T57" fmla="*/ 474268 h 471"/>
              <a:gd name="T58" fmla="*/ 423329 w 461"/>
              <a:gd name="T59" fmla="*/ 436673 h 471"/>
              <a:gd name="T60" fmla="*/ 411731 w 461"/>
              <a:gd name="T61" fmla="*/ 397633 h 471"/>
              <a:gd name="T62" fmla="*/ 371138 w 461"/>
              <a:gd name="T63" fmla="*/ 384620 h 471"/>
              <a:gd name="T64" fmla="*/ 320396 w 461"/>
              <a:gd name="T65" fmla="*/ 371606 h 471"/>
              <a:gd name="T66" fmla="*/ 230511 w 461"/>
              <a:gd name="T67" fmla="*/ 347025 h 471"/>
              <a:gd name="T68" fmla="*/ 179770 w 461"/>
              <a:gd name="T69" fmla="*/ 307985 h 471"/>
              <a:gd name="T70" fmla="*/ 153674 w 461"/>
              <a:gd name="T71" fmla="*/ 242918 h 471"/>
              <a:gd name="T72" fmla="*/ 179770 w 461"/>
              <a:gd name="T73" fmla="*/ 166283 h 471"/>
              <a:gd name="T74" fmla="*/ 243559 w 461"/>
              <a:gd name="T75" fmla="*/ 128689 h 471"/>
              <a:gd name="T76" fmla="*/ 334894 w 461"/>
              <a:gd name="T77" fmla="*/ 115675 h 471"/>
              <a:gd name="T78" fmla="*/ 411731 w 461"/>
              <a:gd name="T79" fmla="*/ 128689 h 471"/>
              <a:gd name="T80" fmla="*/ 462472 w 461"/>
              <a:gd name="T81" fmla="*/ 154715 h 471"/>
              <a:gd name="T82" fmla="*/ 488568 w 461"/>
              <a:gd name="T83" fmla="*/ 192310 h 471"/>
              <a:gd name="T84" fmla="*/ 501616 w 461"/>
              <a:gd name="T85" fmla="*/ 218337 h 471"/>
              <a:gd name="T86" fmla="*/ 488568 w 461"/>
              <a:gd name="T87" fmla="*/ 255931 h 471"/>
              <a:gd name="T88" fmla="*/ 449425 w 461"/>
              <a:gd name="T89" fmla="*/ 268945 h 471"/>
              <a:gd name="T90" fmla="*/ 423329 w 461"/>
              <a:gd name="T91" fmla="*/ 255931 h 471"/>
              <a:gd name="T92" fmla="*/ 411731 w 461"/>
              <a:gd name="T93" fmla="*/ 231350 h 471"/>
              <a:gd name="T94" fmla="*/ 384186 w 461"/>
              <a:gd name="T95" fmla="*/ 192310 h 471"/>
              <a:gd name="T96" fmla="*/ 334894 w 461"/>
              <a:gd name="T97" fmla="*/ 179296 h 471"/>
              <a:gd name="T98" fmla="*/ 269655 w 461"/>
              <a:gd name="T99" fmla="*/ 205323 h 471"/>
              <a:gd name="T100" fmla="*/ 256607 w 461"/>
              <a:gd name="T101" fmla="*/ 231350 h 471"/>
              <a:gd name="T102" fmla="*/ 256607 w 461"/>
              <a:gd name="T103" fmla="*/ 242918 h 471"/>
              <a:gd name="T104" fmla="*/ 281253 w 461"/>
              <a:gd name="T105" fmla="*/ 268945 h 471"/>
              <a:gd name="T106" fmla="*/ 307348 w 461"/>
              <a:gd name="T107" fmla="*/ 268945 h 471"/>
              <a:gd name="T108" fmla="*/ 346492 w 461"/>
              <a:gd name="T109" fmla="*/ 283404 h 471"/>
              <a:gd name="T110" fmla="*/ 423329 w 461"/>
              <a:gd name="T111" fmla="*/ 307985 h 471"/>
              <a:gd name="T112" fmla="*/ 475520 w 461"/>
              <a:gd name="T113" fmla="*/ 334012 h 471"/>
              <a:gd name="T114" fmla="*/ 513214 w 461"/>
              <a:gd name="T115" fmla="*/ 371606 h 471"/>
              <a:gd name="T116" fmla="*/ 526262 w 461"/>
              <a:gd name="T117" fmla="*/ 423660 h 471"/>
              <a:gd name="T118" fmla="*/ 501616 w 461"/>
              <a:gd name="T119" fmla="*/ 500295 h 47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61" h="471">
                <a:moveTo>
                  <a:pt x="443" y="284"/>
                </a:moveTo>
                <a:lnTo>
                  <a:pt x="443" y="284"/>
                </a:lnTo>
                <a:cubicBezTo>
                  <a:pt x="452" y="266"/>
                  <a:pt x="452" y="257"/>
                  <a:pt x="452" y="240"/>
                </a:cubicBezTo>
                <a:cubicBezTo>
                  <a:pt x="452" y="115"/>
                  <a:pt x="354" y="9"/>
                  <a:pt x="231" y="9"/>
                </a:cubicBezTo>
                <a:cubicBezTo>
                  <a:pt x="221" y="9"/>
                  <a:pt x="203" y="18"/>
                  <a:pt x="194" y="18"/>
                </a:cubicBezTo>
                <a:cubicBezTo>
                  <a:pt x="177" y="0"/>
                  <a:pt x="150" y="0"/>
                  <a:pt x="124" y="0"/>
                </a:cubicBezTo>
                <a:cubicBezTo>
                  <a:pt x="62" y="0"/>
                  <a:pt x="0" y="54"/>
                  <a:pt x="0" y="124"/>
                </a:cubicBezTo>
                <a:cubicBezTo>
                  <a:pt x="0" y="151"/>
                  <a:pt x="9" y="168"/>
                  <a:pt x="18" y="196"/>
                </a:cubicBezTo>
                <a:cubicBezTo>
                  <a:pt x="18" y="204"/>
                  <a:pt x="18" y="221"/>
                  <a:pt x="18" y="240"/>
                </a:cubicBezTo>
                <a:cubicBezTo>
                  <a:pt x="18" y="364"/>
                  <a:pt x="115" y="461"/>
                  <a:pt x="231" y="461"/>
                </a:cubicBezTo>
                <a:cubicBezTo>
                  <a:pt x="248" y="461"/>
                  <a:pt x="256" y="461"/>
                  <a:pt x="275" y="461"/>
                </a:cubicBezTo>
                <a:cubicBezTo>
                  <a:pt x="292" y="470"/>
                  <a:pt x="310" y="470"/>
                  <a:pt x="328" y="470"/>
                </a:cubicBezTo>
                <a:cubicBezTo>
                  <a:pt x="399" y="470"/>
                  <a:pt x="460" y="417"/>
                  <a:pt x="460" y="346"/>
                </a:cubicBezTo>
                <a:cubicBezTo>
                  <a:pt x="460" y="319"/>
                  <a:pt x="452" y="302"/>
                  <a:pt x="443" y="284"/>
                </a:cubicBezTo>
                <a:close/>
                <a:moveTo>
                  <a:pt x="346" y="346"/>
                </a:moveTo>
                <a:lnTo>
                  <a:pt x="346" y="346"/>
                </a:lnTo>
                <a:cubicBezTo>
                  <a:pt x="337" y="355"/>
                  <a:pt x="319" y="372"/>
                  <a:pt x="301" y="381"/>
                </a:cubicBezTo>
                <a:cubicBezTo>
                  <a:pt x="284" y="390"/>
                  <a:pt x="256" y="390"/>
                  <a:pt x="231" y="390"/>
                </a:cubicBezTo>
                <a:cubicBezTo>
                  <a:pt x="203" y="390"/>
                  <a:pt x="177" y="381"/>
                  <a:pt x="150" y="372"/>
                </a:cubicBezTo>
                <a:cubicBezTo>
                  <a:pt x="141" y="364"/>
                  <a:pt x="124" y="355"/>
                  <a:pt x="115" y="337"/>
                </a:cubicBezTo>
                <a:cubicBezTo>
                  <a:pt x="106" y="328"/>
                  <a:pt x="106" y="311"/>
                  <a:pt x="106" y="302"/>
                </a:cubicBezTo>
                <a:cubicBezTo>
                  <a:pt x="106" y="293"/>
                  <a:pt x="106" y="284"/>
                  <a:pt x="115" y="284"/>
                </a:cubicBezTo>
                <a:cubicBezTo>
                  <a:pt x="115" y="275"/>
                  <a:pt x="124" y="275"/>
                  <a:pt x="133" y="275"/>
                </a:cubicBezTo>
                <a:cubicBezTo>
                  <a:pt x="141" y="275"/>
                  <a:pt x="150" y="275"/>
                  <a:pt x="150" y="275"/>
                </a:cubicBezTo>
                <a:cubicBezTo>
                  <a:pt x="159" y="284"/>
                  <a:pt x="168" y="293"/>
                  <a:pt x="168" y="293"/>
                </a:cubicBezTo>
                <a:cubicBezTo>
                  <a:pt x="168" y="311"/>
                  <a:pt x="177" y="311"/>
                  <a:pt x="177" y="319"/>
                </a:cubicBezTo>
                <a:cubicBezTo>
                  <a:pt x="186" y="328"/>
                  <a:pt x="194" y="328"/>
                  <a:pt x="194" y="337"/>
                </a:cubicBezTo>
                <a:cubicBezTo>
                  <a:pt x="203" y="337"/>
                  <a:pt x="212" y="337"/>
                  <a:pt x="231" y="337"/>
                </a:cubicBezTo>
                <a:cubicBezTo>
                  <a:pt x="248" y="337"/>
                  <a:pt x="265" y="337"/>
                  <a:pt x="275" y="328"/>
                </a:cubicBezTo>
                <a:cubicBezTo>
                  <a:pt x="284" y="319"/>
                  <a:pt x="292" y="311"/>
                  <a:pt x="292" y="302"/>
                </a:cubicBezTo>
                <a:cubicBezTo>
                  <a:pt x="292" y="293"/>
                  <a:pt x="284" y="284"/>
                  <a:pt x="284" y="275"/>
                </a:cubicBezTo>
                <a:cubicBezTo>
                  <a:pt x="275" y="275"/>
                  <a:pt x="265" y="266"/>
                  <a:pt x="256" y="266"/>
                </a:cubicBezTo>
                <a:cubicBezTo>
                  <a:pt x="248" y="266"/>
                  <a:pt x="239" y="257"/>
                  <a:pt x="221" y="257"/>
                </a:cubicBezTo>
                <a:cubicBezTo>
                  <a:pt x="194" y="249"/>
                  <a:pt x="177" y="249"/>
                  <a:pt x="159" y="240"/>
                </a:cubicBezTo>
                <a:cubicBezTo>
                  <a:pt x="141" y="231"/>
                  <a:pt x="133" y="221"/>
                  <a:pt x="124" y="213"/>
                </a:cubicBezTo>
                <a:cubicBezTo>
                  <a:pt x="115" y="196"/>
                  <a:pt x="106" y="186"/>
                  <a:pt x="106" y="168"/>
                </a:cubicBezTo>
                <a:cubicBezTo>
                  <a:pt x="106" y="151"/>
                  <a:pt x="115" y="133"/>
                  <a:pt x="124" y="115"/>
                </a:cubicBezTo>
                <a:cubicBezTo>
                  <a:pt x="133" y="107"/>
                  <a:pt x="150" y="98"/>
                  <a:pt x="168" y="89"/>
                </a:cubicBezTo>
                <a:cubicBezTo>
                  <a:pt x="186" y="80"/>
                  <a:pt x="203" y="80"/>
                  <a:pt x="231" y="80"/>
                </a:cubicBezTo>
                <a:cubicBezTo>
                  <a:pt x="248" y="80"/>
                  <a:pt x="265" y="80"/>
                  <a:pt x="284" y="89"/>
                </a:cubicBezTo>
                <a:cubicBezTo>
                  <a:pt x="292" y="89"/>
                  <a:pt x="310" y="98"/>
                  <a:pt x="319" y="107"/>
                </a:cubicBezTo>
                <a:cubicBezTo>
                  <a:pt x="328" y="115"/>
                  <a:pt x="337" y="124"/>
                  <a:pt x="337" y="133"/>
                </a:cubicBezTo>
                <a:cubicBezTo>
                  <a:pt x="346" y="142"/>
                  <a:pt x="346" y="142"/>
                  <a:pt x="346" y="151"/>
                </a:cubicBezTo>
                <a:cubicBezTo>
                  <a:pt x="346" y="160"/>
                  <a:pt x="346" y="168"/>
                  <a:pt x="337" y="177"/>
                </a:cubicBezTo>
                <a:cubicBezTo>
                  <a:pt x="328" y="186"/>
                  <a:pt x="319" y="186"/>
                  <a:pt x="310" y="186"/>
                </a:cubicBezTo>
                <a:cubicBezTo>
                  <a:pt x="310" y="186"/>
                  <a:pt x="301" y="186"/>
                  <a:pt x="292" y="177"/>
                </a:cubicBezTo>
                <a:cubicBezTo>
                  <a:pt x="292" y="177"/>
                  <a:pt x="284" y="168"/>
                  <a:pt x="284" y="160"/>
                </a:cubicBezTo>
                <a:cubicBezTo>
                  <a:pt x="275" y="151"/>
                  <a:pt x="275" y="142"/>
                  <a:pt x="265" y="133"/>
                </a:cubicBezTo>
                <a:cubicBezTo>
                  <a:pt x="256" y="133"/>
                  <a:pt x="239" y="124"/>
                  <a:pt x="231" y="124"/>
                </a:cubicBezTo>
                <a:cubicBezTo>
                  <a:pt x="212" y="124"/>
                  <a:pt x="194" y="133"/>
                  <a:pt x="186" y="142"/>
                </a:cubicBezTo>
                <a:cubicBezTo>
                  <a:pt x="177" y="142"/>
                  <a:pt x="177" y="151"/>
                  <a:pt x="177" y="160"/>
                </a:cubicBezTo>
                <a:cubicBezTo>
                  <a:pt x="177" y="168"/>
                  <a:pt x="177" y="168"/>
                  <a:pt x="177" y="168"/>
                </a:cubicBezTo>
                <a:cubicBezTo>
                  <a:pt x="186" y="177"/>
                  <a:pt x="186" y="177"/>
                  <a:pt x="194" y="186"/>
                </a:cubicBezTo>
                <a:cubicBezTo>
                  <a:pt x="194" y="186"/>
                  <a:pt x="203" y="186"/>
                  <a:pt x="212" y="186"/>
                </a:cubicBezTo>
                <a:cubicBezTo>
                  <a:pt x="212" y="196"/>
                  <a:pt x="231" y="196"/>
                  <a:pt x="239" y="196"/>
                </a:cubicBezTo>
                <a:cubicBezTo>
                  <a:pt x="256" y="204"/>
                  <a:pt x="275" y="204"/>
                  <a:pt x="292" y="213"/>
                </a:cubicBezTo>
                <a:cubicBezTo>
                  <a:pt x="301" y="213"/>
                  <a:pt x="319" y="221"/>
                  <a:pt x="328" y="231"/>
                </a:cubicBezTo>
                <a:cubicBezTo>
                  <a:pt x="337" y="231"/>
                  <a:pt x="346" y="240"/>
                  <a:pt x="354" y="257"/>
                </a:cubicBezTo>
                <a:cubicBezTo>
                  <a:pt x="354" y="266"/>
                  <a:pt x="363" y="275"/>
                  <a:pt x="363" y="293"/>
                </a:cubicBezTo>
                <a:cubicBezTo>
                  <a:pt x="363" y="311"/>
                  <a:pt x="354" y="328"/>
                  <a:pt x="346" y="34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4" name="Freeform 64"/>
          <p:cNvSpPr>
            <a:spLocks noChangeArrowheads="1"/>
          </p:cNvSpPr>
          <p:nvPr/>
        </p:nvSpPr>
        <p:spPr bwMode="auto">
          <a:xfrm>
            <a:off x="6001375" y="5555623"/>
            <a:ext cx="363791" cy="356879"/>
          </a:xfrm>
          <a:custGeom>
            <a:avLst/>
            <a:gdLst>
              <a:gd name="T0" fmla="*/ 179770 w 461"/>
              <a:gd name="T1" fmla="*/ 39078 h 453"/>
              <a:gd name="T2" fmla="*/ 179770 w 461"/>
              <a:gd name="T3" fmla="*/ 39078 h 453"/>
              <a:gd name="T4" fmla="*/ 0 w 461"/>
              <a:gd name="T5" fmla="*/ 321306 h 453"/>
              <a:gd name="T6" fmla="*/ 13048 w 461"/>
              <a:gd name="T7" fmla="*/ 398014 h 453"/>
              <a:gd name="T8" fmla="*/ 295750 w 461"/>
              <a:gd name="T9" fmla="*/ 141838 h 453"/>
              <a:gd name="T10" fmla="*/ 179770 w 461"/>
              <a:gd name="T11" fmla="*/ 39078 h 453"/>
              <a:gd name="T12" fmla="*/ 475520 w 461"/>
              <a:gd name="T13" fmla="*/ 26052 h 453"/>
              <a:gd name="T14" fmla="*/ 475520 w 461"/>
              <a:gd name="T15" fmla="*/ 26052 h 453"/>
              <a:gd name="T16" fmla="*/ 334894 w 461"/>
              <a:gd name="T17" fmla="*/ 0 h 453"/>
              <a:gd name="T18" fmla="*/ 231961 w 461"/>
              <a:gd name="T19" fmla="*/ 13026 h 453"/>
              <a:gd name="T20" fmla="*/ 475520 w 461"/>
              <a:gd name="T21" fmla="*/ 230124 h 453"/>
              <a:gd name="T22" fmla="*/ 475520 w 461"/>
              <a:gd name="T23" fmla="*/ 26052 h 453"/>
              <a:gd name="T24" fmla="*/ 526262 w 461"/>
              <a:gd name="T25" fmla="*/ 52104 h 453"/>
              <a:gd name="T26" fmla="*/ 526262 w 461"/>
              <a:gd name="T27" fmla="*/ 52104 h 453"/>
              <a:gd name="T28" fmla="*/ 526262 w 461"/>
              <a:gd name="T29" fmla="*/ 437091 h 453"/>
              <a:gd name="T30" fmla="*/ 642242 w 461"/>
              <a:gd name="T31" fmla="*/ 437091 h 453"/>
              <a:gd name="T32" fmla="*/ 666888 w 461"/>
              <a:gd name="T33" fmla="*/ 321306 h 453"/>
              <a:gd name="T34" fmla="*/ 526262 w 461"/>
              <a:gd name="T35" fmla="*/ 52104 h 453"/>
              <a:gd name="T36" fmla="*/ 26096 w 461"/>
              <a:gd name="T37" fmla="*/ 448670 h 453"/>
              <a:gd name="T38" fmla="*/ 26096 w 461"/>
              <a:gd name="T39" fmla="*/ 448670 h 453"/>
              <a:gd name="T40" fmla="*/ 153674 w 461"/>
              <a:gd name="T41" fmla="*/ 603533 h 453"/>
              <a:gd name="T42" fmla="*/ 153674 w 461"/>
              <a:gd name="T43" fmla="*/ 334331 h 453"/>
              <a:gd name="T44" fmla="*/ 76837 w 461"/>
              <a:gd name="T45" fmla="*/ 411040 h 453"/>
              <a:gd name="T46" fmla="*/ 26096 w 461"/>
              <a:gd name="T47" fmla="*/ 448670 h 453"/>
              <a:gd name="T48" fmla="*/ 192818 w 461"/>
              <a:gd name="T49" fmla="*/ 628138 h 453"/>
              <a:gd name="T50" fmla="*/ 192818 w 461"/>
              <a:gd name="T51" fmla="*/ 628138 h 453"/>
              <a:gd name="T52" fmla="*/ 308798 w 461"/>
              <a:gd name="T53" fmla="*/ 654190 h 453"/>
              <a:gd name="T54" fmla="*/ 359540 w 461"/>
              <a:gd name="T55" fmla="*/ 654190 h 453"/>
              <a:gd name="T56" fmla="*/ 629195 w 461"/>
              <a:gd name="T57" fmla="*/ 487748 h 453"/>
              <a:gd name="T58" fmla="*/ 192818 w 461"/>
              <a:gd name="T59" fmla="*/ 487748 h 453"/>
              <a:gd name="T60" fmla="*/ 192818 w 461"/>
              <a:gd name="T61" fmla="*/ 628138 h 45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61" h="453">
                <a:moveTo>
                  <a:pt x="124" y="27"/>
                </a:moveTo>
                <a:lnTo>
                  <a:pt x="124" y="27"/>
                </a:lnTo>
                <a:cubicBezTo>
                  <a:pt x="53" y="62"/>
                  <a:pt x="0" y="142"/>
                  <a:pt x="0" y="222"/>
                </a:cubicBezTo>
                <a:cubicBezTo>
                  <a:pt x="0" y="240"/>
                  <a:pt x="0" y="257"/>
                  <a:pt x="9" y="275"/>
                </a:cubicBezTo>
                <a:cubicBezTo>
                  <a:pt x="204" y="98"/>
                  <a:pt x="204" y="98"/>
                  <a:pt x="204" y="98"/>
                </a:cubicBezTo>
                <a:cubicBezTo>
                  <a:pt x="186" y="71"/>
                  <a:pt x="124" y="27"/>
                  <a:pt x="124" y="27"/>
                </a:cubicBezTo>
                <a:close/>
                <a:moveTo>
                  <a:pt x="328" y="18"/>
                </a:moveTo>
                <a:lnTo>
                  <a:pt x="328" y="18"/>
                </a:lnTo>
                <a:cubicBezTo>
                  <a:pt x="293" y="0"/>
                  <a:pt x="266" y="0"/>
                  <a:pt x="231" y="0"/>
                </a:cubicBezTo>
                <a:cubicBezTo>
                  <a:pt x="204" y="0"/>
                  <a:pt x="186" y="0"/>
                  <a:pt x="160" y="9"/>
                </a:cubicBezTo>
                <a:cubicBezTo>
                  <a:pt x="328" y="159"/>
                  <a:pt x="328" y="159"/>
                  <a:pt x="328" y="159"/>
                </a:cubicBezTo>
                <a:lnTo>
                  <a:pt x="328" y="18"/>
                </a:lnTo>
                <a:close/>
                <a:moveTo>
                  <a:pt x="363" y="36"/>
                </a:moveTo>
                <a:lnTo>
                  <a:pt x="363" y="36"/>
                </a:lnTo>
                <a:cubicBezTo>
                  <a:pt x="363" y="302"/>
                  <a:pt x="363" y="302"/>
                  <a:pt x="363" y="302"/>
                </a:cubicBezTo>
                <a:cubicBezTo>
                  <a:pt x="443" y="302"/>
                  <a:pt x="443" y="302"/>
                  <a:pt x="443" y="302"/>
                </a:cubicBezTo>
                <a:cubicBezTo>
                  <a:pt x="452" y="275"/>
                  <a:pt x="460" y="248"/>
                  <a:pt x="460" y="222"/>
                </a:cubicBezTo>
                <a:cubicBezTo>
                  <a:pt x="460" y="151"/>
                  <a:pt x="416" y="80"/>
                  <a:pt x="363" y="36"/>
                </a:cubicBezTo>
                <a:close/>
                <a:moveTo>
                  <a:pt x="18" y="310"/>
                </a:moveTo>
                <a:lnTo>
                  <a:pt x="18" y="310"/>
                </a:lnTo>
                <a:cubicBezTo>
                  <a:pt x="35" y="355"/>
                  <a:pt x="62" y="390"/>
                  <a:pt x="106" y="417"/>
                </a:cubicBezTo>
                <a:cubicBezTo>
                  <a:pt x="106" y="231"/>
                  <a:pt x="106" y="231"/>
                  <a:pt x="106" y="231"/>
                </a:cubicBezTo>
                <a:cubicBezTo>
                  <a:pt x="53" y="284"/>
                  <a:pt x="53" y="284"/>
                  <a:pt x="53" y="284"/>
                </a:cubicBezTo>
                <a:cubicBezTo>
                  <a:pt x="35" y="293"/>
                  <a:pt x="18" y="310"/>
                  <a:pt x="18" y="310"/>
                </a:cubicBezTo>
                <a:close/>
                <a:moveTo>
                  <a:pt x="133" y="434"/>
                </a:moveTo>
                <a:lnTo>
                  <a:pt x="133" y="434"/>
                </a:lnTo>
                <a:cubicBezTo>
                  <a:pt x="160" y="443"/>
                  <a:pt x="186" y="452"/>
                  <a:pt x="213" y="452"/>
                </a:cubicBezTo>
                <a:cubicBezTo>
                  <a:pt x="248" y="452"/>
                  <a:pt x="248" y="452"/>
                  <a:pt x="248" y="452"/>
                </a:cubicBezTo>
                <a:cubicBezTo>
                  <a:pt x="328" y="443"/>
                  <a:pt x="390" y="399"/>
                  <a:pt x="434" y="337"/>
                </a:cubicBezTo>
                <a:cubicBezTo>
                  <a:pt x="133" y="337"/>
                  <a:pt x="133" y="337"/>
                  <a:pt x="133" y="337"/>
                </a:cubicBezTo>
                <a:lnTo>
                  <a:pt x="133" y="43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5" name="Freeform 65"/>
          <p:cNvSpPr>
            <a:spLocks noChangeArrowheads="1"/>
          </p:cNvSpPr>
          <p:nvPr/>
        </p:nvSpPr>
        <p:spPr bwMode="auto">
          <a:xfrm>
            <a:off x="5327915" y="5616827"/>
            <a:ext cx="391447" cy="218623"/>
          </a:xfrm>
          <a:custGeom>
            <a:avLst/>
            <a:gdLst>
              <a:gd name="T0" fmla="*/ 282157 w 497"/>
              <a:gd name="T1" fmla="*/ 298317 h 276"/>
              <a:gd name="T2" fmla="*/ 282157 w 497"/>
              <a:gd name="T3" fmla="*/ 298317 h 276"/>
              <a:gd name="T4" fmla="*/ 192445 w 497"/>
              <a:gd name="T5" fmla="*/ 334698 h 276"/>
              <a:gd name="T6" fmla="*/ 76689 w 497"/>
              <a:gd name="T7" fmla="*/ 206639 h 276"/>
              <a:gd name="T8" fmla="*/ 192445 w 497"/>
              <a:gd name="T9" fmla="*/ 65484 h 276"/>
              <a:gd name="T10" fmla="*/ 306755 w 497"/>
              <a:gd name="T11" fmla="*/ 167349 h 276"/>
              <a:gd name="T12" fmla="*/ 332800 w 497"/>
              <a:gd name="T13" fmla="*/ 257572 h 276"/>
              <a:gd name="T14" fmla="*/ 551291 w 497"/>
              <a:gd name="T15" fmla="*/ 400182 h 276"/>
              <a:gd name="T16" fmla="*/ 717691 w 497"/>
              <a:gd name="T17" fmla="*/ 283765 h 276"/>
              <a:gd name="T18" fmla="*/ 614957 w 497"/>
              <a:gd name="T19" fmla="*/ 167349 h 276"/>
              <a:gd name="T20" fmla="*/ 551291 w 497"/>
              <a:gd name="T21" fmla="*/ 155707 h 276"/>
              <a:gd name="T22" fmla="*/ 512223 w 497"/>
              <a:gd name="T23" fmla="*/ 103320 h 276"/>
              <a:gd name="T24" fmla="*/ 564314 w 497"/>
              <a:gd name="T25" fmla="*/ 65484 h 276"/>
              <a:gd name="T26" fmla="*/ 627980 w 497"/>
              <a:gd name="T27" fmla="*/ 116417 h 276"/>
              <a:gd name="T28" fmla="*/ 717691 w 497"/>
              <a:gd name="T29" fmla="*/ 103320 h 276"/>
              <a:gd name="T30" fmla="*/ 577336 w 497"/>
              <a:gd name="T31" fmla="*/ 0 h 276"/>
              <a:gd name="T32" fmla="*/ 423959 w 497"/>
              <a:gd name="T33" fmla="*/ 116417 h 276"/>
              <a:gd name="T34" fmla="*/ 525246 w 497"/>
              <a:gd name="T35" fmla="*/ 219736 h 276"/>
              <a:gd name="T36" fmla="*/ 577336 w 497"/>
              <a:gd name="T37" fmla="*/ 232833 h 276"/>
              <a:gd name="T38" fmla="*/ 627980 w 497"/>
              <a:gd name="T39" fmla="*/ 283765 h 276"/>
              <a:gd name="T40" fmla="*/ 551291 w 497"/>
              <a:gd name="T41" fmla="*/ 334698 h 276"/>
              <a:gd name="T42" fmla="*/ 410936 w 497"/>
              <a:gd name="T43" fmla="*/ 232833 h 276"/>
              <a:gd name="T44" fmla="*/ 370421 w 497"/>
              <a:gd name="T45" fmla="*/ 142610 h 276"/>
              <a:gd name="T46" fmla="*/ 192445 w 497"/>
              <a:gd name="T47" fmla="*/ 0 h 276"/>
              <a:gd name="T48" fmla="*/ 0 w 497"/>
              <a:gd name="T49" fmla="*/ 206639 h 276"/>
              <a:gd name="T50" fmla="*/ 192445 w 497"/>
              <a:gd name="T51" fmla="*/ 400182 h 276"/>
              <a:gd name="T52" fmla="*/ 306755 w 497"/>
              <a:gd name="T53" fmla="*/ 362346 h 276"/>
              <a:gd name="T54" fmla="*/ 282157 w 497"/>
              <a:gd name="T55" fmla="*/ 298317 h 27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97" h="276">
                <a:moveTo>
                  <a:pt x="195" y="205"/>
                </a:moveTo>
                <a:lnTo>
                  <a:pt x="195" y="205"/>
                </a:lnTo>
                <a:cubicBezTo>
                  <a:pt x="186" y="213"/>
                  <a:pt x="168" y="230"/>
                  <a:pt x="133" y="230"/>
                </a:cubicBezTo>
                <a:cubicBezTo>
                  <a:pt x="89" y="230"/>
                  <a:pt x="53" y="195"/>
                  <a:pt x="53" y="142"/>
                </a:cubicBezTo>
                <a:cubicBezTo>
                  <a:pt x="53" y="71"/>
                  <a:pt x="97" y="45"/>
                  <a:pt x="133" y="45"/>
                </a:cubicBezTo>
                <a:cubicBezTo>
                  <a:pt x="186" y="45"/>
                  <a:pt x="195" y="80"/>
                  <a:pt x="212" y="115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248" y="230"/>
                  <a:pt x="284" y="275"/>
                  <a:pt x="381" y="275"/>
                </a:cubicBezTo>
                <a:cubicBezTo>
                  <a:pt x="452" y="275"/>
                  <a:pt x="496" y="258"/>
                  <a:pt x="496" y="195"/>
                </a:cubicBezTo>
                <a:cubicBezTo>
                  <a:pt x="496" y="151"/>
                  <a:pt x="469" y="124"/>
                  <a:pt x="425" y="115"/>
                </a:cubicBezTo>
                <a:cubicBezTo>
                  <a:pt x="381" y="107"/>
                  <a:pt x="381" y="107"/>
                  <a:pt x="381" y="107"/>
                </a:cubicBezTo>
                <a:cubicBezTo>
                  <a:pt x="363" y="98"/>
                  <a:pt x="354" y="89"/>
                  <a:pt x="354" y="71"/>
                </a:cubicBezTo>
                <a:cubicBezTo>
                  <a:pt x="354" y="53"/>
                  <a:pt x="363" y="45"/>
                  <a:pt x="390" y="45"/>
                </a:cubicBezTo>
                <a:cubicBezTo>
                  <a:pt x="416" y="45"/>
                  <a:pt x="434" y="53"/>
                  <a:pt x="434" y="80"/>
                </a:cubicBezTo>
                <a:cubicBezTo>
                  <a:pt x="496" y="71"/>
                  <a:pt x="496" y="71"/>
                  <a:pt x="496" y="71"/>
                </a:cubicBezTo>
                <a:cubicBezTo>
                  <a:pt x="487" y="18"/>
                  <a:pt x="452" y="0"/>
                  <a:pt x="399" y="0"/>
                </a:cubicBezTo>
                <a:cubicBezTo>
                  <a:pt x="346" y="0"/>
                  <a:pt x="293" y="18"/>
                  <a:pt x="293" y="80"/>
                </a:cubicBezTo>
                <a:cubicBezTo>
                  <a:pt x="293" y="115"/>
                  <a:pt x="309" y="142"/>
                  <a:pt x="363" y="151"/>
                </a:cubicBezTo>
                <a:cubicBezTo>
                  <a:pt x="399" y="160"/>
                  <a:pt x="399" y="160"/>
                  <a:pt x="399" y="160"/>
                </a:cubicBezTo>
                <a:cubicBezTo>
                  <a:pt x="425" y="169"/>
                  <a:pt x="434" y="186"/>
                  <a:pt x="434" y="195"/>
                </a:cubicBezTo>
                <a:cubicBezTo>
                  <a:pt x="434" y="222"/>
                  <a:pt x="416" y="230"/>
                  <a:pt x="381" y="230"/>
                </a:cubicBezTo>
                <a:cubicBezTo>
                  <a:pt x="319" y="230"/>
                  <a:pt x="293" y="195"/>
                  <a:pt x="284" y="160"/>
                </a:cubicBezTo>
                <a:cubicBezTo>
                  <a:pt x="256" y="98"/>
                  <a:pt x="256" y="98"/>
                  <a:pt x="256" y="98"/>
                </a:cubicBezTo>
                <a:cubicBezTo>
                  <a:pt x="239" y="27"/>
                  <a:pt x="212" y="0"/>
                  <a:pt x="133" y="0"/>
                </a:cubicBezTo>
                <a:cubicBezTo>
                  <a:pt x="62" y="0"/>
                  <a:pt x="0" y="53"/>
                  <a:pt x="0" y="142"/>
                </a:cubicBezTo>
                <a:cubicBezTo>
                  <a:pt x="0" y="230"/>
                  <a:pt x="62" y="275"/>
                  <a:pt x="133" y="275"/>
                </a:cubicBezTo>
                <a:cubicBezTo>
                  <a:pt x="177" y="275"/>
                  <a:pt x="203" y="258"/>
                  <a:pt x="212" y="249"/>
                </a:cubicBezTo>
                <a:lnTo>
                  <a:pt x="195" y="205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6" name="Freeform 66"/>
          <p:cNvSpPr>
            <a:spLocks noChangeArrowheads="1"/>
          </p:cNvSpPr>
          <p:nvPr/>
        </p:nvSpPr>
        <p:spPr bwMode="auto">
          <a:xfrm>
            <a:off x="5994540" y="4776351"/>
            <a:ext cx="377619" cy="370703"/>
          </a:xfrm>
          <a:custGeom>
            <a:avLst/>
            <a:gdLst>
              <a:gd name="T0" fmla="*/ 347593 w 479"/>
              <a:gd name="T1" fmla="*/ 0 h 471"/>
              <a:gd name="T2" fmla="*/ 347593 w 479"/>
              <a:gd name="T3" fmla="*/ 0 h 471"/>
              <a:gd name="T4" fmla="*/ 0 w 479"/>
              <a:gd name="T5" fmla="*/ 334012 h 471"/>
              <a:gd name="T6" fmla="*/ 347593 w 479"/>
              <a:gd name="T7" fmla="*/ 679591 h 471"/>
              <a:gd name="T8" fmla="*/ 692290 w 479"/>
              <a:gd name="T9" fmla="*/ 334012 h 471"/>
              <a:gd name="T10" fmla="*/ 347593 w 479"/>
              <a:gd name="T11" fmla="*/ 0 h 471"/>
              <a:gd name="T12" fmla="*/ 437388 w 479"/>
              <a:gd name="T13" fmla="*/ 438119 h 471"/>
              <a:gd name="T14" fmla="*/ 437388 w 479"/>
              <a:gd name="T15" fmla="*/ 438119 h 471"/>
              <a:gd name="T16" fmla="*/ 333110 w 479"/>
              <a:gd name="T17" fmla="*/ 373052 h 471"/>
              <a:gd name="T18" fmla="*/ 321524 w 479"/>
              <a:gd name="T19" fmla="*/ 320998 h 471"/>
              <a:gd name="T20" fmla="*/ 269385 w 479"/>
              <a:gd name="T21" fmla="*/ 270390 h 471"/>
              <a:gd name="T22" fmla="*/ 205659 w 479"/>
              <a:gd name="T23" fmla="*/ 347025 h 471"/>
              <a:gd name="T24" fmla="*/ 256350 w 479"/>
              <a:gd name="T25" fmla="*/ 410647 h 471"/>
              <a:gd name="T26" fmla="*/ 308489 w 479"/>
              <a:gd name="T27" fmla="*/ 386066 h 471"/>
              <a:gd name="T28" fmla="*/ 321524 w 479"/>
              <a:gd name="T29" fmla="*/ 423660 h 471"/>
              <a:gd name="T30" fmla="*/ 256350 w 479"/>
              <a:gd name="T31" fmla="*/ 438119 h 471"/>
              <a:gd name="T32" fmla="*/ 166555 w 479"/>
              <a:gd name="T33" fmla="*/ 347025 h 471"/>
              <a:gd name="T34" fmla="*/ 256350 w 479"/>
              <a:gd name="T35" fmla="*/ 231350 h 471"/>
              <a:gd name="T36" fmla="*/ 360628 w 479"/>
              <a:gd name="T37" fmla="*/ 307985 h 471"/>
              <a:gd name="T38" fmla="*/ 372214 w 479"/>
              <a:gd name="T39" fmla="*/ 360039 h 471"/>
              <a:gd name="T40" fmla="*/ 448974 w 479"/>
              <a:gd name="T41" fmla="*/ 410647 h 471"/>
              <a:gd name="T42" fmla="*/ 488079 w 479"/>
              <a:gd name="T43" fmla="*/ 386066 h 471"/>
              <a:gd name="T44" fmla="*/ 462009 w 479"/>
              <a:gd name="T45" fmla="*/ 360039 h 471"/>
              <a:gd name="T46" fmla="*/ 424353 w 479"/>
              <a:gd name="T47" fmla="*/ 347025 h 471"/>
              <a:gd name="T48" fmla="*/ 385249 w 479"/>
              <a:gd name="T49" fmla="*/ 296417 h 471"/>
              <a:gd name="T50" fmla="*/ 462009 w 479"/>
              <a:gd name="T51" fmla="*/ 231350 h 471"/>
              <a:gd name="T52" fmla="*/ 525735 w 479"/>
              <a:gd name="T53" fmla="*/ 296417 h 471"/>
              <a:gd name="T54" fmla="*/ 488079 w 479"/>
              <a:gd name="T55" fmla="*/ 296417 h 471"/>
              <a:gd name="T56" fmla="*/ 448974 w 479"/>
              <a:gd name="T57" fmla="*/ 270390 h 471"/>
              <a:gd name="T58" fmla="*/ 424353 w 479"/>
              <a:gd name="T59" fmla="*/ 296417 h 471"/>
              <a:gd name="T60" fmla="*/ 448974 w 479"/>
              <a:gd name="T61" fmla="*/ 320998 h 471"/>
              <a:gd name="T62" fmla="*/ 475044 w 479"/>
              <a:gd name="T63" fmla="*/ 320998 h 471"/>
              <a:gd name="T64" fmla="*/ 525735 w 479"/>
              <a:gd name="T65" fmla="*/ 386066 h 471"/>
              <a:gd name="T66" fmla="*/ 437388 w 479"/>
              <a:gd name="T67" fmla="*/ 438119 h 4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40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302" y="303"/>
                </a:moveTo>
                <a:lnTo>
                  <a:pt x="302" y="303"/>
                </a:lnTo>
                <a:cubicBezTo>
                  <a:pt x="257" y="303"/>
                  <a:pt x="240" y="284"/>
                  <a:pt x="230" y="258"/>
                </a:cubicBezTo>
                <a:cubicBezTo>
                  <a:pt x="222" y="222"/>
                  <a:pt x="222" y="222"/>
                  <a:pt x="222" y="222"/>
                </a:cubicBezTo>
                <a:cubicBezTo>
                  <a:pt x="213" y="205"/>
                  <a:pt x="204" y="187"/>
                  <a:pt x="186" y="187"/>
                </a:cubicBezTo>
                <a:cubicBezTo>
                  <a:pt x="169" y="187"/>
                  <a:pt x="142" y="205"/>
                  <a:pt x="142" y="240"/>
                </a:cubicBezTo>
                <a:cubicBezTo>
                  <a:pt x="142" y="267"/>
                  <a:pt x="159" y="284"/>
                  <a:pt x="177" y="284"/>
                </a:cubicBezTo>
                <a:cubicBezTo>
                  <a:pt x="195" y="284"/>
                  <a:pt x="204" y="275"/>
                  <a:pt x="213" y="267"/>
                </a:cubicBezTo>
                <a:cubicBezTo>
                  <a:pt x="222" y="293"/>
                  <a:pt x="222" y="293"/>
                  <a:pt x="222" y="293"/>
                </a:cubicBezTo>
                <a:cubicBezTo>
                  <a:pt x="213" y="293"/>
                  <a:pt x="204" y="303"/>
                  <a:pt x="177" y="303"/>
                </a:cubicBezTo>
                <a:cubicBezTo>
                  <a:pt x="151" y="303"/>
                  <a:pt x="115" y="284"/>
                  <a:pt x="115" y="240"/>
                </a:cubicBezTo>
                <a:cubicBezTo>
                  <a:pt x="115" y="196"/>
                  <a:pt x="151" y="160"/>
                  <a:pt x="177" y="160"/>
                </a:cubicBezTo>
                <a:cubicBezTo>
                  <a:pt x="222" y="160"/>
                  <a:pt x="230" y="178"/>
                  <a:pt x="249" y="213"/>
                </a:cubicBezTo>
                <a:cubicBezTo>
                  <a:pt x="257" y="249"/>
                  <a:pt x="257" y="249"/>
                  <a:pt x="257" y="249"/>
                </a:cubicBezTo>
                <a:cubicBezTo>
                  <a:pt x="266" y="267"/>
                  <a:pt x="275" y="284"/>
                  <a:pt x="310" y="284"/>
                </a:cubicBezTo>
                <a:cubicBezTo>
                  <a:pt x="328" y="284"/>
                  <a:pt x="337" y="275"/>
                  <a:pt x="337" y="267"/>
                </a:cubicBezTo>
                <a:cubicBezTo>
                  <a:pt x="337" y="258"/>
                  <a:pt x="328" y="249"/>
                  <a:pt x="319" y="249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75" y="240"/>
                  <a:pt x="266" y="222"/>
                  <a:pt x="266" y="205"/>
                </a:cubicBezTo>
                <a:cubicBezTo>
                  <a:pt x="266" y="178"/>
                  <a:pt x="293" y="160"/>
                  <a:pt x="319" y="160"/>
                </a:cubicBezTo>
                <a:cubicBezTo>
                  <a:pt x="346" y="160"/>
                  <a:pt x="363" y="178"/>
                  <a:pt x="363" y="205"/>
                </a:cubicBezTo>
                <a:cubicBezTo>
                  <a:pt x="337" y="205"/>
                  <a:pt x="337" y="205"/>
                  <a:pt x="337" y="205"/>
                </a:cubicBezTo>
                <a:cubicBezTo>
                  <a:pt x="337" y="196"/>
                  <a:pt x="328" y="187"/>
                  <a:pt x="310" y="187"/>
                </a:cubicBezTo>
                <a:cubicBezTo>
                  <a:pt x="302" y="187"/>
                  <a:pt x="293" y="196"/>
                  <a:pt x="293" y="205"/>
                </a:cubicBezTo>
                <a:cubicBezTo>
                  <a:pt x="293" y="213"/>
                  <a:pt x="293" y="213"/>
                  <a:pt x="310" y="222"/>
                </a:cubicBezTo>
                <a:cubicBezTo>
                  <a:pt x="328" y="222"/>
                  <a:pt x="328" y="222"/>
                  <a:pt x="328" y="222"/>
                </a:cubicBezTo>
                <a:cubicBezTo>
                  <a:pt x="355" y="231"/>
                  <a:pt x="363" y="240"/>
                  <a:pt x="363" y="267"/>
                </a:cubicBezTo>
                <a:cubicBezTo>
                  <a:pt x="363" y="293"/>
                  <a:pt x="337" y="303"/>
                  <a:pt x="302" y="30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7" name="Freeform 67"/>
          <p:cNvSpPr>
            <a:spLocks noChangeArrowheads="1"/>
          </p:cNvSpPr>
          <p:nvPr/>
        </p:nvSpPr>
        <p:spPr bwMode="auto">
          <a:xfrm>
            <a:off x="4079776" y="5574879"/>
            <a:ext cx="391443" cy="301576"/>
          </a:xfrm>
          <a:custGeom>
            <a:avLst/>
            <a:gdLst>
              <a:gd name="T0" fmla="*/ 397913 w 497"/>
              <a:gd name="T1" fmla="*/ 205951 h 382"/>
              <a:gd name="T2" fmla="*/ 397913 w 497"/>
              <a:gd name="T3" fmla="*/ 205951 h 382"/>
              <a:gd name="T4" fmla="*/ 448557 w 497"/>
              <a:gd name="T5" fmla="*/ 232057 h 382"/>
              <a:gd name="T6" fmla="*/ 512223 w 497"/>
              <a:gd name="T7" fmla="*/ 205951 h 382"/>
              <a:gd name="T8" fmla="*/ 512223 w 497"/>
              <a:gd name="T9" fmla="*/ 166791 h 382"/>
              <a:gd name="T10" fmla="*/ 358846 w 497"/>
              <a:gd name="T11" fmla="*/ 0 h 382"/>
              <a:gd name="T12" fmla="*/ 190998 w 497"/>
              <a:gd name="T13" fmla="*/ 166791 h 382"/>
              <a:gd name="T14" fmla="*/ 190998 w 497"/>
              <a:gd name="T15" fmla="*/ 385795 h 382"/>
              <a:gd name="T16" fmla="*/ 154824 w 497"/>
              <a:gd name="T17" fmla="*/ 424955 h 382"/>
              <a:gd name="T18" fmla="*/ 127332 w 497"/>
              <a:gd name="T19" fmla="*/ 385795 h 382"/>
              <a:gd name="T20" fmla="*/ 127332 w 497"/>
              <a:gd name="T21" fmla="*/ 295873 h 382"/>
              <a:gd name="T22" fmla="*/ 0 w 497"/>
              <a:gd name="T23" fmla="*/ 295873 h 382"/>
              <a:gd name="T24" fmla="*/ 0 w 497"/>
              <a:gd name="T25" fmla="*/ 385795 h 382"/>
              <a:gd name="T26" fmla="*/ 154824 w 497"/>
              <a:gd name="T27" fmla="*/ 552587 h 382"/>
              <a:gd name="T28" fmla="*/ 321225 w 497"/>
              <a:gd name="T29" fmla="*/ 385795 h 382"/>
              <a:gd name="T30" fmla="*/ 321225 w 497"/>
              <a:gd name="T31" fmla="*/ 166791 h 382"/>
              <a:gd name="T32" fmla="*/ 358846 w 497"/>
              <a:gd name="T33" fmla="*/ 129082 h 382"/>
              <a:gd name="T34" fmla="*/ 397913 w 497"/>
              <a:gd name="T35" fmla="*/ 166791 h 382"/>
              <a:gd name="T36" fmla="*/ 397913 w 497"/>
              <a:gd name="T37" fmla="*/ 205951 h 382"/>
              <a:gd name="T38" fmla="*/ 588912 w 497"/>
              <a:gd name="T39" fmla="*/ 295873 h 382"/>
              <a:gd name="T40" fmla="*/ 588912 w 497"/>
              <a:gd name="T41" fmla="*/ 295873 h 382"/>
              <a:gd name="T42" fmla="*/ 588912 w 497"/>
              <a:gd name="T43" fmla="*/ 385795 h 382"/>
              <a:gd name="T44" fmla="*/ 551291 w 497"/>
              <a:gd name="T45" fmla="*/ 424955 h 382"/>
              <a:gd name="T46" fmla="*/ 512223 w 497"/>
              <a:gd name="T47" fmla="*/ 385795 h 382"/>
              <a:gd name="T48" fmla="*/ 512223 w 497"/>
              <a:gd name="T49" fmla="*/ 295873 h 382"/>
              <a:gd name="T50" fmla="*/ 448557 w 497"/>
              <a:gd name="T51" fmla="*/ 321980 h 382"/>
              <a:gd name="T52" fmla="*/ 397913 w 497"/>
              <a:gd name="T53" fmla="*/ 295873 h 382"/>
              <a:gd name="T54" fmla="*/ 397913 w 497"/>
              <a:gd name="T55" fmla="*/ 385795 h 382"/>
              <a:gd name="T56" fmla="*/ 551291 w 497"/>
              <a:gd name="T57" fmla="*/ 552587 h 382"/>
              <a:gd name="T58" fmla="*/ 717691 w 497"/>
              <a:gd name="T59" fmla="*/ 385795 h 382"/>
              <a:gd name="T60" fmla="*/ 717691 w 497"/>
              <a:gd name="T61" fmla="*/ 295873 h 382"/>
              <a:gd name="T62" fmla="*/ 588912 w 497"/>
              <a:gd name="T63" fmla="*/ 295873 h 38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97" h="382">
                <a:moveTo>
                  <a:pt x="275" y="142"/>
                </a:moveTo>
                <a:lnTo>
                  <a:pt x="275" y="142"/>
                </a:lnTo>
                <a:cubicBezTo>
                  <a:pt x="310" y="160"/>
                  <a:pt x="310" y="160"/>
                  <a:pt x="310" y="160"/>
                </a:cubicBezTo>
                <a:cubicBezTo>
                  <a:pt x="354" y="142"/>
                  <a:pt x="354" y="142"/>
                  <a:pt x="354" y="142"/>
                </a:cubicBezTo>
                <a:cubicBezTo>
                  <a:pt x="354" y="115"/>
                  <a:pt x="354" y="115"/>
                  <a:pt x="354" y="115"/>
                </a:cubicBezTo>
                <a:cubicBezTo>
                  <a:pt x="354" y="53"/>
                  <a:pt x="310" y="0"/>
                  <a:pt x="248" y="0"/>
                </a:cubicBezTo>
                <a:cubicBezTo>
                  <a:pt x="186" y="0"/>
                  <a:pt x="132" y="53"/>
                  <a:pt x="132" y="115"/>
                </a:cubicBezTo>
                <a:cubicBezTo>
                  <a:pt x="132" y="266"/>
                  <a:pt x="132" y="266"/>
                  <a:pt x="132" y="266"/>
                </a:cubicBezTo>
                <a:cubicBezTo>
                  <a:pt x="132" y="283"/>
                  <a:pt x="124" y="293"/>
                  <a:pt x="107" y="293"/>
                </a:cubicBezTo>
                <a:cubicBezTo>
                  <a:pt x="97" y="293"/>
                  <a:pt x="88" y="283"/>
                  <a:pt x="88" y="266"/>
                </a:cubicBezTo>
                <a:cubicBezTo>
                  <a:pt x="88" y="204"/>
                  <a:pt x="88" y="204"/>
                  <a:pt x="88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28"/>
                  <a:pt x="53" y="381"/>
                  <a:pt x="107" y="381"/>
                </a:cubicBezTo>
                <a:cubicBezTo>
                  <a:pt x="169" y="381"/>
                  <a:pt x="222" y="328"/>
                  <a:pt x="222" y="266"/>
                </a:cubicBezTo>
                <a:cubicBezTo>
                  <a:pt x="222" y="115"/>
                  <a:pt x="222" y="115"/>
                  <a:pt x="222" y="115"/>
                </a:cubicBezTo>
                <a:cubicBezTo>
                  <a:pt x="222" y="98"/>
                  <a:pt x="230" y="89"/>
                  <a:pt x="248" y="89"/>
                </a:cubicBezTo>
                <a:cubicBezTo>
                  <a:pt x="266" y="89"/>
                  <a:pt x="275" y="98"/>
                  <a:pt x="275" y="115"/>
                </a:cubicBezTo>
                <a:lnTo>
                  <a:pt x="275" y="142"/>
                </a:lnTo>
                <a:close/>
                <a:moveTo>
                  <a:pt x="407" y="204"/>
                </a:moveTo>
                <a:lnTo>
                  <a:pt x="407" y="204"/>
                </a:lnTo>
                <a:cubicBezTo>
                  <a:pt x="407" y="266"/>
                  <a:pt x="407" y="266"/>
                  <a:pt x="407" y="266"/>
                </a:cubicBezTo>
                <a:cubicBezTo>
                  <a:pt x="407" y="283"/>
                  <a:pt x="399" y="293"/>
                  <a:pt x="381" y="293"/>
                </a:cubicBezTo>
                <a:cubicBezTo>
                  <a:pt x="372" y="293"/>
                  <a:pt x="354" y="283"/>
                  <a:pt x="354" y="266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10" y="222"/>
                  <a:pt x="310" y="222"/>
                  <a:pt x="310" y="222"/>
                </a:cubicBezTo>
                <a:cubicBezTo>
                  <a:pt x="275" y="204"/>
                  <a:pt x="275" y="204"/>
                  <a:pt x="275" y="204"/>
                </a:cubicBezTo>
                <a:cubicBezTo>
                  <a:pt x="275" y="266"/>
                  <a:pt x="275" y="266"/>
                  <a:pt x="275" y="266"/>
                </a:cubicBezTo>
                <a:cubicBezTo>
                  <a:pt x="275" y="328"/>
                  <a:pt x="328" y="381"/>
                  <a:pt x="381" y="381"/>
                </a:cubicBezTo>
                <a:cubicBezTo>
                  <a:pt x="443" y="381"/>
                  <a:pt x="496" y="328"/>
                  <a:pt x="496" y="266"/>
                </a:cubicBezTo>
                <a:cubicBezTo>
                  <a:pt x="496" y="204"/>
                  <a:pt x="496" y="204"/>
                  <a:pt x="496" y="204"/>
                </a:cubicBezTo>
                <a:lnTo>
                  <a:pt x="407" y="20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8" name="Freeform 68"/>
          <p:cNvSpPr>
            <a:spLocks noChangeArrowheads="1"/>
          </p:cNvSpPr>
          <p:nvPr/>
        </p:nvSpPr>
        <p:spPr bwMode="auto">
          <a:xfrm>
            <a:off x="2831638" y="5560335"/>
            <a:ext cx="363791" cy="356879"/>
          </a:xfrm>
          <a:custGeom>
            <a:avLst/>
            <a:gdLst>
              <a:gd name="T0" fmla="*/ 320396 w 461"/>
              <a:gd name="T1" fmla="*/ 231061 h 454"/>
              <a:gd name="T2" fmla="*/ 320396 w 461"/>
              <a:gd name="T3" fmla="*/ 231061 h 454"/>
              <a:gd name="T4" fmla="*/ 217464 w 461"/>
              <a:gd name="T5" fmla="*/ 77983 h 454"/>
              <a:gd name="T6" fmla="*/ 50741 w 461"/>
              <a:gd name="T7" fmla="*/ 270053 h 454"/>
              <a:gd name="T8" fmla="*/ 320396 w 461"/>
              <a:gd name="T9" fmla="*/ 231061 h 454"/>
              <a:gd name="T10" fmla="*/ 346492 w 461"/>
              <a:gd name="T11" fmla="*/ 333595 h 454"/>
              <a:gd name="T12" fmla="*/ 346492 w 461"/>
              <a:gd name="T13" fmla="*/ 333595 h 454"/>
              <a:gd name="T14" fmla="*/ 359540 w 461"/>
              <a:gd name="T15" fmla="*/ 320598 h 454"/>
              <a:gd name="T16" fmla="*/ 346492 w 461"/>
              <a:gd name="T17" fmla="*/ 283050 h 454"/>
              <a:gd name="T18" fmla="*/ 50741 w 461"/>
              <a:gd name="T19" fmla="*/ 320598 h 454"/>
              <a:gd name="T20" fmla="*/ 50741 w 461"/>
              <a:gd name="T21" fmla="*/ 320598 h 454"/>
              <a:gd name="T22" fmla="*/ 127579 w 461"/>
              <a:gd name="T23" fmla="*/ 512668 h 454"/>
              <a:gd name="T24" fmla="*/ 127579 w 461"/>
              <a:gd name="T25" fmla="*/ 512668 h 454"/>
              <a:gd name="T26" fmla="*/ 346492 w 461"/>
              <a:gd name="T27" fmla="*/ 333595 h 454"/>
              <a:gd name="T28" fmla="*/ 153674 w 461"/>
              <a:gd name="T29" fmla="*/ 551659 h 454"/>
              <a:gd name="T30" fmla="*/ 153674 w 461"/>
              <a:gd name="T31" fmla="*/ 551659 h 454"/>
              <a:gd name="T32" fmla="*/ 153674 w 461"/>
              <a:gd name="T33" fmla="*/ 551659 h 454"/>
              <a:gd name="T34" fmla="*/ 153674 w 461"/>
              <a:gd name="T35" fmla="*/ 538662 h 454"/>
              <a:gd name="T36" fmla="*/ 153674 w 461"/>
              <a:gd name="T37" fmla="*/ 551659 h 454"/>
              <a:gd name="T38" fmla="*/ 269655 w 461"/>
              <a:gd name="T39" fmla="*/ 51989 h 454"/>
              <a:gd name="T40" fmla="*/ 269655 w 461"/>
              <a:gd name="T41" fmla="*/ 51989 h 454"/>
              <a:gd name="T42" fmla="*/ 513214 w 461"/>
              <a:gd name="T43" fmla="*/ 116975 h 454"/>
              <a:gd name="T44" fmla="*/ 513214 w 461"/>
              <a:gd name="T45" fmla="*/ 116975 h 454"/>
              <a:gd name="T46" fmla="*/ 334894 w 461"/>
              <a:gd name="T47" fmla="*/ 40436 h 454"/>
              <a:gd name="T48" fmla="*/ 269655 w 461"/>
              <a:gd name="T49" fmla="*/ 51989 h 454"/>
              <a:gd name="T50" fmla="*/ 371138 w 461"/>
              <a:gd name="T51" fmla="*/ 218064 h 454"/>
              <a:gd name="T52" fmla="*/ 513214 w 461"/>
              <a:gd name="T53" fmla="*/ 116975 h 454"/>
              <a:gd name="T54" fmla="*/ 334894 w 461"/>
              <a:gd name="T55" fmla="*/ 654193 h 454"/>
              <a:gd name="T56" fmla="*/ 334894 w 461"/>
              <a:gd name="T57" fmla="*/ 654193 h 454"/>
              <a:gd name="T58" fmla="*/ 0 w 461"/>
              <a:gd name="T59" fmla="*/ 320598 h 454"/>
              <a:gd name="T60" fmla="*/ 334894 w 461"/>
              <a:gd name="T61" fmla="*/ 0 h 454"/>
              <a:gd name="T62" fmla="*/ 666888 w 461"/>
              <a:gd name="T63" fmla="*/ 320598 h 454"/>
              <a:gd name="T64" fmla="*/ 334894 w 461"/>
              <a:gd name="T65" fmla="*/ 654193 h 454"/>
              <a:gd name="T66" fmla="*/ 384186 w 461"/>
              <a:gd name="T67" fmla="*/ 372587 h 454"/>
              <a:gd name="T68" fmla="*/ 384186 w 461"/>
              <a:gd name="T69" fmla="*/ 372587 h 454"/>
              <a:gd name="T70" fmla="*/ 153674 w 461"/>
              <a:gd name="T71" fmla="*/ 551659 h 454"/>
              <a:gd name="T72" fmla="*/ 334894 w 461"/>
              <a:gd name="T73" fmla="*/ 602204 h 454"/>
              <a:gd name="T74" fmla="*/ 449425 w 461"/>
              <a:gd name="T75" fmla="*/ 589207 h 454"/>
              <a:gd name="T76" fmla="*/ 384186 w 461"/>
              <a:gd name="T77" fmla="*/ 372587 h 454"/>
              <a:gd name="T78" fmla="*/ 398683 w 461"/>
              <a:gd name="T79" fmla="*/ 257056 h 454"/>
              <a:gd name="T80" fmla="*/ 398683 w 461"/>
              <a:gd name="T81" fmla="*/ 257056 h 454"/>
              <a:gd name="T82" fmla="*/ 411731 w 461"/>
              <a:gd name="T83" fmla="*/ 294603 h 454"/>
              <a:gd name="T84" fmla="*/ 423329 w 461"/>
              <a:gd name="T85" fmla="*/ 307601 h 454"/>
              <a:gd name="T86" fmla="*/ 616147 w 461"/>
              <a:gd name="T87" fmla="*/ 320598 h 454"/>
              <a:gd name="T88" fmla="*/ 552357 w 461"/>
              <a:gd name="T89" fmla="*/ 141525 h 454"/>
              <a:gd name="T90" fmla="*/ 398683 w 461"/>
              <a:gd name="T91" fmla="*/ 257056 h 454"/>
              <a:gd name="T92" fmla="*/ 436377 w 461"/>
              <a:gd name="T93" fmla="*/ 359589 h 454"/>
              <a:gd name="T94" fmla="*/ 436377 w 461"/>
              <a:gd name="T95" fmla="*/ 359589 h 454"/>
              <a:gd name="T96" fmla="*/ 488568 w 461"/>
              <a:gd name="T97" fmla="*/ 564657 h 454"/>
              <a:gd name="T98" fmla="*/ 616147 w 461"/>
              <a:gd name="T99" fmla="*/ 372587 h 454"/>
              <a:gd name="T100" fmla="*/ 436377 w 461"/>
              <a:gd name="T101" fmla="*/ 359589 h 45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61" h="454">
                <a:moveTo>
                  <a:pt x="221" y="160"/>
                </a:moveTo>
                <a:lnTo>
                  <a:pt x="221" y="160"/>
                </a:lnTo>
                <a:cubicBezTo>
                  <a:pt x="186" y="98"/>
                  <a:pt x="150" y="54"/>
                  <a:pt x="150" y="54"/>
                </a:cubicBezTo>
                <a:cubicBezTo>
                  <a:pt x="88" y="72"/>
                  <a:pt x="53" y="125"/>
                  <a:pt x="35" y="187"/>
                </a:cubicBezTo>
                <a:cubicBezTo>
                  <a:pt x="44" y="187"/>
                  <a:pt x="124" y="187"/>
                  <a:pt x="221" y="160"/>
                </a:cubicBezTo>
                <a:close/>
                <a:moveTo>
                  <a:pt x="239" y="231"/>
                </a:moveTo>
                <a:lnTo>
                  <a:pt x="239" y="231"/>
                </a:lnTo>
                <a:cubicBezTo>
                  <a:pt x="248" y="222"/>
                  <a:pt x="248" y="222"/>
                  <a:pt x="248" y="222"/>
                </a:cubicBezTo>
                <a:cubicBezTo>
                  <a:pt x="248" y="213"/>
                  <a:pt x="239" y="204"/>
                  <a:pt x="239" y="196"/>
                </a:cubicBezTo>
                <a:cubicBezTo>
                  <a:pt x="133" y="222"/>
                  <a:pt x="35" y="222"/>
                  <a:pt x="35" y="222"/>
                </a:cubicBezTo>
                <a:cubicBezTo>
                  <a:pt x="35" y="275"/>
                  <a:pt x="53" y="319"/>
                  <a:pt x="88" y="355"/>
                </a:cubicBezTo>
                <a:cubicBezTo>
                  <a:pt x="88" y="355"/>
                  <a:pt x="141" y="258"/>
                  <a:pt x="239" y="231"/>
                </a:cubicBezTo>
                <a:close/>
                <a:moveTo>
                  <a:pt x="106" y="382"/>
                </a:moveTo>
                <a:lnTo>
                  <a:pt x="106" y="382"/>
                </a:lnTo>
                <a:cubicBezTo>
                  <a:pt x="106" y="382"/>
                  <a:pt x="106" y="382"/>
                  <a:pt x="106" y="373"/>
                </a:cubicBezTo>
                <a:cubicBezTo>
                  <a:pt x="106" y="382"/>
                  <a:pt x="106" y="382"/>
                  <a:pt x="106" y="382"/>
                </a:cubicBezTo>
                <a:close/>
                <a:moveTo>
                  <a:pt x="186" y="36"/>
                </a:moveTo>
                <a:lnTo>
                  <a:pt x="186" y="36"/>
                </a:lnTo>
                <a:close/>
                <a:moveTo>
                  <a:pt x="354" y="81"/>
                </a:moveTo>
                <a:lnTo>
                  <a:pt x="354" y="81"/>
                </a:lnTo>
                <a:cubicBezTo>
                  <a:pt x="328" y="45"/>
                  <a:pt x="284" y="28"/>
                  <a:pt x="231" y="28"/>
                </a:cubicBezTo>
                <a:cubicBezTo>
                  <a:pt x="212" y="28"/>
                  <a:pt x="194" y="36"/>
                  <a:pt x="186" y="36"/>
                </a:cubicBezTo>
                <a:cubicBezTo>
                  <a:pt x="186" y="36"/>
                  <a:pt x="221" y="89"/>
                  <a:pt x="256" y="151"/>
                </a:cubicBezTo>
                <a:cubicBezTo>
                  <a:pt x="328" y="125"/>
                  <a:pt x="354" y="81"/>
                  <a:pt x="354" y="81"/>
                </a:cubicBezTo>
                <a:close/>
                <a:moveTo>
                  <a:pt x="231" y="453"/>
                </a:moveTo>
                <a:lnTo>
                  <a:pt x="231" y="453"/>
                </a:lnTo>
                <a:cubicBezTo>
                  <a:pt x="106" y="453"/>
                  <a:pt x="0" y="355"/>
                  <a:pt x="0" y="222"/>
                </a:cubicBezTo>
                <a:cubicBezTo>
                  <a:pt x="0" y="98"/>
                  <a:pt x="106" y="0"/>
                  <a:pt x="231" y="0"/>
                </a:cubicBezTo>
                <a:cubicBezTo>
                  <a:pt x="354" y="0"/>
                  <a:pt x="460" y="98"/>
                  <a:pt x="460" y="222"/>
                </a:cubicBezTo>
                <a:cubicBezTo>
                  <a:pt x="460" y="355"/>
                  <a:pt x="354" y="453"/>
                  <a:pt x="231" y="453"/>
                </a:cubicBezTo>
                <a:close/>
                <a:moveTo>
                  <a:pt x="265" y="258"/>
                </a:moveTo>
                <a:lnTo>
                  <a:pt x="265" y="258"/>
                </a:lnTo>
                <a:cubicBezTo>
                  <a:pt x="150" y="302"/>
                  <a:pt x="115" y="382"/>
                  <a:pt x="106" y="382"/>
                </a:cubicBezTo>
                <a:cubicBezTo>
                  <a:pt x="141" y="408"/>
                  <a:pt x="186" y="417"/>
                  <a:pt x="231" y="417"/>
                </a:cubicBezTo>
                <a:cubicBezTo>
                  <a:pt x="256" y="417"/>
                  <a:pt x="284" y="417"/>
                  <a:pt x="310" y="408"/>
                </a:cubicBezTo>
                <a:cubicBezTo>
                  <a:pt x="301" y="391"/>
                  <a:pt x="292" y="329"/>
                  <a:pt x="265" y="258"/>
                </a:cubicBezTo>
                <a:close/>
                <a:moveTo>
                  <a:pt x="275" y="178"/>
                </a:moveTo>
                <a:lnTo>
                  <a:pt x="275" y="178"/>
                </a:lnTo>
                <a:cubicBezTo>
                  <a:pt x="275" y="187"/>
                  <a:pt x="284" y="196"/>
                  <a:pt x="284" y="204"/>
                </a:cubicBezTo>
                <a:cubicBezTo>
                  <a:pt x="284" y="213"/>
                  <a:pt x="284" y="213"/>
                  <a:pt x="292" y="213"/>
                </a:cubicBezTo>
                <a:cubicBezTo>
                  <a:pt x="354" y="213"/>
                  <a:pt x="425" y="222"/>
                  <a:pt x="425" y="222"/>
                </a:cubicBezTo>
                <a:cubicBezTo>
                  <a:pt x="425" y="178"/>
                  <a:pt x="407" y="134"/>
                  <a:pt x="381" y="98"/>
                </a:cubicBezTo>
                <a:cubicBezTo>
                  <a:pt x="381" y="107"/>
                  <a:pt x="346" y="151"/>
                  <a:pt x="275" y="178"/>
                </a:cubicBezTo>
                <a:close/>
                <a:moveTo>
                  <a:pt x="301" y="249"/>
                </a:moveTo>
                <a:lnTo>
                  <a:pt x="301" y="249"/>
                </a:lnTo>
                <a:cubicBezTo>
                  <a:pt x="328" y="319"/>
                  <a:pt x="337" y="373"/>
                  <a:pt x="337" y="391"/>
                </a:cubicBezTo>
                <a:cubicBezTo>
                  <a:pt x="381" y="355"/>
                  <a:pt x="416" y="311"/>
                  <a:pt x="425" y="258"/>
                </a:cubicBezTo>
                <a:cubicBezTo>
                  <a:pt x="416" y="258"/>
                  <a:pt x="363" y="240"/>
                  <a:pt x="301" y="24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39" name="Freeform 69"/>
          <p:cNvSpPr>
            <a:spLocks noChangeArrowheads="1"/>
          </p:cNvSpPr>
          <p:nvPr/>
        </p:nvSpPr>
        <p:spPr bwMode="auto">
          <a:xfrm>
            <a:off x="8301130" y="5604484"/>
            <a:ext cx="405268" cy="267011"/>
          </a:xfrm>
          <a:custGeom>
            <a:avLst/>
            <a:gdLst>
              <a:gd name="T0" fmla="*/ 294049 w 514"/>
              <a:gd name="T1" fmla="*/ 206084 h 338"/>
              <a:gd name="T2" fmla="*/ 294049 w 514"/>
              <a:gd name="T3" fmla="*/ 206084 h 338"/>
              <a:gd name="T4" fmla="*/ 357784 w 514"/>
              <a:gd name="T5" fmla="*/ 129165 h 338"/>
              <a:gd name="T6" fmla="*/ 230314 w 514"/>
              <a:gd name="T7" fmla="*/ 0 h 338"/>
              <a:gd name="T8" fmla="*/ 0 w 514"/>
              <a:gd name="T9" fmla="*/ 0 h 338"/>
              <a:gd name="T10" fmla="*/ 0 w 514"/>
              <a:gd name="T11" fmla="*/ 462962 h 338"/>
              <a:gd name="T12" fmla="*/ 230314 w 514"/>
              <a:gd name="T13" fmla="*/ 462962 h 338"/>
              <a:gd name="T14" fmla="*/ 370820 w 514"/>
              <a:gd name="T15" fmla="*/ 322187 h 338"/>
              <a:gd name="T16" fmla="*/ 294049 w 514"/>
              <a:gd name="T17" fmla="*/ 206084 h 338"/>
              <a:gd name="T18" fmla="*/ 102845 w 514"/>
              <a:gd name="T19" fmla="*/ 76919 h 338"/>
              <a:gd name="T20" fmla="*/ 102845 w 514"/>
              <a:gd name="T21" fmla="*/ 76919 h 338"/>
              <a:gd name="T22" fmla="*/ 230314 w 514"/>
              <a:gd name="T23" fmla="*/ 76919 h 338"/>
              <a:gd name="T24" fmla="*/ 269424 w 514"/>
              <a:gd name="T25" fmla="*/ 129165 h 338"/>
              <a:gd name="T26" fmla="*/ 217278 w 514"/>
              <a:gd name="T27" fmla="*/ 181412 h 338"/>
              <a:gd name="T28" fmla="*/ 102845 w 514"/>
              <a:gd name="T29" fmla="*/ 181412 h 338"/>
              <a:gd name="T30" fmla="*/ 102845 w 514"/>
              <a:gd name="T31" fmla="*/ 76919 h 338"/>
              <a:gd name="T32" fmla="*/ 230314 w 514"/>
              <a:gd name="T33" fmla="*/ 386044 h 338"/>
              <a:gd name="T34" fmla="*/ 230314 w 514"/>
              <a:gd name="T35" fmla="*/ 386044 h 338"/>
              <a:gd name="T36" fmla="*/ 102845 w 514"/>
              <a:gd name="T37" fmla="*/ 386044 h 338"/>
              <a:gd name="T38" fmla="*/ 102845 w 514"/>
              <a:gd name="T39" fmla="*/ 258330 h 338"/>
              <a:gd name="T40" fmla="*/ 230314 w 514"/>
              <a:gd name="T41" fmla="*/ 258330 h 338"/>
              <a:gd name="T42" fmla="*/ 281012 w 514"/>
              <a:gd name="T43" fmla="*/ 322187 h 338"/>
              <a:gd name="T44" fmla="*/ 230314 w 514"/>
              <a:gd name="T45" fmla="*/ 386044 h 338"/>
              <a:gd name="T46" fmla="*/ 564922 w 514"/>
              <a:gd name="T47" fmla="*/ 116103 h 338"/>
              <a:gd name="T48" fmla="*/ 564922 w 514"/>
              <a:gd name="T49" fmla="*/ 116103 h 338"/>
              <a:gd name="T50" fmla="*/ 383857 w 514"/>
              <a:gd name="T51" fmla="*/ 296064 h 338"/>
              <a:gd name="T52" fmla="*/ 564922 w 514"/>
              <a:gd name="T53" fmla="*/ 476024 h 338"/>
              <a:gd name="T54" fmla="*/ 718465 w 514"/>
              <a:gd name="T55" fmla="*/ 348310 h 338"/>
              <a:gd name="T56" fmla="*/ 641693 w 514"/>
              <a:gd name="T57" fmla="*/ 348310 h 338"/>
              <a:gd name="T58" fmla="*/ 564922 w 514"/>
              <a:gd name="T59" fmla="*/ 399106 h 338"/>
              <a:gd name="T60" fmla="*/ 488150 w 514"/>
              <a:gd name="T61" fmla="*/ 322187 h 338"/>
              <a:gd name="T62" fmla="*/ 718465 w 514"/>
              <a:gd name="T63" fmla="*/ 322187 h 338"/>
              <a:gd name="T64" fmla="*/ 564922 w 514"/>
              <a:gd name="T65" fmla="*/ 116103 h 338"/>
              <a:gd name="T66" fmla="*/ 628657 w 514"/>
              <a:gd name="T67" fmla="*/ 258330 h 338"/>
              <a:gd name="T68" fmla="*/ 628657 w 514"/>
              <a:gd name="T69" fmla="*/ 258330 h 338"/>
              <a:gd name="T70" fmla="*/ 488150 w 514"/>
              <a:gd name="T71" fmla="*/ 258330 h 338"/>
              <a:gd name="T72" fmla="*/ 564922 w 514"/>
              <a:gd name="T73" fmla="*/ 181412 h 338"/>
              <a:gd name="T74" fmla="*/ 628657 w 514"/>
              <a:gd name="T75" fmla="*/ 258330 h 338"/>
              <a:gd name="T76" fmla="*/ 654730 w 514"/>
              <a:gd name="T77" fmla="*/ 26123 h 338"/>
              <a:gd name="T78" fmla="*/ 654730 w 514"/>
              <a:gd name="T79" fmla="*/ 26123 h 338"/>
              <a:gd name="T80" fmla="*/ 462077 w 514"/>
              <a:gd name="T81" fmla="*/ 26123 h 338"/>
              <a:gd name="T82" fmla="*/ 462077 w 514"/>
              <a:gd name="T83" fmla="*/ 89980 h 338"/>
              <a:gd name="T84" fmla="*/ 654730 w 514"/>
              <a:gd name="T85" fmla="*/ 89980 h 338"/>
              <a:gd name="T86" fmla="*/ 654730 w 514"/>
              <a:gd name="T87" fmla="*/ 26123 h 33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14" h="338">
                <a:moveTo>
                  <a:pt x="203" y="142"/>
                </a:moveTo>
                <a:lnTo>
                  <a:pt x="203" y="142"/>
                </a:lnTo>
                <a:cubicBezTo>
                  <a:pt x="203" y="142"/>
                  <a:pt x="247" y="142"/>
                  <a:pt x="247" y="89"/>
                </a:cubicBezTo>
                <a:cubicBezTo>
                  <a:pt x="247" y="27"/>
                  <a:pt x="212" y="0"/>
                  <a:pt x="1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19"/>
                  <a:pt x="0" y="319"/>
                  <a:pt x="0" y="319"/>
                </a:cubicBezTo>
                <a:cubicBezTo>
                  <a:pt x="159" y="319"/>
                  <a:pt x="159" y="319"/>
                  <a:pt x="159" y="319"/>
                </a:cubicBezTo>
                <a:cubicBezTo>
                  <a:pt x="159" y="319"/>
                  <a:pt x="256" y="328"/>
                  <a:pt x="256" y="222"/>
                </a:cubicBezTo>
                <a:cubicBezTo>
                  <a:pt x="256" y="222"/>
                  <a:pt x="265" y="142"/>
                  <a:pt x="203" y="142"/>
                </a:cubicBezTo>
                <a:close/>
                <a:moveTo>
                  <a:pt x="71" y="53"/>
                </a:moveTo>
                <a:lnTo>
                  <a:pt x="71" y="53"/>
                </a:lnTo>
                <a:cubicBezTo>
                  <a:pt x="159" y="53"/>
                  <a:pt x="159" y="53"/>
                  <a:pt x="159" y="53"/>
                </a:cubicBezTo>
                <a:cubicBezTo>
                  <a:pt x="159" y="53"/>
                  <a:pt x="186" y="53"/>
                  <a:pt x="186" y="89"/>
                </a:cubicBezTo>
                <a:cubicBezTo>
                  <a:pt x="186" y="125"/>
                  <a:pt x="168" y="125"/>
                  <a:pt x="150" y="125"/>
                </a:cubicBezTo>
                <a:cubicBezTo>
                  <a:pt x="71" y="125"/>
                  <a:pt x="71" y="125"/>
                  <a:pt x="71" y="125"/>
                </a:cubicBezTo>
                <a:lnTo>
                  <a:pt x="71" y="53"/>
                </a:lnTo>
                <a:close/>
                <a:moveTo>
                  <a:pt x="159" y="266"/>
                </a:moveTo>
                <a:lnTo>
                  <a:pt x="159" y="266"/>
                </a:lnTo>
                <a:cubicBezTo>
                  <a:pt x="71" y="266"/>
                  <a:pt x="71" y="266"/>
                  <a:pt x="71" y="266"/>
                </a:cubicBezTo>
                <a:cubicBezTo>
                  <a:pt x="71" y="178"/>
                  <a:pt x="71" y="178"/>
                  <a:pt x="71" y="178"/>
                </a:cubicBezTo>
                <a:cubicBezTo>
                  <a:pt x="159" y="178"/>
                  <a:pt x="159" y="178"/>
                  <a:pt x="159" y="178"/>
                </a:cubicBezTo>
                <a:cubicBezTo>
                  <a:pt x="159" y="178"/>
                  <a:pt x="194" y="178"/>
                  <a:pt x="194" y="222"/>
                </a:cubicBezTo>
                <a:cubicBezTo>
                  <a:pt x="194" y="257"/>
                  <a:pt x="168" y="266"/>
                  <a:pt x="159" y="266"/>
                </a:cubicBezTo>
                <a:close/>
                <a:moveTo>
                  <a:pt x="390" y="80"/>
                </a:moveTo>
                <a:lnTo>
                  <a:pt x="390" y="80"/>
                </a:lnTo>
                <a:cubicBezTo>
                  <a:pt x="265" y="80"/>
                  <a:pt x="265" y="204"/>
                  <a:pt x="265" y="204"/>
                </a:cubicBezTo>
                <a:cubicBezTo>
                  <a:pt x="265" y="204"/>
                  <a:pt x="265" y="328"/>
                  <a:pt x="390" y="328"/>
                </a:cubicBezTo>
                <a:cubicBezTo>
                  <a:pt x="390" y="328"/>
                  <a:pt x="496" y="337"/>
                  <a:pt x="496" y="240"/>
                </a:cubicBezTo>
                <a:cubicBezTo>
                  <a:pt x="443" y="240"/>
                  <a:pt x="443" y="240"/>
                  <a:pt x="443" y="240"/>
                </a:cubicBezTo>
                <a:cubicBezTo>
                  <a:pt x="443" y="240"/>
                  <a:pt x="443" y="275"/>
                  <a:pt x="390" y="275"/>
                </a:cubicBezTo>
                <a:cubicBezTo>
                  <a:pt x="390" y="275"/>
                  <a:pt x="337" y="284"/>
                  <a:pt x="337" y="222"/>
                </a:cubicBezTo>
                <a:cubicBezTo>
                  <a:pt x="496" y="222"/>
                  <a:pt x="496" y="222"/>
                  <a:pt x="496" y="222"/>
                </a:cubicBezTo>
                <a:cubicBezTo>
                  <a:pt x="496" y="222"/>
                  <a:pt x="513" y="80"/>
                  <a:pt x="390" y="80"/>
                </a:cubicBezTo>
                <a:close/>
                <a:moveTo>
                  <a:pt x="434" y="178"/>
                </a:moveTo>
                <a:lnTo>
                  <a:pt x="434" y="178"/>
                </a:lnTo>
                <a:cubicBezTo>
                  <a:pt x="337" y="178"/>
                  <a:pt x="337" y="178"/>
                  <a:pt x="337" y="178"/>
                </a:cubicBezTo>
                <a:cubicBezTo>
                  <a:pt x="337" y="178"/>
                  <a:pt x="345" y="125"/>
                  <a:pt x="390" y="125"/>
                </a:cubicBezTo>
                <a:cubicBezTo>
                  <a:pt x="434" y="125"/>
                  <a:pt x="434" y="178"/>
                  <a:pt x="434" y="178"/>
                </a:cubicBezTo>
                <a:close/>
                <a:moveTo>
                  <a:pt x="452" y="18"/>
                </a:moveTo>
                <a:lnTo>
                  <a:pt x="452" y="18"/>
                </a:lnTo>
                <a:cubicBezTo>
                  <a:pt x="319" y="18"/>
                  <a:pt x="319" y="18"/>
                  <a:pt x="319" y="18"/>
                </a:cubicBezTo>
                <a:cubicBezTo>
                  <a:pt x="319" y="62"/>
                  <a:pt x="319" y="62"/>
                  <a:pt x="319" y="62"/>
                </a:cubicBezTo>
                <a:cubicBezTo>
                  <a:pt x="452" y="62"/>
                  <a:pt x="452" y="62"/>
                  <a:pt x="452" y="62"/>
                </a:cubicBezTo>
                <a:lnTo>
                  <a:pt x="452" y="1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40" name="Freeform 70"/>
          <p:cNvSpPr>
            <a:spLocks noChangeArrowheads="1"/>
          </p:cNvSpPr>
          <p:nvPr/>
        </p:nvSpPr>
        <p:spPr bwMode="auto">
          <a:xfrm>
            <a:off x="486978" y="5546912"/>
            <a:ext cx="221213" cy="356881"/>
          </a:xfrm>
          <a:custGeom>
            <a:avLst/>
            <a:gdLst>
              <a:gd name="T0" fmla="*/ 404969 w 284"/>
              <a:gd name="T1" fmla="*/ 615201 h 454"/>
              <a:gd name="T2" fmla="*/ 404969 w 284"/>
              <a:gd name="T3" fmla="*/ 615201 h 454"/>
              <a:gd name="T4" fmla="*/ 329127 w 284"/>
              <a:gd name="T5" fmla="*/ 654193 h 454"/>
              <a:gd name="T6" fmla="*/ 253285 w 284"/>
              <a:gd name="T7" fmla="*/ 654193 h 454"/>
              <a:gd name="T8" fmla="*/ 177442 w 284"/>
              <a:gd name="T9" fmla="*/ 641196 h 454"/>
              <a:gd name="T10" fmla="*/ 114479 w 284"/>
              <a:gd name="T11" fmla="*/ 615201 h 454"/>
              <a:gd name="T12" fmla="*/ 87290 w 284"/>
              <a:gd name="T13" fmla="*/ 564657 h 454"/>
              <a:gd name="T14" fmla="*/ 75842 w 284"/>
              <a:gd name="T15" fmla="*/ 501115 h 454"/>
              <a:gd name="T16" fmla="*/ 75842 w 284"/>
              <a:gd name="T17" fmla="*/ 270053 h 454"/>
              <a:gd name="T18" fmla="*/ 0 w 284"/>
              <a:gd name="T19" fmla="*/ 270053 h 454"/>
              <a:gd name="T20" fmla="*/ 0 w 284"/>
              <a:gd name="T21" fmla="*/ 167520 h 454"/>
              <a:gd name="T22" fmla="*/ 62963 w 284"/>
              <a:gd name="T23" fmla="*/ 141525 h 454"/>
              <a:gd name="T24" fmla="*/ 114479 w 284"/>
              <a:gd name="T25" fmla="*/ 77983 h 454"/>
              <a:gd name="T26" fmla="*/ 138806 w 284"/>
              <a:gd name="T27" fmla="*/ 0 h 454"/>
              <a:gd name="T28" fmla="*/ 228958 w 284"/>
              <a:gd name="T29" fmla="*/ 0 h 454"/>
              <a:gd name="T30" fmla="*/ 228958 w 284"/>
              <a:gd name="T31" fmla="*/ 167520 h 454"/>
              <a:gd name="T32" fmla="*/ 380642 w 284"/>
              <a:gd name="T33" fmla="*/ 167520 h 454"/>
              <a:gd name="T34" fmla="*/ 380642 w 284"/>
              <a:gd name="T35" fmla="*/ 270053 h 454"/>
              <a:gd name="T36" fmla="*/ 228958 w 284"/>
              <a:gd name="T37" fmla="*/ 270053 h 454"/>
              <a:gd name="T38" fmla="*/ 228958 w 284"/>
              <a:gd name="T39" fmla="*/ 436129 h 454"/>
              <a:gd name="T40" fmla="*/ 228958 w 284"/>
              <a:gd name="T41" fmla="*/ 512668 h 454"/>
              <a:gd name="T42" fmla="*/ 253285 w 284"/>
              <a:gd name="T43" fmla="*/ 538662 h 454"/>
              <a:gd name="T44" fmla="*/ 304800 w 284"/>
              <a:gd name="T45" fmla="*/ 551659 h 454"/>
              <a:gd name="T46" fmla="*/ 404969 w 284"/>
              <a:gd name="T47" fmla="*/ 512668 h 454"/>
              <a:gd name="T48" fmla="*/ 404969 w 284"/>
              <a:gd name="T49" fmla="*/ 615201 h 45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84" h="454">
                <a:moveTo>
                  <a:pt x="283" y="426"/>
                </a:moveTo>
                <a:lnTo>
                  <a:pt x="283" y="426"/>
                </a:lnTo>
                <a:cubicBezTo>
                  <a:pt x="257" y="435"/>
                  <a:pt x="239" y="444"/>
                  <a:pt x="230" y="453"/>
                </a:cubicBezTo>
                <a:cubicBezTo>
                  <a:pt x="213" y="453"/>
                  <a:pt x="195" y="453"/>
                  <a:pt x="177" y="453"/>
                </a:cubicBezTo>
                <a:cubicBezTo>
                  <a:pt x="160" y="453"/>
                  <a:pt x="142" y="453"/>
                  <a:pt x="124" y="444"/>
                </a:cubicBezTo>
                <a:cubicBezTo>
                  <a:pt x="106" y="444"/>
                  <a:pt x="88" y="435"/>
                  <a:pt x="80" y="426"/>
                </a:cubicBezTo>
                <a:cubicBezTo>
                  <a:pt x="71" y="417"/>
                  <a:pt x="61" y="400"/>
                  <a:pt x="61" y="391"/>
                </a:cubicBezTo>
                <a:cubicBezTo>
                  <a:pt x="53" y="382"/>
                  <a:pt x="53" y="364"/>
                  <a:pt x="53" y="347"/>
                </a:cubicBezTo>
                <a:cubicBezTo>
                  <a:pt x="53" y="187"/>
                  <a:pt x="53" y="187"/>
                  <a:pt x="53" y="187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16"/>
                  <a:pt x="0" y="116"/>
                  <a:pt x="0" y="116"/>
                </a:cubicBezTo>
                <a:cubicBezTo>
                  <a:pt x="17" y="116"/>
                  <a:pt x="35" y="107"/>
                  <a:pt x="44" y="98"/>
                </a:cubicBezTo>
                <a:cubicBezTo>
                  <a:pt x="61" y="81"/>
                  <a:pt x="71" y="72"/>
                  <a:pt x="80" y="54"/>
                </a:cubicBezTo>
                <a:cubicBezTo>
                  <a:pt x="88" y="36"/>
                  <a:pt x="88" y="19"/>
                  <a:pt x="97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266" y="116"/>
                  <a:pt x="266" y="116"/>
                  <a:pt x="266" y="116"/>
                </a:cubicBezTo>
                <a:cubicBezTo>
                  <a:pt x="266" y="187"/>
                  <a:pt x="266" y="187"/>
                  <a:pt x="266" y="187"/>
                </a:cubicBezTo>
                <a:cubicBezTo>
                  <a:pt x="160" y="187"/>
                  <a:pt x="160" y="187"/>
                  <a:pt x="160" y="187"/>
                </a:cubicBezTo>
                <a:cubicBezTo>
                  <a:pt x="160" y="302"/>
                  <a:pt x="160" y="302"/>
                  <a:pt x="160" y="302"/>
                </a:cubicBezTo>
                <a:cubicBezTo>
                  <a:pt x="160" y="329"/>
                  <a:pt x="160" y="347"/>
                  <a:pt x="160" y="355"/>
                </a:cubicBezTo>
                <a:cubicBezTo>
                  <a:pt x="168" y="364"/>
                  <a:pt x="168" y="364"/>
                  <a:pt x="177" y="373"/>
                </a:cubicBezTo>
                <a:cubicBezTo>
                  <a:pt x="186" y="373"/>
                  <a:pt x="195" y="382"/>
                  <a:pt x="213" y="382"/>
                </a:cubicBezTo>
                <a:cubicBezTo>
                  <a:pt x="230" y="382"/>
                  <a:pt x="257" y="373"/>
                  <a:pt x="283" y="355"/>
                </a:cubicBezTo>
                <a:lnTo>
                  <a:pt x="283" y="426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41" name="Freeform 71"/>
          <p:cNvSpPr>
            <a:spLocks noChangeArrowheads="1"/>
          </p:cNvSpPr>
          <p:nvPr/>
        </p:nvSpPr>
        <p:spPr bwMode="auto">
          <a:xfrm>
            <a:off x="1007436" y="5539921"/>
            <a:ext cx="378481" cy="370704"/>
          </a:xfrm>
          <a:custGeom>
            <a:avLst/>
            <a:gdLst>
              <a:gd name="T0" fmla="*/ 346214 w 480"/>
              <a:gd name="T1" fmla="*/ 0 h 471"/>
              <a:gd name="T2" fmla="*/ 346214 w 480"/>
              <a:gd name="T3" fmla="*/ 0 h 471"/>
              <a:gd name="T4" fmla="*/ 0 w 480"/>
              <a:gd name="T5" fmla="*/ 334012 h 471"/>
              <a:gd name="T6" fmla="*/ 346214 w 480"/>
              <a:gd name="T7" fmla="*/ 679591 h 471"/>
              <a:gd name="T8" fmla="*/ 693876 w 480"/>
              <a:gd name="T9" fmla="*/ 334012 h 471"/>
              <a:gd name="T10" fmla="*/ 346214 w 480"/>
              <a:gd name="T11" fmla="*/ 0 h 471"/>
              <a:gd name="T12" fmla="*/ 436027 w 480"/>
              <a:gd name="T13" fmla="*/ 488727 h 471"/>
              <a:gd name="T14" fmla="*/ 436027 w 480"/>
              <a:gd name="T15" fmla="*/ 488727 h 471"/>
              <a:gd name="T16" fmla="*/ 396915 w 480"/>
              <a:gd name="T17" fmla="*/ 501741 h 471"/>
              <a:gd name="T18" fmla="*/ 359251 w 480"/>
              <a:gd name="T19" fmla="*/ 501741 h 471"/>
              <a:gd name="T20" fmla="*/ 320139 w 480"/>
              <a:gd name="T21" fmla="*/ 501741 h 471"/>
              <a:gd name="T22" fmla="*/ 295513 w 480"/>
              <a:gd name="T23" fmla="*/ 488727 h 471"/>
              <a:gd name="T24" fmla="*/ 269438 w 480"/>
              <a:gd name="T25" fmla="*/ 462700 h 471"/>
              <a:gd name="T26" fmla="*/ 269438 w 480"/>
              <a:gd name="T27" fmla="*/ 423660 h 471"/>
              <a:gd name="T28" fmla="*/ 269438 w 480"/>
              <a:gd name="T29" fmla="*/ 307985 h 471"/>
              <a:gd name="T30" fmla="*/ 230326 w 480"/>
              <a:gd name="T31" fmla="*/ 307985 h 471"/>
              <a:gd name="T32" fmla="*/ 230326 w 480"/>
              <a:gd name="T33" fmla="*/ 257377 h 471"/>
              <a:gd name="T34" fmla="*/ 269438 w 480"/>
              <a:gd name="T35" fmla="*/ 244364 h 471"/>
              <a:gd name="T36" fmla="*/ 295513 w 480"/>
              <a:gd name="T37" fmla="*/ 218337 h 471"/>
              <a:gd name="T38" fmla="*/ 308550 w 480"/>
              <a:gd name="T39" fmla="*/ 167729 h 471"/>
              <a:gd name="T40" fmla="*/ 346214 w 480"/>
              <a:gd name="T41" fmla="*/ 167729 h 471"/>
              <a:gd name="T42" fmla="*/ 346214 w 480"/>
              <a:gd name="T43" fmla="*/ 257377 h 471"/>
              <a:gd name="T44" fmla="*/ 422989 w 480"/>
              <a:gd name="T45" fmla="*/ 257377 h 471"/>
              <a:gd name="T46" fmla="*/ 422989 w 480"/>
              <a:gd name="T47" fmla="*/ 307985 h 471"/>
              <a:gd name="T48" fmla="*/ 346214 w 480"/>
              <a:gd name="T49" fmla="*/ 307985 h 471"/>
              <a:gd name="T50" fmla="*/ 346214 w 480"/>
              <a:gd name="T51" fmla="*/ 397633 h 471"/>
              <a:gd name="T52" fmla="*/ 346214 w 480"/>
              <a:gd name="T53" fmla="*/ 438119 h 471"/>
              <a:gd name="T54" fmla="*/ 359251 w 480"/>
              <a:gd name="T55" fmla="*/ 449687 h 471"/>
              <a:gd name="T56" fmla="*/ 385326 w 480"/>
              <a:gd name="T57" fmla="*/ 449687 h 471"/>
              <a:gd name="T58" fmla="*/ 436027 w 480"/>
              <a:gd name="T59" fmla="*/ 438119 h 471"/>
              <a:gd name="T60" fmla="*/ 436027 w 480"/>
              <a:gd name="T61" fmla="*/ 488727 h 47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01" y="338"/>
                </a:moveTo>
                <a:lnTo>
                  <a:pt x="301" y="338"/>
                </a:lnTo>
                <a:cubicBezTo>
                  <a:pt x="292" y="347"/>
                  <a:pt x="283" y="347"/>
                  <a:pt x="274" y="347"/>
                </a:cubicBezTo>
                <a:cubicBezTo>
                  <a:pt x="266" y="347"/>
                  <a:pt x="257" y="347"/>
                  <a:pt x="248" y="347"/>
                </a:cubicBezTo>
                <a:cubicBezTo>
                  <a:pt x="239" y="347"/>
                  <a:pt x="230" y="347"/>
                  <a:pt x="221" y="347"/>
                </a:cubicBezTo>
                <a:cubicBezTo>
                  <a:pt x="213" y="347"/>
                  <a:pt x="204" y="338"/>
                  <a:pt x="204" y="338"/>
                </a:cubicBezTo>
                <a:cubicBezTo>
                  <a:pt x="195" y="328"/>
                  <a:pt x="195" y="328"/>
                  <a:pt x="186" y="320"/>
                </a:cubicBezTo>
                <a:cubicBezTo>
                  <a:pt x="186" y="311"/>
                  <a:pt x="186" y="303"/>
                  <a:pt x="186" y="293"/>
                </a:cubicBezTo>
                <a:cubicBezTo>
                  <a:pt x="186" y="213"/>
                  <a:pt x="186" y="213"/>
                  <a:pt x="186" y="213"/>
                </a:cubicBezTo>
                <a:cubicBezTo>
                  <a:pt x="159" y="213"/>
                  <a:pt x="159" y="213"/>
                  <a:pt x="159" y="213"/>
                </a:cubicBezTo>
                <a:cubicBezTo>
                  <a:pt x="159" y="178"/>
                  <a:pt x="159" y="178"/>
                  <a:pt x="159" y="178"/>
                </a:cubicBezTo>
                <a:cubicBezTo>
                  <a:pt x="168" y="178"/>
                  <a:pt x="177" y="178"/>
                  <a:pt x="186" y="169"/>
                </a:cubicBezTo>
                <a:cubicBezTo>
                  <a:pt x="195" y="160"/>
                  <a:pt x="195" y="160"/>
                  <a:pt x="204" y="151"/>
                </a:cubicBezTo>
                <a:cubicBezTo>
                  <a:pt x="204" y="143"/>
                  <a:pt x="204" y="134"/>
                  <a:pt x="213" y="116"/>
                </a:cubicBezTo>
                <a:cubicBezTo>
                  <a:pt x="239" y="116"/>
                  <a:pt x="239" y="116"/>
                  <a:pt x="239" y="116"/>
                </a:cubicBezTo>
                <a:cubicBezTo>
                  <a:pt x="239" y="178"/>
                  <a:pt x="239" y="178"/>
                  <a:pt x="239" y="178"/>
                </a:cubicBezTo>
                <a:cubicBezTo>
                  <a:pt x="292" y="178"/>
                  <a:pt x="292" y="178"/>
                  <a:pt x="292" y="178"/>
                </a:cubicBezTo>
                <a:cubicBezTo>
                  <a:pt x="292" y="213"/>
                  <a:pt x="292" y="213"/>
                  <a:pt x="292" y="213"/>
                </a:cubicBezTo>
                <a:cubicBezTo>
                  <a:pt x="239" y="213"/>
                  <a:pt x="239" y="213"/>
                  <a:pt x="239" y="213"/>
                </a:cubicBezTo>
                <a:cubicBezTo>
                  <a:pt x="239" y="275"/>
                  <a:pt x="239" y="275"/>
                  <a:pt x="239" y="275"/>
                </a:cubicBezTo>
                <a:cubicBezTo>
                  <a:pt x="239" y="284"/>
                  <a:pt x="239" y="293"/>
                  <a:pt x="239" y="303"/>
                </a:cubicBezTo>
                <a:cubicBezTo>
                  <a:pt x="248" y="303"/>
                  <a:pt x="248" y="303"/>
                  <a:pt x="248" y="311"/>
                </a:cubicBezTo>
                <a:cubicBezTo>
                  <a:pt x="257" y="311"/>
                  <a:pt x="266" y="311"/>
                  <a:pt x="266" y="311"/>
                </a:cubicBezTo>
                <a:cubicBezTo>
                  <a:pt x="283" y="311"/>
                  <a:pt x="292" y="311"/>
                  <a:pt x="301" y="303"/>
                </a:cubicBezTo>
                <a:lnTo>
                  <a:pt x="301" y="33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42" name="Freeform 72"/>
          <p:cNvSpPr>
            <a:spLocks noChangeArrowheads="1"/>
          </p:cNvSpPr>
          <p:nvPr/>
        </p:nvSpPr>
        <p:spPr bwMode="auto">
          <a:xfrm>
            <a:off x="418637" y="4804327"/>
            <a:ext cx="363791" cy="299845"/>
          </a:xfrm>
          <a:custGeom>
            <a:avLst/>
            <a:gdLst>
              <a:gd name="T0" fmla="*/ 448452 w 462"/>
              <a:gd name="T1" fmla="*/ 319299 h 383"/>
              <a:gd name="T2" fmla="*/ 448452 w 462"/>
              <a:gd name="T3" fmla="*/ 319299 h 383"/>
              <a:gd name="T4" fmla="*/ 397820 w 462"/>
              <a:gd name="T5" fmla="*/ 382583 h 383"/>
              <a:gd name="T6" fmla="*/ 448452 w 462"/>
              <a:gd name="T7" fmla="*/ 445867 h 383"/>
              <a:gd name="T8" fmla="*/ 487511 w 462"/>
              <a:gd name="T9" fmla="*/ 382583 h 383"/>
              <a:gd name="T10" fmla="*/ 448452 w 462"/>
              <a:gd name="T11" fmla="*/ 319299 h 383"/>
              <a:gd name="T12" fmla="*/ 601794 w 462"/>
              <a:gd name="T13" fmla="*/ 153896 h 383"/>
              <a:gd name="T14" fmla="*/ 601794 w 462"/>
              <a:gd name="T15" fmla="*/ 153896 h 383"/>
              <a:gd name="T16" fmla="*/ 590221 w 462"/>
              <a:gd name="T17" fmla="*/ 0 h 383"/>
              <a:gd name="T18" fmla="*/ 423859 w 462"/>
              <a:gd name="T19" fmla="*/ 64723 h 383"/>
              <a:gd name="T20" fmla="*/ 334169 w 462"/>
              <a:gd name="T21" fmla="*/ 64723 h 383"/>
              <a:gd name="T22" fmla="*/ 244479 w 462"/>
              <a:gd name="T23" fmla="*/ 64723 h 383"/>
              <a:gd name="T24" fmla="*/ 76671 w 462"/>
              <a:gd name="T25" fmla="*/ 0 h 383"/>
              <a:gd name="T26" fmla="*/ 52078 w 462"/>
              <a:gd name="T27" fmla="*/ 153896 h 383"/>
              <a:gd name="T28" fmla="*/ 0 w 462"/>
              <a:gd name="T29" fmla="*/ 293410 h 383"/>
              <a:gd name="T30" fmla="*/ 269071 w 462"/>
              <a:gd name="T31" fmla="*/ 549424 h 383"/>
              <a:gd name="T32" fmla="*/ 334169 w 462"/>
              <a:gd name="T33" fmla="*/ 549424 h 383"/>
              <a:gd name="T34" fmla="*/ 397820 w 462"/>
              <a:gd name="T35" fmla="*/ 549424 h 383"/>
              <a:gd name="T36" fmla="*/ 666891 w 462"/>
              <a:gd name="T37" fmla="*/ 293410 h 383"/>
              <a:gd name="T38" fmla="*/ 601794 w 462"/>
              <a:gd name="T39" fmla="*/ 153896 h 383"/>
              <a:gd name="T40" fmla="*/ 334169 w 462"/>
              <a:gd name="T41" fmla="*/ 523535 h 383"/>
              <a:gd name="T42" fmla="*/ 334169 w 462"/>
              <a:gd name="T43" fmla="*/ 523535 h 383"/>
              <a:gd name="T44" fmla="*/ 334169 w 462"/>
              <a:gd name="T45" fmla="*/ 523535 h 383"/>
              <a:gd name="T46" fmla="*/ 89690 w 462"/>
              <a:gd name="T47" fmla="*/ 369638 h 383"/>
              <a:gd name="T48" fmla="*/ 128749 w 462"/>
              <a:gd name="T49" fmla="*/ 293410 h 383"/>
              <a:gd name="T50" fmla="*/ 334169 w 462"/>
              <a:gd name="T51" fmla="*/ 268959 h 383"/>
              <a:gd name="T52" fmla="*/ 334169 w 462"/>
              <a:gd name="T53" fmla="*/ 268959 h 383"/>
              <a:gd name="T54" fmla="*/ 334169 w 462"/>
              <a:gd name="T55" fmla="*/ 268959 h 383"/>
              <a:gd name="T56" fmla="*/ 538142 w 462"/>
              <a:gd name="T57" fmla="*/ 293410 h 383"/>
              <a:gd name="T58" fmla="*/ 577201 w 462"/>
              <a:gd name="T59" fmla="*/ 369638 h 383"/>
              <a:gd name="T60" fmla="*/ 334169 w 462"/>
              <a:gd name="T61" fmla="*/ 523535 h 383"/>
              <a:gd name="T62" fmla="*/ 216993 w 462"/>
              <a:gd name="T63" fmla="*/ 319299 h 383"/>
              <a:gd name="T64" fmla="*/ 216993 w 462"/>
              <a:gd name="T65" fmla="*/ 319299 h 383"/>
              <a:gd name="T66" fmla="*/ 166361 w 462"/>
              <a:gd name="T67" fmla="*/ 382583 h 383"/>
              <a:gd name="T68" fmla="*/ 216993 w 462"/>
              <a:gd name="T69" fmla="*/ 445867 h 383"/>
              <a:gd name="T70" fmla="*/ 269071 w 462"/>
              <a:gd name="T71" fmla="*/ 382583 h 383"/>
              <a:gd name="T72" fmla="*/ 216993 w 462"/>
              <a:gd name="T73" fmla="*/ 319299 h 38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62" h="383">
                <a:moveTo>
                  <a:pt x="310" y="222"/>
                </a:moveTo>
                <a:lnTo>
                  <a:pt x="310" y="222"/>
                </a:lnTo>
                <a:cubicBezTo>
                  <a:pt x="293" y="222"/>
                  <a:pt x="275" y="240"/>
                  <a:pt x="275" y="266"/>
                </a:cubicBezTo>
                <a:cubicBezTo>
                  <a:pt x="275" y="294"/>
                  <a:pt x="293" y="310"/>
                  <a:pt x="310" y="310"/>
                </a:cubicBezTo>
                <a:cubicBezTo>
                  <a:pt x="328" y="310"/>
                  <a:pt x="337" y="294"/>
                  <a:pt x="337" y="266"/>
                </a:cubicBezTo>
                <a:cubicBezTo>
                  <a:pt x="337" y="240"/>
                  <a:pt x="328" y="222"/>
                  <a:pt x="310" y="222"/>
                </a:cubicBezTo>
                <a:close/>
                <a:moveTo>
                  <a:pt x="416" y="107"/>
                </a:moveTo>
                <a:lnTo>
                  <a:pt x="416" y="107"/>
                </a:lnTo>
                <a:cubicBezTo>
                  <a:pt x="425" y="98"/>
                  <a:pt x="425" y="45"/>
                  <a:pt x="408" y="0"/>
                </a:cubicBezTo>
                <a:cubicBezTo>
                  <a:pt x="408" y="0"/>
                  <a:pt x="363" y="0"/>
                  <a:pt x="293" y="45"/>
                </a:cubicBezTo>
                <a:cubicBezTo>
                  <a:pt x="275" y="45"/>
                  <a:pt x="257" y="45"/>
                  <a:pt x="231" y="45"/>
                </a:cubicBezTo>
                <a:cubicBezTo>
                  <a:pt x="204" y="45"/>
                  <a:pt x="177" y="45"/>
                  <a:pt x="169" y="45"/>
                </a:cubicBezTo>
                <a:cubicBezTo>
                  <a:pt x="97" y="0"/>
                  <a:pt x="53" y="0"/>
                  <a:pt x="53" y="0"/>
                </a:cubicBezTo>
                <a:cubicBezTo>
                  <a:pt x="36" y="45"/>
                  <a:pt x="36" y="98"/>
                  <a:pt x="36" y="107"/>
                </a:cubicBezTo>
                <a:cubicBezTo>
                  <a:pt x="18" y="134"/>
                  <a:pt x="0" y="160"/>
                  <a:pt x="0" y="204"/>
                </a:cubicBezTo>
                <a:cubicBezTo>
                  <a:pt x="0" y="382"/>
                  <a:pt x="150" y="382"/>
                  <a:pt x="186" y="382"/>
                </a:cubicBezTo>
                <a:cubicBezTo>
                  <a:pt x="195" y="382"/>
                  <a:pt x="213" y="382"/>
                  <a:pt x="231" y="382"/>
                </a:cubicBezTo>
                <a:cubicBezTo>
                  <a:pt x="249" y="382"/>
                  <a:pt x="266" y="382"/>
                  <a:pt x="275" y="382"/>
                </a:cubicBezTo>
                <a:cubicBezTo>
                  <a:pt x="310" y="382"/>
                  <a:pt x="461" y="382"/>
                  <a:pt x="461" y="204"/>
                </a:cubicBezTo>
                <a:cubicBezTo>
                  <a:pt x="461" y="160"/>
                  <a:pt x="443" y="134"/>
                  <a:pt x="416" y="107"/>
                </a:cubicBezTo>
                <a:close/>
                <a:moveTo>
                  <a:pt x="231" y="364"/>
                </a:moveTo>
                <a:lnTo>
                  <a:pt x="231" y="364"/>
                </a:lnTo>
                <a:cubicBezTo>
                  <a:pt x="133" y="364"/>
                  <a:pt x="62" y="355"/>
                  <a:pt x="62" y="257"/>
                </a:cubicBezTo>
                <a:cubicBezTo>
                  <a:pt x="62" y="240"/>
                  <a:pt x="71" y="213"/>
                  <a:pt x="89" y="204"/>
                </a:cubicBezTo>
                <a:cubicBezTo>
                  <a:pt x="115" y="169"/>
                  <a:pt x="169" y="187"/>
                  <a:pt x="231" y="187"/>
                </a:cubicBezTo>
                <a:cubicBezTo>
                  <a:pt x="293" y="187"/>
                  <a:pt x="337" y="169"/>
                  <a:pt x="372" y="204"/>
                </a:cubicBezTo>
                <a:cubicBezTo>
                  <a:pt x="390" y="213"/>
                  <a:pt x="399" y="240"/>
                  <a:pt x="399" y="257"/>
                </a:cubicBezTo>
                <a:cubicBezTo>
                  <a:pt x="399" y="355"/>
                  <a:pt x="328" y="364"/>
                  <a:pt x="231" y="364"/>
                </a:cubicBezTo>
                <a:close/>
                <a:moveTo>
                  <a:pt x="150" y="222"/>
                </a:moveTo>
                <a:lnTo>
                  <a:pt x="150" y="222"/>
                </a:lnTo>
                <a:cubicBezTo>
                  <a:pt x="133" y="222"/>
                  <a:pt x="115" y="240"/>
                  <a:pt x="115" y="266"/>
                </a:cubicBezTo>
                <a:cubicBezTo>
                  <a:pt x="115" y="294"/>
                  <a:pt x="133" y="310"/>
                  <a:pt x="150" y="310"/>
                </a:cubicBezTo>
                <a:cubicBezTo>
                  <a:pt x="169" y="310"/>
                  <a:pt x="186" y="294"/>
                  <a:pt x="186" y="266"/>
                </a:cubicBezTo>
                <a:cubicBezTo>
                  <a:pt x="186" y="240"/>
                  <a:pt x="169" y="222"/>
                  <a:pt x="150" y="22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43" name="Freeform 73"/>
          <p:cNvSpPr>
            <a:spLocks noChangeArrowheads="1"/>
          </p:cNvSpPr>
          <p:nvPr/>
        </p:nvSpPr>
        <p:spPr bwMode="auto">
          <a:xfrm>
            <a:off x="1007436" y="4767612"/>
            <a:ext cx="378481" cy="373297"/>
          </a:xfrm>
          <a:custGeom>
            <a:avLst/>
            <a:gdLst>
              <a:gd name="T0" fmla="*/ 346214 w 480"/>
              <a:gd name="T1" fmla="*/ 336348 h 471"/>
              <a:gd name="T2" fmla="*/ 346214 w 480"/>
              <a:gd name="T3" fmla="*/ 336348 h 471"/>
              <a:gd name="T4" fmla="*/ 346214 w 480"/>
              <a:gd name="T5" fmla="*/ 336348 h 471"/>
              <a:gd name="T6" fmla="*/ 346214 w 480"/>
              <a:gd name="T7" fmla="*/ 336348 h 471"/>
              <a:gd name="T8" fmla="*/ 243364 w 480"/>
              <a:gd name="T9" fmla="*/ 349452 h 471"/>
              <a:gd name="T10" fmla="*/ 218738 w 480"/>
              <a:gd name="T11" fmla="*/ 387310 h 471"/>
              <a:gd name="T12" fmla="*/ 346214 w 480"/>
              <a:gd name="T13" fmla="*/ 464480 h 471"/>
              <a:gd name="T14" fmla="*/ 346214 w 480"/>
              <a:gd name="T15" fmla="*/ 464480 h 471"/>
              <a:gd name="T16" fmla="*/ 462101 w 480"/>
              <a:gd name="T17" fmla="*/ 387310 h 471"/>
              <a:gd name="T18" fmla="*/ 449064 w 480"/>
              <a:gd name="T19" fmla="*/ 349452 h 471"/>
              <a:gd name="T20" fmla="*/ 346214 w 480"/>
              <a:gd name="T21" fmla="*/ 336348 h 471"/>
              <a:gd name="T22" fmla="*/ 282476 w 480"/>
              <a:gd name="T23" fmla="*/ 426623 h 471"/>
              <a:gd name="T24" fmla="*/ 282476 w 480"/>
              <a:gd name="T25" fmla="*/ 426623 h 471"/>
              <a:gd name="T26" fmla="*/ 269438 w 480"/>
              <a:gd name="T27" fmla="*/ 400414 h 471"/>
              <a:gd name="T28" fmla="*/ 282476 w 480"/>
              <a:gd name="T29" fmla="*/ 361101 h 471"/>
              <a:gd name="T30" fmla="*/ 308550 w 480"/>
              <a:gd name="T31" fmla="*/ 400414 h 471"/>
              <a:gd name="T32" fmla="*/ 282476 w 480"/>
              <a:gd name="T33" fmla="*/ 426623 h 471"/>
              <a:gd name="T34" fmla="*/ 396915 w 480"/>
              <a:gd name="T35" fmla="*/ 426623 h 471"/>
              <a:gd name="T36" fmla="*/ 396915 w 480"/>
              <a:gd name="T37" fmla="*/ 426623 h 471"/>
              <a:gd name="T38" fmla="*/ 385326 w 480"/>
              <a:gd name="T39" fmla="*/ 400414 h 471"/>
              <a:gd name="T40" fmla="*/ 396915 w 480"/>
              <a:gd name="T41" fmla="*/ 361101 h 471"/>
              <a:gd name="T42" fmla="*/ 422989 w 480"/>
              <a:gd name="T43" fmla="*/ 400414 h 471"/>
              <a:gd name="T44" fmla="*/ 396915 w 480"/>
              <a:gd name="T45" fmla="*/ 426623 h 471"/>
              <a:gd name="T46" fmla="*/ 346214 w 480"/>
              <a:gd name="T47" fmla="*/ 0 h 471"/>
              <a:gd name="T48" fmla="*/ 346214 w 480"/>
              <a:gd name="T49" fmla="*/ 0 h 471"/>
              <a:gd name="T50" fmla="*/ 0 w 480"/>
              <a:gd name="T51" fmla="*/ 336348 h 471"/>
              <a:gd name="T52" fmla="*/ 346214 w 480"/>
              <a:gd name="T53" fmla="*/ 684344 h 471"/>
              <a:gd name="T54" fmla="*/ 693876 w 480"/>
              <a:gd name="T55" fmla="*/ 336348 h 471"/>
              <a:gd name="T56" fmla="*/ 346214 w 480"/>
              <a:gd name="T57" fmla="*/ 0 h 471"/>
              <a:gd name="T58" fmla="*/ 372289 w 480"/>
              <a:gd name="T59" fmla="*/ 477585 h 471"/>
              <a:gd name="T60" fmla="*/ 372289 w 480"/>
              <a:gd name="T61" fmla="*/ 477585 h 471"/>
              <a:gd name="T62" fmla="*/ 346214 w 480"/>
              <a:gd name="T63" fmla="*/ 477585 h 471"/>
              <a:gd name="T64" fmla="*/ 308550 w 480"/>
              <a:gd name="T65" fmla="*/ 477585 h 471"/>
              <a:gd name="T66" fmla="*/ 178177 w 480"/>
              <a:gd name="T67" fmla="*/ 349452 h 471"/>
              <a:gd name="T68" fmla="*/ 205700 w 480"/>
              <a:gd name="T69" fmla="*/ 283930 h 471"/>
              <a:gd name="T70" fmla="*/ 218738 w 480"/>
              <a:gd name="T71" fmla="*/ 195111 h 471"/>
              <a:gd name="T72" fmla="*/ 295513 w 480"/>
              <a:gd name="T73" fmla="*/ 232968 h 471"/>
              <a:gd name="T74" fmla="*/ 346214 w 480"/>
              <a:gd name="T75" fmla="*/ 232968 h 471"/>
              <a:gd name="T76" fmla="*/ 385326 w 480"/>
              <a:gd name="T77" fmla="*/ 232968 h 471"/>
              <a:gd name="T78" fmla="*/ 473690 w 480"/>
              <a:gd name="T79" fmla="*/ 195111 h 471"/>
              <a:gd name="T80" fmla="*/ 486728 w 480"/>
              <a:gd name="T81" fmla="*/ 283930 h 471"/>
              <a:gd name="T82" fmla="*/ 512802 w 480"/>
              <a:gd name="T83" fmla="*/ 349452 h 471"/>
              <a:gd name="T84" fmla="*/ 372289 w 480"/>
              <a:gd name="T85" fmla="*/ 477585 h 47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480" h="471">
                <a:moveTo>
                  <a:pt x="239" y="231"/>
                </a:moveTo>
                <a:lnTo>
                  <a:pt x="239" y="231"/>
                </a:lnTo>
                <a:cubicBezTo>
                  <a:pt x="213" y="231"/>
                  <a:pt x="186" y="222"/>
                  <a:pt x="168" y="240"/>
                </a:cubicBezTo>
                <a:cubicBezTo>
                  <a:pt x="159" y="248"/>
                  <a:pt x="151" y="257"/>
                  <a:pt x="151" y="266"/>
                </a:cubicBezTo>
                <a:cubicBezTo>
                  <a:pt x="151" y="319"/>
                  <a:pt x="195" y="319"/>
                  <a:pt x="239" y="319"/>
                </a:cubicBezTo>
                <a:cubicBezTo>
                  <a:pt x="283" y="319"/>
                  <a:pt x="319" y="319"/>
                  <a:pt x="319" y="266"/>
                </a:cubicBezTo>
                <a:cubicBezTo>
                  <a:pt x="319" y="257"/>
                  <a:pt x="319" y="248"/>
                  <a:pt x="310" y="240"/>
                </a:cubicBezTo>
                <a:cubicBezTo>
                  <a:pt x="292" y="222"/>
                  <a:pt x="266" y="231"/>
                  <a:pt x="239" y="231"/>
                </a:cubicBezTo>
                <a:close/>
                <a:moveTo>
                  <a:pt x="195" y="293"/>
                </a:moveTo>
                <a:lnTo>
                  <a:pt x="195" y="293"/>
                </a:lnTo>
                <a:cubicBezTo>
                  <a:pt x="186" y="293"/>
                  <a:pt x="186" y="284"/>
                  <a:pt x="186" y="275"/>
                </a:cubicBezTo>
                <a:cubicBezTo>
                  <a:pt x="186" y="257"/>
                  <a:pt x="186" y="248"/>
                  <a:pt x="195" y="248"/>
                </a:cubicBezTo>
                <a:cubicBezTo>
                  <a:pt x="204" y="248"/>
                  <a:pt x="213" y="257"/>
                  <a:pt x="213" y="275"/>
                </a:cubicBezTo>
                <a:cubicBezTo>
                  <a:pt x="213" y="284"/>
                  <a:pt x="204" y="293"/>
                  <a:pt x="195" y="293"/>
                </a:cubicBezTo>
                <a:close/>
                <a:moveTo>
                  <a:pt x="274" y="293"/>
                </a:moveTo>
                <a:lnTo>
                  <a:pt x="274" y="293"/>
                </a:lnTo>
                <a:cubicBezTo>
                  <a:pt x="266" y="293"/>
                  <a:pt x="266" y="284"/>
                  <a:pt x="266" y="275"/>
                </a:cubicBezTo>
                <a:cubicBezTo>
                  <a:pt x="266" y="257"/>
                  <a:pt x="266" y="248"/>
                  <a:pt x="274" y="248"/>
                </a:cubicBezTo>
                <a:cubicBezTo>
                  <a:pt x="283" y="248"/>
                  <a:pt x="292" y="257"/>
                  <a:pt x="292" y="275"/>
                </a:cubicBezTo>
                <a:cubicBezTo>
                  <a:pt x="292" y="284"/>
                  <a:pt x="283" y="293"/>
                  <a:pt x="274" y="293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39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57" y="328"/>
                </a:moveTo>
                <a:lnTo>
                  <a:pt x="257" y="328"/>
                </a:lnTo>
                <a:cubicBezTo>
                  <a:pt x="257" y="328"/>
                  <a:pt x="248" y="328"/>
                  <a:pt x="239" y="328"/>
                </a:cubicBezTo>
                <a:cubicBezTo>
                  <a:pt x="230" y="328"/>
                  <a:pt x="221" y="328"/>
                  <a:pt x="213" y="328"/>
                </a:cubicBezTo>
                <a:cubicBezTo>
                  <a:pt x="195" y="328"/>
                  <a:pt x="123" y="328"/>
                  <a:pt x="123" y="240"/>
                </a:cubicBezTo>
                <a:cubicBezTo>
                  <a:pt x="123" y="222"/>
                  <a:pt x="133" y="204"/>
                  <a:pt x="142" y="195"/>
                </a:cubicBezTo>
                <a:cubicBezTo>
                  <a:pt x="142" y="187"/>
                  <a:pt x="142" y="160"/>
                  <a:pt x="151" y="134"/>
                </a:cubicBezTo>
                <a:cubicBezTo>
                  <a:pt x="151" y="134"/>
                  <a:pt x="168" y="142"/>
                  <a:pt x="204" y="160"/>
                </a:cubicBezTo>
                <a:cubicBezTo>
                  <a:pt x="213" y="160"/>
                  <a:pt x="230" y="160"/>
                  <a:pt x="239" y="160"/>
                </a:cubicBezTo>
                <a:cubicBezTo>
                  <a:pt x="248" y="160"/>
                  <a:pt x="266" y="160"/>
                  <a:pt x="266" y="160"/>
                </a:cubicBezTo>
                <a:cubicBezTo>
                  <a:pt x="301" y="142"/>
                  <a:pt x="327" y="134"/>
                  <a:pt x="327" y="134"/>
                </a:cubicBezTo>
                <a:cubicBezTo>
                  <a:pt x="336" y="160"/>
                  <a:pt x="336" y="187"/>
                  <a:pt x="336" y="195"/>
                </a:cubicBezTo>
                <a:cubicBezTo>
                  <a:pt x="345" y="204"/>
                  <a:pt x="354" y="222"/>
                  <a:pt x="354" y="240"/>
                </a:cubicBezTo>
                <a:cubicBezTo>
                  <a:pt x="354" y="328"/>
                  <a:pt x="274" y="328"/>
                  <a:pt x="257" y="32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44" name="Freeform 74"/>
          <p:cNvSpPr>
            <a:spLocks noChangeArrowheads="1"/>
          </p:cNvSpPr>
          <p:nvPr/>
        </p:nvSpPr>
        <p:spPr bwMode="auto">
          <a:xfrm>
            <a:off x="8625488" y="4042827"/>
            <a:ext cx="350832" cy="345648"/>
          </a:xfrm>
          <a:custGeom>
            <a:avLst/>
            <a:gdLst>
              <a:gd name="T0" fmla="*/ 39106 w 445"/>
              <a:gd name="T1" fmla="*/ 155837 h 436"/>
              <a:gd name="T2" fmla="*/ 39106 w 445"/>
              <a:gd name="T3" fmla="*/ 155837 h 436"/>
              <a:gd name="T4" fmla="*/ 89799 w 445"/>
              <a:gd name="T5" fmla="*/ 270894 h 436"/>
              <a:gd name="T6" fmla="*/ 168011 w 445"/>
              <a:gd name="T7" fmla="*/ 297110 h 436"/>
              <a:gd name="T8" fmla="*/ 181046 w 445"/>
              <a:gd name="T9" fmla="*/ 297110 h 436"/>
              <a:gd name="T10" fmla="*/ 194082 w 445"/>
              <a:gd name="T11" fmla="*/ 361193 h 436"/>
              <a:gd name="T12" fmla="*/ 194082 w 445"/>
              <a:gd name="T13" fmla="*/ 361193 h 436"/>
              <a:gd name="T14" fmla="*/ 0 w 445"/>
              <a:gd name="T15" fmla="*/ 502466 h 436"/>
              <a:gd name="T16" fmla="*/ 168011 w 445"/>
              <a:gd name="T17" fmla="*/ 633544 h 436"/>
              <a:gd name="T18" fmla="*/ 168011 w 445"/>
              <a:gd name="T19" fmla="*/ 633544 h 436"/>
              <a:gd name="T20" fmla="*/ 181046 w 445"/>
              <a:gd name="T21" fmla="*/ 633544 h 436"/>
              <a:gd name="T22" fmla="*/ 283881 w 445"/>
              <a:gd name="T23" fmla="*/ 607328 h 436"/>
              <a:gd name="T24" fmla="*/ 360644 w 445"/>
              <a:gd name="T25" fmla="*/ 466055 h 436"/>
              <a:gd name="T26" fmla="*/ 296916 w 445"/>
              <a:gd name="T27" fmla="*/ 334977 h 436"/>
              <a:gd name="T28" fmla="*/ 257810 w 445"/>
              <a:gd name="T29" fmla="*/ 297110 h 436"/>
              <a:gd name="T30" fmla="*/ 283881 w 445"/>
              <a:gd name="T31" fmla="*/ 257787 h 436"/>
              <a:gd name="T32" fmla="*/ 334574 w 445"/>
              <a:gd name="T33" fmla="*/ 142729 h 436"/>
              <a:gd name="T34" fmla="*/ 283881 w 445"/>
              <a:gd name="T35" fmla="*/ 26216 h 436"/>
              <a:gd name="T36" fmla="*/ 308503 w 445"/>
              <a:gd name="T37" fmla="*/ 26216 h 436"/>
              <a:gd name="T38" fmla="*/ 360644 w 445"/>
              <a:gd name="T39" fmla="*/ 0 h 436"/>
              <a:gd name="T40" fmla="*/ 360644 w 445"/>
              <a:gd name="T41" fmla="*/ 0 h 436"/>
              <a:gd name="T42" fmla="*/ 207117 w 445"/>
              <a:gd name="T43" fmla="*/ 0 h 436"/>
              <a:gd name="T44" fmla="*/ 39106 w 445"/>
              <a:gd name="T45" fmla="*/ 155837 h 436"/>
              <a:gd name="T46" fmla="*/ 296916 w 445"/>
              <a:gd name="T47" fmla="*/ 477706 h 436"/>
              <a:gd name="T48" fmla="*/ 296916 w 445"/>
              <a:gd name="T49" fmla="*/ 477706 h 436"/>
              <a:gd name="T50" fmla="*/ 194082 w 445"/>
              <a:gd name="T51" fmla="*/ 568005 h 436"/>
              <a:gd name="T52" fmla="*/ 78212 w 445"/>
              <a:gd name="T53" fmla="*/ 502466 h 436"/>
              <a:gd name="T54" fmla="*/ 102834 w 445"/>
              <a:gd name="T55" fmla="*/ 425275 h 436"/>
              <a:gd name="T56" fmla="*/ 181046 w 445"/>
              <a:gd name="T57" fmla="*/ 400516 h 436"/>
              <a:gd name="T58" fmla="*/ 194082 w 445"/>
              <a:gd name="T59" fmla="*/ 400516 h 436"/>
              <a:gd name="T60" fmla="*/ 296916 w 445"/>
              <a:gd name="T61" fmla="*/ 477706 h 436"/>
              <a:gd name="T62" fmla="*/ 257810 w 445"/>
              <a:gd name="T63" fmla="*/ 116514 h 436"/>
              <a:gd name="T64" fmla="*/ 257810 w 445"/>
              <a:gd name="T65" fmla="*/ 116514 h 436"/>
              <a:gd name="T66" fmla="*/ 207117 w 445"/>
              <a:gd name="T67" fmla="*/ 246135 h 436"/>
              <a:gd name="T68" fmla="*/ 194082 w 445"/>
              <a:gd name="T69" fmla="*/ 246135 h 436"/>
              <a:gd name="T70" fmla="*/ 117318 w 445"/>
              <a:gd name="T71" fmla="*/ 168945 h 436"/>
              <a:gd name="T72" fmla="*/ 117318 w 445"/>
              <a:gd name="T73" fmla="*/ 90298 h 436"/>
              <a:gd name="T74" fmla="*/ 154976 w 445"/>
              <a:gd name="T75" fmla="*/ 37867 h 436"/>
              <a:gd name="T76" fmla="*/ 168011 w 445"/>
              <a:gd name="T77" fmla="*/ 37867 h 436"/>
              <a:gd name="T78" fmla="*/ 257810 w 445"/>
              <a:gd name="T79" fmla="*/ 116514 h 436"/>
              <a:gd name="T80" fmla="*/ 540242 w 445"/>
              <a:gd name="T81" fmla="*/ 246135 h 436"/>
              <a:gd name="T82" fmla="*/ 540242 w 445"/>
              <a:gd name="T83" fmla="*/ 246135 h 436"/>
              <a:gd name="T84" fmla="*/ 540242 w 445"/>
              <a:gd name="T85" fmla="*/ 142729 h 436"/>
              <a:gd name="T86" fmla="*/ 462030 w 445"/>
              <a:gd name="T87" fmla="*/ 142729 h 436"/>
              <a:gd name="T88" fmla="*/ 462030 w 445"/>
              <a:gd name="T89" fmla="*/ 246135 h 436"/>
              <a:gd name="T90" fmla="*/ 360644 w 445"/>
              <a:gd name="T91" fmla="*/ 246135 h 436"/>
              <a:gd name="T92" fmla="*/ 360644 w 445"/>
              <a:gd name="T93" fmla="*/ 310218 h 436"/>
              <a:gd name="T94" fmla="*/ 462030 w 445"/>
              <a:gd name="T95" fmla="*/ 310218 h 436"/>
              <a:gd name="T96" fmla="*/ 462030 w 445"/>
              <a:gd name="T97" fmla="*/ 425275 h 436"/>
              <a:gd name="T98" fmla="*/ 540242 w 445"/>
              <a:gd name="T99" fmla="*/ 425275 h 436"/>
              <a:gd name="T100" fmla="*/ 540242 w 445"/>
              <a:gd name="T101" fmla="*/ 310218 h 436"/>
              <a:gd name="T102" fmla="*/ 643077 w 445"/>
              <a:gd name="T103" fmla="*/ 310218 h 436"/>
              <a:gd name="T104" fmla="*/ 643077 w 445"/>
              <a:gd name="T105" fmla="*/ 246135 h 436"/>
              <a:gd name="T106" fmla="*/ 540242 w 445"/>
              <a:gd name="T107" fmla="*/ 246135 h 4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5" h="436">
                <a:moveTo>
                  <a:pt x="27" y="107"/>
                </a:moveTo>
                <a:lnTo>
                  <a:pt x="27" y="107"/>
                </a:lnTo>
                <a:cubicBezTo>
                  <a:pt x="27" y="142"/>
                  <a:pt x="36" y="169"/>
                  <a:pt x="62" y="186"/>
                </a:cubicBezTo>
                <a:cubicBezTo>
                  <a:pt x="81" y="195"/>
                  <a:pt x="107" y="204"/>
                  <a:pt x="116" y="204"/>
                </a:cubicBezTo>
                <a:lnTo>
                  <a:pt x="125" y="204"/>
                </a:lnTo>
                <a:cubicBezTo>
                  <a:pt x="125" y="204"/>
                  <a:pt x="116" y="222"/>
                  <a:pt x="134" y="248"/>
                </a:cubicBezTo>
                <a:cubicBezTo>
                  <a:pt x="107" y="248"/>
                  <a:pt x="0" y="257"/>
                  <a:pt x="0" y="345"/>
                </a:cubicBezTo>
                <a:cubicBezTo>
                  <a:pt x="0" y="435"/>
                  <a:pt x="98" y="435"/>
                  <a:pt x="116" y="435"/>
                </a:cubicBezTo>
                <a:cubicBezTo>
                  <a:pt x="116" y="435"/>
                  <a:pt x="116" y="435"/>
                  <a:pt x="125" y="435"/>
                </a:cubicBezTo>
                <a:cubicBezTo>
                  <a:pt x="134" y="435"/>
                  <a:pt x="169" y="435"/>
                  <a:pt x="196" y="417"/>
                </a:cubicBezTo>
                <a:cubicBezTo>
                  <a:pt x="231" y="399"/>
                  <a:pt x="249" y="364"/>
                  <a:pt x="249" y="320"/>
                </a:cubicBezTo>
                <a:cubicBezTo>
                  <a:pt x="249" y="275"/>
                  <a:pt x="222" y="248"/>
                  <a:pt x="205" y="230"/>
                </a:cubicBezTo>
                <a:cubicBezTo>
                  <a:pt x="187" y="222"/>
                  <a:pt x="178" y="213"/>
                  <a:pt x="178" y="204"/>
                </a:cubicBezTo>
                <a:cubicBezTo>
                  <a:pt x="178" y="195"/>
                  <a:pt x="187" y="186"/>
                  <a:pt x="196" y="177"/>
                </a:cubicBezTo>
                <a:cubicBezTo>
                  <a:pt x="213" y="160"/>
                  <a:pt x="231" y="142"/>
                  <a:pt x="231" y="98"/>
                </a:cubicBezTo>
                <a:cubicBezTo>
                  <a:pt x="231" y="62"/>
                  <a:pt x="222" y="36"/>
                  <a:pt x="196" y="18"/>
                </a:cubicBezTo>
                <a:lnTo>
                  <a:pt x="213" y="18"/>
                </a:lnTo>
                <a:cubicBezTo>
                  <a:pt x="231" y="18"/>
                  <a:pt x="249" y="9"/>
                  <a:pt x="249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34" y="0"/>
                  <a:pt x="27" y="0"/>
                  <a:pt x="27" y="107"/>
                </a:cubicBezTo>
                <a:close/>
                <a:moveTo>
                  <a:pt x="205" y="328"/>
                </a:moveTo>
                <a:lnTo>
                  <a:pt x="205" y="328"/>
                </a:lnTo>
                <a:cubicBezTo>
                  <a:pt x="213" y="364"/>
                  <a:pt x="178" y="390"/>
                  <a:pt x="134" y="390"/>
                </a:cubicBezTo>
                <a:cubicBezTo>
                  <a:pt x="90" y="399"/>
                  <a:pt x="54" y="381"/>
                  <a:pt x="54" y="345"/>
                </a:cubicBezTo>
                <a:cubicBezTo>
                  <a:pt x="45" y="328"/>
                  <a:pt x="54" y="310"/>
                  <a:pt x="71" y="292"/>
                </a:cubicBezTo>
                <a:cubicBezTo>
                  <a:pt x="90" y="283"/>
                  <a:pt x="107" y="275"/>
                  <a:pt x="125" y="275"/>
                </a:cubicBezTo>
                <a:cubicBezTo>
                  <a:pt x="134" y="275"/>
                  <a:pt x="134" y="275"/>
                  <a:pt x="134" y="275"/>
                </a:cubicBezTo>
                <a:cubicBezTo>
                  <a:pt x="178" y="275"/>
                  <a:pt x="205" y="301"/>
                  <a:pt x="205" y="328"/>
                </a:cubicBezTo>
                <a:close/>
                <a:moveTo>
                  <a:pt x="178" y="80"/>
                </a:moveTo>
                <a:lnTo>
                  <a:pt x="178" y="80"/>
                </a:lnTo>
                <a:cubicBezTo>
                  <a:pt x="187" y="124"/>
                  <a:pt x="169" y="160"/>
                  <a:pt x="143" y="169"/>
                </a:cubicBezTo>
                <a:cubicBezTo>
                  <a:pt x="143" y="169"/>
                  <a:pt x="143" y="169"/>
                  <a:pt x="134" y="169"/>
                </a:cubicBezTo>
                <a:cubicBezTo>
                  <a:pt x="107" y="169"/>
                  <a:pt x="90" y="151"/>
                  <a:pt x="81" y="116"/>
                </a:cubicBezTo>
                <a:cubicBezTo>
                  <a:pt x="71" y="98"/>
                  <a:pt x="71" y="80"/>
                  <a:pt x="81" y="62"/>
                </a:cubicBezTo>
                <a:cubicBezTo>
                  <a:pt x="81" y="45"/>
                  <a:pt x="98" y="36"/>
                  <a:pt x="107" y="26"/>
                </a:cubicBezTo>
                <a:lnTo>
                  <a:pt x="116" y="26"/>
                </a:lnTo>
                <a:cubicBezTo>
                  <a:pt x="151" y="26"/>
                  <a:pt x="169" y="45"/>
                  <a:pt x="178" y="80"/>
                </a:cubicBezTo>
                <a:close/>
                <a:moveTo>
                  <a:pt x="373" y="169"/>
                </a:moveTo>
                <a:lnTo>
                  <a:pt x="373" y="169"/>
                </a:lnTo>
                <a:cubicBezTo>
                  <a:pt x="373" y="98"/>
                  <a:pt x="373" y="98"/>
                  <a:pt x="373" y="98"/>
                </a:cubicBezTo>
                <a:cubicBezTo>
                  <a:pt x="319" y="98"/>
                  <a:pt x="319" y="98"/>
                  <a:pt x="319" y="98"/>
                </a:cubicBezTo>
                <a:cubicBezTo>
                  <a:pt x="319" y="169"/>
                  <a:pt x="319" y="169"/>
                  <a:pt x="319" y="169"/>
                </a:cubicBezTo>
                <a:cubicBezTo>
                  <a:pt x="249" y="169"/>
                  <a:pt x="249" y="169"/>
                  <a:pt x="249" y="169"/>
                </a:cubicBezTo>
                <a:cubicBezTo>
                  <a:pt x="249" y="213"/>
                  <a:pt x="249" y="213"/>
                  <a:pt x="249" y="213"/>
                </a:cubicBezTo>
                <a:cubicBezTo>
                  <a:pt x="319" y="213"/>
                  <a:pt x="319" y="213"/>
                  <a:pt x="319" y="213"/>
                </a:cubicBezTo>
                <a:cubicBezTo>
                  <a:pt x="319" y="292"/>
                  <a:pt x="319" y="292"/>
                  <a:pt x="319" y="292"/>
                </a:cubicBezTo>
                <a:cubicBezTo>
                  <a:pt x="373" y="292"/>
                  <a:pt x="373" y="292"/>
                  <a:pt x="373" y="292"/>
                </a:cubicBezTo>
                <a:cubicBezTo>
                  <a:pt x="373" y="213"/>
                  <a:pt x="373" y="213"/>
                  <a:pt x="373" y="213"/>
                </a:cubicBezTo>
                <a:cubicBezTo>
                  <a:pt x="444" y="213"/>
                  <a:pt x="444" y="213"/>
                  <a:pt x="444" y="213"/>
                </a:cubicBezTo>
                <a:cubicBezTo>
                  <a:pt x="444" y="169"/>
                  <a:pt x="444" y="169"/>
                  <a:pt x="444" y="169"/>
                </a:cubicBezTo>
                <a:lnTo>
                  <a:pt x="373" y="16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45" name="Freeform 75"/>
          <p:cNvSpPr>
            <a:spLocks noChangeArrowheads="1"/>
          </p:cNvSpPr>
          <p:nvPr/>
        </p:nvSpPr>
        <p:spPr bwMode="auto">
          <a:xfrm>
            <a:off x="5433996" y="4703357"/>
            <a:ext cx="193561" cy="359471"/>
          </a:xfrm>
          <a:custGeom>
            <a:avLst/>
            <a:gdLst>
              <a:gd name="T0" fmla="*/ 354172 w 249"/>
              <a:gd name="T1" fmla="*/ 116627 h 453"/>
              <a:gd name="T2" fmla="*/ 354172 w 249"/>
              <a:gd name="T3" fmla="*/ 116627 h 453"/>
              <a:gd name="T4" fmla="*/ 252776 w 249"/>
              <a:gd name="T5" fmla="*/ 116627 h 453"/>
              <a:gd name="T6" fmla="*/ 228498 w 249"/>
              <a:gd name="T7" fmla="*/ 155989 h 453"/>
              <a:gd name="T8" fmla="*/ 228498 w 249"/>
              <a:gd name="T9" fmla="*/ 233254 h 453"/>
              <a:gd name="T10" fmla="*/ 354172 w 249"/>
              <a:gd name="T11" fmla="*/ 233254 h 453"/>
              <a:gd name="T12" fmla="*/ 354172 w 249"/>
              <a:gd name="T13" fmla="*/ 336760 h 453"/>
              <a:gd name="T14" fmla="*/ 228498 w 249"/>
              <a:gd name="T15" fmla="*/ 336760 h 453"/>
              <a:gd name="T16" fmla="*/ 228498 w 249"/>
              <a:gd name="T17" fmla="*/ 658942 h 453"/>
              <a:gd name="T18" fmla="*/ 112821 w 249"/>
              <a:gd name="T19" fmla="*/ 658942 h 453"/>
              <a:gd name="T20" fmla="*/ 112821 w 249"/>
              <a:gd name="T21" fmla="*/ 336760 h 453"/>
              <a:gd name="T22" fmla="*/ 0 w 249"/>
              <a:gd name="T23" fmla="*/ 336760 h 453"/>
              <a:gd name="T24" fmla="*/ 0 w 249"/>
              <a:gd name="T25" fmla="*/ 233254 h 453"/>
              <a:gd name="T26" fmla="*/ 112821 w 249"/>
              <a:gd name="T27" fmla="*/ 233254 h 453"/>
              <a:gd name="T28" fmla="*/ 112821 w 249"/>
              <a:gd name="T29" fmla="*/ 169109 h 453"/>
              <a:gd name="T30" fmla="*/ 252776 w 249"/>
              <a:gd name="T31" fmla="*/ 0 h 453"/>
              <a:gd name="T32" fmla="*/ 354172 w 249"/>
              <a:gd name="T33" fmla="*/ 0 h 453"/>
              <a:gd name="T34" fmla="*/ 354172 w 249"/>
              <a:gd name="T35" fmla="*/ 116627 h 45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49" h="453">
                <a:moveTo>
                  <a:pt x="248" y="80"/>
                </a:moveTo>
                <a:lnTo>
                  <a:pt x="248" y="80"/>
                </a:lnTo>
                <a:cubicBezTo>
                  <a:pt x="177" y="80"/>
                  <a:pt x="177" y="80"/>
                  <a:pt x="177" y="80"/>
                </a:cubicBezTo>
                <a:cubicBezTo>
                  <a:pt x="169" y="80"/>
                  <a:pt x="160" y="89"/>
                  <a:pt x="160" y="107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48" y="231"/>
                  <a:pt x="248" y="231"/>
                  <a:pt x="248" y="231"/>
                </a:cubicBezTo>
                <a:cubicBezTo>
                  <a:pt x="160" y="231"/>
                  <a:pt x="160" y="231"/>
                  <a:pt x="160" y="231"/>
                </a:cubicBezTo>
                <a:cubicBezTo>
                  <a:pt x="160" y="452"/>
                  <a:pt x="160" y="452"/>
                  <a:pt x="160" y="452"/>
                </a:cubicBezTo>
                <a:cubicBezTo>
                  <a:pt x="79" y="452"/>
                  <a:pt x="79" y="452"/>
                  <a:pt x="79" y="452"/>
                </a:cubicBezTo>
                <a:cubicBezTo>
                  <a:pt x="79" y="231"/>
                  <a:pt x="79" y="231"/>
                  <a:pt x="79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160"/>
                  <a:pt x="0" y="160"/>
                  <a:pt x="0" y="160"/>
                </a:cubicBezTo>
                <a:cubicBezTo>
                  <a:pt x="79" y="160"/>
                  <a:pt x="79" y="160"/>
                  <a:pt x="79" y="160"/>
                </a:cubicBezTo>
                <a:cubicBezTo>
                  <a:pt x="79" y="116"/>
                  <a:pt x="79" y="116"/>
                  <a:pt x="79" y="116"/>
                </a:cubicBezTo>
                <a:cubicBezTo>
                  <a:pt x="79" y="54"/>
                  <a:pt x="115" y="0"/>
                  <a:pt x="177" y="0"/>
                </a:cubicBezTo>
                <a:cubicBezTo>
                  <a:pt x="248" y="0"/>
                  <a:pt x="248" y="0"/>
                  <a:pt x="248" y="0"/>
                </a:cubicBezTo>
                <a:lnTo>
                  <a:pt x="248" y="8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46" name="Freeform 76"/>
          <p:cNvSpPr>
            <a:spLocks noChangeArrowheads="1"/>
          </p:cNvSpPr>
          <p:nvPr/>
        </p:nvSpPr>
        <p:spPr bwMode="auto">
          <a:xfrm>
            <a:off x="4754416" y="5539923"/>
            <a:ext cx="380208" cy="370703"/>
          </a:xfrm>
          <a:custGeom>
            <a:avLst/>
            <a:gdLst>
              <a:gd name="T0" fmla="*/ 347795 w 480"/>
              <a:gd name="T1" fmla="*/ 0 h 471"/>
              <a:gd name="T2" fmla="*/ 347795 w 480"/>
              <a:gd name="T3" fmla="*/ 0 h 471"/>
              <a:gd name="T4" fmla="*/ 0 w 480"/>
              <a:gd name="T5" fmla="*/ 334012 h 471"/>
              <a:gd name="T6" fmla="*/ 347795 w 480"/>
              <a:gd name="T7" fmla="*/ 679591 h 471"/>
              <a:gd name="T8" fmla="*/ 697045 w 480"/>
              <a:gd name="T9" fmla="*/ 334012 h 471"/>
              <a:gd name="T10" fmla="*/ 347795 w 480"/>
              <a:gd name="T11" fmla="*/ 0 h 471"/>
              <a:gd name="T12" fmla="*/ 347795 w 480"/>
              <a:gd name="T13" fmla="*/ 257377 h 471"/>
              <a:gd name="T14" fmla="*/ 347795 w 480"/>
              <a:gd name="T15" fmla="*/ 257377 h 471"/>
              <a:gd name="T16" fmla="*/ 336153 w 480"/>
              <a:gd name="T17" fmla="*/ 283404 h 471"/>
              <a:gd name="T18" fmla="*/ 336153 w 480"/>
              <a:gd name="T19" fmla="*/ 397633 h 471"/>
              <a:gd name="T20" fmla="*/ 245930 w 480"/>
              <a:gd name="T21" fmla="*/ 474268 h 471"/>
              <a:gd name="T22" fmla="*/ 168804 w 480"/>
              <a:gd name="T23" fmla="*/ 397633 h 471"/>
              <a:gd name="T24" fmla="*/ 168804 w 480"/>
              <a:gd name="T25" fmla="*/ 347025 h 471"/>
              <a:gd name="T26" fmla="*/ 232833 w 480"/>
              <a:gd name="T27" fmla="*/ 347025 h 471"/>
              <a:gd name="T28" fmla="*/ 232833 w 480"/>
              <a:gd name="T29" fmla="*/ 397633 h 471"/>
              <a:gd name="T30" fmla="*/ 245930 w 480"/>
              <a:gd name="T31" fmla="*/ 410647 h 471"/>
              <a:gd name="T32" fmla="*/ 270669 w 480"/>
              <a:gd name="T33" fmla="*/ 397633 h 471"/>
              <a:gd name="T34" fmla="*/ 270669 w 480"/>
              <a:gd name="T35" fmla="*/ 283404 h 471"/>
              <a:gd name="T36" fmla="*/ 347795 w 480"/>
              <a:gd name="T37" fmla="*/ 193756 h 471"/>
              <a:gd name="T38" fmla="*/ 424921 w 480"/>
              <a:gd name="T39" fmla="*/ 283404 h 471"/>
              <a:gd name="T40" fmla="*/ 424921 w 480"/>
              <a:gd name="T41" fmla="*/ 296417 h 471"/>
              <a:gd name="T42" fmla="*/ 387085 w 480"/>
              <a:gd name="T43" fmla="*/ 307985 h 471"/>
              <a:gd name="T44" fmla="*/ 373989 w 480"/>
              <a:gd name="T45" fmla="*/ 296417 h 471"/>
              <a:gd name="T46" fmla="*/ 373989 w 480"/>
              <a:gd name="T47" fmla="*/ 283404 h 471"/>
              <a:gd name="T48" fmla="*/ 347795 w 480"/>
              <a:gd name="T49" fmla="*/ 257377 h 471"/>
              <a:gd name="T50" fmla="*/ 529696 w 480"/>
              <a:gd name="T51" fmla="*/ 397633 h 471"/>
              <a:gd name="T52" fmla="*/ 529696 w 480"/>
              <a:gd name="T53" fmla="*/ 397633 h 471"/>
              <a:gd name="T54" fmla="*/ 452570 w 480"/>
              <a:gd name="T55" fmla="*/ 474268 h 471"/>
              <a:gd name="T56" fmla="*/ 373989 w 480"/>
              <a:gd name="T57" fmla="*/ 397633 h 471"/>
              <a:gd name="T58" fmla="*/ 373989 w 480"/>
              <a:gd name="T59" fmla="*/ 347025 h 471"/>
              <a:gd name="T60" fmla="*/ 387085 w 480"/>
              <a:gd name="T61" fmla="*/ 360039 h 471"/>
              <a:gd name="T62" fmla="*/ 424921 w 480"/>
              <a:gd name="T63" fmla="*/ 347025 h 471"/>
              <a:gd name="T64" fmla="*/ 424921 w 480"/>
              <a:gd name="T65" fmla="*/ 397633 h 471"/>
              <a:gd name="T66" fmla="*/ 452570 w 480"/>
              <a:gd name="T67" fmla="*/ 410647 h 471"/>
              <a:gd name="T68" fmla="*/ 464211 w 480"/>
              <a:gd name="T69" fmla="*/ 397633 h 471"/>
              <a:gd name="T70" fmla="*/ 464211 w 480"/>
              <a:gd name="T71" fmla="*/ 347025 h 471"/>
              <a:gd name="T72" fmla="*/ 529696 w 480"/>
              <a:gd name="T73" fmla="*/ 347025 h 471"/>
              <a:gd name="T74" fmla="*/ 529696 w 480"/>
              <a:gd name="T75" fmla="*/ 397633 h 47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178"/>
                </a:moveTo>
                <a:lnTo>
                  <a:pt x="239" y="178"/>
                </a:lnTo>
                <a:cubicBezTo>
                  <a:pt x="231" y="178"/>
                  <a:pt x="231" y="187"/>
                  <a:pt x="231" y="196"/>
                </a:cubicBezTo>
                <a:cubicBezTo>
                  <a:pt x="231" y="275"/>
                  <a:pt x="231" y="275"/>
                  <a:pt x="231" y="275"/>
                </a:cubicBezTo>
                <a:cubicBezTo>
                  <a:pt x="231" y="303"/>
                  <a:pt x="204" y="328"/>
                  <a:pt x="169" y="328"/>
                </a:cubicBezTo>
                <a:cubicBezTo>
                  <a:pt x="142" y="328"/>
                  <a:pt x="116" y="303"/>
                  <a:pt x="116" y="275"/>
                </a:cubicBezTo>
                <a:cubicBezTo>
                  <a:pt x="116" y="240"/>
                  <a:pt x="116" y="240"/>
                  <a:pt x="116" y="240"/>
                </a:cubicBezTo>
                <a:cubicBezTo>
                  <a:pt x="160" y="240"/>
                  <a:pt x="160" y="240"/>
                  <a:pt x="160" y="240"/>
                </a:cubicBezTo>
                <a:cubicBezTo>
                  <a:pt x="160" y="275"/>
                  <a:pt x="160" y="275"/>
                  <a:pt x="160" y="275"/>
                </a:cubicBezTo>
                <a:cubicBezTo>
                  <a:pt x="160" y="275"/>
                  <a:pt x="160" y="284"/>
                  <a:pt x="169" y="284"/>
                </a:cubicBezTo>
                <a:cubicBezTo>
                  <a:pt x="178" y="284"/>
                  <a:pt x="186" y="275"/>
                  <a:pt x="186" y="275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6" y="160"/>
                  <a:pt x="213" y="134"/>
                  <a:pt x="239" y="134"/>
                </a:cubicBezTo>
                <a:cubicBezTo>
                  <a:pt x="275" y="134"/>
                  <a:pt x="292" y="160"/>
                  <a:pt x="292" y="196"/>
                </a:cubicBezTo>
                <a:cubicBezTo>
                  <a:pt x="292" y="205"/>
                  <a:pt x="292" y="205"/>
                  <a:pt x="292" y="205"/>
                </a:cubicBezTo>
                <a:cubicBezTo>
                  <a:pt x="266" y="213"/>
                  <a:pt x="266" y="213"/>
                  <a:pt x="266" y="213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196"/>
                  <a:pt x="257" y="196"/>
                  <a:pt x="257" y="196"/>
                </a:cubicBezTo>
                <a:cubicBezTo>
                  <a:pt x="257" y="187"/>
                  <a:pt x="248" y="178"/>
                  <a:pt x="239" y="178"/>
                </a:cubicBezTo>
                <a:close/>
                <a:moveTo>
                  <a:pt x="364" y="275"/>
                </a:moveTo>
                <a:lnTo>
                  <a:pt x="364" y="275"/>
                </a:lnTo>
                <a:cubicBezTo>
                  <a:pt x="364" y="303"/>
                  <a:pt x="337" y="328"/>
                  <a:pt x="311" y="328"/>
                </a:cubicBezTo>
                <a:cubicBezTo>
                  <a:pt x="275" y="328"/>
                  <a:pt x="257" y="303"/>
                  <a:pt x="257" y="275"/>
                </a:cubicBezTo>
                <a:cubicBezTo>
                  <a:pt x="257" y="240"/>
                  <a:pt x="257" y="240"/>
                  <a:pt x="257" y="240"/>
                </a:cubicBezTo>
                <a:cubicBezTo>
                  <a:pt x="266" y="249"/>
                  <a:pt x="266" y="249"/>
                  <a:pt x="266" y="249"/>
                </a:cubicBezTo>
                <a:cubicBezTo>
                  <a:pt x="292" y="240"/>
                  <a:pt x="292" y="240"/>
                  <a:pt x="292" y="240"/>
                </a:cubicBezTo>
                <a:cubicBezTo>
                  <a:pt x="292" y="275"/>
                  <a:pt x="292" y="275"/>
                  <a:pt x="292" y="275"/>
                </a:cubicBezTo>
                <a:cubicBezTo>
                  <a:pt x="292" y="275"/>
                  <a:pt x="301" y="284"/>
                  <a:pt x="311" y="284"/>
                </a:cubicBezTo>
                <a:cubicBezTo>
                  <a:pt x="319" y="284"/>
                  <a:pt x="319" y="275"/>
                  <a:pt x="319" y="275"/>
                </a:cubicBezTo>
                <a:cubicBezTo>
                  <a:pt x="319" y="240"/>
                  <a:pt x="319" y="240"/>
                  <a:pt x="319" y="240"/>
                </a:cubicBezTo>
                <a:cubicBezTo>
                  <a:pt x="364" y="240"/>
                  <a:pt x="364" y="240"/>
                  <a:pt x="364" y="240"/>
                </a:cubicBezTo>
                <a:lnTo>
                  <a:pt x="364" y="275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47" name="Freeform 77"/>
          <p:cNvSpPr>
            <a:spLocks noChangeArrowheads="1"/>
          </p:cNvSpPr>
          <p:nvPr/>
        </p:nvSpPr>
        <p:spPr bwMode="auto">
          <a:xfrm>
            <a:off x="3503712" y="5539923"/>
            <a:ext cx="377619" cy="370703"/>
          </a:xfrm>
          <a:custGeom>
            <a:avLst/>
            <a:gdLst>
              <a:gd name="T0" fmla="*/ 359877 w 480"/>
              <a:gd name="T1" fmla="*/ 334012 h 471"/>
              <a:gd name="T2" fmla="*/ 359877 w 480"/>
              <a:gd name="T3" fmla="*/ 334012 h 471"/>
              <a:gd name="T4" fmla="*/ 359877 w 480"/>
              <a:gd name="T5" fmla="*/ 334012 h 471"/>
              <a:gd name="T6" fmla="*/ 346869 w 480"/>
              <a:gd name="T7" fmla="*/ 320998 h 471"/>
              <a:gd name="T8" fmla="*/ 205231 w 480"/>
              <a:gd name="T9" fmla="*/ 334012 h 471"/>
              <a:gd name="T10" fmla="*/ 205231 w 480"/>
              <a:gd name="T11" fmla="*/ 334012 h 471"/>
              <a:gd name="T12" fmla="*/ 244254 w 480"/>
              <a:gd name="T13" fmla="*/ 438119 h 471"/>
              <a:gd name="T14" fmla="*/ 359877 w 480"/>
              <a:gd name="T15" fmla="*/ 334012 h 471"/>
              <a:gd name="T16" fmla="*/ 436477 w 480"/>
              <a:gd name="T17" fmla="*/ 231350 h 471"/>
              <a:gd name="T18" fmla="*/ 436477 w 480"/>
              <a:gd name="T19" fmla="*/ 231350 h 471"/>
              <a:gd name="T20" fmla="*/ 346869 w 480"/>
              <a:gd name="T21" fmla="*/ 193756 h 471"/>
              <a:gd name="T22" fmla="*/ 320854 w 480"/>
              <a:gd name="T23" fmla="*/ 206769 h 471"/>
              <a:gd name="T24" fmla="*/ 372884 w 480"/>
              <a:gd name="T25" fmla="*/ 283404 h 471"/>
              <a:gd name="T26" fmla="*/ 436477 w 480"/>
              <a:gd name="T27" fmla="*/ 231350 h 471"/>
              <a:gd name="T28" fmla="*/ 257261 w 480"/>
              <a:gd name="T29" fmla="*/ 449687 h 471"/>
              <a:gd name="T30" fmla="*/ 257261 w 480"/>
              <a:gd name="T31" fmla="*/ 449687 h 471"/>
              <a:gd name="T32" fmla="*/ 346869 w 480"/>
              <a:gd name="T33" fmla="*/ 474268 h 471"/>
              <a:gd name="T34" fmla="*/ 397454 w 480"/>
              <a:gd name="T35" fmla="*/ 474268 h 471"/>
              <a:gd name="T36" fmla="*/ 372884 w 480"/>
              <a:gd name="T37" fmla="*/ 360039 h 471"/>
              <a:gd name="T38" fmla="*/ 257261 w 480"/>
              <a:gd name="T39" fmla="*/ 449687 h 471"/>
              <a:gd name="T40" fmla="*/ 333861 w 480"/>
              <a:gd name="T41" fmla="*/ 296417 h 471"/>
              <a:gd name="T42" fmla="*/ 333861 w 480"/>
              <a:gd name="T43" fmla="*/ 296417 h 471"/>
              <a:gd name="T44" fmla="*/ 281831 w 480"/>
              <a:gd name="T45" fmla="*/ 218337 h 471"/>
              <a:gd name="T46" fmla="*/ 205231 w 480"/>
              <a:gd name="T47" fmla="*/ 307985 h 471"/>
              <a:gd name="T48" fmla="*/ 205231 w 480"/>
              <a:gd name="T49" fmla="*/ 307985 h 471"/>
              <a:gd name="T50" fmla="*/ 333861 w 480"/>
              <a:gd name="T51" fmla="*/ 296417 h 471"/>
              <a:gd name="T52" fmla="*/ 397454 w 480"/>
              <a:gd name="T53" fmla="*/ 360039 h 471"/>
              <a:gd name="T54" fmla="*/ 397454 w 480"/>
              <a:gd name="T55" fmla="*/ 360039 h 471"/>
              <a:gd name="T56" fmla="*/ 423469 w 480"/>
              <a:gd name="T57" fmla="*/ 449687 h 471"/>
              <a:gd name="T58" fmla="*/ 487062 w 480"/>
              <a:gd name="T59" fmla="*/ 360039 h 471"/>
              <a:gd name="T60" fmla="*/ 423469 w 480"/>
              <a:gd name="T61" fmla="*/ 360039 h 471"/>
              <a:gd name="T62" fmla="*/ 397454 w 480"/>
              <a:gd name="T63" fmla="*/ 360039 h 471"/>
              <a:gd name="T64" fmla="*/ 346869 w 480"/>
              <a:gd name="T65" fmla="*/ 0 h 471"/>
              <a:gd name="T66" fmla="*/ 346869 w 480"/>
              <a:gd name="T67" fmla="*/ 0 h 471"/>
              <a:gd name="T68" fmla="*/ 0 w 480"/>
              <a:gd name="T69" fmla="*/ 334012 h 471"/>
              <a:gd name="T70" fmla="*/ 346869 w 480"/>
              <a:gd name="T71" fmla="*/ 679591 h 471"/>
              <a:gd name="T72" fmla="*/ 692293 w 480"/>
              <a:gd name="T73" fmla="*/ 334012 h 471"/>
              <a:gd name="T74" fmla="*/ 346869 w 480"/>
              <a:gd name="T75" fmla="*/ 0 h 471"/>
              <a:gd name="T76" fmla="*/ 346869 w 480"/>
              <a:gd name="T77" fmla="*/ 514754 h 471"/>
              <a:gd name="T78" fmla="*/ 346869 w 480"/>
              <a:gd name="T79" fmla="*/ 514754 h 471"/>
              <a:gd name="T80" fmla="*/ 179216 w 480"/>
              <a:gd name="T81" fmla="*/ 334012 h 471"/>
              <a:gd name="T82" fmla="*/ 346869 w 480"/>
              <a:gd name="T83" fmla="*/ 167729 h 471"/>
              <a:gd name="T84" fmla="*/ 513077 w 480"/>
              <a:gd name="T85" fmla="*/ 334012 h 471"/>
              <a:gd name="T86" fmla="*/ 346869 w 480"/>
              <a:gd name="T87" fmla="*/ 514754 h 471"/>
              <a:gd name="T88" fmla="*/ 384446 w 480"/>
              <a:gd name="T89" fmla="*/ 307985 h 471"/>
              <a:gd name="T90" fmla="*/ 384446 w 480"/>
              <a:gd name="T91" fmla="*/ 307985 h 471"/>
              <a:gd name="T92" fmla="*/ 384446 w 480"/>
              <a:gd name="T93" fmla="*/ 320998 h 471"/>
              <a:gd name="T94" fmla="*/ 384446 w 480"/>
              <a:gd name="T95" fmla="*/ 334012 h 471"/>
              <a:gd name="T96" fmla="*/ 423469 w 480"/>
              <a:gd name="T97" fmla="*/ 334012 h 471"/>
              <a:gd name="T98" fmla="*/ 487062 w 480"/>
              <a:gd name="T99" fmla="*/ 334012 h 471"/>
              <a:gd name="T100" fmla="*/ 461047 w 480"/>
              <a:gd name="T101" fmla="*/ 257377 h 471"/>
              <a:gd name="T102" fmla="*/ 384446 w 480"/>
              <a:gd name="T103" fmla="*/ 307985 h 4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80" h="471">
                <a:moveTo>
                  <a:pt x="249" y="231"/>
                </a:moveTo>
                <a:lnTo>
                  <a:pt x="249" y="231"/>
                </a:lnTo>
                <a:lnTo>
                  <a:pt x="240" y="222"/>
                </a:lnTo>
                <a:cubicBezTo>
                  <a:pt x="195" y="231"/>
                  <a:pt x="151" y="231"/>
                  <a:pt x="142" y="231"/>
                </a:cubicBezTo>
                <a:cubicBezTo>
                  <a:pt x="142" y="258"/>
                  <a:pt x="151" y="284"/>
                  <a:pt x="169" y="303"/>
                </a:cubicBezTo>
                <a:cubicBezTo>
                  <a:pt x="169" y="293"/>
                  <a:pt x="195" y="249"/>
                  <a:pt x="249" y="231"/>
                </a:cubicBezTo>
                <a:close/>
                <a:moveTo>
                  <a:pt x="302" y="160"/>
                </a:moveTo>
                <a:lnTo>
                  <a:pt x="302" y="160"/>
                </a:lnTo>
                <a:cubicBezTo>
                  <a:pt x="284" y="143"/>
                  <a:pt x="266" y="134"/>
                  <a:pt x="240" y="134"/>
                </a:cubicBezTo>
                <a:cubicBezTo>
                  <a:pt x="231" y="134"/>
                  <a:pt x="222" y="143"/>
                  <a:pt x="222" y="143"/>
                </a:cubicBezTo>
                <a:cubicBezTo>
                  <a:pt x="222" y="143"/>
                  <a:pt x="240" y="169"/>
                  <a:pt x="258" y="196"/>
                </a:cubicBezTo>
                <a:cubicBezTo>
                  <a:pt x="284" y="187"/>
                  <a:pt x="302" y="169"/>
                  <a:pt x="302" y="160"/>
                </a:cubicBezTo>
                <a:close/>
                <a:moveTo>
                  <a:pt x="178" y="311"/>
                </a:moveTo>
                <a:lnTo>
                  <a:pt x="178" y="311"/>
                </a:lnTo>
                <a:cubicBezTo>
                  <a:pt x="195" y="328"/>
                  <a:pt x="222" y="328"/>
                  <a:pt x="240" y="328"/>
                </a:cubicBezTo>
                <a:cubicBezTo>
                  <a:pt x="249" y="328"/>
                  <a:pt x="266" y="328"/>
                  <a:pt x="275" y="328"/>
                </a:cubicBezTo>
                <a:cubicBezTo>
                  <a:pt x="275" y="311"/>
                  <a:pt x="266" y="284"/>
                  <a:pt x="258" y="249"/>
                </a:cubicBezTo>
                <a:cubicBezTo>
                  <a:pt x="205" y="267"/>
                  <a:pt x="187" y="303"/>
                  <a:pt x="178" y="311"/>
                </a:cubicBezTo>
                <a:close/>
                <a:moveTo>
                  <a:pt x="231" y="205"/>
                </a:moveTo>
                <a:lnTo>
                  <a:pt x="231" y="205"/>
                </a:lnTo>
                <a:cubicBezTo>
                  <a:pt x="213" y="178"/>
                  <a:pt x="205" y="151"/>
                  <a:pt x="195" y="151"/>
                </a:cubicBezTo>
                <a:cubicBezTo>
                  <a:pt x="169" y="160"/>
                  <a:pt x="151" y="187"/>
                  <a:pt x="142" y="213"/>
                </a:cubicBezTo>
                <a:cubicBezTo>
                  <a:pt x="151" y="213"/>
                  <a:pt x="187" y="213"/>
                  <a:pt x="231" y="205"/>
                </a:cubicBezTo>
                <a:close/>
                <a:moveTo>
                  <a:pt x="275" y="249"/>
                </a:moveTo>
                <a:lnTo>
                  <a:pt x="275" y="249"/>
                </a:lnTo>
                <a:cubicBezTo>
                  <a:pt x="284" y="275"/>
                  <a:pt x="293" y="303"/>
                  <a:pt x="293" y="311"/>
                </a:cubicBezTo>
                <a:cubicBezTo>
                  <a:pt x="319" y="303"/>
                  <a:pt x="328" y="275"/>
                  <a:pt x="337" y="249"/>
                </a:cubicBezTo>
                <a:cubicBezTo>
                  <a:pt x="328" y="249"/>
                  <a:pt x="319" y="249"/>
                  <a:pt x="293" y="249"/>
                </a:cubicBezTo>
                <a:cubicBezTo>
                  <a:pt x="293" y="249"/>
                  <a:pt x="284" y="249"/>
                  <a:pt x="275" y="249"/>
                </a:cubicBezTo>
                <a:close/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40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40" y="0"/>
                </a:cubicBezTo>
                <a:close/>
                <a:moveTo>
                  <a:pt x="240" y="356"/>
                </a:moveTo>
                <a:lnTo>
                  <a:pt x="240" y="356"/>
                </a:lnTo>
                <a:cubicBezTo>
                  <a:pt x="178" y="356"/>
                  <a:pt x="124" y="303"/>
                  <a:pt x="124" y="231"/>
                </a:cubicBezTo>
                <a:cubicBezTo>
                  <a:pt x="124" y="169"/>
                  <a:pt x="178" y="116"/>
                  <a:pt x="240" y="116"/>
                </a:cubicBezTo>
                <a:cubicBezTo>
                  <a:pt x="302" y="116"/>
                  <a:pt x="355" y="169"/>
                  <a:pt x="355" y="231"/>
                </a:cubicBezTo>
                <a:cubicBezTo>
                  <a:pt x="355" y="303"/>
                  <a:pt x="302" y="356"/>
                  <a:pt x="240" y="356"/>
                </a:cubicBezTo>
                <a:close/>
                <a:moveTo>
                  <a:pt x="266" y="213"/>
                </a:moveTo>
                <a:lnTo>
                  <a:pt x="266" y="213"/>
                </a:lnTo>
                <a:lnTo>
                  <a:pt x="266" y="222"/>
                </a:lnTo>
                <a:lnTo>
                  <a:pt x="266" y="231"/>
                </a:lnTo>
                <a:cubicBezTo>
                  <a:pt x="275" y="231"/>
                  <a:pt x="284" y="231"/>
                  <a:pt x="293" y="231"/>
                </a:cubicBezTo>
                <a:cubicBezTo>
                  <a:pt x="311" y="231"/>
                  <a:pt x="328" y="231"/>
                  <a:pt x="337" y="231"/>
                </a:cubicBezTo>
                <a:cubicBezTo>
                  <a:pt x="337" y="213"/>
                  <a:pt x="328" y="187"/>
                  <a:pt x="319" y="178"/>
                </a:cubicBezTo>
                <a:cubicBezTo>
                  <a:pt x="311" y="178"/>
                  <a:pt x="293" y="196"/>
                  <a:pt x="266" y="21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48" name="Freeform 78"/>
          <p:cNvSpPr>
            <a:spLocks noChangeArrowheads="1"/>
          </p:cNvSpPr>
          <p:nvPr/>
        </p:nvSpPr>
        <p:spPr bwMode="auto">
          <a:xfrm>
            <a:off x="9168341" y="4028848"/>
            <a:ext cx="377619" cy="373297"/>
          </a:xfrm>
          <a:custGeom>
            <a:avLst/>
            <a:gdLst>
              <a:gd name="T0" fmla="*/ 307041 w 479"/>
              <a:gd name="T1" fmla="*/ 246073 h 471"/>
              <a:gd name="T2" fmla="*/ 307041 w 479"/>
              <a:gd name="T3" fmla="*/ 246073 h 471"/>
              <a:gd name="T4" fmla="*/ 267936 w 479"/>
              <a:gd name="T5" fmla="*/ 206759 h 471"/>
              <a:gd name="T6" fmla="*/ 256350 w 479"/>
              <a:gd name="T7" fmla="*/ 206759 h 471"/>
              <a:gd name="T8" fmla="*/ 243315 w 479"/>
              <a:gd name="T9" fmla="*/ 232968 h 471"/>
              <a:gd name="T10" fmla="*/ 243315 w 479"/>
              <a:gd name="T11" fmla="*/ 272282 h 471"/>
              <a:gd name="T12" fmla="*/ 280971 w 479"/>
              <a:gd name="T13" fmla="*/ 310139 h 471"/>
              <a:gd name="T14" fmla="*/ 294006 w 479"/>
              <a:gd name="T15" fmla="*/ 310139 h 471"/>
              <a:gd name="T16" fmla="*/ 307041 w 479"/>
              <a:gd name="T17" fmla="*/ 246073 h 471"/>
              <a:gd name="T18" fmla="*/ 344697 w 479"/>
              <a:gd name="T19" fmla="*/ 0 h 471"/>
              <a:gd name="T20" fmla="*/ 344697 w 479"/>
              <a:gd name="T21" fmla="*/ 0 h 471"/>
              <a:gd name="T22" fmla="*/ 0 w 479"/>
              <a:gd name="T23" fmla="*/ 336348 h 471"/>
              <a:gd name="T24" fmla="*/ 344697 w 479"/>
              <a:gd name="T25" fmla="*/ 684344 h 471"/>
              <a:gd name="T26" fmla="*/ 692290 w 479"/>
              <a:gd name="T27" fmla="*/ 336348 h 471"/>
              <a:gd name="T28" fmla="*/ 344697 w 479"/>
              <a:gd name="T29" fmla="*/ 0 h 471"/>
              <a:gd name="T30" fmla="*/ 320075 w 479"/>
              <a:gd name="T31" fmla="*/ 492145 h 471"/>
              <a:gd name="T32" fmla="*/ 320075 w 479"/>
              <a:gd name="T33" fmla="*/ 492145 h 471"/>
              <a:gd name="T34" fmla="*/ 267936 w 479"/>
              <a:gd name="T35" fmla="*/ 503794 h 471"/>
              <a:gd name="T36" fmla="*/ 267936 w 479"/>
              <a:gd name="T37" fmla="*/ 503794 h 471"/>
              <a:gd name="T38" fmla="*/ 267936 w 479"/>
              <a:gd name="T39" fmla="*/ 503794 h 471"/>
              <a:gd name="T40" fmla="*/ 179590 w 479"/>
              <a:gd name="T41" fmla="*/ 438271 h 471"/>
              <a:gd name="T42" fmla="*/ 280971 w 479"/>
              <a:gd name="T43" fmla="*/ 361101 h 471"/>
              <a:gd name="T44" fmla="*/ 280971 w 479"/>
              <a:gd name="T45" fmla="*/ 361101 h 471"/>
              <a:gd name="T46" fmla="*/ 267936 w 479"/>
              <a:gd name="T47" fmla="*/ 336348 h 471"/>
              <a:gd name="T48" fmla="*/ 267936 w 479"/>
              <a:gd name="T49" fmla="*/ 336348 h 471"/>
              <a:gd name="T50" fmla="*/ 230280 w 479"/>
              <a:gd name="T51" fmla="*/ 323243 h 471"/>
              <a:gd name="T52" fmla="*/ 204211 w 479"/>
              <a:gd name="T53" fmla="*/ 259177 h 471"/>
              <a:gd name="T54" fmla="*/ 280971 w 479"/>
              <a:gd name="T55" fmla="*/ 182006 h 471"/>
              <a:gd name="T56" fmla="*/ 370766 w 479"/>
              <a:gd name="T57" fmla="*/ 182006 h 471"/>
              <a:gd name="T58" fmla="*/ 370766 w 479"/>
              <a:gd name="T59" fmla="*/ 182006 h 471"/>
              <a:gd name="T60" fmla="*/ 344697 w 479"/>
              <a:gd name="T61" fmla="*/ 195111 h 471"/>
              <a:gd name="T62" fmla="*/ 320075 w 479"/>
              <a:gd name="T63" fmla="*/ 195111 h 471"/>
              <a:gd name="T64" fmla="*/ 344697 w 479"/>
              <a:gd name="T65" fmla="*/ 259177 h 471"/>
              <a:gd name="T66" fmla="*/ 333110 w 479"/>
              <a:gd name="T67" fmla="*/ 310139 h 471"/>
              <a:gd name="T68" fmla="*/ 307041 w 479"/>
              <a:gd name="T69" fmla="*/ 336348 h 471"/>
              <a:gd name="T70" fmla="*/ 333110 w 479"/>
              <a:gd name="T71" fmla="*/ 349452 h 471"/>
              <a:gd name="T72" fmla="*/ 370766 w 479"/>
              <a:gd name="T73" fmla="*/ 413518 h 471"/>
              <a:gd name="T74" fmla="*/ 320075 w 479"/>
              <a:gd name="T75" fmla="*/ 492145 h 471"/>
              <a:gd name="T76" fmla="*/ 512700 w 479"/>
              <a:gd name="T77" fmla="*/ 336348 h 471"/>
              <a:gd name="T78" fmla="*/ 512700 w 479"/>
              <a:gd name="T79" fmla="*/ 336348 h 471"/>
              <a:gd name="T80" fmla="*/ 448974 w 479"/>
              <a:gd name="T81" fmla="*/ 336348 h 471"/>
              <a:gd name="T82" fmla="*/ 448974 w 479"/>
              <a:gd name="T83" fmla="*/ 400414 h 471"/>
              <a:gd name="T84" fmla="*/ 421457 w 479"/>
              <a:gd name="T85" fmla="*/ 400414 h 471"/>
              <a:gd name="T86" fmla="*/ 421457 w 479"/>
              <a:gd name="T87" fmla="*/ 336348 h 471"/>
              <a:gd name="T88" fmla="*/ 370766 w 479"/>
              <a:gd name="T89" fmla="*/ 336348 h 471"/>
              <a:gd name="T90" fmla="*/ 370766 w 479"/>
              <a:gd name="T91" fmla="*/ 310139 h 471"/>
              <a:gd name="T92" fmla="*/ 421457 w 479"/>
              <a:gd name="T93" fmla="*/ 310139 h 471"/>
              <a:gd name="T94" fmla="*/ 421457 w 479"/>
              <a:gd name="T95" fmla="*/ 246073 h 471"/>
              <a:gd name="T96" fmla="*/ 448974 w 479"/>
              <a:gd name="T97" fmla="*/ 246073 h 471"/>
              <a:gd name="T98" fmla="*/ 448974 w 479"/>
              <a:gd name="T99" fmla="*/ 310139 h 471"/>
              <a:gd name="T100" fmla="*/ 512700 w 479"/>
              <a:gd name="T101" fmla="*/ 310139 h 471"/>
              <a:gd name="T102" fmla="*/ 512700 w 479"/>
              <a:gd name="T103" fmla="*/ 336348 h 471"/>
              <a:gd name="T104" fmla="*/ 280971 w 479"/>
              <a:gd name="T105" fmla="*/ 387310 h 471"/>
              <a:gd name="T106" fmla="*/ 280971 w 479"/>
              <a:gd name="T107" fmla="*/ 387310 h 471"/>
              <a:gd name="T108" fmla="*/ 280971 w 479"/>
              <a:gd name="T109" fmla="*/ 387310 h 471"/>
              <a:gd name="T110" fmla="*/ 230280 w 479"/>
              <a:gd name="T111" fmla="*/ 400414 h 471"/>
              <a:gd name="T112" fmla="*/ 217246 w 479"/>
              <a:gd name="T113" fmla="*/ 438271 h 471"/>
              <a:gd name="T114" fmla="*/ 280971 w 479"/>
              <a:gd name="T115" fmla="*/ 477585 h 471"/>
              <a:gd name="T116" fmla="*/ 333110 w 479"/>
              <a:gd name="T117" fmla="*/ 426623 h 471"/>
              <a:gd name="T118" fmla="*/ 280971 w 479"/>
              <a:gd name="T119" fmla="*/ 387310 h 47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79" h="471">
                <a:moveTo>
                  <a:pt x="212" y="169"/>
                </a:moveTo>
                <a:lnTo>
                  <a:pt x="212" y="169"/>
                </a:lnTo>
                <a:cubicBezTo>
                  <a:pt x="212" y="142"/>
                  <a:pt x="203" y="142"/>
                  <a:pt x="185" y="142"/>
                </a:cubicBezTo>
                <a:cubicBezTo>
                  <a:pt x="185" y="142"/>
                  <a:pt x="185" y="142"/>
                  <a:pt x="177" y="142"/>
                </a:cubicBezTo>
                <a:cubicBezTo>
                  <a:pt x="177" y="142"/>
                  <a:pt x="168" y="151"/>
                  <a:pt x="168" y="160"/>
                </a:cubicBezTo>
                <a:cubicBezTo>
                  <a:pt x="159" y="160"/>
                  <a:pt x="159" y="169"/>
                  <a:pt x="168" y="187"/>
                </a:cubicBezTo>
                <a:cubicBezTo>
                  <a:pt x="168" y="195"/>
                  <a:pt x="185" y="213"/>
                  <a:pt x="194" y="213"/>
                </a:cubicBezTo>
                <a:cubicBezTo>
                  <a:pt x="194" y="213"/>
                  <a:pt x="194" y="213"/>
                  <a:pt x="203" y="213"/>
                </a:cubicBezTo>
                <a:cubicBezTo>
                  <a:pt x="212" y="204"/>
                  <a:pt x="221" y="187"/>
                  <a:pt x="212" y="169"/>
                </a:cubicBez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38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21" y="338"/>
                </a:moveTo>
                <a:lnTo>
                  <a:pt x="221" y="338"/>
                </a:lnTo>
                <a:cubicBezTo>
                  <a:pt x="212" y="346"/>
                  <a:pt x="194" y="346"/>
                  <a:pt x="185" y="346"/>
                </a:cubicBezTo>
                <a:cubicBezTo>
                  <a:pt x="177" y="346"/>
                  <a:pt x="124" y="346"/>
                  <a:pt x="124" y="301"/>
                </a:cubicBezTo>
                <a:cubicBezTo>
                  <a:pt x="124" y="257"/>
                  <a:pt x="177" y="248"/>
                  <a:pt x="194" y="248"/>
                </a:cubicBezTo>
                <a:cubicBezTo>
                  <a:pt x="185" y="240"/>
                  <a:pt x="185" y="231"/>
                  <a:pt x="185" y="231"/>
                </a:cubicBezTo>
                <a:cubicBezTo>
                  <a:pt x="177" y="231"/>
                  <a:pt x="168" y="222"/>
                  <a:pt x="159" y="222"/>
                </a:cubicBezTo>
                <a:cubicBezTo>
                  <a:pt x="141" y="213"/>
                  <a:pt x="141" y="195"/>
                  <a:pt x="141" y="178"/>
                </a:cubicBezTo>
                <a:cubicBezTo>
                  <a:pt x="141" y="125"/>
                  <a:pt x="194" y="125"/>
                  <a:pt x="194" y="125"/>
                </a:cubicBezTo>
                <a:cubicBezTo>
                  <a:pt x="256" y="125"/>
                  <a:pt x="256" y="125"/>
                  <a:pt x="256" y="125"/>
                </a:cubicBezTo>
                <a:cubicBezTo>
                  <a:pt x="256" y="134"/>
                  <a:pt x="238" y="134"/>
                  <a:pt x="238" y="134"/>
                </a:cubicBezTo>
                <a:cubicBezTo>
                  <a:pt x="230" y="134"/>
                  <a:pt x="230" y="134"/>
                  <a:pt x="221" y="134"/>
                </a:cubicBezTo>
                <a:cubicBezTo>
                  <a:pt x="238" y="142"/>
                  <a:pt x="238" y="160"/>
                  <a:pt x="238" y="178"/>
                </a:cubicBezTo>
                <a:cubicBezTo>
                  <a:pt x="238" y="195"/>
                  <a:pt x="230" y="204"/>
                  <a:pt x="230" y="213"/>
                </a:cubicBezTo>
                <a:cubicBezTo>
                  <a:pt x="221" y="222"/>
                  <a:pt x="212" y="222"/>
                  <a:pt x="212" y="231"/>
                </a:cubicBezTo>
                <a:cubicBezTo>
                  <a:pt x="212" y="231"/>
                  <a:pt x="221" y="240"/>
                  <a:pt x="230" y="240"/>
                </a:cubicBezTo>
                <a:cubicBezTo>
                  <a:pt x="238" y="248"/>
                  <a:pt x="256" y="266"/>
                  <a:pt x="256" y="284"/>
                </a:cubicBezTo>
                <a:cubicBezTo>
                  <a:pt x="256" y="310"/>
                  <a:pt x="247" y="328"/>
                  <a:pt x="221" y="338"/>
                </a:cubicBezTo>
                <a:close/>
                <a:moveTo>
                  <a:pt x="354" y="231"/>
                </a:moveTo>
                <a:lnTo>
                  <a:pt x="354" y="231"/>
                </a:lnTo>
                <a:cubicBezTo>
                  <a:pt x="310" y="231"/>
                  <a:pt x="310" y="231"/>
                  <a:pt x="310" y="231"/>
                </a:cubicBezTo>
                <a:cubicBezTo>
                  <a:pt x="310" y="275"/>
                  <a:pt x="310" y="275"/>
                  <a:pt x="310" y="275"/>
                </a:cubicBezTo>
                <a:cubicBezTo>
                  <a:pt x="291" y="275"/>
                  <a:pt x="291" y="275"/>
                  <a:pt x="291" y="275"/>
                </a:cubicBezTo>
                <a:cubicBezTo>
                  <a:pt x="291" y="231"/>
                  <a:pt x="291" y="231"/>
                  <a:pt x="291" y="231"/>
                </a:cubicBezTo>
                <a:cubicBezTo>
                  <a:pt x="256" y="231"/>
                  <a:pt x="256" y="231"/>
                  <a:pt x="256" y="231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91" y="213"/>
                  <a:pt x="291" y="213"/>
                  <a:pt x="291" y="213"/>
                </a:cubicBezTo>
                <a:cubicBezTo>
                  <a:pt x="291" y="169"/>
                  <a:pt x="291" y="169"/>
                  <a:pt x="291" y="169"/>
                </a:cubicBezTo>
                <a:cubicBezTo>
                  <a:pt x="310" y="169"/>
                  <a:pt x="310" y="169"/>
                  <a:pt x="310" y="169"/>
                </a:cubicBezTo>
                <a:cubicBezTo>
                  <a:pt x="310" y="213"/>
                  <a:pt x="310" y="213"/>
                  <a:pt x="310" y="213"/>
                </a:cubicBezTo>
                <a:cubicBezTo>
                  <a:pt x="354" y="213"/>
                  <a:pt x="354" y="213"/>
                  <a:pt x="354" y="213"/>
                </a:cubicBezTo>
                <a:lnTo>
                  <a:pt x="354" y="231"/>
                </a:lnTo>
                <a:close/>
                <a:moveTo>
                  <a:pt x="194" y="266"/>
                </a:moveTo>
                <a:lnTo>
                  <a:pt x="194" y="266"/>
                </a:lnTo>
                <a:cubicBezTo>
                  <a:pt x="177" y="266"/>
                  <a:pt x="168" y="266"/>
                  <a:pt x="159" y="275"/>
                </a:cubicBezTo>
                <a:cubicBezTo>
                  <a:pt x="159" y="284"/>
                  <a:pt x="150" y="293"/>
                  <a:pt x="150" y="301"/>
                </a:cubicBezTo>
                <a:cubicBezTo>
                  <a:pt x="150" y="319"/>
                  <a:pt x="168" y="328"/>
                  <a:pt x="194" y="328"/>
                </a:cubicBezTo>
                <a:cubicBezTo>
                  <a:pt x="221" y="319"/>
                  <a:pt x="230" y="310"/>
                  <a:pt x="230" y="293"/>
                </a:cubicBezTo>
                <a:cubicBezTo>
                  <a:pt x="230" y="275"/>
                  <a:pt x="212" y="266"/>
                  <a:pt x="194" y="26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49" name="Freeform 79"/>
          <p:cNvSpPr>
            <a:spLocks noChangeArrowheads="1"/>
          </p:cNvSpPr>
          <p:nvPr/>
        </p:nvSpPr>
        <p:spPr bwMode="auto">
          <a:xfrm>
            <a:off x="7248128" y="4028848"/>
            <a:ext cx="377619" cy="373297"/>
          </a:xfrm>
          <a:custGeom>
            <a:avLst/>
            <a:gdLst>
              <a:gd name="T0" fmla="*/ 347593 w 479"/>
              <a:gd name="T1" fmla="*/ 0 h 471"/>
              <a:gd name="T2" fmla="*/ 347593 w 479"/>
              <a:gd name="T3" fmla="*/ 0 h 471"/>
              <a:gd name="T4" fmla="*/ 0 w 479"/>
              <a:gd name="T5" fmla="*/ 336348 h 471"/>
              <a:gd name="T6" fmla="*/ 347593 w 479"/>
              <a:gd name="T7" fmla="*/ 684344 h 471"/>
              <a:gd name="T8" fmla="*/ 692290 w 479"/>
              <a:gd name="T9" fmla="*/ 336348 h 471"/>
              <a:gd name="T10" fmla="*/ 347593 w 479"/>
              <a:gd name="T11" fmla="*/ 0 h 471"/>
              <a:gd name="T12" fmla="*/ 424353 w 479"/>
              <a:gd name="T13" fmla="*/ 232968 h 471"/>
              <a:gd name="T14" fmla="*/ 424353 w 479"/>
              <a:gd name="T15" fmla="*/ 232968 h 471"/>
              <a:gd name="T16" fmla="*/ 372214 w 479"/>
              <a:gd name="T17" fmla="*/ 232968 h 471"/>
              <a:gd name="T18" fmla="*/ 360628 w 479"/>
              <a:gd name="T19" fmla="*/ 259177 h 471"/>
              <a:gd name="T20" fmla="*/ 360628 w 479"/>
              <a:gd name="T21" fmla="*/ 283930 h 471"/>
              <a:gd name="T22" fmla="*/ 424353 w 479"/>
              <a:gd name="T23" fmla="*/ 283930 h 471"/>
              <a:gd name="T24" fmla="*/ 424353 w 479"/>
              <a:gd name="T25" fmla="*/ 349452 h 471"/>
              <a:gd name="T26" fmla="*/ 360628 w 479"/>
              <a:gd name="T27" fmla="*/ 349452 h 471"/>
              <a:gd name="T28" fmla="*/ 360628 w 479"/>
              <a:gd name="T29" fmla="*/ 503794 h 471"/>
              <a:gd name="T30" fmla="*/ 308489 w 479"/>
              <a:gd name="T31" fmla="*/ 503794 h 471"/>
              <a:gd name="T32" fmla="*/ 308489 w 479"/>
              <a:gd name="T33" fmla="*/ 349452 h 471"/>
              <a:gd name="T34" fmla="*/ 244764 w 479"/>
              <a:gd name="T35" fmla="*/ 349452 h 471"/>
              <a:gd name="T36" fmla="*/ 244764 w 479"/>
              <a:gd name="T37" fmla="*/ 283930 h 471"/>
              <a:gd name="T38" fmla="*/ 308489 w 479"/>
              <a:gd name="T39" fmla="*/ 283930 h 471"/>
              <a:gd name="T40" fmla="*/ 308489 w 479"/>
              <a:gd name="T41" fmla="*/ 259177 h 471"/>
              <a:gd name="T42" fmla="*/ 372214 w 479"/>
              <a:gd name="T43" fmla="*/ 182006 h 471"/>
              <a:gd name="T44" fmla="*/ 424353 w 479"/>
              <a:gd name="T45" fmla="*/ 182006 h 471"/>
              <a:gd name="T46" fmla="*/ 424353 w 479"/>
              <a:gd name="T47" fmla="*/ 232968 h 47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40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293" y="160"/>
                </a:moveTo>
                <a:lnTo>
                  <a:pt x="293" y="160"/>
                </a:lnTo>
                <a:cubicBezTo>
                  <a:pt x="257" y="160"/>
                  <a:pt x="257" y="160"/>
                  <a:pt x="257" y="160"/>
                </a:cubicBezTo>
                <a:cubicBezTo>
                  <a:pt x="257" y="160"/>
                  <a:pt x="249" y="169"/>
                  <a:pt x="249" y="178"/>
                </a:cubicBezTo>
                <a:cubicBezTo>
                  <a:pt x="249" y="195"/>
                  <a:pt x="249" y="195"/>
                  <a:pt x="249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49" y="240"/>
                  <a:pt x="249" y="240"/>
                  <a:pt x="249" y="240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13" y="346"/>
                  <a:pt x="213" y="346"/>
                  <a:pt x="213" y="346"/>
                </a:cubicBezTo>
                <a:cubicBezTo>
                  <a:pt x="213" y="240"/>
                  <a:pt x="213" y="240"/>
                  <a:pt x="213" y="240"/>
                </a:cubicBezTo>
                <a:cubicBezTo>
                  <a:pt x="169" y="240"/>
                  <a:pt x="169" y="240"/>
                  <a:pt x="169" y="240"/>
                </a:cubicBezTo>
                <a:cubicBezTo>
                  <a:pt x="169" y="195"/>
                  <a:pt x="169" y="195"/>
                  <a:pt x="169" y="195"/>
                </a:cubicBezTo>
                <a:cubicBezTo>
                  <a:pt x="213" y="195"/>
                  <a:pt x="213" y="195"/>
                  <a:pt x="213" y="195"/>
                </a:cubicBezTo>
                <a:cubicBezTo>
                  <a:pt x="213" y="178"/>
                  <a:pt x="213" y="178"/>
                  <a:pt x="213" y="178"/>
                </a:cubicBezTo>
                <a:cubicBezTo>
                  <a:pt x="213" y="151"/>
                  <a:pt x="230" y="125"/>
                  <a:pt x="257" y="125"/>
                </a:cubicBezTo>
                <a:cubicBezTo>
                  <a:pt x="293" y="125"/>
                  <a:pt x="293" y="125"/>
                  <a:pt x="293" y="125"/>
                </a:cubicBezTo>
                <a:lnTo>
                  <a:pt x="293" y="16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50" name="Freeform 80"/>
          <p:cNvSpPr>
            <a:spLocks noChangeArrowheads="1"/>
          </p:cNvSpPr>
          <p:nvPr/>
        </p:nvSpPr>
        <p:spPr bwMode="auto">
          <a:xfrm>
            <a:off x="7920203" y="4790335"/>
            <a:ext cx="349967" cy="343051"/>
          </a:xfrm>
          <a:custGeom>
            <a:avLst/>
            <a:gdLst>
              <a:gd name="T0" fmla="*/ 320021 w 444"/>
              <a:gd name="T1" fmla="*/ 0 h 435"/>
              <a:gd name="T2" fmla="*/ 320021 w 444"/>
              <a:gd name="T3" fmla="*/ 0 h 435"/>
              <a:gd name="T4" fmla="*/ 0 w 444"/>
              <a:gd name="T5" fmla="*/ 307150 h 435"/>
              <a:gd name="T6" fmla="*/ 89780 w 444"/>
              <a:gd name="T7" fmla="*/ 525922 h 435"/>
              <a:gd name="T8" fmla="*/ 282371 w 444"/>
              <a:gd name="T9" fmla="*/ 447686 h 435"/>
              <a:gd name="T10" fmla="*/ 501028 w 444"/>
              <a:gd name="T11" fmla="*/ 576631 h 435"/>
              <a:gd name="T12" fmla="*/ 641490 w 444"/>
              <a:gd name="T13" fmla="*/ 307150 h 435"/>
              <a:gd name="T14" fmla="*/ 320021 w 444"/>
              <a:gd name="T15" fmla="*/ 0 h 435"/>
              <a:gd name="T16" fmla="*/ 474963 w 444"/>
              <a:gd name="T17" fmla="*/ 423056 h 435"/>
              <a:gd name="T18" fmla="*/ 474963 w 444"/>
              <a:gd name="T19" fmla="*/ 423056 h 435"/>
              <a:gd name="T20" fmla="*/ 450346 w 444"/>
              <a:gd name="T21" fmla="*/ 436095 h 435"/>
              <a:gd name="T22" fmla="*/ 179559 w 444"/>
              <a:gd name="T23" fmla="*/ 396977 h 435"/>
              <a:gd name="T24" fmla="*/ 154942 w 444"/>
              <a:gd name="T25" fmla="*/ 383937 h 435"/>
              <a:gd name="T26" fmla="*/ 166527 w 444"/>
              <a:gd name="T27" fmla="*/ 359308 h 435"/>
              <a:gd name="T28" fmla="*/ 474963 w 444"/>
              <a:gd name="T29" fmla="*/ 396977 h 435"/>
              <a:gd name="T30" fmla="*/ 474963 w 444"/>
              <a:gd name="T31" fmla="*/ 423056 h 435"/>
              <a:gd name="T32" fmla="*/ 514061 w 444"/>
              <a:gd name="T33" fmla="*/ 333229 h 435"/>
              <a:gd name="T34" fmla="*/ 514061 w 444"/>
              <a:gd name="T35" fmla="*/ 333229 h 435"/>
              <a:gd name="T36" fmla="*/ 487996 w 444"/>
              <a:gd name="T37" fmla="*/ 346268 h 435"/>
              <a:gd name="T38" fmla="*/ 166527 w 444"/>
              <a:gd name="T39" fmla="*/ 307150 h 435"/>
              <a:gd name="T40" fmla="*/ 141910 w 444"/>
              <a:gd name="T41" fmla="*/ 294111 h 435"/>
              <a:gd name="T42" fmla="*/ 154942 w 444"/>
              <a:gd name="T43" fmla="*/ 256441 h 435"/>
              <a:gd name="T44" fmla="*/ 501028 w 444"/>
              <a:gd name="T45" fmla="*/ 307150 h 435"/>
              <a:gd name="T46" fmla="*/ 514061 w 444"/>
              <a:gd name="T47" fmla="*/ 333229 h 435"/>
              <a:gd name="T48" fmla="*/ 514061 w 444"/>
              <a:gd name="T49" fmla="*/ 243402 h 435"/>
              <a:gd name="T50" fmla="*/ 514061 w 444"/>
              <a:gd name="T51" fmla="*/ 243402 h 435"/>
              <a:gd name="T52" fmla="*/ 154942 w 444"/>
              <a:gd name="T53" fmla="*/ 204284 h 435"/>
              <a:gd name="T54" fmla="*/ 115845 w 444"/>
              <a:gd name="T55" fmla="*/ 191244 h 435"/>
              <a:gd name="T56" fmla="*/ 141910 w 444"/>
              <a:gd name="T57" fmla="*/ 153575 h 435"/>
              <a:gd name="T58" fmla="*/ 551710 w 444"/>
              <a:gd name="T59" fmla="*/ 191244 h 435"/>
              <a:gd name="T60" fmla="*/ 551710 w 444"/>
              <a:gd name="T61" fmla="*/ 230362 h 435"/>
              <a:gd name="T62" fmla="*/ 514061 w 444"/>
              <a:gd name="T63" fmla="*/ 243402 h 435"/>
              <a:gd name="T64" fmla="*/ 282371 w 444"/>
              <a:gd name="T65" fmla="*/ 538961 h 435"/>
              <a:gd name="T66" fmla="*/ 282371 w 444"/>
              <a:gd name="T67" fmla="*/ 538961 h 435"/>
              <a:gd name="T68" fmla="*/ 166527 w 444"/>
              <a:gd name="T69" fmla="*/ 589670 h 435"/>
              <a:gd name="T70" fmla="*/ 320021 w 444"/>
              <a:gd name="T71" fmla="*/ 628788 h 435"/>
              <a:gd name="T72" fmla="*/ 396768 w 444"/>
              <a:gd name="T73" fmla="*/ 615749 h 435"/>
              <a:gd name="T74" fmla="*/ 282371 w 444"/>
              <a:gd name="T75" fmla="*/ 538961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44" h="435">
                <a:moveTo>
                  <a:pt x="221" y="0"/>
                </a:moveTo>
                <a:lnTo>
                  <a:pt x="221" y="0"/>
                </a:lnTo>
                <a:cubicBezTo>
                  <a:pt x="98" y="0"/>
                  <a:pt x="0" y="97"/>
                  <a:pt x="0" y="212"/>
                </a:cubicBezTo>
                <a:cubicBezTo>
                  <a:pt x="0" y="274"/>
                  <a:pt x="27" y="319"/>
                  <a:pt x="62" y="363"/>
                </a:cubicBezTo>
                <a:cubicBezTo>
                  <a:pt x="89" y="328"/>
                  <a:pt x="142" y="309"/>
                  <a:pt x="195" y="309"/>
                </a:cubicBezTo>
                <a:cubicBezTo>
                  <a:pt x="258" y="309"/>
                  <a:pt x="319" y="345"/>
                  <a:pt x="346" y="398"/>
                </a:cubicBezTo>
                <a:cubicBezTo>
                  <a:pt x="408" y="354"/>
                  <a:pt x="443" y="292"/>
                  <a:pt x="443" y="212"/>
                </a:cubicBezTo>
                <a:cubicBezTo>
                  <a:pt x="443" y="97"/>
                  <a:pt x="346" y="0"/>
                  <a:pt x="221" y="0"/>
                </a:cubicBezTo>
                <a:close/>
                <a:moveTo>
                  <a:pt x="328" y="292"/>
                </a:moveTo>
                <a:lnTo>
                  <a:pt x="328" y="292"/>
                </a:lnTo>
                <a:cubicBezTo>
                  <a:pt x="328" y="301"/>
                  <a:pt x="319" y="301"/>
                  <a:pt x="311" y="301"/>
                </a:cubicBezTo>
                <a:cubicBezTo>
                  <a:pt x="258" y="265"/>
                  <a:pt x="195" y="256"/>
                  <a:pt x="124" y="274"/>
                </a:cubicBezTo>
                <a:cubicBezTo>
                  <a:pt x="115" y="284"/>
                  <a:pt x="107" y="274"/>
                  <a:pt x="107" y="265"/>
                </a:cubicBezTo>
                <a:cubicBezTo>
                  <a:pt x="107" y="256"/>
                  <a:pt x="107" y="256"/>
                  <a:pt x="115" y="248"/>
                </a:cubicBezTo>
                <a:cubicBezTo>
                  <a:pt x="195" y="230"/>
                  <a:pt x="266" y="239"/>
                  <a:pt x="328" y="274"/>
                </a:cubicBezTo>
                <a:cubicBezTo>
                  <a:pt x="328" y="284"/>
                  <a:pt x="337" y="284"/>
                  <a:pt x="328" y="292"/>
                </a:cubicBezTo>
                <a:close/>
                <a:moveTo>
                  <a:pt x="355" y="230"/>
                </a:moveTo>
                <a:lnTo>
                  <a:pt x="355" y="230"/>
                </a:lnTo>
                <a:cubicBezTo>
                  <a:pt x="355" y="239"/>
                  <a:pt x="337" y="239"/>
                  <a:pt x="337" y="239"/>
                </a:cubicBezTo>
                <a:cubicBezTo>
                  <a:pt x="274" y="203"/>
                  <a:pt x="186" y="194"/>
                  <a:pt x="115" y="212"/>
                </a:cubicBezTo>
                <a:cubicBezTo>
                  <a:pt x="107" y="212"/>
                  <a:pt x="98" y="212"/>
                  <a:pt x="98" y="203"/>
                </a:cubicBezTo>
                <a:cubicBezTo>
                  <a:pt x="98" y="194"/>
                  <a:pt x="98" y="186"/>
                  <a:pt x="107" y="177"/>
                </a:cubicBezTo>
                <a:cubicBezTo>
                  <a:pt x="186" y="159"/>
                  <a:pt x="283" y="168"/>
                  <a:pt x="346" y="212"/>
                </a:cubicBezTo>
                <a:cubicBezTo>
                  <a:pt x="355" y="212"/>
                  <a:pt x="364" y="221"/>
                  <a:pt x="355" y="230"/>
                </a:cubicBezTo>
                <a:close/>
                <a:moveTo>
                  <a:pt x="355" y="168"/>
                </a:moveTo>
                <a:lnTo>
                  <a:pt x="355" y="168"/>
                </a:lnTo>
                <a:cubicBezTo>
                  <a:pt x="293" y="124"/>
                  <a:pt x="177" y="124"/>
                  <a:pt x="107" y="141"/>
                </a:cubicBezTo>
                <a:cubicBezTo>
                  <a:pt x="98" y="150"/>
                  <a:pt x="89" y="141"/>
                  <a:pt x="80" y="132"/>
                </a:cubicBezTo>
                <a:cubicBezTo>
                  <a:pt x="80" y="115"/>
                  <a:pt x="89" y="106"/>
                  <a:pt x="98" y="106"/>
                </a:cubicBezTo>
                <a:cubicBezTo>
                  <a:pt x="168" y="79"/>
                  <a:pt x="302" y="88"/>
                  <a:pt x="381" y="132"/>
                </a:cubicBezTo>
                <a:cubicBezTo>
                  <a:pt x="390" y="141"/>
                  <a:pt x="390" y="150"/>
                  <a:pt x="381" y="159"/>
                </a:cubicBezTo>
                <a:cubicBezTo>
                  <a:pt x="381" y="168"/>
                  <a:pt x="364" y="177"/>
                  <a:pt x="355" y="168"/>
                </a:cubicBezTo>
                <a:close/>
                <a:moveTo>
                  <a:pt x="195" y="372"/>
                </a:moveTo>
                <a:lnTo>
                  <a:pt x="195" y="372"/>
                </a:lnTo>
                <a:cubicBezTo>
                  <a:pt x="160" y="372"/>
                  <a:pt x="133" y="381"/>
                  <a:pt x="115" y="407"/>
                </a:cubicBezTo>
                <a:cubicBezTo>
                  <a:pt x="151" y="425"/>
                  <a:pt x="186" y="434"/>
                  <a:pt x="221" y="434"/>
                </a:cubicBezTo>
                <a:cubicBezTo>
                  <a:pt x="239" y="434"/>
                  <a:pt x="258" y="434"/>
                  <a:pt x="274" y="425"/>
                </a:cubicBezTo>
                <a:cubicBezTo>
                  <a:pt x="258" y="390"/>
                  <a:pt x="230" y="372"/>
                  <a:pt x="195" y="37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51" name="Freeform 81"/>
          <p:cNvSpPr>
            <a:spLocks noChangeArrowheads="1"/>
          </p:cNvSpPr>
          <p:nvPr/>
        </p:nvSpPr>
        <p:spPr bwMode="auto">
          <a:xfrm>
            <a:off x="8557819" y="4776351"/>
            <a:ext cx="377619" cy="370703"/>
          </a:xfrm>
          <a:custGeom>
            <a:avLst/>
            <a:gdLst>
              <a:gd name="T0" fmla="*/ 346145 w 479"/>
              <a:gd name="T1" fmla="*/ 0 h 471"/>
              <a:gd name="T2" fmla="*/ 346145 w 479"/>
              <a:gd name="T3" fmla="*/ 0 h 471"/>
              <a:gd name="T4" fmla="*/ 0 w 479"/>
              <a:gd name="T5" fmla="*/ 334012 h 471"/>
              <a:gd name="T6" fmla="*/ 89795 w 479"/>
              <a:gd name="T7" fmla="*/ 565362 h 471"/>
              <a:gd name="T8" fmla="*/ 295454 w 479"/>
              <a:gd name="T9" fmla="*/ 488727 h 471"/>
              <a:gd name="T10" fmla="*/ 538769 w 479"/>
              <a:gd name="T11" fmla="*/ 628983 h 471"/>
              <a:gd name="T12" fmla="*/ 692290 w 479"/>
              <a:gd name="T13" fmla="*/ 334012 h 471"/>
              <a:gd name="T14" fmla="*/ 346145 w 479"/>
              <a:gd name="T15" fmla="*/ 0 h 471"/>
              <a:gd name="T16" fmla="*/ 512700 w 479"/>
              <a:gd name="T17" fmla="*/ 462700 h 471"/>
              <a:gd name="T18" fmla="*/ 512700 w 479"/>
              <a:gd name="T19" fmla="*/ 462700 h 471"/>
              <a:gd name="T20" fmla="*/ 488079 w 479"/>
              <a:gd name="T21" fmla="*/ 474268 h 471"/>
              <a:gd name="T22" fmla="*/ 192625 w 479"/>
              <a:gd name="T23" fmla="*/ 438119 h 471"/>
              <a:gd name="T24" fmla="*/ 166555 w 479"/>
              <a:gd name="T25" fmla="*/ 423660 h 471"/>
              <a:gd name="T26" fmla="*/ 179590 w 479"/>
              <a:gd name="T27" fmla="*/ 397633 h 471"/>
              <a:gd name="T28" fmla="*/ 512700 w 479"/>
              <a:gd name="T29" fmla="*/ 438119 h 471"/>
              <a:gd name="T30" fmla="*/ 512700 w 479"/>
              <a:gd name="T31" fmla="*/ 462700 h 471"/>
              <a:gd name="T32" fmla="*/ 551804 w 479"/>
              <a:gd name="T33" fmla="*/ 360039 h 471"/>
              <a:gd name="T34" fmla="*/ 551804 w 479"/>
              <a:gd name="T35" fmla="*/ 360039 h 471"/>
              <a:gd name="T36" fmla="*/ 525735 w 479"/>
              <a:gd name="T37" fmla="*/ 373052 h 471"/>
              <a:gd name="T38" fmla="*/ 179590 w 479"/>
              <a:gd name="T39" fmla="*/ 334012 h 471"/>
              <a:gd name="T40" fmla="*/ 153520 w 479"/>
              <a:gd name="T41" fmla="*/ 320998 h 471"/>
              <a:gd name="T42" fmla="*/ 166555 w 479"/>
              <a:gd name="T43" fmla="*/ 283404 h 471"/>
              <a:gd name="T44" fmla="*/ 551804 w 479"/>
              <a:gd name="T45" fmla="*/ 334012 h 471"/>
              <a:gd name="T46" fmla="*/ 551804 w 479"/>
              <a:gd name="T47" fmla="*/ 360039 h 471"/>
              <a:gd name="T48" fmla="*/ 564839 w 479"/>
              <a:gd name="T49" fmla="*/ 257377 h 471"/>
              <a:gd name="T50" fmla="*/ 564839 w 479"/>
              <a:gd name="T51" fmla="*/ 257377 h 471"/>
              <a:gd name="T52" fmla="*/ 166555 w 479"/>
              <a:gd name="T53" fmla="*/ 218337 h 471"/>
              <a:gd name="T54" fmla="*/ 127451 w 479"/>
              <a:gd name="T55" fmla="*/ 206769 h 471"/>
              <a:gd name="T56" fmla="*/ 153520 w 479"/>
              <a:gd name="T57" fmla="*/ 167729 h 471"/>
              <a:gd name="T58" fmla="*/ 589460 w 479"/>
              <a:gd name="T59" fmla="*/ 206769 h 471"/>
              <a:gd name="T60" fmla="*/ 602495 w 479"/>
              <a:gd name="T61" fmla="*/ 257377 h 471"/>
              <a:gd name="T62" fmla="*/ 564839 w 479"/>
              <a:gd name="T63" fmla="*/ 257377 h 471"/>
              <a:gd name="T64" fmla="*/ 295454 w 479"/>
              <a:gd name="T65" fmla="*/ 591389 h 471"/>
              <a:gd name="T66" fmla="*/ 295454 w 479"/>
              <a:gd name="T67" fmla="*/ 591389 h 471"/>
              <a:gd name="T68" fmla="*/ 179590 w 479"/>
              <a:gd name="T69" fmla="*/ 641997 h 471"/>
              <a:gd name="T70" fmla="*/ 346145 w 479"/>
              <a:gd name="T71" fmla="*/ 679591 h 471"/>
              <a:gd name="T72" fmla="*/ 435940 w 479"/>
              <a:gd name="T73" fmla="*/ 668024 h 471"/>
              <a:gd name="T74" fmla="*/ 295454 w 479"/>
              <a:gd name="T75" fmla="*/ 591389 h 47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79" h="471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293"/>
                  <a:pt x="27" y="347"/>
                  <a:pt x="62" y="391"/>
                </a:cubicBezTo>
                <a:cubicBezTo>
                  <a:pt x="97" y="356"/>
                  <a:pt x="150" y="338"/>
                  <a:pt x="204" y="338"/>
                </a:cubicBezTo>
                <a:cubicBezTo>
                  <a:pt x="284" y="338"/>
                  <a:pt x="346" y="373"/>
                  <a:pt x="372" y="435"/>
                </a:cubicBezTo>
                <a:cubicBezTo>
                  <a:pt x="434" y="391"/>
                  <a:pt x="478" y="320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354" y="320"/>
                </a:moveTo>
                <a:lnTo>
                  <a:pt x="354" y="320"/>
                </a:lnTo>
                <a:cubicBezTo>
                  <a:pt x="354" y="328"/>
                  <a:pt x="346" y="328"/>
                  <a:pt x="337" y="328"/>
                </a:cubicBezTo>
                <a:cubicBezTo>
                  <a:pt x="284" y="293"/>
                  <a:pt x="212" y="284"/>
                  <a:pt x="133" y="303"/>
                </a:cubicBezTo>
                <a:cubicBezTo>
                  <a:pt x="124" y="303"/>
                  <a:pt x="115" y="303"/>
                  <a:pt x="115" y="293"/>
                </a:cubicBezTo>
                <a:cubicBezTo>
                  <a:pt x="115" y="284"/>
                  <a:pt x="115" y="275"/>
                  <a:pt x="124" y="275"/>
                </a:cubicBezTo>
                <a:cubicBezTo>
                  <a:pt x="212" y="249"/>
                  <a:pt x="293" y="258"/>
                  <a:pt x="354" y="303"/>
                </a:cubicBezTo>
                <a:cubicBezTo>
                  <a:pt x="354" y="303"/>
                  <a:pt x="363" y="311"/>
                  <a:pt x="354" y="320"/>
                </a:cubicBezTo>
                <a:close/>
                <a:moveTo>
                  <a:pt x="381" y="249"/>
                </a:moveTo>
                <a:lnTo>
                  <a:pt x="381" y="249"/>
                </a:lnTo>
                <a:cubicBezTo>
                  <a:pt x="381" y="258"/>
                  <a:pt x="372" y="267"/>
                  <a:pt x="363" y="258"/>
                </a:cubicBezTo>
                <a:cubicBezTo>
                  <a:pt x="301" y="222"/>
                  <a:pt x="204" y="205"/>
                  <a:pt x="124" y="231"/>
                </a:cubicBezTo>
                <a:cubicBezTo>
                  <a:pt x="115" y="231"/>
                  <a:pt x="106" y="231"/>
                  <a:pt x="106" y="222"/>
                </a:cubicBezTo>
                <a:cubicBezTo>
                  <a:pt x="97" y="205"/>
                  <a:pt x="106" y="196"/>
                  <a:pt x="115" y="196"/>
                </a:cubicBezTo>
                <a:cubicBezTo>
                  <a:pt x="204" y="169"/>
                  <a:pt x="310" y="187"/>
                  <a:pt x="381" y="231"/>
                </a:cubicBezTo>
                <a:cubicBezTo>
                  <a:pt x="390" y="231"/>
                  <a:pt x="390" y="240"/>
                  <a:pt x="381" y="249"/>
                </a:cubicBezTo>
                <a:close/>
                <a:moveTo>
                  <a:pt x="390" y="178"/>
                </a:moveTo>
                <a:lnTo>
                  <a:pt x="390" y="178"/>
                </a:lnTo>
                <a:cubicBezTo>
                  <a:pt x="310" y="134"/>
                  <a:pt x="186" y="134"/>
                  <a:pt x="115" y="151"/>
                </a:cubicBezTo>
                <a:cubicBezTo>
                  <a:pt x="106" y="160"/>
                  <a:pt x="88" y="151"/>
                  <a:pt x="88" y="143"/>
                </a:cubicBezTo>
                <a:cubicBezTo>
                  <a:pt x="80" y="125"/>
                  <a:pt x="88" y="116"/>
                  <a:pt x="106" y="116"/>
                </a:cubicBezTo>
                <a:cubicBezTo>
                  <a:pt x="186" y="90"/>
                  <a:pt x="319" y="90"/>
                  <a:pt x="407" y="143"/>
                </a:cubicBezTo>
                <a:cubicBezTo>
                  <a:pt x="416" y="151"/>
                  <a:pt x="425" y="160"/>
                  <a:pt x="416" y="178"/>
                </a:cubicBezTo>
                <a:cubicBezTo>
                  <a:pt x="407" y="187"/>
                  <a:pt x="399" y="187"/>
                  <a:pt x="390" y="178"/>
                </a:cubicBezTo>
                <a:close/>
                <a:moveTo>
                  <a:pt x="204" y="409"/>
                </a:moveTo>
                <a:lnTo>
                  <a:pt x="204" y="409"/>
                </a:lnTo>
                <a:cubicBezTo>
                  <a:pt x="177" y="409"/>
                  <a:pt x="141" y="417"/>
                  <a:pt x="124" y="444"/>
                </a:cubicBezTo>
                <a:cubicBezTo>
                  <a:pt x="159" y="462"/>
                  <a:pt x="194" y="470"/>
                  <a:pt x="239" y="470"/>
                </a:cubicBezTo>
                <a:cubicBezTo>
                  <a:pt x="257" y="470"/>
                  <a:pt x="284" y="470"/>
                  <a:pt x="301" y="462"/>
                </a:cubicBezTo>
                <a:cubicBezTo>
                  <a:pt x="284" y="426"/>
                  <a:pt x="248" y="409"/>
                  <a:pt x="204" y="40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52" name="Freeform 82"/>
          <p:cNvSpPr>
            <a:spLocks noChangeArrowheads="1"/>
          </p:cNvSpPr>
          <p:nvPr/>
        </p:nvSpPr>
        <p:spPr bwMode="auto">
          <a:xfrm>
            <a:off x="10896534" y="4104039"/>
            <a:ext cx="336141" cy="343053"/>
          </a:xfrm>
          <a:custGeom>
            <a:avLst/>
            <a:gdLst>
              <a:gd name="T0" fmla="*/ 550855 w 426"/>
              <a:gd name="T1" fmla="*/ 128945 h 435"/>
              <a:gd name="T2" fmla="*/ 550855 w 426"/>
              <a:gd name="T3" fmla="*/ 128945 h 435"/>
              <a:gd name="T4" fmla="*/ 563902 w 426"/>
              <a:gd name="T5" fmla="*/ 192693 h 435"/>
              <a:gd name="T6" fmla="*/ 487072 w 426"/>
              <a:gd name="T7" fmla="*/ 346268 h 435"/>
              <a:gd name="T8" fmla="*/ 268180 w 426"/>
              <a:gd name="T9" fmla="*/ 411465 h 435"/>
              <a:gd name="T10" fmla="*/ 242086 w 426"/>
              <a:gd name="T11" fmla="*/ 411465 h 435"/>
              <a:gd name="T12" fmla="*/ 204396 w 426"/>
              <a:gd name="T13" fmla="*/ 436095 h 435"/>
              <a:gd name="T14" fmla="*/ 178303 w 426"/>
              <a:gd name="T15" fmla="*/ 552001 h 435"/>
              <a:gd name="T16" fmla="*/ 153660 w 426"/>
              <a:gd name="T17" fmla="*/ 578079 h 435"/>
              <a:gd name="T18" fmla="*/ 101473 w 426"/>
              <a:gd name="T19" fmla="*/ 578079 h 435"/>
              <a:gd name="T20" fmla="*/ 88427 w 426"/>
              <a:gd name="T21" fmla="*/ 591119 h 435"/>
              <a:gd name="T22" fmla="*/ 114520 w 426"/>
              <a:gd name="T23" fmla="*/ 628788 h 435"/>
              <a:gd name="T24" fmla="*/ 191350 w 426"/>
              <a:gd name="T25" fmla="*/ 628788 h 435"/>
              <a:gd name="T26" fmla="*/ 230490 w 426"/>
              <a:gd name="T27" fmla="*/ 591119 h 435"/>
              <a:gd name="T28" fmla="*/ 255133 w 426"/>
              <a:gd name="T29" fmla="*/ 475213 h 435"/>
              <a:gd name="T30" fmla="*/ 294273 w 426"/>
              <a:gd name="T31" fmla="*/ 449134 h 435"/>
              <a:gd name="T32" fmla="*/ 318916 w 426"/>
              <a:gd name="T33" fmla="*/ 449134 h 435"/>
              <a:gd name="T34" fmla="*/ 539259 w 426"/>
              <a:gd name="T35" fmla="*/ 398426 h 435"/>
              <a:gd name="T36" fmla="*/ 616088 w 426"/>
              <a:gd name="T37" fmla="*/ 243402 h 435"/>
              <a:gd name="T38" fmla="*/ 603042 w 426"/>
              <a:gd name="T39" fmla="*/ 179654 h 435"/>
              <a:gd name="T40" fmla="*/ 563902 w 426"/>
              <a:gd name="T41" fmla="*/ 128945 h 435"/>
              <a:gd name="T42" fmla="*/ 550855 w 426"/>
              <a:gd name="T43" fmla="*/ 128945 h 435"/>
              <a:gd name="T44" fmla="*/ 140613 w 426"/>
              <a:gd name="T45" fmla="*/ 501292 h 435"/>
              <a:gd name="T46" fmla="*/ 140613 w 426"/>
              <a:gd name="T47" fmla="*/ 501292 h 435"/>
              <a:gd name="T48" fmla="*/ 165257 w 426"/>
              <a:gd name="T49" fmla="*/ 385386 h 435"/>
              <a:gd name="T50" fmla="*/ 204396 w 426"/>
              <a:gd name="T51" fmla="*/ 359308 h 435"/>
              <a:gd name="T52" fmla="*/ 217443 w 426"/>
              <a:gd name="T53" fmla="*/ 359308 h 435"/>
              <a:gd name="T54" fmla="*/ 436336 w 426"/>
              <a:gd name="T55" fmla="*/ 294111 h 435"/>
              <a:gd name="T56" fmla="*/ 526212 w 426"/>
              <a:gd name="T57" fmla="*/ 153575 h 435"/>
              <a:gd name="T58" fmla="*/ 500119 w 426"/>
              <a:gd name="T59" fmla="*/ 76787 h 435"/>
              <a:gd name="T60" fmla="*/ 460979 w 426"/>
              <a:gd name="T61" fmla="*/ 39118 h 435"/>
              <a:gd name="T62" fmla="*/ 395746 w 426"/>
              <a:gd name="T63" fmla="*/ 13039 h 435"/>
              <a:gd name="T64" fmla="*/ 307319 w 426"/>
              <a:gd name="T65" fmla="*/ 0 h 435"/>
              <a:gd name="T66" fmla="*/ 140613 w 426"/>
              <a:gd name="T67" fmla="*/ 0 h 435"/>
              <a:gd name="T68" fmla="*/ 101473 w 426"/>
              <a:gd name="T69" fmla="*/ 39118 h 435"/>
              <a:gd name="T70" fmla="*/ 0 w 426"/>
              <a:gd name="T71" fmla="*/ 501292 h 435"/>
              <a:gd name="T72" fmla="*/ 24644 w 426"/>
              <a:gd name="T73" fmla="*/ 525922 h 435"/>
              <a:gd name="T74" fmla="*/ 101473 w 426"/>
              <a:gd name="T75" fmla="*/ 525922 h 435"/>
              <a:gd name="T76" fmla="*/ 140613 w 426"/>
              <a:gd name="T77" fmla="*/ 501292 h 435"/>
              <a:gd name="T78" fmla="*/ 204396 w 426"/>
              <a:gd name="T79" fmla="*/ 230362 h 435"/>
              <a:gd name="T80" fmla="*/ 204396 w 426"/>
              <a:gd name="T81" fmla="*/ 230362 h 435"/>
              <a:gd name="T82" fmla="*/ 217443 w 426"/>
              <a:gd name="T83" fmla="*/ 128945 h 435"/>
              <a:gd name="T84" fmla="*/ 255133 w 426"/>
              <a:gd name="T85" fmla="*/ 102866 h 435"/>
              <a:gd name="T86" fmla="*/ 281226 w 426"/>
              <a:gd name="T87" fmla="*/ 102866 h 435"/>
              <a:gd name="T88" fmla="*/ 345009 w 426"/>
              <a:gd name="T89" fmla="*/ 115906 h 435"/>
              <a:gd name="T90" fmla="*/ 372552 w 426"/>
              <a:gd name="T91" fmla="*/ 166614 h 435"/>
              <a:gd name="T92" fmla="*/ 331963 w 426"/>
              <a:gd name="T93" fmla="*/ 230362 h 435"/>
              <a:gd name="T94" fmla="*/ 242086 w 426"/>
              <a:gd name="T95" fmla="*/ 257890 h 435"/>
              <a:gd name="T96" fmla="*/ 217443 w 426"/>
              <a:gd name="T97" fmla="*/ 257890 h 435"/>
              <a:gd name="T98" fmla="*/ 204396 w 426"/>
              <a:gd name="T99" fmla="*/ 230362 h 43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26" h="435">
                <a:moveTo>
                  <a:pt x="380" y="89"/>
                </a:moveTo>
                <a:lnTo>
                  <a:pt x="380" y="89"/>
                </a:lnTo>
                <a:cubicBezTo>
                  <a:pt x="389" y="97"/>
                  <a:pt x="389" y="115"/>
                  <a:pt x="389" y="133"/>
                </a:cubicBezTo>
                <a:cubicBezTo>
                  <a:pt x="389" y="178"/>
                  <a:pt x="372" y="213"/>
                  <a:pt x="336" y="239"/>
                </a:cubicBezTo>
                <a:cubicBezTo>
                  <a:pt x="301" y="266"/>
                  <a:pt x="248" y="284"/>
                  <a:pt x="185" y="284"/>
                </a:cubicBezTo>
                <a:cubicBezTo>
                  <a:pt x="167" y="284"/>
                  <a:pt x="167" y="284"/>
                  <a:pt x="167" y="284"/>
                </a:cubicBezTo>
                <a:cubicBezTo>
                  <a:pt x="159" y="284"/>
                  <a:pt x="150" y="293"/>
                  <a:pt x="141" y="301"/>
                </a:cubicBezTo>
                <a:cubicBezTo>
                  <a:pt x="123" y="381"/>
                  <a:pt x="123" y="381"/>
                  <a:pt x="123" y="381"/>
                </a:cubicBezTo>
                <a:cubicBezTo>
                  <a:pt x="123" y="390"/>
                  <a:pt x="114" y="399"/>
                  <a:pt x="106" y="399"/>
                </a:cubicBezTo>
                <a:cubicBezTo>
                  <a:pt x="70" y="399"/>
                  <a:pt x="70" y="399"/>
                  <a:pt x="70" y="399"/>
                </a:cubicBezTo>
                <a:cubicBezTo>
                  <a:pt x="61" y="408"/>
                  <a:pt x="61" y="408"/>
                  <a:pt x="61" y="408"/>
                </a:cubicBezTo>
                <a:cubicBezTo>
                  <a:pt x="61" y="416"/>
                  <a:pt x="70" y="434"/>
                  <a:pt x="79" y="434"/>
                </a:cubicBezTo>
                <a:cubicBezTo>
                  <a:pt x="132" y="434"/>
                  <a:pt x="132" y="434"/>
                  <a:pt x="132" y="434"/>
                </a:cubicBezTo>
                <a:cubicBezTo>
                  <a:pt x="150" y="434"/>
                  <a:pt x="159" y="416"/>
                  <a:pt x="159" y="408"/>
                </a:cubicBezTo>
                <a:cubicBezTo>
                  <a:pt x="176" y="328"/>
                  <a:pt x="176" y="328"/>
                  <a:pt x="176" y="328"/>
                </a:cubicBezTo>
                <a:cubicBezTo>
                  <a:pt x="185" y="319"/>
                  <a:pt x="194" y="310"/>
                  <a:pt x="203" y="310"/>
                </a:cubicBezTo>
                <a:cubicBezTo>
                  <a:pt x="220" y="310"/>
                  <a:pt x="220" y="310"/>
                  <a:pt x="220" y="310"/>
                </a:cubicBezTo>
                <a:cubicBezTo>
                  <a:pt x="283" y="310"/>
                  <a:pt x="336" y="301"/>
                  <a:pt x="372" y="275"/>
                </a:cubicBezTo>
                <a:cubicBezTo>
                  <a:pt x="407" y="248"/>
                  <a:pt x="425" y="213"/>
                  <a:pt x="425" y="168"/>
                </a:cubicBezTo>
                <a:cubicBezTo>
                  <a:pt x="425" y="150"/>
                  <a:pt x="425" y="133"/>
                  <a:pt x="416" y="124"/>
                </a:cubicBezTo>
                <a:cubicBezTo>
                  <a:pt x="407" y="106"/>
                  <a:pt x="398" y="97"/>
                  <a:pt x="389" y="89"/>
                </a:cubicBezTo>
                <a:cubicBezTo>
                  <a:pt x="380" y="89"/>
                  <a:pt x="380" y="89"/>
                  <a:pt x="380" y="89"/>
                </a:cubicBezTo>
                <a:close/>
                <a:moveTo>
                  <a:pt x="97" y="346"/>
                </a:moveTo>
                <a:lnTo>
                  <a:pt x="97" y="346"/>
                </a:lnTo>
                <a:cubicBezTo>
                  <a:pt x="114" y="266"/>
                  <a:pt x="114" y="266"/>
                  <a:pt x="114" y="266"/>
                </a:cubicBezTo>
                <a:cubicBezTo>
                  <a:pt x="114" y="257"/>
                  <a:pt x="123" y="248"/>
                  <a:pt x="141" y="248"/>
                </a:cubicBezTo>
                <a:cubicBezTo>
                  <a:pt x="150" y="248"/>
                  <a:pt x="150" y="248"/>
                  <a:pt x="150" y="248"/>
                </a:cubicBezTo>
                <a:cubicBezTo>
                  <a:pt x="220" y="248"/>
                  <a:pt x="265" y="231"/>
                  <a:pt x="301" y="203"/>
                </a:cubicBezTo>
                <a:cubicBezTo>
                  <a:pt x="345" y="178"/>
                  <a:pt x="363" y="142"/>
                  <a:pt x="363" y="106"/>
                </a:cubicBezTo>
                <a:cubicBezTo>
                  <a:pt x="363" y="80"/>
                  <a:pt x="354" y="71"/>
                  <a:pt x="345" y="53"/>
                </a:cubicBezTo>
                <a:cubicBezTo>
                  <a:pt x="345" y="44"/>
                  <a:pt x="336" y="36"/>
                  <a:pt x="318" y="27"/>
                </a:cubicBezTo>
                <a:cubicBezTo>
                  <a:pt x="310" y="18"/>
                  <a:pt x="292" y="9"/>
                  <a:pt x="273" y="9"/>
                </a:cubicBezTo>
                <a:cubicBezTo>
                  <a:pt x="257" y="9"/>
                  <a:pt x="238" y="0"/>
                  <a:pt x="212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0"/>
                  <a:pt x="79" y="9"/>
                  <a:pt x="70" y="27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54"/>
                  <a:pt x="0" y="363"/>
                  <a:pt x="17" y="363"/>
                </a:cubicBezTo>
                <a:cubicBezTo>
                  <a:pt x="70" y="363"/>
                  <a:pt x="70" y="363"/>
                  <a:pt x="70" y="363"/>
                </a:cubicBezTo>
                <a:cubicBezTo>
                  <a:pt x="79" y="363"/>
                  <a:pt x="88" y="354"/>
                  <a:pt x="97" y="346"/>
                </a:cubicBezTo>
                <a:close/>
                <a:moveTo>
                  <a:pt x="141" y="159"/>
                </a:moveTo>
                <a:lnTo>
                  <a:pt x="141" y="159"/>
                </a:lnTo>
                <a:cubicBezTo>
                  <a:pt x="150" y="89"/>
                  <a:pt x="150" y="89"/>
                  <a:pt x="150" y="89"/>
                </a:cubicBezTo>
                <a:cubicBezTo>
                  <a:pt x="159" y="80"/>
                  <a:pt x="167" y="71"/>
                  <a:pt x="176" y="71"/>
                </a:cubicBezTo>
                <a:cubicBezTo>
                  <a:pt x="194" y="71"/>
                  <a:pt x="194" y="71"/>
                  <a:pt x="194" y="71"/>
                </a:cubicBezTo>
                <a:cubicBezTo>
                  <a:pt x="220" y="71"/>
                  <a:pt x="229" y="71"/>
                  <a:pt x="238" y="80"/>
                </a:cubicBezTo>
                <a:cubicBezTo>
                  <a:pt x="257" y="89"/>
                  <a:pt x="257" y="97"/>
                  <a:pt x="257" y="115"/>
                </a:cubicBezTo>
                <a:cubicBezTo>
                  <a:pt x="257" y="133"/>
                  <a:pt x="248" y="150"/>
                  <a:pt x="229" y="159"/>
                </a:cubicBezTo>
                <a:cubicBezTo>
                  <a:pt x="220" y="168"/>
                  <a:pt x="194" y="178"/>
                  <a:pt x="167" y="178"/>
                </a:cubicBezTo>
                <a:cubicBezTo>
                  <a:pt x="150" y="178"/>
                  <a:pt x="150" y="178"/>
                  <a:pt x="150" y="178"/>
                </a:cubicBezTo>
                <a:cubicBezTo>
                  <a:pt x="141" y="178"/>
                  <a:pt x="132" y="168"/>
                  <a:pt x="141" y="15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53" name="Freeform 83"/>
          <p:cNvSpPr>
            <a:spLocks noChangeArrowheads="1"/>
          </p:cNvSpPr>
          <p:nvPr/>
        </p:nvSpPr>
        <p:spPr bwMode="auto">
          <a:xfrm>
            <a:off x="6757423" y="5646511"/>
            <a:ext cx="391443" cy="177143"/>
          </a:xfrm>
          <a:custGeom>
            <a:avLst/>
            <a:gdLst>
              <a:gd name="T0" fmla="*/ 24598 w 497"/>
              <a:gd name="T1" fmla="*/ 284575 h 223"/>
              <a:gd name="T2" fmla="*/ 24598 w 497"/>
              <a:gd name="T3" fmla="*/ 284575 h 223"/>
              <a:gd name="T4" fmla="*/ 37621 w 497"/>
              <a:gd name="T5" fmla="*/ 233497 h 223"/>
              <a:gd name="T6" fmla="*/ 24598 w 497"/>
              <a:gd name="T7" fmla="*/ 182420 h 223"/>
              <a:gd name="T8" fmla="*/ 13023 w 497"/>
              <a:gd name="T9" fmla="*/ 182420 h 223"/>
              <a:gd name="T10" fmla="*/ 13023 w 497"/>
              <a:gd name="T11" fmla="*/ 182420 h 223"/>
              <a:gd name="T12" fmla="*/ 0 w 497"/>
              <a:gd name="T13" fmla="*/ 233497 h 223"/>
              <a:gd name="T14" fmla="*/ 13023 w 497"/>
              <a:gd name="T15" fmla="*/ 284575 h 223"/>
              <a:gd name="T16" fmla="*/ 13023 w 497"/>
              <a:gd name="T17" fmla="*/ 284575 h 223"/>
              <a:gd name="T18" fmla="*/ 24598 w 497"/>
              <a:gd name="T19" fmla="*/ 284575 h 223"/>
              <a:gd name="T20" fmla="*/ 101287 w 497"/>
              <a:gd name="T21" fmla="*/ 310843 h 223"/>
              <a:gd name="T22" fmla="*/ 101287 w 497"/>
              <a:gd name="T23" fmla="*/ 310843 h 223"/>
              <a:gd name="T24" fmla="*/ 101287 w 497"/>
              <a:gd name="T25" fmla="*/ 233497 h 223"/>
              <a:gd name="T26" fmla="*/ 101287 w 497"/>
              <a:gd name="T27" fmla="*/ 116749 h 223"/>
              <a:gd name="T28" fmla="*/ 89711 w 497"/>
              <a:gd name="T29" fmla="*/ 105074 h 223"/>
              <a:gd name="T30" fmla="*/ 76689 w 497"/>
              <a:gd name="T31" fmla="*/ 116749 h 223"/>
              <a:gd name="T32" fmla="*/ 76689 w 497"/>
              <a:gd name="T33" fmla="*/ 233497 h 223"/>
              <a:gd name="T34" fmla="*/ 76689 w 497"/>
              <a:gd name="T35" fmla="*/ 310843 h 223"/>
              <a:gd name="T36" fmla="*/ 89711 w 497"/>
              <a:gd name="T37" fmla="*/ 323978 h 223"/>
              <a:gd name="T38" fmla="*/ 101287 w 497"/>
              <a:gd name="T39" fmla="*/ 310843 h 223"/>
              <a:gd name="T40" fmla="*/ 166400 w 497"/>
              <a:gd name="T41" fmla="*/ 310843 h 223"/>
              <a:gd name="T42" fmla="*/ 166400 w 497"/>
              <a:gd name="T43" fmla="*/ 310843 h 223"/>
              <a:gd name="T44" fmla="*/ 177976 w 497"/>
              <a:gd name="T45" fmla="*/ 233497 h 223"/>
              <a:gd name="T46" fmla="*/ 166400 w 497"/>
              <a:gd name="T47" fmla="*/ 77346 h 223"/>
              <a:gd name="T48" fmla="*/ 166400 w 497"/>
              <a:gd name="T49" fmla="*/ 64212 h 223"/>
              <a:gd name="T50" fmla="*/ 154824 w 497"/>
              <a:gd name="T51" fmla="*/ 77346 h 223"/>
              <a:gd name="T52" fmla="*/ 140355 w 497"/>
              <a:gd name="T53" fmla="*/ 233497 h 223"/>
              <a:gd name="T54" fmla="*/ 154824 w 497"/>
              <a:gd name="T55" fmla="*/ 310843 h 223"/>
              <a:gd name="T56" fmla="*/ 166400 w 497"/>
              <a:gd name="T57" fmla="*/ 323978 h 223"/>
              <a:gd name="T58" fmla="*/ 166400 w 497"/>
              <a:gd name="T59" fmla="*/ 310843 h 223"/>
              <a:gd name="T60" fmla="*/ 243089 w 497"/>
              <a:gd name="T61" fmla="*/ 310843 h 223"/>
              <a:gd name="T62" fmla="*/ 243089 w 497"/>
              <a:gd name="T63" fmla="*/ 310843 h 223"/>
              <a:gd name="T64" fmla="*/ 256111 w 497"/>
              <a:gd name="T65" fmla="*/ 233497 h 223"/>
              <a:gd name="T66" fmla="*/ 243089 w 497"/>
              <a:gd name="T67" fmla="*/ 77346 h 223"/>
              <a:gd name="T68" fmla="*/ 231513 w 497"/>
              <a:gd name="T69" fmla="*/ 64212 h 223"/>
              <a:gd name="T70" fmla="*/ 218490 w 497"/>
              <a:gd name="T71" fmla="*/ 77346 h 223"/>
              <a:gd name="T72" fmla="*/ 218490 w 497"/>
              <a:gd name="T73" fmla="*/ 233497 h 223"/>
              <a:gd name="T74" fmla="*/ 218490 w 497"/>
              <a:gd name="T75" fmla="*/ 310843 h 223"/>
              <a:gd name="T76" fmla="*/ 231513 w 497"/>
              <a:gd name="T77" fmla="*/ 323978 h 223"/>
              <a:gd name="T78" fmla="*/ 243089 w 497"/>
              <a:gd name="T79" fmla="*/ 310843 h 223"/>
              <a:gd name="T80" fmla="*/ 319777 w 497"/>
              <a:gd name="T81" fmla="*/ 310843 h 223"/>
              <a:gd name="T82" fmla="*/ 319777 w 497"/>
              <a:gd name="T83" fmla="*/ 310843 h 223"/>
              <a:gd name="T84" fmla="*/ 319777 w 497"/>
              <a:gd name="T85" fmla="*/ 233497 h 223"/>
              <a:gd name="T86" fmla="*/ 319777 w 497"/>
              <a:gd name="T87" fmla="*/ 52537 h 223"/>
              <a:gd name="T88" fmla="*/ 308202 w 497"/>
              <a:gd name="T89" fmla="*/ 39403 h 223"/>
              <a:gd name="T90" fmla="*/ 295179 w 497"/>
              <a:gd name="T91" fmla="*/ 52537 h 223"/>
              <a:gd name="T92" fmla="*/ 282156 w 497"/>
              <a:gd name="T93" fmla="*/ 233497 h 223"/>
              <a:gd name="T94" fmla="*/ 295179 w 497"/>
              <a:gd name="T95" fmla="*/ 310843 h 223"/>
              <a:gd name="T96" fmla="*/ 308202 w 497"/>
              <a:gd name="T97" fmla="*/ 323978 h 223"/>
              <a:gd name="T98" fmla="*/ 319777 w 497"/>
              <a:gd name="T99" fmla="*/ 310843 h 223"/>
              <a:gd name="T100" fmla="*/ 371868 w 497"/>
              <a:gd name="T101" fmla="*/ 323978 h 223"/>
              <a:gd name="T102" fmla="*/ 371868 w 497"/>
              <a:gd name="T103" fmla="*/ 323978 h 223"/>
              <a:gd name="T104" fmla="*/ 627979 w 497"/>
              <a:gd name="T105" fmla="*/ 323978 h 223"/>
              <a:gd name="T106" fmla="*/ 717690 w 497"/>
              <a:gd name="T107" fmla="*/ 233497 h 223"/>
              <a:gd name="T108" fmla="*/ 627979 w 497"/>
              <a:gd name="T109" fmla="*/ 141558 h 223"/>
              <a:gd name="T110" fmla="*/ 588911 w 497"/>
              <a:gd name="T111" fmla="*/ 141558 h 223"/>
              <a:gd name="T112" fmla="*/ 422511 w 497"/>
              <a:gd name="T113" fmla="*/ 0 h 223"/>
              <a:gd name="T114" fmla="*/ 371868 w 497"/>
              <a:gd name="T115" fmla="*/ 13134 h 223"/>
              <a:gd name="T116" fmla="*/ 358845 w 497"/>
              <a:gd name="T117" fmla="*/ 26268 h 223"/>
              <a:gd name="T118" fmla="*/ 358845 w 497"/>
              <a:gd name="T119" fmla="*/ 310843 h 223"/>
              <a:gd name="T120" fmla="*/ 371868 w 497"/>
              <a:gd name="T121" fmla="*/ 323978 h 22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497" h="223">
                <a:moveTo>
                  <a:pt x="17" y="195"/>
                </a:moveTo>
                <a:lnTo>
                  <a:pt x="17" y="195"/>
                </a:lnTo>
                <a:cubicBezTo>
                  <a:pt x="26" y="160"/>
                  <a:pt x="26" y="160"/>
                  <a:pt x="26" y="160"/>
                </a:cubicBezTo>
                <a:cubicBezTo>
                  <a:pt x="17" y="125"/>
                  <a:pt x="17" y="125"/>
                  <a:pt x="17" y="125"/>
                </a:cubicBezTo>
                <a:cubicBezTo>
                  <a:pt x="17" y="125"/>
                  <a:pt x="17" y="125"/>
                  <a:pt x="9" y="125"/>
                </a:cubicBezTo>
                <a:cubicBezTo>
                  <a:pt x="0" y="160"/>
                  <a:pt x="0" y="160"/>
                  <a:pt x="0" y="160"/>
                </a:cubicBezTo>
                <a:cubicBezTo>
                  <a:pt x="9" y="195"/>
                  <a:pt x="9" y="195"/>
                  <a:pt x="9" y="195"/>
                </a:cubicBezTo>
                <a:cubicBezTo>
                  <a:pt x="17" y="195"/>
                  <a:pt x="17" y="195"/>
                  <a:pt x="17" y="195"/>
                </a:cubicBezTo>
                <a:close/>
                <a:moveTo>
                  <a:pt x="70" y="213"/>
                </a:moveTo>
                <a:lnTo>
                  <a:pt x="70" y="213"/>
                </a:lnTo>
                <a:cubicBezTo>
                  <a:pt x="70" y="160"/>
                  <a:pt x="70" y="160"/>
                  <a:pt x="70" y="160"/>
                </a:cubicBezTo>
                <a:cubicBezTo>
                  <a:pt x="70" y="80"/>
                  <a:pt x="70" y="80"/>
                  <a:pt x="70" y="80"/>
                </a:cubicBezTo>
                <a:lnTo>
                  <a:pt x="62" y="72"/>
                </a:lnTo>
                <a:lnTo>
                  <a:pt x="53" y="80"/>
                </a:lnTo>
                <a:cubicBezTo>
                  <a:pt x="53" y="160"/>
                  <a:pt x="53" y="160"/>
                  <a:pt x="53" y="160"/>
                </a:cubicBezTo>
                <a:cubicBezTo>
                  <a:pt x="53" y="213"/>
                  <a:pt x="53" y="213"/>
                  <a:pt x="53" y="213"/>
                </a:cubicBezTo>
                <a:cubicBezTo>
                  <a:pt x="53" y="222"/>
                  <a:pt x="62" y="222"/>
                  <a:pt x="62" y="222"/>
                </a:cubicBezTo>
                <a:cubicBezTo>
                  <a:pt x="62" y="222"/>
                  <a:pt x="70" y="222"/>
                  <a:pt x="70" y="213"/>
                </a:cubicBezTo>
                <a:close/>
                <a:moveTo>
                  <a:pt x="115" y="213"/>
                </a:moveTo>
                <a:lnTo>
                  <a:pt x="115" y="213"/>
                </a:lnTo>
                <a:cubicBezTo>
                  <a:pt x="123" y="160"/>
                  <a:pt x="123" y="160"/>
                  <a:pt x="123" y="160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15" y="44"/>
                  <a:pt x="115" y="44"/>
                  <a:pt x="115" y="44"/>
                </a:cubicBezTo>
                <a:cubicBezTo>
                  <a:pt x="107" y="44"/>
                  <a:pt x="107" y="44"/>
                  <a:pt x="107" y="53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107" y="213"/>
                  <a:pt x="107" y="213"/>
                  <a:pt x="107" y="213"/>
                </a:cubicBezTo>
                <a:cubicBezTo>
                  <a:pt x="107" y="213"/>
                  <a:pt x="107" y="222"/>
                  <a:pt x="115" y="222"/>
                </a:cubicBezTo>
                <a:lnTo>
                  <a:pt x="115" y="213"/>
                </a:lnTo>
                <a:close/>
                <a:moveTo>
                  <a:pt x="168" y="213"/>
                </a:moveTo>
                <a:lnTo>
                  <a:pt x="168" y="213"/>
                </a:lnTo>
                <a:cubicBezTo>
                  <a:pt x="177" y="160"/>
                  <a:pt x="177" y="160"/>
                  <a:pt x="177" y="16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44"/>
                  <a:pt x="168" y="44"/>
                  <a:pt x="160" y="44"/>
                </a:cubicBezTo>
                <a:cubicBezTo>
                  <a:pt x="160" y="44"/>
                  <a:pt x="151" y="44"/>
                  <a:pt x="151" y="53"/>
                </a:cubicBezTo>
                <a:cubicBezTo>
                  <a:pt x="151" y="160"/>
                  <a:pt x="151" y="160"/>
                  <a:pt x="151" y="160"/>
                </a:cubicBezTo>
                <a:cubicBezTo>
                  <a:pt x="151" y="213"/>
                  <a:pt x="151" y="213"/>
                  <a:pt x="151" y="213"/>
                </a:cubicBezTo>
                <a:lnTo>
                  <a:pt x="160" y="222"/>
                </a:lnTo>
                <a:cubicBezTo>
                  <a:pt x="168" y="222"/>
                  <a:pt x="168" y="213"/>
                  <a:pt x="168" y="213"/>
                </a:cubicBezTo>
                <a:close/>
                <a:moveTo>
                  <a:pt x="221" y="213"/>
                </a:moveTo>
                <a:lnTo>
                  <a:pt x="221" y="213"/>
                </a:lnTo>
                <a:cubicBezTo>
                  <a:pt x="221" y="160"/>
                  <a:pt x="221" y="160"/>
                  <a:pt x="221" y="160"/>
                </a:cubicBezTo>
                <a:cubicBezTo>
                  <a:pt x="221" y="36"/>
                  <a:pt x="221" y="36"/>
                  <a:pt x="221" y="36"/>
                </a:cubicBezTo>
                <a:cubicBezTo>
                  <a:pt x="221" y="27"/>
                  <a:pt x="213" y="27"/>
                  <a:pt x="213" y="27"/>
                </a:cubicBezTo>
                <a:cubicBezTo>
                  <a:pt x="204" y="27"/>
                  <a:pt x="204" y="27"/>
                  <a:pt x="204" y="36"/>
                </a:cubicBezTo>
                <a:cubicBezTo>
                  <a:pt x="195" y="160"/>
                  <a:pt x="195" y="160"/>
                  <a:pt x="195" y="160"/>
                </a:cubicBezTo>
                <a:lnTo>
                  <a:pt x="204" y="213"/>
                </a:lnTo>
                <a:cubicBezTo>
                  <a:pt x="204" y="213"/>
                  <a:pt x="204" y="222"/>
                  <a:pt x="213" y="222"/>
                </a:cubicBezTo>
                <a:lnTo>
                  <a:pt x="221" y="213"/>
                </a:lnTo>
                <a:close/>
                <a:moveTo>
                  <a:pt x="257" y="222"/>
                </a:moveTo>
                <a:lnTo>
                  <a:pt x="257" y="222"/>
                </a:lnTo>
                <a:lnTo>
                  <a:pt x="434" y="222"/>
                </a:lnTo>
                <a:cubicBezTo>
                  <a:pt x="470" y="222"/>
                  <a:pt x="496" y="195"/>
                  <a:pt x="496" y="160"/>
                </a:cubicBezTo>
                <a:cubicBezTo>
                  <a:pt x="496" y="125"/>
                  <a:pt x="470" y="97"/>
                  <a:pt x="434" y="97"/>
                </a:cubicBezTo>
                <a:cubicBezTo>
                  <a:pt x="425" y="97"/>
                  <a:pt x="416" y="97"/>
                  <a:pt x="407" y="97"/>
                </a:cubicBezTo>
                <a:cubicBezTo>
                  <a:pt x="398" y="44"/>
                  <a:pt x="354" y="0"/>
                  <a:pt x="292" y="0"/>
                </a:cubicBezTo>
                <a:cubicBezTo>
                  <a:pt x="283" y="0"/>
                  <a:pt x="266" y="0"/>
                  <a:pt x="257" y="9"/>
                </a:cubicBezTo>
                <a:cubicBezTo>
                  <a:pt x="248" y="9"/>
                  <a:pt x="248" y="9"/>
                  <a:pt x="248" y="18"/>
                </a:cubicBezTo>
                <a:cubicBezTo>
                  <a:pt x="248" y="213"/>
                  <a:pt x="248" y="213"/>
                  <a:pt x="248" y="213"/>
                </a:cubicBezTo>
                <a:cubicBezTo>
                  <a:pt x="248" y="213"/>
                  <a:pt x="248" y="222"/>
                  <a:pt x="257" y="22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54" name="Freeform 84"/>
          <p:cNvSpPr>
            <a:spLocks noChangeArrowheads="1"/>
          </p:cNvSpPr>
          <p:nvPr/>
        </p:nvSpPr>
        <p:spPr bwMode="auto">
          <a:xfrm>
            <a:off x="10855056" y="4811307"/>
            <a:ext cx="377619" cy="370703"/>
          </a:xfrm>
          <a:custGeom>
            <a:avLst/>
            <a:gdLst>
              <a:gd name="T0" fmla="*/ 385249 w 479"/>
              <a:gd name="T1" fmla="*/ 371606 h 471"/>
              <a:gd name="T2" fmla="*/ 385249 w 479"/>
              <a:gd name="T3" fmla="*/ 371606 h 471"/>
              <a:gd name="T4" fmla="*/ 347593 w 479"/>
              <a:gd name="T5" fmla="*/ 371606 h 471"/>
              <a:gd name="T6" fmla="*/ 308489 w 479"/>
              <a:gd name="T7" fmla="*/ 371606 h 471"/>
              <a:gd name="T8" fmla="*/ 308489 w 479"/>
              <a:gd name="T9" fmla="*/ 449687 h 471"/>
              <a:gd name="T10" fmla="*/ 347593 w 479"/>
              <a:gd name="T11" fmla="*/ 449687 h 471"/>
              <a:gd name="T12" fmla="*/ 385249 w 479"/>
              <a:gd name="T13" fmla="*/ 449687 h 471"/>
              <a:gd name="T14" fmla="*/ 398284 w 479"/>
              <a:gd name="T15" fmla="*/ 410647 h 471"/>
              <a:gd name="T16" fmla="*/ 385249 w 479"/>
              <a:gd name="T17" fmla="*/ 371606 h 471"/>
              <a:gd name="T18" fmla="*/ 372214 w 479"/>
              <a:gd name="T19" fmla="*/ 307985 h 471"/>
              <a:gd name="T20" fmla="*/ 372214 w 479"/>
              <a:gd name="T21" fmla="*/ 307985 h 471"/>
              <a:gd name="T22" fmla="*/ 385249 w 479"/>
              <a:gd name="T23" fmla="*/ 268945 h 471"/>
              <a:gd name="T24" fmla="*/ 372214 w 479"/>
              <a:gd name="T25" fmla="*/ 242918 h 471"/>
              <a:gd name="T26" fmla="*/ 321524 w 479"/>
              <a:gd name="T27" fmla="*/ 231350 h 471"/>
              <a:gd name="T28" fmla="*/ 308489 w 479"/>
              <a:gd name="T29" fmla="*/ 231350 h 471"/>
              <a:gd name="T30" fmla="*/ 308489 w 479"/>
              <a:gd name="T31" fmla="*/ 307985 h 471"/>
              <a:gd name="T32" fmla="*/ 334558 w 479"/>
              <a:gd name="T33" fmla="*/ 307985 h 471"/>
              <a:gd name="T34" fmla="*/ 372214 w 479"/>
              <a:gd name="T35" fmla="*/ 307985 h 471"/>
              <a:gd name="T36" fmla="*/ 564839 w 479"/>
              <a:gd name="T37" fmla="*/ 0 h 471"/>
              <a:gd name="T38" fmla="*/ 564839 w 479"/>
              <a:gd name="T39" fmla="*/ 0 h 471"/>
              <a:gd name="T40" fmla="*/ 128899 w 479"/>
              <a:gd name="T41" fmla="*/ 0 h 471"/>
              <a:gd name="T42" fmla="*/ 0 w 479"/>
              <a:gd name="T43" fmla="*/ 115675 h 471"/>
              <a:gd name="T44" fmla="*/ 0 w 479"/>
              <a:gd name="T45" fmla="*/ 563916 h 471"/>
              <a:gd name="T46" fmla="*/ 128899 w 479"/>
              <a:gd name="T47" fmla="*/ 679591 h 471"/>
              <a:gd name="T48" fmla="*/ 564839 w 479"/>
              <a:gd name="T49" fmla="*/ 679591 h 471"/>
              <a:gd name="T50" fmla="*/ 692290 w 479"/>
              <a:gd name="T51" fmla="*/ 563916 h 471"/>
              <a:gd name="T52" fmla="*/ 692290 w 479"/>
              <a:gd name="T53" fmla="*/ 115675 h 471"/>
              <a:gd name="T54" fmla="*/ 564839 w 479"/>
              <a:gd name="T55" fmla="*/ 0 h 471"/>
              <a:gd name="T56" fmla="*/ 360628 w 479"/>
              <a:gd name="T57" fmla="*/ 513308 h 471"/>
              <a:gd name="T58" fmla="*/ 360628 w 479"/>
              <a:gd name="T59" fmla="*/ 513308 h 471"/>
              <a:gd name="T60" fmla="*/ 230280 w 479"/>
              <a:gd name="T61" fmla="*/ 513308 h 471"/>
              <a:gd name="T62" fmla="*/ 230280 w 479"/>
              <a:gd name="T63" fmla="*/ 179296 h 471"/>
              <a:gd name="T64" fmla="*/ 385249 w 479"/>
              <a:gd name="T65" fmla="*/ 179296 h 471"/>
              <a:gd name="T66" fmla="*/ 462009 w 479"/>
              <a:gd name="T67" fmla="*/ 255931 h 471"/>
              <a:gd name="T68" fmla="*/ 411319 w 479"/>
              <a:gd name="T69" fmla="*/ 319552 h 471"/>
              <a:gd name="T70" fmla="*/ 411319 w 479"/>
              <a:gd name="T71" fmla="*/ 334012 h 471"/>
              <a:gd name="T72" fmla="*/ 488079 w 479"/>
              <a:gd name="T73" fmla="*/ 410647 h 471"/>
              <a:gd name="T74" fmla="*/ 360628 w 479"/>
              <a:gd name="T75" fmla="*/ 513308 h 47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79" h="471">
                <a:moveTo>
                  <a:pt x="266" y="257"/>
                </a:moveTo>
                <a:lnTo>
                  <a:pt x="266" y="257"/>
                </a:lnTo>
                <a:cubicBezTo>
                  <a:pt x="257" y="257"/>
                  <a:pt x="249" y="257"/>
                  <a:pt x="240" y="257"/>
                </a:cubicBezTo>
                <a:cubicBezTo>
                  <a:pt x="213" y="257"/>
                  <a:pt x="213" y="257"/>
                  <a:pt x="213" y="257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240" y="311"/>
                  <a:pt x="240" y="311"/>
                  <a:pt x="240" y="311"/>
                </a:cubicBezTo>
                <a:cubicBezTo>
                  <a:pt x="249" y="311"/>
                  <a:pt x="257" y="311"/>
                  <a:pt x="266" y="311"/>
                </a:cubicBezTo>
                <a:cubicBezTo>
                  <a:pt x="275" y="302"/>
                  <a:pt x="275" y="293"/>
                  <a:pt x="275" y="284"/>
                </a:cubicBezTo>
                <a:cubicBezTo>
                  <a:pt x="275" y="275"/>
                  <a:pt x="275" y="266"/>
                  <a:pt x="266" y="257"/>
                </a:cubicBezTo>
                <a:close/>
                <a:moveTo>
                  <a:pt x="257" y="213"/>
                </a:moveTo>
                <a:lnTo>
                  <a:pt x="257" y="213"/>
                </a:lnTo>
                <a:cubicBezTo>
                  <a:pt x="257" y="204"/>
                  <a:pt x="266" y="196"/>
                  <a:pt x="266" y="186"/>
                </a:cubicBezTo>
                <a:cubicBezTo>
                  <a:pt x="266" y="177"/>
                  <a:pt x="257" y="168"/>
                  <a:pt x="257" y="168"/>
                </a:cubicBezTo>
                <a:cubicBezTo>
                  <a:pt x="249" y="160"/>
                  <a:pt x="231" y="160"/>
                  <a:pt x="222" y="160"/>
                </a:cubicBezTo>
                <a:cubicBezTo>
                  <a:pt x="213" y="160"/>
                  <a:pt x="213" y="160"/>
                  <a:pt x="213" y="160"/>
                </a:cubicBezTo>
                <a:cubicBezTo>
                  <a:pt x="213" y="213"/>
                  <a:pt x="213" y="213"/>
                  <a:pt x="213" y="213"/>
                </a:cubicBezTo>
                <a:cubicBezTo>
                  <a:pt x="231" y="213"/>
                  <a:pt x="231" y="213"/>
                  <a:pt x="231" y="213"/>
                </a:cubicBezTo>
                <a:cubicBezTo>
                  <a:pt x="240" y="213"/>
                  <a:pt x="249" y="213"/>
                  <a:pt x="257" y="213"/>
                </a:cubicBezTo>
                <a:close/>
                <a:moveTo>
                  <a:pt x="390" y="0"/>
                </a:moveTo>
                <a:lnTo>
                  <a:pt x="390" y="0"/>
                </a:lnTo>
                <a:cubicBezTo>
                  <a:pt x="89" y="0"/>
                  <a:pt x="89" y="0"/>
                  <a:pt x="89" y="0"/>
                </a:cubicBezTo>
                <a:cubicBezTo>
                  <a:pt x="36" y="0"/>
                  <a:pt x="0" y="36"/>
                  <a:pt x="0" y="80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434"/>
                  <a:pt x="36" y="470"/>
                  <a:pt x="89" y="470"/>
                </a:cubicBezTo>
                <a:cubicBezTo>
                  <a:pt x="390" y="470"/>
                  <a:pt x="390" y="470"/>
                  <a:pt x="390" y="470"/>
                </a:cubicBezTo>
                <a:cubicBezTo>
                  <a:pt x="443" y="470"/>
                  <a:pt x="478" y="434"/>
                  <a:pt x="478" y="390"/>
                </a:cubicBezTo>
                <a:cubicBezTo>
                  <a:pt x="478" y="80"/>
                  <a:pt x="478" y="80"/>
                  <a:pt x="478" y="80"/>
                </a:cubicBezTo>
                <a:cubicBezTo>
                  <a:pt x="478" y="36"/>
                  <a:pt x="443" y="0"/>
                  <a:pt x="390" y="0"/>
                </a:cubicBezTo>
                <a:close/>
                <a:moveTo>
                  <a:pt x="249" y="355"/>
                </a:moveTo>
                <a:lnTo>
                  <a:pt x="249" y="355"/>
                </a:lnTo>
                <a:cubicBezTo>
                  <a:pt x="159" y="355"/>
                  <a:pt x="159" y="355"/>
                  <a:pt x="159" y="355"/>
                </a:cubicBezTo>
                <a:cubicBezTo>
                  <a:pt x="159" y="124"/>
                  <a:pt x="159" y="124"/>
                  <a:pt x="159" y="124"/>
                </a:cubicBezTo>
                <a:cubicBezTo>
                  <a:pt x="266" y="124"/>
                  <a:pt x="266" y="124"/>
                  <a:pt x="266" y="124"/>
                </a:cubicBezTo>
                <a:cubicBezTo>
                  <a:pt x="293" y="124"/>
                  <a:pt x="319" y="142"/>
                  <a:pt x="319" y="177"/>
                </a:cubicBezTo>
                <a:cubicBezTo>
                  <a:pt x="319" y="204"/>
                  <a:pt x="310" y="221"/>
                  <a:pt x="284" y="221"/>
                </a:cubicBezTo>
                <a:cubicBezTo>
                  <a:pt x="284" y="231"/>
                  <a:pt x="284" y="231"/>
                  <a:pt x="284" y="231"/>
                </a:cubicBezTo>
                <a:cubicBezTo>
                  <a:pt x="319" y="231"/>
                  <a:pt x="337" y="249"/>
                  <a:pt x="337" y="284"/>
                </a:cubicBezTo>
                <a:cubicBezTo>
                  <a:pt x="337" y="319"/>
                  <a:pt x="310" y="355"/>
                  <a:pt x="249" y="35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55" name="Freeform 85"/>
          <p:cNvSpPr>
            <a:spLocks noChangeArrowheads="1"/>
          </p:cNvSpPr>
          <p:nvPr/>
        </p:nvSpPr>
        <p:spPr bwMode="auto">
          <a:xfrm>
            <a:off x="4103847" y="4733158"/>
            <a:ext cx="363791" cy="292933"/>
          </a:xfrm>
          <a:custGeom>
            <a:avLst/>
            <a:gdLst>
              <a:gd name="T0" fmla="*/ 666891 w 462"/>
              <a:gd name="T1" fmla="*/ 64752 h 374"/>
              <a:gd name="T2" fmla="*/ 666891 w 462"/>
              <a:gd name="T3" fmla="*/ 64752 h 374"/>
              <a:gd name="T4" fmla="*/ 590221 w 462"/>
              <a:gd name="T5" fmla="*/ 90653 h 374"/>
              <a:gd name="T6" fmla="*/ 640852 w 462"/>
              <a:gd name="T7" fmla="*/ 14389 h 374"/>
              <a:gd name="T8" fmla="*/ 562735 w 462"/>
              <a:gd name="T9" fmla="*/ 51802 h 374"/>
              <a:gd name="T10" fmla="*/ 461471 w 462"/>
              <a:gd name="T11" fmla="*/ 0 h 374"/>
              <a:gd name="T12" fmla="*/ 319703 w 462"/>
              <a:gd name="T13" fmla="*/ 141016 h 374"/>
              <a:gd name="T14" fmla="*/ 332722 w 462"/>
              <a:gd name="T15" fmla="*/ 166917 h 374"/>
              <a:gd name="T16" fmla="*/ 50632 w 462"/>
              <a:gd name="T17" fmla="*/ 27340 h 374"/>
              <a:gd name="T18" fmla="*/ 24593 w 462"/>
              <a:gd name="T19" fmla="*/ 103603 h 374"/>
              <a:gd name="T20" fmla="*/ 88244 w 462"/>
              <a:gd name="T21" fmla="*/ 217279 h 374"/>
              <a:gd name="T22" fmla="*/ 24593 w 462"/>
              <a:gd name="T23" fmla="*/ 192817 h 374"/>
              <a:gd name="T24" fmla="*/ 24593 w 462"/>
              <a:gd name="T25" fmla="*/ 192817 h 374"/>
              <a:gd name="T26" fmla="*/ 141769 w 462"/>
              <a:gd name="T27" fmla="*/ 332394 h 374"/>
              <a:gd name="T28" fmla="*/ 101263 w 462"/>
              <a:gd name="T29" fmla="*/ 332394 h 374"/>
              <a:gd name="T30" fmla="*/ 76671 w 462"/>
              <a:gd name="T31" fmla="*/ 332394 h 374"/>
              <a:gd name="T32" fmla="*/ 205420 w 462"/>
              <a:gd name="T33" fmla="*/ 423047 h 374"/>
              <a:gd name="T34" fmla="*/ 37612 w 462"/>
              <a:gd name="T35" fmla="*/ 486360 h 374"/>
              <a:gd name="T36" fmla="*/ 0 w 462"/>
              <a:gd name="T37" fmla="*/ 486360 h 374"/>
              <a:gd name="T38" fmla="*/ 205420 w 462"/>
              <a:gd name="T39" fmla="*/ 536723 h 374"/>
              <a:gd name="T40" fmla="*/ 590221 w 462"/>
              <a:gd name="T41" fmla="*/ 153966 h 374"/>
              <a:gd name="T42" fmla="*/ 590221 w 462"/>
              <a:gd name="T43" fmla="*/ 141016 h 374"/>
              <a:gd name="T44" fmla="*/ 666891 w 462"/>
              <a:gd name="T45" fmla="*/ 64752 h 37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62" h="374">
                <a:moveTo>
                  <a:pt x="461" y="45"/>
                </a:moveTo>
                <a:lnTo>
                  <a:pt x="461" y="45"/>
                </a:lnTo>
                <a:cubicBezTo>
                  <a:pt x="443" y="54"/>
                  <a:pt x="425" y="63"/>
                  <a:pt x="408" y="63"/>
                </a:cubicBezTo>
                <a:cubicBezTo>
                  <a:pt x="425" y="54"/>
                  <a:pt x="443" y="36"/>
                  <a:pt x="443" y="10"/>
                </a:cubicBezTo>
                <a:cubicBezTo>
                  <a:pt x="425" y="19"/>
                  <a:pt x="408" y="27"/>
                  <a:pt x="389" y="36"/>
                </a:cubicBezTo>
                <a:cubicBezTo>
                  <a:pt x="372" y="19"/>
                  <a:pt x="345" y="0"/>
                  <a:pt x="319" y="0"/>
                </a:cubicBezTo>
                <a:cubicBezTo>
                  <a:pt x="265" y="0"/>
                  <a:pt x="221" y="45"/>
                  <a:pt x="221" y="98"/>
                </a:cubicBezTo>
                <a:cubicBezTo>
                  <a:pt x="221" y="107"/>
                  <a:pt x="221" y="116"/>
                  <a:pt x="230" y="116"/>
                </a:cubicBezTo>
                <a:cubicBezTo>
                  <a:pt x="151" y="116"/>
                  <a:pt x="79" y="81"/>
                  <a:pt x="35" y="19"/>
                </a:cubicBezTo>
                <a:cubicBezTo>
                  <a:pt x="26" y="36"/>
                  <a:pt x="17" y="54"/>
                  <a:pt x="17" y="72"/>
                </a:cubicBezTo>
                <a:cubicBezTo>
                  <a:pt x="17" y="98"/>
                  <a:pt x="35" y="134"/>
                  <a:pt x="61" y="151"/>
                </a:cubicBezTo>
                <a:cubicBezTo>
                  <a:pt x="44" y="143"/>
                  <a:pt x="35" y="143"/>
                  <a:pt x="17" y="134"/>
                </a:cubicBezTo>
                <a:cubicBezTo>
                  <a:pt x="17" y="178"/>
                  <a:pt x="53" y="222"/>
                  <a:pt x="98" y="231"/>
                </a:cubicBezTo>
                <a:cubicBezTo>
                  <a:pt x="89" y="231"/>
                  <a:pt x="79" y="231"/>
                  <a:pt x="70" y="231"/>
                </a:cubicBezTo>
                <a:cubicBezTo>
                  <a:pt x="61" y="231"/>
                  <a:pt x="61" y="231"/>
                  <a:pt x="53" y="231"/>
                </a:cubicBezTo>
                <a:cubicBezTo>
                  <a:pt x="61" y="266"/>
                  <a:pt x="98" y="294"/>
                  <a:pt x="142" y="294"/>
                </a:cubicBezTo>
                <a:cubicBezTo>
                  <a:pt x="106" y="319"/>
                  <a:pt x="70" y="338"/>
                  <a:pt x="26" y="338"/>
                </a:cubicBezTo>
                <a:cubicBezTo>
                  <a:pt x="17" y="338"/>
                  <a:pt x="8" y="338"/>
                  <a:pt x="0" y="338"/>
                </a:cubicBezTo>
                <a:cubicBezTo>
                  <a:pt x="44" y="364"/>
                  <a:pt x="89" y="373"/>
                  <a:pt x="142" y="373"/>
                </a:cubicBezTo>
                <a:cubicBezTo>
                  <a:pt x="319" y="373"/>
                  <a:pt x="408" y="231"/>
                  <a:pt x="408" y="107"/>
                </a:cubicBezTo>
                <a:lnTo>
                  <a:pt x="408" y="98"/>
                </a:lnTo>
                <a:cubicBezTo>
                  <a:pt x="434" y="81"/>
                  <a:pt x="443" y="72"/>
                  <a:pt x="461" y="45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56" name="Freeform 86"/>
          <p:cNvSpPr>
            <a:spLocks noChangeArrowheads="1"/>
          </p:cNvSpPr>
          <p:nvPr/>
        </p:nvSpPr>
        <p:spPr bwMode="auto">
          <a:xfrm>
            <a:off x="4764816" y="4696365"/>
            <a:ext cx="380208" cy="373296"/>
          </a:xfrm>
          <a:custGeom>
            <a:avLst/>
            <a:gdLst>
              <a:gd name="T0" fmla="*/ 347795 w 480"/>
              <a:gd name="T1" fmla="*/ 0 h 471"/>
              <a:gd name="T2" fmla="*/ 347795 w 480"/>
              <a:gd name="T3" fmla="*/ 0 h 471"/>
              <a:gd name="T4" fmla="*/ 0 w 480"/>
              <a:gd name="T5" fmla="*/ 336348 h 471"/>
              <a:gd name="T6" fmla="*/ 347795 w 480"/>
              <a:gd name="T7" fmla="*/ 684344 h 471"/>
              <a:gd name="T8" fmla="*/ 697045 w 480"/>
              <a:gd name="T9" fmla="*/ 336348 h 471"/>
              <a:gd name="T10" fmla="*/ 347795 w 480"/>
              <a:gd name="T11" fmla="*/ 0 h 471"/>
              <a:gd name="T12" fmla="*/ 490405 w 480"/>
              <a:gd name="T13" fmla="*/ 283930 h 471"/>
              <a:gd name="T14" fmla="*/ 490405 w 480"/>
              <a:gd name="T15" fmla="*/ 283930 h 471"/>
              <a:gd name="T16" fmla="*/ 490405 w 480"/>
              <a:gd name="T17" fmla="*/ 283930 h 471"/>
              <a:gd name="T18" fmla="*/ 296863 w 480"/>
              <a:gd name="T19" fmla="*/ 477585 h 471"/>
              <a:gd name="T20" fmla="*/ 193543 w 480"/>
              <a:gd name="T21" fmla="*/ 451376 h 471"/>
              <a:gd name="T22" fmla="*/ 206640 w 480"/>
              <a:gd name="T23" fmla="*/ 451376 h 471"/>
              <a:gd name="T24" fmla="*/ 296863 w 480"/>
              <a:gd name="T25" fmla="*/ 426623 h 471"/>
              <a:gd name="T26" fmla="*/ 232833 w 480"/>
              <a:gd name="T27" fmla="*/ 374205 h 471"/>
              <a:gd name="T28" fmla="*/ 245930 w 480"/>
              <a:gd name="T29" fmla="*/ 374205 h 471"/>
              <a:gd name="T30" fmla="*/ 259027 w 480"/>
              <a:gd name="T31" fmla="*/ 374205 h 471"/>
              <a:gd name="T32" fmla="*/ 206640 w 480"/>
              <a:gd name="T33" fmla="*/ 310139 h 471"/>
              <a:gd name="T34" fmla="*/ 206640 w 480"/>
              <a:gd name="T35" fmla="*/ 310139 h 471"/>
              <a:gd name="T36" fmla="*/ 232833 w 480"/>
              <a:gd name="T37" fmla="*/ 310139 h 471"/>
              <a:gd name="T38" fmla="*/ 206640 w 480"/>
              <a:gd name="T39" fmla="*/ 259177 h 471"/>
              <a:gd name="T40" fmla="*/ 219736 w 480"/>
              <a:gd name="T41" fmla="*/ 219864 h 471"/>
              <a:gd name="T42" fmla="*/ 347795 w 480"/>
              <a:gd name="T43" fmla="*/ 297034 h 471"/>
              <a:gd name="T44" fmla="*/ 347795 w 480"/>
              <a:gd name="T45" fmla="*/ 283930 h 471"/>
              <a:gd name="T46" fmla="*/ 424921 w 480"/>
              <a:gd name="T47" fmla="*/ 206759 h 471"/>
              <a:gd name="T48" fmla="*/ 464211 w 480"/>
              <a:gd name="T49" fmla="*/ 232968 h 471"/>
              <a:gd name="T50" fmla="*/ 516599 w 480"/>
              <a:gd name="T51" fmla="*/ 219864 h 471"/>
              <a:gd name="T52" fmla="*/ 490405 w 480"/>
              <a:gd name="T53" fmla="*/ 259177 h 471"/>
              <a:gd name="T54" fmla="*/ 529696 w 480"/>
              <a:gd name="T55" fmla="*/ 246073 h 471"/>
              <a:gd name="T56" fmla="*/ 490405 w 480"/>
              <a:gd name="T57" fmla="*/ 283930 h 471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39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37" y="195"/>
                </a:moveTo>
                <a:lnTo>
                  <a:pt x="337" y="195"/>
                </a:lnTo>
                <a:cubicBezTo>
                  <a:pt x="337" y="257"/>
                  <a:pt x="292" y="328"/>
                  <a:pt x="204" y="328"/>
                </a:cubicBezTo>
                <a:cubicBezTo>
                  <a:pt x="178" y="328"/>
                  <a:pt x="151" y="319"/>
                  <a:pt x="133" y="310"/>
                </a:cubicBezTo>
                <a:lnTo>
                  <a:pt x="142" y="310"/>
                </a:lnTo>
                <a:cubicBezTo>
                  <a:pt x="160" y="310"/>
                  <a:pt x="186" y="301"/>
                  <a:pt x="204" y="293"/>
                </a:cubicBezTo>
                <a:cubicBezTo>
                  <a:pt x="178" y="293"/>
                  <a:pt x="160" y="275"/>
                  <a:pt x="160" y="257"/>
                </a:cubicBezTo>
                <a:cubicBezTo>
                  <a:pt x="160" y="257"/>
                  <a:pt x="160" y="257"/>
                  <a:pt x="169" y="257"/>
                </a:cubicBezTo>
                <a:lnTo>
                  <a:pt x="178" y="257"/>
                </a:lnTo>
                <a:cubicBezTo>
                  <a:pt x="160" y="248"/>
                  <a:pt x="142" y="231"/>
                  <a:pt x="142" y="213"/>
                </a:cubicBezTo>
                <a:cubicBezTo>
                  <a:pt x="142" y="213"/>
                  <a:pt x="151" y="213"/>
                  <a:pt x="160" y="213"/>
                </a:cubicBezTo>
                <a:cubicBezTo>
                  <a:pt x="151" y="204"/>
                  <a:pt x="142" y="195"/>
                  <a:pt x="142" y="178"/>
                </a:cubicBezTo>
                <a:cubicBezTo>
                  <a:pt x="142" y="169"/>
                  <a:pt x="142" y="160"/>
                  <a:pt x="151" y="151"/>
                </a:cubicBezTo>
                <a:cubicBezTo>
                  <a:pt x="169" y="178"/>
                  <a:pt x="204" y="204"/>
                  <a:pt x="239" y="20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239" y="169"/>
                  <a:pt x="266" y="142"/>
                  <a:pt x="292" y="142"/>
                </a:cubicBezTo>
                <a:cubicBezTo>
                  <a:pt x="301" y="142"/>
                  <a:pt x="319" y="151"/>
                  <a:pt x="319" y="160"/>
                </a:cubicBezTo>
                <a:cubicBezTo>
                  <a:pt x="337" y="160"/>
                  <a:pt x="346" y="151"/>
                  <a:pt x="355" y="151"/>
                </a:cubicBezTo>
                <a:cubicBezTo>
                  <a:pt x="346" y="160"/>
                  <a:pt x="346" y="169"/>
                  <a:pt x="337" y="178"/>
                </a:cubicBezTo>
                <a:cubicBezTo>
                  <a:pt x="346" y="178"/>
                  <a:pt x="355" y="169"/>
                  <a:pt x="364" y="169"/>
                </a:cubicBezTo>
                <a:cubicBezTo>
                  <a:pt x="355" y="178"/>
                  <a:pt x="346" y="187"/>
                  <a:pt x="337" y="19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57" name="Freeform 87"/>
          <p:cNvSpPr>
            <a:spLocks noChangeArrowheads="1"/>
          </p:cNvSpPr>
          <p:nvPr/>
        </p:nvSpPr>
        <p:spPr bwMode="auto">
          <a:xfrm>
            <a:off x="9185502" y="5540482"/>
            <a:ext cx="336141" cy="343053"/>
          </a:xfrm>
          <a:custGeom>
            <a:avLst/>
            <a:gdLst>
              <a:gd name="T0" fmla="*/ 500119 w 426"/>
              <a:gd name="T1" fmla="*/ 308599 h 435"/>
              <a:gd name="T2" fmla="*/ 500119 w 426"/>
              <a:gd name="T3" fmla="*/ 308599 h 435"/>
              <a:gd name="T4" fmla="*/ 308769 w 426"/>
              <a:gd name="T5" fmla="*/ 501292 h 435"/>
              <a:gd name="T6" fmla="*/ 114520 w 426"/>
              <a:gd name="T7" fmla="*/ 308599 h 435"/>
              <a:gd name="T8" fmla="*/ 127567 w 426"/>
              <a:gd name="T9" fmla="*/ 282520 h 435"/>
              <a:gd name="T10" fmla="*/ 0 w 426"/>
              <a:gd name="T11" fmla="*/ 282520 h 435"/>
              <a:gd name="T12" fmla="*/ 0 w 426"/>
              <a:gd name="T13" fmla="*/ 525922 h 435"/>
              <a:gd name="T14" fmla="*/ 89876 w 426"/>
              <a:gd name="T15" fmla="*/ 628788 h 435"/>
              <a:gd name="T16" fmla="*/ 526212 w 426"/>
              <a:gd name="T17" fmla="*/ 628788 h 435"/>
              <a:gd name="T18" fmla="*/ 616088 w 426"/>
              <a:gd name="T19" fmla="*/ 525922 h 435"/>
              <a:gd name="T20" fmla="*/ 616088 w 426"/>
              <a:gd name="T21" fmla="*/ 282520 h 435"/>
              <a:gd name="T22" fmla="*/ 488522 w 426"/>
              <a:gd name="T23" fmla="*/ 282520 h 435"/>
              <a:gd name="T24" fmla="*/ 500119 w 426"/>
              <a:gd name="T25" fmla="*/ 308599 h 435"/>
              <a:gd name="T26" fmla="*/ 526212 w 426"/>
              <a:gd name="T27" fmla="*/ 0 h 435"/>
              <a:gd name="T28" fmla="*/ 526212 w 426"/>
              <a:gd name="T29" fmla="*/ 0 h 435"/>
              <a:gd name="T30" fmla="*/ 89876 w 426"/>
              <a:gd name="T31" fmla="*/ 0 h 435"/>
              <a:gd name="T32" fmla="*/ 0 w 426"/>
              <a:gd name="T33" fmla="*/ 102866 h 435"/>
              <a:gd name="T34" fmla="*/ 0 w 426"/>
              <a:gd name="T35" fmla="*/ 205733 h 435"/>
              <a:gd name="T36" fmla="*/ 153660 w 426"/>
              <a:gd name="T37" fmla="*/ 205733 h 435"/>
              <a:gd name="T38" fmla="*/ 308769 w 426"/>
              <a:gd name="T39" fmla="*/ 128945 h 435"/>
              <a:gd name="T40" fmla="*/ 462429 w 426"/>
              <a:gd name="T41" fmla="*/ 205733 h 435"/>
              <a:gd name="T42" fmla="*/ 616088 w 426"/>
              <a:gd name="T43" fmla="*/ 205733 h 435"/>
              <a:gd name="T44" fmla="*/ 616088 w 426"/>
              <a:gd name="T45" fmla="*/ 102866 h 435"/>
              <a:gd name="T46" fmla="*/ 526212 w 426"/>
              <a:gd name="T47" fmla="*/ 0 h 435"/>
              <a:gd name="T48" fmla="*/ 565352 w 426"/>
              <a:gd name="T49" fmla="*/ 128945 h 435"/>
              <a:gd name="T50" fmla="*/ 565352 w 426"/>
              <a:gd name="T51" fmla="*/ 128945 h 435"/>
              <a:gd name="T52" fmla="*/ 552305 w 426"/>
              <a:gd name="T53" fmla="*/ 140536 h 435"/>
              <a:gd name="T54" fmla="*/ 500119 w 426"/>
              <a:gd name="T55" fmla="*/ 140536 h 435"/>
              <a:gd name="T56" fmla="*/ 475475 w 426"/>
              <a:gd name="T57" fmla="*/ 128945 h 435"/>
              <a:gd name="T58" fmla="*/ 475475 w 426"/>
              <a:gd name="T59" fmla="*/ 76787 h 435"/>
              <a:gd name="T60" fmla="*/ 500119 w 426"/>
              <a:gd name="T61" fmla="*/ 52158 h 435"/>
              <a:gd name="T62" fmla="*/ 552305 w 426"/>
              <a:gd name="T63" fmla="*/ 52158 h 435"/>
              <a:gd name="T64" fmla="*/ 565352 w 426"/>
              <a:gd name="T65" fmla="*/ 76787 h 435"/>
              <a:gd name="T66" fmla="*/ 565352 w 426"/>
              <a:gd name="T67" fmla="*/ 128945 h 435"/>
              <a:gd name="T68" fmla="*/ 423289 w 426"/>
              <a:gd name="T69" fmla="*/ 308599 h 435"/>
              <a:gd name="T70" fmla="*/ 423289 w 426"/>
              <a:gd name="T71" fmla="*/ 308599 h 435"/>
              <a:gd name="T72" fmla="*/ 308769 w 426"/>
              <a:gd name="T73" fmla="*/ 192693 h 435"/>
              <a:gd name="T74" fmla="*/ 191350 w 426"/>
              <a:gd name="T75" fmla="*/ 308599 h 435"/>
              <a:gd name="T76" fmla="*/ 308769 w 426"/>
              <a:gd name="T77" fmla="*/ 424504 h 435"/>
              <a:gd name="T78" fmla="*/ 423289 w 426"/>
              <a:gd name="T79" fmla="*/ 308599 h 43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26" h="435">
                <a:moveTo>
                  <a:pt x="345" y="213"/>
                </a:moveTo>
                <a:lnTo>
                  <a:pt x="345" y="213"/>
                </a:lnTo>
                <a:cubicBezTo>
                  <a:pt x="345" y="284"/>
                  <a:pt x="284" y="346"/>
                  <a:pt x="213" y="346"/>
                </a:cubicBezTo>
                <a:cubicBezTo>
                  <a:pt x="142" y="346"/>
                  <a:pt x="79" y="284"/>
                  <a:pt x="79" y="213"/>
                </a:cubicBezTo>
                <a:cubicBezTo>
                  <a:pt x="79" y="203"/>
                  <a:pt x="88" y="203"/>
                  <a:pt x="88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99"/>
                  <a:pt x="26" y="434"/>
                  <a:pt x="62" y="434"/>
                </a:cubicBezTo>
                <a:cubicBezTo>
                  <a:pt x="363" y="434"/>
                  <a:pt x="363" y="434"/>
                  <a:pt x="363" y="434"/>
                </a:cubicBezTo>
                <a:cubicBezTo>
                  <a:pt x="398" y="434"/>
                  <a:pt x="425" y="399"/>
                  <a:pt x="425" y="363"/>
                </a:cubicBezTo>
                <a:cubicBezTo>
                  <a:pt x="425" y="195"/>
                  <a:pt x="425" y="195"/>
                  <a:pt x="425" y="195"/>
                </a:cubicBezTo>
                <a:cubicBezTo>
                  <a:pt x="337" y="195"/>
                  <a:pt x="337" y="195"/>
                  <a:pt x="337" y="195"/>
                </a:cubicBezTo>
                <a:cubicBezTo>
                  <a:pt x="337" y="203"/>
                  <a:pt x="345" y="203"/>
                  <a:pt x="345" y="213"/>
                </a:cubicBezTo>
                <a:close/>
                <a:moveTo>
                  <a:pt x="363" y="0"/>
                </a:moveTo>
                <a:lnTo>
                  <a:pt x="363" y="0"/>
                </a:lnTo>
                <a:cubicBezTo>
                  <a:pt x="62" y="0"/>
                  <a:pt x="62" y="0"/>
                  <a:pt x="62" y="0"/>
                </a:cubicBezTo>
                <a:cubicBezTo>
                  <a:pt x="26" y="0"/>
                  <a:pt x="0" y="36"/>
                  <a:pt x="0" y="71"/>
                </a:cubicBezTo>
                <a:cubicBezTo>
                  <a:pt x="0" y="142"/>
                  <a:pt x="0" y="142"/>
                  <a:pt x="0" y="142"/>
                </a:cubicBezTo>
                <a:cubicBezTo>
                  <a:pt x="106" y="142"/>
                  <a:pt x="106" y="142"/>
                  <a:pt x="106" y="142"/>
                </a:cubicBezTo>
                <a:cubicBezTo>
                  <a:pt x="132" y="106"/>
                  <a:pt x="168" y="89"/>
                  <a:pt x="213" y="89"/>
                </a:cubicBezTo>
                <a:cubicBezTo>
                  <a:pt x="257" y="89"/>
                  <a:pt x="292" y="106"/>
                  <a:pt x="319" y="142"/>
                </a:cubicBezTo>
                <a:cubicBezTo>
                  <a:pt x="425" y="142"/>
                  <a:pt x="425" y="142"/>
                  <a:pt x="425" y="142"/>
                </a:cubicBezTo>
                <a:cubicBezTo>
                  <a:pt x="425" y="71"/>
                  <a:pt x="425" y="71"/>
                  <a:pt x="425" y="71"/>
                </a:cubicBezTo>
                <a:cubicBezTo>
                  <a:pt x="425" y="36"/>
                  <a:pt x="398" y="0"/>
                  <a:pt x="363" y="0"/>
                </a:cubicBezTo>
                <a:close/>
                <a:moveTo>
                  <a:pt x="390" y="89"/>
                </a:moveTo>
                <a:lnTo>
                  <a:pt x="390" y="89"/>
                </a:lnTo>
                <a:cubicBezTo>
                  <a:pt x="390" y="89"/>
                  <a:pt x="390" y="97"/>
                  <a:pt x="381" y="97"/>
                </a:cubicBezTo>
                <a:cubicBezTo>
                  <a:pt x="345" y="97"/>
                  <a:pt x="345" y="97"/>
                  <a:pt x="345" y="97"/>
                </a:cubicBezTo>
                <a:cubicBezTo>
                  <a:pt x="337" y="97"/>
                  <a:pt x="328" y="89"/>
                  <a:pt x="328" y="89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8" y="44"/>
                  <a:pt x="337" y="36"/>
                  <a:pt x="345" y="36"/>
                </a:cubicBezTo>
                <a:cubicBezTo>
                  <a:pt x="381" y="36"/>
                  <a:pt x="381" y="36"/>
                  <a:pt x="381" y="36"/>
                </a:cubicBezTo>
                <a:cubicBezTo>
                  <a:pt x="390" y="36"/>
                  <a:pt x="390" y="44"/>
                  <a:pt x="390" y="53"/>
                </a:cubicBezTo>
                <a:lnTo>
                  <a:pt x="390" y="89"/>
                </a:lnTo>
                <a:close/>
                <a:moveTo>
                  <a:pt x="292" y="213"/>
                </a:moveTo>
                <a:lnTo>
                  <a:pt x="292" y="213"/>
                </a:lnTo>
                <a:cubicBezTo>
                  <a:pt x="292" y="168"/>
                  <a:pt x="257" y="133"/>
                  <a:pt x="213" y="133"/>
                </a:cubicBezTo>
                <a:cubicBezTo>
                  <a:pt x="168" y="133"/>
                  <a:pt x="132" y="168"/>
                  <a:pt x="132" y="213"/>
                </a:cubicBezTo>
                <a:cubicBezTo>
                  <a:pt x="132" y="257"/>
                  <a:pt x="168" y="293"/>
                  <a:pt x="213" y="293"/>
                </a:cubicBezTo>
                <a:cubicBezTo>
                  <a:pt x="257" y="293"/>
                  <a:pt x="292" y="257"/>
                  <a:pt x="292" y="21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58" name="Freeform 106"/>
          <p:cNvSpPr>
            <a:spLocks noChangeArrowheads="1"/>
          </p:cNvSpPr>
          <p:nvPr/>
        </p:nvSpPr>
        <p:spPr bwMode="auto">
          <a:xfrm>
            <a:off x="7968103" y="4049743"/>
            <a:ext cx="336143" cy="338732"/>
          </a:xfrm>
          <a:custGeom>
            <a:avLst/>
            <a:gdLst>
              <a:gd name="T0" fmla="*/ 539258 w 426"/>
              <a:gd name="T1" fmla="*/ 0 h 427"/>
              <a:gd name="T2" fmla="*/ 539258 w 426"/>
              <a:gd name="T3" fmla="*/ 0 h 427"/>
              <a:gd name="T4" fmla="*/ 76830 w 426"/>
              <a:gd name="T5" fmla="*/ 0 h 427"/>
              <a:gd name="T6" fmla="*/ 0 w 426"/>
              <a:gd name="T7" fmla="*/ 77241 h 427"/>
              <a:gd name="T8" fmla="*/ 0 w 426"/>
              <a:gd name="T9" fmla="*/ 542144 h 427"/>
              <a:gd name="T10" fmla="*/ 76830 w 426"/>
              <a:gd name="T11" fmla="*/ 620843 h 427"/>
              <a:gd name="T12" fmla="*/ 308769 w 426"/>
              <a:gd name="T13" fmla="*/ 620843 h 427"/>
              <a:gd name="T14" fmla="*/ 308769 w 426"/>
              <a:gd name="T15" fmla="*/ 399321 h 427"/>
              <a:gd name="T16" fmla="*/ 231939 w 426"/>
              <a:gd name="T17" fmla="*/ 399321 h 427"/>
              <a:gd name="T18" fmla="*/ 231939 w 426"/>
              <a:gd name="T19" fmla="*/ 297305 h 427"/>
              <a:gd name="T20" fmla="*/ 308769 w 426"/>
              <a:gd name="T21" fmla="*/ 297305 h 427"/>
              <a:gd name="T22" fmla="*/ 308769 w 426"/>
              <a:gd name="T23" fmla="*/ 244839 h 427"/>
              <a:gd name="T24" fmla="*/ 436335 w 426"/>
              <a:gd name="T25" fmla="*/ 116590 h 427"/>
              <a:gd name="T26" fmla="*/ 501568 w 426"/>
              <a:gd name="T27" fmla="*/ 116590 h 427"/>
              <a:gd name="T28" fmla="*/ 501568 w 426"/>
              <a:gd name="T29" fmla="*/ 233180 h 427"/>
              <a:gd name="T30" fmla="*/ 449381 w 426"/>
              <a:gd name="T31" fmla="*/ 233180 h 427"/>
              <a:gd name="T32" fmla="*/ 423288 w 426"/>
              <a:gd name="T33" fmla="*/ 244839 h 427"/>
              <a:gd name="T34" fmla="*/ 423288 w 426"/>
              <a:gd name="T35" fmla="*/ 297305 h 427"/>
              <a:gd name="T36" fmla="*/ 501568 w 426"/>
              <a:gd name="T37" fmla="*/ 297305 h 427"/>
              <a:gd name="T38" fmla="*/ 501568 w 426"/>
              <a:gd name="T39" fmla="*/ 399321 h 427"/>
              <a:gd name="T40" fmla="*/ 423288 w 426"/>
              <a:gd name="T41" fmla="*/ 399321 h 427"/>
              <a:gd name="T42" fmla="*/ 423288 w 426"/>
              <a:gd name="T43" fmla="*/ 620843 h 427"/>
              <a:gd name="T44" fmla="*/ 539258 w 426"/>
              <a:gd name="T45" fmla="*/ 620843 h 427"/>
              <a:gd name="T46" fmla="*/ 616087 w 426"/>
              <a:gd name="T47" fmla="*/ 542144 h 427"/>
              <a:gd name="T48" fmla="*/ 616087 w 426"/>
              <a:gd name="T49" fmla="*/ 77241 h 427"/>
              <a:gd name="T50" fmla="*/ 539258 w 426"/>
              <a:gd name="T51" fmla="*/ 0 h 42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26" h="427">
                <a:moveTo>
                  <a:pt x="372" y="0"/>
                </a:moveTo>
                <a:lnTo>
                  <a:pt x="37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3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99"/>
                  <a:pt x="27" y="426"/>
                  <a:pt x="53" y="426"/>
                </a:cubicBezTo>
                <a:cubicBezTo>
                  <a:pt x="213" y="426"/>
                  <a:pt x="213" y="426"/>
                  <a:pt x="213" y="426"/>
                </a:cubicBezTo>
                <a:cubicBezTo>
                  <a:pt x="213" y="274"/>
                  <a:pt x="213" y="274"/>
                  <a:pt x="213" y="274"/>
                </a:cubicBezTo>
                <a:cubicBezTo>
                  <a:pt x="160" y="274"/>
                  <a:pt x="160" y="274"/>
                  <a:pt x="160" y="274"/>
                </a:cubicBezTo>
                <a:cubicBezTo>
                  <a:pt x="160" y="204"/>
                  <a:pt x="160" y="204"/>
                  <a:pt x="160" y="204"/>
                </a:cubicBezTo>
                <a:cubicBezTo>
                  <a:pt x="213" y="204"/>
                  <a:pt x="213" y="204"/>
                  <a:pt x="213" y="204"/>
                </a:cubicBezTo>
                <a:cubicBezTo>
                  <a:pt x="213" y="168"/>
                  <a:pt x="213" y="168"/>
                  <a:pt x="213" y="168"/>
                </a:cubicBezTo>
                <a:cubicBezTo>
                  <a:pt x="213" y="124"/>
                  <a:pt x="257" y="80"/>
                  <a:pt x="301" y="80"/>
                </a:cubicBezTo>
                <a:cubicBezTo>
                  <a:pt x="346" y="80"/>
                  <a:pt x="346" y="80"/>
                  <a:pt x="346" y="80"/>
                </a:cubicBezTo>
                <a:cubicBezTo>
                  <a:pt x="346" y="160"/>
                  <a:pt x="346" y="160"/>
                  <a:pt x="346" y="160"/>
                </a:cubicBezTo>
                <a:cubicBezTo>
                  <a:pt x="310" y="160"/>
                  <a:pt x="310" y="160"/>
                  <a:pt x="310" y="160"/>
                </a:cubicBezTo>
                <a:cubicBezTo>
                  <a:pt x="292" y="160"/>
                  <a:pt x="292" y="160"/>
                  <a:pt x="292" y="168"/>
                </a:cubicBezTo>
                <a:cubicBezTo>
                  <a:pt x="292" y="204"/>
                  <a:pt x="292" y="204"/>
                  <a:pt x="292" y="204"/>
                </a:cubicBezTo>
                <a:cubicBezTo>
                  <a:pt x="346" y="204"/>
                  <a:pt x="346" y="204"/>
                  <a:pt x="346" y="204"/>
                </a:cubicBezTo>
                <a:cubicBezTo>
                  <a:pt x="346" y="274"/>
                  <a:pt x="346" y="274"/>
                  <a:pt x="346" y="274"/>
                </a:cubicBezTo>
                <a:cubicBezTo>
                  <a:pt x="292" y="274"/>
                  <a:pt x="292" y="274"/>
                  <a:pt x="292" y="274"/>
                </a:cubicBezTo>
                <a:cubicBezTo>
                  <a:pt x="292" y="426"/>
                  <a:pt x="292" y="426"/>
                  <a:pt x="292" y="426"/>
                </a:cubicBezTo>
                <a:cubicBezTo>
                  <a:pt x="372" y="426"/>
                  <a:pt x="372" y="426"/>
                  <a:pt x="372" y="426"/>
                </a:cubicBezTo>
                <a:cubicBezTo>
                  <a:pt x="399" y="426"/>
                  <a:pt x="425" y="399"/>
                  <a:pt x="425" y="372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25" y="27"/>
                  <a:pt x="399" y="0"/>
                  <a:pt x="372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59" name="Freeform 119"/>
          <p:cNvSpPr>
            <a:spLocks noChangeArrowheads="1"/>
          </p:cNvSpPr>
          <p:nvPr/>
        </p:nvSpPr>
        <p:spPr bwMode="auto">
          <a:xfrm>
            <a:off x="9735252" y="4770206"/>
            <a:ext cx="377619" cy="370703"/>
          </a:xfrm>
          <a:custGeom>
            <a:avLst/>
            <a:gdLst>
              <a:gd name="T0" fmla="*/ 423469 w 480"/>
              <a:gd name="T1" fmla="*/ 334012 h 471"/>
              <a:gd name="T2" fmla="*/ 359877 w 480"/>
              <a:gd name="T3" fmla="*/ 307985 h 471"/>
              <a:gd name="T4" fmla="*/ 320854 w 480"/>
              <a:gd name="T5" fmla="*/ 294971 h 471"/>
              <a:gd name="T6" fmla="*/ 307846 w 480"/>
              <a:gd name="T7" fmla="*/ 283404 h 471"/>
              <a:gd name="T8" fmla="*/ 346869 w 480"/>
              <a:gd name="T9" fmla="*/ 255931 h 471"/>
              <a:gd name="T10" fmla="*/ 384446 w 480"/>
              <a:gd name="T11" fmla="*/ 283404 h 471"/>
              <a:gd name="T12" fmla="*/ 410462 w 480"/>
              <a:gd name="T13" fmla="*/ 294971 h 471"/>
              <a:gd name="T14" fmla="*/ 436477 w 480"/>
              <a:gd name="T15" fmla="*/ 268945 h 471"/>
              <a:gd name="T16" fmla="*/ 423469 w 480"/>
              <a:gd name="T17" fmla="*/ 231350 h 471"/>
              <a:gd name="T18" fmla="*/ 346869 w 480"/>
              <a:gd name="T19" fmla="*/ 218337 h 471"/>
              <a:gd name="T20" fmla="*/ 257261 w 480"/>
              <a:gd name="T21" fmla="*/ 242918 h 471"/>
              <a:gd name="T22" fmla="*/ 257261 w 480"/>
              <a:gd name="T23" fmla="*/ 319552 h 471"/>
              <a:gd name="T24" fmla="*/ 333861 w 480"/>
              <a:gd name="T25" fmla="*/ 360039 h 471"/>
              <a:gd name="T26" fmla="*/ 384446 w 480"/>
              <a:gd name="T27" fmla="*/ 371606 h 471"/>
              <a:gd name="T28" fmla="*/ 384446 w 480"/>
              <a:gd name="T29" fmla="*/ 410647 h 471"/>
              <a:gd name="T30" fmla="*/ 320854 w 480"/>
              <a:gd name="T31" fmla="*/ 423660 h 471"/>
              <a:gd name="T32" fmla="*/ 296284 w 480"/>
              <a:gd name="T33" fmla="*/ 384620 h 471"/>
              <a:gd name="T34" fmla="*/ 270269 w 480"/>
              <a:gd name="T35" fmla="*/ 371606 h 471"/>
              <a:gd name="T36" fmla="*/ 244254 w 480"/>
              <a:gd name="T37" fmla="*/ 397633 h 471"/>
              <a:gd name="T38" fmla="*/ 281831 w 480"/>
              <a:gd name="T39" fmla="*/ 449687 h 471"/>
              <a:gd name="T40" fmla="*/ 397454 w 480"/>
              <a:gd name="T41" fmla="*/ 461254 h 471"/>
              <a:gd name="T42" fmla="*/ 449484 w 480"/>
              <a:gd name="T43" fmla="*/ 384620 h 471"/>
              <a:gd name="T44" fmla="*/ 423469 w 480"/>
              <a:gd name="T45" fmla="*/ 334012 h 471"/>
              <a:gd name="T46" fmla="*/ 346869 w 480"/>
              <a:gd name="T47" fmla="*/ 0 h 471"/>
              <a:gd name="T48" fmla="*/ 346869 w 480"/>
              <a:gd name="T49" fmla="*/ 679591 h 471"/>
              <a:gd name="T50" fmla="*/ 346869 w 480"/>
              <a:gd name="T51" fmla="*/ 0 h 471"/>
              <a:gd name="T52" fmla="*/ 423469 w 480"/>
              <a:gd name="T53" fmla="*/ 526322 h 471"/>
              <a:gd name="T54" fmla="*/ 346869 w 480"/>
              <a:gd name="T55" fmla="*/ 526322 h 471"/>
              <a:gd name="T56" fmla="*/ 179216 w 480"/>
              <a:gd name="T57" fmla="*/ 307985 h 471"/>
              <a:gd name="T58" fmla="*/ 270269 w 480"/>
              <a:gd name="T59" fmla="*/ 141702 h 471"/>
              <a:gd name="T60" fmla="*/ 346869 w 480"/>
              <a:gd name="T61" fmla="*/ 154715 h 471"/>
              <a:gd name="T62" fmla="*/ 526085 w 480"/>
              <a:gd name="T63" fmla="*/ 384620 h 471"/>
              <a:gd name="T64" fmla="*/ 423469 w 480"/>
              <a:gd name="T65" fmla="*/ 526322 h 47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80" h="471">
                <a:moveTo>
                  <a:pt x="293" y="231"/>
                </a:moveTo>
                <a:lnTo>
                  <a:pt x="293" y="231"/>
                </a:lnTo>
                <a:cubicBezTo>
                  <a:pt x="284" y="231"/>
                  <a:pt x="284" y="221"/>
                  <a:pt x="275" y="221"/>
                </a:cubicBezTo>
                <a:cubicBezTo>
                  <a:pt x="266" y="221"/>
                  <a:pt x="258" y="213"/>
                  <a:pt x="249" y="213"/>
                </a:cubicBezTo>
                <a:cubicBezTo>
                  <a:pt x="240" y="213"/>
                  <a:pt x="231" y="213"/>
                  <a:pt x="231" y="213"/>
                </a:cubicBezTo>
                <a:cubicBezTo>
                  <a:pt x="222" y="204"/>
                  <a:pt x="222" y="204"/>
                  <a:pt x="222" y="204"/>
                </a:cubicBezTo>
                <a:cubicBezTo>
                  <a:pt x="213" y="204"/>
                  <a:pt x="213" y="204"/>
                  <a:pt x="213" y="204"/>
                </a:cubicBezTo>
                <a:cubicBezTo>
                  <a:pt x="213" y="196"/>
                  <a:pt x="213" y="196"/>
                  <a:pt x="213" y="196"/>
                </a:cubicBezTo>
                <a:cubicBezTo>
                  <a:pt x="213" y="186"/>
                  <a:pt x="213" y="186"/>
                  <a:pt x="213" y="177"/>
                </a:cubicBezTo>
                <a:cubicBezTo>
                  <a:pt x="222" y="177"/>
                  <a:pt x="231" y="177"/>
                  <a:pt x="240" y="177"/>
                </a:cubicBezTo>
                <a:cubicBezTo>
                  <a:pt x="249" y="177"/>
                  <a:pt x="258" y="177"/>
                  <a:pt x="258" y="177"/>
                </a:cubicBezTo>
                <a:cubicBezTo>
                  <a:pt x="266" y="186"/>
                  <a:pt x="266" y="186"/>
                  <a:pt x="266" y="196"/>
                </a:cubicBezTo>
                <a:cubicBezTo>
                  <a:pt x="275" y="196"/>
                  <a:pt x="275" y="204"/>
                  <a:pt x="275" y="204"/>
                </a:cubicBezTo>
                <a:lnTo>
                  <a:pt x="284" y="204"/>
                </a:lnTo>
                <a:cubicBezTo>
                  <a:pt x="293" y="204"/>
                  <a:pt x="293" y="204"/>
                  <a:pt x="302" y="204"/>
                </a:cubicBezTo>
                <a:cubicBezTo>
                  <a:pt x="302" y="196"/>
                  <a:pt x="302" y="196"/>
                  <a:pt x="302" y="186"/>
                </a:cubicBezTo>
                <a:lnTo>
                  <a:pt x="302" y="177"/>
                </a:lnTo>
                <a:cubicBezTo>
                  <a:pt x="302" y="168"/>
                  <a:pt x="293" y="168"/>
                  <a:pt x="293" y="160"/>
                </a:cubicBezTo>
                <a:cubicBezTo>
                  <a:pt x="284" y="160"/>
                  <a:pt x="275" y="151"/>
                  <a:pt x="266" y="151"/>
                </a:cubicBezTo>
                <a:cubicBezTo>
                  <a:pt x="258" y="151"/>
                  <a:pt x="249" y="151"/>
                  <a:pt x="240" y="151"/>
                </a:cubicBezTo>
                <a:cubicBezTo>
                  <a:pt x="222" y="151"/>
                  <a:pt x="213" y="151"/>
                  <a:pt x="205" y="151"/>
                </a:cubicBezTo>
                <a:cubicBezTo>
                  <a:pt x="195" y="160"/>
                  <a:pt x="187" y="160"/>
                  <a:pt x="178" y="168"/>
                </a:cubicBezTo>
                <a:cubicBezTo>
                  <a:pt x="178" y="177"/>
                  <a:pt x="169" y="186"/>
                  <a:pt x="169" y="196"/>
                </a:cubicBezTo>
                <a:cubicBezTo>
                  <a:pt x="169" y="204"/>
                  <a:pt x="178" y="213"/>
                  <a:pt x="178" y="221"/>
                </a:cubicBezTo>
                <a:cubicBezTo>
                  <a:pt x="187" y="231"/>
                  <a:pt x="195" y="231"/>
                  <a:pt x="205" y="240"/>
                </a:cubicBezTo>
                <a:cubicBezTo>
                  <a:pt x="213" y="240"/>
                  <a:pt x="222" y="240"/>
                  <a:pt x="231" y="249"/>
                </a:cubicBezTo>
                <a:cubicBezTo>
                  <a:pt x="240" y="249"/>
                  <a:pt x="249" y="249"/>
                  <a:pt x="258" y="249"/>
                </a:cubicBezTo>
                <a:cubicBezTo>
                  <a:pt x="258" y="257"/>
                  <a:pt x="266" y="257"/>
                  <a:pt x="266" y="257"/>
                </a:cubicBezTo>
                <a:cubicBezTo>
                  <a:pt x="275" y="266"/>
                  <a:pt x="275" y="266"/>
                  <a:pt x="275" y="275"/>
                </a:cubicBezTo>
                <a:lnTo>
                  <a:pt x="266" y="284"/>
                </a:lnTo>
                <a:cubicBezTo>
                  <a:pt x="258" y="293"/>
                  <a:pt x="249" y="293"/>
                  <a:pt x="240" y="293"/>
                </a:cubicBezTo>
                <a:cubicBezTo>
                  <a:pt x="231" y="293"/>
                  <a:pt x="222" y="293"/>
                  <a:pt x="222" y="293"/>
                </a:cubicBezTo>
                <a:cubicBezTo>
                  <a:pt x="213" y="284"/>
                  <a:pt x="213" y="284"/>
                  <a:pt x="213" y="284"/>
                </a:cubicBezTo>
                <a:cubicBezTo>
                  <a:pt x="213" y="275"/>
                  <a:pt x="205" y="275"/>
                  <a:pt x="205" y="266"/>
                </a:cubicBezTo>
                <a:cubicBezTo>
                  <a:pt x="205" y="266"/>
                  <a:pt x="205" y="257"/>
                  <a:pt x="195" y="257"/>
                </a:cubicBezTo>
                <a:lnTo>
                  <a:pt x="187" y="257"/>
                </a:lnTo>
                <a:cubicBezTo>
                  <a:pt x="178" y="257"/>
                  <a:pt x="178" y="257"/>
                  <a:pt x="178" y="257"/>
                </a:cubicBezTo>
                <a:cubicBezTo>
                  <a:pt x="169" y="266"/>
                  <a:pt x="169" y="266"/>
                  <a:pt x="169" y="275"/>
                </a:cubicBezTo>
                <a:cubicBezTo>
                  <a:pt x="169" y="275"/>
                  <a:pt x="169" y="284"/>
                  <a:pt x="178" y="293"/>
                </a:cubicBezTo>
                <a:cubicBezTo>
                  <a:pt x="178" y="302"/>
                  <a:pt x="187" y="311"/>
                  <a:pt x="195" y="311"/>
                </a:cubicBezTo>
                <a:cubicBezTo>
                  <a:pt x="205" y="319"/>
                  <a:pt x="222" y="319"/>
                  <a:pt x="240" y="319"/>
                </a:cubicBezTo>
                <a:cubicBezTo>
                  <a:pt x="258" y="319"/>
                  <a:pt x="266" y="319"/>
                  <a:pt x="275" y="319"/>
                </a:cubicBezTo>
                <a:cubicBezTo>
                  <a:pt x="293" y="311"/>
                  <a:pt x="302" y="302"/>
                  <a:pt x="302" y="293"/>
                </a:cubicBezTo>
                <a:cubicBezTo>
                  <a:pt x="311" y="284"/>
                  <a:pt x="311" y="275"/>
                  <a:pt x="311" y="266"/>
                </a:cubicBezTo>
                <a:cubicBezTo>
                  <a:pt x="311" y="257"/>
                  <a:pt x="311" y="249"/>
                  <a:pt x="311" y="249"/>
                </a:cubicBezTo>
                <a:cubicBezTo>
                  <a:pt x="302" y="240"/>
                  <a:pt x="302" y="231"/>
                  <a:pt x="293" y="231"/>
                </a:cubicBezTo>
                <a:close/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40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40" y="0"/>
                </a:cubicBezTo>
                <a:close/>
                <a:moveTo>
                  <a:pt x="293" y="364"/>
                </a:moveTo>
                <a:lnTo>
                  <a:pt x="293" y="364"/>
                </a:lnTo>
                <a:cubicBezTo>
                  <a:pt x="284" y="364"/>
                  <a:pt x="275" y="364"/>
                  <a:pt x="266" y="364"/>
                </a:cubicBezTo>
                <a:cubicBezTo>
                  <a:pt x="258" y="364"/>
                  <a:pt x="249" y="364"/>
                  <a:pt x="240" y="364"/>
                </a:cubicBezTo>
                <a:cubicBezTo>
                  <a:pt x="178" y="364"/>
                  <a:pt x="115" y="302"/>
                  <a:pt x="115" y="240"/>
                </a:cubicBezTo>
                <a:cubicBezTo>
                  <a:pt x="115" y="231"/>
                  <a:pt x="115" y="221"/>
                  <a:pt x="124" y="213"/>
                </a:cubicBezTo>
                <a:cubicBezTo>
                  <a:pt x="115" y="204"/>
                  <a:pt x="115" y="186"/>
                  <a:pt x="115" y="177"/>
                </a:cubicBezTo>
                <a:cubicBezTo>
                  <a:pt x="115" y="133"/>
                  <a:pt x="142" y="98"/>
                  <a:pt x="187" y="98"/>
                </a:cubicBezTo>
                <a:cubicBezTo>
                  <a:pt x="195" y="98"/>
                  <a:pt x="213" y="107"/>
                  <a:pt x="222" y="115"/>
                </a:cubicBezTo>
                <a:cubicBezTo>
                  <a:pt x="231" y="107"/>
                  <a:pt x="231" y="107"/>
                  <a:pt x="240" y="107"/>
                </a:cubicBezTo>
                <a:cubicBezTo>
                  <a:pt x="311" y="107"/>
                  <a:pt x="364" y="168"/>
                  <a:pt x="364" y="240"/>
                </a:cubicBezTo>
                <a:cubicBezTo>
                  <a:pt x="364" y="249"/>
                  <a:pt x="364" y="257"/>
                  <a:pt x="364" y="266"/>
                </a:cubicBezTo>
                <a:cubicBezTo>
                  <a:pt x="364" y="275"/>
                  <a:pt x="364" y="284"/>
                  <a:pt x="364" y="293"/>
                </a:cubicBezTo>
                <a:cubicBezTo>
                  <a:pt x="364" y="337"/>
                  <a:pt x="337" y="364"/>
                  <a:pt x="293" y="36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sp>
        <p:nvSpPr>
          <p:cNvPr id="160" name="Freeform 120"/>
          <p:cNvSpPr>
            <a:spLocks noChangeArrowheads="1"/>
          </p:cNvSpPr>
          <p:nvPr/>
        </p:nvSpPr>
        <p:spPr bwMode="auto">
          <a:xfrm>
            <a:off x="11465197" y="4104039"/>
            <a:ext cx="391443" cy="343052"/>
          </a:xfrm>
          <a:custGeom>
            <a:avLst/>
            <a:gdLst>
              <a:gd name="T0" fmla="*/ 525246 w 497"/>
              <a:gd name="T1" fmla="*/ 321638 h 435"/>
              <a:gd name="T2" fmla="*/ 525246 w 497"/>
              <a:gd name="T3" fmla="*/ 321638 h 435"/>
              <a:gd name="T4" fmla="*/ 512223 w 497"/>
              <a:gd name="T5" fmla="*/ 294111 h 435"/>
              <a:gd name="T6" fmla="*/ 512223 w 497"/>
              <a:gd name="T7" fmla="*/ 230362 h 435"/>
              <a:gd name="T8" fmla="*/ 357399 w 497"/>
              <a:gd name="T9" fmla="*/ 230362 h 435"/>
              <a:gd name="T10" fmla="*/ 345823 w 497"/>
              <a:gd name="T11" fmla="*/ 217323 h 435"/>
              <a:gd name="T12" fmla="*/ 332800 w 497"/>
              <a:gd name="T13" fmla="*/ 128945 h 435"/>
              <a:gd name="T14" fmla="*/ 102734 w 497"/>
              <a:gd name="T15" fmla="*/ 230362 h 435"/>
              <a:gd name="T16" fmla="*/ 0 w 497"/>
              <a:gd name="T17" fmla="*/ 424504 h 435"/>
              <a:gd name="T18" fmla="*/ 293732 w 497"/>
              <a:gd name="T19" fmla="*/ 628788 h 435"/>
              <a:gd name="T20" fmla="*/ 614957 w 497"/>
              <a:gd name="T21" fmla="*/ 411465 h 435"/>
              <a:gd name="T22" fmla="*/ 525246 w 497"/>
              <a:gd name="T23" fmla="*/ 321638 h 435"/>
              <a:gd name="T24" fmla="*/ 293732 w 497"/>
              <a:gd name="T25" fmla="*/ 565040 h 435"/>
              <a:gd name="T26" fmla="*/ 293732 w 497"/>
              <a:gd name="T27" fmla="*/ 565040 h 435"/>
              <a:gd name="T28" fmla="*/ 76689 w 497"/>
              <a:gd name="T29" fmla="*/ 449134 h 435"/>
              <a:gd name="T30" fmla="*/ 269134 w 497"/>
              <a:gd name="T31" fmla="*/ 294111 h 435"/>
              <a:gd name="T32" fmla="*/ 486178 w 497"/>
              <a:gd name="T33" fmla="*/ 411465 h 435"/>
              <a:gd name="T34" fmla="*/ 293732 w 497"/>
              <a:gd name="T35" fmla="*/ 565040 h 435"/>
              <a:gd name="T36" fmla="*/ 717691 w 497"/>
              <a:gd name="T37" fmla="*/ 217323 h 435"/>
              <a:gd name="T38" fmla="*/ 717691 w 497"/>
              <a:gd name="T39" fmla="*/ 217323 h 435"/>
              <a:gd name="T40" fmla="*/ 499200 w 497"/>
              <a:gd name="T41" fmla="*/ 0 h 435"/>
              <a:gd name="T42" fmla="*/ 473155 w 497"/>
              <a:gd name="T43" fmla="*/ 26079 h 435"/>
              <a:gd name="T44" fmla="*/ 499200 w 497"/>
              <a:gd name="T45" fmla="*/ 52158 h 435"/>
              <a:gd name="T46" fmla="*/ 665601 w 497"/>
              <a:gd name="T47" fmla="*/ 217323 h 435"/>
              <a:gd name="T48" fmla="*/ 691646 w 497"/>
              <a:gd name="T49" fmla="*/ 243402 h 435"/>
              <a:gd name="T50" fmla="*/ 717691 w 497"/>
              <a:gd name="T51" fmla="*/ 217323 h 435"/>
              <a:gd name="T52" fmla="*/ 614957 w 497"/>
              <a:gd name="T53" fmla="*/ 217323 h 435"/>
              <a:gd name="T54" fmla="*/ 614957 w 497"/>
              <a:gd name="T55" fmla="*/ 217323 h 435"/>
              <a:gd name="T56" fmla="*/ 499200 w 497"/>
              <a:gd name="T57" fmla="*/ 102866 h 435"/>
              <a:gd name="T58" fmla="*/ 473155 w 497"/>
              <a:gd name="T59" fmla="*/ 128945 h 435"/>
              <a:gd name="T60" fmla="*/ 499200 w 497"/>
              <a:gd name="T61" fmla="*/ 153575 h 435"/>
              <a:gd name="T62" fmla="*/ 564314 w 497"/>
              <a:gd name="T63" fmla="*/ 230362 h 435"/>
              <a:gd name="T64" fmla="*/ 601934 w 497"/>
              <a:gd name="T65" fmla="*/ 243402 h 435"/>
              <a:gd name="T66" fmla="*/ 614957 w 497"/>
              <a:gd name="T67" fmla="*/ 217323 h 435"/>
              <a:gd name="T68" fmla="*/ 230066 w 497"/>
              <a:gd name="T69" fmla="*/ 372347 h 435"/>
              <a:gd name="T70" fmla="*/ 230066 w 497"/>
              <a:gd name="T71" fmla="*/ 372347 h 435"/>
              <a:gd name="T72" fmla="*/ 166400 w 497"/>
              <a:gd name="T73" fmla="*/ 449134 h 435"/>
              <a:gd name="T74" fmla="*/ 269134 w 497"/>
              <a:gd name="T75" fmla="*/ 512883 h 435"/>
              <a:gd name="T76" fmla="*/ 332800 w 497"/>
              <a:gd name="T77" fmla="*/ 424504 h 435"/>
              <a:gd name="T78" fmla="*/ 230066 w 497"/>
              <a:gd name="T79" fmla="*/ 372347 h 43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97" h="435">
                <a:moveTo>
                  <a:pt x="363" y="222"/>
                </a:moveTo>
                <a:lnTo>
                  <a:pt x="363" y="222"/>
                </a:lnTo>
                <a:cubicBezTo>
                  <a:pt x="354" y="213"/>
                  <a:pt x="354" y="213"/>
                  <a:pt x="354" y="203"/>
                </a:cubicBezTo>
                <a:cubicBezTo>
                  <a:pt x="363" y="186"/>
                  <a:pt x="363" y="168"/>
                  <a:pt x="354" y="159"/>
                </a:cubicBezTo>
                <a:cubicBezTo>
                  <a:pt x="336" y="133"/>
                  <a:pt x="300" y="133"/>
                  <a:pt x="247" y="159"/>
                </a:cubicBezTo>
                <a:cubicBezTo>
                  <a:pt x="247" y="159"/>
                  <a:pt x="230" y="159"/>
                  <a:pt x="239" y="150"/>
                </a:cubicBezTo>
                <a:cubicBezTo>
                  <a:pt x="247" y="124"/>
                  <a:pt x="239" y="106"/>
                  <a:pt x="230" y="89"/>
                </a:cubicBezTo>
                <a:cubicBezTo>
                  <a:pt x="203" y="62"/>
                  <a:pt x="132" y="97"/>
                  <a:pt x="71" y="159"/>
                </a:cubicBezTo>
                <a:cubicBezTo>
                  <a:pt x="26" y="203"/>
                  <a:pt x="0" y="248"/>
                  <a:pt x="0" y="293"/>
                </a:cubicBezTo>
                <a:cubicBezTo>
                  <a:pt x="0" y="372"/>
                  <a:pt x="106" y="434"/>
                  <a:pt x="203" y="434"/>
                </a:cubicBezTo>
                <a:cubicBezTo>
                  <a:pt x="336" y="434"/>
                  <a:pt x="425" y="346"/>
                  <a:pt x="425" y="284"/>
                </a:cubicBezTo>
                <a:cubicBezTo>
                  <a:pt x="425" y="248"/>
                  <a:pt x="390" y="231"/>
                  <a:pt x="363" y="222"/>
                </a:cubicBezTo>
                <a:close/>
                <a:moveTo>
                  <a:pt x="203" y="390"/>
                </a:moveTo>
                <a:lnTo>
                  <a:pt x="203" y="390"/>
                </a:lnTo>
                <a:cubicBezTo>
                  <a:pt x="124" y="399"/>
                  <a:pt x="53" y="363"/>
                  <a:pt x="53" y="310"/>
                </a:cubicBezTo>
                <a:cubicBezTo>
                  <a:pt x="44" y="257"/>
                  <a:pt x="106" y="213"/>
                  <a:pt x="186" y="203"/>
                </a:cubicBezTo>
                <a:cubicBezTo>
                  <a:pt x="265" y="195"/>
                  <a:pt x="336" y="231"/>
                  <a:pt x="336" y="284"/>
                </a:cubicBezTo>
                <a:cubicBezTo>
                  <a:pt x="345" y="337"/>
                  <a:pt x="283" y="381"/>
                  <a:pt x="203" y="390"/>
                </a:cubicBezTo>
                <a:close/>
                <a:moveTo>
                  <a:pt x="496" y="150"/>
                </a:moveTo>
                <a:lnTo>
                  <a:pt x="496" y="150"/>
                </a:lnTo>
                <a:cubicBezTo>
                  <a:pt x="496" y="71"/>
                  <a:pt x="425" y="0"/>
                  <a:pt x="345" y="0"/>
                </a:cubicBezTo>
                <a:cubicBezTo>
                  <a:pt x="336" y="0"/>
                  <a:pt x="327" y="9"/>
                  <a:pt x="327" y="18"/>
                </a:cubicBezTo>
                <a:cubicBezTo>
                  <a:pt x="327" y="27"/>
                  <a:pt x="336" y="36"/>
                  <a:pt x="345" y="36"/>
                </a:cubicBezTo>
                <a:cubicBezTo>
                  <a:pt x="407" y="36"/>
                  <a:pt x="460" y="89"/>
                  <a:pt x="460" y="150"/>
                </a:cubicBezTo>
                <a:cubicBezTo>
                  <a:pt x="460" y="159"/>
                  <a:pt x="469" y="168"/>
                  <a:pt x="478" y="168"/>
                </a:cubicBezTo>
                <a:cubicBezTo>
                  <a:pt x="487" y="168"/>
                  <a:pt x="496" y="159"/>
                  <a:pt x="496" y="150"/>
                </a:cubicBezTo>
                <a:close/>
                <a:moveTo>
                  <a:pt x="425" y="150"/>
                </a:moveTo>
                <a:lnTo>
                  <a:pt x="425" y="150"/>
                </a:lnTo>
                <a:cubicBezTo>
                  <a:pt x="416" y="106"/>
                  <a:pt x="390" y="80"/>
                  <a:pt x="345" y="71"/>
                </a:cubicBezTo>
                <a:cubicBezTo>
                  <a:pt x="336" y="71"/>
                  <a:pt x="327" y="80"/>
                  <a:pt x="327" y="89"/>
                </a:cubicBezTo>
                <a:cubicBezTo>
                  <a:pt x="327" y="97"/>
                  <a:pt x="327" y="106"/>
                  <a:pt x="345" y="106"/>
                </a:cubicBezTo>
                <a:cubicBezTo>
                  <a:pt x="363" y="115"/>
                  <a:pt x="390" y="133"/>
                  <a:pt x="390" y="159"/>
                </a:cubicBezTo>
                <a:cubicBezTo>
                  <a:pt x="390" y="168"/>
                  <a:pt x="398" y="168"/>
                  <a:pt x="416" y="168"/>
                </a:cubicBezTo>
                <a:cubicBezTo>
                  <a:pt x="425" y="168"/>
                  <a:pt x="425" y="159"/>
                  <a:pt x="425" y="150"/>
                </a:cubicBezTo>
                <a:close/>
                <a:moveTo>
                  <a:pt x="159" y="257"/>
                </a:moveTo>
                <a:lnTo>
                  <a:pt x="159" y="257"/>
                </a:lnTo>
                <a:cubicBezTo>
                  <a:pt x="132" y="257"/>
                  <a:pt x="106" y="284"/>
                  <a:pt x="115" y="310"/>
                </a:cubicBezTo>
                <a:cubicBezTo>
                  <a:pt x="124" y="337"/>
                  <a:pt x="150" y="354"/>
                  <a:pt x="186" y="354"/>
                </a:cubicBezTo>
                <a:cubicBezTo>
                  <a:pt x="212" y="346"/>
                  <a:pt x="239" y="319"/>
                  <a:pt x="230" y="293"/>
                </a:cubicBezTo>
                <a:cubicBezTo>
                  <a:pt x="221" y="266"/>
                  <a:pt x="194" y="248"/>
                  <a:pt x="159" y="25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9" tIns="60949" rIns="121899" bIns="60949" anchor="ctr"/>
          <a:lstStyle/>
          <a:p>
            <a:endParaRPr lang="id-ID" sz="2400"/>
          </a:p>
        </p:txBody>
      </p:sp>
      <p:grpSp>
        <p:nvGrpSpPr>
          <p:cNvPr id="163" name="Group 162"/>
          <p:cNvGrpSpPr/>
          <p:nvPr/>
        </p:nvGrpSpPr>
        <p:grpSpPr>
          <a:xfrm>
            <a:off x="6660618" y="4008029"/>
            <a:ext cx="305588" cy="300692"/>
            <a:chOff x="308851" y="5176561"/>
            <a:chExt cx="279995" cy="275509"/>
          </a:xfrm>
        </p:grpSpPr>
        <p:sp>
          <p:nvSpPr>
            <p:cNvPr id="161" name="Freeform 121"/>
            <p:cNvSpPr>
              <a:spLocks noChangeArrowheads="1"/>
            </p:cNvSpPr>
            <p:nvPr/>
          </p:nvSpPr>
          <p:spPr bwMode="auto">
            <a:xfrm>
              <a:off x="308851" y="5207315"/>
              <a:ext cx="192857" cy="244755"/>
            </a:xfrm>
            <a:custGeom>
              <a:avLst/>
              <a:gdLst>
                <a:gd name="T0" fmla="*/ 309360 w 329"/>
                <a:gd name="T1" fmla="*/ 309016 h 418"/>
                <a:gd name="T2" fmla="*/ 309360 w 329"/>
                <a:gd name="T3" fmla="*/ 309016 h 418"/>
                <a:gd name="T4" fmla="*/ 142335 w 329"/>
                <a:gd name="T5" fmla="*/ 127668 h 418"/>
                <a:gd name="T6" fmla="*/ 180097 w 329"/>
                <a:gd name="T7" fmla="*/ 0 h 418"/>
                <a:gd name="T8" fmla="*/ 52286 w 329"/>
                <a:gd name="T9" fmla="*/ 37720 h 418"/>
                <a:gd name="T10" fmla="*/ 13072 w 329"/>
                <a:gd name="T11" fmla="*/ 88497 h 418"/>
                <a:gd name="T12" fmla="*/ 116192 w 329"/>
                <a:gd name="T13" fmla="*/ 564352 h 418"/>
                <a:gd name="T14" fmla="*/ 180097 w 329"/>
                <a:gd name="T15" fmla="*/ 590466 h 418"/>
                <a:gd name="T16" fmla="*/ 245455 w 329"/>
                <a:gd name="T17" fmla="*/ 577409 h 418"/>
                <a:gd name="T18" fmla="*/ 142335 w 329"/>
                <a:gd name="T19" fmla="*/ 539689 h 418"/>
                <a:gd name="T20" fmla="*/ 193169 w 329"/>
                <a:gd name="T21" fmla="*/ 423627 h 418"/>
                <a:gd name="T22" fmla="*/ 348575 w 329"/>
                <a:gd name="T23" fmla="*/ 474404 h 418"/>
                <a:gd name="T24" fmla="*/ 309360 w 329"/>
                <a:gd name="T25" fmla="*/ 309016 h 4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9" h="418">
                  <a:moveTo>
                    <a:pt x="213" y="213"/>
                  </a:moveTo>
                  <a:lnTo>
                    <a:pt x="213" y="213"/>
                  </a:lnTo>
                  <a:cubicBezTo>
                    <a:pt x="151" y="186"/>
                    <a:pt x="98" y="151"/>
                    <a:pt x="98" y="88"/>
                  </a:cubicBezTo>
                  <a:cubicBezTo>
                    <a:pt x="98" y="61"/>
                    <a:pt x="98" y="26"/>
                    <a:pt x="124" y="0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18" y="26"/>
                    <a:pt x="0" y="44"/>
                    <a:pt x="9" y="61"/>
                  </a:cubicBezTo>
                  <a:cubicBezTo>
                    <a:pt x="80" y="389"/>
                    <a:pt x="80" y="389"/>
                    <a:pt x="80" y="389"/>
                  </a:cubicBezTo>
                  <a:cubicBezTo>
                    <a:pt x="89" y="407"/>
                    <a:pt x="106" y="417"/>
                    <a:pt x="124" y="407"/>
                  </a:cubicBezTo>
                  <a:cubicBezTo>
                    <a:pt x="169" y="398"/>
                    <a:pt x="169" y="398"/>
                    <a:pt x="169" y="398"/>
                  </a:cubicBezTo>
                  <a:cubicBezTo>
                    <a:pt x="151" y="398"/>
                    <a:pt x="124" y="389"/>
                    <a:pt x="98" y="372"/>
                  </a:cubicBezTo>
                  <a:cubicBezTo>
                    <a:pt x="133" y="292"/>
                    <a:pt x="133" y="292"/>
                    <a:pt x="133" y="292"/>
                  </a:cubicBezTo>
                  <a:cubicBezTo>
                    <a:pt x="133" y="292"/>
                    <a:pt x="178" y="327"/>
                    <a:pt x="240" y="327"/>
                  </a:cubicBezTo>
                  <a:cubicBezTo>
                    <a:pt x="302" y="327"/>
                    <a:pt x="328" y="257"/>
                    <a:pt x="213" y="213"/>
                  </a:cubicBezTo>
                </a:path>
              </a:pathLst>
            </a:custGeom>
            <a:solidFill>
              <a:srgbClr val="4B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21899" tIns="60949" rIns="121899" bIns="60949" anchor="ctr"/>
            <a:lstStyle/>
            <a:p>
              <a:endParaRPr lang="id-ID" sz="2400"/>
            </a:p>
          </p:txBody>
        </p:sp>
        <p:sp>
          <p:nvSpPr>
            <p:cNvPr id="162" name="Freeform 122"/>
            <p:cNvSpPr>
              <a:spLocks noChangeArrowheads="1"/>
            </p:cNvSpPr>
            <p:nvPr/>
          </p:nvSpPr>
          <p:spPr bwMode="auto">
            <a:xfrm>
              <a:off x="401115" y="5176561"/>
              <a:ext cx="187731" cy="239629"/>
            </a:xfrm>
            <a:custGeom>
              <a:avLst/>
              <a:gdLst>
                <a:gd name="T0" fmla="*/ 452056 w 320"/>
                <a:gd name="T1" fmla="*/ 502047 h 408"/>
                <a:gd name="T2" fmla="*/ 452056 w 320"/>
                <a:gd name="T3" fmla="*/ 502047 h 408"/>
                <a:gd name="T4" fmla="*/ 348854 w 320"/>
                <a:gd name="T5" fmla="*/ 37835 h 408"/>
                <a:gd name="T6" fmla="*/ 284897 w 320"/>
                <a:gd name="T7" fmla="*/ 0 h 408"/>
                <a:gd name="T8" fmla="*/ 181695 w 320"/>
                <a:gd name="T9" fmla="*/ 24739 h 408"/>
                <a:gd name="T10" fmla="*/ 309607 w 320"/>
                <a:gd name="T11" fmla="*/ 64029 h 408"/>
                <a:gd name="T12" fmla="*/ 271815 w 320"/>
                <a:gd name="T13" fmla="*/ 178991 h 408"/>
                <a:gd name="T14" fmla="*/ 143902 w 320"/>
                <a:gd name="T15" fmla="*/ 141155 h 408"/>
                <a:gd name="T16" fmla="*/ 181695 w 320"/>
                <a:gd name="T17" fmla="*/ 283766 h 408"/>
                <a:gd name="T18" fmla="*/ 348854 w 320"/>
                <a:gd name="T19" fmla="*/ 488950 h 408"/>
                <a:gd name="T20" fmla="*/ 322689 w 320"/>
                <a:gd name="T21" fmla="*/ 592270 h 408"/>
                <a:gd name="T22" fmla="*/ 412810 w 320"/>
                <a:gd name="T23" fmla="*/ 566076 h 408"/>
                <a:gd name="T24" fmla="*/ 452056 w 320"/>
                <a:gd name="T25" fmla="*/ 502047 h 40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0" h="408">
                  <a:moveTo>
                    <a:pt x="311" y="345"/>
                  </a:moveTo>
                  <a:lnTo>
                    <a:pt x="311" y="345"/>
                  </a:lnTo>
                  <a:cubicBezTo>
                    <a:pt x="240" y="26"/>
                    <a:pt x="240" y="26"/>
                    <a:pt x="240" y="26"/>
                  </a:cubicBezTo>
                  <a:cubicBezTo>
                    <a:pt x="231" y="8"/>
                    <a:pt x="213" y="0"/>
                    <a:pt x="196" y="0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43" y="17"/>
                    <a:pt x="178" y="26"/>
                    <a:pt x="213" y="44"/>
                  </a:cubicBezTo>
                  <a:cubicBezTo>
                    <a:pt x="187" y="123"/>
                    <a:pt x="187" y="123"/>
                    <a:pt x="187" y="123"/>
                  </a:cubicBezTo>
                  <a:cubicBezTo>
                    <a:pt x="187" y="123"/>
                    <a:pt x="160" y="97"/>
                    <a:pt x="99" y="97"/>
                  </a:cubicBezTo>
                  <a:cubicBezTo>
                    <a:pt x="36" y="88"/>
                    <a:pt x="0" y="159"/>
                    <a:pt x="125" y="195"/>
                  </a:cubicBezTo>
                  <a:cubicBezTo>
                    <a:pt x="213" y="230"/>
                    <a:pt x="240" y="283"/>
                    <a:pt x="240" y="336"/>
                  </a:cubicBezTo>
                  <a:cubicBezTo>
                    <a:pt x="240" y="363"/>
                    <a:pt x="231" y="389"/>
                    <a:pt x="222" y="407"/>
                  </a:cubicBezTo>
                  <a:cubicBezTo>
                    <a:pt x="284" y="389"/>
                    <a:pt x="284" y="389"/>
                    <a:pt x="284" y="389"/>
                  </a:cubicBezTo>
                  <a:cubicBezTo>
                    <a:pt x="302" y="380"/>
                    <a:pt x="319" y="363"/>
                    <a:pt x="311" y="345"/>
                  </a:cubicBezTo>
                </a:path>
              </a:pathLst>
            </a:custGeom>
            <a:solidFill>
              <a:srgbClr val="4B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21899" tIns="60949" rIns="121899" bIns="60949" anchor="ctr"/>
            <a:lstStyle/>
            <a:p>
              <a:endParaRPr lang="id-ID" sz="2400"/>
            </a:p>
          </p:txBody>
        </p:sp>
      </p:grpSp>
    </p:spTree>
    <p:extLst>
      <p:ext uri="{BB962C8B-B14F-4D97-AF65-F5344CB8AC3E}">
        <p14:creationId xmlns:p14="http://schemas.microsoft.com/office/powerpoint/2010/main" val="47466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80" b="34780"/>
          <a:stretch>
            <a:fillRect/>
          </a:stretch>
        </p:blipFill>
        <p:spPr/>
      </p:pic>
      <p:sp>
        <p:nvSpPr>
          <p:cNvPr id="19" name="Rectangle 18"/>
          <p:cNvSpPr/>
          <p:nvPr/>
        </p:nvSpPr>
        <p:spPr>
          <a:xfrm>
            <a:off x="0" y="2847857"/>
            <a:ext cx="12192000" cy="2087699"/>
          </a:xfrm>
          <a:prstGeom prst="rect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extBox 1"/>
          <p:cNvSpPr txBox="1"/>
          <p:nvPr/>
        </p:nvSpPr>
        <p:spPr>
          <a:xfrm>
            <a:off x="978664" y="865281"/>
            <a:ext cx="4074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latin typeface="+mj-lt"/>
              </a:rPr>
              <a:t>ABOUT US </a:t>
            </a:r>
            <a:endParaRPr lang="id-ID" sz="2800" b="1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34458" y="3608413"/>
            <a:ext cx="6740332" cy="791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i="1" dirty="0" err="1" smtClean="0">
                <a:solidFill>
                  <a:schemeClr val="bg1"/>
                </a:solidFill>
              </a:rPr>
              <a:t>Lorem</a:t>
            </a:r>
            <a:r>
              <a:rPr lang="en-US" sz="1600" i="1" dirty="0" smtClean="0">
                <a:solidFill>
                  <a:schemeClr val="bg1"/>
                </a:solidFill>
              </a:rPr>
              <a:t> </a:t>
            </a:r>
            <a:r>
              <a:rPr lang="en-US" sz="1600" i="1" dirty="0" err="1" smtClean="0">
                <a:solidFill>
                  <a:schemeClr val="bg1"/>
                </a:solidFill>
              </a:rPr>
              <a:t>Ipsum</a:t>
            </a:r>
            <a:r>
              <a:rPr lang="en-US" sz="1600" i="1" dirty="0" smtClean="0">
                <a:solidFill>
                  <a:schemeClr val="bg1"/>
                </a:solidFill>
              </a:rPr>
              <a:t> is simply dummy text of the printing and typesetting industry. </a:t>
            </a:r>
            <a:r>
              <a:rPr lang="en-US" sz="1600" i="1" dirty="0" err="1" smtClean="0">
                <a:solidFill>
                  <a:schemeClr val="bg1"/>
                </a:solidFill>
              </a:rPr>
              <a:t>Lorem</a:t>
            </a:r>
            <a:r>
              <a:rPr lang="en-US" sz="1600" i="1" dirty="0" smtClean="0">
                <a:solidFill>
                  <a:schemeClr val="bg1"/>
                </a:solidFill>
              </a:rPr>
              <a:t> </a:t>
            </a:r>
            <a:r>
              <a:rPr lang="en-US" sz="1600" i="1" dirty="0" err="1" smtClean="0">
                <a:solidFill>
                  <a:schemeClr val="bg1"/>
                </a:solidFill>
              </a:rPr>
              <a:t>Ipsum</a:t>
            </a:r>
            <a:r>
              <a:rPr lang="en-US" sz="1600" i="1" dirty="0" smtClean="0">
                <a:solidFill>
                  <a:schemeClr val="bg1"/>
                </a:solidFill>
              </a:rPr>
              <a:t> has been the industry's standard dummy text</a:t>
            </a:r>
            <a:endParaRPr lang="id-ID" sz="1600" i="1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54053" y="5302228"/>
            <a:ext cx="1019501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b="1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in the 1960s with the release of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Letraset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sheets containing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 passages, and more recently with desktop publishing software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specimen book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52640" y="3197674"/>
            <a:ext cx="932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0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“</a:t>
            </a:r>
            <a:endParaRPr lang="id-ID" sz="60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84694" y="955281"/>
            <a:ext cx="4461831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84694" y="1762319"/>
            <a:ext cx="4461831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84694" y="705234"/>
            <a:ext cx="1391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>
                <a:latin typeface="+mj-lt"/>
                <a:ea typeface="PT Sans" panose="020B0503020203020204" pitchFamily="34" charset="0"/>
              </a:rPr>
              <a:t>Food Addict</a:t>
            </a:r>
            <a:endParaRPr lang="id-ID" sz="12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84694" y="1495267"/>
            <a:ext cx="1887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>
                <a:latin typeface="+mj-lt"/>
                <a:ea typeface="PT Sans" panose="020B0503020203020204" pitchFamily="34" charset="0"/>
              </a:rPr>
              <a:t>Where We Located?</a:t>
            </a:r>
            <a:endParaRPr lang="id-ID" sz="12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6815768" y="757655"/>
            <a:ext cx="168926" cy="1689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Oval 33"/>
          <p:cNvSpPr/>
          <p:nvPr/>
        </p:nvSpPr>
        <p:spPr>
          <a:xfrm>
            <a:off x="6815768" y="1545314"/>
            <a:ext cx="168926" cy="1689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1044766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78664" y="1411664"/>
            <a:ext cx="23153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ABOUT FOODIES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6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/>
      <p:bldP spid="13" grpId="0"/>
      <p:bldP spid="23" grpId="0"/>
      <p:bldP spid="24" grpId="0"/>
      <p:bldP spid="30" grpId="0"/>
      <p:bldP spid="31" grpId="0"/>
      <p:bldP spid="33" grpId="0" animBg="1"/>
      <p:bldP spid="34" grpId="0" animBg="1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6976" y="2001996"/>
            <a:ext cx="10518048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 in the 1960s with the release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9672" y="3479448"/>
            <a:ext cx="3913498" cy="523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9355" y="3247121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Mission 1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03614" y="3120280"/>
            <a:ext cx="628180" cy="544416"/>
            <a:chOff x="3552981" y="5738297"/>
            <a:chExt cx="628180" cy="544416"/>
          </a:xfrm>
        </p:grpSpPr>
        <p:sp>
          <p:nvSpPr>
            <p:cNvPr id="9" name="Oval 8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52981" y="5827633"/>
              <a:ext cx="62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 smtClean="0">
                  <a:latin typeface="+mj-lt"/>
                  <a:ea typeface="PT Sans" panose="020B0503020203020204" pitchFamily="34" charset="0"/>
                </a:rPr>
                <a:t>01</a:t>
              </a:r>
              <a:endParaRPr lang="id-ID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769672" y="4445229"/>
            <a:ext cx="3913498" cy="523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69672" y="4212902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Mission 2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003614" y="4106787"/>
            <a:ext cx="628180" cy="544416"/>
            <a:chOff x="3552981" y="5738297"/>
            <a:chExt cx="628180" cy="544416"/>
          </a:xfrm>
        </p:grpSpPr>
        <p:sp>
          <p:nvSpPr>
            <p:cNvPr id="22" name="Oval 21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552981" y="5827633"/>
              <a:ext cx="62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 smtClean="0">
                  <a:latin typeface="+mj-lt"/>
                  <a:ea typeface="PT Sans" panose="020B0503020203020204" pitchFamily="34" charset="0"/>
                </a:rPr>
                <a:t>02</a:t>
              </a:r>
              <a:endParaRPr lang="id-ID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769672" y="5462885"/>
            <a:ext cx="3913498" cy="523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9672" y="5230558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Mission 3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003614" y="5093294"/>
            <a:ext cx="628180" cy="544416"/>
            <a:chOff x="3552981" y="5738297"/>
            <a:chExt cx="628180" cy="544416"/>
          </a:xfrm>
        </p:grpSpPr>
        <p:sp>
          <p:nvSpPr>
            <p:cNvPr id="27" name="Oval 26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552981" y="5827633"/>
              <a:ext cx="62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 smtClean="0">
                  <a:latin typeface="+mj-lt"/>
                  <a:ea typeface="PT Sans" panose="020B0503020203020204" pitchFamily="34" charset="0"/>
                </a:rPr>
                <a:t>03</a:t>
              </a:r>
              <a:endParaRPr lang="id-ID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8877782" y="3913024"/>
            <a:ext cx="2317187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 text ever since the 1500s,</a:t>
            </a:r>
            <a:r>
              <a:rPr lang="id-ID" sz="11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It has survived not only five centuries, but also the leap into electronic typesetting, remaining essentially unchanged. </a:t>
            </a:r>
            <a:endParaRPr lang="id-ID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58557" y="865281"/>
            <a:ext cx="4074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MISSION</a:t>
            </a:r>
            <a:endParaRPr lang="id-ID" sz="2800" b="1" dirty="0">
              <a:latin typeface="+mj-lt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5835805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006674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MAKE IT HAPPEN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2" r="242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2742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  <p:bldP spid="20" grpId="0"/>
      <p:bldP spid="25" grpId="0"/>
      <p:bldP spid="29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9716" y="2804180"/>
            <a:ext cx="25787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latin typeface="+mj-lt"/>
              </a:rPr>
              <a:t>OUR MISSION</a:t>
            </a:r>
            <a:endParaRPr lang="id-ID" sz="2800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04016" y="1111707"/>
            <a:ext cx="2174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standard has been the industry's standard 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937958" y="802272"/>
            <a:ext cx="628180" cy="544416"/>
            <a:chOff x="4752607" y="1348369"/>
            <a:chExt cx="628180" cy="544416"/>
          </a:xfrm>
        </p:grpSpPr>
        <p:sp>
          <p:nvSpPr>
            <p:cNvPr id="10" name="Oval 9"/>
            <p:cNvSpPr/>
            <p:nvPr/>
          </p:nvSpPr>
          <p:spPr>
            <a:xfrm>
              <a:off x="4794489" y="1348369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52607" y="1437705"/>
              <a:ext cx="62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 smtClean="0">
                  <a:latin typeface="+mj-lt"/>
                  <a:ea typeface="PT Sans" panose="020B0503020203020204" pitchFamily="34" charset="0"/>
                </a:rPr>
                <a:t>01</a:t>
              </a:r>
              <a:endParaRPr lang="id-ID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704016" y="3107892"/>
            <a:ext cx="2174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has been the 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industry's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937958" y="2733669"/>
            <a:ext cx="628180" cy="544416"/>
            <a:chOff x="3552981" y="5738297"/>
            <a:chExt cx="628180" cy="544416"/>
          </a:xfrm>
        </p:grpSpPr>
        <p:sp>
          <p:nvSpPr>
            <p:cNvPr id="14" name="Oval 13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52981" y="5827633"/>
              <a:ext cx="62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 smtClean="0">
                  <a:latin typeface="+mj-lt"/>
                  <a:ea typeface="PT Sans" panose="020B0503020203020204" pitchFamily="34" charset="0"/>
                </a:rPr>
                <a:t>02</a:t>
              </a:r>
              <a:endParaRPr lang="id-ID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704016" y="4988980"/>
            <a:ext cx="2174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r>
              <a:rPr lang="id-ID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has been the </a:t>
            </a:r>
            <a:r>
              <a:rPr lang="en-US" sz="900" dirty="0" smtClean="0">
                <a:solidFill>
                  <a:schemeClr val="bg1">
                    <a:lumMod val="50000"/>
                  </a:schemeClr>
                </a:solidFill>
              </a:rPr>
              <a:t>industry's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937958" y="4631361"/>
            <a:ext cx="628180" cy="544416"/>
            <a:chOff x="3552981" y="5738297"/>
            <a:chExt cx="628180" cy="544416"/>
          </a:xfrm>
        </p:grpSpPr>
        <p:sp>
          <p:nvSpPr>
            <p:cNvPr id="18" name="Oval 17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+mj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552981" y="5827633"/>
              <a:ext cx="62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b="1" dirty="0" smtClean="0">
                  <a:latin typeface="+mj-lt"/>
                  <a:ea typeface="PT Sans" panose="020B0503020203020204" pitchFamily="34" charset="0"/>
                </a:rPr>
                <a:t>03</a:t>
              </a:r>
              <a:endParaRPr lang="id-ID" b="1" dirty="0">
                <a:latin typeface="+mj-lt"/>
                <a:ea typeface="PT Sans" panose="020B0503020203020204" pitchFamily="34" charset="0"/>
              </a:endParaRPr>
            </a:p>
          </p:txBody>
        </p:sp>
      </p:grpSp>
      <p:cxnSp>
        <p:nvCxnSpPr>
          <p:cNvPr id="20" name="Straight Connector 19"/>
          <p:cNvCxnSpPr/>
          <p:nvPr/>
        </p:nvCxnSpPr>
        <p:spPr>
          <a:xfrm flipH="1">
            <a:off x="1065501" y="2781032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78795" y="3712017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MAKE IT HAPPEN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06870" y="875205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Mission 1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21042" y="2859677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Mission 2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21042" y="4757694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latin typeface="+mj-lt"/>
                <a:ea typeface="PT Sans" panose="020B0503020203020204" pitchFamily="34" charset="0"/>
              </a:rPr>
              <a:t>Mission 3</a:t>
            </a:r>
            <a:endParaRPr lang="id-ID" sz="1400" b="1" dirty="0">
              <a:latin typeface="+mj-lt"/>
              <a:ea typeface="PT Sans" panose="020B0503020203020204" pitchFamily="34" charset="0"/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96" r="309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3351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/>
      <p:bldP spid="22" grpId="0"/>
      <p:bldP spid="24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932238" y="2562226"/>
            <a:ext cx="4327524" cy="21478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Box 11"/>
          <p:cNvSpPr txBox="1"/>
          <p:nvPr/>
        </p:nvSpPr>
        <p:spPr>
          <a:xfrm>
            <a:off x="4507995" y="3533175"/>
            <a:ext cx="317243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S</a:t>
            </a:r>
            <a:r>
              <a:rPr lang="en-US" sz="900" dirty="0" smtClean="0">
                <a:solidFill>
                  <a:schemeClr val="bg1"/>
                </a:solidFill>
              </a:rPr>
              <a:t>imply dummy text of the printing and typesetting industry. has been the industry's standard dummy</a:t>
            </a:r>
            <a:r>
              <a:rPr lang="id-ID" sz="900" dirty="0" smtClean="0">
                <a:solidFill>
                  <a:schemeClr val="bg1"/>
                </a:solidFill>
              </a:rPr>
              <a:t> </a:t>
            </a:r>
            <a:r>
              <a:rPr lang="en-US" sz="900" dirty="0">
                <a:solidFill>
                  <a:schemeClr val="bg1"/>
                </a:solidFill>
              </a:rPr>
              <a:t>remaining essentially unchanged. It </a:t>
            </a:r>
            <a:r>
              <a:rPr lang="en-US" sz="900" dirty="0" smtClean="0">
                <a:solidFill>
                  <a:schemeClr val="bg1"/>
                </a:solidFill>
              </a:rPr>
              <a:t>was in </a:t>
            </a:r>
            <a:r>
              <a:rPr lang="en-US" sz="900" dirty="0">
                <a:solidFill>
                  <a:schemeClr val="bg1"/>
                </a:solidFill>
              </a:rPr>
              <a:t>the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2267" y="4710113"/>
            <a:ext cx="3934505" cy="21478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/>
          <p:cNvSpPr txBox="1"/>
          <p:nvPr/>
        </p:nvSpPr>
        <p:spPr>
          <a:xfrm>
            <a:off x="538765" y="5681062"/>
            <a:ext cx="288432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S</a:t>
            </a:r>
            <a:r>
              <a:rPr lang="en-US" sz="900" dirty="0" smtClean="0">
                <a:solidFill>
                  <a:schemeClr val="bg1"/>
                </a:solidFill>
              </a:rPr>
              <a:t>imply dummy text of the printing and typesetting industry. has been the industry's standard dummy</a:t>
            </a:r>
            <a:r>
              <a:rPr lang="id-ID" sz="900" dirty="0" smtClean="0">
                <a:solidFill>
                  <a:schemeClr val="bg1"/>
                </a:solidFill>
              </a:rPr>
              <a:t> </a:t>
            </a:r>
            <a:r>
              <a:rPr lang="en-US" sz="900" dirty="0">
                <a:solidFill>
                  <a:schemeClr val="bg1"/>
                </a:solidFill>
              </a:rPr>
              <a:t>remaining essentially unchanged. It was </a:t>
            </a:r>
            <a:r>
              <a:rPr lang="en-US" sz="900" dirty="0" smtClean="0">
                <a:solidFill>
                  <a:schemeClr val="bg1"/>
                </a:solidFill>
              </a:rPr>
              <a:t>in </a:t>
            </a:r>
            <a:r>
              <a:rPr lang="en-US" sz="900" dirty="0">
                <a:solidFill>
                  <a:schemeClr val="bg1"/>
                </a:solidFill>
              </a:rPr>
              <a:t>the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258629" y="4710113"/>
            <a:ext cx="3934505" cy="21478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TextBox 17"/>
          <p:cNvSpPr txBox="1"/>
          <p:nvPr/>
        </p:nvSpPr>
        <p:spPr>
          <a:xfrm>
            <a:off x="8799661" y="5681062"/>
            <a:ext cx="288432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S</a:t>
            </a:r>
            <a:r>
              <a:rPr lang="en-US" sz="900" dirty="0" smtClean="0">
                <a:solidFill>
                  <a:schemeClr val="bg1"/>
                </a:solidFill>
              </a:rPr>
              <a:t>imply dummy text of the printing and typesetting s been the industry's standard dummy</a:t>
            </a:r>
            <a:r>
              <a:rPr lang="id-ID" sz="900" dirty="0" smtClean="0">
                <a:solidFill>
                  <a:schemeClr val="bg1"/>
                </a:solidFill>
              </a:rPr>
              <a:t> </a:t>
            </a:r>
            <a:r>
              <a:rPr lang="en-US" sz="900" dirty="0">
                <a:solidFill>
                  <a:schemeClr val="bg1"/>
                </a:solidFill>
              </a:rPr>
              <a:t>remaining essentially unchanged. It was </a:t>
            </a:r>
            <a:r>
              <a:rPr lang="en-US" sz="900" dirty="0" smtClean="0">
                <a:solidFill>
                  <a:schemeClr val="bg1"/>
                </a:solidFill>
              </a:rPr>
              <a:t>in </a:t>
            </a:r>
            <a:r>
              <a:rPr lang="en-US" sz="900" dirty="0">
                <a:solidFill>
                  <a:schemeClr val="bg1"/>
                </a:solidFill>
              </a:rPr>
              <a:t>the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07306" y="865281"/>
            <a:ext cx="177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b="1" dirty="0" smtClean="0">
                <a:latin typeface="+mj-lt"/>
              </a:rPr>
              <a:t>VISION</a:t>
            </a:r>
            <a:endParaRPr lang="id-ID" sz="2800" b="1" dirty="0">
              <a:latin typeface="+mj-lt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5835805" y="842117"/>
            <a:ext cx="520390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06674" y="1388502"/>
            <a:ext cx="2178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chemeClr val="bg1">
                    <a:lumMod val="50000"/>
                  </a:schemeClr>
                </a:solidFill>
              </a:rPr>
              <a:t>WORLDWIDE VIEW</a:t>
            </a:r>
            <a:endParaRPr lang="id-ID" sz="10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00167" y="3094180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Vision 2</a:t>
            </a:r>
            <a:endParaRPr lang="id-ID" sz="140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69152" y="5258646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Vision 1</a:t>
            </a:r>
            <a:endParaRPr lang="id-ID" sz="140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530048" y="5258645"/>
            <a:ext cx="139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Vision 3</a:t>
            </a:r>
            <a:endParaRPr lang="id-ID" sz="140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7" b="144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2" b="5882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7" b="14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610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/>
      <p:bldP spid="15" grpId="0" animBg="1"/>
      <p:bldP spid="16" grpId="0"/>
      <p:bldP spid="17" grpId="0" animBg="1"/>
      <p:bldP spid="18" grpId="0"/>
      <p:bldP spid="19" grpId="0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Office Theme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Custom 3">
      <a:majorFont>
        <a:latin typeface="Montserrat Black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3281</TotalTime>
  <Words>3889</Words>
  <Application>Microsoft Office PowerPoint</Application>
  <PresentationFormat>Widescreen</PresentationFormat>
  <Paragraphs>468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2" baseType="lpstr">
      <vt:lpstr>MS PGothic</vt:lpstr>
      <vt:lpstr>Arial</vt:lpstr>
      <vt:lpstr>Calibri</vt:lpstr>
      <vt:lpstr>Lato</vt:lpstr>
      <vt:lpstr>Lato Light</vt:lpstr>
      <vt:lpstr>Montserrat Black</vt:lpstr>
      <vt:lpstr>Open sans</vt:lpstr>
      <vt:lpstr>Open sans</vt:lpstr>
      <vt:lpstr>PT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Windows User</cp:lastModifiedBy>
  <cp:revision>235</cp:revision>
  <dcterms:created xsi:type="dcterms:W3CDTF">2018-02-09T02:38:21Z</dcterms:created>
  <dcterms:modified xsi:type="dcterms:W3CDTF">2018-05-09T08:55:00Z</dcterms:modified>
</cp:coreProperties>
</file>