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1" r:id="rId2"/>
    <p:sldId id="257" r:id="rId3"/>
    <p:sldId id="258" r:id="rId4"/>
    <p:sldId id="259" r:id="rId5"/>
    <p:sldId id="260" r:id="rId6"/>
    <p:sldId id="288" r:id="rId7"/>
    <p:sldId id="286" r:id="rId8"/>
    <p:sldId id="287" r:id="rId9"/>
    <p:sldId id="261" r:id="rId10"/>
    <p:sldId id="262" r:id="rId11"/>
    <p:sldId id="263" r:id="rId12"/>
    <p:sldId id="264" r:id="rId13"/>
    <p:sldId id="266" r:id="rId14"/>
    <p:sldId id="267" r:id="rId15"/>
    <p:sldId id="265" r:id="rId16"/>
    <p:sldId id="268" r:id="rId17"/>
    <p:sldId id="269" r:id="rId18"/>
    <p:sldId id="270" r:id="rId19"/>
    <p:sldId id="271" r:id="rId20"/>
    <p:sldId id="273" r:id="rId21"/>
    <p:sldId id="274" r:id="rId22"/>
    <p:sldId id="275" r:id="rId23"/>
    <p:sldId id="272" r:id="rId24"/>
    <p:sldId id="276" r:id="rId25"/>
    <p:sldId id="299" r:id="rId26"/>
    <p:sldId id="298" r:id="rId27"/>
    <p:sldId id="297" r:id="rId28"/>
    <p:sldId id="300" r:id="rId29"/>
    <p:sldId id="282" r:id="rId30"/>
    <p:sldId id="289" r:id="rId31"/>
    <p:sldId id="281" r:id="rId32"/>
    <p:sldId id="290" r:id="rId33"/>
    <p:sldId id="291" r:id="rId34"/>
    <p:sldId id="283" r:id="rId35"/>
    <p:sldId id="284" r:id="rId36"/>
    <p:sldId id="29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s" id="{A0AA3277-16F0-490B-B608-812398EB62A7}">
          <p14:sldIdLst>
            <p14:sldId id="301"/>
          </p14:sldIdLst>
        </p14:section>
        <p14:section name="About Us" id="{37EEEB19-FD29-431D-B7E8-950ED23CC03A}">
          <p14:sldIdLst>
            <p14:sldId id="257"/>
            <p14:sldId id="258"/>
            <p14:sldId id="259"/>
            <p14:sldId id="260"/>
            <p14:sldId id="288"/>
            <p14:sldId id="286"/>
            <p14:sldId id="287"/>
          </p14:sldIdLst>
        </p14:section>
        <p14:section name="Our Team" id="{9BDD760F-4C72-4256-9806-72E7E5A7B3C0}">
          <p14:sldIdLst>
            <p14:sldId id="261"/>
            <p14:sldId id="262"/>
            <p14:sldId id="263"/>
            <p14:sldId id="264"/>
          </p14:sldIdLst>
        </p14:section>
        <p14:section name="Our Services" id="{8F4DCF2A-7AC1-40CA-9335-15418650A965}">
          <p14:sldIdLst>
            <p14:sldId id="266"/>
            <p14:sldId id="267"/>
            <p14:sldId id="265"/>
            <p14:sldId id="268"/>
          </p14:sldIdLst>
        </p14:section>
        <p14:section name="Pricing Tables" id="{9990E24B-F520-4D59-BFA8-CD4BA9478527}">
          <p14:sldIdLst>
            <p14:sldId id="269"/>
          </p14:sldIdLst>
        </p14:section>
        <p14:section name="Our Product" id="{043F09C6-7C5E-4798-804F-1202DB82BFFB}">
          <p14:sldIdLst>
            <p14:sldId id="270"/>
            <p14:sldId id="271"/>
            <p14:sldId id="273"/>
            <p14:sldId id="274"/>
            <p14:sldId id="275"/>
            <p14:sldId id="272"/>
          </p14:sldIdLst>
        </p14:section>
        <p14:section name="Break Slides" id="{BB774175-1D06-4D15-B44A-38BF5399E837}">
          <p14:sldIdLst>
            <p14:sldId id="276"/>
          </p14:sldIdLst>
        </p14:section>
        <p14:section name="Mockup Devices" id="{07C84DD7-8049-4458-BCF4-56ED2EB2B5E5}">
          <p14:sldIdLst>
            <p14:sldId id="299"/>
            <p14:sldId id="298"/>
            <p14:sldId id="297"/>
            <p14:sldId id="300"/>
          </p14:sldIdLst>
        </p14:section>
        <p14:section name="Infographic" id="{637E80E5-7399-4762-BF5F-72BF7EDF586F}">
          <p14:sldIdLst>
            <p14:sldId id="282"/>
            <p14:sldId id="289"/>
            <p14:sldId id="281"/>
          </p14:sldIdLst>
        </p14:section>
        <p14:section name="Company Chart" id="{4C3F4D3A-E9EB-4F21-BA02-987D48FC78A4}">
          <p14:sldIdLst>
            <p14:sldId id="290"/>
            <p14:sldId id="291"/>
          </p14:sldIdLst>
        </p14:section>
        <p14:section name="Quotes" id="{3CE541C8-2375-4469-B0CB-451A30C9DDCE}">
          <p14:sldIdLst>
            <p14:sldId id="283"/>
          </p14:sldIdLst>
        </p14:section>
        <p14:section name="Contact Us" id="{79CD70A2-0054-4EA1-AD16-CED703CF087F}">
          <p14:sldIdLst>
            <p14:sldId id="284"/>
          </p14:sldIdLst>
        </p14:section>
        <p14:section name="Ending Slides" id="{D3F857A1-88BB-44CC-9AF5-5AD05269E2B7}">
          <p14:sldIdLst>
            <p14:sldId id="29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Ma" initials="DM" lastIdx="1" clrIdx="0">
    <p:extLst>
      <p:ext uri="{19B8F6BF-5375-455C-9EA6-DF929625EA0E}">
        <p15:presenceInfo xmlns:p15="http://schemas.microsoft.com/office/powerpoint/2012/main" userId="ae4b9656c5a2db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51B1"/>
    <a:srgbClr val="B24FEB"/>
    <a:srgbClr val="E551A6"/>
    <a:srgbClr val="A84EEC"/>
    <a:srgbClr val="000000"/>
    <a:srgbClr val="E6E6E6"/>
    <a:srgbClr val="556CC9"/>
    <a:srgbClr val="E68E35"/>
    <a:srgbClr val="DD517E"/>
    <a:srgbClr val="481D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37" autoAdjust="0"/>
    <p:restoredTop sz="94660"/>
  </p:normalViewPr>
  <p:slideViewPr>
    <p:cSldViewPr snapToGrid="0">
      <p:cViewPr>
        <p:scale>
          <a:sx n="40" d="100"/>
          <a:sy n="40" d="100"/>
        </p:scale>
        <p:origin x="1242" y="774"/>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D" dirty="0"/>
              <a:t>Company Growth</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Batch 01</c:v>
                </c:pt>
              </c:strCache>
            </c:strRef>
          </c:tx>
          <c:spPr>
            <a:ln w="28575" cap="rnd">
              <a:solidFill>
                <a:schemeClr val="accent1">
                  <a:lumMod val="60000"/>
                  <a:lumOff val="40000"/>
                </a:schemeClr>
              </a:solidFill>
              <a:round/>
            </a:ln>
            <a:effectLst/>
          </c:spPr>
          <c:marker>
            <c:symbol val="circle"/>
            <c:size val="5"/>
            <c:spPr>
              <a:solidFill>
                <a:schemeClr val="accent1"/>
              </a:solidFill>
              <a:ln w="9525">
                <a:solidFill>
                  <a:schemeClr val="accent1"/>
                </a:solidFill>
              </a:ln>
              <a:effectLst/>
            </c:spPr>
          </c:marker>
          <c:cat>
            <c:strRef>
              <c:f>Sheet1!$A$2:$A$5</c:f>
              <c:strCache>
                <c:ptCount val="4"/>
                <c:pt idx="0">
                  <c:v>UI/UX</c:v>
                </c:pt>
                <c:pt idx="1">
                  <c:v>Web Theme</c:v>
                </c:pt>
                <c:pt idx="2">
                  <c:v>Branding</c:v>
                </c:pt>
                <c:pt idx="3">
                  <c:v>Print Layout</c:v>
                </c:pt>
              </c:strCache>
            </c:strRef>
          </c:cat>
          <c:val>
            <c:numRef>
              <c:f>Sheet1!$B$2:$B$5</c:f>
              <c:numCache>
                <c:formatCode>General</c:formatCode>
                <c:ptCount val="4"/>
                <c:pt idx="0">
                  <c:v>0.5</c:v>
                </c:pt>
                <c:pt idx="1">
                  <c:v>2.5</c:v>
                </c:pt>
                <c:pt idx="2">
                  <c:v>2</c:v>
                </c:pt>
                <c:pt idx="3">
                  <c:v>4.5</c:v>
                </c:pt>
              </c:numCache>
            </c:numRef>
          </c:val>
          <c:smooth val="0"/>
          <c:extLst>
            <c:ext xmlns:c16="http://schemas.microsoft.com/office/drawing/2014/chart" uri="{C3380CC4-5D6E-409C-BE32-E72D297353CC}">
              <c16:uniqueId val="{00000000-7563-44D9-9BA9-1C572B9F78DC}"/>
            </c:ext>
          </c:extLst>
        </c:ser>
        <c:ser>
          <c:idx val="1"/>
          <c:order val="1"/>
          <c:tx>
            <c:strRef>
              <c:f>Sheet1!$C$1</c:f>
              <c:strCache>
                <c:ptCount val="1"/>
                <c:pt idx="0">
                  <c:v>Batch 02</c:v>
                </c:pt>
              </c:strCache>
            </c:strRef>
          </c:tx>
          <c:spPr>
            <a:ln w="28575" cap="rnd">
              <a:solidFill>
                <a:schemeClr val="accent4"/>
              </a:solidFill>
              <a:round/>
            </a:ln>
            <a:effectLst/>
          </c:spPr>
          <c:marker>
            <c:symbol val="circle"/>
            <c:size val="5"/>
            <c:spPr>
              <a:solidFill>
                <a:schemeClr val="accent2"/>
              </a:solidFill>
              <a:ln w="9525">
                <a:solidFill>
                  <a:schemeClr val="accent2"/>
                </a:solidFill>
              </a:ln>
              <a:effectLst/>
            </c:spPr>
          </c:marker>
          <c:cat>
            <c:strRef>
              <c:f>Sheet1!$A$2:$A$5</c:f>
              <c:strCache>
                <c:ptCount val="4"/>
                <c:pt idx="0">
                  <c:v>UI/UX</c:v>
                </c:pt>
                <c:pt idx="1">
                  <c:v>Web Theme</c:v>
                </c:pt>
                <c:pt idx="2">
                  <c:v>Branding</c:v>
                </c:pt>
                <c:pt idx="3">
                  <c:v>Print Layout</c:v>
                </c:pt>
              </c:strCache>
            </c:strRef>
          </c:cat>
          <c:val>
            <c:numRef>
              <c:f>Sheet1!$C$2:$C$5</c:f>
              <c:numCache>
                <c:formatCode>General</c:formatCode>
                <c:ptCount val="4"/>
                <c:pt idx="0">
                  <c:v>2.4</c:v>
                </c:pt>
                <c:pt idx="1">
                  <c:v>3</c:v>
                </c:pt>
                <c:pt idx="2">
                  <c:v>0.5</c:v>
                </c:pt>
                <c:pt idx="3">
                  <c:v>2.8</c:v>
                </c:pt>
              </c:numCache>
            </c:numRef>
          </c:val>
          <c:smooth val="0"/>
          <c:extLst>
            <c:ext xmlns:c16="http://schemas.microsoft.com/office/drawing/2014/chart" uri="{C3380CC4-5D6E-409C-BE32-E72D297353CC}">
              <c16:uniqueId val="{00000001-7563-44D9-9BA9-1C572B9F78DC}"/>
            </c:ext>
          </c:extLst>
        </c:ser>
        <c:dLbls>
          <c:showLegendKey val="0"/>
          <c:showVal val="0"/>
          <c:showCatName val="0"/>
          <c:showSerName val="0"/>
          <c:showPercent val="0"/>
          <c:showBubbleSize val="0"/>
        </c:dLbls>
        <c:marker val="1"/>
        <c:smooth val="0"/>
        <c:axId val="689081663"/>
        <c:axId val="689083743"/>
      </c:lineChart>
      <c:catAx>
        <c:axId val="6890816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89083743"/>
        <c:crosses val="autoZero"/>
        <c:auto val="1"/>
        <c:lblAlgn val="ctr"/>
        <c:lblOffset val="100"/>
        <c:noMultiLvlLbl val="0"/>
      </c:catAx>
      <c:valAx>
        <c:axId val="68908374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890816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9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36F91432-D7E6-4C77-9305-4BA129D670CD}"/>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1231043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8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9F5941F8-D88A-4D57-B993-2F61F4C4437D}"/>
              </a:ext>
            </a:extLst>
          </p:cNvPr>
          <p:cNvSpPr>
            <a:spLocks noGrp="1"/>
          </p:cNvSpPr>
          <p:nvPr>
            <p:ph type="pic" sz="quarter" idx="10"/>
          </p:nvPr>
        </p:nvSpPr>
        <p:spPr>
          <a:xfrm>
            <a:off x="7048499" y="1152525"/>
            <a:ext cx="3619500" cy="4552950"/>
          </a:xfrm>
          <a:custGeom>
            <a:avLst/>
            <a:gdLst>
              <a:gd name="connsiteX0" fmla="*/ 0 w 3619500"/>
              <a:gd name="connsiteY0" fmla="*/ 0 h 4552950"/>
              <a:gd name="connsiteX1" fmla="*/ 3619500 w 3619500"/>
              <a:gd name="connsiteY1" fmla="*/ 0 h 4552950"/>
              <a:gd name="connsiteX2" fmla="*/ 3619500 w 3619500"/>
              <a:gd name="connsiteY2" fmla="*/ 4552950 h 4552950"/>
              <a:gd name="connsiteX3" fmla="*/ 0 w 3619500"/>
              <a:gd name="connsiteY3" fmla="*/ 4552950 h 4552950"/>
            </a:gdLst>
            <a:ahLst/>
            <a:cxnLst>
              <a:cxn ang="0">
                <a:pos x="connsiteX0" y="connsiteY0"/>
              </a:cxn>
              <a:cxn ang="0">
                <a:pos x="connsiteX1" y="connsiteY1"/>
              </a:cxn>
              <a:cxn ang="0">
                <a:pos x="connsiteX2" y="connsiteY2"/>
              </a:cxn>
              <a:cxn ang="0">
                <a:pos x="connsiteX3" y="connsiteY3"/>
              </a:cxn>
            </a:cxnLst>
            <a:rect l="l" t="t" r="r" b="b"/>
            <a:pathLst>
              <a:path w="3619500" h="4552950">
                <a:moveTo>
                  <a:pt x="0" y="0"/>
                </a:moveTo>
                <a:lnTo>
                  <a:pt x="3619500" y="0"/>
                </a:lnTo>
                <a:lnTo>
                  <a:pt x="3619500" y="4552950"/>
                </a:lnTo>
                <a:lnTo>
                  <a:pt x="0" y="455295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704066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746E98E4-4516-45EB-97C3-CD2182D8D09E}"/>
              </a:ext>
            </a:extLst>
          </p:cNvPr>
          <p:cNvSpPr>
            <a:spLocks noGrp="1"/>
          </p:cNvSpPr>
          <p:nvPr>
            <p:ph type="pic" sz="quarter" idx="10"/>
          </p:nvPr>
        </p:nvSpPr>
        <p:spPr>
          <a:xfrm>
            <a:off x="0" y="1373738"/>
            <a:ext cx="5221704" cy="5484263"/>
          </a:xfrm>
          <a:custGeom>
            <a:avLst/>
            <a:gdLst>
              <a:gd name="connsiteX0" fmla="*/ 0 w 5221704"/>
              <a:gd name="connsiteY0" fmla="*/ 0 h 5484263"/>
              <a:gd name="connsiteX1" fmla="*/ 5221704 w 5221704"/>
              <a:gd name="connsiteY1" fmla="*/ 0 h 5484263"/>
              <a:gd name="connsiteX2" fmla="*/ 5221704 w 5221704"/>
              <a:gd name="connsiteY2" fmla="*/ 5484263 h 5484263"/>
              <a:gd name="connsiteX3" fmla="*/ 0 w 5221704"/>
              <a:gd name="connsiteY3" fmla="*/ 5484263 h 5484263"/>
            </a:gdLst>
            <a:ahLst/>
            <a:cxnLst>
              <a:cxn ang="0">
                <a:pos x="connsiteX0" y="connsiteY0"/>
              </a:cxn>
              <a:cxn ang="0">
                <a:pos x="connsiteX1" y="connsiteY1"/>
              </a:cxn>
              <a:cxn ang="0">
                <a:pos x="connsiteX2" y="connsiteY2"/>
              </a:cxn>
              <a:cxn ang="0">
                <a:pos x="connsiteX3" y="connsiteY3"/>
              </a:cxn>
            </a:cxnLst>
            <a:rect l="l" t="t" r="r" b="b"/>
            <a:pathLst>
              <a:path w="5221704" h="5484263">
                <a:moveTo>
                  <a:pt x="0" y="0"/>
                </a:moveTo>
                <a:lnTo>
                  <a:pt x="5221704" y="0"/>
                </a:lnTo>
                <a:lnTo>
                  <a:pt x="5221704" y="5484263"/>
                </a:lnTo>
                <a:lnTo>
                  <a:pt x="0" y="5484263"/>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2002038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0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36839DAD-7CAC-44A6-A29A-CCB7029440A3}"/>
              </a:ext>
            </a:extLst>
          </p:cNvPr>
          <p:cNvSpPr>
            <a:spLocks noGrp="1"/>
          </p:cNvSpPr>
          <p:nvPr>
            <p:ph type="pic" sz="quarter" idx="10"/>
          </p:nvPr>
        </p:nvSpPr>
        <p:spPr>
          <a:xfrm>
            <a:off x="6191250" y="0"/>
            <a:ext cx="4552950" cy="6858000"/>
          </a:xfrm>
          <a:custGeom>
            <a:avLst/>
            <a:gdLst>
              <a:gd name="connsiteX0" fmla="*/ 0 w 4552950"/>
              <a:gd name="connsiteY0" fmla="*/ 0 h 6858000"/>
              <a:gd name="connsiteX1" fmla="*/ 4552950 w 4552950"/>
              <a:gd name="connsiteY1" fmla="*/ 0 h 6858000"/>
              <a:gd name="connsiteX2" fmla="*/ 4552950 w 4552950"/>
              <a:gd name="connsiteY2" fmla="*/ 6858000 h 6858000"/>
              <a:gd name="connsiteX3" fmla="*/ 0 w 45529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52950" h="6858000">
                <a:moveTo>
                  <a:pt x="0" y="0"/>
                </a:moveTo>
                <a:lnTo>
                  <a:pt x="4552950" y="0"/>
                </a:lnTo>
                <a:lnTo>
                  <a:pt x="4552950" y="6858000"/>
                </a:lnTo>
                <a:lnTo>
                  <a:pt x="0" y="685800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4004730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1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98B8E3-C6E9-4CE1-BEBF-30579697F57A}"/>
              </a:ext>
            </a:extLst>
          </p:cNvPr>
          <p:cNvSpPr/>
          <p:nvPr userDrawn="1"/>
        </p:nvSpPr>
        <p:spPr>
          <a:xfrm>
            <a:off x="6096000" y="0"/>
            <a:ext cx="6096000" cy="685800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Freeform: Shape 8">
            <a:extLst>
              <a:ext uri="{FF2B5EF4-FFF2-40B4-BE49-F238E27FC236}">
                <a16:creationId xmlns:a16="http://schemas.microsoft.com/office/drawing/2014/main" id="{8E8EE73E-A2D2-4B36-AB1E-1BA85CCD76D6}"/>
              </a:ext>
            </a:extLst>
          </p:cNvPr>
          <p:cNvSpPr>
            <a:spLocks noGrp="1"/>
          </p:cNvSpPr>
          <p:nvPr>
            <p:ph type="pic" sz="quarter" idx="10"/>
          </p:nvPr>
        </p:nvSpPr>
        <p:spPr>
          <a:xfrm>
            <a:off x="1291807" y="2642109"/>
            <a:ext cx="1820652" cy="1269242"/>
          </a:xfrm>
          <a:custGeom>
            <a:avLst/>
            <a:gdLst>
              <a:gd name="connsiteX0" fmla="*/ 0 w 1820652"/>
              <a:gd name="connsiteY0" fmla="*/ 0 h 1269242"/>
              <a:gd name="connsiteX1" fmla="*/ 1820652 w 1820652"/>
              <a:gd name="connsiteY1" fmla="*/ 0 h 1269242"/>
              <a:gd name="connsiteX2" fmla="*/ 1820652 w 1820652"/>
              <a:gd name="connsiteY2" fmla="*/ 1269242 h 1269242"/>
              <a:gd name="connsiteX3" fmla="*/ 0 w 1820652"/>
              <a:gd name="connsiteY3" fmla="*/ 1269242 h 1269242"/>
            </a:gdLst>
            <a:ahLst/>
            <a:cxnLst>
              <a:cxn ang="0">
                <a:pos x="connsiteX0" y="connsiteY0"/>
              </a:cxn>
              <a:cxn ang="0">
                <a:pos x="connsiteX1" y="connsiteY1"/>
              </a:cxn>
              <a:cxn ang="0">
                <a:pos x="connsiteX2" y="connsiteY2"/>
              </a:cxn>
              <a:cxn ang="0">
                <a:pos x="connsiteX3" y="connsiteY3"/>
              </a:cxn>
            </a:cxnLst>
            <a:rect l="l" t="t" r="r" b="b"/>
            <a:pathLst>
              <a:path w="1820652" h="1269242">
                <a:moveTo>
                  <a:pt x="0" y="0"/>
                </a:moveTo>
                <a:lnTo>
                  <a:pt x="1820652" y="0"/>
                </a:lnTo>
                <a:lnTo>
                  <a:pt x="1820652" y="1269242"/>
                </a:lnTo>
                <a:lnTo>
                  <a:pt x="0" y="1269242"/>
                </a:lnTo>
                <a:close/>
              </a:path>
            </a:pathLst>
          </a:custGeom>
          <a:pattFill prst="pct5">
            <a:fgClr>
              <a:schemeClr val="accent1"/>
            </a:fgClr>
            <a:bgClr>
              <a:schemeClr val="bg1"/>
            </a:bgClr>
          </a:pattFill>
        </p:spPr>
        <p:txBody>
          <a:bodyPr wrap="square">
            <a:noAutofit/>
          </a:bodyPr>
          <a:lstStyle/>
          <a:p>
            <a:endParaRPr lang="en-ID"/>
          </a:p>
        </p:txBody>
      </p:sp>
      <p:sp>
        <p:nvSpPr>
          <p:cNvPr id="12" name="Freeform: Shape 11">
            <a:extLst>
              <a:ext uri="{FF2B5EF4-FFF2-40B4-BE49-F238E27FC236}">
                <a16:creationId xmlns:a16="http://schemas.microsoft.com/office/drawing/2014/main" id="{984FDDED-A4C7-4DF5-8B74-4105C7128CC6}"/>
              </a:ext>
            </a:extLst>
          </p:cNvPr>
          <p:cNvSpPr>
            <a:spLocks noGrp="1"/>
          </p:cNvSpPr>
          <p:nvPr>
            <p:ph type="pic" sz="quarter" idx="11"/>
          </p:nvPr>
        </p:nvSpPr>
        <p:spPr>
          <a:xfrm>
            <a:off x="1291806" y="4395288"/>
            <a:ext cx="1820652" cy="1269242"/>
          </a:xfrm>
          <a:custGeom>
            <a:avLst/>
            <a:gdLst>
              <a:gd name="connsiteX0" fmla="*/ 0 w 1820652"/>
              <a:gd name="connsiteY0" fmla="*/ 0 h 1269242"/>
              <a:gd name="connsiteX1" fmla="*/ 1820652 w 1820652"/>
              <a:gd name="connsiteY1" fmla="*/ 0 h 1269242"/>
              <a:gd name="connsiteX2" fmla="*/ 1820652 w 1820652"/>
              <a:gd name="connsiteY2" fmla="*/ 1269242 h 1269242"/>
              <a:gd name="connsiteX3" fmla="*/ 0 w 1820652"/>
              <a:gd name="connsiteY3" fmla="*/ 1269242 h 1269242"/>
            </a:gdLst>
            <a:ahLst/>
            <a:cxnLst>
              <a:cxn ang="0">
                <a:pos x="connsiteX0" y="connsiteY0"/>
              </a:cxn>
              <a:cxn ang="0">
                <a:pos x="connsiteX1" y="connsiteY1"/>
              </a:cxn>
              <a:cxn ang="0">
                <a:pos x="connsiteX2" y="connsiteY2"/>
              </a:cxn>
              <a:cxn ang="0">
                <a:pos x="connsiteX3" y="connsiteY3"/>
              </a:cxn>
            </a:cxnLst>
            <a:rect l="l" t="t" r="r" b="b"/>
            <a:pathLst>
              <a:path w="1820652" h="1269242">
                <a:moveTo>
                  <a:pt x="0" y="0"/>
                </a:moveTo>
                <a:lnTo>
                  <a:pt x="1820652" y="0"/>
                </a:lnTo>
                <a:lnTo>
                  <a:pt x="1820652" y="1269242"/>
                </a:lnTo>
                <a:lnTo>
                  <a:pt x="0" y="1269242"/>
                </a:lnTo>
                <a:close/>
              </a:path>
            </a:pathLst>
          </a:custGeom>
          <a:pattFill prst="pct5">
            <a:fgClr>
              <a:schemeClr val="accent1"/>
            </a:fgClr>
            <a:bgClr>
              <a:schemeClr val="bg1"/>
            </a:bgClr>
          </a:pattFill>
        </p:spPr>
        <p:txBody>
          <a:bodyPr wrap="square">
            <a:noAutofit/>
          </a:bodyPr>
          <a:lstStyle/>
          <a:p>
            <a:endParaRPr lang="en-ID"/>
          </a:p>
        </p:txBody>
      </p:sp>
      <p:sp>
        <p:nvSpPr>
          <p:cNvPr id="15" name="Freeform: Shape 14">
            <a:extLst>
              <a:ext uri="{FF2B5EF4-FFF2-40B4-BE49-F238E27FC236}">
                <a16:creationId xmlns:a16="http://schemas.microsoft.com/office/drawing/2014/main" id="{A0F6E453-FE19-4CEF-ADF4-6E174331F672}"/>
              </a:ext>
            </a:extLst>
          </p:cNvPr>
          <p:cNvSpPr>
            <a:spLocks noGrp="1"/>
          </p:cNvSpPr>
          <p:nvPr>
            <p:ph type="pic" sz="quarter" idx="12"/>
          </p:nvPr>
        </p:nvSpPr>
        <p:spPr>
          <a:xfrm>
            <a:off x="6753186" y="2642109"/>
            <a:ext cx="1820652" cy="1269242"/>
          </a:xfrm>
          <a:custGeom>
            <a:avLst/>
            <a:gdLst>
              <a:gd name="connsiteX0" fmla="*/ 0 w 1820652"/>
              <a:gd name="connsiteY0" fmla="*/ 0 h 1269242"/>
              <a:gd name="connsiteX1" fmla="*/ 1820652 w 1820652"/>
              <a:gd name="connsiteY1" fmla="*/ 0 h 1269242"/>
              <a:gd name="connsiteX2" fmla="*/ 1820652 w 1820652"/>
              <a:gd name="connsiteY2" fmla="*/ 1269242 h 1269242"/>
              <a:gd name="connsiteX3" fmla="*/ 0 w 1820652"/>
              <a:gd name="connsiteY3" fmla="*/ 1269242 h 1269242"/>
            </a:gdLst>
            <a:ahLst/>
            <a:cxnLst>
              <a:cxn ang="0">
                <a:pos x="connsiteX0" y="connsiteY0"/>
              </a:cxn>
              <a:cxn ang="0">
                <a:pos x="connsiteX1" y="connsiteY1"/>
              </a:cxn>
              <a:cxn ang="0">
                <a:pos x="connsiteX2" y="connsiteY2"/>
              </a:cxn>
              <a:cxn ang="0">
                <a:pos x="connsiteX3" y="connsiteY3"/>
              </a:cxn>
            </a:cxnLst>
            <a:rect l="l" t="t" r="r" b="b"/>
            <a:pathLst>
              <a:path w="1820652" h="1269242">
                <a:moveTo>
                  <a:pt x="0" y="0"/>
                </a:moveTo>
                <a:lnTo>
                  <a:pt x="1820652" y="0"/>
                </a:lnTo>
                <a:lnTo>
                  <a:pt x="1820652" y="1269242"/>
                </a:lnTo>
                <a:lnTo>
                  <a:pt x="0" y="1269242"/>
                </a:lnTo>
                <a:close/>
              </a:path>
            </a:pathLst>
          </a:custGeom>
          <a:pattFill prst="pct5">
            <a:fgClr>
              <a:schemeClr val="accent1"/>
            </a:fgClr>
            <a:bgClr>
              <a:schemeClr val="bg1"/>
            </a:bgClr>
          </a:pattFill>
        </p:spPr>
        <p:txBody>
          <a:bodyPr wrap="square">
            <a:noAutofit/>
          </a:bodyPr>
          <a:lstStyle/>
          <a:p>
            <a:endParaRPr lang="en-ID"/>
          </a:p>
        </p:txBody>
      </p:sp>
      <p:sp>
        <p:nvSpPr>
          <p:cNvPr id="18" name="Freeform: Shape 17">
            <a:extLst>
              <a:ext uri="{FF2B5EF4-FFF2-40B4-BE49-F238E27FC236}">
                <a16:creationId xmlns:a16="http://schemas.microsoft.com/office/drawing/2014/main" id="{965CD6A5-580E-4203-B931-53D8C4573881}"/>
              </a:ext>
            </a:extLst>
          </p:cNvPr>
          <p:cNvSpPr>
            <a:spLocks noGrp="1"/>
          </p:cNvSpPr>
          <p:nvPr>
            <p:ph type="pic" sz="quarter" idx="13"/>
          </p:nvPr>
        </p:nvSpPr>
        <p:spPr>
          <a:xfrm>
            <a:off x="6753187" y="4395288"/>
            <a:ext cx="1820652" cy="1269242"/>
          </a:xfrm>
          <a:custGeom>
            <a:avLst/>
            <a:gdLst>
              <a:gd name="connsiteX0" fmla="*/ 0 w 1820652"/>
              <a:gd name="connsiteY0" fmla="*/ 0 h 1269242"/>
              <a:gd name="connsiteX1" fmla="*/ 1820652 w 1820652"/>
              <a:gd name="connsiteY1" fmla="*/ 0 h 1269242"/>
              <a:gd name="connsiteX2" fmla="*/ 1820652 w 1820652"/>
              <a:gd name="connsiteY2" fmla="*/ 1269242 h 1269242"/>
              <a:gd name="connsiteX3" fmla="*/ 0 w 1820652"/>
              <a:gd name="connsiteY3" fmla="*/ 1269242 h 1269242"/>
            </a:gdLst>
            <a:ahLst/>
            <a:cxnLst>
              <a:cxn ang="0">
                <a:pos x="connsiteX0" y="connsiteY0"/>
              </a:cxn>
              <a:cxn ang="0">
                <a:pos x="connsiteX1" y="connsiteY1"/>
              </a:cxn>
              <a:cxn ang="0">
                <a:pos x="connsiteX2" y="connsiteY2"/>
              </a:cxn>
              <a:cxn ang="0">
                <a:pos x="connsiteX3" y="connsiteY3"/>
              </a:cxn>
            </a:cxnLst>
            <a:rect l="l" t="t" r="r" b="b"/>
            <a:pathLst>
              <a:path w="1820652" h="1269242">
                <a:moveTo>
                  <a:pt x="0" y="0"/>
                </a:moveTo>
                <a:lnTo>
                  <a:pt x="1820652" y="0"/>
                </a:lnTo>
                <a:lnTo>
                  <a:pt x="1820652" y="1269242"/>
                </a:lnTo>
                <a:lnTo>
                  <a:pt x="0" y="1269242"/>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843480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2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30DA4FD5-818E-4CF7-B76C-4D195961C45F}"/>
              </a:ext>
            </a:extLst>
          </p:cNvPr>
          <p:cNvSpPr>
            <a:spLocks noGrp="1"/>
          </p:cNvSpPr>
          <p:nvPr>
            <p:ph type="pic" sz="quarter" idx="10"/>
          </p:nvPr>
        </p:nvSpPr>
        <p:spPr>
          <a:xfrm>
            <a:off x="7048500" y="1292600"/>
            <a:ext cx="5143500" cy="5565401"/>
          </a:xfrm>
          <a:custGeom>
            <a:avLst/>
            <a:gdLst>
              <a:gd name="connsiteX0" fmla="*/ 0 w 5143500"/>
              <a:gd name="connsiteY0" fmla="*/ 0 h 5565401"/>
              <a:gd name="connsiteX1" fmla="*/ 5143500 w 5143500"/>
              <a:gd name="connsiteY1" fmla="*/ 0 h 5565401"/>
              <a:gd name="connsiteX2" fmla="*/ 5143500 w 5143500"/>
              <a:gd name="connsiteY2" fmla="*/ 5565401 h 5565401"/>
              <a:gd name="connsiteX3" fmla="*/ 0 w 5143500"/>
              <a:gd name="connsiteY3" fmla="*/ 5565401 h 5565401"/>
            </a:gdLst>
            <a:ahLst/>
            <a:cxnLst>
              <a:cxn ang="0">
                <a:pos x="connsiteX0" y="connsiteY0"/>
              </a:cxn>
              <a:cxn ang="0">
                <a:pos x="connsiteX1" y="connsiteY1"/>
              </a:cxn>
              <a:cxn ang="0">
                <a:pos x="connsiteX2" y="connsiteY2"/>
              </a:cxn>
              <a:cxn ang="0">
                <a:pos x="connsiteX3" y="connsiteY3"/>
              </a:cxn>
            </a:cxnLst>
            <a:rect l="l" t="t" r="r" b="b"/>
            <a:pathLst>
              <a:path w="5143500" h="5565401">
                <a:moveTo>
                  <a:pt x="0" y="0"/>
                </a:moveTo>
                <a:lnTo>
                  <a:pt x="5143500" y="0"/>
                </a:lnTo>
                <a:lnTo>
                  <a:pt x="5143500" y="5565401"/>
                </a:lnTo>
                <a:lnTo>
                  <a:pt x="0" y="5565401"/>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18275713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9C56C30-0EC6-444E-83C3-D54227BA9706}"/>
              </a:ext>
            </a:extLst>
          </p:cNvPr>
          <p:cNvSpPr/>
          <p:nvPr userDrawn="1"/>
        </p:nvSpPr>
        <p:spPr>
          <a:xfrm>
            <a:off x="1485900" y="0"/>
            <a:ext cx="92392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 name="Freeform: Shape 6">
            <a:extLst>
              <a:ext uri="{FF2B5EF4-FFF2-40B4-BE49-F238E27FC236}">
                <a16:creationId xmlns:a16="http://schemas.microsoft.com/office/drawing/2014/main" id="{8FE256CE-C662-4763-B38A-76CEA25D5D6A}"/>
              </a:ext>
            </a:extLst>
          </p:cNvPr>
          <p:cNvSpPr>
            <a:spLocks noGrp="1"/>
          </p:cNvSpPr>
          <p:nvPr>
            <p:ph type="pic" sz="quarter" idx="10"/>
          </p:nvPr>
        </p:nvSpPr>
        <p:spPr>
          <a:xfrm>
            <a:off x="-1" y="704849"/>
            <a:ext cx="3352800" cy="5467350"/>
          </a:xfrm>
          <a:custGeom>
            <a:avLst/>
            <a:gdLst>
              <a:gd name="connsiteX0" fmla="*/ 0 w 3352800"/>
              <a:gd name="connsiteY0" fmla="*/ 0 h 5467350"/>
              <a:gd name="connsiteX1" fmla="*/ 3352800 w 3352800"/>
              <a:gd name="connsiteY1" fmla="*/ 0 h 5467350"/>
              <a:gd name="connsiteX2" fmla="*/ 3352800 w 3352800"/>
              <a:gd name="connsiteY2" fmla="*/ 5467350 h 5467350"/>
              <a:gd name="connsiteX3" fmla="*/ 0 w 3352800"/>
              <a:gd name="connsiteY3" fmla="*/ 5467350 h 5467350"/>
            </a:gdLst>
            <a:ahLst/>
            <a:cxnLst>
              <a:cxn ang="0">
                <a:pos x="connsiteX0" y="connsiteY0"/>
              </a:cxn>
              <a:cxn ang="0">
                <a:pos x="connsiteX1" y="connsiteY1"/>
              </a:cxn>
              <a:cxn ang="0">
                <a:pos x="connsiteX2" y="connsiteY2"/>
              </a:cxn>
              <a:cxn ang="0">
                <a:pos x="connsiteX3" y="connsiteY3"/>
              </a:cxn>
            </a:cxnLst>
            <a:rect l="l" t="t" r="r" b="b"/>
            <a:pathLst>
              <a:path w="3352800" h="5467350">
                <a:moveTo>
                  <a:pt x="0" y="0"/>
                </a:moveTo>
                <a:lnTo>
                  <a:pt x="3352800" y="0"/>
                </a:lnTo>
                <a:lnTo>
                  <a:pt x="3352800" y="5467350"/>
                </a:lnTo>
                <a:lnTo>
                  <a:pt x="0" y="5467350"/>
                </a:lnTo>
                <a:close/>
              </a:path>
            </a:pathLst>
          </a:custGeom>
          <a:pattFill prst="pct5">
            <a:fgClr>
              <a:schemeClr val="accent1"/>
            </a:fgClr>
            <a:bgClr>
              <a:schemeClr val="bg1"/>
            </a:bgClr>
          </a:pattFill>
        </p:spPr>
        <p:txBody>
          <a:bodyPr wrap="square">
            <a:noAutofit/>
          </a:bodyPr>
          <a:lstStyle/>
          <a:p>
            <a:endParaRPr lang="en-ID"/>
          </a:p>
        </p:txBody>
      </p:sp>
      <p:sp>
        <p:nvSpPr>
          <p:cNvPr id="10" name="Freeform: Shape 9">
            <a:extLst>
              <a:ext uri="{FF2B5EF4-FFF2-40B4-BE49-F238E27FC236}">
                <a16:creationId xmlns:a16="http://schemas.microsoft.com/office/drawing/2014/main" id="{025AB177-B8D4-4F94-8EA1-A0A469852B9C}"/>
              </a:ext>
            </a:extLst>
          </p:cNvPr>
          <p:cNvSpPr>
            <a:spLocks noGrp="1"/>
          </p:cNvSpPr>
          <p:nvPr>
            <p:ph type="pic" sz="quarter" idx="11"/>
          </p:nvPr>
        </p:nvSpPr>
        <p:spPr>
          <a:xfrm>
            <a:off x="8839199" y="2552699"/>
            <a:ext cx="3352800" cy="3619500"/>
          </a:xfrm>
          <a:custGeom>
            <a:avLst/>
            <a:gdLst>
              <a:gd name="connsiteX0" fmla="*/ 0 w 3352800"/>
              <a:gd name="connsiteY0" fmla="*/ 0 h 3619500"/>
              <a:gd name="connsiteX1" fmla="*/ 3352800 w 3352800"/>
              <a:gd name="connsiteY1" fmla="*/ 0 h 3619500"/>
              <a:gd name="connsiteX2" fmla="*/ 3352800 w 3352800"/>
              <a:gd name="connsiteY2" fmla="*/ 3619500 h 3619500"/>
              <a:gd name="connsiteX3" fmla="*/ 0 w 3352800"/>
              <a:gd name="connsiteY3" fmla="*/ 3619500 h 3619500"/>
            </a:gdLst>
            <a:ahLst/>
            <a:cxnLst>
              <a:cxn ang="0">
                <a:pos x="connsiteX0" y="connsiteY0"/>
              </a:cxn>
              <a:cxn ang="0">
                <a:pos x="connsiteX1" y="connsiteY1"/>
              </a:cxn>
              <a:cxn ang="0">
                <a:pos x="connsiteX2" y="connsiteY2"/>
              </a:cxn>
              <a:cxn ang="0">
                <a:pos x="connsiteX3" y="connsiteY3"/>
              </a:cxn>
            </a:cxnLst>
            <a:rect l="l" t="t" r="r" b="b"/>
            <a:pathLst>
              <a:path w="3352800" h="3619500">
                <a:moveTo>
                  <a:pt x="0" y="0"/>
                </a:moveTo>
                <a:lnTo>
                  <a:pt x="3352800" y="0"/>
                </a:lnTo>
                <a:lnTo>
                  <a:pt x="3352800" y="3619500"/>
                </a:lnTo>
                <a:lnTo>
                  <a:pt x="0" y="361950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41242669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4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259A9012-1ACB-4A92-B041-406A82127E85}"/>
              </a:ext>
            </a:extLst>
          </p:cNvPr>
          <p:cNvSpPr>
            <a:spLocks noGrp="1"/>
          </p:cNvSpPr>
          <p:nvPr>
            <p:ph type="pic" sz="quarter" idx="10"/>
          </p:nvPr>
        </p:nvSpPr>
        <p:spPr>
          <a:xfrm>
            <a:off x="-1" y="2533649"/>
            <a:ext cx="2438400" cy="3657600"/>
          </a:xfrm>
          <a:custGeom>
            <a:avLst/>
            <a:gdLst>
              <a:gd name="connsiteX0" fmla="*/ 0 w 2438400"/>
              <a:gd name="connsiteY0" fmla="*/ 0 h 3657600"/>
              <a:gd name="connsiteX1" fmla="*/ 2438400 w 2438400"/>
              <a:gd name="connsiteY1" fmla="*/ 0 h 3657600"/>
              <a:gd name="connsiteX2" fmla="*/ 2438400 w 2438400"/>
              <a:gd name="connsiteY2" fmla="*/ 3657600 h 3657600"/>
              <a:gd name="connsiteX3" fmla="*/ 0 w 2438400"/>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2438400" h="3657600">
                <a:moveTo>
                  <a:pt x="0" y="0"/>
                </a:moveTo>
                <a:lnTo>
                  <a:pt x="2438400" y="0"/>
                </a:lnTo>
                <a:lnTo>
                  <a:pt x="2438400" y="3657600"/>
                </a:lnTo>
                <a:lnTo>
                  <a:pt x="0" y="3657600"/>
                </a:lnTo>
                <a:close/>
              </a:path>
            </a:pathLst>
          </a:custGeom>
          <a:pattFill prst="pct5">
            <a:fgClr>
              <a:schemeClr val="accent1"/>
            </a:fgClr>
            <a:bgClr>
              <a:schemeClr val="bg1"/>
            </a:bgClr>
          </a:pattFill>
        </p:spPr>
        <p:txBody>
          <a:bodyPr wrap="square">
            <a:noAutofit/>
          </a:bodyPr>
          <a:lstStyle/>
          <a:p>
            <a:endParaRPr lang="en-ID"/>
          </a:p>
        </p:txBody>
      </p:sp>
      <p:sp>
        <p:nvSpPr>
          <p:cNvPr id="10" name="Freeform: Shape 9">
            <a:extLst>
              <a:ext uri="{FF2B5EF4-FFF2-40B4-BE49-F238E27FC236}">
                <a16:creationId xmlns:a16="http://schemas.microsoft.com/office/drawing/2014/main" id="{07536110-4B5A-441A-9173-ADC81B334573}"/>
              </a:ext>
            </a:extLst>
          </p:cNvPr>
          <p:cNvSpPr>
            <a:spLocks noGrp="1"/>
          </p:cNvSpPr>
          <p:nvPr>
            <p:ph type="pic" sz="quarter" idx="11"/>
          </p:nvPr>
        </p:nvSpPr>
        <p:spPr>
          <a:xfrm>
            <a:off x="8162685" y="0"/>
            <a:ext cx="4029314" cy="3447866"/>
          </a:xfrm>
          <a:custGeom>
            <a:avLst/>
            <a:gdLst>
              <a:gd name="connsiteX0" fmla="*/ 0 w 4029314"/>
              <a:gd name="connsiteY0" fmla="*/ 0 h 3447866"/>
              <a:gd name="connsiteX1" fmla="*/ 4029314 w 4029314"/>
              <a:gd name="connsiteY1" fmla="*/ 0 h 3447866"/>
              <a:gd name="connsiteX2" fmla="*/ 4029314 w 4029314"/>
              <a:gd name="connsiteY2" fmla="*/ 3447866 h 3447866"/>
              <a:gd name="connsiteX3" fmla="*/ 0 w 4029314"/>
              <a:gd name="connsiteY3" fmla="*/ 3447866 h 3447866"/>
            </a:gdLst>
            <a:ahLst/>
            <a:cxnLst>
              <a:cxn ang="0">
                <a:pos x="connsiteX0" y="connsiteY0"/>
              </a:cxn>
              <a:cxn ang="0">
                <a:pos x="connsiteX1" y="connsiteY1"/>
              </a:cxn>
              <a:cxn ang="0">
                <a:pos x="connsiteX2" y="connsiteY2"/>
              </a:cxn>
              <a:cxn ang="0">
                <a:pos x="connsiteX3" y="connsiteY3"/>
              </a:cxn>
            </a:cxnLst>
            <a:rect l="l" t="t" r="r" b="b"/>
            <a:pathLst>
              <a:path w="4029314" h="3447866">
                <a:moveTo>
                  <a:pt x="0" y="0"/>
                </a:moveTo>
                <a:lnTo>
                  <a:pt x="4029314" y="0"/>
                </a:lnTo>
                <a:lnTo>
                  <a:pt x="4029314" y="3447866"/>
                </a:lnTo>
                <a:lnTo>
                  <a:pt x="0" y="3447866"/>
                </a:lnTo>
                <a:close/>
              </a:path>
            </a:pathLst>
          </a:custGeom>
          <a:pattFill prst="pct5">
            <a:fgClr>
              <a:schemeClr val="accent1"/>
            </a:fgClr>
            <a:bgClr>
              <a:schemeClr val="bg1"/>
            </a:bgClr>
          </a:pattFill>
        </p:spPr>
        <p:txBody>
          <a:bodyPr wrap="square">
            <a:noAutofit/>
          </a:bodyPr>
          <a:lstStyle/>
          <a:p>
            <a:endParaRPr lang="en-ID"/>
          </a:p>
        </p:txBody>
      </p:sp>
      <p:sp>
        <p:nvSpPr>
          <p:cNvPr id="13" name="Freeform: Shape 12">
            <a:extLst>
              <a:ext uri="{FF2B5EF4-FFF2-40B4-BE49-F238E27FC236}">
                <a16:creationId xmlns:a16="http://schemas.microsoft.com/office/drawing/2014/main" id="{607AD09B-01D8-4CF0-B297-F3345C5BCE9F}"/>
              </a:ext>
            </a:extLst>
          </p:cNvPr>
          <p:cNvSpPr>
            <a:spLocks noGrp="1"/>
          </p:cNvSpPr>
          <p:nvPr>
            <p:ph type="pic" sz="quarter" idx="12"/>
          </p:nvPr>
        </p:nvSpPr>
        <p:spPr>
          <a:xfrm>
            <a:off x="8162685" y="3447865"/>
            <a:ext cx="4029314" cy="3410134"/>
          </a:xfrm>
          <a:custGeom>
            <a:avLst/>
            <a:gdLst>
              <a:gd name="connsiteX0" fmla="*/ 0 w 4029314"/>
              <a:gd name="connsiteY0" fmla="*/ 0 h 3410134"/>
              <a:gd name="connsiteX1" fmla="*/ 4029314 w 4029314"/>
              <a:gd name="connsiteY1" fmla="*/ 0 h 3410134"/>
              <a:gd name="connsiteX2" fmla="*/ 4029314 w 4029314"/>
              <a:gd name="connsiteY2" fmla="*/ 3410134 h 3410134"/>
              <a:gd name="connsiteX3" fmla="*/ 0 w 4029314"/>
              <a:gd name="connsiteY3" fmla="*/ 3410134 h 3410134"/>
            </a:gdLst>
            <a:ahLst/>
            <a:cxnLst>
              <a:cxn ang="0">
                <a:pos x="connsiteX0" y="connsiteY0"/>
              </a:cxn>
              <a:cxn ang="0">
                <a:pos x="connsiteX1" y="connsiteY1"/>
              </a:cxn>
              <a:cxn ang="0">
                <a:pos x="connsiteX2" y="connsiteY2"/>
              </a:cxn>
              <a:cxn ang="0">
                <a:pos x="connsiteX3" y="connsiteY3"/>
              </a:cxn>
            </a:cxnLst>
            <a:rect l="l" t="t" r="r" b="b"/>
            <a:pathLst>
              <a:path w="4029314" h="3410134">
                <a:moveTo>
                  <a:pt x="0" y="0"/>
                </a:moveTo>
                <a:lnTo>
                  <a:pt x="4029314" y="0"/>
                </a:lnTo>
                <a:lnTo>
                  <a:pt x="4029314" y="3410134"/>
                </a:lnTo>
                <a:lnTo>
                  <a:pt x="0" y="3410134"/>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132067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5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26984C-AF2D-48A0-BF67-48B27BD093A6}"/>
              </a:ext>
            </a:extLst>
          </p:cNvPr>
          <p:cNvSpPr/>
          <p:nvPr userDrawn="1"/>
        </p:nvSpPr>
        <p:spPr>
          <a:xfrm>
            <a:off x="1812740" y="2080637"/>
            <a:ext cx="2502568" cy="3749040"/>
          </a:xfrm>
          <a:prstGeom prst="rect">
            <a:avLst/>
          </a:prstGeom>
          <a:solidFill>
            <a:schemeClr val="accent5"/>
          </a:solidFill>
          <a:ln>
            <a:noFill/>
          </a:ln>
          <a:effectLst>
            <a:outerShdw blurRad="1905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2">
            <a:extLst>
              <a:ext uri="{FF2B5EF4-FFF2-40B4-BE49-F238E27FC236}">
                <a16:creationId xmlns:a16="http://schemas.microsoft.com/office/drawing/2014/main" id="{F9D3933E-BE4C-4233-A2A1-05FA82C119CF}"/>
              </a:ext>
            </a:extLst>
          </p:cNvPr>
          <p:cNvSpPr/>
          <p:nvPr userDrawn="1"/>
        </p:nvSpPr>
        <p:spPr>
          <a:xfrm>
            <a:off x="4844663" y="2080637"/>
            <a:ext cx="2502568" cy="3749040"/>
          </a:xfrm>
          <a:prstGeom prst="rect">
            <a:avLst/>
          </a:prstGeom>
          <a:solidFill>
            <a:schemeClr val="accent1"/>
          </a:solidFill>
          <a:ln>
            <a:noFill/>
          </a:ln>
          <a:effectLst>
            <a:outerShdw blurRad="1905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Rectangle 3">
            <a:extLst>
              <a:ext uri="{FF2B5EF4-FFF2-40B4-BE49-F238E27FC236}">
                <a16:creationId xmlns:a16="http://schemas.microsoft.com/office/drawing/2014/main" id="{F877CAF4-FB0C-4F01-8D79-E88C44C3E484}"/>
              </a:ext>
            </a:extLst>
          </p:cNvPr>
          <p:cNvSpPr/>
          <p:nvPr userDrawn="1"/>
        </p:nvSpPr>
        <p:spPr>
          <a:xfrm>
            <a:off x="7876638" y="2080637"/>
            <a:ext cx="2502568" cy="3749040"/>
          </a:xfrm>
          <a:prstGeom prst="rect">
            <a:avLst/>
          </a:prstGeom>
          <a:solidFill>
            <a:schemeClr val="accent5"/>
          </a:solidFill>
          <a:ln>
            <a:noFill/>
          </a:ln>
          <a:effectLst>
            <a:outerShdw blurRad="1905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reeform: Shape 9">
            <a:extLst>
              <a:ext uri="{FF2B5EF4-FFF2-40B4-BE49-F238E27FC236}">
                <a16:creationId xmlns:a16="http://schemas.microsoft.com/office/drawing/2014/main" id="{2E341DEE-981C-4074-8C7B-89F415B34A9C}"/>
              </a:ext>
            </a:extLst>
          </p:cNvPr>
          <p:cNvSpPr>
            <a:spLocks noGrp="1"/>
          </p:cNvSpPr>
          <p:nvPr>
            <p:ph type="pic" sz="quarter" idx="10"/>
          </p:nvPr>
        </p:nvSpPr>
        <p:spPr>
          <a:xfrm>
            <a:off x="1812739" y="2064784"/>
            <a:ext cx="2502568" cy="1282179"/>
          </a:xfrm>
          <a:custGeom>
            <a:avLst/>
            <a:gdLst>
              <a:gd name="connsiteX0" fmla="*/ 0 w 2502568"/>
              <a:gd name="connsiteY0" fmla="*/ 0 h 1282179"/>
              <a:gd name="connsiteX1" fmla="*/ 2502568 w 2502568"/>
              <a:gd name="connsiteY1" fmla="*/ 0 h 1282179"/>
              <a:gd name="connsiteX2" fmla="*/ 2502568 w 2502568"/>
              <a:gd name="connsiteY2" fmla="*/ 1282179 h 1282179"/>
              <a:gd name="connsiteX3" fmla="*/ 0 w 2502568"/>
              <a:gd name="connsiteY3" fmla="*/ 1282179 h 1282179"/>
            </a:gdLst>
            <a:ahLst/>
            <a:cxnLst>
              <a:cxn ang="0">
                <a:pos x="connsiteX0" y="connsiteY0"/>
              </a:cxn>
              <a:cxn ang="0">
                <a:pos x="connsiteX1" y="connsiteY1"/>
              </a:cxn>
              <a:cxn ang="0">
                <a:pos x="connsiteX2" y="connsiteY2"/>
              </a:cxn>
              <a:cxn ang="0">
                <a:pos x="connsiteX3" y="connsiteY3"/>
              </a:cxn>
            </a:cxnLst>
            <a:rect l="l" t="t" r="r" b="b"/>
            <a:pathLst>
              <a:path w="2502568" h="1282179">
                <a:moveTo>
                  <a:pt x="0" y="0"/>
                </a:moveTo>
                <a:lnTo>
                  <a:pt x="2502568" y="0"/>
                </a:lnTo>
                <a:lnTo>
                  <a:pt x="2502568" y="1282179"/>
                </a:lnTo>
                <a:lnTo>
                  <a:pt x="0" y="1282179"/>
                </a:lnTo>
                <a:close/>
              </a:path>
            </a:pathLst>
          </a:custGeom>
          <a:pattFill prst="pct80">
            <a:fgClr>
              <a:schemeClr val="accent1"/>
            </a:fgClr>
            <a:bgClr>
              <a:schemeClr val="bg1"/>
            </a:bgClr>
          </a:pattFill>
        </p:spPr>
        <p:txBody>
          <a:bodyPr wrap="square">
            <a:noAutofit/>
          </a:bodyPr>
          <a:lstStyle>
            <a:lvl1pPr>
              <a:defRPr sz="900">
                <a:solidFill>
                  <a:schemeClr val="accent5"/>
                </a:solidFill>
              </a:defRPr>
            </a:lvl1pPr>
          </a:lstStyle>
          <a:p>
            <a:endParaRPr lang="en-ID"/>
          </a:p>
        </p:txBody>
      </p:sp>
      <p:sp>
        <p:nvSpPr>
          <p:cNvPr id="13" name="Freeform: Shape 12">
            <a:extLst>
              <a:ext uri="{FF2B5EF4-FFF2-40B4-BE49-F238E27FC236}">
                <a16:creationId xmlns:a16="http://schemas.microsoft.com/office/drawing/2014/main" id="{6D0DCF1C-64E1-4E24-886D-FEB56E2F9BF3}"/>
              </a:ext>
            </a:extLst>
          </p:cNvPr>
          <p:cNvSpPr>
            <a:spLocks noGrp="1"/>
          </p:cNvSpPr>
          <p:nvPr>
            <p:ph type="pic" sz="quarter" idx="11"/>
          </p:nvPr>
        </p:nvSpPr>
        <p:spPr>
          <a:xfrm>
            <a:off x="4844663" y="2064784"/>
            <a:ext cx="2502568" cy="1282179"/>
          </a:xfrm>
          <a:custGeom>
            <a:avLst/>
            <a:gdLst>
              <a:gd name="connsiteX0" fmla="*/ 0 w 2502568"/>
              <a:gd name="connsiteY0" fmla="*/ 0 h 1282179"/>
              <a:gd name="connsiteX1" fmla="*/ 2502568 w 2502568"/>
              <a:gd name="connsiteY1" fmla="*/ 0 h 1282179"/>
              <a:gd name="connsiteX2" fmla="*/ 2502568 w 2502568"/>
              <a:gd name="connsiteY2" fmla="*/ 1282179 h 1282179"/>
              <a:gd name="connsiteX3" fmla="*/ 0 w 2502568"/>
              <a:gd name="connsiteY3" fmla="*/ 1282179 h 1282179"/>
            </a:gdLst>
            <a:ahLst/>
            <a:cxnLst>
              <a:cxn ang="0">
                <a:pos x="connsiteX0" y="connsiteY0"/>
              </a:cxn>
              <a:cxn ang="0">
                <a:pos x="connsiteX1" y="connsiteY1"/>
              </a:cxn>
              <a:cxn ang="0">
                <a:pos x="connsiteX2" y="connsiteY2"/>
              </a:cxn>
              <a:cxn ang="0">
                <a:pos x="connsiteX3" y="connsiteY3"/>
              </a:cxn>
            </a:cxnLst>
            <a:rect l="l" t="t" r="r" b="b"/>
            <a:pathLst>
              <a:path w="2502568" h="1282179">
                <a:moveTo>
                  <a:pt x="0" y="0"/>
                </a:moveTo>
                <a:lnTo>
                  <a:pt x="2502568" y="0"/>
                </a:lnTo>
                <a:lnTo>
                  <a:pt x="2502568" y="1282179"/>
                </a:lnTo>
                <a:lnTo>
                  <a:pt x="0" y="1282179"/>
                </a:lnTo>
                <a:close/>
              </a:path>
            </a:pathLst>
          </a:custGeom>
          <a:pattFill prst="pct80">
            <a:fgClr>
              <a:schemeClr val="accent1"/>
            </a:fgClr>
            <a:bgClr>
              <a:schemeClr val="bg1"/>
            </a:bgClr>
          </a:pattFill>
        </p:spPr>
        <p:txBody>
          <a:bodyPr wrap="square">
            <a:noAutofit/>
          </a:bodyPr>
          <a:lstStyle>
            <a:lvl1pPr>
              <a:defRPr sz="900">
                <a:solidFill>
                  <a:schemeClr val="accent5"/>
                </a:solidFill>
              </a:defRPr>
            </a:lvl1pPr>
          </a:lstStyle>
          <a:p>
            <a:endParaRPr lang="en-ID"/>
          </a:p>
        </p:txBody>
      </p:sp>
      <p:sp>
        <p:nvSpPr>
          <p:cNvPr id="16" name="Freeform: Shape 15">
            <a:extLst>
              <a:ext uri="{FF2B5EF4-FFF2-40B4-BE49-F238E27FC236}">
                <a16:creationId xmlns:a16="http://schemas.microsoft.com/office/drawing/2014/main" id="{FF89960A-2C39-4D0A-9CEB-7636AC19203C}"/>
              </a:ext>
            </a:extLst>
          </p:cNvPr>
          <p:cNvSpPr>
            <a:spLocks noGrp="1"/>
          </p:cNvSpPr>
          <p:nvPr>
            <p:ph type="pic" sz="quarter" idx="12"/>
          </p:nvPr>
        </p:nvSpPr>
        <p:spPr>
          <a:xfrm>
            <a:off x="7876637" y="2064784"/>
            <a:ext cx="2502568" cy="1282179"/>
          </a:xfrm>
          <a:custGeom>
            <a:avLst/>
            <a:gdLst>
              <a:gd name="connsiteX0" fmla="*/ 0 w 2502568"/>
              <a:gd name="connsiteY0" fmla="*/ 0 h 1282179"/>
              <a:gd name="connsiteX1" fmla="*/ 2502568 w 2502568"/>
              <a:gd name="connsiteY1" fmla="*/ 0 h 1282179"/>
              <a:gd name="connsiteX2" fmla="*/ 2502568 w 2502568"/>
              <a:gd name="connsiteY2" fmla="*/ 1282179 h 1282179"/>
              <a:gd name="connsiteX3" fmla="*/ 0 w 2502568"/>
              <a:gd name="connsiteY3" fmla="*/ 1282179 h 1282179"/>
            </a:gdLst>
            <a:ahLst/>
            <a:cxnLst>
              <a:cxn ang="0">
                <a:pos x="connsiteX0" y="connsiteY0"/>
              </a:cxn>
              <a:cxn ang="0">
                <a:pos x="connsiteX1" y="connsiteY1"/>
              </a:cxn>
              <a:cxn ang="0">
                <a:pos x="connsiteX2" y="connsiteY2"/>
              </a:cxn>
              <a:cxn ang="0">
                <a:pos x="connsiteX3" y="connsiteY3"/>
              </a:cxn>
            </a:cxnLst>
            <a:rect l="l" t="t" r="r" b="b"/>
            <a:pathLst>
              <a:path w="2502568" h="1282179">
                <a:moveTo>
                  <a:pt x="0" y="0"/>
                </a:moveTo>
                <a:lnTo>
                  <a:pt x="2502568" y="0"/>
                </a:lnTo>
                <a:lnTo>
                  <a:pt x="2502568" y="1282179"/>
                </a:lnTo>
                <a:lnTo>
                  <a:pt x="0" y="1282179"/>
                </a:lnTo>
                <a:close/>
              </a:path>
            </a:pathLst>
          </a:custGeom>
          <a:pattFill prst="pct80">
            <a:fgClr>
              <a:schemeClr val="accent1"/>
            </a:fgClr>
            <a:bgClr>
              <a:schemeClr val="bg1"/>
            </a:bgClr>
          </a:pattFill>
        </p:spPr>
        <p:txBody>
          <a:bodyPr wrap="square">
            <a:noAutofit/>
          </a:bodyPr>
          <a:lstStyle>
            <a:lvl1pPr>
              <a:defRPr sz="900">
                <a:solidFill>
                  <a:schemeClr val="accent5"/>
                </a:solidFill>
              </a:defRPr>
            </a:lvl1pPr>
          </a:lstStyle>
          <a:p>
            <a:endParaRPr lang="en-ID"/>
          </a:p>
        </p:txBody>
      </p:sp>
    </p:spTree>
    <p:extLst>
      <p:ext uri="{BB962C8B-B14F-4D97-AF65-F5344CB8AC3E}">
        <p14:creationId xmlns:p14="http://schemas.microsoft.com/office/powerpoint/2010/main" val="15703657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6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4D041AF7-19C8-4E9D-B0C1-73DD03BA3FFE}"/>
              </a:ext>
            </a:extLst>
          </p:cNvPr>
          <p:cNvSpPr>
            <a:spLocks noGrp="1"/>
          </p:cNvSpPr>
          <p:nvPr>
            <p:ph type="pic" sz="quarter" idx="10"/>
          </p:nvPr>
        </p:nvSpPr>
        <p:spPr>
          <a:xfrm>
            <a:off x="1061470" y="2000251"/>
            <a:ext cx="3047495" cy="1859897"/>
          </a:xfrm>
          <a:custGeom>
            <a:avLst/>
            <a:gdLst>
              <a:gd name="connsiteX0" fmla="*/ 0 w 3047495"/>
              <a:gd name="connsiteY0" fmla="*/ 0 h 1859897"/>
              <a:gd name="connsiteX1" fmla="*/ 3047495 w 3047495"/>
              <a:gd name="connsiteY1" fmla="*/ 0 h 1859897"/>
              <a:gd name="connsiteX2" fmla="*/ 3047495 w 3047495"/>
              <a:gd name="connsiteY2" fmla="*/ 1859897 h 1859897"/>
              <a:gd name="connsiteX3" fmla="*/ 0 w 3047495"/>
              <a:gd name="connsiteY3" fmla="*/ 1859897 h 1859897"/>
            </a:gdLst>
            <a:ahLst/>
            <a:cxnLst>
              <a:cxn ang="0">
                <a:pos x="connsiteX0" y="connsiteY0"/>
              </a:cxn>
              <a:cxn ang="0">
                <a:pos x="connsiteX1" y="connsiteY1"/>
              </a:cxn>
              <a:cxn ang="0">
                <a:pos x="connsiteX2" y="connsiteY2"/>
              </a:cxn>
              <a:cxn ang="0">
                <a:pos x="connsiteX3" y="connsiteY3"/>
              </a:cxn>
            </a:cxnLst>
            <a:rect l="l" t="t" r="r" b="b"/>
            <a:pathLst>
              <a:path w="3047495" h="1859897">
                <a:moveTo>
                  <a:pt x="0" y="0"/>
                </a:moveTo>
                <a:lnTo>
                  <a:pt x="3047495" y="0"/>
                </a:lnTo>
                <a:lnTo>
                  <a:pt x="3047495" y="1859897"/>
                </a:lnTo>
                <a:lnTo>
                  <a:pt x="0" y="1859897"/>
                </a:lnTo>
                <a:close/>
              </a:path>
            </a:pathLst>
          </a:custGeom>
          <a:pattFill prst="pct5">
            <a:fgClr>
              <a:schemeClr val="accent1"/>
            </a:fgClr>
            <a:bgClr>
              <a:schemeClr val="bg1"/>
            </a:bgClr>
          </a:pattFill>
        </p:spPr>
        <p:txBody>
          <a:bodyPr wrap="square">
            <a:noAutofit/>
          </a:bodyPr>
          <a:lstStyle/>
          <a:p>
            <a:endParaRPr lang="en-ID"/>
          </a:p>
        </p:txBody>
      </p:sp>
      <p:sp>
        <p:nvSpPr>
          <p:cNvPr id="10" name="Freeform: Shape 9">
            <a:extLst>
              <a:ext uri="{FF2B5EF4-FFF2-40B4-BE49-F238E27FC236}">
                <a16:creationId xmlns:a16="http://schemas.microsoft.com/office/drawing/2014/main" id="{FE018C53-6E37-4AE1-805B-6A2153666129}"/>
              </a:ext>
            </a:extLst>
          </p:cNvPr>
          <p:cNvSpPr>
            <a:spLocks noGrp="1"/>
          </p:cNvSpPr>
          <p:nvPr>
            <p:ph type="pic" sz="quarter" idx="11"/>
          </p:nvPr>
        </p:nvSpPr>
        <p:spPr>
          <a:xfrm>
            <a:off x="4572252" y="4255154"/>
            <a:ext cx="3047494" cy="1859897"/>
          </a:xfrm>
          <a:custGeom>
            <a:avLst/>
            <a:gdLst>
              <a:gd name="connsiteX0" fmla="*/ 0 w 3047494"/>
              <a:gd name="connsiteY0" fmla="*/ 0 h 1859897"/>
              <a:gd name="connsiteX1" fmla="*/ 3047494 w 3047494"/>
              <a:gd name="connsiteY1" fmla="*/ 0 h 1859897"/>
              <a:gd name="connsiteX2" fmla="*/ 3047494 w 3047494"/>
              <a:gd name="connsiteY2" fmla="*/ 1859897 h 1859897"/>
              <a:gd name="connsiteX3" fmla="*/ 0 w 3047494"/>
              <a:gd name="connsiteY3" fmla="*/ 1859897 h 1859897"/>
            </a:gdLst>
            <a:ahLst/>
            <a:cxnLst>
              <a:cxn ang="0">
                <a:pos x="connsiteX0" y="connsiteY0"/>
              </a:cxn>
              <a:cxn ang="0">
                <a:pos x="connsiteX1" y="connsiteY1"/>
              </a:cxn>
              <a:cxn ang="0">
                <a:pos x="connsiteX2" y="connsiteY2"/>
              </a:cxn>
              <a:cxn ang="0">
                <a:pos x="connsiteX3" y="connsiteY3"/>
              </a:cxn>
            </a:cxnLst>
            <a:rect l="l" t="t" r="r" b="b"/>
            <a:pathLst>
              <a:path w="3047494" h="1859897">
                <a:moveTo>
                  <a:pt x="0" y="0"/>
                </a:moveTo>
                <a:lnTo>
                  <a:pt x="3047494" y="0"/>
                </a:lnTo>
                <a:lnTo>
                  <a:pt x="3047494" y="1859897"/>
                </a:lnTo>
                <a:lnTo>
                  <a:pt x="0" y="1859897"/>
                </a:lnTo>
                <a:close/>
              </a:path>
            </a:pathLst>
          </a:custGeom>
          <a:pattFill prst="pct5">
            <a:fgClr>
              <a:schemeClr val="accent1"/>
            </a:fgClr>
            <a:bgClr>
              <a:schemeClr val="bg1"/>
            </a:bgClr>
          </a:pattFill>
        </p:spPr>
        <p:txBody>
          <a:bodyPr wrap="square">
            <a:noAutofit/>
          </a:bodyPr>
          <a:lstStyle/>
          <a:p>
            <a:endParaRPr lang="en-ID"/>
          </a:p>
        </p:txBody>
      </p:sp>
      <p:sp>
        <p:nvSpPr>
          <p:cNvPr id="13" name="Freeform: Shape 12">
            <a:extLst>
              <a:ext uri="{FF2B5EF4-FFF2-40B4-BE49-F238E27FC236}">
                <a16:creationId xmlns:a16="http://schemas.microsoft.com/office/drawing/2014/main" id="{59248391-252A-460A-95A2-4597E2D489B4}"/>
              </a:ext>
            </a:extLst>
          </p:cNvPr>
          <p:cNvSpPr>
            <a:spLocks noGrp="1"/>
          </p:cNvSpPr>
          <p:nvPr>
            <p:ph type="pic" sz="quarter" idx="12"/>
          </p:nvPr>
        </p:nvSpPr>
        <p:spPr>
          <a:xfrm>
            <a:off x="8083035" y="2000251"/>
            <a:ext cx="3047495" cy="1859897"/>
          </a:xfrm>
          <a:custGeom>
            <a:avLst/>
            <a:gdLst>
              <a:gd name="connsiteX0" fmla="*/ 0 w 3047495"/>
              <a:gd name="connsiteY0" fmla="*/ 0 h 1859897"/>
              <a:gd name="connsiteX1" fmla="*/ 3047495 w 3047495"/>
              <a:gd name="connsiteY1" fmla="*/ 0 h 1859897"/>
              <a:gd name="connsiteX2" fmla="*/ 3047495 w 3047495"/>
              <a:gd name="connsiteY2" fmla="*/ 1859897 h 1859897"/>
              <a:gd name="connsiteX3" fmla="*/ 0 w 3047495"/>
              <a:gd name="connsiteY3" fmla="*/ 1859897 h 1859897"/>
            </a:gdLst>
            <a:ahLst/>
            <a:cxnLst>
              <a:cxn ang="0">
                <a:pos x="connsiteX0" y="connsiteY0"/>
              </a:cxn>
              <a:cxn ang="0">
                <a:pos x="connsiteX1" y="connsiteY1"/>
              </a:cxn>
              <a:cxn ang="0">
                <a:pos x="connsiteX2" y="connsiteY2"/>
              </a:cxn>
              <a:cxn ang="0">
                <a:pos x="connsiteX3" y="connsiteY3"/>
              </a:cxn>
            </a:cxnLst>
            <a:rect l="l" t="t" r="r" b="b"/>
            <a:pathLst>
              <a:path w="3047495" h="1859897">
                <a:moveTo>
                  <a:pt x="0" y="0"/>
                </a:moveTo>
                <a:lnTo>
                  <a:pt x="3047495" y="0"/>
                </a:lnTo>
                <a:lnTo>
                  <a:pt x="3047495" y="1859897"/>
                </a:lnTo>
                <a:lnTo>
                  <a:pt x="0" y="1859897"/>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15453572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7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594D579-AADB-4A22-A193-90259015708B}"/>
              </a:ext>
            </a:extLst>
          </p:cNvPr>
          <p:cNvSpPr>
            <a:spLocks noGrp="1"/>
          </p:cNvSpPr>
          <p:nvPr>
            <p:ph type="pic" sz="quarter" idx="10"/>
          </p:nvPr>
        </p:nvSpPr>
        <p:spPr>
          <a:xfrm>
            <a:off x="952498" y="685799"/>
            <a:ext cx="2651274" cy="5486400"/>
          </a:xfrm>
          <a:custGeom>
            <a:avLst/>
            <a:gdLst>
              <a:gd name="connsiteX0" fmla="*/ 0 w 2651274"/>
              <a:gd name="connsiteY0" fmla="*/ 0 h 5486400"/>
              <a:gd name="connsiteX1" fmla="*/ 2651274 w 2651274"/>
              <a:gd name="connsiteY1" fmla="*/ 0 h 5486400"/>
              <a:gd name="connsiteX2" fmla="*/ 2651274 w 2651274"/>
              <a:gd name="connsiteY2" fmla="*/ 5486400 h 5486400"/>
              <a:gd name="connsiteX3" fmla="*/ 0 w 2651274"/>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2651274" h="5486400">
                <a:moveTo>
                  <a:pt x="0" y="0"/>
                </a:moveTo>
                <a:lnTo>
                  <a:pt x="2651274" y="0"/>
                </a:lnTo>
                <a:lnTo>
                  <a:pt x="2651274" y="5486400"/>
                </a:lnTo>
                <a:lnTo>
                  <a:pt x="0" y="5486400"/>
                </a:lnTo>
                <a:close/>
              </a:path>
            </a:pathLst>
          </a:custGeom>
          <a:pattFill prst="pct5">
            <a:fgClr>
              <a:schemeClr val="accent1"/>
            </a:fgClr>
            <a:bgClr>
              <a:schemeClr val="bg1"/>
            </a:bgClr>
          </a:pattFill>
        </p:spPr>
        <p:txBody>
          <a:bodyPr wrap="square">
            <a:noAutofit/>
          </a:bodyPr>
          <a:lstStyle/>
          <a:p>
            <a:endParaRPr lang="en-ID"/>
          </a:p>
        </p:txBody>
      </p:sp>
      <p:sp>
        <p:nvSpPr>
          <p:cNvPr id="10" name="Freeform: Shape 9">
            <a:extLst>
              <a:ext uri="{FF2B5EF4-FFF2-40B4-BE49-F238E27FC236}">
                <a16:creationId xmlns:a16="http://schemas.microsoft.com/office/drawing/2014/main" id="{81694FE1-8769-409E-97CF-E491229361D5}"/>
              </a:ext>
            </a:extLst>
          </p:cNvPr>
          <p:cNvSpPr>
            <a:spLocks noGrp="1"/>
          </p:cNvSpPr>
          <p:nvPr>
            <p:ph type="pic" sz="quarter" idx="11"/>
          </p:nvPr>
        </p:nvSpPr>
        <p:spPr>
          <a:xfrm>
            <a:off x="3792956" y="685799"/>
            <a:ext cx="2651274" cy="2743200"/>
          </a:xfrm>
          <a:custGeom>
            <a:avLst/>
            <a:gdLst>
              <a:gd name="connsiteX0" fmla="*/ 0 w 2651274"/>
              <a:gd name="connsiteY0" fmla="*/ 0 h 2743200"/>
              <a:gd name="connsiteX1" fmla="*/ 2651274 w 2651274"/>
              <a:gd name="connsiteY1" fmla="*/ 0 h 2743200"/>
              <a:gd name="connsiteX2" fmla="*/ 2651274 w 2651274"/>
              <a:gd name="connsiteY2" fmla="*/ 2743200 h 2743200"/>
              <a:gd name="connsiteX3" fmla="*/ 0 w 2651274"/>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651274" h="2743200">
                <a:moveTo>
                  <a:pt x="0" y="0"/>
                </a:moveTo>
                <a:lnTo>
                  <a:pt x="2651274" y="0"/>
                </a:lnTo>
                <a:lnTo>
                  <a:pt x="2651274" y="2743200"/>
                </a:lnTo>
                <a:lnTo>
                  <a:pt x="0" y="2743200"/>
                </a:lnTo>
                <a:close/>
              </a:path>
            </a:pathLst>
          </a:custGeom>
          <a:pattFill prst="pct5">
            <a:fgClr>
              <a:schemeClr val="accent1"/>
            </a:fgClr>
            <a:bgClr>
              <a:schemeClr val="bg1"/>
            </a:bgClr>
          </a:pattFill>
        </p:spPr>
        <p:txBody>
          <a:bodyPr wrap="square">
            <a:noAutofit/>
          </a:bodyPr>
          <a:lstStyle/>
          <a:p>
            <a:endParaRPr lang="en-ID"/>
          </a:p>
        </p:txBody>
      </p:sp>
      <p:sp>
        <p:nvSpPr>
          <p:cNvPr id="13" name="Freeform: Shape 12">
            <a:extLst>
              <a:ext uri="{FF2B5EF4-FFF2-40B4-BE49-F238E27FC236}">
                <a16:creationId xmlns:a16="http://schemas.microsoft.com/office/drawing/2014/main" id="{83E6E266-3339-4B6B-89B7-0FA1F2C6B46C}"/>
              </a:ext>
            </a:extLst>
          </p:cNvPr>
          <p:cNvSpPr>
            <a:spLocks noGrp="1"/>
          </p:cNvSpPr>
          <p:nvPr>
            <p:ph type="pic" sz="quarter" idx="12"/>
          </p:nvPr>
        </p:nvSpPr>
        <p:spPr>
          <a:xfrm>
            <a:off x="3792955" y="3429000"/>
            <a:ext cx="2651274" cy="2743200"/>
          </a:xfrm>
          <a:custGeom>
            <a:avLst/>
            <a:gdLst>
              <a:gd name="connsiteX0" fmla="*/ 0 w 2651274"/>
              <a:gd name="connsiteY0" fmla="*/ 0 h 2743200"/>
              <a:gd name="connsiteX1" fmla="*/ 2651274 w 2651274"/>
              <a:gd name="connsiteY1" fmla="*/ 0 h 2743200"/>
              <a:gd name="connsiteX2" fmla="*/ 2651274 w 2651274"/>
              <a:gd name="connsiteY2" fmla="*/ 2743200 h 2743200"/>
              <a:gd name="connsiteX3" fmla="*/ 0 w 2651274"/>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651274" h="2743200">
                <a:moveTo>
                  <a:pt x="0" y="0"/>
                </a:moveTo>
                <a:lnTo>
                  <a:pt x="2651274" y="0"/>
                </a:lnTo>
                <a:lnTo>
                  <a:pt x="2651274" y="2743200"/>
                </a:lnTo>
                <a:lnTo>
                  <a:pt x="0" y="274320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2952715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0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089B607-4AE4-4BD9-8F4C-BF6AB9F9558F}"/>
              </a:ext>
            </a:extLst>
          </p:cNvPr>
          <p:cNvSpPr>
            <a:spLocks noGrp="1"/>
          </p:cNvSpPr>
          <p:nvPr>
            <p:ph type="pic" sz="quarter" idx="10"/>
          </p:nvPr>
        </p:nvSpPr>
        <p:spPr>
          <a:xfrm>
            <a:off x="6095999" y="1114425"/>
            <a:ext cx="4648200" cy="4629150"/>
          </a:xfrm>
          <a:custGeom>
            <a:avLst/>
            <a:gdLst>
              <a:gd name="connsiteX0" fmla="*/ 0 w 4648200"/>
              <a:gd name="connsiteY0" fmla="*/ 0 h 4629150"/>
              <a:gd name="connsiteX1" fmla="*/ 4648200 w 4648200"/>
              <a:gd name="connsiteY1" fmla="*/ 0 h 4629150"/>
              <a:gd name="connsiteX2" fmla="*/ 4648200 w 4648200"/>
              <a:gd name="connsiteY2" fmla="*/ 4629150 h 4629150"/>
              <a:gd name="connsiteX3" fmla="*/ 0 w 4648200"/>
              <a:gd name="connsiteY3" fmla="*/ 4629150 h 4629150"/>
            </a:gdLst>
            <a:ahLst/>
            <a:cxnLst>
              <a:cxn ang="0">
                <a:pos x="connsiteX0" y="connsiteY0"/>
              </a:cxn>
              <a:cxn ang="0">
                <a:pos x="connsiteX1" y="connsiteY1"/>
              </a:cxn>
              <a:cxn ang="0">
                <a:pos x="connsiteX2" y="connsiteY2"/>
              </a:cxn>
              <a:cxn ang="0">
                <a:pos x="connsiteX3" y="connsiteY3"/>
              </a:cxn>
            </a:cxnLst>
            <a:rect l="l" t="t" r="r" b="b"/>
            <a:pathLst>
              <a:path w="4648200" h="4629150">
                <a:moveTo>
                  <a:pt x="0" y="0"/>
                </a:moveTo>
                <a:lnTo>
                  <a:pt x="4648200" y="0"/>
                </a:lnTo>
                <a:lnTo>
                  <a:pt x="4648200" y="4629150"/>
                </a:lnTo>
                <a:lnTo>
                  <a:pt x="0" y="462915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35884690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8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57BB33B4-E392-4311-9D87-0551B95766CE}"/>
              </a:ext>
            </a:extLst>
          </p:cNvPr>
          <p:cNvSpPr>
            <a:spLocks noGrp="1"/>
          </p:cNvSpPr>
          <p:nvPr>
            <p:ph type="pic" sz="quarter" idx="10"/>
          </p:nvPr>
        </p:nvSpPr>
        <p:spPr>
          <a:xfrm>
            <a:off x="5391150" y="685799"/>
            <a:ext cx="2800350" cy="2743200"/>
          </a:xfrm>
          <a:custGeom>
            <a:avLst/>
            <a:gdLst>
              <a:gd name="connsiteX0" fmla="*/ 0 w 2800350"/>
              <a:gd name="connsiteY0" fmla="*/ 0 h 2743200"/>
              <a:gd name="connsiteX1" fmla="*/ 2800350 w 2800350"/>
              <a:gd name="connsiteY1" fmla="*/ 0 h 2743200"/>
              <a:gd name="connsiteX2" fmla="*/ 2800350 w 2800350"/>
              <a:gd name="connsiteY2" fmla="*/ 2743200 h 2743200"/>
              <a:gd name="connsiteX3" fmla="*/ 0 w 2800350"/>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800350" h="2743200">
                <a:moveTo>
                  <a:pt x="0" y="0"/>
                </a:moveTo>
                <a:lnTo>
                  <a:pt x="2800350" y="0"/>
                </a:lnTo>
                <a:lnTo>
                  <a:pt x="2800350" y="2743200"/>
                </a:lnTo>
                <a:lnTo>
                  <a:pt x="0" y="2743200"/>
                </a:lnTo>
                <a:close/>
              </a:path>
            </a:pathLst>
          </a:custGeom>
          <a:pattFill prst="pct5">
            <a:fgClr>
              <a:schemeClr val="accent1"/>
            </a:fgClr>
            <a:bgClr>
              <a:schemeClr val="bg1"/>
            </a:bgClr>
          </a:pattFill>
        </p:spPr>
        <p:txBody>
          <a:bodyPr wrap="square">
            <a:noAutofit/>
          </a:bodyPr>
          <a:lstStyle/>
          <a:p>
            <a:endParaRPr lang="en-ID"/>
          </a:p>
        </p:txBody>
      </p:sp>
      <p:sp>
        <p:nvSpPr>
          <p:cNvPr id="9" name="Freeform: Shape 8">
            <a:extLst>
              <a:ext uri="{FF2B5EF4-FFF2-40B4-BE49-F238E27FC236}">
                <a16:creationId xmlns:a16="http://schemas.microsoft.com/office/drawing/2014/main" id="{AEB47BC0-5148-47F5-BB1F-206EBBBEBFF0}"/>
              </a:ext>
            </a:extLst>
          </p:cNvPr>
          <p:cNvSpPr>
            <a:spLocks noGrp="1"/>
          </p:cNvSpPr>
          <p:nvPr>
            <p:ph type="pic" sz="quarter" idx="11"/>
          </p:nvPr>
        </p:nvSpPr>
        <p:spPr>
          <a:xfrm>
            <a:off x="5391150" y="3428999"/>
            <a:ext cx="2800350" cy="2743200"/>
          </a:xfrm>
          <a:custGeom>
            <a:avLst/>
            <a:gdLst>
              <a:gd name="connsiteX0" fmla="*/ 0 w 2800350"/>
              <a:gd name="connsiteY0" fmla="*/ 0 h 2743200"/>
              <a:gd name="connsiteX1" fmla="*/ 2800350 w 2800350"/>
              <a:gd name="connsiteY1" fmla="*/ 0 h 2743200"/>
              <a:gd name="connsiteX2" fmla="*/ 2800350 w 2800350"/>
              <a:gd name="connsiteY2" fmla="*/ 2743200 h 2743200"/>
              <a:gd name="connsiteX3" fmla="*/ 0 w 2800350"/>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800350" h="2743200">
                <a:moveTo>
                  <a:pt x="0" y="0"/>
                </a:moveTo>
                <a:lnTo>
                  <a:pt x="2800350" y="0"/>
                </a:lnTo>
                <a:lnTo>
                  <a:pt x="2800350" y="2743200"/>
                </a:lnTo>
                <a:lnTo>
                  <a:pt x="0" y="274320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33102932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9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4A0D8DD9-E49C-4696-BA3A-1842770CC492}"/>
              </a:ext>
            </a:extLst>
          </p:cNvPr>
          <p:cNvSpPr>
            <a:spLocks noGrp="1"/>
          </p:cNvSpPr>
          <p:nvPr>
            <p:ph type="pic" sz="quarter" idx="10"/>
          </p:nvPr>
        </p:nvSpPr>
        <p:spPr>
          <a:xfrm>
            <a:off x="0" y="-1"/>
            <a:ext cx="5200650" cy="6858000"/>
          </a:xfrm>
          <a:custGeom>
            <a:avLst/>
            <a:gdLst>
              <a:gd name="connsiteX0" fmla="*/ 0 w 5200650"/>
              <a:gd name="connsiteY0" fmla="*/ 0 h 6858000"/>
              <a:gd name="connsiteX1" fmla="*/ 5200650 w 5200650"/>
              <a:gd name="connsiteY1" fmla="*/ 0 h 6858000"/>
              <a:gd name="connsiteX2" fmla="*/ 5200650 w 5200650"/>
              <a:gd name="connsiteY2" fmla="*/ 6858000 h 6858000"/>
              <a:gd name="connsiteX3" fmla="*/ 0 w 52006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200650" h="6858000">
                <a:moveTo>
                  <a:pt x="0" y="0"/>
                </a:moveTo>
                <a:lnTo>
                  <a:pt x="5200650" y="0"/>
                </a:lnTo>
                <a:lnTo>
                  <a:pt x="5200650" y="6858000"/>
                </a:lnTo>
                <a:lnTo>
                  <a:pt x="0" y="685800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31390643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0_Title Slid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A8092947-F2D9-41D8-A730-E39466EFF58E}"/>
              </a:ext>
            </a:extLst>
          </p:cNvPr>
          <p:cNvSpPr>
            <a:spLocks noGrp="1"/>
          </p:cNvSpPr>
          <p:nvPr>
            <p:ph type="pic" sz="quarter" idx="10"/>
          </p:nvPr>
        </p:nvSpPr>
        <p:spPr>
          <a:xfrm>
            <a:off x="1495424" y="2095499"/>
            <a:ext cx="3642120" cy="2038350"/>
          </a:xfrm>
          <a:custGeom>
            <a:avLst/>
            <a:gdLst>
              <a:gd name="connsiteX0" fmla="*/ 0 w 3642120"/>
              <a:gd name="connsiteY0" fmla="*/ 0 h 2038350"/>
              <a:gd name="connsiteX1" fmla="*/ 3642120 w 3642120"/>
              <a:gd name="connsiteY1" fmla="*/ 0 h 2038350"/>
              <a:gd name="connsiteX2" fmla="*/ 3642120 w 3642120"/>
              <a:gd name="connsiteY2" fmla="*/ 2038350 h 2038350"/>
              <a:gd name="connsiteX3" fmla="*/ 0 w 3642120"/>
              <a:gd name="connsiteY3" fmla="*/ 2038350 h 2038350"/>
            </a:gdLst>
            <a:ahLst/>
            <a:cxnLst>
              <a:cxn ang="0">
                <a:pos x="connsiteX0" y="connsiteY0"/>
              </a:cxn>
              <a:cxn ang="0">
                <a:pos x="connsiteX1" y="connsiteY1"/>
              </a:cxn>
              <a:cxn ang="0">
                <a:pos x="connsiteX2" y="connsiteY2"/>
              </a:cxn>
              <a:cxn ang="0">
                <a:pos x="connsiteX3" y="connsiteY3"/>
              </a:cxn>
            </a:cxnLst>
            <a:rect l="l" t="t" r="r" b="b"/>
            <a:pathLst>
              <a:path w="3642120" h="2038350">
                <a:moveTo>
                  <a:pt x="0" y="0"/>
                </a:moveTo>
                <a:lnTo>
                  <a:pt x="3642120" y="0"/>
                </a:lnTo>
                <a:lnTo>
                  <a:pt x="3642120" y="2038350"/>
                </a:lnTo>
                <a:lnTo>
                  <a:pt x="0" y="2038350"/>
                </a:lnTo>
                <a:close/>
              </a:path>
            </a:pathLst>
          </a:custGeom>
          <a:pattFill prst="pct5">
            <a:fgClr>
              <a:schemeClr val="accent1"/>
            </a:fgClr>
            <a:bgClr>
              <a:schemeClr val="bg1"/>
            </a:bgClr>
          </a:pattFill>
        </p:spPr>
        <p:txBody>
          <a:bodyPr wrap="square">
            <a:noAutofit/>
          </a:bodyPr>
          <a:lstStyle/>
          <a:p>
            <a:endParaRPr lang="en-ID"/>
          </a:p>
        </p:txBody>
      </p:sp>
      <p:sp>
        <p:nvSpPr>
          <p:cNvPr id="12" name="Freeform: Shape 11">
            <a:extLst>
              <a:ext uri="{FF2B5EF4-FFF2-40B4-BE49-F238E27FC236}">
                <a16:creationId xmlns:a16="http://schemas.microsoft.com/office/drawing/2014/main" id="{D310D284-2FF6-4555-921A-EBE500CECB25}"/>
              </a:ext>
            </a:extLst>
          </p:cNvPr>
          <p:cNvSpPr>
            <a:spLocks noGrp="1"/>
          </p:cNvSpPr>
          <p:nvPr>
            <p:ph type="pic" sz="quarter" idx="11"/>
          </p:nvPr>
        </p:nvSpPr>
        <p:spPr>
          <a:xfrm>
            <a:off x="5137545" y="2095500"/>
            <a:ext cx="2779515" cy="2038350"/>
          </a:xfrm>
          <a:custGeom>
            <a:avLst/>
            <a:gdLst>
              <a:gd name="connsiteX0" fmla="*/ 0 w 2779515"/>
              <a:gd name="connsiteY0" fmla="*/ 0 h 2038350"/>
              <a:gd name="connsiteX1" fmla="*/ 2779515 w 2779515"/>
              <a:gd name="connsiteY1" fmla="*/ 0 h 2038350"/>
              <a:gd name="connsiteX2" fmla="*/ 2779515 w 2779515"/>
              <a:gd name="connsiteY2" fmla="*/ 2038350 h 2038350"/>
              <a:gd name="connsiteX3" fmla="*/ 0 w 2779515"/>
              <a:gd name="connsiteY3" fmla="*/ 2038350 h 2038350"/>
            </a:gdLst>
            <a:ahLst/>
            <a:cxnLst>
              <a:cxn ang="0">
                <a:pos x="connsiteX0" y="connsiteY0"/>
              </a:cxn>
              <a:cxn ang="0">
                <a:pos x="connsiteX1" y="connsiteY1"/>
              </a:cxn>
              <a:cxn ang="0">
                <a:pos x="connsiteX2" y="connsiteY2"/>
              </a:cxn>
              <a:cxn ang="0">
                <a:pos x="connsiteX3" y="connsiteY3"/>
              </a:cxn>
            </a:cxnLst>
            <a:rect l="l" t="t" r="r" b="b"/>
            <a:pathLst>
              <a:path w="2779515" h="2038350">
                <a:moveTo>
                  <a:pt x="0" y="0"/>
                </a:moveTo>
                <a:lnTo>
                  <a:pt x="2779515" y="0"/>
                </a:lnTo>
                <a:lnTo>
                  <a:pt x="2779515" y="2038350"/>
                </a:lnTo>
                <a:lnTo>
                  <a:pt x="0" y="2038350"/>
                </a:lnTo>
                <a:close/>
              </a:path>
            </a:pathLst>
          </a:custGeom>
          <a:pattFill prst="pct5">
            <a:fgClr>
              <a:schemeClr val="accent1"/>
            </a:fgClr>
            <a:bgClr>
              <a:schemeClr val="bg1"/>
            </a:bgClr>
          </a:pattFill>
        </p:spPr>
        <p:txBody>
          <a:bodyPr wrap="square">
            <a:noAutofit/>
          </a:bodyPr>
          <a:lstStyle/>
          <a:p>
            <a:endParaRPr lang="en-ID"/>
          </a:p>
        </p:txBody>
      </p:sp>
      <p:sp>
        <p:nvSpPr>
          <p:cNvPr id="15" name="Freeform: Shape 14">
            <a:extLst>
              <a:ext uri="{FF2B5EF4-FFF2-40B4-BE49-F238E27FC236}">
                <a16:creationId xmlns:a16="http://schemas.microsoft.com/office/drawing/2014/main" id="{8784BD31-694F-42FD-8BFF-272F2AA9ED44}"/>
              </a:ext>
            </a:extLst>
          </p:cNvPr>
          <p:cNvSpPr>
            <a:spLocks noGrp="1"/>
          </p:cNvSpPr>
          <p:nvPr>
            <p:ph type="pic" sz="quarter" idx="12"/>
          </p:nvPr>
        </p:nvSpPr>
        <p:spPr>
          <a:xfrm>
            <a:off x="7917061" y="2095500"/>
            <a:ext cx="2779515" cy="2038350"/>
          </a:xfrm>
          <a:custGeom>
            <a:avLst/>
            <a:gdLst>
              <a:gd name="connsiteX0" fmla="*/ 0 w 2779515"/>
              <a:gd name="connsiteY0" fmla="*/ 0 h 2038350"/>
              <a:gd name="connsiteX1" fmla="*/ 2779515 w 2779515"/>
              <a:gd name="connsiteY1" fmla="*/ 0 h 2038350"/>
              <a:gd name="connsiteX2" fmla="*/ 2779515 w 2779515"/>
              <a:gd name="connsiteY2" fmla="*/ 2038350 h 2038350"/>
              <a:gd name="connsiteX3" fmla="*/ 0 w 2779515"/>
              <a:gd name="connsiteY3" fmla="*/ 2038350 h 2038350"/>
            </a:gdLst>
            <a:ahLst/>
            <a:cxnLst>
              <a:cxn ang="0">
                <a:pos x="connsiteX0" y="connsiteY0"/>
              </a:cxn>
              <a:cxn ang="0">
                <a:pos x="connsiteX1" y="connsiteY1"/>
              </a:cxn>
              <a:cxn ang="0">
                <a:pos x="connsiteX2" y="connsiteY2"/>
              </a:cxn>
              <a:cxn ang="0">
                <a:pos x="connsiteX3" y="connsiteY3"/>
              </a:cxn>
            </a:cxnLst>
            <a:rect l="l" t="t" r="r" b="b"/>
            <a:pathLst>
              <a:path w="2779515" h="2038350">
                <a:moveTo>
                  <a:pt x="0" y="0"/>
                </a:moveTo>
                <a:lnTo>
                  <a:pt x="2779515" y="0"/>
                </a:lnTo>
                <a:lnTo>
                  <a:pt x="2779515" y="2038350"/>
                </a:lnTo>
                <a:lnTo>
                  <a:pt x="0" y="2038350"/>
                </a:lnTo>
                <a:close/>
              </a:path>
            </a:pathLst>
          </a:custGeom>
          <a:pattFill prst="pct5">
            <a:fgClr>
              <a:schemeClr val="accent1"/>
            </a:fgClr>
            <a:bgClr>
              <a:schemeClr val="bg1"/>
            </a:bgClr>
          </a:pattFill>
        </p:spPr>
        <p:txBody>
          <a:bodyPr wrap="square">
            <a:noAutofit/>
          </a:bodyPr>
          <a:lstStyle/>
          <a:p>
            <a:endParaRPr lang="en-ID"/>
          </a:p>
        </p:txBody>
      </p:sp>
      <p:sp>
        <p:nvSpPr>
          <p:cNvPr id="18" name="Freeform: Shape 17">
            <a:extLst>
              <a:ext uri="{FF2B5EF4-FFF2-40B4-BE49-F238E27FC236}">
                <a16:creationId xmlns:a16="http://schemas.microsoft.com/office/drawing/2014/main" id="{D9F8ECAF-3C84-432E-B492-5B547C04BD42}"/>
              </a:ext>
            </a:extLst>
          </p:cNvPr>
          <p:cNvSpPr>
            <a:spLocks noGrp="1"/>
          </p:cNvSpPr>
          <p:nvPr>
            <p:ph type="pic" sz="quarter" idx="13"/>
          </p:nvPr>
        </p:nvSpPr>
        <p:spPr>
          <a:xfrm>
            <a:off x="4274940" y="4133850"/>
            <a:ext cx="3642120" cy="2038350"/>
          </a:xfrm>
          <a:custGeom>
            <a:avLst/>
            <a:gdLst>
              <a:gd name="connsiteX0" fmla="*/ 0 w 3642120"/>
              <a:gd name="connsiteY0" fmla="*/ 0 h 2038350"/>
              <a:gd name="connsiteX1" fmla="*/ 3642120 w 3642120"/>
              <a:gd name="connsiteY1" fmla="*/ 0 h 2038350"/>
              <a:gd name="connsiteX2" fmla="*/ 3642120 w 3642120"/>
              <a:gd name="connsiteY2" fmla="*/ 2038350 h 2038350"/>
              <a:gd name="connsiteX3" fmla="*/ 0 w 3642120"/>
              <a:gd name="connsiteY3" fmla="*/ 2038350 h 2038350"/>
            </a:gdLst>
            <a:ahLst/>
            <a:cxnLst>
              <a:cxn ang="0">
                <a:pos x="connsiteX0" y="connsiteY0"/>
              </a:cxn>
              <a:cxn ang="0">
                <a:pos x="connsiteX1" y="connsiteY1"/>
              </a:cxn>
              <a:cxn ang="0">
                <a:pos x="connsiteX2" y="connsiteY2"/>
              </a:cxn>
              <a:cxn ang="0">
                <a:pos x="connsiteX3" y="connsiteY3"/>
              </a:cxn>
            </a:cxnLst>
            <a:rect l="l" t="t" r="r" b="b"/>
            <a:pathLst>
              <a:path w="3642120" h="2038350">
                <a:moveTo>
                  <a:pt x="0" y="0"/>
                </a:moveTo>
                <a:lnTo>
                  <a:pt x="3642120" y="0"/>
                </a:lnTo>
                <a:lnTo>
                  <a:pt x="3642120" y="2038350"/>
                </a:lnTo>
                <a:lnTo>
                  <a:pt x="0" y="2038350"/>
                </a:lnTo>
                <a:close/>
              </a:path>
            </a:pathLst>
          </a:custGeom>
          <a:pattFill prst="pct5">
            <a:fgClr>
              <a:schemeClr val="accent1"/>
            </a:fgClr>
            <a:bgClr>
              <a:schemeClr val="bg1"/>
            </a:bgClr>
          </a:pattFill>
        </p:spPr>
        <p:txBody>
          <a:bodyPr wrap="square">
            <a:noAutofit/>
          </a:bodyPr>
          <a:lstStyle/>
          <a:p>
            <a:endParaRPr lang="en-ID"/>
          </a:p>
        </p:txBody>
      </p:sp>
      <p:sp>
        <p:nvSpPr>
          <p:cNvPr id="21" name="Freeform: Shape 20">
            <a:extLst>
              <a:ext uri="{FF2B5EF4-FFF2-40B4-BE49-F238E27FC236}">
                <a16:creationId xmlns:a16="http://schemas.microsoft.com/office/drawing/2014/main" id="{A5054148-9423-433D-A153-2B9F381B0F47}"/>
              </a:ext>
            </a:extLst>
          </p:cNvPr>
          <p:cNvSpPr>
            <a:spLocks noGrp="1"/>
          </p:cNvSpPr>
          <p:nvPr>
            <p:ph type="pic" sz="quarter" idx="14"/>
          </p:nvPr>
        </p:nvSpPr>
        <p:spPr>
          <a:xfrm>
            <a:off x="7917061" y="4133849"/>
            <a:ext cx="2779515" cy="2038350"/>
          </a:xfrm>
          <a:custGeom>
            <a:avLst/>
            <a:gdLst>
              <a:gd name="connsiteX0" fmla="*/ 0 w 2779515"/>
              <a:gd name="connsiteY0" fmla="*/ 0 h 2038350"/>
              <a:gd name="connsiteX1" fmla="*/ 2779515 w 2779515"/>
              <a:gd name="connsiteY1" fmla="*/ 0 h 2038350"/>
              <a:gd name="connsiteX2" fmla="*/ 2779515 w 2779515"/>
              <a:gd name="connsiteY2" fmla="*/ 2038350 h 2038350"/>
              <a:gd name="connsiteX3" fmla="*/ 0 w 2779515"/>
              <a:gd name="connsiteY3" fmla="*/ 2038350 h 2038350"/>
            </a:gdLst>
            <a:ahLst/>
            <a:cxnLst>
              <a:cxn ang="0">
                <a:pos x="connsiteX0" y="connsiteY0"/>
              </a:cxn>
              <a:cxn ang="0">
                <a:pos x="connsiteX1" y="connsiteY1"/>
              </a:cxn>
              <a:cxn ang="0">
                <a:pos x="connsiteX2" y="connsiteY2"/>
              </a:cxn>
              <a:cxn ang="0">
                <a:pos x="connsiteX3" y="connsiteY3"/>
              </a:cxn>
            </a:cxnLst>
            <a:rect l="l" t="t" r="r" b="b"/>
            <a:pathLst>
              <a:path w="2779515" h="2038350">
                <a:moveTo>
                  <a:pt x="0" y="0"/>
                </a:moveTo>
                <a:lnTo>
                  <a:pt x="2779515" y="0"/>
                </a:lnTo>
                <a:lnTo>
                  <a:pt x="2779515" y="2038350"/>
                </a:lnTo>
                <a:lnTo>
                  <a:pt x="0" y="203835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37064755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1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79F74069-0466-4083-8C93-523D4DBCF983}"/>
              </a:ext>
            </a:extLst>
          </p:cNvPr>
          <p:cNvSpPr>
            <a:spLocks noGrp="1"/>
          </p:cNvSpPr>
          <p:nvPr>
            <p:ph type="pic" sz="quarter" idx="10"/>
          </p:nvPr>
        </p:nvSpPr>
        <p:spPr>
          <a:xfrm>
            <a:off x="609600" y="685801"/>
            <a:ext cx="5486400" cy="5458691"/>
          </a:xfrm>
          <a:custGeom>
            <a:avLst/>
            <a:gdLst>
              <a:gd name="connsiteX0" fmla="*/ 0 w 5486400"/>
              <a:gd name="connsiteY0" fmla="*/ 0 h 5458691"/>
              <a:gd name="connsiteX1" fmla="*/ 5486400 w 5486400"/>
              <a:gd name="connsiteY1" fmla="*/ 0 h 5458691"/>
              <a:gd name="connsiteX2" fmla="*/ 5486400 w 5486400"/>
              <a:gd name="connsiteY2" fmla="*/ 5458691 h 5458691"/>
              <a:gd name="connsiteX3" fmla="*/ 0 w 5486400"/>
              <a:gd name="connsiteY3" fmla="*/ 5458691 h 5458691"/>
            </a:gdLst>
            <a:ahLst/>
            <a:cxnLst>
              <a:cxn ang="0">
                <a:pos x="connsiteX0" y="connsiteY0"/>
              </a:cxn>
              <a:cxn ang="0">
                <a:pos x="connsiteX1" y="connsiteY1"/>
              </a:cxn>
              <a:cxn ang="0">
                <a:pos x="connsiteX2" y="connsiteY2"/>
              </a:cxn>
              <a:cxn ang="0">
                <a:pos x="connsiteX3" y="connsiteY3"/>
              </a:cxn>
            </a:cxnLst>
            <a:rect l="l" t="t" r="r" b="b"/>
            <a:pathLst>
              <a:path w="5486400" h="5458691">
                <a:moveTo>
                  <a:pt x="0" y="0"/>
                </a:moveTo>
                <a:lnTo>
                  <a:pt x="5486400" y="0"/>
                </a:lnTo>
                <a:lnTo>
                  <a:pt x="5486400" y="5458691"/>
                </a:lnTo>
                <a:lnTo>
                  <a:pt x="0" y="5458691"/>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38280478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2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90C3BADC-9706-499C-865D-628CFBA7CE4E}"/>
              </a:ext>
            </a:extLst>
          </p:cNvPr>
          <p:cNvSpPr>
            <a:spLocks noGrp="1"/>
          </p:cNvSpPr>
          <p:nvPr>
            <p:ph type="pic" sz="quarter" idx="10"/>
          </p:nvPr>
        </p:nvSpPr>
        <p:spPr>
          <a:xfrm>
            <a:off x="1324234" y="2332321"/>
            <a:ext cx="3776473" cy="2179374"/>
          </a:xfrm>
          <a:custGeom>
            <a:avLst/>
            <a:gdLst>
              <a:gd name="connsiteX0" fmla="*/ 0 w 3776473"/>
              <a:gd name="connsiteY0" fmla="*/ 0 h 2179374"/>
              <a:gd name="connsiteX1" fmla="*/ 3776473 w 3776473"/>
              <a:gd name="connsiteY1" fmla="*/ 0 h 2179374"/>
              <a:gd name="connsiteX2" fmla="*/ 3776473 w 3776473"/>
              <a:gd name="connsiteY2" fmla="*/ 2179374 h 2179374"/>
              <a:gd name="connsiteX3" fmla="*/ 0 w 3776473"/>
              <a:gd name="connsiteY3" fmla="*/ 2179374 h 2179374"/>
            </a:gdLst>
            <a:ahLst/>
            <a:cxnLst>
              <a:cxn ang="0">
                <a:pos x="connsiteX0" y="connsiteY0"/>
              </a:cxn>
              <a:cxn ang="0">
                <a:pos x="connsiteX1" y="connsiteY1"/>
              </a:cxn>
              <a:cxn ang="0">
                <a:pos x="connsiteX2" y="connsiteY2"/>
              </a:cxn>
              <a:cxn ang="0">
                <a:pos x="connsiteX3" y="connsiteY3"/>
              </a:cxn>
            </a:cxnLst>
            <a:rect l="l" t="t" r="r" b="b"/>
            <a:pathLst>
              <a:path w="3776473" h="2179374">
                <a:moveTo>
                  <a:pt x="0" y="0"/>
                </a:moveTo>
                <a:lnTo>
                  <a:pt x="3776473" y="0"/>
                </a:lnTo>
                <a:lnTo>
                  <a:pt x="3776473" y="2179374"/>
                </a:lnTo>
                <a:lnTo>
                  <a:pt x="0" y="2179374"/>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27120364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3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77FBD18D-B8BC-419F-B01C-508BE7D0E213}"/>
              </a:ext>
            </a:extLst>
          </p:cNvPr>
          <p:cNvSpPr>
            <a:spLocks noGrp="1"/>
          </p:cNvSpPr>
          <p:nvPr>
            <p:ph type="pic" sz="quarter" idx="10"/>
          </p:nvPr>
        </p:nvSpPr>
        <p:spPr>
          <a:xfrm>
            <a:off x="7863284" y="789484"/>
            <a:ext cx="2453223" cy="5256905"/>
          </a:xfrm>
          <a:custGeom>
            <a:avLst/>
            <a:gdLst>
              <a:gd name="connsiteX0" fmla="*/ 298213 w 2453223"/>
              <a:gd name="connsiteY0" fmla="*/ 0 h 5256905"/>
              <a:gd name="connsiteX1" fmla="*/ 2155010 w 2453223"/>
              <a:gd name="connsiteY1" fmla="*/ 0 h 5256905"/>
              <a:gd name="connsiteX2" fmla="*/ 2453223 w 2453223"/>
              <a:gd name="connsiteY2" fmla="*/ 298214 h 5256905"/>
              <a:gd name="connsiteX3" fmla="*/ 2453223 w 2453223"/>
              <a:gd name="connsiteY3" fmla="*/ 4958693 h 5256905"/>
              <a:gd name="connsiteX4" fmla="*/ 2155010 w 2453223"/>
              <a:gd name="connsiteY4" fmla="*/ 5256905 h 5256905"/>
              <a:gd name="connsiteX5" fmla="*/ 298213 w 2453223"/>
              <a:gd name="connsiteY5" fmla="*/ 5256905 h 5256905"/>
              <a:gd name="connsiteX6" fmla="*/ 0 w 2453223"/>
              <a:gd name="connsiteY6" fmla="*/ 4958693 h 5256905"/>
              <a:gd name="connsiteX7" fmla="*/ 0 w 2453223"/>
              <a:gd name="connsiteY7" fmla="*/ 298214 h 5256905"/>
              <a:gd name="connsiteX8" fmla="*/ 298213 w 2453223"/>
              <a:gd name="connsiteY8" fmla="*/ 0 h 5256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3223" h="5256905">
                <a:moveTo>
                  <a:pt x="298213" y="0"/>
                </a:moveTo>
                <a:lnTo>
                  <a:pt x="2155010" y="0"/>
                </a:lnTo>
                <a:cubicBezTo>
                  <a:pt x="2319709" y="0"/>
                  <a:pt x="2453223" y="133516"/>
                  <a:pt x="2453223" y="298214"/>
                </a:cubicBezTo>
                <a:lnTo>
                  <a:pt x="2453223" y="4958693"/>
                </a:lnTo>
                <a:cubicBezTo>
                  <a:pt x="2453223" y="5123392"/>
                  <a:pt x="2319709" y="5256905"/>
                  <a:pt x="2155010" y="5256905"/>
                </a:cubicBezTo>
                <a:lnTo>
                  <a:pt x="298213" y="5256905"/>
                </a:lnTo>
                <a:cubicBezTo>
                  <a:pt x="133514" y="5256905"/>
                  <a:pt x="0" y="5123392"/>
                  <a:pt x="0" y="4958693"/>
                </a:cubicBezTo>
                <a:lnTo>
                  <a:pt x="0" y="298214"/>
                </a:lnTo>
                <a:cubicBezTo>
                  <a:pt x="0" y="133516"/>
                  <a:pt x="133514" y="0"/>
                  <a:pt x="298213" y="0"/>
                </a:cubicBez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7701126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4_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BAB255-6EAC-444B-B44D-6FE62F0AE80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80634" y="856147"/>
            <a:ext cx="8687911" cy="5246468"/>
          </a:xfrm>
          <a:prstGeom prst="rect">
            <a:avLst/>
          </a:prstGeom>
        </p:spPr>
      </p:pic>
      <p:sp>
        <p:nvSpPr>
          <p:cNvPr id="6" name="Freeform: Shape 5">
            <a:extLst>
              <a:ext uri="{FF2B5EF4-FFF2-40B4-BE49-F238E27FC236}">
                <a16:creationId xmlns:a16="http://schemas.microsoft.com/office/drawing/2014/main" id="{D8391577-61CD-4AB0-BAAA-0575D1594A2F}"/>
              </a:ext>
            </a:extLst>
          </p:cNvPr>
          <p:cNvSpPr>
            <a:spLocks noGrp="1"/>
          </p:cNvSpPr>
          <p:nvPr>
            <p:ph type="pic" sz="quarter" idx="10"/>
          </p:nvPr>
        </p:nvSpPr>
        <p:spPr>
          <a:xfrm>
            <a:off x="-1" y="1115260"/>
            <a:ext cx="5426695" cy="4255994"/>
          </a:xfrm>
          <a:custGeom>
            <a:avLst/>
            <a:gdLst>
              <a:gd name="connsiteX0" fmla="*/ 0 w 5426695"/>
              <a:gd name="connsiteY0" fmla="*/ 0 h 4255994"/>
              <a:gd name="connsiteX1" fmla="*/ 5426695 w 5426695"/>
              <a:gd name="connsiteY1" fmla="*/ 0 h 4255994"/>
              <a:gd name="connsiteX2" fmla="*/ 5426695 w 5426695"/>
              <a:gd name="connsiteY2" fmla="*/ 4255994 h 4255994"/>
              <a:gd name="connsiteX3" fmla="*/ 0 w 5426695"/>
              <a:gd name="connsiteY3" fmla="*/ 4255994 h 4255994"/>
            </a:gdLst>
            <a:ahLst/>
            <a:cxnLst>
              <a:cxn ang="0">
                <a:pos x="connsiteX0" y="connsiteY0"/>
              </a:cxn>
              <a:cxn ang="0">
                <a:pos x="connsiteX1" y="connsiteY1"/>
              </a:cxn>
              <a:cxn ang="0">
                <a:pos x="connsiteX2" y="connsiteY2"/>
              </a:cxn>
              <a:cxn ang="0">
                <a:pos x="connsiteX3" y="connsiteY3"/>
              </a:cxn>
            </a:cxnLst>
            <a:rect l="l" t="t" r="r" b="b"/>
            <a:pathLst>
              <a:path w="5426695" h="4255994">
                <a:moveTo>
                  <a:pt x="0" y="0"/>
                </a:moveTo>
                <a:lnTo>
                  <a:pt x="5426695" y="0"/>
                </a:lnTo>
                <a:lnTo>
                  <a:pt x="5426695" y="4255994"/>
                </a:lnTo>
                <a:lnTo>
                  <a:pt x="0" y="4255994"/>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31186660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85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9C792EC-E42C-42F4-BE2C-76EC95377C4A}"/>
              </a:ext>
            </a:extLst>
          </p:cNvPr>
          <p:cNvSpPr>
            <a:spLocks noGrp="1"/>
          </p:cNvSpPr>
          <p:nvPr>
            <p:ph type="pic" sz="quarter" idx="10"/>
          </p:nvPr>
        </p:nvSpPr>
        <p:spPr>
          <a:xfrm>
            <a:off x="7341777" y="1267673"/>
            <a:ext cx="3232761" cy="4574928"/>
          </a:xfrm>
          <a:custGeom>
            <a:avLst/>
            <a:gdLst>
              <a:gd name="connsiteX0" fmla="*/ 120291 w 3232761"/>
              <a:gd name="connsiteY0" fmla="*/ 0 h 4574928"/>
              <a:gd name="connsiteX1" fmla="*/ 3112468 w 3232761"/>
              <a:gd name="connsiteY1" fmla="*/ 0 h 4574928"/>
              <a:gd name="connsiteX2" fmla="*/ 3232761 w 3232761"/>
              <a:gd name="connsiteY2" fmla="*/ 120291 h 4574928"/>
              <a:gd name="connsiteX3" fmla="*/ 3232761 w 3232761"/>
              <a:gd name="connsiteY3" fmla="*/ 4454638 h 4574928"/>
              <a:gd name="connsiteX4" fmla="*/ 3112468 w 3232761"/>
              <a:gd name="connsiteY4" fmla="*/ 4574928 h 4574928"/>
              <a:gd name="connsiteX5" fmla="*/ 120291 w 3232761"/>
              <a:gd name="connsiteY5" fmla="*/ 4574928 h 4574928"/>
              <a:gd name="connsiteX6" fmla="*/ 0 w 3232761"/>
              <a:gd name="connsiteY6" fmla="*/ 4454638 h 4574928"/>
              <a:gd name="connsiteX7" fmla="*/ 0 w 3232761"/>
              <a:gd name="connsiteY7" fmla="*/ 120291 h 4574928"/>
              <a:gd name="connsiteX8" fmla="*/ 120291 w 3232761"/>
              <a:gd name="connsiteY8" fmla="*/ 0 h 4574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2761" h="4574928">
                <a:moveTo>
                  <a:pt x="120291" y="0"/>
                </a:moveTo>
                <a:lnTo>
                  <a:pt x="3112468" y="0"/>
                </a:lnTo>
                <a:cubicBezTo>
                  <a:pt x="3178903" y="0"/>
                  <a:pt x="3232761" y="53856"/>
                  <a:pt x="3232761" y="120291"/>
                </a:cubicBezTo>
                <a:lnTo>
                  <a:pt x="3232761" y="4454638"/>
                </a:lnTo>
                <a:cubicBezTo>
                  <a:pt x="3232761" y="4521073"/>
                  <a:pt x="3178903" y="4574928"/>
                  <a:pt x="3112468" y="4574928"/>
                </a:cubicBezTo>
                <a:lnTo>
                  <a:pt x="120291" y="4574928"/>
                </a:lnTo>
                <a:cubicBezTo>
                  <a:pt x="53856" y="4574928"/>
                  <a:pt x="0" y="4521073"/>
                  <a:pt x="0" y="4454638"/>
                </a:cubicBezTo>
                <a:lnTo>
                  <a:pt x="0" y="120291"/>
                </a:lnTo>
                <a:cubicBezTo>
                  <a:pt x="0" y="53856"/>
                  <a:pt x="53856" y="0"/>
                  <a:pt x="120291" y="0"/>
                </a:cubicBez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11688934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6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F3C9B1-04D2-43A3-B26C-EEB0E5687E2A}"/>
              </a:ext>
            </a:extLst>
          </p:cNvPr>
          <p:cNvSpPr/>
          <p:nvPr userDrawn="1"/>
        </p:nvSpPr>
        <p:spPr>
          <a:xfrm>
            <a:off x="552450" y="628650"/>
            <a:ext cx="11087100" cy="5600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9FC6664F-7F64-4309-8401-501B0FB29A6B}"/>
              </a:ext>
            </a:extLst>
          </p:cNvPr>
          <p:cNvSpPr>
            <a:spLocks noGrp="1"/>
          </p:cNvSpPr>
          <p:nvPr>
            <p:ph type="pic" sz="quarter" idx="10"/>
          </p:nvPr>
        </p:nvSpPr>
        <p:spPr>
          <a:xfrm>
            <a:off x="1543050" y="1924049"/>
            <a:ext cx="3009900" cy="3009900"/>
          </a:xfrm>
          <a:custGeom>
            <a:avLst/>
            <a:gdLst>
              <a:gd name="connsiteX0" fmla="*/ 1504950 w 3009900"/>
              <a:gd name="connsiteY0" fmla="*/ 0 h 3009900"/>
              <a:gd name="connsiteX1" fmla="*/ 3009900 w 3009900"/>
              <a:gd name="connsiteY1" fmla="*/ 1504950 h 3009900"/>
              <a:gd name="connsiteX2" fmla="*/ 1504950 w 3009900"/>
              <a:gd name="connsiteY2" fmla="*/ 3009900 h 3009900"/>
              <a:gd name="connsiteX3" fmla="*/ 0 w 3009900"/>
              <a:gd name="connsiteY3" fmla="*/ 1504950 h 3009900"/>
              <a:gd name="connsiteX4" fmla="*/ 1504950 w 3009900"/>
              <a:gd name="connsiteY4" fmla="*/ 0 h 3009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9900" h="3009900">
                <a:moveTo>
                  <a:pt x="1504950" y="0"/>
                </a:moveTo>
                <a:cubicBezTo>
                  <a:pt x="2336111" y="0"/>
                  <a:pt x="3009900" y="673789"/>
                  <a:pt x="3009900" y="1504950"/>
                </a:cubicBezTo>
                <a:cubicBezTo>
                  <a:pt x="3009900" y="2336111"/>
                  <a:pt x="2336111" y="3009900"/>
                  <a:pt x="1504950" y="3009900"/>
                </a:cubicBezTo>
                <a:cubicBezTo>
                  <a:pt x="673789" y="3009900"/>
                  <a:pt x="0" y="2336111"/>
                  <a:pt x="0" y="1504950"/>
                </a:cubicBezTo>
                <a:cubicBezTo>
                  <a:pt x="0" y="673789"/>
                  <a:pt x="673789" y="0"/>
                  <a:pt x="1504950" y="0"/>
                </a:cubicBez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24077736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7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00C16D13-2CCD-41B0-B9BA-DC21AC2A8CFA}"/>
              </a:ext>
            </a:extLst>
          </p:cNvPr>
          <p:cNvSpPr>
            <a:spLocks noGrp="1"/>
          </p:cNvSpPr>
          <p:nvPr>
            <p:ph type="pic" sz="quarter" idx="10"/>
          </p:nvPr>
        </p:nvSpPr>
        <p:spPr>
          <a:xfrm>
            <a:off x="6438900" y="0"/>
            <a:ext cx="4286250" cy="5581650"/>
          </a:xfrm>
          <a:custGeom>
            <a:avLst/>
            <a:gdLst>
              <a:gd name="connsiteX0" fmla="*/ 0 w 4286250"/>
              <a:gd name="connsiteY0" fmla="*/ 0 h 5581650"/>
              <a:gd name="connsiteX1" fmla="*/ 4286250 w 4286250"/>
              <a:gd name="connsiteY1" fmla="*/ 0 h 5581650"/>
              <a:gd name="connsiteX2" fmla="*/ 4286250 w 4286250"/>
              <a:gd name="connsiteY2" fmla="*/ 5581650 h 5581650"/>
              <a:gd name="connsiteX3" fmla="*/ 0 w 4286250"/>
              <a:gd name="connsiteY3" fmla="*/ 5581650 h 5581650"/>
            </a:gdLst>
            <a:ahLst/>
            <a:cxnLst>
              <a:cxn ang="0">
                <a:pos x="connsiteX0" y="connsiteY0"/>
              </a:cxn>
              <a:cxn ang="0">
                <a:pos x="connsiteX1" y="connsiteY1"/>
              </a:cxn>
              <a:cxn ang="0">
                <a:pos x="connsiteX2" y="connsiteY2"/>
              </a:cxn>
              <a:cxn ang="0">
                <a:pos x="connsiteX3" y="connsiteY3"/>
              </a:cxn>
            </a:cxnLst>
            <a:rect l="l" t="t" r="r" b="b"/>
            <a:pathLst>
              <a:path w="4286250" h="5581650">
                <a:moveTo>
                  <a:pt x="0" y="0"/>
                </a:moveTo>
                <a:lnTo>
                  <a:pt x="4286250" y="0"/>
                </a:lnTo>
                <a:lnTo>
                  <a:pt x="4286250" y="5581650"/>
                </a:lnTo>
                <a:lnTo>
                  <a:pt x="0" y="558165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524776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1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1211F30B-61AB-4B2F-A7C6-2B6AAAE3E90C}"/>
              </a:ext>
            </a:extLst>
          </p:cNvPr>
          <p:cNvSpPr>
            <a:spLocks noGrp="1"/>
          </p:cNvSpPr>
          <p:nvPr>
            <p:ph type="pic" sz="quarter" idx="10"/>
          </p:nvPr>
        </p:nvSpPr>
        <p:spPr>
          <a:xfrm>
            <a:off x="-1" y="979831"/>
            <a:ext cx="5545206" cy="3733800"/>
          </a:xfrm>
          <a:custGeom>
            <a:avLst/>
            <a:gdLst>
              <a:gd name="connsiteX0" fmla="*/ 0 w 5545206"/>
              <a:gd name="connsiteY0" fmla="*/ 0 h 3733800"/>
              <a:gd name="connsiteX1" fmla="*/ 5545206 w 5545206"/>
              <a:gd name="connsiteY1" fmla="*/ 0 h 3733800"/>
              <a:gd name="connsiteX2" fmla="*/ 5545206 w 5545206"/>
              <a:gd name="connsiteY2" fmla="*/ 3733800 h 3733800"/>
              <a:gd name="connsiteX3" fmla="*/ 0 w 5545206"/>
              <a:gd name="connsiteY3" fmla="*/ 3733800 h 3733800"/>
            </a:gdLst>
            <a:ahLst/>
            <a:cxnLst>
              <a:cxn ang="0">
                <a:pos x="connsiteX0" y="connsiteY0"/>
              </a:cxn>
              <a:cxn ang="0">
                <a:pos x="connsiteX1" y="connsiteY1"/>
              </a:cxn>
              <a:cxn ang="0">
                <a:pos x="connsiteX2" y="connsiteY2"/>
              </a:cxn>
              <a:cxn ang="0">
                <a:pos x="connsiteX3" y="connsiteY3"/>
              </a:cxn>
            </a:cxnLst>
            <a:rect l="l" t="t" r="r" b="b"/>
            <a:pathLst>
              <a:path w="5545206" h="3733800">
                <a:moveTo>
                  <a:pt x="0" y="0"/>
                </a:moveTo>
                <a:lnTo>
                  <a:pt x="5545206" y="0"/>
                </a:lnTo>
                <a:lnTo>
                  <a:pt x="5545206" y="3733800"/>
                </a:lnTo>
                <a:lnTo>
                  <a:pt x="0" y="373380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4228552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6623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2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46C697B-01CA-4518-8D33-BD2002EDE639}"/>
              </a:ext>
            </a:extLst>
          </p:cNvPr>
          <p:cNvSpPr>
            <a:spLocks noGrp="1"/>
          </p:cNvSpPr>
          <p:nvPr>
            <p:ph type="pic" sz="quarter" idx="10"/>
          </p:nvPr>
        </p:nvSpPr>
        <p:spPr>
          <a:xfrm>
            <a:off x="7048500" y="609600"/>
            <a:ext cx="3676650" cy="5581650"/>
          </a:xfrm>
          <a:custGeom>
            <a:avLst/>
            <a:gdLst>
              <a:gd name="connsiteX0" fmla="*/ 0 w 3676650"/>
              <a:gd name="connsiteY0" fmla="*/ 0 h 5581650"/>
              <a:gd name="connsiteX1" fmla="*/ 3676650 w 3676650"/>
              <a:gd name="connsiteY1" fmla="*/ 0 h 5581650"/>
              <a:gd name="connsiteX2" fmla="*/ 3676650 w 3676650"/>
              <a:gd name="connsiteY2" fmla="*/ 5581650 h 5581650"/>
              <a:gd name="connsiteX3" fmla="*/ 0 w 3676650"/>
              <a:gd name="connsiteY3" fmla="*/ 5581650 h 5581650"/>
            </a:gdLst>
            <a:ahLst/>
            <a:cxnLst>
              <a:cxn ang="0">
                <a:pos x="connsiteX0" y="connsiteY0"/>
              </a:cxn>
              <a:cxn ang="0">
                <a:pos x="connsiteX1" y="connsiteY1"/>
              </a:cxn>
              <a:cxn ang="0">
                <a:pos x="connsiteX2" y="connsiteY2"/>
              </a:cxn>
              <a:cxn ang="0">
                <a:pos x="connsiteX3" y="connsiteY3"/>
              </a:cxn>
            </a:cxnLst>
            <a:rect l="l" t="t" r="r" b="b"/>
            <a:pathLst>
              <a:path w="3676650" h="5581650">
                <a:moveTo>
                  <a:pt x="0" y="0"/>
                </a:moveTo>
                <a:lnTo>
                  <a:pt x="3676650" y="0"/>
                </a:lnTo>
                <a:lnTo>
                  <a:pt x="3676650" y="5581650"/>
                </a:lnTo>
                <a:lnTo>
                  <a:pt x="0" y="558165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1134402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3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E885FE40-8B7E-43DE-8A8D-6904945AFDAA}"/>
              </a:ext>
            </a:extLst>
          </p:cNvPr>
          <p:cNvSpPr>
            <a:spLocks noGrp="1"/>
          </p:cNvSpPr>
          <p:nvPr>
            <p:ph type="pic" sz="quarter" idx="10"/>
          </p:nvPr>
        </p:nvSpPr>
        <p:spPr>
          <a:xfrm>
            <a:off x="1" y="-1"/>
            <a:ext cx="3333751" cy="6858000"/>
          </a:xfrm>
          <a:custGeom>
            <a:avLst/>
            <a:gdLst>
              <a:gd name="connsiteX0" fmla="*/ 0 w 3333751"/>
              <a:gd name="connsiteY0" fmla="*/ 0 h 6858000"/>
              <a:gd name="connsiteX1" fmla="*/ 3333751 w 3333751"/>
              <a:gd name="connsiteY1" fmla="*/ 0 h 6858000"/>
              <a:gd name="connsiteX2" fmla="*/ 3333751 w 3333751"/>
              <a:gd name="connsiteY2" fmla="*/ 6858000 h 6858000"/>
              <a:gd name="connsiteX3" fmla="*/ 0 w 333375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33751" h="6858000">
                <a:moveTo>
                  <a:pt x="0" y="0"/>
                </a:moveTo>
                <a:lnTo>
                  <a:pt x="3333751" y="0"/>
                </a:lnTo>
                <a:lnTo>
                  <a:pt x="3333751" y="6858000"/>
                </a:lnTo>
                <a:lnTo>
                  <a:pt x="0" y="6858000"/>
                </a:lnTo>
                <a:close/>
              </a:path>
            </a:pathLst>
          </a:custGeom>
          <a:pattFill prst="pct5">
            <a:fgClr>
              <a:schemeClr val="accent1"/>
            </a:fgClr>
            <a:bgClr>
              <a:schemeClr val="bg1"/>
            </a:bgClr>
          </a:pattFill>
        </p:spPr>
        <p:txBody>
          <a:bodyPr wrap="square">
            <a:noAutofit/>
          </a:bodyPr>
          <a:lstStyle/>
          <a:p>
            <a:endParaRPr lang="en-ID"/>
          </a:p>
        </p:txBody>
      </p:sp>
      <p:sp>
        <p:nvSpPr>
          <p:cNvPr id="10" name="Freeform: Shape 9">
            <a:extLst>
              <a:ext uri="{FF2B5EF4-FFF2-40B4-BE49-F238E27FC236}">
                <a16:creationId xmlns:a16="http://schemas.microsoft.com/office/drawing/2014/main" id="{4C97E22F-1070-4C76-8348-921C966A7B73}"/>
              </a:ext>
            </a:extLst>
          </p:cNvPr>
          <p:cNvSpPr>
            <a:spLocks noGrp="1"/>
          </p:cNvSpPr>
          <p:nvPr>
            <p:ph type="pic" sz="quarter" idx="11"/>
          </p:nvPr>
        </p:nvSpPr>
        <p:spPr>
          <a:xfrm>
            <a:off x="8858250" y="647700"/>
            <a:ext cx="2724150" cy="2781300"/>
          </a:xfrm>
          <a:custGeom>
            <a:avLst/>
            <a:gdLst>
              <a:gd name="connsiteX0" fmla="*/ 0 w 2724150"/>
              <a:gd name="connsiteY0" fmla="*/ 0 h 2781300"/>
              <a:gd name="connsiteX1" fmla="*/ 2724150 w 2724150"/>
              <a:gd name="connsiteY1" fmla="*/ 0 h 2781300"/>
              <a:gd name="connsiteX2" fmla="*/ 2724150 w 2724150"/>
              <a:gd name="connsiteY2" fmla="*/ 2781300 h 2781300"/>
              <a:gd name="connsiteX3" fmla="*/ 0 w 2724150"/>
              <a:gd name="connsiteY3" fmla="*/ 2781300 h 2781300"/>
            </a:gdLst>
            <a:ahLst/>
            <a:cxnLst>
              <a:cxn ang="0">
                <a:pos x="connsiteX0" y="connsiteY0"/>
              </a:cxn>
              <a:cxn ang="0">
                <a:pos x="connsiteX1" y="connsiteY1"/>
              </a:cxn>
              <a:cxn ang="0">
                <a:pos x="connsiteX2" y="connsiteY2"/>
              </a:cxn>
              <a:cxn ang="0">
                <a:pos x="connsiteX3" y="connsiteY3"/>
              </a:cxn>
            </a:cxnLst>
            <a:rect l="l" t="t" r="r" b="b"/>
            <a:pathLst>
              <a:path w="2724150" h="2781300">
                <a:moveTo>
                  <a:pt x="0" y="0"/>
                </a:moveTo>
                <a:lnTo>
                  <a:pt x="2724150" y="0"/>
                </a:lnTo>
                <a:lnTo>
                  <a:pt x="2724150" y="2781300"/>
                </a:lnTo>
                <a:lnTo>
                  <a:pt x="0" y="2781300"/>
                </a:lnTo>
                <a:close/>
              </a:path>
            </a:pathLst>
          </a:custGeom>
          <a:pattFill prst="pct5">
            <a:fgClr>
              <a:schemeClr val="accent1"/>
            </a:fgClr>
            <a:bgClr>
              <a:schemeClr val="bg1"/>
            </a:bgClr>
          </a:pattFill>
        </p:spPr>
        <p:txBody>
          <a:bodyPr wrap="square">
            <a:noAutofit/>
          </a:bodyPr>
          <a:lstStyle/>
          <a:p>
            <a:endParaRPr lang="en-ID"/>
          </a:p>
        </p:txBody>
      </p:sp>
      <p:sp>
        <p:nvSpPr>
          <p:cNvPr id="13" name="Freeform: Shape 12">
            <a:extLst>
              <a:ext uri="{FF2B5EF4-FFF2-40B4-BE49-F238E27FC236}">
                <a16:creationId xmlns:a16="http://schemas.microsoft.com/office/drawing/2014/main" id="{25CB2824-B564-4FBF-8A30-A4EE0D796B5D}"/>
              </a:ext>
            </a:extLst>
          </p:cNvPr>
          <p:cNvSpPr>
            <a:spLocks noGrp="1"/>
          </p:cNvSpPr>
          <p:nvPr>
            <p:ph type="pic" sz="quarter" idx="12"/>
          </p:nvPr>
        </p:nvSpPr>
        <p:spPr>
          <a:xfrm>
            <a:off x="8858250" y="3429000"/>
            <a:ext cx="2724150" cy="2781300"/>
          </a:xfrm>
          <a:custGeom>
            <a:avLst/>
            <a:gdLst>
              <a:gd name="connsiteX0" fmla="*/ 0 w 2724150"/>
              <a:gd name="connsiteY0" fmla="*/ 0 h 2781300"/>
              <a:gd name="connsiteX1" fmla="*/ 2724150 w 2724150"/>
              <a:gd name="connsiteY1" fmla="*/ 0 h 2781300"/>
              <a:gd name="connsiteX2" fmla="*/ 2724150 w 2724150"/>
              <a:gd name="connsiteY2" fmla="*/ 2781300 h 2781300"/>
              <a:gd name="connsiteX3" fmla="*/ 0 w 2724150"/>
              <a:gd name="connsiteY3" fmla="*/ 2781300 h 2781300"/>
            </a:gdLst>
            <a:ahLst/>
            <a:cxnLst>
              <a:cxn ang="0">
                <a:pos x="connsiteX0" y="connsiteY0"/>
              </a:cxn>
              <a:cxn ang="0">
                <a:pos x="connsiteX1" y="connsiteY1"/>
              </a:cxn>
              <a:cxn ang="0">
                <a:pos x="connsiteX2" y="connsiteY2"/>
              </a:cxn>
              <a:cxn ang="0">
                <a:pos x="connsiteX3" y="connsiteY3"/>
              </a:cxn>
            </a:cxnLst>
            <a:rect l="l" t="t" r="r" b="b"/>
            <a:pathLst>
              <a:path w="2724150" h="2781300">
                <a:moveTo>
                  <a:pt x="0" y="0"/>
                </a:moveTo>
                <a:lnTo>
                  <a:pt x="2724150" y="0"/>
                </a:lnTo>
                <a:lnTo>
                  <a:pt x="2724150" y="2781300"/>
                </a:lnTo>
                <a:lnTo>
                  <a:pt x="0" y="278130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2965495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4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11E5CAC-89B4-4DFB-BC80-E8646AD842B2}"/>
              </a:ext>
            </a:extLst>
          </p:cNvPr>
          <p:cNvSpPr/>
          <p:nvPr userDrawn="1"/>
        </p:nvSpPr>
        <p:spPr>
          <a:xfrm>
            <a:off x="6991351" y="4286250"/>
            <a:ext cx="5200649"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Freeform: Shape 6">
            <a:extLst>
              <a:ext uri="{FF2B5EF4-FFF2-40B4-BE49-F238E27FC236}">
                <a16:creationId xmlns:a16="http://schemas.microsoft.com/office/drawing/2014/main" id="{BFBBD5C5-869D-47DE-A127-F419EEF80ED9}"/>
              </a:ext>
            </a:extLst>
          </p:cNvPr>
          <p:cNvSpPr>
            <a:spLocks noGrp="1"/>
          </p:cNvSpPr>
          <p:nvPr>
            <p:ph type="pic" sz="quarter" idx="10"/>
          </p:nvPr>
        </p:nvSpPr>
        <p:spPr>
          <a:xfrm>
            <a:off x="6991352" y="0"/>
            <a:ext cx="5200649" cy="4286250"/>
          </a:xfrm>
          <a:custGeom>
            <a:avLst/>
            <a:gdLst>
              <a:gd name="connsiteX0" fmla="*/ 0 w 5200649"/>
              <a:gd name="connsiteY0" fmla="*/ 0 h 4286250"/>
              <a:gd name="connsiteX1" fmla="*/ 5200649 w 5200649"/>
              <a:gd name="connsiteY1" fmla="*/ 0 h 4286250"/>
              <a:gd name="connsiteX2" fmla="*/ 5200649 w 5200649"/>
              <a:gd name="connsiteY2" fmla="*/ 4286250 h 4286250"/>
              <a:gd name="connsiteX3" fmla="*/ 0 w 5200649"/>
              <a:gd name="connsiteY3" fmla="*/ 4286250 h 4286250"/>
            </a:gdLst>
            <a:ahLst/>
            <a:cxnLst>
              <a:cxn ang="0">
                <a:pos x="connsiteX0" y="connsiteY0"/>
              </a:cxn>
              <a:cxn ang="0">
                <a:pos x="connsiteX1" y="connsiteY1"/>
              </a:cxn>
              <a:cxn ang="0">
                <a:pos x="connsiteX2" y="connsiteY2"/>
              </a:cxn>
              <a:cxn ang="0">
                <a:pos x="connsiteX3" y="connsiteY3"/>
              </a:cxn>
            </a:cxnLst>
            <a:rect l="l" t="t" r="r" b="b"/>
            <a:pathLst>
              <a:path w="5200649" h="4286250">
                <a:moveTo>
                  <a:pt x="0" y="0"/>
                </a:moveTo>
                <a:lnTo>
                  <a:pt x="5200649" y="0"/>
                </a:lnTo>
                <a:lnTo>
                  <a:pt x="5200649" y="4286250"/>
                </a:lnTo>
                <a:lnTo>
                  <a:pt x="0" y="4286250"/>
                </a:lnTo>
                <a:close/>
              </a:path>
            </a:pathLst>
          </a:custGeom>
          <a:pattFill prst="pct5">
            <a:fgClr>
              <a:schemeClr val="accent1"/>
            </a:fgClr>
            <a:bgClr>
              <a:schemeClr val="bg1"/>
            </a:bgClr>
          </a:pattFill>
        </p:spPr>
        <p:txBody>
          <a:bodyPr wrap="square">
            <a:noAutofit/>
          </a:bodyPr>
          <a:lstStyle/>
          <a:p>
            <a:endParaRPr lang="en-ID"/>
          </a:p>
        </p:txBody>
      </p:sp>
      <p:sp>
        <p:nvSpPr>
          <p:cNvPr id="10" name="Freeform: Shape 9">
            <a:extLst>
              <a:ext uri="{FF2B5EF4-FFF2-40B4-BE49-F238E27FC236}">
                <a16:creationId xmlns:a16="http://schemas.microsoft.com/office/drawing/2014/main" id="{3CACA893-31CB-47BC-83C4-8E460B7AC619}"/>
              </a:ext>
            </a:extLst>
          </p:cNvPr>
          <p:cNvSpPr>
            <a:spLocks noGrp="1"/>
          </p:cNvSpPr>
          <p:nvPr>
            <p:ph type="pic" sz="quarter" idx="11"/>
          </p:nvPr>
        </p:nvSpPr>
        <p:spPr>
          <a:xfrm>
            <a:off x="1" y="4286250"/>
            <a:ext cx="6991351" cy="2571750"/>
          </a:xfrm>
          <a:custGeom>
            <a:avLst/>
            <a:gdLst>
              <a:gd name="connsiteX0" fmla="*/ 0 w 6991351"/>
              <a:gd name="connsiteY0" fmla="*/ 0 h 2571750"/>
              <a:gd name="connsiteX1" fmla="*/ 6991351 w 6991351"/>
              <a:gd name="connsiteY1" fmla="*/ 0 h 2571750"/>
              <a:gd name="connsiteX2" fmla="*/ 6991351 w 6991351"/>
              <a:gd name="connsiteY2" fmla="*/ 2571750 h 2571750"/>
              <a:gd name="connsiteX3" fmla="*/ 0 w 6991351"/>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6991351" h="2571750">
                <a:moveTo>
                  <a:pt x="0" y="0"/>
                </a:moveTo>
                <a:lnTo>
                  <a:pt x="6991351" y="0"/>
                </a:lnTo>
                <a:lnTo>
                  <a:pt x="6991351" y="2571750"/>
                </a:lnTo>
                <a:lnTo>
                  <a:pt x="0" y="257175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1807369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5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6D7B2F92-CC33-4890-B623-F3F2327E6D37}"/>
              </a:ext>
            </a:extLst>
          </p:cNvPr>
          <p:cNvSpPr>
            <a:spLocks noGrp="1"/>
          </p:cNvSpPr>
          <p:nvPr>
            <p:ph type="pic" sz="quarter" idx="10"/>
          </p:nvPr>
        </p:nvSpPr>
        <p:spPr>
          <a:xfrm>
            <a:off x="1447800" y="2992422"/>
            <a:ext cx="5010150" cy="2725644"/>
          </a:xfrm>
          <a:custGeom>
            <a:avLst/>
            <a:gdLst>
              <a:gd name="connsiteX0" fmla="*/ 0 w 5010150"/>
              <a:gd name="connsiteY0" fmla="*/ 0 h 2725644"/>
              <a:gd name="connsiteX1" fmla="*/ 5010150 w 5010150"/>
              <a:gd name="connsiteY1" fmla="*/ 0 h 2725644"/>
              <a:gd name="connsiteX2" fmla="*/ 5010150 w 5010150"/>
              <a:gd name="connsiteY2" fmla="*/ 2725644 h 2725644"/>
              <a:gd name="connsiteX3" fmla="*/ 0 w 5010150"/>
              <a:gd name="connsiteY3" fmla="*/ 2725644 h 2725644"/>
            </a:gdLst>
            <a:ahLst/>
            <a:cxnLst>
              <a:cxn ang="0">
                <a:pos x="connsiteX0" y="connsiteY0"/>
              </a:cxn>
              <a:cxn ang="0">
                <a:pos x="connsiteX1" y="connsiteY1"/>
              </a:cxn>
              <a:cxn ang="0">
                <a:pos x="connsiteX2" y="connsiteY2"/>
              </a:cxn>
              <a:cxn ang="0">
                <a:pos x="connsiteX3" y="connsiteY3"/>
              </a:cxn>
            </a:cxnLst>
            <a:rect l="l" t="t" r="r" b="b"/>
            <a:pathLst>
              <a:path w="5010150" h="2725644">
                <a:moveTo>
                  <a:pt x="0" y="0"/>
                </a:moveTo>
                <a:lnTo>
                  <a:pt x="5010150" y="0"/>
                </a:lnTo>
                <a:lnTo>
                  <a:pt x="5010150" y="2725644"/>
                </a:lnTo>
                <a:lnTo>
                  <a:pt x="0" y="2725644"/>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3851328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8B481591-570E-4E73-8779-2D6BAE05B46A}"/>
              </a:ext>
            </a:extLst>
          </p:cNvPr>
          <p:cNvSpPr>
            <a:spLocks noGrp="1"/>
          </p:cNvSpPr>
          <p:nvPr>
            <p:ph type="pic" sz="quarter" idx="10"/>
          </p:nvPr>
        </p:nvSpPr>
        <p:spPr>
          <a:xfrm>
            <a:off x="6096001" y="666751"/>
            <a:ext cx="4572001" cy="2618289"/>
          </a:xfrm>
          <a:custGeom>
            <a:avLst/>
            <a:gdLst>
              <a:gd name="connsiteX0" fmla="*/ 0 w 4572001"/>
              <a:gd name="connsiteY0" fmla="*/ 0 h 2618289"/>
              <a:gd name="connsiteX1" fmla="*/ 4572001 w 4572001"/>
              <a:gd name="connsiteY1" fmla="*/ 0 h 2618289"/>
              <a:gd name="connsiteX2" fmla="*/ 4572001 w 4572001"/>
              <a:gd name="connsiteY2" fmla="*/ 2618289 h 2618289"/>
              <a:gd name="connsiteX3" fmla="*/ 0 w 4572001"/>
              <a:gd name="connsiteY3" fmla="*/ 2618289 h 2618289"/>
            </a:gdLst>
            <a:ahLst/>
            <a:cxnLst>
              <a:cxn ang="0">
                <a:pos x="connsiteX0" y="connsiteY0"/>
              </a:cxn>
              <a:cxn ang="0">
                <a:pos x="connsiteX1" y="connsiteY1"/>
              </a:cxn>
              <a:cxn ang="0">
                <a:pos x="connsiteX2" y="connsiteY2"/>
              </a:cxn>
              <a:cxn ang="0">
                <a:pos x="connsiteX3" y="connsiteY3"/>
              </a:cxn>
            </a:cxnLst>
            <a:rect l="l" t="t" r="r" b="b"/>
            <a:pathLst>
              <a:path w="4572001" h="2618289">
                <a:moveTo>
                  <a:pt x="0" y="0"/>
                </a:moveTo>
                <a:lnTo>
                  <a:pt x="4572001" y="0"/>
                </a:lnTo>
                <a:lnTo>
                  <a:pt x="4572001" y="2618289"/>
                </a:lnTo>
                <a:lnTo>
                  <a:pt x="0" y="2618289"/>
                </a:lnTo>
                <a:close/>
              </a:path>
            </a:pathLst>
          </a:custGeom>
          <a:pattFill prst="pct5">
            <a:fgClr>
              <a:schemeClr val="accent1"/>
            </a:fgClr>
            <a:bgClr>
              <a:schemeClr val="bg1"/>
            </a:bgClr>
          </a:pattFill>
        </p:spPr>
        <p:txBody>
          <a:bodyPr wrap="square">
            <a:noAutofit/>
          </a:bodyPr>
          <a:lstStyle/>
          <a:p>
            <a:endParaRPr lang="en-ID"/>
          </a:p>
        </p:txBody>
      </p:sp>
      <p:sp>
        <p:nvSpPr>
          <p:cNvPr id="9" name="Freeform: Shape 8">
            <a:extLst>
              <a:ext uri="{FF2B5EF4-FFF2-40B4-BE49-F238E27FC236}">
                <a16:creationId xmlns:a16="http://schemas.microsoft.com/office/drawing/2014/main" id="{A712215D-00F3-496A-8116-FE613C03D250}"/>
              </a:ext>
            </a:extLst>
          </p:cNvPr>
          <p:cNvSpPr>
            <a:spLocks noGrp="1"/>
          </p:cNvSpPr>
          <p:nvPr>
            <p:ph type="pic" sz="quarter" idx="11"/>
          </p:nvPr>
        </p:nvSpPr>
        <p:spPr>
          <a:xfrm>
            <a:off x="6096001" y="3592012"/>
            <a:ext cx="4572001" cy="2618289"/>
          </a:xfrm>
          <a:custGeom>
            <a:avLst/>
            <a:gdLst>
              <a:gd name="connsiteX0" fmla="*/ 0 w 4572001"/>
              <a:gd name="connsiteY0" fmla="*/ 0 h 2618289"/>
              <a:gd name="connsiteX1" fmla="*/ 4572001 w 4572001"/>
              <a:gd name="connsiteY1" fmla="*/ 0 h 2618289"/>
              <a:gd name="connsiteX2" fmla="*/ 4572001 w 4572001"/>
              <a:gd name="connsiteY2" fmla="*/ 2618289 h 2618289"/>
              <a:gd name="connsiteX3" fmla="*/ 0 w 4572001"/>
              <a:gd name="connsiteY3" fmla="*/ 2618289 h 2618289"/>
            </a:gdLst>
            <a:ahLst/>
            <a:cxnLst>
              <a:cxn ang="0">
                <a:pos x="connsiteX0" y="connsiteY0"/>
              </a:cxn>
              <a:cxn ang="0">
                <a:pos x="connsiteX1" y="connsiteY1"/>
              </a:cxn>
              <a:cxn ang="0">
                <a:pos x="connsiteX2" y="connsiteY2"/>
              </a:cxn>
              <a:cxn ang="0">
                <a:pos x="connsiteX3" y="connsiteY3"/>
              </a:cxn>
            </a:cxnLst>
            <a:rect l="l" t="t" r="r" b="b"/>
            <a:pathLst>
              <a:path w="4572001" h="2618289">
                <a:moveTo>
                  <a:pt x="0" y="0"/>
                </a:moveTo>
                <a:lnTo>
                  <a:pt x="4572001" y="0"/>
                </a:lnTo>
                <a:lnTo>
                  <a:pt x="4572001" y="2618289"/>
                </a:lnTo>
                <a:lnTo>
                  <a:pt x="0" y="2618289"/>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846120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7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D04FA188-9815-43EF-ADF6-50206D0B8118}"/>
              </a:ext>
            </a:extLst>
          </p:cNvPr>
          <p:cNvSpPr>
            <a:spLocks noGrp="1"/>
          </p:cNvSpPr>
          <p:nvPr>
            <p:ph type="pic" sz="quarter" idx="10"/>
          </p:nvPr>
        </p:nvSpPr>
        <p:spPr>
          <a:xfrm>
            <a:off x="647700" y="2004436"/>
            <a:ext cx="2296112" cy="2381250"/>
          </a:xfrm>
          <a:custGeom>
            <a:avLst/>
            <a:gdLst>
              <a:gd name="connsiteX0" fmla="*/ 0 w 2296112"/>
              <a:gd name="connsiteY0" fmla="*/ 0 h 2381250"/>
              <a:gd name="connsiteX1" fmla="*/ 2296112 w 2296112"/>
              <a:gd name="connsiteY1" fmla="*/ 0 h 2381250"/>
              <a:gd name="connsiteX2" fmla="*/ 2296112 w 2296112"/>
              <a:gd name="connsiteY2" fmla="*/ 2381250 h 2381250"/>
              <a:gd name="connsiteX3" fmla="*/ 0 w 2296112"/>
              <a:gd name="connsiteY3" fmla="*/ 2381250 h 2381250"/>
            </a:gdLst>
            <a:ahLst/>
            <a:cxnLst>
              <a:cxn ang="0">
                <a:pos x="connsiteX0" y="connsiteY0"/>
              </a:cxn>
              <a:cxn ang="0">
                <a:pos x="connsiteX1" y="connsiteY1"/>
              </a:cxn>
              <a:cxn ang="0">
                <a:pos x="connsiteX2" y="connsiteY2"/>
              </a:cxn>
              <a:cxn ang="0">
                <a:pos x="connsiteX3" y="connsiteY3"/>
              </a:cxn>
            </a:cxnLst>
            <a:rect l="l" t="t" r="r" b="b"/>
            <a:pathLst>
              <a:path w="2296112" h="2381250">
                <a:moveTo>
                  <a:pt x="0" y="0"/>
                </a:moveTo>
                <a:lnTo>
                  <a:pt x="2296112" y="0"/>
                </a:lnTo>
                <a:lnTo>
                  <a:pt x="2296112" y="2381250"/>
                </a:lnTo>
                <a:lnTo>
                  <a:pt x="0" y="2381250"/>
                </a:lnTo>
                <a:close/>
              </a:path>
            </a:pathLst>
          </a:custGeom>
          <a:pattFill prst="pct5">
            <a:fgClr>
              <a:schemeClr val="accent1"/>
            </a:fgClr>
            <a:bgClr>
              <a:schemeClr val="bg1"/>
            </a:bgClr>
          </a:pattFill>
        </p:spPr>
        <p:txBody>
          <a:bodyPr wrap="square">
            <a:noAutofit/>
          </a:bodyPr>
          <a:lstStyle/>
          <a:p>
            <a:endParaRPr lang="en-ID"/>
          </a:p>
        </p:txBody>
      </p:sp>
      <p:sp>
        <p:nvSpPr>
          <p:cNvPr id="11" name="Freeform: Shape 10">
            <a:extLst>
              <a:ext uri="{FF2B5EF4-FFF2-40B4-BE49-F238E27FC236}">
                <a16:creationId xmlns:a16="http://schemas.microsoft.com/office/drawing/2014/main" id="{68D1A6C0-93D5-4D6C-A6D0-932E82E02880}"/>
              </a:ext>
            </a:extLst>
          </p:cNvPr>
          <p:cNvSpPr>
            <a:spLocks noGrp="1"/>
          </p:cNvSpPr>
          <p:nvPr>
            <p:ph type="pic" sz="quarter" idx="11"/>
          </p:nvPr>
        </p:nvSpPr>
        <p:spPr>
          <a:xfrm>
            <a:off x="3514528" y="2004436"/>
            <a:ext cx="2296112" cy="2381250"/>
          </a:xfrm>
          <a:custGeom>
            <a:avLst/>
            <a:gdLst>
              <a:gd name="connsiteX0" fmla="*/ 0 w 2296112"/>
              <a:gd name="connsiteY0" fmla="*/ 0 h 2381250"/>
              <a:gd name="connsiteX1" fmla="*/ 2296112 w 2296112"/>
              <a:gd name="connsiteY1" fmla="*/ 0 h 2381250"/>
              <a:gd name="connsiteX2" fmla="*/ 2296112 w 2296112"/>
              <a:gd name="connsiteY2" fmla="*/ 2381250 h 2381250"/>
              <a:gd name="connsiteX3" fmla="*/ 0 w 2296112"/>
              <a:gd name="connsiteY3" fmla="*/ 2381250 h 2381250"/>
            </a:gdLst>
            <a:ahLst/>
            <a:cxnLst>
              <a:cxn ang="0">
                <a:pos x="connsiteX0" y="connsiteY0"/>
              </a:cxn>
              <a:cxn ang="0">
                <a:pos x="connsiteX1" y="connsiteY1"/>
              </a:cxn>
              <a:cxn ang="0">
                <a:pos x="connsiteX2" y="connsiteY2"/>
              </a:cxn>
              <a:cxn ang="0">
                <a:pos x="connsiteX3" y="connsiteY3"/>
              </a:cxn>
            </a:cxnLst>
            <a:rect l="l" t="t" r="r" b="b"/>
            <a:pathLst>
              <a:path w="2296112" h="2381250">
                <a:moveTo>
                  <a:pt x="0" y="0"/>
                </a:moveTo>
                <a:lnTo>
                  <a:pt x="2296112" y="0"/>
                </a:lnTo>
                <a:lnTo>
                  <a:pt x="2296112" y="2381250"/>
                </a:lnTo>
                <a:lnTo>
                  <a:pt x="0" y="2381250"/>
                </a:lnTo>
                <a:close/>
              </a:path>
            </a:pathLst>
          </a:custGeom>
          <a:pattFill prst="pct5">
            <a:fgClr>
              <a:schemeClr val="accent1"/>
            </a:fgClr>
            <a:bgClr>
              <a:schemeClr val="bg1"/>
            </a:bgClr>
          </a:pattFill>
        </p:spPr>
        <p:txBody>
          <a:bodyPr wrap="square">
            <a:noAutofit/>
          </a:bodyPr>
          <a:lstStyle/>
          <a:p>
            <a:endParaRPr lang="en-ID"/>
          </a:p>
        </p:txBody>
      </p:sp>
      <p:sp>
        <p:nvSpPr>
          <p:cNvPr id="14" name="Freeform: Shape 13">
            <a:extLst>
              <a:ext uri="{FF2B5EF4-FFF2-40B4-BE49-F238E27FC236}">
                <a16:creationId xmlns:a16="http://schemas.microsoft.com/office/drawing/2014/main" id="{92F07C94-AF30-46C0-8EDD-A0923845F35F}"/>
              </a:ext>
            </a:extLst>
          </p:cNvPr>
          <p:cNvSpPr>
            <a:spLocks noGrp="1"/>
          </p:cNvSpPr>
          <p:nvPr>
            <p:ph type="pic" sz="quarter" idx="12"/>
          </p:nvPr>
        </p:nvSpPr>
        <p:spPr>
          <a:xfrm>
            <a:off x="6381358" y="2004436"/>
            <a:ext cx="2296112" cy="2381250"/>
          </a:xfrm>
          <a:custGeom>
            <a:avLst/>
            <a:gdLst>
              <a:gd name="connsiteX0" fmla="*/ 0 w 2296112"/>
              <a:gd name="connsiteY0" fmla="*/ 0 h 2381250"/>
              <a:gd name="connsiteX1" fmla="*/ 2296112 w 2296112"/>
              <a:gd name="connsiteY1" fmla="*/ 0 h 2381250"/>
              <a:gd name="connsiteX2" fmla="*/ 2296112 w 2296112"/>
              <a:gd name="connsiteY2" fmla="*/ 2381250 h 2381250"/>
              <a:gd name="connsiteX3" fmla="*/ 0 w 2296112"/>
              <a:gd name="connsiteY3" fmla="*/ 2381250 h 2381250"/>
            </a:gdLst>
            <a:ahLst/>
            <a:cxnLst>
              <a:cxn ang="0">
                <a:pos x="connsiteX0" y="connsiteY0"/>
              </a:cxn>
              <a:cxn ang="0">
                <a:pos x="connsiteX1" y="connsiteY1"/>
              </a:cxn>
              <a:cxn ang="0">
                <a:pos x="connsiteX2" y="connsiteY2"/>
              </a:cxn>
              <a:cxn ang="0">
                <a:pos x="connsiteX3" y="connsiteY3"/>
              </a:cxn>
            </a:cxnLst>
            <a:rect l="l" t="t" r="r" b="b"/>
            <a:pathLst>
              <a:path w="2296112" h="2381250">
                <a:moveTo>
                  <a:pt x="0" y="0"/>
                </a:moveTo>
                <a:lnTo>
                  <a:pt x="2296112" y="0"/>
                </a:lnTo>
                <a:lnTo>
                  <a:pt x="2296112" y="2381250"/>
                </a:lnTo>
                <a:lnTo>
                  <a:pt x="0" y="2381250"/>
                </a:lnTo>
                <a:close/>
              </a:path>
            </a:pathLst>
          </a:custGeom>
          <a:pattFill prst="pct5">
            <a:fgClr>
              <a:schemeClr val="accent1"/>
            </a:fgClr>
            <a:bgClr>
              <a:schemeClr val="bg1"/>
            </a:bgClr>
          </a:pattFill>
        </p:spPr>
        <p:txBody>
          <a:bodyPr wrap="square">
            <a:noAutofit/>
          </a:bodyPr>
          <a:lstStyle/>
          <a:p>
            <a:endParaRPr lang="en-ID"/>
          </a:p>
        </p:txBody>
      </p:sp>
      <p:sp>
        <p:nvSpPr>
          <p:cNvPr id="17" name="Freeform: Shape 16">
            <a:extLst>
              <a:ext uri="{FF2B5EF4-FFF2-40B4-BE49-F238E27FC236}">
                <a16:creationId xmlns:a16="http://schemas.microsoft.com/office/drawing/2014/main" id="{6A965E28-544C-4811-A1EC-D034074F5C84}"/>
              </a:ext>
            </a:extLst>
          </p:cNvPr>
          <p:cNvSpPr>
            <a:spLocks noGrp="1"/>
          </p:cNvSpPr>
          <p:nvPr>
            <p:ph type="pic" sz="quarter" idx="13"/>
          </p:nvPr>
        </p:nvSpPr>
        <p:spPr>
          <a:xfrm>
            <a:off x="9248188" y="2004436"/>
            <a:ext cx="2296112" cy="2381250"/>
          </a:xfrm>
          <a:custGeom>
            <a:avLst/>
            <a:gdLst>
              <a:gd name="connsiteX0" fmla="*/ 0 w 2296112"/>
              <a:gd name="connsiteY0" fmla="*/ 0 h 2381250"/>
              <a:gd name="connsiteX1" fmla="*/ 2296112 w 2296112"/>
              <a:gd name="connsiteY1" fmla="*/ 0 h 2381250"/>
              <a:gd name="connsiteX2" fmla="*/ 2296112 w 2296112"/>
              <a:gd name="connsiteY2" fmla="*/ 2381250 h 2381250"/>
              <a:gd name="connsiteX3" fmla="*/ 0 w 2296112"/>
              <a:gd name="connsiteY3" fmla="*/ 2381250 h 2381250"/>
            </a:gdLst>
            <a:ahLst/>
            <a:cxnLst>
              <a:cxn ang="0">
                <a:pos x="connsiteX0" y="connsiteY0"/>
              </a:cxn>
              <a:cxn ang="0">
                <a:pos x="connsiteX1" y="connsiteY1"/>
              </a:cxn>
              <a:cxn ang="0">
                <a:pos x="connsiteX2" y="connsiteY2"/>
              </a:cxn>
              <a:cxn ang="0">
                <a:pos x="connsiteX3" y="connsiteY3"/>
              </a:cxn>
            </a:cxnLst>
            <a:rect l="l" t="t" r="r" b="b"/>
            <a:pathLst>
              <a:path w="2296112" h="2381250">
                <a:moveTo>
                  <a:pt x="0" y="0"/>
                </a:moveTo>
                <a:lnTo>
                  <a:pt x="2296112" y="0"/>
                </a:lnTo>
                <a:lnTo>
                  <a:pt x="2296112" y="2381250"/>
                </a:lnTo>
                <a:lnTo>
                  <a:pt x="0" y="2381250"/>
                </a:lnTo>
                <a:close/>
              </a:path>
            </a:pathLst>
          </a:cu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3396522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226051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 id="2147483725" r:id="rId18"/>
    <p:sldLayoutId id="2147483726" r:id="rId19"/>
    <p:sldLayoutId id="2147483727" r:id="rId20"/>
    <p:sldLayoutId id="2147483728" r:id="rId21"/>
    <p:sldLayoutId id="2147483729" r:id="rId22"/>
    <p:sldLayoutId id="2147483730" r:id="rId23"/>
    <p:sldLayoutId id="2147483731" r:id="rId24"/>
    <p:sldLayoutId id="2147483732" r:id="rId25"/>
    <p:sldLayoutId id="2147483733" r:id="rId26"/>
    <p:sldLayoutId id="2147483734" r:id="rId27"/>
    <p:sldLayoutId id="2147483735" r:id="rId28"/>
    <p:sldLayoutId id="2147483736" r:id="rId29"/>
    <p:sldLayoutId id="2147483707"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C0C8AB46-AE12-4AA8-8193-EF291B5D8D08}"/>
              </a:ext>
            </a:extLst>
          </p:cNvPr>
          <p:cNvSpPr>
            <a:spLocks noGrp="1"/>
          </p:cNvSpPr>
          <p:nvPr>
            <p:ph type="pic" sz="quarter" idx="10"/>
          </p:nvPr>
        </p:nvSpPr>
        <p:spPr/>
      </p:sp>
      <p:sp>
        <p:nvSpPr>
          <p:cNvPr id="4" name="TextBox 3">
            <a:extLst>
              <a:ext uri="{FF2B5EF4-FFF2-40B4-BE49-F238E27FC236}">
                <a16:creationId xmlns:a16="http://schemas.microsoft.com/office/drawing/2014/main" id="{94B31A7F-3A56-4779-AE91-0606154DB70A}"/>
              </a:ext>
            </a:extLst>
          </p:cNvPr>
          <p:cNvSpPr txBox="1"/>
          <p:nvPr/>
        </p:nvSpPr>
        <p:spPr>
          <a:xfrm>
            <a:off x="11140323" y="4577835"/>
            <a:ext cx="537327" cy="230832"/>
          </a:xfrm>
          <a:prstGeom prst="rect">
            <a:avLst/>
          </a:prstGeom>
          <a:noFill/>
        </p:spPr>
        <p:txBody>
          <a:bodyPr wrap="none" rtlCol="0">
            <a:spAutoFit/>
          </a:bodyPr>
          <a:lstStyle/>
          <a:p>
            <a:pPr algn="r"/>
            <a:r>
              <a:rPr lang="en-US" sz="900" dirty="0">
                <a:solidFill>
                  <a:schemeClr val="accent6">
                    <a:lumMod val="60000"/>
                    <a:lumOff val="40000"/>
                  </a:schemeClr>
                </a:solidFill>
              </a:rPr>
              <a:t>Page </a:t>
            </a:r>
            <a:fld id="{67B63149-00D7-4689-8AAE-EBBA97416B34}" type="slidenum">
              <a:rPr lang="en-US" sz="900" smtClean="0">
                <a:solidFill>
                  <a:schemeClr val="accent6">
                    <a:lumMod val="60000"/>
                    <a:lumOff val="40000"/>
                  </a:schemeClr>
                </a:solidFill>
              </a:rPr>
              <a:pPr algn="r"/>
              <a:t>1</a:t>
            </a:fld>
            <a:endParaRPr lang="en-ID" sz="900" dirty="0">
              <a:solidFill>
                <a:schemeClr val="accent6">
                  <a:lumMod val="60000"/>
                  <a:lumOff val="40000"/>
                </a:schemeClr>
              </a:solidFill>
            </a:endParaRPr>
          </a:p>
        </p:txBody>
      </p:sp>
      <p:sp>
        <p:nvSpPr>
          <p:cNvPr id="5" name="Rectangle 4">
            <a:extLst>
              <a:ext uri="{FF2B5EF4-FFF2-40B4-BE49-F238E27FC236}">
                <a16:creationId xmlns:a16="http://schemas.microsoft.com/office/drawing/2014/main" id="{7E630CAE-B83D-4AE5-901B-E1EBB83BA2CF}"/>
              </a:ext>
            </a:extLst>
          </p:cNvPr>
          <p:cNvSpPr/>
          <p:nvPr/>
        </p:nvSpPr>
        <p:spPr>
          <a:xfrm>
            <a:off x="11536681" y="4884867"/>
            <a:ext cx="18288" cy="1020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941937F1-18EB-4B51-8C63-1C3A5CF02708}"/>
              </a:ext>
            </a:extLst>
          </p:cNvPr>
          <p:cNvSpPr txBox="1"/>
          <p:nvPr/>
        </p:nvSpPr>
        <p:spPr>
          <a:xfrm>
            <a:off x="11076203" y="6020916"/>
            <a:ext cx="601447" cy="230832"/>
          </a:xfrm>
          <a:prstGeom prst="rect">
            <a:avLst/>
          </a:prstGeom>
          <a:noFill/>
        </p:spPr>
        <p:txBody>
          <a:bodyPr wrap="none" rtlCol="0">
            <a:spAutoFit/>
          </a:bodyPr>
          <a:lstStyle/>
          <a:p>
            <a:pPr algn="r"/>
            <a:r>
              <a:rPr lang="en-US" sz="900" dirty="0">
                <a:solidFill>
                  <a:schemeClr val="accent6">
                    <a:lumMod val="60000"/>
                    <a:lumOff val="40000"/>
                  </a:schemeClr>
                </a:solidFill>
              </a:rPr>
              <a:t>Page 36</a:t>
            </a:r>
            <a:endParaRPr lang="en-ID" sz="900" dirty="0">
              <a:solidFill>
                <a:schemeClr val="accent6">
                  <a:lumMod val="60000"/>
                  <a:lumOff val="40000"/>
                </a:schemeClr>
              </a:solidFill>
            </a:endParaRPr>
          </a:p>
        </p:txBody>
      </p:sp>
      <p:sp>
        <p:nvSpPr>
          <p:cNvPr id="7" name="TextBox 6">
            <a:extLst>
              <a:ext uri="{FF2B5EF4-FFF2-40B4-BE49-F238E27FC236}">
                <a16:creationId xmlns:a16="http://schemas.microsoft.com/office/drawing/2014/main" id="{EA694F3D-DFFB-4A51-92B9-9D8A05855FA5}"/>
              </a:ext>
            </a:extLst>
          </p:cNvPr>
          <p:cNvSpPr txBox="1"/>
          <p:nvPr/>
        </p:nvSpPr>
        <p:spPr>
          <a:xfrm>
            <a:off x="5785707" y="2122976"/>
            <a:ext cx="5619750" cy="1200329"/>
          </a:xfrm>
          <a:prstGeom prst="rect">
            <a:avLst/>
          </a:prstGeom>
          <a:noFill/>
        </p:spPr>
        <p:txBody>
          <a:bodyPr wrap="square" rtlCol="0">
            <a:spAutoFit/>
          </a:bodyPr>
          <a:lstStyle/>
          <a:p>
            <a:r>
              <a:rPr lang="en-US" sz="7200" dirty="0">
                <a:latin typeface="+mj-lt"/>
              </a:rPr>
              <a:t>FLORESIA</a:t>
            </a:r>
            <a:endParaRPr lang="en-ID" sz="7200" dirty="0">
              <a:latin typeface="+mj-lt"/>
            </a:endParaRPr>
          </a:p>
        </p:txBody>
      </p:sp>
      <p:sp>
        <p:nvSpPr>
          <p:cNvPr id="8" name="TextBox 7">
            <a:extLst>
              <a:ext uri="{FF2B5EF4-FFF2-40B4-BE49-F238E27FC236}">
                <a16:creationId xmlns:a16="http://schemas.microsoft.com/office/drawing/2014/main" id="{FFD95A6C-662D-40D0-9B35-048EF2DF1170}"/>
              </a:ext>
            </a:extLst>
          </p:cNvPr>
          <p:cNvSpPr txBox="1"/>
          <p:nvPr/>
        </p:nvSpPr>
        <p:spPr>
          <a:xfrm>
            <a:off x="5829249" y="3294276"/>
            <a:ext cx="3284874" cy="338554"/>
          </a:xfrm>
          <a:prstGeom prst="rect">
            <a:avLst/>
          </a:prstGeom>
          <a:noFill/>
        </p:spPr>
        <p:txBody>
          <a:bodyPr wrap="none" rtlCol="0">
            <a:spAutoFit/>
          </a:bodyPr>
          <a:lstStyle/>
          <a:p>
            <a:r>
              <a:rPr lang="en-US" sz="1600" dirty="0">
                <a:solidFill>
                  <a:schemeClr val="accent6">
                    <a:lumMod val="60000"/>
                    <a:lumOff val="40000"/>
                  </a:schemeClr>
                </a:solidFill>
              </a:rPr>
              <a:t>Let’s Start Your Minimal With Us</a:t>
            </a:r>
            <a:endParaRPr lang="en-ID" sz="1600" dirty="0">
              <a:solidFill>
                <a:schemeClr val="accent6">
                  <a:lumMod val="60000"/>
                  <a:lumOff val="40000"/>
                </a:schemeClr>
              </a:solidFill>
            </a:endParaRPr>
          </a:p>
        </p:txBody>
      </p:sp>
      <p:sp>
        <p:nvSpPr>
          <p:cNvPr id="9" name="TextBox 8">
            <a:extLst>
              <a:ext uri="{FF2B5EF4-FFF2-40B4-BE49-F238E27FC236}">
                <a16:creationId xmlns:a16="http://schemas.microsoft.com/office/drawing/2014/main" id="{71D5EBA4-F82A-4F2E-8136-1BB700D4C5FC}"/>
              </a:ext>
            </a:extLst>
          </p:cNvPr>
          <p:cNvSpPr txBox="1"/>
          <p:nvPr/>
        </p:nvSpPr>
        <p:spPr>
          <a:xfrm>
            <a:off x="5841919" y="4298968"/>
            <a:ext cx="2618024" cy="702756"/>
          </a:xfrm>
          <a:prstGeom prst="rect">
            <a:avLst/>
          </a:prstGeom>
          <a:noFill/>
        </p:spPr>
        <p:txBody>
          <a:bodyPr wrap="square">
            <a:spAutoFit/>
          </a:bodyPr>
          <a:lstStyle/>
          <a:p>
            <a:pPr eaLnBrk="1" fontAlgn="auto" hangingPunct="1">
              <a:lnSpc>
                <a:spcPct val="150000"/>
              </a:lnSpc>
              <a:spcBef>
                <a:spcPts val="0"/>
              </a:spcBef>
              <a:spcAft>
                <a:spcPts val="0"/>
              </a:spcAft>
              <a:defRPr/>
            </a:pPr>
            <a:r>
              <a:rPr lang="en-ID" sz="1400" b="0" i="0" dirty="0">
                <a:solidFill>
                  <a:schemeClr val="accent6">
                    <a:lumMod val="60000"/>
                    <a:lumOff val="40000"/>
                  </a:schemeClr>
                </a:solidFill>
                <a:effectLst/>
              </a:rPr>
              <a:t>121 King Street, Melbourne</a:t>
            </a:r>
            <a:br>
              <a:rPr lang="en-ID" sz="1400" dirty="0">
                <a:solidFill>
                  <a:schemeClr val="accent6">
                    <a:lumMod val="60000"/>
                    <a:lumOff val="40000"/>
                  </a:schemeClr>
                </a:solidFill>
              </a:rPr>
            </a:br>
            <a:r>
              <a:rPr lang="en-ID" sz="1400" b="0" i="0" dirty="0">
                <a:solidFill>
                  <a:schemeClr val="accent6">
                    <a:lumMod val="60000"/>
                    <a:lumOff val="40000"/>
                  </a:schemeClr>
                </a:solidFill>
                <a:effectLst/>
              </a:rPr>
              <a:t>Victoria 3000 Australia</a:t>
            </a:r>
            <a:endParaRPr lang="id-ID" sz="1400" dirty="0">
              <a:solidFill>
                <a:schemeClr val="accent6">
                  <a:lumMod val="60000"/>
                  <a:lumOff val="40000"/>
                </a:schemeClr>
              </a:solidFill>
            </a:endParaRPr>
          </a:p>
        </p:txBody>
      </p:sp>
      <p:sp>
        <p:nvSpPr>
          <p:cNvPr id="10" name="TextBox 9">
            <a:extLst>
              <a:ext uri="{FF2B5EF4-FFF2-40B4-BE49-F238E27FC236}">
                <a16:creationId xmlns:a16="http://schemas.microsoft.com/office/drawing/2014/main" id="{B416DAEE-26B2-46A2-A3EC-96164AB67BF4}"/>
              </a:ext>
            </a:extLst>
          </p:cNvPr>
          <p:cNvSpPr txBox="1"/>
          <p:nvPr/>
        </p:nvSpPr>
        <p:spPr>
          <a:xfrm>
            <a:off x="7509740" y="531115"/>
            <a:ext cx="513282" cy="230832"/>
          </a:xfrm>
          <a:prstGeom prst="rect">
            <a:avLst/>
          </a:prstGeom>
          <a:noFill/>
        </p:spPr>
        <p:txBody>
          <a:bodyPr wrap="none" rtlCol="0">
            <a:spAutoFit/>
          </a:bodyPr>
          <a:lstStyle/>
          <a:p>
            <a:r>
              <a:rPr lang="en-US" sz="900" dirty="0">
                <a:solidFill>
                  <a:schemeClr val="accent6">
                    <a:lumMod val="40000"/>
                    <a:lumOff val="60000"/>
                  </a:schemeClr>
                </a:solidFill>
              </a:rPr>
              <a:t>Home</a:t>
            </a:r>
            <a:endParaRPr lang="en-ID" sz="900" dirty="0">
              <a:solidFill>
                <a:schemeClr val="accent6">
                  <a:lumMod val="40000"/>
                  <a:lumOff val="60000"/>
                </a:schemeClr>
              </a:solidFill>
            </a:endParaRPr>
          </a:p>
        </p:txBody>
      </p:sp>
      <p:sp>
        <p:nvSpPr>
          <p:cNvPr id="11" name="TextBox 10">
            <a:extLst>
              <a:ext uri="{FF2B5EF4-FFF2-40B4-BE49-F238E27FC236}">
                <a16:creationId xmlns:a16="http://schemas.microsoft.com/office/drawing/2014/main" id="{2E65FCC9-728E-40DA-B1CE-52B0E8C4D06A}"/>
              </a:ext>
            </a:extLst>
          </p:cNvPr>
          <p:cNvSpPr txBox="1"/>
          <p:nvPr/>
        </p:nvSpPr>
        <p:spPr>
          <a:xfrm>
            <a:off x="8355671" y="531115"/>
            <a:ext cx="655949" cy="230832"/>
          </a:xfrm>
          <a:prstGeom prst="rect">
            <a:avLst/>
          </a:prstGeom>
          <a:noFill/>
        </p:spPr>
        <p:txBody>
          <a:bodyPr wrap="none" rtlCol="0">
            <a:spAutoFit/>
          </a:bodyPr>
          <a:lstStyle/>
          <a:p>
            <a:r>
              <a:rPr lang="en-US" sz="900" dirty="0">
                <a:solidFill>
                  <a:schemeClr val="accent6">
                    <a:lumMod val="40000"/>
                    <a:lumOff val="60000"/>
                  </a:schemeClr>
                </a:solidFill>
              </a:rPr>
              <a:t>About Us</a:t>
            </a:r>
            <a:endParaRPr lang="en-ID" sz="900" dirty="0">
              <a:solidFill>
                <a:schemeClr val="accent6">
                  <a:lumMod val="40000"/>
                  <a:lumOff val="60000"/>
                </a:schemeClr>
              </a:solidFill>
            </a:endParaRPr>
          </a:p>
        </p:txBody>
      </p:sp>
      <p:sp>
        <p:nvSpPr>
          <p:cNvPr id="12" name="TextBox 11">
            <a:extLst>
              <a:ext uri="{FF2B5EF4-FFF2-40B4-BE49-F238E27FC236}">
                <a16:creationId xmlns:a16="http://schemas.microsoft.com/office/drawing/2014/main" id="{EF8CDC31-2F9A-4360-A3D6-FD320226E3E4}"/>
              </a:ext>
            </a:extLst>
          </p:cNvPr>
          <p:cNvSpPr txBox="1"/>
          <p:nvPr/>
        </p:nvSpPr>
        <p:spPr>
          <a:xfrm>
            <a:off x="9344269" y="531115"/>
            <a:ext cx="630301" cy="230832"/>
          </a:xfrm>
          <a:prstGeom prst="rect">
            <a:avLst/>
          </a:prstGeom>
          <a:noFill/>
        </p:spPr>
        <p:txBody>
          <a:bodyPr wrap="none" rtlCol="0">
            <a:spAutoFit/>
          </a:bodyPr>
          <a:lstStyle/>
          <a:p>
            <a:r>
              <a:rPr lang="en-US" sz="900" u="sng" dirty="0">
                <a:solidFill>
                  <a:schemeClr val="accent6">
                    <a:lumMod val="40000"/>
                    <a:lumOff val="60000"/>
                  </a:schemeClr>
                </a:solidFill>
              </a:rPr>
              <a:t>Services</a:t>
            </a:r>
            <a:endParaRPr lang="en-ID" sz="900" u="sng" dirty="0">
              <a:solidFill>
                <a:schemeClr val="accent6">
                  <a:lumMod val="40000"/>
                  <a:lumOff val="60000"/>
                </a:schemeClr>
              </a:solidFill>
            </a:endParaRPr>
          </a:p>
        </p:txBody>
      </p:sp>
      <p:sp>
        <p:nvSpPr>
          <p:cNvPr id="13" name="TextBox 12">
            <a:extLst>
              <a:ext uri="{FF2B5EF4-FFF2-40B4-BE49-F238E27FC236}">
                <a16:creationId xmlns:a16="http://schemas.microsoft.com/office/drawing/2014/main" id="{DDDC4BD2-79E5-42D8-82EC-17689E23A480}"/>
              </a:ext>
            </a:extLst>
          </p:cNvPr>
          <p:cNvSpPr txBox="1"/>
          <p:nvPr/>
        </p:nvSpPr>
        <p:spPr>
          <a:xfrm>
            <a:off x="10294395" y="531115"/>
            <a:ext cx="638316" cy="230832"/>
          </a:xfrm>
          <a:prstGeom prst="rect">
            <a:avLst/>
          </a:prstGeom>
          <a:noFill/>
        </p:spPr>
        <p:txBody>
          <a:bodyPr wrap="none" rtlCol="0">
            <a:spAutoFit/>
          </a:bodyPr>
          <a:lstStyle/>
          <a:p>
            <a:r>
              <a:rPr lang="en-US" sz="900" dirty="0">
                <a:solidFill>
                  <a:schemeClr val="accent6">
                    <a:lumMod val="40000"/>
                    <a:lumOff val="60000"/>
                  </a:schemeClr>
                </a:solidFill>
              </a:rPr>
              <a:t>Portfolio</a:t>
            </a:r>
            <a:endParaRPr lang="en-ID" sz="900" dirty="0">
              <a:solidFill>
                <a:schemeClr val="accent6">
                  <a:lumMod val="40000"/>
                  <a:lumOff val="60000"/>
                </a:schemeClr>
              </a:solidFill>
            </a:endParaRPr>
          </a:p>
        </p:txBody>
      </p:sp>
      <p:sp>
        <p:nvSpPr>
          <p:cNvPr id="14" name="TextBox 13">
            <a:extLst>
              <a:ext uri="{FF2B5EF4-FFF2-40B4-BE49-F238E27FC236}">
                <a16:creationId xmlns:a16="http://schemas.microsoft.com/office/drawing/2014/main" id="{9023AE3C-4130-4CED-9C73-A232C6284720}"/>
              </a:ext>
            </a:extLst>
          </p:cNvPr>
          <p:cNvSpPr txBox="1"/>
          <p:nvPr/>
        </p:nvSpPr>
        <p:spPr>
          <a:xfrm>
            <a:off x="11252534" y="531115"/>
            <a:ext cx="425116" cy="230832"/>
          </a:xfrm>
          <a:prstGeom prst="rect">
            <a:avLst/>
          </a:prstGeom>
          <a:noFill/>
        </p:spPr>
        <p:txBody>
          <a:bodyPr wrap="none" rtlCol="0">
            <a:spAutoFit/>
          </a:bodyPr>
          <a:lstStyle/>
          <a:p>
            <a:r>
              <a:rPr lang="en-US" sz="900" dirty="0">
                <a:solidFill>
                  <a:schemeClr val="accent6">
                    <a:lumMod val="40000"/>
                    <a:lumOff val="60000"/>
                  </a:schemeClr>
                </a:solidFill>
              </a:rPr>
              <a:t>Help</a:t>
            </a:r>
            <a:endParaRPr lang="en-ID" sz="900" dirty="0">
              <a:solidFill>
                <a:schemeClr val="accent6">
                  <a:lumMod val="40000"/>
                  <a:lumOff val="60000"/>
                </a:schemeClr>
              </a:solidFill>
            </a:endParaRPr>
          </a:p>
        </p:txBody>
      </p:sp>
    </p:spTree>
    <p:extLst>
      <p:ext uri="{BB962C8B-B14F-4D97-AF65-F5344CB8AC3E}">
        <p14:creationId xmlns:p14="http://schemas.microsoft.com/office/powerpoint/2010/main" val="18559304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4E007C0-A4FB-42AB-A465-B9B211AFC642}"/>
              </a:ext>
            </a:extLst>
          </p:cNvPr>
          <p:cNvSpPr/>
          <p:nvPr/>
        </p:nvSpPr>
        <p:spPr>
          <a:xfrm>
            <a:off x="1421270" y="3670376"/>
            <a:ext cx="4465180" cy="571951"/>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Aliquet nibh praesent </a:t>
            </a:r>
            <a:r>
              <a:rPr lang="en-US" sz="1100" dirty="0" err="1">
                <a:solidFill>
                  <a:schemeClr val="accent6"/>
                </a:solidFill>
                <a:ea typeface="Times New Roman" panose="02020603050405020304" pitchFamily="18" charset="0"/>
              </a:rPr>
              <a:t>lisa</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tristique magna sit amet. Risus pretium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micasa</a:t>
            </a:r>
            <a:r>
              <a:rPr lang="en-US" sz="1100" dirty="0">
                <a:solidFill>
                  <a:schemeClr val="accent6"/>
                </a:solidFill>
                <a:ea typeface="Times New Roman" panose="02020603050405020304" pitchFamily="18" charset="0"/>
              </a:rPr>
              <a:t> lo</a:t>
            </a:r>
            <a:r>
              <a:rPr lang="id-ID" sz="1100" dirty="0">
                <a:solidFill>
                  <a:schemeClr val="accent6"/>
                </a:solidFill>
                <a:ea typeface="Times New Roman" panose="02020603050405020304" pitchFamily="18" charset="0"/>
              </a:rPr>
              <a:t> quam vulputate dignissim.</a:t>
            </a:r>
            <a:r>
              <a:rPr lang="en-US" sz="1100" dirty="0">
                <a:solidFill>
                  <a:schemeClr val="accent6"/>
                </a:solidFill>
                <a:ea typeface="Times New Roman" panose="02020603050405020304" pitchFamily="18" charset="0"/>
              </a:rPr>
              <a:t> e</a:t>
            </a:r>
            <a:r>
              <a:rPr lang="id-ID" sz="1100" dirty="0">
                <a:solidFill>
                  <a:schemeClr val="accent6"/>
                </a:solidFill>
                <a:ea typeface="Times New Roman" panose="02020603050405020304" pitchFamily="18" charset="0"/>
              </a:rPr>
              <a:t>nim nec du</a:t>
            </a:r>
            <a:r>
              <a:rPr lang="en-US" sz="1100" dirty="0" err="1">
                <a:solidFill>
                  <a:schemeClr val="accent6"/>
                </a:solidFill>
                <a:ea typeface="Times New Roman" panose="02020603050405020304" pitchFamily="18" charset="0"/>
              </a:rPr>
              <a:t>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elit</a:t>
            </a:r>
            <a:r>
              <a:rPr lang="en-US"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ipli</a:t>
            </a:r>
            <a:r>
              <a:rPr lang="en-US" sz="1100" dirty="0">
                <a:solidFill>
                  <a:schemeClr val="accent6"/>
                </a:solidFill>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4" name="Rectangle 36">
            <a:extLst>
              <a:ext uri="{FF2B5EF4-FFF2-40B4-BE49-F238E27FC236}">
                <a16:creationId xmlns:a16="http://schemas.microsoft.com/office/drawing/2014/main" id="{20589EE2-9366-472A-AC96-65B497E41880}"/>
              </a:ext>
            </a:extLst>
          </p:cNvPr>
          <p:cNvSpPr>
            <a:spLocks noChangeArrowheads="1"/>
          </p:cNvSpPr>
          <p:nvPr/>
        </p:nvSpPr>
        <p:spPr bwMode="auto">
          <a:xfrm>
            <a:off x="1421268" y="3009534"/>
            <a:ext cx="2018209" cy="42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pPr>
            <a:r>
              <a:rPr lang="en-US" altLang="en-US" sz="1600" b="1" dirty="0">
                <a:solidFill>
                  <a:schemeClr val="tx2"/>
                </a:solidFill>
                <a:latin typeface="+mn-lt"/>
              </a:rPr>
              <a:t>Element Dune</a:t>
            </a:r>
            <a:endParaRPr lang="id-ID" altLang="en-US" sz="1600" b="1" dirty="0">
              <a:solidFill>
                <a:schemeClr val="tx2"/>
              </a:solidFill>
              <a:latin typeface="+mn-lt"/>
            </a:endParaRPr>
          </a:p>
        </p:txBody>
      </p:sp>
      <p:sp>
        <p:nvSpPr>
          <p:cNvPr id="5" name="Rectangle 4">
            <a:extLst>
              <a:ext uri="{FF2B5EF4-FFF2-40B4-BE49-F238E27FC236}">
                <a16:creationId xmlns:a16="http://schemas.microsoft.com/office/drawing/2014/main" id="{61F90B42-30E5-4EF4-8097-025CD677397A}"/>
              </a:ext>
            </a:extLst>
          </p:cNvPr>
          <p:cNvSpPr/>
          <p:nvPr/>
        </p:nvSpPr>
        <p:spPr>
          <a:xfrm>
            <a:off x="1424443" y="3396573"/>
            <a:ext cx="2400300" cy="261610"/>
          </a:xfrm>
          <a:prstGeom prst="rect">
            <a:avLst/>
          </a:prstGeom>
          <a:noFill/>
        </p:spPr>
        <p:txBody>
          <a:bodyPr>
            <a:spAutoFit/>
          </a:bodyPr>
          <a:lstStyle/>
          <a:p>
            <a:pPr marL="0" marR="0" lvl="0" indent="0" rtl="0">
              <a:spcBef>
                <a:spcPts val="0"/>
              </a:spcBef>
              <a:spcAft>
                <a:spcPts val="0"/>
              </a:spcAft>
              <a:buNone/>
            </a:pPr>
            <a:r>
              <a:rPr lang="en-US" sz="1100" i="1" dirty="0">
                <a:solidFill>
                  <a:schemeClr val="accent6">
                    <a:lumMod val="60000"/>
                    <a:lumOff val="40000"/>
                  </a:schemeClr>
                </a:solidFill>
                <a:ea typeface="Roboto"/>
                <a:cs typeface="Roboto"/>
                <a:sym typeface="Roboto"/>
              </a:rPr>
              <a:t>Marketing Manager</a:t>
            </a:r>
            <a:endParaRPr lang="en-US" sz="1100" dirty="0">
              <a:solidFill>
                <a:schemeClr val="accent6">
                  <a:lumMod val="60000"/>
                  <a:lumOff val="40000"/>
                </a:schemeClr>
              </a:solidFill>
            </a:endParaRPr>
          </a:p>
        </p:txBody>
      </p:sp>
      <p:sp>
        <p:nvSpPr>
          <p:cNvPr id="6" name="Rectangle 5">
            <a:extLst>
              <a:ext uri="{FF2B5EF4-FFF2-40B4-BE49-F238E27FC236}">
                <a16:creationId xmlns:a16="http://schemas.microsoft.com/office/drawing/2014/main" id="{1451D1DD-0451-4C33-96F8-34AAB22EAD8B}"/>
              </a:ext>
            </a:extLst>
          </p:cNvPr>
          <p:cNvSpPr/>
          <p:nvPr/>
        </p:nvSpPr>
        <p:spPr>
          <a:xfrm>
            <a:off x="1515446" y="4736936"/>
            <a:ext cx="3474720" cy="64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7" name="Rectangle 6">
            <a:extLst>
              <a:ext uri="{FF2B5EF4-FFF2-40B4-BE49-F238E27FC236}">
                <a16:creationId xmlns:a16="http://schemas.microsoft.com/office/drawing/2014/main" id="{8EDD6AC4-4950-4C49-827D-EA049B06C8FF}"/>
              </a:ext>
            </a:extLst>
          </p:cNvPr>
          <p:cNvSpPr/>
          <p:nvPr/>
        </p:nvSpPr>
        <p:spPr>
          <a:xfrm>
            <a:off x="1515447" y="4736936"/>
            <a:ext cx="3154680" cy="64008"/>
          </a:xfrm>
          <a:prstGeom prst="rect">
            <a:avLst/>
          </a:prstGeom>
          <a:solidFill>
            <a:schemeClr val="accent5">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8" name="TextBox 7">
            <a:extLst>
              <a:ext uri="{FF2B5EF4-FFF2-40B4-BE49-F238E27FC236}">
                <a16:creationId xmlns:a16="http://schemas.microsoft.com/office/drawing/2014/main" id="{BC45026D-4714-43E5-947A-2C015F9DA96B}"/>
              </a:ext>
            </a:extLst>
          </p:cNvPr>
          <p:cNvSpPr txBox="1"/>
          <p:nvPr/>
        </p:nvSpPr>
        <p:spPr>
          <a:xfrm flipH="1">
            <a:off x="5209869" y="4613232"/>
            <a:ext cx="529880" cy="246063"/>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en-ID" sz="1200" dirty="0">
                <a:solidFill>
                  <a:schemeClr val="accent6"/>
                </a:solidFill>
                <a:ea typeface="Lato Medium" panose="020F0502020204030203" pitchFamily="34" charset="0"/>
                <a:cs typeface="Lato Medium" panose="020F0502020204030203" pitchFamily="34" charset="0"/>
              </a:rPr>
              <a:t>90%</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9" name="TextBox 8">
            <a:extLst>
              <a:ext uri="{FF2B5EF4-FFF2-40B4-BE49-F238E27FC236}">
                <a16:creationId xmlns:a16="http://schemas.microsoft.com/office/drawing/2014/main" id="{8B2F6A08-8B19-465B-B871-C68A57EBDE23}"/>
              </a:ext>
            </a:extLst>
          </p:cNvPr>
          <p:cNvSpPr txBox="1"/>
          <p:nvPr/>
        </p:nvSpPr>
        <p:spPr>
          <a:xfrm flipH="1">
            <a:off x="1520783" y="4386251"/>
            <a:ext cx="1922463" cy="226857"/>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Skill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10" name="Rectangle 9">
            <a:extLst>
              <a:ext uri="{FF2B5EF4-FFF2-40B4-BE49-F238E27FC236}">
                <a16:creationId xmlns:a16="http://schemas.microsoft.com/office/drawing/2014/main" id="{9201E693-720F-4093-AE3B-FB8CEC1AAD93}"/>
              </a:ext>
            </a:extLst>
          </p:cNvPr>
          <p:cNvSpPr/>
          <p:nvPr/>
        </p:nvSpPr>
        <p:spPr>
          <a:xfrm>
            <a:off x="1548727" y="5367030"/>
            <a:ext cx="3474720" cy="64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11" name="Rectangle 10">
            <a:extLst>
              <a:ext uri="{FF2B5EF4-FFF2-40B4-BE49-F238E27FC236}">
                <a16:creationId xmlns:a16="http://schemas.microsoft.com/office/drawing/2014/main" id="{A55CA648-8046-49E7-9A4C-81CE34A1973E}"/>
              </a:ext>
            </a:extLst>
          </p:cNvPr>
          <p:cNvSpPr/>
          <p:nvPr/>
        </p:nvSpPr>
        <p:spPr>
          <a:xfrm>
            <a:off x="1515447" y="5367030"/>
            <a:ext cx="2743200" cy="64008"/>
          </a:xfrm>
          <a:prstGeom prst="rect">
            <a:avLst/>
          </a:prstGeom>
          <a:solidFill>
            <a:schemeClr val="accent5">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12" name="TextBox 11">
            <a:extLst>
              <a:ext uri="{FF2B5EF4-FFF2-40B4-BE49-F238E27FC236}">
                <a16:creationId xmlns:a16="http://schemas.microsoft.com/office/drawing/2014/main" id="{DEBA6FCC-2C05-4D9D-9488-FF5A3F664C0F}"/>
              </a:ext>
            </a:extLst>
          </p:cNvPr>
          <p:cNvSpPr txBox="1"/>
          <p:nvPr/>
        </p:nvSpPr>
        <p:spPr>
          <a:xfrm flipH="1">
            <a:off x="5214785" y="5257250"/>
            <a:ext cx="529879" cy="246063"/>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id-ID" sz="1200" dirty="0">
                <a:solidFill>
                  <a:schemeClr val="accent6"/>
                </a:solidFill>
                <a:ea typeface="Lato Medium" panose="020F0502020204030203" pitchFamily="34" charset="0"/>
                <a:cs typeface="Lato Medium" panose="020F0502020204030203" pitchFamily="34" charset="0"/>
              </a:rPr>
              <a:t>80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13" name="TextBox 12">
            <a:extLst>
              <a:ext uri="{FF2B5EF4-FFF2-40B4-BE49-F238E27FC236}">
                <a16:creationId xmlns:a16="http://schemas.microsoft.com/office/drawing/2014/main" id="{E4756E9A-2CB1-46D7-BA50-5327CA68BCCE}"/>
              </a:ext>
            </a:extLst>
          </p:cNvPr>
          <p:cNvSpPr txBox="1"/>
          <p:nvPr/>
        </p:nvSpPr>
        <p:spPr>
          <a:xfrm flipH="1">
            <a:off x="1517014" y="5009994"/>
            <a:ext cx="1922463" cy="226857"/>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Skill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14" name="TextBox 13">
            <a:extLst>
              <a:ext uri="{FF2B5EF4-FFF2-40B4-BE49-F238E27FC236}">
                <a16:creationId xmlns:a16="http://schemas.microsoft.com/office/drawing/2014/main" id="{EF7B7473-216F-4937-AC2C-502B179765C7}"/>
              </a:ext>
            </a:extLst>
          </p:cNvPr>
          <p:cNvSpPr txBox="1"/>
          <p:nvPr/>
        </p:nvSpPr>
        <p:spPr>
          <a:xfrm>
            <a:off x="1409701" y="1354687"/>
            <a:ext cx="3943350" cy="954107"/>
          </a:xfrm>
          <a:prstGeom prst="rect">
            <a:avLst/>
          </a:prstGeom>
          <a:noFill/>
        </p:spPr>
        <p:txBody>
          <a:bodyPr wrap="square" rtlCol="0">
            <a:spAutoFit/>
          </a:bodyPr>
          <a:lstStyle/>
          <a:p>
            <a:r>
              <a:rPr lang="en-US" sz="2800" dirty="0">
                <a:latin typeface="+mj-lt"/>
              </a:rPr>
              <a:t>OUR MARKETING MANAGER HERE</a:t>
            </a:r>
            <a:endParaRPr lang="en-ID" sz="2800" dirty="0">
              <a:latin typeface="+mj-lt"/>
            </a:endParaRPr>
          </a:p>
        </p:txBody>
      </p:sp>
      <p:sp>
        <p:nvSpPr>
          <p:cNvPr id="15" name="TextBox 14">
            <a:extLst>
              <a:ext uri="{FF2B5EF4-FFF2-40B4-BE49-F238E27FC236}">
                <a16:creationId xmlns:a16="http://schemas.microsoft.com/office/drawing/2014/main" id="{43761B90-83F0-4438-ACCE-BA3D958A31A2}"/>
              </a:ext>
            </a:extLst>
          </p:cNvPr>
          <p:cNvSpPr txBox="1"/>
          <p:nvPr/>
        </p:nvSpPr>
        <p:spPr>
          <a:xfrm>
            <a:off x="1428750" y="2308794"/>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8" name="Picture Placeholder 17">
            <a:extLst>
              <a:ext uri="{FF2B5EF4-FFF2-40B4-BE49-F238E27FC236}">
                <a16:creationId xmlns:a16="http://schemas.microsoft.com/office/drawing/2014/main" id="{AAE2E14E-F28A-4C60-8ECA-E05146F41343}"/>
              </a:ext>
            </a:extLst>
          </p:cNvPr>
          <p:cNvSpPr>
            <a:spLocks noGrp="1"/>
          </p:cNvSpPr>
          <p:nvPr>
            <p:ph type="pic" sz="quarter" idx="10"/>
          </p:nvPr>
        </p:nvSpPr>
        <p:spPr/>
      </p:sp>
    </p:spTree>
    <p:extLst>
      <p:ext uri="{BB962C8B-B14F-4D97-AF65-F5344CB8AC3E}">
        <p14:creationId xmlns:p14="http://schemas.microsoft.com/office/powerpoint/2010/main" val="27020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DE9C8A-2FC8-44EB-A8DF-0396936B22C8}"/>
              </a:ext>
            </a:extLst>
          </p:cNvPr>
          <p:cNvSpPr/>
          <p:nvPr/>
        </p:nvSpPr>
        <p:spPr>
          <a:xfrm>
            <a:off x="6183769" y="3975176"/>
            <a:ext cx="4465180" cy="571951"/>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Aliquet nibh praesent </a:t>
            </a:r>
            <a:r>
              <a:rPr lang="en-US" sz="1100" dirty="0" err="1">
                <a:solidFill>
                  <a:schemeClr val="accent6"/>
                </a:solidFill>
                <a:ea typeface="Times New Roman" panose="02020603050405020304" pitchFamily="18" charset="0"/>
              </a:rPr>
              <a:t>lisa</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tristique magna sit amet. Risus pretium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micasa</a:t>
            </a:r>
            <a:r>
              <a:rPr lang="en-US" sz="1100" dirty="0">
                <a:solidFill>
                  <a:schemeClr val="accent6"/>
                </a:solidFill>
                <a:ea typeface="Times New Roman" panose="02020603050405020304" pitchFamily="18" charset="0"/>
              </a:rPr>
              <a:t> lo</a:t>
            </a:r>
            <a:r>
              <a:rPr lang="id-ID" sz="1100" dirty="0">
                <a:solidFill>
                  <a:schemeClr val="accent6"/>
                </a:solidFill>
                <a:ea typeface="Times New Roman" panose="02020603050405020304" pitchFamily="18" charset="0"/>
              </a:rPr>
              <a:t> quam vulputate dignissim.</a:t>
            </a:r>
            <a:r>
              <a:rPr lang="en-US" sz="1100" dirty="0">
                <a:solidFill>
                  <a:schemeClr val="accent6"/>
                </a:solidFill>
                <a:ea typeface="Times New Roman" panose="02020603050405020304" pitchFamily="18" charset="0"/>
              </a:rPr>
              <a:t> e</a:t>
            </a:r>
            <a:r>
              <a:rPr lang="id-ID" sz="1100" dirty="0">
                <a:solidFill>
                  <a:schemeClr val="accent6"/>
                </a:solidFill>
                <a:ea typeface="Times New Roman" panose="02020603050405020304" pitchFamily="18" charset="0"/>
              </a:rPr>
              <a:t>nim nec du</a:t>
            </a:r>
            <a:r>
              <a:rPr lang="en-US" sz="1100" dirty="0" err="1">
                <a:solidFill>
                  <a:schemeClr val="accent6"/>
                </a:solidFill>
                <a:ea typeface="Times New Roman" panose="02020603050405020304" pitchFamily="18" charset="0"/>
              </a:rPr>
              <a:t>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elit</a:t>
            </a:r>
            <a:r>
              <a:rPr lang="en-US"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ipli</a:t>
            </a:r>
            <a:r>
              <a:rPr lang="en-US" sz="1100" dirty="0">
                <a:solidFill>
                  <a:schemeClr val="accent6"/>
                </a:solidFill>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4" name="Rectangle 36">
            <a:extLst>
              <a:ext uri="{FF2B5EF4-FFF2-40B4-BE49-F238E27FC236}">
                <a16:creationId xmlns:a16="http://schemas.microsoft.com/office/drawing/2014/main" id="{7410CE16-9059-4696-8A7C-43E968747D89}"/>
              </a:ext>
            </a:extLst>
          </p:cNvPr>
          <p:cNvSpPr>
            <a:spLocks noChangeArrowheads="1"/>
          </p:cNvSpPr>
          <p:nvPr/>
        </p:nvSpPr>
        <p:spPr bwMode="auto">
          <a:xfrm>
            <a:off x="6183767" y="3314334"/>
            <a:ext cx="2018209" cy="42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pPr>
            <a:r>
              <a:rPr lang="en-US" altLang="en-US" sz="1600" b="1" dirty="0">
                <a:solidFill>
                  <a:schemeClr val="tx2"/>
                </a:solidFill>
                <a:latin typeface="+mn-lt"/>
              </a:rPr>
              <a:t>Georgia Dune</a:t>
            </a:r>
            <a:endParaRPr lang="id-ID" altLang="en-US" sz="1600" b="1" dirty="0">
              <a:solidFill>
                <a:schemeClr val="tx2"/>
              </a:solidFill>
              <a:latin typeface="+mn-lt"/>
            </a:endParaRPr>
          </a:p>
        </p:txBody>
      </p:sp>
      <p:sp>
        <p:nvSpPr>
          <p:cNvPr id="5" name="Rectangle 4">
            <a:extLst>
              <a:ext uri="{FF2B5EF4-FFF2-40B4-BE49-F238E27FC236}">
                <a16:creationId xmlns:a16="http://schemas.microsoft.com/office/drawing/2014/main" id="{BF4231A9-D495-4E3A-BA31-70773C799549}"/>
              </a:ext>
            </a:extLst>
          </p:cNvPr>
          <p:cNvSpPr/>
          <p:nvPr/>
        </p:nvSpPr>
        <p:spPr>
          <a:xfrm>
            <a:off x="6186942" y="3701373"/>
            <a:ext cx="2400300" cy="261610"/>
          </a:xfrm>
          <a:prstGeom prst="rect">
            <a:avLst/>
          </a:prstGeom>
          <a:noFill/>
        </p:spPr>
        <p:txBody>
          <a:bodyPr>
            <a:spAutoFit/>
          </a:bodyPr>
          <a:lstStyle/>
          <a:p>
            <a:pPr marL="0" marR="0" lvl="0" indent="0" rtl="0">
              <a:spcBef>
                <a:spcPts val="0"/>
              </a:spcBef>
              <a:spcAft>
                <a:spcPts val="0"/>
              </a:spcAft>
              <a:buNone/>
            </a:pPr>
            <a:r>
              <a:rPr lang="en-US" sz="1100" i="1" dirty="0">
                <a:solidFill>
                  <a:schemeClr val="accent6">
                    <a:lumMod val="60000"/>
                    <a:lumOff val="40000"/>
                  </a:schemeClr>
                </a:solidFill>
                <a:ea typeface="Roboto"/>
                <a:cs typeface="Roboto"/>
                <a:sym typeface="Roboto"/>
              </a:rPr>
              <a:t>The Best Designer</a:t>
            </a:r>
            <a:endParaRPr lang="en-US" sz="1100" dirty="0">
              <a:solidFill>
                <a:schemeClr val="accent6">
                  <a:lumMod val="60000"/>
                  <a:lumOff val="40000"/>
                </a:schemeClr>
              </a:solidFill>
            </a:endParaRPr>
          </a:p>
        </p:txBody>
      </p:sp>
      <p:sp>
        <p:nvSpPr>
          <p:cNvPr id="6" name="Rectangle 5">
            <a:extLst>
              <a:ext uri="{FF2B5EF4-FFF2-40B4-BE49-F238E27FC236}">
                <a16:creationId xmlns:a16="http://schemas.microsoft.com/office/drawing/2014/main" id="{3637A8F0-AD3C-41CB-8EB6-AA7D8A3AB343}"/>
              </a:ext>
            </a:extLst>
          </p:cNvPr>
          <p:cNvSpPr/>
          <p:nvPr/>
        </p:nvSpPr>
        <p:spPr>
          <a:xfrm>
            <a:off x="6277945" y="5041736"/>
            <a:ext cx="3474720" cy="64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7" name="Rectangle 6">
            <a:extLst>
              <a:ext uri="{FF2B5EF4-FFF2-40B4-BE49-F238E27FC236}">
                <a16:creationId xmlns:a16="http://schemas.microsoft.com/office/drawing/2014/main" id="{3098936A-2DEE-411D-8EFC-67C6B1E01A4D}"/>
              </a:ext>
            </a:extLst>
          </p:cNvPr>
          <p:cNvSpPr/>
          <p:nvPr/>
        </p:nvSpPr>
        <p:spPr>
          <a:xfrm>
            <a:off x="6277946" y="5041736"/>
            <a:ext cx="3154680" cy="64008"/>
          </a:xfrm>
          <a:prstGeom prst="rect">
            <a:avLst/>
          </a:prstGeom>
          <a:solidFill>
            <a:schemeClr val="accent5">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8" name="TextBox 7">
            <a:extLst>
              <a:ext uri="{FF2B5EF4-FFF2-40B4-BE49-F238E27FC236}">
                <a16:creationId xmlns:a16="http://schemas.microsoft.com/office/drawing/2014/main" id="{489FD170-1A59-4608-A391-3B052CEE2E0A}"/>
              </a:ext>
            </a:extLst>
          </p:cNvPr>
          <p:cNvSpPr txBox="1"/>
          <p:nvPr/>
        </p:nvSpPr>
        <p:spPr>
          <a:xfrm flipH="1">
            <a:off x="9972368" y="4918032"/>
            <a:ext cx="529880" cy="246063"/>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en-ID" sz="1200" dirty="0">
                <a:solidFill>
                  <a:schemeClr val="accent6"/>
                </a:solidFill>
                <a:ea typeface="Lato Medium" panose="020F0502020204030203" pitchFamily="34" charset="0"/>
                <a:cs typeface="Lato Medium" panose="020F0502020204030203" pitchFamily="34" charset="0"/>
              </a:rPr>
              <a:t>90%</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9" name="TextBox 8">
            <a:extLst>
              <a:ext uri="{FF2B5EF4-FFF2-40B4-BE49-F238E27FC236}">
                <a16:creationId xmlns:a16="http://schemas.microsoft.com/office/drawing/2014/main" id="{D4B921D5-D935-41D6-9386-D8B3F7F65044}"/>
              </a:ext>
            </a:extLst>
          </p:cNvPr>
          <p:cNvSpPr txBox="1"/>
          <p:nvPr/>
        </p:nvSpPr>
        <p:spPr>
          <a:xfrm flipH="1">
            <a:off x="6283282" y="4691051"/>
            <a:ext cx="1922463" cy="226857"/>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Skill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10" name="Rectangle 9">
            <a:extLst>
              <a:ext uri="{FF2B5EF4-FFF2-40B4-BE49-F238E27FC236}">
                <a16:creationId xmlns:a16="http://schemas.microsoft.com/office/drawing/2014/main" id="{661EA532-2ED9-41C2-84AB-E945FE19CAF8}"/>
              </a:ext>
            </a:extLst>
          </p:cNvPr>
          <p:cNvSpPr/>
          <p:nvPr/>
        </p:nvSpPr>
        <p:spPr>
          <a:xfrm>
            <a:off x="6311226" y="5671830"/>
            <a:ext cx="3474720" cy="64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11" name="Rectangle 10">
            <a:extLst>
              <a:ext uri="{FF2B5EF4-FFF2-40B4-BE49-F238E27FC236}">
                <a16:creationId xmlns:a16="http://schemas.microsoft.com/office/drawing/2014/main" id="{7A391FCE-9625-47A6-83FB-2C3D54BF6872}"/>
              </a:ext>
            </a:extLst>
          </p:cNvPr>
          <p:cNvSpPr/>
          <p:nvPr/>
        </p:nvSpPr>
        <p:spPr>
          <a:xfrm>
            <a:off x="6277946" y="5671830"/>
            <a:ext cx="2743200" cy="64008"/>
          </a:xfrm>
          <a:prstGeom prst="rect">
            <a:avLst/>
          </a:prstGeom>
          <a:solidFill>
            <a:schemeClr val="accent5">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12" name="TextBox 11">
            <a:extLst>
              <a:ext uri="{FF2B5EF4-FFF2-40B4-BE49-F238E27FC236}">
                <a16:creationId xmlns:a16="http://schemas.microsoft.com/office/drawing/2014/main" id="{9F56B8D3-9BFF-46FE-8E81-3FC83EEE79B0}"/>
              </a:ext>
            </a:extLst>
          </p:cNvPr>
          <p:cNvSpPr txBox="1"/>
          <p:nvPr/>
        </p:nvSpPr>
        <p:spPr>
          <a:xfrm flipH="1">
            <a:off x="9977284" y="5562050"/>
            <a:ext cx="529879" cy="246063"/>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id-ID" sz="1200" dirty="0">
                <a:solidFill>
                  <a:schemeClr val="accent6"/>
                </a:solidFill>
                <a:ea typeface="Lato Medium" panose="020F0502020204030203" pitchFamily="34" charset="0"/>
                <a:cs typeface="Lato Medium" panose="020F0502020204030203" pitchFamily="34" charset="0"/>
              </a:rPr>
              <a:t>80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13" name="TextBox 12">
            <a:extLst>
              <a:ext uri="{FF2B5EF4-FFF2-40B4-BE49-F238E27FC236}">
                <a16:creationId xmlns:a16="http://schemas.microsoft.com/office/drawing/2014/main" id="{52033887-5944-4D56-B68A-1FF801DA8232}"/>
              </a:ext>
            </a:extLst>
          </p:cNvPr>
          <p:cNvSpPr txBox="1"/>
          <p:nvPr/>
        </p:nvSpPr>
        <p:spPr>
          <a:xfrm flipH="1">
            <a:off x="6279513" y="5314794"/>
            <a:ext cx="1922463" cy="226857"/>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Skill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14" name="TextBox 13">
            <a:extLst>
              <a:ext uri="{FF2B5EF4-FFF2-40B4-BE49-F238E27FC236}">
                <a16:creationId xmlns:a16="http://schemas.microsoft.com/office/drawing/2014/main" id="{AEEF1E03-9784-4AE9-9600-42CB286C3203}"/>
              </a:ext>
            </a:extLst>
          </p:cNvPr>
          <p:cNvSpPr txBox="1"/>
          <p:nvPr/>
        </p:nvSpPr>
        <p:spPr>
          <a:xfrm>
            <a:off x="6172200" y="1659487"/>
            <a:ext cx="3943350" cy="954107"/>
          </a:xfrm>
          <a:prstGeom prst="rect">
            <a:avLst/>
          </a:prstGeom>
          <a:noFill/>
        </p:spPr>
        <p:txBody>
          <a:bodyPr wrap="square" rtlCol="0">
            <a:spAutoFit/>
          </a:bodyPr>
          <a:lstStyle/>
          <a:p>
            <a:r>
              <a:rPr lang="en-US" sz="2800" dirty="0">
                <a:latin typeface="+mj-lt"/>
              </a:rPr>
              <a:t>MEET OUR BEST DEIGNER HERE</a:t>
            </a:r>
            <a:endParaRPr lang="en-ID" sz="2800" dirty="0">
              <a:latin typeface="+mj-lt"/>
            </a:endParaRPr>
          </a:p>
        </p:txBody>
      </p:sp>
      <p:sp>
        <p:nvSpPr>
          <p:cNvPr id="15" name="TextBox 14">
            <a:extLst>
              <a:ext uri="{FF2B5EF4-FFF2-40B4-BE49-F238E27FC236}">
                <a16:creationId xmlns:a16="http://schemas.microsoft.com/office/drawing/2014/main" id="{07C6EE68-5400-4731-B6DD-BB3140971E29}"/>
              </a:ext>
            </a:extLst>
          </p:cNvPr>
          <p:cNvSpPr txBox="1"/>
          <p:nvPr/>
        </p:nvSpPr>
        <p:spPr>
          <a:xfrm>
            <a:off x="6191249" y="2613594"/>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8" name="Picture Placeholder 17">
            <a:extLst>
              <a:ext uri="{FF2B5EF4-FFF2-40B4-BE49-F238E27FC236}">
                <a16:creationId xmlns:a16="http://schemas.microsoft.com/office/drawing/2014/main" id="{562385E9-2502-4CC2-A47E-81475B3A6FD3}"/>
              </a:ext>
            </a:extLst>
          </p:cNvPr>
          <p:cNvSpPr>
            <a:spLocks noGrp="1"/>
          </p:cNvSpPr>
          <p:nvPr>
            <p:ph type="pic" sz="quarter" idx="10"/>
          </p:nvPr>
        </p:nvSpPr>
        <p:spPr/>
      </p:sp>
    </p:spTree>
    <p:extLst>
      <p:ext uri="{BB962C8B-B14F-4D97-AF65-F5344CB8AC3E}">
        <p14:creationId xmlns:p14="http://schemas.microsoft.com/office/powerpoint/2010/main" val="1536973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FDBECA-4EE3-4475-BFEB-06E3C6643894}"/>
              </a:ext>
            </a:extLst>
          </p:cNvPr>
          <p:cNvSpPr/>
          <p:nvPr/>
        </p:nvSpPr>
        <p:spPr>
          <a:xfrm>
            <a:off x="1421270" y="3670376"/>
            <a:ext cx="4465180" cy="571951"/>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Aliquet nibh praesent </a:t>
            </a:r>
            <a:r>
              <a:rPr lang="en-US" sz="1100" dirty="0" err="1">
                <a:solidFill>
                  <a:schemeClr val="accent6"/>
                </a:solidFill>
                <a:ea typeface="Times New Roman" panose="02020603050405020304" pitchFamily="18" charset="0"/>
              </a:rPr>
              <a:t>lisa</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tristique magna sit amet. Risus pretium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micasa</a:t>
            </a:r>
            <a:r>
              <a:rPr lang="en-US" sz="1100" dirty="0">
                <a:solidFill>
                  <a:schemeClr val="accent6"/>
                </a:solidFill>
                <a:ea typeface="Times New Roman" panose="02020603050405020304" pitchFamily="18" charset="0"/>
              </a:rPr>
              <a:t> lo</a:t>
            </a:r>
            <a:r>
              <a:rPr lang="id-ID" sz="1100" dirty="0">
                <a:solidFill>
                  <a:schemeClr val="accent6"/>
                </a:solidFill>
                <a:ea typeface="Times New Roman" panose="02020603050405020304" pitchFamily="18" charset="0"/>
              </a:rPr>
              <a:t> quam vulputate dignissim.</a:t>
            </a:r>
            <a:r>
              <a:rPr lang="en-US" sz="1100" dirty="0">
                <a:solidFill>
                  <a:schemeClr val="accent6"/>
                </a:solidFill>
                <a:ea typeface="Times New Roman" panose="02020603050405020304" pitchFamily="18" charset="0"/>
              </a:rPr>
              <a:t> e</a:t>
            </a:r>
            <a:r>
              <a:rPr lang="id-ID" sz="1100" dirty="0">
                <a:solidFill>
                  <a:schemeClr val="accent6"/>
                </a:solidFill>
                <a:ea typeface="Times New Roman" panose="02020603050405020304" pitchFamily="18" charset="0"/>
              </a:rPr>
              <a:t>nim nec du</a:t>
            </a:r>
            <a:r>
              <a:rPr lang="en-US" sz="1100" dirty="0" err="1">
                <a:solidFill>
                  <a:schemeClr val="accent6"/>
                </a:solidFill>
                <a:ea typeface="Times New Roman" panose="02020603050405020304" pitchFamily="18" charset="0"/>
              </a:rPr>
              <a:t>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elit</a:t>
            </a:r>
            <a:r>
              <a:rPr lang="en-US"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ipli</a:t>
            </a:r>
            <a:r>
              <a:rPr lang="en-US" sz="1100" dirty="0">
                <a:solidFill>
                  <a:schemeClr val="accent6"/>
                </a:solidFill>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4" name="Rectangle 36">
            <a:extLst>
              <a:ext uri="{FF2B5EF4-FFF2-40B4-BE49-F238E27FC236}">
                <a16:creationId xmlns:a16="http://schemas.microsoft.com/office/drawing/2014/main" id="{A30F9EBB-7777-41FD-9798-165165DD1382}"/>
              </a:ext>
            </a:extLst>
          </p:cNvPr>
          <p:cNvSpPr>
            <a:spLocks noChangeArrowheads="1"/>
          </p:cNvSpPr>
          <p:nvPr/>
        </p:nvSpPr>
        <p:spPr bwMode="auto">
          <a:xfrm>
            <a:off x="1421268" y="3009534"/>
            <a:ext cx="2018209" cy="42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pPr>
            <a:r>
              <a:rPr lang="en-US" altLang="en-US" sz="1600" b="1" dirty="0">
                <a:solidFill>
                  <a:schemeClr val="tx2"/>
                </a:solidFill>
                <a:latin typeface="+mn-lt"/>
              </a:rPr>
              <a:t>Pixel Dune</a:t>
            </a:r>
            <a:endParaRPr lang="id-ID" altLang="en-US" sz="1600" b="1" dirty="0">
              <a:solidFill>
                <a:schemeClr val="tx2"/>
              </a:solidFill>
              <a:latin typeface="+mn-lt"/>
            </a:endParaRPr>
          </a:p>
        </p:txBody>
      </p:sp>
      <p:sp>
        <p:nvSpPr>
          <p:cNvPr id="5" name="Rectangle 4">
            <a:extLst>
              <a:ext uri="{FF2B5EF4-FFF2-40B4-BE49-F238E27FC236}">
                <a16:creationId xmlns:a16="http://schemas.microsoft.com/office/drawing/2014/main" id="{1D0DA744-E58E-4DCA-A06A-8E11A26FD04F}"/>
              </a:ext>
            </a:extLst>
          </p:cNvPr>
          <p:cNvSpPr/>
          <p:nvPr/>
        </p:nvSpPr>
        <p:spPr>
          <a:xfrm>
            <a:off x="1424443" y="3396573"/>
            <a:ext cx="2400300" cy="261610"/>
          </a:xfrm>
          <a:prstGeom prst="rect">
            <a:avLst/>
          </a:prstGeom>
          <a:noFill/>
        </p:spPr>
        <p:txBody>
          <a:bodyPr>
            <a:spAutoFit/>
          </a:bodyPr>
          <a:lstStyle/>
          <a:p>
            <a:pPr marL="0" marR="0" lvl="0" indent="0" rtl="0">
              <a:spcBef>
                <a:spcPts val="0"/>
              </a:spcBef>
              <a:spcAft>
                <a:spcPts val="0"/>
              </a:spcAft>
              <a:buNone/>
            </a:pPr>
            <a:r>
              <a:rPr lang="en-US" sz="1100" i="1" dirty="0">
                <a:solidFill>
                  <a:schemeClr val="accent6">
                    <a:lumMod val="60000"/>
                    <a:lumOff val="40000"/>
                  </a:schemeClr>
                </a:solidFill>
                <a:ea typeface="Roboto"/>
                <a:cs typeface="Roboto"/>
                <a:sym typeface="Roboto"/>
              </a:rPr>
              <a:t>CEO And Founder</a:t>
            </a:r>
            <a:endParaRPr lang="en-US" sz="1100" dirty="0">
              <a:solidFill>
                <a:schemeClr val="accent6">
                  <a:lumMod val="60000"/>
                  <a:lumOff val="40000"/>
                </a:schemeClr>
              </a:solidFill>
            </a:endParaRPr>
          </a:p>
        </p:txBody>
      </p:sp>
      <p:sp>
        <p:nvSpPr>
          <p:cNvPr id="6" name="Rectangle 5">
            <a:extLst>
              <a:ext uri="{FF2B5EF4-FFF2-40B4-BE49-F238E27FC236}">
                <a16:creationId xmlns:a16="http://schemas.microsoft.com/office/drawing/2014/main" id="{D09E9FB0-DCAD-4FE3-B85F-096383BB5444}"/>
              </a:ext>
            </a:extLst>
          </p:cNvPr>
          <p:cNvSpPr/>
          <p:nvPr/>
        </p:nvSpPr>
        <p:spPr>
          <a:xfrm>
            <a:off x="1515446" y="4736936"/>
            <a:ext cx="3474720" cy="64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7" name="Rectangle 6">
            <a:extLst>
              <a:ext uri="{FF2B5EF4-FFF2-40B4-BE49-F238E27FC236}">
                <a16:creationId xmlns:a16="http://schemas.microsoft.com/office/drawing/2014/main" id="{8F34B822-EB90-4A2B-9878-F240650383F8}"/>
              </a:ext>
            </a:extLst>
          </p:cNvPr>
          <p:cNvSpPr/>
          <p:nvPr/>
        </p:nvSpPr>
        <p:spPr>
          <a:xfrm>
            <a:off x="1515447" y="4736936"/>
            <a:ext cx="3154680" cy="64008"/>
          </a:xfrm>
          <a:prstGeom prst="rect">
            <a:avLst/>
          </a:prstGeom>
          <a:solidFill>
            <a:schemeClr val="accent5">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8" name="TextBox 7">
            <a:extLst>
              <a:ext uri="{FF2B5EF4-FFF2-40B4-BE49-F238E27FC236}">
                <a16:creationId xmlns:a16="http://schemas.microsoft.com/office/drawing/2014/main" id="{938AC58A-AE83-4B17-9024-DFF8B3383441}"/>
              </a:ext>
            </a:extLst>
          </p:cNvPr>
          <p:cNvSpPr txBox="1"/>
          <p:nvPr/>
        </p:nvSpPr>
        <p:spPr>
          <a:xfrm flipH="1">
            <a:off x="5209869" y="4613232"/>
            <a:ext cx="529880" cy="246063"/>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en-ID" sz="1200" dirty="0">
                <a:solidFill>
                  <a:schemeClr val="accent6"/>
                </a:solidFill>
                <a:ea typeface="Lato Medium" panose="020F0502020204030203" pitchFamily="34" charset="0"/>
                <a:cs typeface="Lato Medium" panose="020F0502020204030203" pitchFamily="34" charset="0"/>
              </a:rPr>
              <a:t>90%</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9" name="TextBox 8">
            <a:extLst>
              <a:ext uri="{FF2B5EF4-FFF2-40B4-BE49-F238E27FC236}">
                <a16:creationId xmlns:a16="http://schemas.microsoft.com/office/drawing/2014/main" id="{06F51066-5C43-4E77-960C-F61BA717884F}"/>
              </a:ext>
            </a:extLst>
          </p:cNvPr>
          <p:cNvSpPr txBox="1"/>
          <p:nvPr/>
        </p:nvSpPr>
        <p:spPr>
          <a:xfrm flipH="1">
            <a:off x="1520783" y="4386251"/>
            <a:ext cx="1922463" cy="226857"/>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Skill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10" name="Rectangle 9">
            <a:extLst>
              <a:ext uri="{FF2B5EF4-FFF2-40B4-BE49-F238E27FC236}">
                <a16:creationId xmlns:a16="http://schemas.microsoft.com/office/drawing/2014/main" id="{C223AC86-79FF-4F92-AB18-7B4611204CD8}"/>
              </a:ext>
            </a:extLst>
          </p:cNvPr>
          <p:cNvSpPr/>
          <p:nvPr/>
        </p:nvSpPr>
        <p:spPr>
          <a:xfrm>
            <a:off x="1548727" y="5367030"/>
            <a:ext cx="3474720" cy="64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11" name="Rectangle 10">
            <a:extLst>
              <a:ext uri="{FF2B5EF4-FFF2-40B4-BE49-F238E27FC236}">
                <a16:creationId xmlns:a16="http://schemas.microsoft.com/office/drawing/2014/main" id="{901B1BD3-0663-4E51-8973-2CC824A2920A}"/>
              </a:ext>
            </a:extLst>
          </p:cNvPr>
          <p:cNvSpPr/>
          <p:nvPr/>
        </p:nvSpPr>
        <p:spPr>
          <a:xfrm>
            <a:off x="1515447" y="5367030"/>
            <a:ext cx="2743200" cy="64008"/>
          </a:xfrm>
          <a:prstGeom prst="rect">
            <a:avLst/>
          </a:prstGeom>
          <a:solidFill>
            <a:schemeClr val="accent5">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12" name="TextBox 11">
            <a:extLst>
              <a:ext uri="{FF2B5EF4-FFF2-40B4-BE49-F238E27FC236}">
                <a16:creationId xmlns:a16="http://schemas.microsoft.com/office/drawing/2014/main" id="{B389FDA6-862A-4C28-8C40-797ED3F76679}"/>
              </a:ext>
            </a:extLst>
          </p:cNvPr>
          <p:cNvSpPr txBox="1"/>
          <p:nvPr/>
        </p:nvSpPr>
        <p:spPr>
          <a:xfrm flipH="1">
            <a:off x="5214785" y="5257250"/>
            <a:ext cx="529879" cy="246063"/>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id-ID" sz="1200" dirty="0">
                <a:solidFill>
                  <a:schemeClr val="accent6"/>
                </a:solidFill>
                <a:ea typeface="Lato Medium" panose="020F0502020204030203" pitchFamily="34" charset="0"/>
                <a:cs typeface="Lato Medium" panose="020F0502020204030203" pitchFamily="34" charset="0"/>
              </a:rPr>
              <a:t>80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13" name="TextBox 12">
            <a:extLst>
              <a:ext uri="{FF2B5EF4-FFF2-40B4-BE49-F238E27FC236}">
                <a16:creationId xmlns:a16="http://schemas.microsoft.com/office/drawing/2014/main" id="{9E2D66BB-A030-416E-A436-AD40193F6287}"/>
              </a:ext>
            </a:extLst>
          </p:cNvPr>
          <p:cNvSpPr txBox="1"/>
          <p:nvPr/>
        </p:nvSpPr>
        <p:spPr>
          <a:xfrm flipH="1">
            <a:off x="1517014" y="5009994"/>
            <a:ext cx="1922463" cy="226857"/>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Skill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14" name="TextBox 13">
            <a:extLst>
              <a:ext uri="{FF2B5EF4-FFF2-40B4-BE49-F238E27FC236}">
                <a16:creationId xmlns:a16="http://schemas.microsoft.com/office/drawing/2014/main" id="{FDF196FB-646D-439F-A570-C1501DF2379B}"/>
              </a:ext>
            </a:extLst>
          </p:cNvPr>
          <p:cNvSpPr txBox="1"/>
          <p:nvPr/>
        </p:nvSpPr>
        <p:spPr>
          <a:xfrm>
            <a:off x="1409701" y="1354687"/>
            <a:ext cx="3943350" cy="954107"/>
          </a:xfrm>
          <a:prstGeom prst="rect">
            <a:avLst/>
          </a:prstGeom>
          <a:noFill/>
        </p:spPr>
        <p:txBody>
          <a:bodyPr wrap="square" rtlCol="0">
            <a:spAutoFit/>
          </a:bodyPr>
          <a:lstStyle/>
          <a:p>
            <a:r>
              <a:rPr lang="en-US" sz="2800" dirty="0">
                <a:latin typeface="+mj-lt"/>
              </a:rPr>
              <a:t>MEET OUR CEO AND FOUNDER</a:t>
            </a:r>
            <a:endParaRPr lang="en-ID" sz="2800" dirty="0">
              <a:latin typeface="+mj-lt"/>
            </a:endParaRPr>
          </a:p>
        </p:txBody>
      </p:sp>
      <p:sp>
        <p:nvSpPr>
          <p:cNvPr id="15" name="TextBox 14">
            <a:extLst>
              <a:ext uri="{FF2B5EF4-FFF2-40B4-BE49-F238E27FC236}">
                <a16:creationId xmlns:a16="http://schemas.microsoft.com/office/drawing/2014/main" id="{A7BF8FAC-B926-4B03-A469-CC4F7F7609EF}"/>
              </a:ext>
            </a:extLst>
          </p:cNvPr>
          <p:cNvSpPr txBox="1"/>
          <p:nvPr/>
        </p:nvSpPr>
        <p:spPr>
          <a:xfrm>
            <a:off x="1428750" y="2308794"/>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20" name="Picture Placeholder 19">
            <a:extLst>
              <a:ext uri="{FF2B5EF4-FFF2-40B4-BE49-F238E27FC236}">
                <a16:creationId xmlns:a16="http://schemas.microsoft.com/office/drawing/2014/main" id="{069D7FCF-026E-4AAC-888E-657861220655}"/>
              </a:ext>
            </a:extLst>
          </p:cNvPr>
          <p:cNvSpPr>
            <a:spLocks noGrp="1"/>
          </p:cNvSpPr>
          <p:nvPr>
            <p:ph type="pic" sz="quarter" idx="10"/>
          </p:nvPr>
        </p:nvSpPr>
        <p:spPr/>
      </p:sp>
    </p:spTree>
    <p:extLst>
      <p:ext uri="{BB962C8B-B14F-4D97-AF65-F5344CB8AC3E}">
        <p14:creationId xmlns:p14="http://schemas.microsoft.com/office/powerpoint/2010/main" val="4035652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FBC7EC4-0501-492E-95DC-66A66F868012}"/>
              </a:ext>
            </a:extLst>
          </p:cNvPr>
          <p:cNvSpPr txBox="1"/>
          <p:nvPr/>
        </p:nvSpPr>
        <p:spPr>
          <a:xfrm>
            <a:off x="3348813" y="2748375"/>
            <a:ext cx="2242781" cy="338554"/>
          </a:xfrm>
          <a:prstGeom prst="rect">
            <a:avLst/>
          </a:prstGeom>
          <a:noFill/>
        </p:spPr>
        <p:txBody>
          <a:bodyPr wrap="square" rtlCol="0">
            <a:spAutoFit/>
          </a:bodyPr>
          <a:lstStyle/>
          <a:p>
            <a:r>
              <a:rPr lang="en-US" sz="1600" b="1" dirty="0">
                <a:solidFill>
                  <a:schemeClr val="tx2"/>
                </a:solidFill>
                <a:ea typeface="Montserrat" charset="0"/>
                <a:cs typeface="Montserrat" charset="0"/>
              </a:rPr>
              <a:t>01. </a:t>
            </a:r>
            <a:r>
              <a:rPr lang="en-US" sz="1600" b="1" dirty="0">
                <a:solidFill>
                  <a:schemeClr val="tx2"/>
                </a:solidFill>
                <a:latin typeface="+mn-lt"/>
                <a:ea typeface="Montserrat" charset="0"/>
                <a:cs typeface="Montserrat" charset="0"/>
              </a:rPr>
              <a:t>Services Here</a:t>
            </a:r>
          </a:p>
        </p:txBody>
      </p:sp>
      <p:sp>
        <p:nvSpPr>
          <p:cNvPr id="9" name="TextBox 8">
            <a:extLst>
              <a:ext uri="{FF2B5EF4-FFF2-40B4-BE49-F238E27FC236}">
                <a16:creationId xmlns:a16="http://schemas.microsoft.com/office/drawing/2014/main" id="{8ABB5273-37E7-4BDC-ACB6-9A540B0319B5}"/>
              </a:ext>
            </a:extLst>
          </p:cNvPr>
          <p:cNvSpPr txBox="1"/>
          <p:nvPr/>
        </p:nvSpPr>
        <p:spPr>
          <a:xfrm>
            <a:off x="3348813" y="3040663"/>
            <a:ext cx="2242781" cy="230832"/>
          </a:xfrm>
          <a:prstGeom prst="rect">
            <a:avLst/>
          </a:prstGeom>
          <a:noFill/>
        </p:spPr>
        <p:txBody>
          <a:bodyPr wrap="square" rtlCol="0">
            <a:spAutoFit/>
          </a:bodyPr>
          <a:lstStyle/>
          <a:p>
            <a:r>
              <a:rPr lang="en-ID" sz="900" i="1" dirty="0">
                <a:solidFill>
                  <a:schemeClr val="tx1">
                    <a:lumMod val="50000"/>
                    <a:lumOff val="50000"/>
                  </a:schemeClr>
                </a:solidFill>
              </a:rPr>
              <a:t>The Detail Of Services Here</a:t>
            </a:r>
            <a:endParaRPr lang="en-US" sz="900" i="1" spc="30" dirty="0">
              <a:solidFill>
                <a:schemeClr val="tx1">
                  <a:lumMod val="50000"/>
                  <a:lumOff val="50000"/>
                </a:schemeClr>
              </a:solidFill>
              <a:ea typeface="Montserrat" charset="0"/>
              <a:cs typeface="Montserrat" charset="0"/>
            </a:endParaRPr>
          </a:p>
        </p:txBody>
      </p:sp>
      <p:sp>
        <p:nvSpPr>
          <p:cNvPr id="10" name="Rectangle 9">
            <a:extLst>
              <a:ext uri="{FF2B5EF4-FFF2-40B4-BE49-F238E27FC236}">
                <a16:creationId xmlns:a16="http://schemas.microsoft.com/office/drawing/2014/main" id="{58B843FD-531A-458A-8C8F-30B0B6FDB1D4}"/>
              </a:ext>
            </a:extLst>
          </p:cNvPr>
          <p:cNvSpPr/>
          <p:nvPr/>
        </p:nvSpPr>
        <p:spPr>
          <a:xfrm>
            <a:off x="3348812" y="3234033"/>
            <a:ext cx="2242781" cy="571054"/>
          </a:xfrm>
          <a:prstGeom prst="rect">
            <a:avLst/>
          </a:prstGeom>
        </p:spPr>
        <p:txBody>
          <a:bodyPr wrap="square">
            <a:spAutoFit/>
          </a:bodyPr>
          <a:lstStyle/>
          <a:p>
            <a:pPr>
              <a:lnSpc>
                <a:spcPct val="150000"/>
              </a:lnSpc>
            </a:pPr>
            <a:r>
              <a:rPr lang="en-US" sz="1100" dirty="0">
                <a:solidFill>
                  <a:schemeClr val="accent6"/>
                </a:solidFill>
              </a:rPr>
              <a:t>Lorem ipsum dolor </a:t>
            </a:r>
            <a:r>
              <a:rPr lang="en-US" sz="1100" dirty="0" err="1">
                <a:solidFill>
                  <a:schemeClr val="accent6"/>
                </a:solidFill>
              </a:rPr>
              <a:t>misit</a:t>
            </a:r>
            <a:r>
              <a:rPr lang="en-US" sz="1100" dirty="0">
                <a:solidFill>
                  <a:schemeClr val="accent6"/>
                </a:solidFill>
              </a:rPr>
              <a:t> </a:t>
            </a:r>
            <a:r>
              <a:rPr lang="en-US" sz="1100" dirty="0" err="1">
                <a:solidFill>
                  <a:schemeClr val="accent6"/>
                </a:solidFill>
              </a:rPr>
              <a:t>amet</a:t>
            </a:r>
            <a:r>
              <a:rPr lang="en-US" sz="1100" dirty="0">
                <a:solidFill>
                  <a:schemeClr val="accent6"/>
                </a:solidFill>
              </a:rPr>
              <a:t>, </a:t>
            </a:r>
            <a:r>
              <a:rPr lang="en-US" sz="1100" dirty="0" err="1">
                <a:solidFill>
                  <a:schemeClr val="accent6"/>
                </a:solidFill>
              </a:rPr>
              <a:t>consectetur</a:t>
            </a:r>
            <a:r>
              <a:rPr lang="en-US" sz="1100" dirty="0">
                <a:solidFill>
                  <a:schemeClr val="accent6"/>
                </a:solidFill>
              </a:rPr>
              <a:t> </a:t>
            </a:r>
            <a:r>
              <a:rPr lang="en-US" sz="1100" dirty="0" err="1">
                <a:solidFill>
                  <a:schemeClr val="accent6"/>
                </a:solidFill>
              </a:rPr>
              <a:t>adipiscing</a:t>
            </a:r>
            <a:r>
              <a:rPr lang="en-US" sz="1100" dirty="0">
                <a:solidFill>
                  <a:schemeClr val="accent6"/>
                </a:solidFill>
              </a:rPr>
              <a:t> it.</a:t>
            </a:r>
          </a:p>
        </p:txBody>
      </p:sp>
      <p:sp>
        <p:nvSpPr>
          <p:cNvPr id="14" name="TextBox 13">
            <a:extLst>
              <a:ext uri="{FF2B5EF4-FFF2-40B4-BE49-F238E27FC236}">
                <a16:creationId xmlns:a16="http://schemas.microsoft.com/office/drawing/2014/main" id="{02BCFA6B-4AA9-4F19-88CD-EB3E8A1774A8}"/>
              </a:ext>
            </a:extLst>
          </p:cNvPr>
          <p:cNvSpPr txBox="1"/>
          <p:nvPr/>
        </p:nvSpPr>
        <p:spPr>
          <a:xfrm>
            <a:off x="8809813" y="2748375"/>
            <a:ext cx="2242781" cy="338554"/>
          </a:xfrm>
          <a:prstGeom prst="rect">
            <a:avLst/>
          </a:prstGeom>
          <a:noFill/>
        </p:spPr>
        <p:txBody>
          <a:bodyPr wrap="square" rtlCol="0">
            <a:spAutoFit/>
          </a:bodyPr>
          <a:lstStyle/>
          <a:p>
            <a:r>
              <a:rPr lang="en-US" sz="1600" b="1" spc="30" dirty="0">
                <a:solidFill>
                  <a:schemeClr val="accent5"/>
                </a:solidFill>
                <a:latin typeface="+mn-lt"/>
                <a:ea typeface="Montserrat" charset="0"/>
                <a:cs typeface="Montserrat" charset="0"/>
              </a:rPr>
              <a:t>02. Services Here</a:t>
            </a:r>
          </a:p>
        </p:txBody>
      </p:sp>
      <p:sp>
        <p:nvSpPr>
          <p:cNvPr id="15" name="TextBox 14">
            <a:extLst>
              <a:ext uri="{FF2B5EF4-FFF2-40B4-BE49-F238E27FC236}">
                <a16:creationId xmlns:a16="http://schemas.microsoft.com/office/drawing/2014/main" id="{87ED57B8-C6BD-410A-B34F-692BD221B4EF}"/>
              </a:ext>
            </a:extLst>
          </p:cNvPr>
          <p:cNvSpPr txBox="1"/>
          <p:nvPr/>
        </p:nvSpPr>
        <p:spPr>
          <a:xfrm>
            <a:off x="8809813" y="3040663"/>
            <a:ext cx="2242781" cy="230832"/>
          </a:xfrm>
          <a:prstGeom prst="rect">
            <a:avLst/>
          </a:prstGeom>
          <a:noFill/>
        </p:spPr>
        <p:txBody>
          <a:bodyPr wrap="square" rtlCol="0">
            <a:spAutoFit/>
          </a:bodyPr>
          <a:lstStyle/>
          <a:p>
            <a:r>
              <a:rPr lang="en-ID" sz="900" i="1" dirty="0">
                <a:solidFill>
                  <a:schemeClr val="accent5"/>
                </a:solidFill>
              </a:rPr>
              <a:t>The Detail Of Services Here</a:t>
            </a:r>
            <a:endParaRPr lang="en-US" sz="900" i="1" spc="30" dirty="0">
              <a:solidFill>
                <a:schemeClr val="accent5"/>
              </a:solidFill>
              <a:ea typeface="Montserrat" charset="0"/>
              <a:cs typeface="Montserrat" charset="0"/>
            </a:endParaRPr>
          </a:p>
        </p:txBody>
      </p:sp>
      <p:sp>
        <p:nvSpPr>
          <p:cNvPr id="16" name="Rectangle 15">
            <a:extLst>
              <a:ext uri="{FF2B5EF4-FFF2-40B4-BE49-F238E27FC236}">
                <a16:creationId xmlns:a16="http://schemas.microsoft.com/office/drawing/2014/main" id="{3F6E1BF6-F714-418D-BF22-C0044EC01A3F}"/>
              </a:ext>
            </a:extLst>
          </p:cNvPr>
          <p:cNvSpPr/>
          <p:nvPr/>
        </p:nvSpPr>
        <p:spPr>
          <a:xfrm>
            <a:off x="8809812" y="3234033"/>
            <a:ext cx="2242781" cy="571054"/>
          </a:xfrm>
          <a:prstGeom prst="rect">
            <a:avLst/>
          </a:prstGeom>
        </p:spPr>
        <p:txBody>
          <a:bodyPr wrap="square">
            <a:spAutoFit/>
          </a:bodyPr>
          <a:lstStyle/>
          <a:p>
            <a:pPr>
              <a:lnSpc>
                <a:spcPct val="150000"/>
              </a:lnSpc>
            </a:pPr>
            <a:r>
              <a:rPr lang="en-US" sz="1100" dirty="0">
                <a:solidFill>
                  <a:schemeClr val="accent5"/>
                </a:solidFill>
              </a:rPr>
              <a:t>Lorem ipsum dolor </a:t>
            </a:r>
            <a:r>
              <a:rPr lang="en-US" sz="1100" dirty="0" err="1">
                <a:solidFill>
                  <a:schemeClr val="accent5"/>
                </a:solidFill>
              </a:rPr>
              <a:t>misit</a:t>
            </a:r>
            <a:r>
              <a:rPr lang="en-US" sz="1100" dirty="0">
                <a:solidFill>
                  <a:schemeClr val="accent5"/>
                </a:solidFill>
              </a:rPr>
              <a:t> </a:t>
            </a:r>
            <a:r>
              <a:rPr lang="en-US" sz="1100" dirty="0" err="1">
                <a:solidFill>
                  <a:schemeClr val="accent5"/>
                </a:solidFill>
              </a:rPr>
              <a:t>amet</a:t>
            </a:r>
            <a:r>
              <a:rPr lang="en-US" sz="1100" dirty="0">
                <a:solidFill>
                  <a:schemeClr val="accent5"/>
                </a:solidFill>
              </a:rPr>
              <a:t>, </a:t>
            </a:r>
            <a:r>
              <a:rPr lang="en-US" sz="1100" dirty="0" err="1">
                <a:solidFill>
                  <a:schemeClr val="accent5"/>
                </a:solidFill>
              </a:rPr>
              <a:t>consectetur</a:t>
            </a:r>
            <a:r>
              <a:rPr lang="en-US" sz="1100" dirty="0">
                <a:solidFill>
                  <a:schemeClr val="accent5"/>
                </a:solidFill>
              </a:rPr>
              <a:t> </a:t>
            </a:r>
            <a:r>
              <a:rPr lang="en-US" sz="1100" dirty="0" err="1">
                <a:solidFill>
                  <a:schemeClr val="accent5"/>
                </a:solidFill>
              </a:rPr>
              <a:t>adipiscing</a:t>
            </a:r>
            <a:r>
              <a:rPr lang="en-US" sz="1100" dirty="0">
                <a:solidFill>
                  <a:schemeClr val="accent5"/>
                </a:solidFill>
              </a:rPr>
              <a:t> it.</a:t>
            </a:r>
          </a:p>
        </p:txBody>
      </p:sp>
      <p:sp>
        <p:nvSpPr>
          <p:cNvPr id="11" name="TextBox 10">
            <a:extLst>
              <a:ext uri="{FF2B5EF4-FFF2-40B4-BE49-F238E27FC236}">
                <a16:creationId xmlns:a16="http://schemas.microsoft.com/office/drawing/2014/main" id="{4B64AF3B-74CC-440F-9C74-9618C238BB99}"/>
              </a:ext>
            </a:extLst>
          </p:cNvPr>
          <p:cNvSpPr txBox="1"/>
          <p:nvPr/>
        </p:nvSpPr>
        <p:spPr>
          <a:xfrm>
            <a:off x="3348813" y="4501553"/>
            <a:ext cx="2242781" cy="338554"/>
          </a:xfrm>
          <a:prstGeom prst="rect">
            <a:avLst/>
          </a:prstGeom>
          <a:noFill/>
        </p:spPr>
        <p:txBody>
          <a:bodyPr wrap="square" rtlCol="0">
            <a:spAutoFit/>
          </a:bodyPr>
          <a:lstStyle/>
          <a:p>
            <a:r>
              <a:rPr lang="en-US" sz="1600" b="1" dirty="0">
                <a:solidFill>
                  <a:schemeClr val="tx2"/>
                </a:solidFill>
                <a:ea typeface="Montserrat" charset="0"/>
                <a:cs typeface="Montserrat" charset="0"/>
              </a:rPr>
              <a:t>03. </a:t>
            </a:r>
            <a:r>
              <a:rPr lang="en-US" sz="1600" b="1" dirty="0">
                <a:solidFill>
                  <a:schemeClr val="tx2"/>
                </a:solidFill>
                <a:latin typeface="+mn-lt"/>
                <a:ea typeface="Montserrat" charset="0"/>
                <a:cs typeface="Montserrat" charset="0"/>
              </a:rPr>
              <a:t>Services Here</a:t>
            </a:r>
          </a:p>
        </p:txBody>
      </p:sp>
      <p:sp>
        <p:nvSpPr>
          <p:cNvPr id="12" name="TextBox 11">
            <a:extLst>
              <a:ext uri="{FF2B5EF4-FFF2-40B4-BE49-F238E27FC236}">
                <a16:creationId xmlns:a16="http://schemas.microsoft.com/office/drawing/2014/main" id="{9F72BD46-9AEC-4376-A450-4F229FDD2EE9}"/>
              </a:ext>
            </a:extLst>
          </p:cNvPr>
          <p:cNvSpPr txBox="1"/>
          <p:nvPr/>
        </p:nvSpPr>
        <p:spPr>
          <a:xfrm>
            <a:off x="3348813" y="4793841"/>
            <a:ext cx="1920240" cy="230832"/>
          </a:xfrm>
          <a:prstGeom prst="rect">
            <a:avLst/>
          </a:prstGeom>
          <a:noFill/>
        </p:spPr>
        <p:txBody>
          <a:bodyPr wrap="square" rtlCol="0">
            <a:spAutoFit/>
          </a:bodyPr>
          <a:lstStyle/>
          <a:p>
            <a:r>
              <a:rPr lang="en-ID" sz="900" i="1" dirty="0">
                <a:solidFill>
                  <a:schemeClr val="tx1">
                    <a:lumMod val="50000"/>
                    <a:lumOff val="50000"/>
                  </a:schemeClr>
                </a:solidFill>
              </a:rPr>
              <a:t>The Detail Of Services Here</a:t>
            </a:r>
            <a:endParaRPr lang="en-US" sz="900" i="1" spc="30" dirty="0">
              <a:solidFill>
                <a:schemeClr val="tx1">
                  <a:lumMod val="50000"/>
                  <a:lumOff val="50000"/>
                </a:schemeClr>
              </a:solidFill>
              <a:ea typeface="Montserrat" charset="0"/>
              <a:cs typeface="Montserrat" charset="0"/>
            </a:endParaRPr>
          </a:p>
        </p:txBody>
      </p:sp>
      <p:sp>
        <p:nvSpPr>
          <p:cNvPr id="13" name="Rectangle 12">
            <a:extLst>
              <a:ext uri="{FF2B5EF4-FFF2-40B4-BE49-F238E27FC236}">
                <a16:creationId xmlns:a16="http://schemas.microsoft.com/office/drawing/2014/main" id="{7CFF4C78-3D90-4B6F-8133-8E0E20021A07}"/>
              </a:ext>
            </a:extLst>
          </p:cNvPr>
          <p:cNvSpPr/>
          <p:nvPr/>
        </p:nvSpPr>
        <p:spPr>
          <a:xfrm>
            <a:off x="3348812" y="4987211"/>
            <a:ext cx="2242781" cy="571054"/>
          </a:xfrm>
          <a:prstGeom prst="rect">
            <a:avLst/>
          </a:prstGeom>
        </p:spPr>
        <p:txBody>
          <a:bodyPr wrap="square">
            <a:spAutoFit/>
          </a:bodyPr>
          <a:lstStyle/>
          <a:p>
            <a:pPr>
              <a:lnSpc>
                <a:spcPct val="150000"/>
              </a:lnSpc>
            </a:pPr>
            <a:r>
              <a:rPr lang="en-US" sz="1100" dirty="0">
                <a:solidFill>
                  <a:schemeClr val="accent6"/>
                </a:solidFill>
              </a:rPr>
              <a:t>Lorem ipsum dolor </a:t>
            </a:r>
            <a:r>
              <a:rPr lang="en-US" sz="1100" dirty="0" err="1">
                <a:solidFill>
                  <a:schemeClr val="accent6"/>
                </a:solidFill>
              </a:rPr>
              <a:t>misit</a:t>
            </a:r>
            <a:r>
              <a:rPr lang="en-US" sz="1100" dirty="0">
                <a:solidFill>
                  <a:schemeClr val="accent6"/>
                </a:solidFill>
              </a:rPr>
              <a:t> </a:t>
            </a:r>
            <a:r>
              <a:rPr lang="en-US" sz="1100" dirty="0" err="1">
                <a:solidFill>
                  <a:schemeClr val="accent6"/>
                </a:solidFill>
              </a:rPr>
              <a:t>amet</a:t>
            </a:r>
            <a:r>
              <a:rPr lang="en-US" sz="1100" dirty="0">
                <a:solidFill>
                  <a:schemeClr val="accent6"/>
                </a:solidFill>
              </a:rPr>
              <a:t>, </a:t>
            </a:r>
            <a:r>
              <a:rPr lang="en-US" sz="1100" dirty="0" err="1">
                <a:solidFill>
                  <a:schemeClr val="accent6"/>
                </a:solidFill>
              </a:rPr>
              <a:t>consectetur</a:t>
            </a:r>
            <a:r>
              <a:rPr lang="en-US" sz="1100" dirty="0">
                <a:solidFill>
                  <a:schemeClr val="accent6"/>
                </a:solidFill>
              </a:rPr>
              <a:t> </a:t>
            </a:r>
            <a:r>
              <a:rPr lang="en-US" sz="1100" dirty="0" err="1">
                <a:solidFill>
                  <a:schemeClr val="accent6"/>
                </a:solidFill>
              </a:rPr>
              <a:t>adipiscing</a:t>
            </a:r>
            <a:r>
              <a:rPr lang="en-US" sz="1100" dirty="0">
                <a:solidFill>
                  <a:schemeClr val="accent6"/>
                </a:solidFill>
              </a:rPr>
              <a:t> it.</a:t>
            </a:r>
          </a:p>
        </p:txBody>
      </p:sp>
      <p:sp>
        <p:nvSpPr>
          <p:cNvPr id="17" name="TextBox 16">
            <a:extLst>
              <a:ext uri="{FF2B5EF4-FFF2-40B4-BE49-F238E27FC236}">
                <a16:creationId xmlns:a16="http://schemas.microsoft.com/office/drawing/2014/main" id="{D3051384-F014-434F-A5BC-54B2BFDDEB14}"/>
              </a:ext>
            </a:extLst>
          </p:cNvPr>
          <p:cNvSpPr txBox="1"/>
          <p:nvPr/>
        </p:nvSpPr>
        <p:spPr>
          <a:xfrm>
            <a:off x="8809813" y="4501553"/>
            <a:ext cx="2242781" cy="338554"/>
          </a:xfrm>
          <a:prstGeom prst="rect">
            <a:avLst/>
          </a:prstGeom>
          <a:noFill/>
        </p:spPr>
        <p:txBody>
          <a:bodyPr wrap="square" rtlCol="0">
            <a:spAutoFit/>
          </a:bodyPr>
          <a:lstStyle/>
          <a:p>
            <a:r>
              <a:rPr lang="en-US" sz="1600" b="1" spc="30" dirty="0">
                <a:solidFill>
                  <a:schemeClr val="accent5"/>
                </a:solidFill>
                <a:latin typeface="+mn-lt"/>
                <a:ea typeface="Montserrat" charset="0"/>
                <a:cs typeface="Montserrat" charset="0"/>
              </a:rPr>
              <a:t>04 Services Here</a:t>
            </a:r>
          </a:p>
        </p:txBody>
      </p:sp>
      <p:sp>
        <p:nvSpPr>
          <p:cNvPr id="18" name="TextBox 17">
            <a:extLst>
              <a:ext uri="{FF2B5EF4-FFF2-40B4-BE49-F238E27FC236}">
                <a16:creationId xmlns:a16="http://schemas.microsoft.com/office/drawing/2014/main" id="{11063DFF-4924-4532-AE8D-64F9DDE74035}"/>
              </a:ext>
            </a:extLst>
          </p:cNvPr>
          <p:cNvSpPr txBox="1"/>
          <p:nvPr/>
        </p:nvSpPr>
        <p:spPr>
          <a:xfrm>
            <a:off x="8809813" y="4793841"/>
            <a:ext cx="2242781" cy="230832"/>
          </a:xfrm>
          <a:prstGeom prst="rect">
            <a:avLst/>
          </a:prstGeom>
          <a:noFill/>
        </p:spPr>
        <p:txBody>
          <a:bodyPr wrap="square" rtlCol="0">
            <a:spAutoFit/>
          </a:bodyPr>
          <a:lstStyle/>
          <a:p>
            <a:r>
              <a:rPr lang="en-ID" sz="900" i="1" dirty="0">
                <a:solidFill>
                  <a:schemeClr val="accent5"/>
                </a:solidFill>
              </a:rPr>
              <a:t>The Detail Of Services Here</a:t>
            </a:r>
            <a:endParaRPr lang="en-US" sz="900" i="1" spc="30" dirty="0">
              <a:solidFill>
                <a:schemeClr val="accent5"/>
              </a:solidFill>
              <a:ea typeface="Montserrat" charset="0"/>
              <a:cs typeface="Montserrat" charset="0"/>
            </a:endParaRPr>
          </a:p>
        </p:txBody>
      </p:sp>
      <p:sp>
        <p:nvSpPr>
          <p:cNvPr id="19" name="Rectangle 18">
            <a:extLst>
              <a:ext uri="{FF2B5EF4-FFF2-40B4-BE49-F238E27FC236}">
                <a16:creationId xmlns:a16="http://schemas.microsoft.com/office/drawing/2014/main" id="{7A11ABEB-D9FD-4064-A7DC-D2E9075BA4DC}"/>
              </a:ext>
            </a:extLst>
          </p:cNvPr>
          <p:cNvSpPr/>
          <p:nvPr/>
        </p:nvSpPr>
        <p:spPr>
          <a:xfrm>
            <a:off x="8809812" y="4987211"/>
            <a:ext cx="2242781" cy="571054"/>
          </a:xfrm>
          <a:prstGeom prst="rect">
            <a:avLst/>
          </a:prstGeom>
        </p:spPr>
        <p:txBody>
          <a:bodyPr wrap="square">
            <a:spAutoFit/>
          </a:bodyPr>
          <a:lstStyle/>
          <a:p>
            <a:pPr>
              <a:lnSpc>
                <a:spcPct val="150000"/>
              </a:lnSpc>
            </a:pPr>
            <a:r>
              <a:rPr lang="en-US" sz="1100" dirty="0">
                <a:solidFill>
                  <a:schemeClr val="accent5"/>
                </a:solidFill>
              </a:rPr>
              <a:t>Lorem ipsum dolor </a:t>
            </a:r>
            <a:r>
              <a:rPr lang="en-US" sz="1100" dirty="0" err="1">
                <a:solidFill>
                  <a:schemeClr val="accent5"/>
                </a:solidFill>
              </a:rPr>
              <a:t>misit</a:t>
            </a:r>
            <a:r>
              <a:rPr lang="en-US" sz="1100" dirty="0">
                <a:solidFill>
                  <a:schemeClr val="accent5"/>
                </a:solidFill>
              </a:rPr>
              <a:t> </a:t>
            </a:r>
            <a:r>
              <a:rPr lang="en-US" sz="1100" dirty="0" err="1">
                <a:solidFill>
                  <a:schemeClr val="accent5"/>
                </a:solidFill>
              </a:rPr>
              <a:t>amet</a:t>
            </a:r>
            <a:r>
              <a:rPr lang="en-US" sz="1100" dirty="0">
                <a:solidFill>
                  <a:schemeClr val="accent5"/>
                </a:solidFill>
              </a:rPr>
              <a:t>, </a:t>
            </a:r>
            <a:r>
              <a:rPr lang="en-US" sz="1100" dirty="0" err="1">
                <a:solidFill>
                  <a:schemeClr val="accent5"/>
                </a:solidFill>
              </a:rPr>
              <a:t>consectetur</a:t>
            </a:r>
            <a:r>
              <a:rPr lang="en-US" sz="1100" dirty="0">
                <a:solidFill>
                  <a:schemeClr val="accent5"/>
                </a:solidFill>
              </a:rPr>
              <a:t> </a:t>
            </a:r>
            <a:r>
              <a:rPr lang="en-US" sz="1100" dirty="0" err="1">
                <a:solidFill>
                  <a:schemeClr val="accent5"/>
                </a:solidFill>
              </a:rPr>
              <a:t>adipiscing</a:t>
            </a:r>
            <a:r>
              <a:rPr lang="en-US" sz="1100" dirty="0">
                <a:solidFill>
                  <a:schemeClr val="accent5"/>
                </a:solidFill>
              </a:rPr>
              <a:t> it.</a:t>
            </a:r>
          </a:p>
        </p:txBody>
      </p:sp>
      <p:sp>
        <p:nvSpPr>
          <p:cNvPr id="25" name="TextBox 24">
            <a:extLst>
              <a:ext uri="{FF2B5EF4-FFF2-40B4-BE49-F238E27FC236}">
                <a16:creationId xmlns:a16="http://schemas.microsoft.com/office/drawing/2014/main" id="{F6DA7740-5B19-45FC-B140-5D38043FF346}"/>
              </a:ext>
            </a:extLst>
          </p:cNvPr>
          <p:cNvSpPr txBox="1"/>
          <p:nvPr/>
        </p:nvSpPr>
        <p:spPr>
          <a:xfrm>
            <a:off x="1210094" y="1193470"/>
            <a:ext cx="3438106" cy="523220"/>
          </a:xfrm>
          <a:prstGeom prst="rect">
            <a:avLst/>
          </a:prstGeom>
          <a:noFill/>
        </p:spPr>
        <p:txBody>
          <a:bodyPr wrap="square" rtlCol="0">
            <a:spAutoFit/>
          </a:bodyPr>
          <a:lstStyle/>
          <a:p>
            <a:r>
              <a:rPr lang="en-US" sz="2800" dirty="0">
                <a:latin typeface="+mj-lt"/>
              </a:rPr>
              <a:t>OUR SERVICES</a:t>
            </a:r>
            <a:endParaRPr lang="en-ID" sz="2800" dirty="0">
              <a:latin typeface="+mj-lt"/>
            </a:endParaRPr>
          </a:p>
        </p:txBody>
      </p:sp>
      <p:sp>
        <p:nvSpPr>
          <p:cNvPr id="26" name="TextBox 25">
            <a:extLst>
              <a:ext uri="{FF2B5EF4-FFF2-40B4-BE49-F238E27FC236}">
                <a16:creationId xmlns:a16="http://schemas.microsoft.com/office/drawing/2014/main" id="{25798893-D676-4DBA-AC71-71CE93447506}"/>
              </a:ext>
            </a:extLst>
          </p:cNvPr>
          <p:cNvSpPr txBox="1"/>
          <p:nvPr/>
        </p:nvSpPr>
        <p:spPr>
          <a:xfrm>
            <a:off x="1229144" y="1697640"/>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2" name="Picture Placeholder 1">
            <a:extLst>
              <a:ext uri="{FF2B5EF4-FFF2-40B4-BE49-F238E27FC236}">
                <a16:creationId xmlns:a16="http://schemas.microsoft.com/office/drawing/2014/main" id="{5C848798-A256-484E-A09F-374028761279}"/>
              </a:ext>
            </a:extLst>
          </p:cNvPr>
          <p:cNvSpPr>
            <a:spLocks noGrp="1"/>
          </p:cNvSpPr>
          <p:nvPr>
            <p:ph type="pic" sz="quarter" idx="10"/>
          </p:nvPr>
        </p:nvSpPr>
        <p:spPr/>
      </p:sp>
      <p:sp>
        <p:nvSpPr>
          <p:cNvPr id="20" name="Picture Placeholder 19">
            <a:extLst>
              <a:ext uri="{FF2B5EF4-FFF2-40B4-BE49-F238E27FC236}">
                <a16:creationId xmlns:a16="http://schemas.microsoft.com/office/drawing/2014/main" id="{EC7C9333-1231-43AC-8E36-A38F03D4C4D7}"/>
              </a:ext>
            </a:extLst>
          </p:cNvPr>
          <p:cNvSpPr>
            <a:spLocks noGrp="1"/>
          </p:cNvSpPr>
          <p:nvPr>
            <p:ph type="pic" sz="quarter" idx="11"/>
          </p:nvPr>
        </p:nvSpPr>
        <p:spPr/>
      </p:sp>
      <p:sp>
        <p:nvSpPr>
          <p:cNvPr id="32" name="Picture Placeholder 31">
            <a:extLst>
              <a:ext uri="{FF2B5EF4-FFF2-40B4-BE49-F238E27FC236}">
                <a16:creationId xmlns:a16="http://schemas.microsoft.com/office/drawing/2014/main" id="{652AA678-F116-41E0-B9AC-B0A7C29C1C0A}"/>
              </a:ext>
            </a:extLst>
          </p:cNvPr>
          <p:cNvSpPr>
            <a:spLocks noGrp="1"/>
          </p:cNvSpPr>
          <p:nvPr>
            <p:ph type="pic" sz="quarter" idx="12"/>
          </p:nvPr>
        </p:nvSpPr>
        <p:spPr/>
      </p:sp>
      <p:sp>
        <p:nvSpPr>
          <p:cNvPr id="33" name="Picture Placeholder 32">
            <a:extLst>
              <a:ext uri="{FF2B5EF4-FFF2-40B4-BE49-F238E27FC236}">
                <a16:creationId xmlns:a16="http://schemas.microsoft.com/office/drawing/2014/main" id="{DB6898C1-2DA5-4E02-87F4-8A60EF606E61}"/>
              </a:ext>
            </a:extLst>
          </p:cNvPr>
          <p:cNvSpPr>
            <a:spLocks noGrp="1"/>
          </p:cNvSpPr>
          <p:nvPr>
            <p:ph type="pic" sz="quarter" idx="13"/>
          </p:nvPr>
        </p:nvSpPr>
        <p:spPr/>
      </p:sp>
    </p:spTree>
    <p:extLst>
      <p:ext uri="{BB962C8B-B14F-4D97-AF65-F5344CB8AC3E}">
        <p14:creationId xmlns:p14="http://schemas.microsoft.com/office/powerpoint/2010/main" val="1528087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28BCE0B-A292-4949-94D7-808109075787}"/>
              </a:ext>
            </a:extLst>
          </p:cNvPr>
          <p:cNvSpPr txBox="1"/>
          <p:nvPr/>
        </p:nvSpPr>
        <p:spPr>
          <a:xfrm>
            <a:off x="1474456" y="3354766"/>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5" name="TextBox 4">
            <a:extLst>
              <a:ext uri="{FF2B5EF4-FFF2-40B4-BE49-F238E27FC236}">
                <a16:creationId xmlns:a16="http://schemas.microsoft.com/office/drawing/2014/main" id="{3149C692-F3B4-48AB-B547-75A6BD1650D3}"/>
              </a:ext>
            </a:extLst>
          </p:cNvPr>
          <p:cNvSpPr txBox="1"/>
          <p:nvPr/>
        </p:nvSpPr>
        <p:spPr>
          <a:xfrm>
            <a:off x="1474456" y="3003386"/>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Product Design</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F092F521-0F2F-4BB6-8BC7-7EC5B105981D}"/>
              </a:ext>
            </a:extLst>
          </p:cNvPr>
          <p:cNvSpPr txBox="1"/>
          <p:nvPr/>
        </p:nvSpPr>
        <p:spPr>
          <a:xfrm>
            <a:off x="1474456" y="4730273"/>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7" name="TextBox 6">
            <a:extLst>
              <a:ext uri="{FF2B5EF4-FFF2-40B4-BE49-F238E27FC236}">
                <a16:creationId xmlns:a16="http://schemas.microsoft.com/office/drawing/2014/main" id="{23B810C4-9FF0-478E-8C47-60FAE8FEAF06}"/>
              </a:ext>
            </a:extLst>
          </p:cNvPr>
          <p:cNvSpPr txBox="1"/>
          <p:nvPr/>
        </p:nvSpPr>
        <p:spPr>
          <a:xfrm>
            <a:off x="1474455" y="4402745"/>
            <a:ext cx="2300869"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3D Illustration</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8" name="TextBox 7">
            <a:extLst>
              <a:ext uri="{FF2B5EF4-FFF2-40B4-BE49-F238E27FC236}">
                <a16:creationId xmlns:a16="http://schemas.microsoft.com/office/drawing/2014/main" id="{1C2685C2-2B38-4301-9E54-0623D84B09D9}"/>
              </a:ext>
            </a:extLst>
          </p:cNvPr>
          <p:cNvSpPr txBox="1"/>
          <p:nvPr/>
        </p:nvSpPr>
        <p:spPr>
          <a:xfrm>
            <a:off x="4160844" y="3362874"/>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9" name="TextBox 8">
            <a:extLst>
              <a:ext uri="{FF2B5EF4-FFF2-40B4-BE49-F238E27FC236}">
                <a16:creationId xmlns:a16="http://schemas.microsoft.com/office/drawing/2014/main" id="{D06CF294-DEB3-4061-8A8F-1A6811CBA587}"/>
              </a:ext>
            </a:extLst>
          </p:cNvPr>
          <p:cNvSpPr txBox="1"/>
          <p:nvPr/>
        </p:nvSpPr>
        <p:spPr>
          <a:xfrm>
            <a:off x="4160845" y="3027238"/>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UI/UX Design</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0" name="TextBox 9">
            <a:extLst>
              <a:ext uri="{FF2B5EF4-FFF2-40B4-BE49-F238E27FC236}">
                <a16:creationId xmlns:a16="http://schemas.microsoft.com/office/drawing/2014/main" id="{22413527-CDFA-4622-B21A-71BFDE798B8B}"/>
              </a:ext>
            </a:extLst>
          </p:cNvPr>
          <p:cNvSpPr txBox="1"/>
          <p:nvPr/>
        </p:nvSpPr>
        <p:spPr>
          <a:xfrm>
            <a:off x="4160844" y="4738381"/>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11" name="TextBox 10">
            <a:extLst>
              <a:ext uri="{FF2B5EF4-FFF2-40B4-BE49-F238E27FC236}">
                <a16:creationId xmlns:a16="http://schemas.microsoft.com/office/drawing/2014/main" id="{9B340EAA-1884-414D-BD94-EE8C11CA0C77}"/>
              </a:ext>
            </a:extLst>
          </p:cNvPr>
          <p:cNvSpPr txBox="1"/>
          <p:nvPr/>
        </p:nvSpPr>
        <p:spPr>
          <a:xfrm>
            <a:off x="4160844" y="4402745"/>
            <a:ext cx="2300869"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Custom Typeface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2" name="TextBox 11">
            <a:extLst>
              <a:ext uri="{FF2B5EF4-FFF2-40B4-BE49-F238E27FC236}">
                <a16:creationId xmlns:a16="http://schemas.microsoft.com/office/drawing/2014/main" id="{439A03BA-BBCB-4D84-88F7-FAE80BFDD6E3}"/>
              </a:ext>
            </a:extLst>
          </p:cNvPr>
          <p:cNvSpPr txBox="1"/>
          <p:nvPr/>
        </p:nvSpPr>
        <p:spPr>
          <a:xfrm>
            <a:off x="1447800" y="1292599"/>
            <a:ext cx="4400549" cy="954107"/>
          </a:xfrm>
          <a:prstGeom prst="rect">
            <a:avLst/>
          </a:prstGeom>
          <a:noFill/>
        </p:spPr>
        <p:txBody>
          <a:bodyPr wrap="square" rtlCol="0">
            <a:spAutoFit/>
          </a:bodyPr>
          <a:lstStyle/>
          <a:p>
            <a:r>
              <a:rPr lang="en-US" sz="2800" dirty="0">
                <a:latin typeface="+mj-lt"/>
              </a:rPr>
              <a:t>WE ARE CREATING THE BEST DESIGN</a:t>
            </a:r>
            <a:endParaRPr lang="en-ID" sz="2800" dirty="0">
              <a:latin typeface="+mj-lt"/>
            </a:endParaRPr>
          </a:p>
        </p:txBody>
      </p:sp>
      <p:sp>
        <p:nvSpPr>
          <p:cNvPr id="13" name="TextBox 12">
            <a:extLst>
              <a:ext uri="{FF2B5EF4-FFF2-40B4-BE49-F238E27FC236}">
                <a16:creationId xmlns:a16="http://schemas.microsoft.com/office/drawing/2014/main" id="{66DC40E8-EFFB-4909-AE3D-C2041F51A525}"/>
              </a:ext>
            </a:extLst>
          </p:cNvPr>
          <p:cNvSpPr txBox="1"/>
          <p:nvPr/>
        </p:nvSpPr>
        <p:spPr>
          <a:xfrm>
            <a:off x="1466850" y="2246706"/>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3" name="Picture Placeholder 2">
            <a:extLst>
              <a:ext uri="{FF2B5EF4-FFF2-40B4-BE49-F238E27FC236}">
                <a16:creationId xmlns:a16="http://schemas.microsoft.com/office/drawing/2014/main" id="{D4598557-F6AD-4D49-8B87-B1893563A5CA}"/>
              </a:ext>
            </a:extLst>
          </p:cNvPr>
          <p:cNvSpPr>
            <a:spLocks noGrp="1"/>
          </p:cNvSpPr>
          <p:nvPr>
            <p:ph type="pic" sz="quarter" idx="10"/>
          </p:nvPr>
        </p:nvSpPr>
        <p:spPr/>
      </p:sp>
    </p:spTree>
    <p:extLst>
      <p:ext uri="{BB962C8B-B14F-4D97-AF65-F5344CB8AC3E}">
        <p14:creationId xmlns:p14="http://schemas.microsoft.com/office/powerpoint/2010/main" val="2869969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A886237-E59D-4617-8ABA-52BF02A489FA}"/>
              </a:ext>
            </a:extLst>
          </p:cNvPr>
          <p:cNvSpPr txBox="1"/>
          <p:nvPr/>
        </p:nvSpPr>
        <p:spPr>
          <a:xfrm>
            <a:off x="3867150" y="3706461"/>
            <a:ext cx="4610100" cy="825867"/>
          </a:xfrm>
          <a:prstGeom prst="rect">
            <a:avLst/>
          </a:prstGeom>
          <a:noFill/>
        </p:spPr>
        <p:txBody>
          <a:bodyPr wrap="square">
            <a:spAutoFit/>
          </a:bodyPr>
          <a:lstStyle/>
          <a:p>
            <a:pPr marL="0" marR="0">
              <a:lnSpc>
                <a:spcPct val="150000"/>
              </a:lnSpc>
              <a:spcBef>
                <a:spcPts val="1800"/>
              </a:spcBef>
              <a:spcAft>
                <a:spcPts val="1800"/>
              </a:spcAft>
            </a:pPr>
            <a:r>
              <a:rPr lang="id-ID" sz="1100" dirty="0">
                <a:solidFill>
                  <a:schemeClr val="accent5"/>
                </a:solidFill>
                <a:effectLst/>
                <a:ea typeface="Times New Roman" panose="02020603050405020304" pitchFamily="18" charset="0"/>
              </a:rPr>
              <a:t>Quis varius quam quisque id diam vel. Ut enim blandit volutpat maecenas volutpat blandit aliquam etiam erat. Vel eros donec ac odio tempor orci dapibus ultrices ullamc</a:t>
            </a:r>
          </a:p>
        </p:txBody>
      </p:sp>
      <p:sp>
        <p:nvSpPr>
          <p:cNvPr id="6" name="TextBox 5">
            <a:extLst>
              <a:ext uri="{FF2B5EF4-FFF2-40B4-BE49-F238E27FC236}">
                <a16:creationId xmlns:a16="http://schemas.microsoft.com/office/drawing/2014/main" id="{E57FC525-5078-4B22-AA81-6F0248A73435}"/>
              </a:ext>
            </a:extLst>
          </p:cNvPr>
          <p:cNvSpPr txBox="1"/>
          <p:nvPr/>
        </p:nvSpPr>
        <p:spPr>
          <a:xfrm>
            <a:off x="3867150" y="4651884"/>
            <a:ext cx="4610100" cy="825867"/>
          </a:xfrm>
          <a:prstGeom prst="rect">
            <a:avLst/>
          </a:prstGeom>
          <a:noFill/>
        </p:spPr>
        <p:txBody>
          <a:bodyPr wrap="square">
            <a:spAutoFit/>
          </a:bodyPr>
          <a:lstStyle/>
          <a:p>
            <a:pPr marL="0" marR="0">
              <a:lnSpc>
                <a:spcPct val="150000"/>
              </a:lnSpc>
              <a:spcBef>
                <a:spcPts val="1800"/>
              </a:spcBef>
              <a:spcAft>
                <a:spcPts val="1800"/>
              </a:spcAft>
            </a:pPr>
            <a:r>
              <a:rPr lang="id-ID" sz="1100" dirty="0">
                <a:solidFill>
                  <a:schemeClr val="accent5"/>
                </a:solidFill>
                <a:effectLst/>
                <a:ea typeface="Times New Roman" panose="02020603050405020304" pitchFamily="18" charset="0"/>
              </a:rPr>
              <a:t>Quis varius quam quisque id diam vel. Ut enim blandit volutpat maecenas volutpat blandit aliquam etiam erat. Vel eros donec ac odio tempor orci dapibus ultrices ullamc</a:t>
            </a:r>
          </a:p>
        </p:txBody>
      </p:sp>
      <p:sp>
        <p:nvSpPr>
          <p:cNvPr id="7" name="TextBox 6">
            <a:extLst>
              <a:ext uri="{FF2B5EF4-FFF2-40B4-BE49-F238E27FC236}">
                <a16:creationId xmlns:a16="http://schemas.microsoft.com/office/drawing/2014/main" id="{2295DB35-1137-453B-B38F-2AEEDF33A659}"/>
              </a:ext>
            </a:extLst>
          </p:cNvPr>
          <p:cNvSpPr txBox="1"/>
          <p:nvPr/>
        </p:nvSpPr>
        <p:spPr>
          <a:xfrm>
            <a:off x="3867150" y="3029423"/>
            <a:ext cx="3697356" cy="642099"/>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ü"/>
            </a:pPr>
            <a:r>
              <a:rPr lang="en-ID" sz="1400" b="1" dirty="0">
                <a:solidFill>
                  <a:schemeClr val="accent5"/>
                </a:solidFill>
                <a:ea typeface="Calibri" panose="020F0502020204030204" pitchFamily="34" charset="0"/>
                <a:cs typeface="Times New Roman" panose="02020603050405020304" pitchFamily="18" charset="0"/>
              </a:rPr>
              <a:t>Minimal Style Bring The Health</a:t>
            </a:r>
            <a:endParaRPr lang="en-ID" sz="1400" b="1" dirty="0">
              <a:solidFill>
                <a:schemeClr val="accent5"/>
              </a:solidFill>
              <a:effectLst/>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ü"/>
            </a:pPr>
            <a:r>
              <a:rPr lang="en-US" sz="1400" b="1" dirty="0">
                <a:solidFill>
                  <a:schemeClr val="accent5"/>
                </a:solidFill>
                <a:ea typeface="Calibri" panose="020F0502020204030204" pitchFamily="34" charset="0"/>
                <a:cs typeface="Times New Roman" panose="02020603050405020304" pitchFamily="18" charset="0"/>
              </a:rPr>
              <a:t>Simple And Elegant Is Clean</a:t>
            </a:r>
            <a:endParaRPr lang="id-ID" sz="1400" b="1" dirty="0">
              <a:solidFill>
                <a:schemeClr val="accent5"/>
              </a:solidFill>
              <a:effectLst/>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9A98E263-30ED-437F-83A0-5CDEACC47183}"/>
              </a:ext>
            </a:extLst>
          </p:cNvPr>
          <p:cNvSpPr txBox="1"/>
          <p:nvPr/>
        </p:nvSpPr>
        <p:spPr>
          <a:xfrm>
            <a:off x="3867151" y="1246899"/>
            <a:ext cx="4458702" cy="954107"/>
          </a:xfrm>
          <a:prstGeom prst="rect">
            <a:avLst/>
          </a:prstGeom>
          <a:noFill/>
        </p:spPr>
        <p:txBody>
          <a:bodyPr wrap="square" rtlCol="0">
            <a:spAutoFit/>
          </a:bodyPr>
          <a:lstStyle/>
          <a:p>
            <a:r>
              <a:rPr lang="en-US" sz="2800" dirty="0">
                <a:solidFill>
                  <a:schemeClr val="accent5"/>
                </a:solidFill>
                <a:latin typeface="+mj-lt"/>
              </a:rPr>
              <a:t>CREATING CLEAN AND ELEGANT SPACE</a:t>
            </a:r>
            <a:endParaRPr lang="en-ID" sz="2800" dirty="0">
              <a:solidFill>
                <a:schemeClr val="accent5"/>
              </a:solidFill>
              <a:latin typeface="+mj-lt"/>
            </a:endParaRPr>
          </a:p>
        </p:txBody>
      </p:sp>
      <p:sp>
        <p:nvSpPr>
          <p:cNvPr id="9" name="TextBox 8">
            <a:extLst>
              <a:ext uri="{FF2B5EF4-FFF2-40B4-BE49-F238E27FC236}">
                <a16:creationId xmlns:a16="http://schemas.microsoft.com/office/drawing/2014/main" id="{81AECFF2-0721-45A4-A0F2-B8DA52C4DB83}"/>
              </a:ext>
            </a:extLst>
          </p:cNvPr>
          <p:cNvSpPr txBox="1"/>
          <p:nvPr/>
        </p:nvSpPr>
        <p:spPr>
          <a:xfrm>
            <a:off x="3886200" y="2201006"/>
            <a:ext cx="2576346" cy="261610"/>
          </a:xfrm>
          <a:prstGeom prst="rect">
            <a:avLst/>
          </a:prstGeom>
          <a:noFill/>
        </p:spPr>
        <p:txBody>
          <a:bodyPr wrap="none" rtlCol="0">
            <a:spAutoFit/>
          </a:bodyPr>
          <a:lstStyle/>
          <a:p>
            <a:r>
              <a:rPr lang="en-US" sz="1100" dirty="0">
                <a:solidFill>
                  <a:schemeClr val="accent5"/>
                </a:solidFill>
              </a:rPr>
              <a:t>The Best Minimal Style Presentation</a:t>
            </a:r>
            <a:endParaRPr lang="en-ID" sz="1100" dirty="0">
              <a:solidFill>
                <a:schemeClr val="accent5"/>
              </a:solidFill>
            </a:endParaRPr>
          </a:p>
        </p:txBody>
      </p:sp>
      <p:sp>
        <p:nvSpPr>
          <p:cNvPr id="14" name="Picture Placeholder 13">
            <a:extLst>
              <a:ext uri="{FF2B5EF4-FFF2-40B4-BE49-F238E27FC236}">
                <a16:creationId xmlns:a16="http://schemas.microsoft.com/office/drawing/2014/main" id="{D73E00E4-02F2-4B8E-A439-ACC38DBEAB29}"/>
              </a:ext>
            </a:extLst>
          </p:cNvPr>
          <p:cNvSpPr>
            <a:spLocks noGrp="1"/>
          </p:cNvSpPr>
          <p:nvPr>
            <p:ph type="pic" sz="quarter" idx="10"/>
          </p:nvPr>
        </p:nvSpPr>
        <p:spPr/>
      </p:sp>
      <p:sp>
        <p:nvSpPr>
          <p:cNvPr id="15" name="Picture Placeholder 14">
            <a:extLst>
              <a:ext uri="{FF2B5EF4-FFF2-40B4-BE49-F238E27FC236}">
                <a16:creationId xmlns:a16="http://schemas.microsoft.com/office/drawing/2014/main" id="{67C0DABC-1EDA-4CD0-AD37-AF4A1EDB95C6}"/>
              </a:ext>
            </a:extLst>
          </p:cNvPr>
          <p:cNvSpPr>
            <a:spLocks noGrp="1"/>
          </p:cNvSpPr>
          <p:nvPr>
            <p:ph type="pic" sz="quarter" idx="11"/>
          </p:nvPr>
        </p:nvSpPr>
        <p:spPr/>
      </p:sp>
    </p:spTree>
    <p:extLst>
      <p:ext uri="{BB962C8B-B14F-4D97-AF65-F5344CB8AC3E}">
        <p14:creationId xmlns:p14="http://schemas.microsoft.com/office/powerpoint/2010/main" val="375193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47FC08A-80E5-41B9-AFFF-2774E0445F4B}"/>
              </a:ext>
            </a:extLst>
          </p:cNvPr>
          <p:cNvSpPr txBox="1"/>
          <p:nvPr/>
        </p:nvSpPr>
        <p:spPr>
          <a:xfrm>
            <a:off x="2808959" y="3298619"/>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5" name="TextBox 4">
            <a:extLst>
              <a:ext uri="{FF2B5EF4-FFF2-40B4-BE49-F238E27FC236}">
                <a16:creationId xmlns:a16="http://schemas.microsoft.com/office/drawing/2014/main" id="{6D99E3BC-06F9-4213-8B92-F1E74C2A3B24}"/>
              </a:ext>
            </a:extLst>
          </p:cNvPr>
          <p:cNvSpPr txBox="1"/>
          <p:nvPr/>
        </p:nvSpPr>
        <p:spPr>
          <a:xfrm>
            <a:off x="2808959" y="2947239"/>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01. Services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4F0C2A73-C9F4-4119-AD9B-44D87C4B8C14}"/>
              </a:ext>
            </a:extLst>
          </p:cNvPr>
          <p:cNvSpPr txBox="1"/>
          <p:nvPr/>
        </p:nvSpPr>
        <p:spPr>
          <a:xfrm>
            <a:off x="2808959" y="4786420"/>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7" name="TextBox 6">
            <a:extLst>
              <a:ext uri="{FF2B5EF4-FFF2-40B4-BE49-F238E27FC236}">
                <a16:creationId xmlns:a16="http://schemas.microsoft.com/office/drawing/2014/main" id="{A34F003B-2821-4160-8E9A-ADD1DEEC8B59}"/>
              </a:ext>
            </a:extLst>
          </p:cNvPr>
          <p:cNvSpPr txBox="1"/>
          <p:nvPr/>
        </p:nvSpPr>
        <p:spPr>
          <a:xfrm>
            <a:off x="2808958" y="4458892"/>
            <a:ext cx="2300869"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03. Services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8" name="TextBox 7">
            <a:extLst>
              <a:ext uri="{FF2B5EF4-FFF2-40B4-BE49-F238E27FC236}">
                <a16:creationId xmlns:a16="http://schemas.microsoft.com/office/drawing/2014/main" id="{6B58176F-EE4D-408D-AC1F-B5322C573108}"/>
              </a:ext>
            </a:extLst>
          </p:cNvPr>
          <p:cNvSpPr txBox="1"/>
          <p:nvPr/>
        </p:nvSpPr>
        <p:spPr>
          <a:xfrm>
            <a:off x="5495347" y="3306727"/>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9" name="TextBox 8">
            <a:extLst>
              <a:ext uri="{FF2B5EF4-FFF2-40B4-BE49-F238E27FC236}">
                <a16:creationId xmlns:a16="http://schemas.microsoft.com/office/drawing/2014/main" id="{EB118F4B-4D5D-42C1-9BCC-6FD1562C1AFF}"/>
              </a:ext>
            </a:extLst>
          </p:cNvPr>
          <p:cNvSpPr txBox="1"/>
          <p:nvPr/>
        </p:nvSpPr>
        <p:spPr>
          <a:xfrm>
            <a:off x="5495348" y="2971091"/>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02. Services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0" name="TextBox 9">
            <a:extLst>
              <a:ext uri="{FF2B5EF4-FFF2-40B4-BE49-F238E27FC236}">
                <a16:creationId xmlns:a16="http://schemas.microsoft.com/office/drawing/2014/main" id="{C210C29F-0AA5-46BE-A23B-3EA53F2537C3}"/>
              </a:ext>
            </a:extLst>
          </p:cNvPr>
          <p:cNvSpPr txBox="1"/>
          <p:nvPr/>
        </p:nvSpPr>
        <p:spPr>
          <a:xfrm>
            <a:off x="5495347" y="4794528"/>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11" name="TextBox 10">
            <a:extLst>
              <a:ext uri="{FF2B5EF4-FFF2-40B4-BE49-F238E27FC236}">
                <a16:creationId xmlns:a16="http://schemas.microsoft.com/office/drawing/2014/main" id="{B16A0A17-BF70-47F6-AE20-55ADAF019421}"/>
              </a:ext>
            </a:extLst>
          </p:cNvPr>
          <p:cNvSpPr txBox="1"/>
          <p:nvPr/>
        </p:nvSpPr>
        <p:spPr>
          <a:xfrm>
            <a:off x="5495347" y="4458892"/>
            <a:ext cx="2300869"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04. Services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2" name="TextBox 11">
            <a:extLst>
              <a:ext uri="{FF2B5EF4-FFF2-40B4-BE49-F238E27FC236}">
                <a16:creationId xmlns:a16="http://schemas.microsoft.com/office/drawing/2014/main" id="{AEE8019F-45C6-436B-A100-9C8371A84892}"/>
              </a:ext>
            </a:extLst>
          </p:cNvPr>
          <p:cNvSpPr txBox="1"/>
          <p:nvPr/>
        </p:nvSpPr>
        <p:spPr>
          <a:xfrm>
            <a:off x="2782303" y="1236452"/>
            <a:ext cx="4400549" cy="954107"/>
          </a:xfrm>
          <a:prstGeom prst="rect">
            <a:avLst/>
          </a:prstGeom>
          <a:noFill/>
        </p:spPr>
        <p:txBody>
          <a:bodyPr wrap="square" rtlCol="0">
            <a:spAutoFit/>
          </a:bodyPr>
          <a:lstStyle/>
          <a:p>
            <a:r>
              <a:rPr lang="en-US" sz="2800" dirty="0">
                <a:latin typeface="+mj-lt"/>
              </a:rPr>
              <a:t>SIMPLE LIFE AND HAPPY EVERYDAY</a:t>
            </a:r>
            <a:endParaRPr lang="en-ID" sz="2800" dirty="0">
              <a:latin typeface="+mj-lt"/>
            </a:endParaRPr>
          </a:p>
        </p:txBody>
      </p:sp>
      <p:sp>
        <p:nvSpPr>
          <p:cNvPr id="13" name="TextBox 12">
            <a:extLst>
              <a:ext uri="{FF2B5EF4-FFF2-40B4-BE49-F238E27FC236}">
                <a16:creationId xmlns:a16="http://schemas.microsoft.com/office/drawing/2014/main" id="{CD6B03F4-36AD-48EC-AA06-44A0162A95A4}"/>
              </a:ext>
            </a:extLst>
          </p:cNvPr>
          <p:cNvSpPr txBox="1"/>
          <p:nvPr/>
        </p:nvSpPr>
        <p:spPr>
          <a:xfrm>
            <a:off x="2801353" y="2190559"/>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23" name="Picture Placeholder 22">
            <a:extLst>
              <a:ext uri="{FF2B5EF4-FFF2-40B4-BE49-F238E27FC236}">
                <a16:creationId xmlns:a16="http://schemas.microsoft.com/office/drawing/2014/main" id="{AB6E0961-6950-4253-95B2-42E1A0FB83AC}"/>
              </a:ext>
            </a:extLst>
          </p:cNvPr>
          <p:cNvSpPr>
            <a:spLocks noGrp="1"/>
          </p:cNvSpPr>
          <p:nvPr>
            <p:ph type="pic" sz="quarter" idx="10"/>
          </p:nvPr>
        </p:nvSpPr>
        <p:spPr/>
      </p:sp>
      <p:sp>
        <p:nvSpPr>
          <p:cNvPr id="24" name="Picture Placeholder 23">
            <a:extLst>
              <a:ext uri="{FF2B5EF4-FFF2-40B4-BE49-F238E27FC236}">
                <a16:creationId xmlns:a16="http://schemas.microsoft.com/office/drawing/2014/main" id="{CCA972D5-80A1-44A8-8046-AFF4E8765671}"/>
              </a:ext>
            </a:extLst>
          </p:cNvPr>
          <p:cNvSpPr>
            <a:spLocks noGrp="1"/>
          </p:cNvSpPr>
          <p:nvPr>
            <p:ph type="pic" sz="quarter" idx="11"/>
          </p:nvPr>
        </p:nvSpPr>
        <p:spPr/>
      </p:sp>
      <p:sp>
        <p:nvSpPr>
          <p:cNvPr id="25" name="Picture Placeholder 24">
            <a:extLst>
              <a:ext uri="{FF2B5EF4-FFF2-40B4-BE49-F238E27FC236}">
                <a16:creationId xmlns:a16="http://schemas.microsoft.com/office/drawing/2014/main" id="{F8C3558C-6DCC-4D81-87E6-99B6F9CC20DF}"/>
              </a:ext>
            </a:extLst>
          </p:cNvPr>
          <p:cNvSpPr>
            <a:spLocks noGrp="1"/>
          </p:cNvSpPr>
          <p:nvPr>
            <p:ph type="pic" sz="quarter" idx="12"/>
          </p:nvPr>
        </p:nvSpPr>
        <p:spPr/>
      </p:sp>
    </p:spTree>
    <p:extLst>
      <p:ext uri="{BB962C8B-B14F-4D97-AF65-F5344CB8AC3E}">
        <p14:creationId xmlns:p14="http://schemas.microsoft.com/office/powerpoint/2010/main" val="2329309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97EA309-40F4-4113-A77F-5410ADA0BA24}"/>
              </a:ext>
            </a:extLst>
          </p:cNvPr>
          <p:cNvSpPr/>
          <p:nvPr/>
        </p:nvSpPr>
        <p:spPr>
          <a:xfrm>
            <a:off x="6827454" y="2660671"/>
            <a:ext cx="588161" cy="36366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a16="http://schemas.microsoft.com/office/drawing/2014/main" id="{BC48BB30-DCB1-4264-9C5C-0FC8EBE6E687}"/>
              </a:ext>
            </a:extLst>
          </p:cNvPr>
          <p:cNvSpPr/>
          <p:nvPr/>
        </p:nvSpPr>
        <p:spPr>
          <a:xfrm>
            <a:off x="6374427" y="1976983"/>
            <a:ext cx="588161" cy="36366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Picture Placeholder 34">
            <a:extLst>
              <a:ext uri="{FF2B5EF4-FFF2-40B4-BE49-F238E27FC236}">
                <a16:creationId xmlns:a16="http://schemas.microsoft.com/office/drawing/2014/main" id="{658090C9-16F3-4836-90FF-9A413575FF2F}"/>
              </a:ext>
            </a:extLst>
          </p:cNvPr>
          <p:cNvSpPr>
            <a:spLocks noGrp="1"/>
          </p:cNvSpPr>
          <p:nvPr>
            <p:ph type="pic" sz="quarter" idx="10"/>
          </p:nvPr>
        </p:nvSpPr>
        <p:spPr/>
      </p:sp>
      <p:sp>
        <p:nvSpPr>
          <p:cNvPr id="36" name="Picture Placeholder 35">
            <a:extLst>
              <a:ext uri="{FF2B5EF4-FFF2-40B4-BE49-F238E27FC236}">
                <a16:creationId xmlns:a16="http://schemas.microsoft.com/office/drawing/2014/main" id="{8935E11F-C611-4624-B2E8-BB9DA14FA3F6}"/>
              </a:ext>
            </a:extLst>
          </p:cNvPr>
          <p:cNvSpPr>
            <a:spLocks noGrp="1"/>
          </p:cNvSpPr>
          <p:nvPr>
            <p:ph type="pic" sz="quarter" idx="11"/>
          </p:nvPr>
        </p:nvSpPr>
        <p:spPr/>
      </p:sp>
      <p:sp>
        <p:nvSpPr>
          <p:cNvPr id="37" name="Picture Placeholder 36">
            <a:extLst>
              <a:ext uri="{FF2B5EF4-FFF2-40B4-BE49-F238E27FC236}">
                <a16:creationId xmlns:a16="http://schemas.microsoft.com/office/drawing/2014/main" id="{DB6DED77-758F-4B2E-A69A-80BD772F14B4}"/>
              </a:ext>
            </a:extLst>
          </p:cNvPr>
          <p:cNvSpPr>
            <a:spLocks noGrp="1"/>
          </p:cNvSpPr>
          <p:nvPr>
            <p:ph type="pic" sz="quarter" idx="12"/>
          </p:nvPr>
        </p:nvSpPr>
        <p:spPr/>
      </p:sp>
      <p:sp>
        <p:nvSpPr>
          <p:cNvPr id="2" name="TextBox 1">
            <a:extLst>
              <a:ext uri="{FF2B5EF4-FFF2-40B4-BE49-F238E27FC236}">
                <a16:creationId xmlns:a16="http://schemas.microsoft.com/office/drawing/2014/main" id="{839EE46F-65F7-496B-8EED-3F7B26C37DDC}"/>
              </a:ext>
            </a:extLst>
          </p:cNvPr>
          <p:cNvSpPr txBox="1"/>
          <p:nvPr/>
        </p:nvSpPr>
        <p:spPr>
          <a:xfrm>
            <a:off x="3714750" y="742950"/>
            <a:ext cx="4762500" cy="523220"/>
          </a:xfrm>
          <a:prstGeom prst="rect">
            <a:avLst/>
          </a:prstGeom>
          <a:noFill/>
        </p:spPr>
        <p:txBody>
          <a:bodyPr wrap="square" rtlCol="0">
            <a:spAutoFit/>
          </a:bodyPr>
          <a:lstStyle/>
          <a:p>
            <a:pPr algn="ctr"/>
            <a:r>
              <a:rPr lang="en-US" sz="2800" dirty="0">
                <a:latin typeface="+mj-lt"/>
              </a:rPr>
              <a:t>PRICING TABLES</a:t>
            </a:r>
            <a:endParaRPr lang="en-ID" sz="2800" dirty="0">
              <a:latin typeface="+mj-lt"/>
            </a:endParaRPr>
          </a:p>
        </p:txBody>
      </p:sp>
      <p:sp>
        <p:nvSpPr>
          <p:cNvPr id="3" name="TextBox 2">
            <a:extLst>
              <a:ext uri="{FF2B5EF4-FFF2-40B4-BE49-F238E27FC236}">
                <a16:creationId xmlns:a16="http://schemas.microsoft.com/office/drawing/2014/main" id="{7566DBBF-5662-4556-93FA-51E04631304D}"/>
              </a:ext>
            </a:extLst>
          </p:cNvPr>
          <p:cNvSpPr txBox="1"/>
          <p:nvPr/>
        </p:nvSpPr>
        <p:spPr>
          <a:xfrm>
            <a:off x="4807827" y="1247120"/>
            <a:ext cx="2576346" cy="261610"/>
          </a:xfrm>
          <a:prstGeom prst="rect">
            <a:avLst/>
          </a:prstGeom>
          <a:noFill/>
        </p:spPr>
        <p:txBody>
          <a:bodyPr wrap="none" rtlCol="0">
            <a:spAutoFit/>
          </a:bodyPr>
          <a:lstStyle/>
          <a:p>
            <a:pPr algn="ctr"/>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2" name="TextBox 11">
            <a:extLst>
              <a:ext uri="{FF2B5EF4-FFF2-40B4-BE49-F238E27FC236}">
                <a16:creationId xmlns:a16="http://schemas.microsoft.com/office/drawing/2014/main" id="{BF500991-6D01-43EF-B5D2-7B9F9843D4A7}"/>
              </a:ext>
            </a:extLst>
          </p:cNvPr>
          <p:cNvSpPr txBox="1"/>
          <p:nvPr/>
        </p:nvSpPr>
        <p:spPr>
          <a:xfrm>
            <a:off x="2001539" y="4023744"/>
            <a:ext cx="2194560" cy="319190"/>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Vulputate dignissim</a:t>
            </a:r>
            <a:endParaRPr lang="id-ID" sz="1100" dirty="0">
              <a:solidFill>
                <a:schemeClr val="accent6"/>
              </a:solidFill>
              <a:effectLst/>
              <a:ea typeface="Times New Roman" panose="02020603050405020304" pitchFamily="18" charset="0"/>
            </a:endParaRPr>
          </a:p>
        </p:txBody>
      </p:sp>
      <p:sp>
        <p:nvSpPr>
          <p:cNvPr id="13" name="TextBox 12">
            <a:extLst>
              <a:ext uri="{FF2B5EF4-FFF2-40B4-BE49-F238E27FC236}">
                <a16:creationId xmlns:a16="http://schemas.microsoft.com/office/drawing/2014/main" id="{86D73E6F-5AA2-4228-BC6C-EB7D3E4DF2A9}"/>
              </a:ext>
            </a:extLst>
          </p:cNvPr>
          <p:cNvSpPr txBox="1"/>
          <p:nvPr/>
        </p:nvSpPr>
        <p:spPr>
          <a:xfrm>
            <a:off x="2001538" y="4296845"/>
            <a:ext cx="2194560" cy="317138"/>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Enim ut tellus </a:t>
            </a:r>
            <a:r>
              <a:rPr lang="en-US" sz="1100" dirty="0">
                <a:solidFill>
                  <a:schemeClr val="accent6"/>
                </a:solidFill>
                <a:ea typeface="Times New Roman" panose="02020603050405020304" pitchFamily="18" charset="0"/>
              </a:rPr>
              <a:t>ma</a:t>
            </a:r>
            <a:r>
              <a:rPr lang="id-ID" sz="1100" dirty="0">
                <a:solidFill>
                  <a:schemeClr val="accent6"/>
                </a:solidFill>
                <a:ea typeface="Times New Roman" panose="02020603050405020304" pitchFamily="18" charset="0"/>
              </a:rPr>
              <a:t>elemen</a:t>
            </a:r>
            <a:endParaRPr lang="id-ID" sz="1100" dirty="0">
              <a:solidFill>
                <a:schemeClr val="accent6"/>
              </a:solidFill>
              <a:effectLst/>
              <a:ea typeface="Times New Roman" panose="02020603050405020304" pitchFamily="18" charset="0"/>
            </a:endParaRPr>
          </a:p>
        </p:txBody>
      </p:sp>
      <p:sp>
        <p:nvSpPr>
          <p:cNvPr id="14" name="TextBox 13">
            <a:extLst>
              <a:ext uri="{FF2B5EF4-FFF2-40B4-BE49-F238E27FC236}">
                <a16:creationId xmlns:a16="http://schemas.microsoft.com/office/drawing/2014/main" id="{EDA21286-B36A-445C-97C5-8A7D0BFE0C9D}"/>
              </a:ext>
            </a:extLst>
          </p:cNvPr>
          <p:cNvSpPr txBox="1"/>
          <p:nvPr/>
        </p:nvSpPr>
        <p:spPr>
          <a:xfrm>
            <a:off x="2001539" y="4569946"/>
            <a:ext cx="2194560" cy="319190"/>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en-US" sz="1100" b="0" i="0" dirty="0" err="1">
                <a:solidFill>
                  <a:schemeClr val="accent6"/>
                </a:solidFill>
                <a:effectLst/>
              </a:rPr>
              <a:t>Incididunt</a:t>
            </a:r>
            <a:r>
              <a:rPr lang="en-US" sz="1100" b="0" i="0" dirty="0">
                <a:solidFill>
                  <a:schemeClr val="accent6"/>
                </a:solidFill>
                <a:effectLst/>
              </a:rPr>
              <a:t> </a:t>
            </a:r>
            <a:r>
              <a:rPr lang="en-US" sz="1100" b="0" i="0" dirty="0" err="1">
                <a:solidFill>
                  <a:schemeClr val="accent6"/>
                </a:solidFill>
                <a:effectLst/>
              </a:rPr>
              <a:t>ut</a:t>
            </a:r>
            <a:r>
              <a:rPr lang="en-US" sz="1100" b="0" i="0" dirty="0">
                <a:solidFill>
                  <a:schemeClr val="accent6"/>
                </a:solidFill>
                <a:effectLst/>
              </a:rPr>
              <a:t> </a:t>
            </a:r>
            <a:r>
              <a:rPr lang="en-US" sz="1100" b="0" i="0" dirty="0" err="1">
                <a:solidFill>
                  <a:schemeClr val="accent6"/>
                </a:solidFill>
                <a:effectLst/>
              </a:rPr>
              <a:t>labore</a:t>
            </a:r>
            <a:endParaRPr lang="id-ID" sz="1100" dirty="0">
              <a:solidFill>
                <a:schemeClr val="accent6"/>
              </a:solidFill>
              <a:effectLst/>
              <a:ea typeface="Times New Roman" panose="02020603050405020304" pitchFamily="18" charset="0"/>
            </a:endParaRPr>
          </a:p>
        </p:txBody>
      </p:sp>
      <p:sp>
        <p:nvSpPr>
          <p:cNvPr id="15" name="TextBox 14">
            <a:extLst>
              <a:ext uri="{FF2B5EF4-FFF2-40B4-BE49-F238E27FC236}">
                <a16:creationId xmlns:a16="http://schemas.microsoft.com/office/drawing/2014/main" id="{B28BD236-0927-46E6-98C5-C6026C49072E}"/>
              </a:ext>
            </a:extLst>
          </p:cNvPr>
          <p:cNvSpPr txBox="1"/>
          <p:nvPr/>
        </p:nvSpPr>
        <p:spPr>
          <a:xfrm>
            <a:off x="2057685" y="3292233"/>
            <a:ext cx="2012786" cy="752257"/>
          </a:xfrm>
          <a:prstGeom prst="rect">
            <a:avLst/>
          </a:prstGeom>
          <a:noFill/>
        </p:spPr>
        <p:txBody>
          <a:bodyPr wrap="square">
            <a:spAutoFit/>
          </a:bodyPr>
          <a:lstStyle/>
          <a:p>
            <a:pPr algn="ctr">
              <a:lnSpc>
                <a:spcPct val="150000"/>
              </a:lnSpc>
            </a:pPr>
            <a:r>
              <a:rPr lang="en-US" sz="3200" b="1" dirty="0">
                <a:solidFill>
                  <a:schemeClr val="accent1"/>
                </a:solidFill>
                <a:ea typeface="Times New Roman" panose="02020603050405020304" pitchFamily="18" charset="0"/>
              </a:rPr>
              <a:t>$350</a:t>
            </a:r>
            <a:r>
              <a:rPr lang="en-US" sz="900" b="1" dirty="0">
                <a:solidFill>
                  <a:schemeClr val="tx2"/>
                </a:solidFill>
                <a:ea typeface="Times New Roman" panose="02020603050405020304" pitchFamily="18" charset="0"/>
              </a:rPr>
              <a:t>,00</a:t>
            </a:r>
            <a:endParaRPr lang="id-ID" sz="3600" b="1" baseline="30000" dirty="0">
              <a:solidFill>
                <a:schemeClr val="tx2"/>
              </a:solidFill>
              <a:effectLst/>
              <a:ea typeface="Times New Roman" panose="02020603050405020304" pitchFamily="18" charset="0"/>
            </a:endParaRPr>
          </a:p>
        </p:txBody>
      </p:sp>
      <p:sp>
        <p:nvSpPr>
          <p:cNvPr id="16" name="Rectangle 15">
            <a:extLst>
              <a:ext uri="{FF2B5EF4-FFF2-40B4-BE49-F238E27FC236}">
                <a16:creationId xmlns:a16="http://schemas.microsoft.com/office/drawing/2014/main" id="{657740EB-3703-4EC1-AF4E-E82C4CC4DB20}"/>
              </a:ext>
            </a:extLst>
          </p:cNvPr>
          <p:cNvSpPr/>
          <p:nvPr/>
        </p:nvSpPr>
        <p:spPr>
          <a:xfrm>
            <a:off x="2382842" y="5155481"/>
            <a:ext cx="1362472" cy="430319"/>
          </a:xfrm>
          <a:prstGeom prst="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6"/>
                </a:solidFill>
              </a:rPr>
              <a:t>Purchase Now</a:t>
            </a:r>
            <a:endParaRPr lang="en-ID" sz="900" b="1" dirty="0">
              <a:solidFill>
                <a:schemeClr val="accent6"/>
              </a:solidFill>
            </a:endParaRPr>
          </a:p>
        </p:txBody>
      </p:sp>
      <p:sp>
        <p:nvSpPr>
          <p:cNvPr id="17" name="TextBox 16">
            <a:extLst>
              <a:ext uri="{FF2B5EF4-FFF2-40B4-BE49-F238E27FC236}">
                <a16:creationId xmlns:a16="http://schemas.microsoft.com/office/drawing/2014/main" id="{B664F9BA-1E54-455A-8246-1EEB2F2EA682}"/>
              </a:ext>
            </a:extLst>
          </p:cNvPr>
          <p:cNvSpPr txBox="1"/>
          <p:nvPr/>
        </p:nvSpPr>
        <p:spPr>
          <a:xfrm>
            <a:off x="2066188" y="2549284"/>
            <a:ext cx="1995781" cy="422360"/>
          </a:xfrm>
          <a:prstGeom prst="rect">
            <a:avLst/>
          </a:prstGeom>
          <a:noFill/>
        </p:spPr>
        <p:txBody>
          <a:bodyPr wrap="square">
            <a:spAutoFit/>
          </a:bodyPr>
          <a:lstStyle/>
          <a:p>
            <a:pPr algn="ctr">
              <a:lnSpc>
                <a:spcPct val="150000"/>
              </a:lnSpc>
            </a:pPr>
            <a:r>
              <a:rPr lang="en-US" sz="1600" b="1" dirty="0">
                <a:solidFill>
                  <a:schemeClr val="accent5"/>
                </a:solidFill>
                <a:effectLst/>
                <a:ea typeface="Times New Roman" panose="02020603050405020304" pitchFamily="18" charset="0"/>
              </a:rPr>
              <a:t>Basic Services</a:t>
            </a:r>
            <a:endParaRPr lang="id-ID" sz="1600" b="1" dirty="0">
              <a:solidFill>
                <a:schemeClr val="accent5"/>
              </a:solidFill>
              <a:effectLst/>
              <a:ea typeface="Times New Roman" panose="02020603050405020304" pitchFamily="18" charset="0"/>
            </a:endParaRPr>
          </a:p>
        </p:txBody>
      </p:sp>
      <p:sp>
        <p:nvSpPr>
          <p:cNvPr id="18" name="TextBox 17">
            <a:extLst>
              <a:ext uri="{FF2B5EF4-FFF2-40B4-BE49-F238E27FC236}">
                <a16:creationId xmlns:a16="http://schemas.microsoft.com/office/drawing/2014/main" id="{BEE848C8-CDAC-4431-A11F-6AB199CB3E37}"/>
              </a:ext>
            </a:extLst>
          </p:cNvPr>
          <p:cNvSpPr txBox="1"/>
          <p:nvPr/>
        </p:nvSpPr>
        <p:spPr>
          <a:xfrm>
            <a:off x="5033462" y="4023744"/>
            <a:ext cx="2194560" cy="319190"/>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5"/>
                </a:solidFill>
                <a:ea typeface="Times New Roman" panose="02020603050405020304" pitchFamily="18" charset="0"/>
              </a:rPr>
              <a:t>Vulputate dignissim</a:t>
            </a:r>
            <a:endParaRPr lang="id-ID" sz="1100" dirty="0">
              <a:solidFill>
                <a:schemeClr val="accent5"/>
              </a:solidFill>
              <a:effectLst/>
              <a:ea typeface="Times New Roman" panose="02020603050405020304" pitchFamily="18" charset="0"/>
            </a:endParaRPr>
          </a:p>
        </p:txBody>
      </p:sp>
      <p:sp>
        <p:nvSpPr>
          <p:cNvPr id="19" name="TextBox 18">
            <a:extLst>
              <a:ext uri="{FF2B5EF4-FFF2-40B4-BE49-F238E27FC236}">
                <a16:creationId xmlns:a16="http://schemas.microsoft.com/office/drawing/2014/main" id="{C9003939-B353-4F40-85C4-E9A58DFFD533}"/>
              </a:ext>
            </a:extLst>
          </p:cNvPr>
          <p:cNvSpPr txBox="1"/>
          <p:nvPr/>
        </p:nvSpPr>
        <p:spPr>
          <a:xfrm>
            <a:off x="5033461" y="4296845"/>
            <a:ext cx="2194560" cy="319190"/>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5"/>
                </a:solidFill>
                <a:ea typeface="Times New Roman" panose="02020603050405020304" pitchFamily="18" charset="0"/>
              </a:rPr>
              <a:t>Enim ut tellus </a:t>
            </a:r>
            <a:r>
              <a:rPr lang="en-US" sz="1100" dirty="0">
                <a:solidFill>
                  <a:schemeClr val="accent5"/>
                </a:solidFill>
                <a:ea typeface="Times New Roman" panose="02020603050405020304" pitchFamily="18" charset="0"/>
              </a:rPr>
              <a:t>ma</a:t>
            </a:r>
            <a:r>
              <a:rPr lang="id-ID" sz="1100" dirty="0">
                <a:solidFill>
                  <a:schemeClr val="accent5"/>
                </a:solidFill>
                <a:ea typeface="Times New Roman" panose="02020603050405020304" pitchFamily="18" charset="0"/>
              </a:rPr>
              <a:t>elemen</a:t>
            </a:r>
            <a:endParaRPr lang="id-ID" sz="1100" dirty="0">
              <a:solidFill>
                <a:schemeClr val="accent5"/>
              </a:solidFill>
              <a:effectLst/>
              <a:ea typeface="Times New Roman" panose="02020603050405020304" pitchFamily="18" charset="0"/>
            </a:endParaRPr>
          </a:p>
        </p:txBody>
      </p:sp>
      <p:sp>
        <p:nvSpPr>
          <p:cNvPr id="20" name="TextBox 19">
            <a:extLst>
              <a:ext uri="{FF2B5EF4-FFF2-40B4-BE49-F238E27FC236}">
                <a16:creationId xmlns:a16="http://schemas.microsoft.com/office/drawing/2014/main" id="{C6104A58-CF15-48AE-B089-B2411BB2CCC0}"/>
              </a:ext>
            </a:extLst>
          </p:cNvPr>
          <p:cNvSpPr txBox="1"/>
          <p:nvPr/>
        </p:nvSpPr>
        <p:spPr>
          <a:xfrm>
            <a:off x="5033462" y="4569946"/>
            <a:ext cx="2194560" cy="319190"/>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en-US" sz="1100" b="0" i="0" dirty="0" err="1">
                <a:solidFill>
                  <a:schemeClr val="accent5"/>
                </a:solidFill>
                <a:effectLst/>
              </a:rPr>
              <a:t>Incididunt</a:t>
            </a:r>
            <a:r>
              <a:rPr lang="en-US" sz="1100" b="0" i="0" dirty="0">
                <a:solidFill>
                  <a:schemeClr val="accent5"/>
                </a:solidFill>
                <a:effectLst/>
              </a:rPr>
              <a:t> </a:t>
            </a:r>
            <a:r>
              <a:rPr lang="en-US" sz="1100" b="0" i="0" dirty="0" err="1">
                <a:solidFill>
                  <a:schemeClr val="accent5"/>
                </a:solidFill>
                <a:effectLst/>
              </a:rPr>
              <a:t>ut</a:t>
            </a:r>
            <a:r>
              <a:rPr lang="en-US" sz="1100" b="0" i="0" dirty="0">
                <a:solidFill>
                  <a:schemeClr val="accent5"/>
                </a:solidFill>
                <a:effectLst/>
              </a:rPr>
              <a:t> </a:t>
            </a:r>
            <a:r>
              <a:rPr lang="en-US" sz="1100" b="0" i="0" dirty="0" err="1">
                <a:solidFill>
                  <a:schemeClr val="accent5"/>
                </a:solidFill>
                <a:effectLst/>
              </a:rPr>
              <a:t>labore</a:t>
            </a:r>
            <a:endParaRPr lang="id-ID" sz="1100" dirty="0">
              <a:solidFill>
                <a:schemeClr val="accent5"/>
              </a:solidFill>
              <a:effectLst/>
              <a:ea typeface="Times New Roman" panose="02020603050405020304" pitchFamily="18" charset="0"/>
            </a:endParaRPr>
          </a:p>
        </p:txBody>
      </p:sp>
      <p:sp>
        <p:nvSpPr>
          <p:cNvPr id="21" name="TextBox 20">
            <a:extLst>
              <a:ext uri="{FF2B5EF4-FFF2-40B4-BE49-F238E27FC236}">
                <a16:creationId xmlns:a16="http://schemas.microsoft.com/office/drawing/2014/main" id="{7CF86D45-B9CD-4A43-B1D7-44B205E10251}"/>
              </a:ext>
            </a:extLst>
          </p:cNvPr>
          <p:cNvSpPr txBox="1"/>
          <p:nvPr/>
        </p:nvSpPr>
        <p:spPr>
          <a:xfrm>
            <a:off x="5089608" y="3292233"/>
            <a:ext cx="2012786" cy="752257"/>
          </a:xfrm>
          <a:prstGeom prst="rect">
            <a:avLst/>
          </a:prstGeom>
          <a:noFill/>
        </p:spPr>
        <p:txBody>
          <a:bodyPr wrap="square">
            <a:spAutoFit/>
          </a:bodyPr>
          <a:lstStyle/>
          <a:p>
            <a:pPr algn="ctr">
              <a:lnSpc>
                <a:spcPct val="150000"/>
              </a:lnSpc>
            </a:pPr>
            <a:r>
              <a:rPr lang="en-US" sz="3200" b="1" dirty="0">
                <a:solidFill>
                  <a:schemeClr val="accent5"/>
                </a:solidFill>
                <a:ea typeface="Times New Roman" panose="02020603050405020304" pitchFamily="18" charset="0"/>
              </a:rPr>
              <a:t>$650</a:t>
            </a:r>
            <a:r>
              <a:rPr lang="en-US" sz="900" b="1" dirty="0">
                <a:solidFill>
                  <a:schemeClr val="accent5"/>
                </a:solidFill>
                <a:ea typeface="Times New Roman" panose="02020603050405020304" pitchFamily="18" charset="0"/>
              </a:rPr>
              <a:t>,00</a:t>
            </a:r>
            <a:endParaRPr lang="id-ID" sz="3600" b="1" baseline="30000" dirty="0">
              <a:solidFill>
                <a:schemeClr val="accent5"/>
              </a:solidFill>
              <a:effectLst/>
              <a:ea typeface="Times New Roman" panose="02020603050405020304" pitchFamily="18" charset="0"/>
            </a:endParaRPr>
          </a:p>
        </p:txBody>
      </p:sp>
      <p:sp>
        <p:nvSpPr>
          <p:cNvPr id="22" name="Rectangle 21">
            <a:extLst>
              <a:ext uri="{FF2B5EF4-FFF2-40B4-BE49-F238E27FC236}">
                <a16:creationId xmlns:a16="http://schemas.microsoft.com/office/drawing/2014/main" id="{C120958C-89A4-49AC-9B8F-51677267AAE1}"/>
              </a:ext>
            </a:extLst>
          </p:cNvPr>
          <p:cNvSpPr/>
          <p:nvPr/>
        </p:nvSpPr>
        <p:spPr>
          <a:xfrm>
            <a:off x="5414765" y="5155481"/>
            <a:ext cx="1362472" cy="430319"/>
          </a:xfrm>
          <a:prstGeom prst="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5"/>
                </a:solidFill>
              </a:rPr>
              <a:t>Purchase Now</a:t>
            </a:r>
            <a:endParaRPr lang="en-ID" sz="900" b="1" dirty="0">
              <a:solidFill>
                <a:schemeClr val="accent5"/>
              </a:solidFill>
            </a:endParaRPr>
          </a:p>
        </p:txBody>
      </p:sp>
      <p:sp>
        <p:nvSpPr>
          <p:cNvPr id="23" name="TextBox 22">
            <a:extLst>
              <a:ext uri="{FF2B5EF4-FFF2-40B4-BE49-F238E27FC236}">
                <a16:creationId xmlns:a16="http://schemas.microsoft.com/office/drawing/2014/main" id="{4F094CF3-A80C-4E8A-9ACA-B0BB69435CA6}"/>
              </a:ext>
            </a:extLst>
          </p:cNvPr>
          <p:cNvSpPr txBox="1"/>
          <p:nvPr/>
        </p:nvSpPr>
        <p:spPr>
          <a:xfrm>
            <a:off x="5098111" y="2549284"/>
            <a:ext cx="1995781" cy="422360"/>
          </a:xfrm>
          <a:prstGeom prst="rect">
            <a:avLst/>
          </a:prstGeom>
          <a:noFill/>
        </p:spPr>
        <p:txBody>
          <a:bodyPr wrap="square">
            <a:spAutoFit/>
          </a:bodyPr>
          <a:lstStyle/>
          <a:p>
            <a:pPr algn="ctr">
              <a:lnSpc>
                <a:spcPct val="150000"/>
              </a:lnSpc>
            </a:pPr>
            <a:r>
              <a:rPr lang="en-US" sz="1600" b="1" dirty="0">
                <a:solidFill>
                  <a:schemeClr val="accent5"/>
                </a:solidFill>
                <a:effectLst/>
                <a:ea typeface="Times New Roman" panose="02020603050405020304" pitchFamily="18" charset="0"/>
              </a:rPr>
              <a:t>Middle Services</a:t>
            </a:r>
            <a:endParaRPr lang="id-ID" sz="1600" b="1" dirty="0">
              <a:solidFill>
                <a:schemeClr val="accent5"/>
              </a:solidFill>
              <a:effectLst/>
              <a:ea typeface="Times New Roman" panose="02020603050405020304" pitchFamily="18" charset="0"/>
            </a:endParaRPr>
          </a:p>
        </p:txBody>
      </p:sp>
      <p:sp>
        <p:nvSpPr>
          <p:cNvPr id="24" name="TextBox 23">
            <a:extLst>
              <a:ext uri="{FF2B5EF4-FFF2-40B4-BE49-F238E27FC236}">
                <a16:creationId xmlns:a16="http://schemas.microsoft.com/office/drawing/2014/main" id="{D60026BE-FDB0-47D0-A46B-AE85B1D681A3}"/>
              </a:ext>
            </a:extLst>
          </p:cNvPr>
          <p:cNvSpPr txBox="1"/>
          <p:nvPr/>
        </p:nvSpPr>
        <p:spPr>
          <a:xfrm>
            <a:off x="8065384" y="4023744"/>
            <a:ext cx="2194560" cy="319190"/>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Vulputate dignissim</a:t>
            </a:r>
            <a:endParaRPr lang="id-ID" sz="1100" dirty="0">
              <a:solidFill>
                <a:schemeClr val="accent6"/>
              </a:solidFill>
              <a:effectLst/>
              <a:ea typeface="Times New Roman" panose="02020603050405020304" pitchFamily="18" charset="0"/>
            </a:endParaRPr>
          </a:p>
        </p:txBody>
      </p:sp>
      <p:sp>
        <p:nvSpPr>
          <p:cNvPr id="25" name="TextBox 24">
            <a:extLst>
              <a:ext uri="{FF2B5EF4-FFF2-40B4-BE49-F238E27FC236}">
                <a16:creationId xmlns:a16="http://schemas.microsoft.com/office/drawing/2014/main" id="{869BC8A6-2EF7-4E7E-B68F-1A9205A4E76D}"/>
              </a:ext>
            </a:extLst>
          </p:cNvPr>
          <p:cNvSpPr txBox="1"/>
          <p:nvPr/>
        </p:nvSpPr>
        <p:spPr>
          <a:xfrm>
            <a:off x="8065383" y="4296845"/>
            <a:ext cx="2194560" cy="319190"/>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Enim ut tellus </a:t>
            </a:r>
            <a:r>
              <a:rPr lang="en-US" sz="1100" dirty="0">
                <a:solidFill>
                  <a:schemeClr val="accent6"/>
                </a:solidFill>
                <a:ea typeface="Times New Roman" panose="02020603050405020304" pitchFamily="18" charset="0"/>
              </a:rPr>
              <a:t>ma</a:t>
            </a:r>
            <a:r>
              <a:rPr lang="id-ID" sz="1100" dirty="0">
                <a:solidFill>
                  <a:schemeClr val="accent6"/>
                </a:solidFill>
                <a:ea typeface="Times New Roman" panose="02020603050405020304" pitchFamily="18" charset="0"/>
              </a:rPr>
              <a:t>elemen</a:t>
            </a:r>
            <a:endParaRPr lang="id-ID" sz="1100" dirty="0">
              <a:solidFill>
                <a:schemeClr val="accent6"/>
              </a:solidFill>
              <a:effectLst/>
              <a:ea typeface="Times New Roman" panose="02020603050405020304" pitchFamily="18" charset="0"/>
            </a:endParaRPr>
          </a:p>
        </p:txBody>
      </p:sp>
      <p:sp>
        <p:nvSpPr>
          <p:cNvPr id="26" name="TextBox 25">
            <a:extLst>
              <a:ext uri="{FF2B5EF4-FFF2-40B4-BE49-F238E27FC236}">
                <a16:creationId xmlns:a16="http://schemas.microsoft.com/office/drawing/2014/main" id="{38B7C79A-82F2-4A87-A37F-A788F58844C7}"/>
              </a:ext>
            </a:extLst>
          </p:cNvPr>
          <p:cNvSpPr txBox="1"/>
          <p:nvPr/>
        </p:nvSpPr>
        <p:spPr>
          <a:xfrm>
            <a:off x="8065384" y="4569946"/>
            <a:ext cx="2194560" cy="319190"/>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en-US" sz="1100" b="0" i="0" dirty="0" err="1">
                <a:solidFill>
                  <a:schemeClr val="accent6"/>
                </a:solidFill>
                <a:effectLst/>
              </a:rPr>
              <a:t>Incididunt</a:t>
            </a:r>
            <a:r>
              <a:rPr lang="en-US" sz="1100" b="0" i="0" dirty="0">
                <a:solidFill>
                  <a:schemeClr val="accent6"/>
                </a:solidFill>
                <a:effectLst/>
              </a:rPr>
              <a:t> </a:t>
            </a:r>
            <a:r>
              <a:rPr lang="en-US" sz="1100" b="0" i="0" dirty="0" err="1">
                <a:solidFill>
                  <a:schemeClr val="accent6"/>
                </a:solidFill>
                <a:effectLst/>
              </a:rPr>
              <a:t>ut</a:t>
            </a:r>
            <a:r>
              <a:rPr lang="en-US" sz="1100" b="0" i="0" dirty="0">
                <a:solidFill>
                  <a:schemeClr val="accent6"/>
                </a:solidFill>
                <a:effectLst/>
              </a:rPr>
              <a:t> </a:t>
            </a:r>
            <a:r>
              <a:rPr lang="en-US" sz="1100" b="0" i="0" dirty="0" err="1">
                <a:solidFill>
                  <a:schemeClr val="accent6"/>
                </a:solidFill>
                <a:effectLst/>
              </a:rPr>
              <a:t>labore</a:t>
            </a:r>
            <a:endParaRPr lang="id-ID" sz="1100" dirty="0">
              <a:solidFill>
                <a:schemeClr val="accent6"/>
              </a:solidFill>
              <a:effectLst/>
              <a:ea typeface="Times New Roman" panose="02020603050405020304" pitchFamily="18" charset="0"/>
            </a:endParaRPr>
          </a:p>
        </p:txBody>
      </p:sp>
      <p:sp>
        <p:nvSpPr>
          <p:cNvPr id="27" name="TextBox 26">
            <a:extLst>
              <a:ext uri="{FF2B5EF4-FFF2-40B4-BE49-F238E27FC236}">
                <a16:creationId xmlns:a16="http://schemas.microsoft.com/office/drawing/2014/main" id="{5E7DB041-3BFA-492E-B8BF-70D2642BDD1C}"/>
              </a:ext>
            </a:extLst>
          </p:cNvPr>
          <p:cNvSpPr txBox="1"/>
          <p:nvPr/>
        </p:nvSpPr>
        <p:spPr>
          <a:xfrm>
            <a:off x="8121530" y="3292233"/>
            <a:ext cx="2012786" cy="752257"/>
          </a:xfrm>
          <a:prstGeom prst="rect">
            <a:avLst/>
          </a:prstGeom>
          <a:noFill/>
        </p:spPr>
        <p:txBody>
          <a:bodyPr wrap="square">
            <a:spAutoFit/>
          </a:bodyPr>
          <a:lstStyle/>
          <a:p>
            <a:pPr algn="ctr">
              <a:lnSpc>
                <a:spcPct val="150000"/>
              </a:lnSpc>
            </a:pPr>
            <a:r>
              <a:rPr lang="en-US" sz="3200" b="1" dirty="0">
                <a:solidFill>
                  <a:schemeClr val="accent1"/>
                </a:solidFill>
                <a:ea typeface="Times New Roman" panose="02020603050405020304" pitchFamily="18" charset="0"/>
              </a:rPr>
              <a:t>$450</a:t>
            </a:r>
            <a:r>
              <a:rPr lang="en-US" sz="900" b="1" dirty="0">
                <a:solidFill>
                  <a:schemeClr val="tx2"/>
                </a:solidFill>
                <a:ea typeface="Times New Roman" panose="02020603050405020304" pitchFamily="18" charset="0"/>
              </a:rPr>
              <a:t>,00</a:t>
            </a:r>
            <a:endParaRPr lang="id-ID" sz="3600" b="1" baseline="30000" dirty="0">
              <a:solidFill>
                <a:schemeClr val="tx2"/>
              </a:solidFill>
              <a:effectLst/>
              <a:ea typeface="Times New Roman" panose="02020603050405020304" pitchFamily="18" charset="0"/>
            </a:endParaRPr>
          </a:p>
        </p:txBody>
      </p:sp>
      <p:sp>
        <p:nvSpPr>
          <p:cNvPr id="28" name="Rectangle 27">
            <a:extLst>
              <a:ext uri="{FF2B5EF4-FFF2-40B4-BE49-F238E27FC236}">
                <a16:creationId xmlns:a16="http://schemas.microsoft.com/office/drawing/2014/main" id="{FCDED80E-124D-43A7-AA1F-F10C154A5C8F}"/>
              </a:ext>
            </a:extLst>
          </p:cNvPr>
          <p:cNvSpPr/>
          <p:nvPr/>
        </p:nvSpPr>
        <p:spPr>
          <a:xfrm>
            <a:off x="8446687" y="5155481"/>
            <a:ext cx="1362472" cy="430319"/>
          </a:xfrm>
          <a:prstGeom prst="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6"/>
                </a:solidFill>
              </a:rPr>
              <a:t>Purchase Now</a:t>
            </a:r>
            <a:endParaRPr lang="en-ID" sz="900" b="1" dirty="0">
              <a:solidFill>
                <a:schemeClr val="accent6"/>
              </a:solidFill>
            </a:endParaRPr>
          </a:p>
        </p:txBody>
      </p:sp>
      <p:sp>
        <p:nvSpPr>
          <p:cNvPr id="29" name="TextBox 28">
            <a:extLst>
              <a:ext uri="{FF2B5EF4-FFF2-40B4-BE49-F238E27FC236}">
                <a16:creationId xmlns:a16="http://schemas.microsoft.com/office/drawing/2014/main" id="{7E3A9AC0-64D3-4107-A92B-FD0D73FF5A72}"/>
              </a:ext>
            </a:extLst>
          </p:cNvPr>
          <p:cNvSpPr txBox="1"/>
          <p:nvPr/>
        </p:nvSpPr>
        <p:spPr>
          <a:xfrm>
            <a:off x="8130033" y="2549284"/>
            <a:ext cx="1995781" cy="422360"/>
          </a:xfrm>
          <a:prstGeom prst="rect">
            <a:avLst/>
          </a:prstGeom>
          <a:noFill/>
        </p:spPr>
        <p:txBody>
          <a:bodyPr wrap="square">
            <a:spAutoFit/>
          </a:bodyPr>
          <a:lstStyle/>
          <a:p>
            <a:pPr algn="ctr">
              <a:lnSpc>
                <a:spcPct val="150000"/>
              </a:lnSpc>
            </a:pPr>
            <a:r>
              <a:rPr lang="en-US" sz="1600" b="1" dirty="0">
                <a:solidFill>
                  <a:schemeClr val="accent5"/>
                </a:solidFill>
                <a:effectLst/>
                <a:ea typeface="Times New Roman" panose="02020603050405020304" pitchFamily="18" charset="0"/>
              </a:rPr>
              <a:t>Full Services</a:t>
            </a:r>
            <a:endParaRPr lang="id-ID" sz="1600" b="1" dirty="0">
              <a:solidFill>
                <a:schemeClr val="accent5"/>
              </a:solidFill>
              <a:effectLst/>
              <a:ea typeface="Times New Roman" panose="02020603050405020304" pitchFamily="18" charset="0"/>
            </a:endParaRPr>
          </a:p>
        </p:txBody>
      </p:sp>
      <p:sp>
        <p:nvSpPr>
          <p:cNvPr id="30" name="Diagonal Stripe 29">
            <a:extLst>
              <a:ext uri="{FF2B5EF4-FFF2-40B4-BE49-F238E27FC236}">
                <a16:creationId xmlns:a16="http://schemas.microsoft.com/office/drawing/2014/main" id="{FBE4D8D9-F7AF-452D-B199-E0AD8B6C387F}"/>
              </a:ext>
            </a:extLst>
          </p:cNvPr>
          <p:cNvSpPr/>
          <p:nvPr/>
        </p:nvSpPr>
        <p:spPr>
          <a:xfrm flipH="1">
            <a:off x="6374427" y="1976983"/>
            <a:ext cx="1047098" cy="1047100"/>
          </a:xfrm>
          <a:prstGeom prst="diagStripe">
            <a:avLst>
              <a:gd name="adj" fmla="val 4240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31" name="TextBox 30">
            <a:extLst>
              <a:ext uri="{FF2B5EF4-FFF2-40B4-BE49-F238E27FC236}">
                <a16:creationId xmlns:a16="http://schemas.microsoft.com/office/drawing/2014/main" id="{6F411F63-A66A-42BB-84EF-899C1421A1B9}"/>
              </a:ext>
            </a:extLst>
          </p:cNvPr>
          <p:cNvSpPr txBox="1"/>
          <p:nvPr/>
        </p:nvSpPr>
        <p:spPr>
          <a:xfrm rot="2713494">
            <a:off x="6484060" y="2181614"/>
            <a:ext cx="1146163" cy="298543"/>
          </a:xfrm>
          <a:prstGeom prst="rect">
            <a:avLst/>
          </a:prstGeom>
          <a:noFill/>
        </p:spPr>
        <p:txBody>
          <a:bodyPr wrap="square">
            <a:spAutoFit/>
          </a:bodyPr>
          <a:lstStyle/>
          <a:p>
            <a:pPr algn="ctr">
              <a:lnSpc>
                <a:spcPct val="150000"/>
              </a:lnSpc>
            </a:pPr>
            <a:r>
              <a:rPr lang="en-US" sz="1000" b="1" dirty="0">
                <a:solidFill>
                  <a:schemeClr val="accent5"/>
                </a:solidFill>
                <a:effectLst/>
                <a:latin typeface="Open Sans SemiBold" panose="020B0706030804020204" pitchFamily="34" charset="0"/>
                <a:ea typeface="Open Sans SemiBold" panose="020B0706030804020204" pitchFamily="34" charset="0"/>
                <a:cs typeface="Open Sans SemiBold" panose="020B0706030804020204" pitchFamily="34" charset="0"/>
              </a:rPr>
              <a:t>Featured</a:t>
            </a:r>
            <a:endParaRPr lang="id-ID" sz="1000" b="1" dirty="0">
              <a:solidFill>
                <a:schemeClr val="accent5"/>
              </a:solidFill>
              <a:effectLst/>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1913566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2838E1-9A40-476C-82A3-C39C832C26DB}"/>
              </a:ext>
            </a:extLst>
          </p:cNvPr>
          <p:cNvSpPr/>
          <p:nvPr/>
        </p:nvSpPr>
        <p:spPr>
          <a:xfrm>
            <a:off x="4572251" y="2000250"/>
            <a:ext cx="3047495" cy="1859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Rectangle 6">
            <a:extLst>
              <a:ext uri="{FF2B5EF4-FFF2-40B4-BE49-F238E27FC236}">
                <a16:creationId xmlns:a16="http://schemas.microsoft.com/office/drawing/2014/main" id="{4CC33440-FBB7-4DF1-B73C-B27E68113A9B}"/>
              </a:ext>
            </a:extLst>
          </p:cNvPr>
          <p:cNvSpPr/>
          <p:nvPr/>
        </p:nvSpPr>
        <p:spPr>
          <a:xfrm>
            <a:off x="1061469" y="4255153"/>
            <a:ext cx="3047495" cy="1859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Rectangle 8">
            <a:extLst>
              <a:ext uri="{FF2B5EF4-FFF2-40B4-BE49-F238E27FC236}">
                <a16:creationId xmlns:a16="http://schemas.microsoft.com/office/drawing/2014/main" id="{E63E58FD-85E7-4C7F-A94A-B70E7AB79E54}"/>
              </a:ext>
            </a:extLst>
          </p:cNvPr>
          <p:cNvSpPr/>
          <p:nvPr/>
        </p:nvSpPr>
        <p:spPr>
          <a:xfrm>
            <a:off x="8083034" y="4255153"/>
            <a:ext cx="3047495" cy="1859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TextBox 13">
            <a:extLst>
              <a:ext uri="{FF2B5EF4-FFF2-40B4-BE49-F238E27FC236}">
                <a16:creationId xmlns:a16="http://schemas.microsoft.com/office/drawing/2014/main" id="{AC84ACA2-7F72-4566-9548-B9C1CFD8575D}"/>
              </a:ext>
            </a:extLst>
          </p:cNvPr>
          <p:cNvSpPr txBox="1"/>
          <p:nvPr/>
        </p:nvSpPr>
        <p:spPr>
          <a:xfrm>
            <a:off x="3714750" y="742950"/>
            <a:ext cx="4762500" cy="523220"/>
          </a:xfrm>
          <a:prstGeom prst="rect">
            <a:avLst/>
          </a:prstGeom>
          <a:noFill/>
        </p:spPr>
        <p:txBody>
          <a:bodyPr wrap="square" rtlCol="0">
            <a:spAutoFit/>
          </a:bodyPr>
          <a:lstStyle/>
          <a:p>
            <a:pPr algn="ctr"/>
            <a:r>
              <a:rPr lang="en-US" sz="2800" dirty="0">
                <a:latin typeface="+mj-lt"/>
              </a:rPr>
              <a:t>ABOUT OUR PROJECT</a:t>
            </a:r>
            <a:endParaRPr lang="en-ID" sz="2800" dirty="0">
              <a:latin typeface="+mj-lt"/>
            </a:endParaRPr>
          </a:p>
        </p:txBody>
      </p:sp>
      <p:sp>
        <p:nvSpPr>
          <p:cNvPr id="15" name="TextBox 14">
            <a:extLst>
              <a:ext uri="{FF2B5EF4-FFF2-40B4-BE49-F238E27FC236}">
                <a16:creationId xmlns:a16="http://schemas.microsoft.com/office/drawing/2014/main" id="{9B5C424E-C472-4AF1-96F2-8F7B3355EFF1}"/>
              </a:ext>
            </a:extLst>
          </p:cNvPr>
          <p:cNvSpPr txBox="1"/>
          <p:nvPr/>
        </p:nvSpPr>
        <p:spPr>
          <a:xfrm>
            <a:off x="4807827" y="1247120"/>
            <a:ext cx="2576346" cy="261610"/>
          </a:xfrm>
          <a:prstGeom prst="rect">
            <a:avLst/>
          </a:prstGeom>
          <a:noFill/>
        </p:spPr>
        <p:txBody>
          <a:bodyPr wrap="none" rtlCol="0">
            <a:spAutoFit/>
          </a:bodyPr>
          <a:lstStyle/>
          <a:p>
            <a:pPr algn="ctr"/>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7" name="TextBox 16">
            <a:extLst>
              <a:ext uri="{FF2B5EF4-FFF2-40B4-BE49-F238E27FC236}">
                <a16:creationId xmlns:a16="http://schemas.microsoft.com/office/drawing/2014/main" id="{F69E0C6D-3AE2-4CD3-A24B-194F93243109}"/>
              </a:ext>
            </a:extLst>
          </p:cNvPr>
          <p:cNvSpPr txBox="1"/>
          <p:nvPr/>
        </p:nvSpPr>
        <p:spPr>
          <a:xfrm>
            <a:off x="4974607" y="2395018"/>
            <a:ext cx="2242781" cy="338554"/>
          </a:xfrm>
          <a:prstGeom prst="rect">
            <a:avLst/>
          </a:prstGeom>
          <a:noFill/>
        </p:spPr>
        <p:txBody>
          <a:bodyPr wrap="square" rtlCol="0">
            <a:spAutoFit/>
          </a:bodyPr>
          <a:lstStyle/>
          <a:p>
            <a:pPr algn="ctr"/>
            <a:r>
              <a:rPr lang="en-US" sz="1600" b="1" spc="30" dirty="0">
                <a:solidFill>
                  <a:schemeClr val="accent5"/>
                </a:solidFill>
                <a:latin typeface="+mn-lt"/>
                <a:ea typeface="Montserrat" charset="0"/>
                <a:cs typeface="Montserrat" charset="0"/>
              </a:rPr>
              <a:t>Project, Feb 2021</a:t>
            </a:r>
          </a:p>
        </p:txBody>
      </p:sp>
      <p:sp>
        <p:nvSpPr>
          <p:cNvPr id="18" name="TextBox 17">
            <a:extLst>
              <a:ext uri="{FF2B5EF4-FFF2-40B4-BE49-F238E27FC236}">
                <a16:creationId xmlns:a16="http://schemas.microsoft.com/office/drawing/2014/main" id="{C65501C0-D08D-4A56-A814-CF9931A0CBE5}"/>
              </a:ext>
            </a:extLst>
          </p:cNvPr>
          <p:cNvSpPr txBox="1"/>
          <p:nvPr/>
        </p:nvSpPr>
        <p:spPr>
          <a:xfrm>
            <a:off x="4974607" y="2687306"/>
            <a:ext cx="2242781" cy="230832"/>
          </a:xfrm>
          <a:prstGeom prst="rect">
            <a:avLst/>
          </a:prstGeom>
          <a:noFill/>
        </p:spPr>
        <p:txBody>
          <a:bodyPr wrap="square" rtlCol="0">
            <a:spAutoFit/>
          </a:bodyPr>
          <a:lstStyle/>
          <a:p>
            <a:pPr algn="ctr"/>
            <a:r>
              <a:rPr lang="en-ID" sz="900" i="1" dirty="0">
                <a:solidFill>
                  <a:schemeClr val="accent5"/>
                </a:solidFill>
              </a:rPr>
              <a:t>The Detail Of Project</a:t>
            </a:r>
            <a:endParaRPr lang="en-US" sz="900" i="1" spc="30" dirty="0">
              <a:solidFill>
                <a:schemeClr val="accent5"/>
              </a:solidFill>
              <a:ea typeface="Montserrat" charset="0"/>
              <a:cs typeface="Montserrat" charset="0"/>
            </a:endParaRPr>
          </a:p>
        </p:txBody>
      </p:sp>
      <p:sp>
        <p:nvSpPr>
          <p:cNvPr id="19" name="Rectangle 18">
            <a:extLst>
              <a:ext uri="{FF2B5EF4-FFF2-40B4-BE49-F238E27FC236}">
                <a16:creationId xmlns:a16="http://schemas.microsoft.com/office/drawing/2014/main" id="{16B08933-20E5-4857-BE2B-3EE1C09CA0D0}"/>
              </a:ext>
            </a:extLst>
          </p:cNvPr>
          <p:cNvSpPr/>
          <p:nvPr/>
        </p:nvSpPr>
        <p:spPr>
          <a:xfrm>
            <a:off x="4807825" y="2948916"/>
            <a:ext cx="2576346" cy="571054"/>
          </a:xfrm>
          <a:prstGeom prst="rect">
            <a:avLst/>
          </a:prstGeom>
        </p:spPr>
        <p:txBody>
          <a:bodyPr wrap="square">
            <a:spAutoFit/>
          </a:bodyPr>
          <a:lstStyle/>
          <a:p>
            <a:pPr algn="ctr">
              <a:lnSpc>
                <a:spcPct val="150000"/>
              </a:lnSpc>
            </a:pPr>
            <a:r>
              <a:rPr lang="en-US" sz="1100" dirty="0">
                <a:solidFill>
                  <a:schemeClr val="accent5"/>
                </a:solidFill>
              </a:rPr>
              <a:t>Lorem ipsum dolor </a:t>
            </a:r>
            <a:r>
              <a:rPr lang="en-US" sz="1100" dirty="0" err="1">
                <a:solidFill>
                  <a:schemeClr val="accent5"/>
                </a:solidFill>
              </a:rPr>
              <a:t>misit</a:t>
            </a:r>
            <a:r>
              <a:rPr lang="en-US" sz="1100" dirty="0">
                <a:solidFill>
                  <a:schemeClr val="accent5"/>
                </a:solidFill>
              </a:rPr>
              <a:t> </a:t>
            </a:r>
            <a:r>
              <a:rPr lang="en-US" sz="1100" dirty="0" err="1">
                <a:solidFill>
                  <a:schemeClr val="accent5"/>
                </a:solidFill>
              </a:rPr>
              <a:t>amet</a:t>
            </a:r>
            <a:r>
              <a:rPr lang="en-US" sz="1100" dirty="0">
                <a:solidFill>
                  <a:schemeClr val="accent5"/>
                </a:solidFill>
              </a:rPr>
              <a:t>, con </a:t>
            </a:r>
            <a:r>
              <a:rPr lang="en-US" sz="1100" dirty="0" err="1">
                <a:solidFill>
                  <a:schemeClr val="accent5"/>
                </a:solidFill>
              </a:rPr>
              <a:t>secte</a:t>
            </a:r>
            <a:r>
              <a:rPr lang="en-US" sz="1100" dirty="0">
                <a:solidFill>
                  <a:schemeClr val="accent5"/>
                </a:solidFill>
              </a:rPr>
              <a:t> tur </a:t>
            </a:r>
            <a:r>
              <a:rPr lang="en-US" sz="1100" dirty="0" err="1">
                <a:solidFill>
                  <a:schemeClr val="accent5"/>
                </a:solidFill>
              </a:rPr>
              <a:t>jsao</a:t>
            </a:r>
            <a:r>
              <a:rPr lang="en-US" sz="1100" dirty="0">
                <a:solidFill>
                  <a:schemeClr val="accent5"/>
                </a:solidFill>
              </a:rPr>
              <a:t> </a:t>
            </a:r>
            <a:r>
              <a:rPr lang="en-US" sz="1100" dirty="0" err="1">
                <a:solidFill>
                  <a:schemeClr val="accent5"/>
                </a:solidFill>
              </a:rPr>
              <a:t>adipiscing</a:t>
            </a:r>
            <a:r>
              <a:rPr lang="en-US" sz="1100" dirty="0">
                <a:solidFill>
                  <a:schemeClr val="accent5"/>
                </a:solidFill>
              </a:rPr>
              <a:t> it</a:t>
            </a:r>
          </a:p>
        </p:txBody>
      </p:sp>
      <p:sp>
        <p:nvSpPr>
          <p:cNvPr id="22" name="TextBox 21">
            <a:extLst>
              <a:ext uri="{FF2B5EF4-FFF2-40B4-BE49-F238E27FC236}">
                <a16:creationId xmlns:a16="http://schemas.microsoft.com/office/drawing/2014/main" id="{57972886-A3D6-4427-8E74-6530CAFEC7D1}"/>
              </a:ext>
            </a:extLst>
          </p:cNvPr>
          <p:cNvSpPr txBox="1"/>
          <p:nvPr/>
        </p:nvSpPr>
        <p:spPr>
          <a:xfrm>
            <a:off x="8485390" y="4649921"/>
            <a:ext cx="2242781" cy="338554"/>
          </a:xfrm>
          <a:prstGeom prst="rect">
            <a:avLst/>
          </a:prstGeom>
          <a:noFill/>
        </p:spPr>
        <p:txBody>
          <a:bodyPr wrap="square" rtlCol="0">
            <a:spAutoFit/>
          </a:bodyPr>
          <a:lstStyle/>
          <a:p>
            <a:pPr algn="ctr"/>
            <a:r>
              <a:rPr lang="en-US" sz="1600" b="1" spc="30" dirty="0">
                <a:solidFill>
                  <a:schemeClr val="accent5"/>
                </a:solidFill>
                <a:latin typeface="+mn-lt"/>
                <a:ea typeface="Montserrat" charset="0"/>
                <a:cs typeface="Montserrat" charset="0"/>
              </a:rPr>
              <a:t>Project, Mar 2021</a:t>
            </a:r>
          </a:p>
        </p:txBody>
      </p:sp>
      <p:sp>
        <p:nvSpPr>
          <p:cNvPr id="23" name="TextBox 22">
            <a:extLst>
              <a:ext uri="{FF2B5EF4-FFF2-40B4-BE49-F238E27FC236}">
                <a16:creationId xmlns:a16="http://schemas.microsoft.com/office/drawing/2014/main" id="{1F93405B-9A7A-49C6-A818-0608F4ACF512}"/>
              </a:ext>
            </a:extLst>
          </p:cNvPr>
          <p:cNvSpPr txBox="1"/>
          <p:nvPr/>
        </p:nvSpPr>
        <p:spPr>
          <a:xfrm>
            <a:off x="8485390" y="4942209"/>
            <a:ext cx="2242781" cy="230832"/>
          </a:xfrm>
          <a:prstGeom prst="rect">
            <a:avLst/>
          </a:prstGeom>
          <a:noFill/>
        </p:spPr>
        <p:txBody>
          <a:bodyPr wrap="square" rtlCol="0">
            <a:spAutoFit/>
          </a:bodyPr>
          <a:lstStyle/>
          <a:p>
            <a:pPr algn="ctr"/>
            <a:r>
              <a:rPr lang="en-ID" sz="900" i="1" dirty="0">
                <a:solidFill>
                  <a:schemeClr val="accent5"/>
                </a:solidFill>
              </a:rPr>
              <a:t>The Detail Of Project</a:t>
            </a:r>
            <a:endParaRPr lang="en-US" sz="900" i="1" spc="30" dirty="0">
              <a:solidFill>
                <a:schemeClr val="accent5"/>
              </a:solidFill>
              <a:ea typeface="Montserrat" charset="0"/>
              <a:cs typeface="Montserrat" charset="0"/>
            </a:endParaRPr>
          </a:p>
        </p:txBody>
      </p:sp>
      <p:sp>
        <p:nvSpPr>
          <p:cNvPr id="24" name="Rectangle 23">
            <a:extLst>
              <a:ext uri="{FF2B5EF4-FFF2-40B4-BE49-F238E27FC236}">
                <a16:creationId xmlns:a16="http://schemas.microsoft.com/office/drawing/2014/main" id="{D19A7DEE-F455-44D9-8E98-86C0899C1356}"/>
              </a:ext>
            </a:extLst>
          </p:cNvPr>
          <p:cNvSpPr/>
          <p:nvPr/>
        </p:nvSpPr>
        <p:spPr>
          <a:xfrm>
            <a:off x="8318608" y="5203819"/>
            <a:ext cx="2576346" cy="571054"/>
          </a:xfrm>
          <a:prstGeom prst="rect">
            <a:avLst/>
          </a:prstGeom>
        </p:spPr>
        <p:txBody>
          <a:bodyPr wrap="square">
            <a:spAutoFit/>
          </a:bodyPr>
          <a:lstStyle/>
          <a:p>
            <a:pPr algn="ctr">
              <a:lnSpc>
                <a:spcPct val="150000"/>
              </a:lnSpc>
            </a:pPr>
            <a:r>
              <a:rPr lang="en-US" sz="1100" dirty="0">
                <a:solidFill>
                  <a:schemeClr val="accent5"/>
                </a:solidFill>
              </a:rPr>
              <a:t>Lorem ipsum dolor </a:t>
            </a:r>
            <a:r>
              <a:rPr lang="en-US" sz="1100" dirty="0" err="1">
                <a:solidFill>
                  <a:schemeClr val="accent5"/>
                </a:solidFill>
              </a:rPr>
              <a:t>misit</a:t>
            </a:r>
            <a:r>
              <a:rPr lang="en-US" sz="1100" dirty="0">
                <a:solidFill>
                  <a:schemeClr val="accent5"/>
                </a:solidFill>
              </a:rPr>
              <a:t> </a:t>
            </a:r>
            <a:r>
              <a:rPr lang="en-US" sz="1100" dirty="0" err="1">
                <a:solidFill>
                  <a:schemeClr val="accent5"/>
                </a:solidFill>
              </a:rPr>
              <a:t>amet</a:t>
            </a:r>
            <a:r>
              <a:rPr lang="en-US" sz="1100" dirty="0">
                <a:solidFill>
                  <a:schemeClr val="accent5"/>
                </a:solidFill>
              </a:rPr>
              <a:t>, con </a:t>
            </a:r>
            <a:r>
              <a:rPr lang="en-US" sz="1100" dirty="0" err="1">
                <a:solidFill>
                  <a:schemeClr val="accent5"/>
                </a:solidFill>
              </a:rPr>
              <a:t>secte</a:t>
            </a:r>
            <a:r>
              <a:rPr lang="en-US" sz="1100" dirty="0">
                <a:solidFill>
                  <a:schemeClr val="accent5"/>
                </a:solidFill>
              </a:rPr>
              <a:t> tur </a:t>
            </a:r>
            <a:r>
              <a:rPr lang="en-US" sz="1100" dirty="0" err="1">
                <a:solidFill>
                  <a:schemeClr val="accent5"/>
                </a:solidFill>
              </a:rPr>
              <a:t>jsao</a:t>
            </a:r>
            <a:r>
              <a:rPr lang="en-US" sz="1100" dirty="0">
                <a:solidFill>
                  <a:schemeClr val="accent5"/>
                </a:solidFill>
              </a:rPr>
              <a:t> </a:t>
            </a:r>
            <a:r>
              <a:rPr lang="en-US" sz="1100" dirty="0" err="1">
                <a:solidFill>
                  <a:schemeClr val="accent5"/>
                </a:solidFill>
              </a:rPr>
              <a:t>adipiscing</a:t>
            </a:r>
            <a:r>
              <a:rPr lang="en-US" sz="1100" dirty="0">
                <a:solidFill>
                  <a:schemeClr val="accent5"/>
                </a:solidFill>
              </a:rPr>
              <a:t> it</a:t>
            </a:r>
          </a:p>
        </p:txBody>
      </p:sp>
      <p:sp>
        <p:nvSpPr>
          <p:cNvPr id="26" name="TextBox 25">
            <a:extLst>
              <a:ext uri="{FF2B5EF4-FFF2-40B4-BE49-F238E27FC236}">
                <a16:creationId xmlns:a16="http://schemas.microsoft.com/office/drawing/2014/main" id="{1D537763-5986-4EAA-8173-59B2BCA0B3E9}"/>
              </a:ext>
            </a:extLst>
          </p:cNvPr>
          <p:cNvSpPr txBox="1"/>
          <p:nvPr/>
        </p:nvSpPr>
        <p:spPr>
          <a:xfrm>
            <a:off x="1463825" y="4649921"/>
            <a:ext cx="2242781" cy="338554"/>
          </a:xfrm>
          <a:prstGeom prst="rect">
            <a:avLst/>
          </a:prstGeom>
          <a:noFill/>
        </p:spPr>
        <p:txBody>
          <a:bodyPr wrap="square" rtlCol="0">
            <a:spAutoFit/>
          </a:bodyPr>
          <a:lstStyle/>
          <a:p>
            <a:pPr algn="ctr"/>
            <a:r>
              <a:rPr lang="en-US" sz="1600" b="1" spc="30" dirty="0">
                <a:solidFill>
                  <a:schemeClr val="accent5"/>
                </a:solidFill>
                <a:latin typeface="+mn-lt"/>
                <a:ea typeface="Montserrat" charset="0"/>
                <a:cs typeface="Montserrat" charset="0"/>
              </a:rPr>
              <a:t>Project, Jan 2021</a:t>
            </a:r>
          </a:p>
        </p:txBody>
      </p:sp>
      <p:sp>
        <p:nvSpPr>
          <p:cNvPr id="27" name="TextBox 26">
            <a:extLst>
              <a:ext uri="{FF2B5EF4-FFF2-40B4-BE49-F238E27FC236}">
                <a16:creationId xmlns:a16="http://schemas.microsoft.com/office/drawing/2014/main" id="{83350AA6-D1A1-4A80-99D1-F5765CD74AA8}"/>
              </a:ext>
            </a:extLst>
          </p:cNvPr>
          <p:cNvSpPr txBox="1"/>
          <p:nvPr/>
        </p:nvSpPr>
        <p:spPr>
          <a:xfrm>
            <a:off x="1463825" y="4942209"/>
            <a:ext cx="2242781" cy="230832"/>
          </a:xfrm>
          <a:prstGeom prst="rect">
            <a:avLst/>
          </a:prstGeom>
          <a:noFill/>
        </p:spPr>
        <p:txBody>
          <a:bodyPr wrap="square" rtlCol="0">
            <a:spAutoFit/>
          </a:bodyPr>
          <a:lstStyle/>
          <a:p>
            <a:pPr algn="ctr"/>
            <a:r>
              <a:rPr lang="en-ID" sz="900" i="1" dirty="0">
                <a:solidFill>
                  <a:schemeClr val="accent5"/>
                </a:solidFill>
              </a:rPr>
              <a:t>The Detail Of Project</a:t>
            </a:r>
            <a:endParaRPr lang="en-US" sz="900" i="1" spc="30" dirty="0">
              <a:solidFill>
                <a:schemeClr val="accent5"/>
              </a:solidFill>
              <a:ea typeface="Montserrat" charset="0"/>
              <a:cs typeface="Montserrat" charset="0"/>
            </a:endParaRPr>
          </a:p>
        </p:txBody>
      </p:sp>
      <p:sp>
        <p:nvSpPr>
          <p:cNvPr id="28" name="Rectangle 27">
            <a:extLst>
              <a:ext uri="{FF2B5EF4-FFF2-40B4-BE49-F238E27FC236}">
                <a16:creationId xmlns:a16="http://schemas.microsoft.com/office/drawing/2014/main" id="{3D6C4BF5-82D5-4D06-AE78-C71DFE2207BA}"/>
              </a:ext>
            </a:extLst>
          </p:cNvPr>
          <p:cNvSpPr/>
          <p:nvPr/>
        </p:nvSpPr>
        <p:spPr>
          <a:xfrm>
            <a:off x="1297043" y="5203819"/>
            <a:ext cx="2576346" cy="571054"/>
          </a:xfrm>
          <a:prstGeom prst="rect">
            <a:avLst/>
          </a:prstGeom>
        </p:spPr>
        <p:txBody>
          <a:bodyPr wrap="square">
            <a:spAutoFit/>
          </a:bodyPr>
          <a:lstStyle/>
          <a:p>
            <a:pPr algn="ctr">
              <a:lnSpc>
                <a:spcPct val="150000"/>
              </a:lnSpc>
            </a:pPr>
            <a:r>
              <a:rPr lang="en-US" sz="1100" dirty="0">
                <a:solidFill>
                  <a:schemeClr val="accent5"/>
                </a:solidFill>
              </a:rPr>
              <a:t>Lorem ipsum dolor </a:t>
            </a:r>
            <a:r>
              <a:rPr lang="en-US" sz="1100" dirty="0" err="1">
                <a:solidFill>
                  <a:schemeClr val="accent5"/>
                </a:solidFill>
              </a:rPr>
              <a:t>misit</a:t>
            </a:r>
            <a:r>
              <a:rPr lang="en-US" sz="1100" dirty="0">
                <a:solidFill>
                  <a:schemeClr val="accent5"/>
                </a:solidFill>
              </a:rPr>
              <a:t> </a:t>
            </a:r>
            <a:r>
              <a:rPr lang="en-US" sz="1100" dirty="0" err="1">
                <a:solidFill>
                  <a:schemeClr val="accent5"/>
                </a:solidFill>
              </a:rPr>
              <a:t>amet</a:t>
            </a:r>
            <a:r>
              <a:rPr lang="en-US" sz="1100" dirty="0">
                <a:solidFill>
                  <a:schemeClr val="accent5"/>
                </a:solidFill>
              </a:rPr>
              <a:t>, con </a:t>
            </a:r>
            <a:r>
              <a:rPr lang="en-US" sz="1100" dirty="0" err="1">
                <a:solidFill>
                  <a:schemeClr val="accent5"/>
                </a:solidFill>
              </a:rPr>
              <a:t>secte</a:t>
            </a:r>
            <a:r>
              <a:rPr lang="en-US" sz="1100" dirty="0">
                <a:solidFill>
                  <a:schemeClr val="accent5"/>
                </a:solidFill>
              </a:rPr>
              <a:t> tur </a:t>
            </a:r>
            <a:r>
              <a:rPr lang="en-US" sz="1100" dirty="0" err="1">
                <a:solidFill>
                  <a:schemeClr val="accent5"/>
                </a:solidFill>
              </a:rPr>
              <a:t>jsao</a:t>
            </a:r>
            <a:r>
              <a:rPr lang="en-US" sz="1100" dirty="0">
                <a:solidFill>
                  <a:schemeClr val="accent5"/>
                </a:solidFill>
              </a:rPr>
              <a:t> </a:t>
            </a:r>
            <a:r>
              <a:rPr lang="en-US" sz="1100" dirty="0" err="1">
                <a:solidFill>
                  <a:schemeClr val="accent5"/>
                </a:solidFill>
              </a:rPr>
              <a:t>adipiscing</a:t>
            </a:r>
            <a:r>
              <a:rPr lang="en-US" sz="1100" dirty="0">
                <a:solidFill>
                  <a:schemeClr val="accent5"/>
                </a:solidFill>
              </a:rPr>
              <a:t> it</a:t>
            </a:r>
          </a:p>
        </p:txBody>
      </p:sp>
      <p:sp>
        <p:nvSpPr>
          <p:cNvPr id="5" name="Picture Placeholder 4">
            <a:extLst>
              <a:ext uri="{FF2B5EF4-FFF2-40B4-BE49-F238E27FC236}">
                <a16:creationId xmlns:a16="http://schemas.microsoft.com/office/drawing/2014/main" id="{13290D9F-BE2D-4B40-A25D-AE8CD15ADA87}"/>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FD0363E4-9E56-4153-8F32-E6B083E8C5A1}"/>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7CD71D40-A86F-4BBB-A98E-968CBCA394B8}"/>
              </a:ext>
            </a:extLst>
          </p:cNvPr>
          <p:cNvSpPr>
            <a:spLocks noGrp="1"/>
          </p:cNvSpPr>
          <p:nvPr>
            <p:ph type="pic" sz="quarter" idx="12"/>
          </p:nvPr>
        </p:nvSpPr>
        <p:spPr/>
      </p:sp>
    </p:spTree>
    <p:extLst>
      <p:ext uri="{BB962C8B-B14F-4D97-AF65-F5344CB8AC3E}">
        <p14:creationId xmlns:p14="http://schemas.microsoft.com/office/powerpoint/2010/main" val="546515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059C28D-9BE6-4494-AA75-F67F682BE184}"/>
              </a:ext>
            </a:extLst>
          </p:cNvPr>
          <p:cNvSpPr txBox="1"/>
          <p:nvPr/>
        </p:nvSpPr>
        <p:spPr>
          <a:xfrm>
            <a:off x="6934201" y="1739852"/>
            <a:ext cx="4305300" cy="954107"/>
          </a:xfrm>
          <a:prstGeom prst="rect">
            <a:avLst/>
          </a:prstGeom>
          <a:noFill/>
        </p:spPr>
        <p:txBody>
          <a:bodyPr wrap="square" rtlCol="0">
            <a:spAutoFit/>
          </a:bodyPr>
          <a:lstStyle/>
          <a:p>
            <a:r>
              <a:rPr lang="en-US" sz="2800" dirty="0">
                <a:latin typeface="+mj-lt"/>
              </a:rPr>
              <a:t>WE ARE FOCUSING AT USABLELITY</a:t>
            </a:r>
            <a:endParaRPr lang="en-ID" sz="2800" dirty="0">
              <a:latin typeface="+mj-lt"/>
            </a:endParaRPr>
          </a:p>
        </p:txBody>
      </p:sp>
      <p:sp>
        <p:nvSpPr>
          <p:cNvPr id="7" name="TextBox 6">
            <a:extLst>
              <a:ext uri="{FF2B5EF4-FFF2-40B4-BE49-F238E27FC236}">
                <a16:creationId xmlns:a16="http://schemas.microsoft.com/office/drawing/2014/main" id="{37ECEC60-C1D4-4AC3-B7BC-132670E4AE6B}"/>
              </a:ext>
            </a:extLst>
          </p:cNvPr>
          <p:cNvSpPr txBox="1"/>
          <p:nvPr/>
        </p:nvSpPr>
        <p:spPr>
          <a:xfrm>
            <a:off x="6953250" y="2693959"/>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8" name="TextBox 7">
            <a:extLst>
              <a:ext uri="{FF2B5EF4-FFF2-40B4-BE49-F238E27FC236}">
                <a16:creationId xmlns:a16="http://schemas.microsoft.com/office/drawing/2014/main" id="{2B2ECEBE-E5DA-42CE-8EF0-18162FED107D}"/>
              </a:ext>
            </a:extLst>
          </p:cNvPr>
          <p:cNvSpPr txBox="1"/>
          <p:nvPr/>
        </p:nvSpPr>
        <p:spPr>
          <a:xfrm>
            <a:off x="6934200" y="3479381"/>
            <a:ext cx="3379451"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Just Simple And Save The World</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9" name="TextBox 8">
            <a:extLst>
              <a:ext uri="{FF2B5EF4-FFF2-40B4-BE49-F238E27FC236}">
                <a16:creationId xmlns:a16="http://schemas.microsoft.com/office/drawing/2014/main" id="{ED4D2569-F133-45E5-BBA4-54D623515F3D}"/>
              </a:ext>
            </a:extLst>
          </p:cNvPr>
          <p:cNvSpPr txBox="1"/>
          <p:nvPr/>
        </p:nvSpPr>
        <p:spPr>
          <a:xfrm>
            <a:off x="6934201" y="3785347"/>
            <a:ext cx="4305300" cy="1332801"/>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 </a:t>
            </a:r>
            <a:r>
              <a:rPr lang="en-US" sz="1100" dirty="0" err="1">
                <a:solidFill>
                  <a:schemeClr val="accent6"/>
                </a:solidFill>
                <a:ea typeface="Times New Roman" panose="02020603050405020304" pitchFamily="18" charset="0"/>
              </a:rPr>
              <a:t>enlig</a:t>
            </a:r>
            <a:r>
              <a:rPr lang="en-US" sz="1100" dirty="0">
                <a:solidFill>
                  <a:schemeClr val="accent6"/>
                </a:solidFill>
                <a:ea typeface="Times New Roman" panose="02020603050405020304" pitchFamily="18" charset="0"/>
              </a:rPr>
              <a:t> dolor </a:t>
            </a:r>
            <a:r>
              <a:rPr lang="id-ID" sz="1100" dirty="0">
                <a:solidFill>
                  <a:schemeClr val="accent6"/>
                </a:solidFill>
                <a:ea typeface="Times New Roman" panose="02020603050405020304" pitchFamily="18" charset="0"/>
              </a:rPr>
              <a:t>amet. Ris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us pretium quam vulputate dignissim. Enim</a:t>
            </a:r>
            <a:r>
              <a:rPr lang="en-US" sz="1100" dirty="0" err="1">
                <a:solidFill>
                  <a:schemeClr val="accent6"/>
                </a:solidFill>
                <a:ea typeface="Times New Roman" panose="02020603050405020304" pitchFamily="18" charset="0"/>
              </a:rPr>
              <a:t>agi</a:t>
            </a:r>
            <a:r>
              <a:rPr lang="id-ID" sz="1100" dirty="0">
                <a:solidFill>
                  <a:schemeClr val="accent6"/>
                </a:solidFill>
                <a:ea typeface="Times New Roman" panose="02020603050405020304" pitchFamily="18" charset="0"/>
              </a:rPr>
              <a:t> </a:t>
            </a:r>
            <a:r>
              <a:rPr lang="en-US" sz="1100" dirty="0">
                <a:solidFill>
                  <a:schemeClr val="accent6"/>
                </a:solidFill>
                <a:ea typeface="Times New Roman" panose="02020603050405020304" pitchFamily="18" charset="0"/>
              </a:rPr>
              <a:t>ci</a:t>
            </a:r>
            <a:r>
              <a:rPr lang="id-ID" sz="1100" dirty="0">
                <a:solidFill>
                  <a:schemeClr val="accent6"/>
                </a:solidFill>
                <a:ea typeface="Times New Roman" panose="02020603050405020304" pitchFamily="18" charset="0"/>
              </a:rPr>
              <a:t>nec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a:t>
            </a:r>
            <a:r>
              <a:rPr lang="en-US" sz="1100" dirty="0">
                <a:solidFill>
                  <a:schemeClr val="accent6"/>
                </a:solidFill>
                <a:ea typeface="Times New Roman" panose="02020603050405020304" pitchFamily="18" charset="0"/>
              </a:rPr>
              <a:t>da</a:t>
            </a:r>
            <a:r>
              <a:rPr lang="id-ID" sz="1100" dirty="0">
                <a:solidFill>
                  <a:schemeClr val="accent6"/>
                </a:solidFill>
                <a:ea typeface="Times New Roman" panose="02020603050405020304" pitchFamily="18" charset="0"/>
              </a:rPr>
              <a:t> mattis enim ut tellus </a:t>
            </a:r>
            <a:r>
              <a:rPr lang="en-US" sz="1100" dirty="0">
                <a:solidFill>
                  <a:schemeClr val="accent6"/>
                </a:solidFill>
                <a:ea typeface="Times New Roman" panose="02020603050405020304" pitchFamily="18" charset="0"/>
              </a:rPr>
              <a:t>ma</a:t>
            </a:r>
            <a:r>
              <a:rPr lang="id-ID" sz="1100" dirty="0">
                <a:solidFill>
                  <a:schemeClr val="accent6"/>
                </a:solidFill>
                <a:ea typeface="Times New Roman" panose="02020603050405020304" pitchFamily="18" charset="0"/>
              </a:rPr>
              <a:t>elem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ien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alain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mamad</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nec</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bargan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eli</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ultrices.</a:t>
            </a:r>
            <a:r>
              <a:rPr lang="en-US" sz="1100" b="0" i="0" dirty="0">
                <a:solidFill>
                  <a:schemeClr val="accent6"/>
                </a:solidFill>
                <a:effectLst/>
              </a:rPr>
              <a:t> </a:t>
            </a:r>
            <a:r>
              <a:rPr lang="en-US" sz="1100" b="0" i="0" dirty="0" err="1">
                <a:solidFill>
                  <a:schemeClr val="accent6"/>
                </a:solidFill>
                <a:effectLst/>
              </a:rPr>
              <a:t>consectetur</a:t>
            </a:r>
            <a:r>
              <a:rPr lang="en-US" sz="1100" b="0" i="0" dirty="0">
                <a:solidFill>
                  <a:schemeClr val="accent6"/>
                </a:solidFill>
                <a:effectLst/>
              </a:rPr>
              <a:t> </a:t>
            </a:r>
            <a:r>
              <a:rPr lang="en-US" sz="1100" b="0" i="0" dirty="0" err="1">
                <a:solidFill>
                  <a:schemeClr val="accent6"/>
                </a:solidFill>
                <a:effectLst/>
              </a:rPr>
              <a:t>adipiscing</a:t>
            </a:r>
            <a:r>
              <a:rPr lang="en-US" sz="1100" b="0" i="0" dirty="0">
                <a:solidFill>
                  <a:schemeClr val="accent6"/>
                </a:solidFill>
                <a:effectLst/>
              </a:rPr>
              <a:t> </a:t>
            </a:r>
            <a:r>
              <a:rPr lang="en-US" sz="1100" b="0" i="0" dirty="0" err="1">
                <a:solidFill>
                  <a:schemeClr val="accent6"/>
                </a:solidFill>
                <a:effectLst/>
              </a:rPr>
              <a:t>elit,s</a:t>
            </a:r>
            <a:r>
              <a:rPr lang="en-US" sz="1100" b="0" i="0" dirty="0">
                <a:solidFill>
                  <a:schemeClr val="accent6"/>
                </a:solidFill>
                <a:effectLst/>
              </a:rPr>
              <a:t> sed </a:t>
            </a:r>
            <a:r>
              <a:rPr lang="en-US" sz="1100" b="0" i="0" dirty="0" err="1">
                <a:solidFill>
                  <a:schemeClr val="accent6"/>
                </a:solidFill>
                <a:effectLst/>
              </a:rPr>
              <a:t>tollo</a:t>
            </a:r>
            <a:r>
              <a:rPr lang="en-US" sz="1100" b="0" i="0" dirty="0">
                <a:solidFill>
                  <a:schemeClr val="accent6"/>
                </a:solidFill>
                <a:effectLst/>
              </a:rPr>
              <a:t> </a:t>
            </a:r>
            <a:r>
              <a:rPr lang="en-US" sz="1100" b="0" i="0" dirty="0" err="1">
                <a:solidFill>
                  <a:schemeClr val="accent6"/>
                </a:solidFill>
                <a:effectLst/>
              </a:rPr>
              <a:t>dolorel</a:t>
            </a:r>
            <a:r>
              <a:rPr lang="en-US" sz="1100" b="0" i="0" dirty="0">
                <a:solidFill>
                  <a:schemeClr val="accent6"/>
                </a:solidFill>
                <a:effectLst/>
              </a:rPr>
              <a:t> </a:t>
            </a:r>
            <a:r>
              <a:rPr lang="en-US" sz="1100" b="0" i="0" dirty="0" err="1">
                <a:solidFill>
                  <a:schemeClr val="accent6"/>
                </a:solidFill>
                <a:effectLst/>
              </a:rPr>
              <a:t>eiusmod</a:t>
            </a:r>
            <a:r>
              <a:rPr lang="en-US" sz="1100" b="0" i="0" dirty="0">
                <a:solidFill>
                  <a:schemeClr val="accent6"/>
                </a:solidFill>
                <a:effectLst/>
              </a:rPr>
              <a:t> </a:t>
            </a:r>
            <a:r>
              <a:rPr lang="en-US" sz="1100" b="0" i="0" dirty="0" err="1">
                <a:solidFill>
                  <a:schemeClr val="accent6"/>
                </a:solidFill>
                <a:effectLst/>
              </a:rPr>
              <a:t>tempor</a:t>
            </a:r>
            <a:r>
              <a:rPr lang="en-US" sz="1100" b="0" i="0" dirty="0">
                <a:solidFill>
                  <a:schemeClr val="accent6"/>
                </a:solidFill>
                <a:effectLst/>
              </a:rPr>
              <a:t> </a:t>
            </a:r>
            <a:r>
              <a:rPr lang="en-US" sz="1100" b="0" i="0" dirty="0" err="1">
                <a:solidFill>
                  <a:schemeClr val="accent6"/>
                </a:solidFill>
                <a:effectLst/>
              </a:rPr>
              <a:t>incididunt</a:t>
            </a:r>
            <a:r>
              <a:rPr lang="en-US" sz="1100" b="0" i="0" dirty="0">
                <a:solidFill>
                  <a:schemeClr val="accent6"/>
                </a:solidFill>
                <a:effectLst/>
              </a:rPr>
              <a:t> </a:t>
            </a:r>
            <a:r>
              <a:rPr lang="en-US" sz="1100" b="0" i="0" dirty="0" err="1">
                <a:solidFill>
                  <a:schemeClr val="accent6"/>
                </a:solidFill>
                <a:effectLst/>
              </a:rPr>
              <a:t>ut</a:t>
            </a:r>
            <a:r>
              <a:rPr lang="en-US" sz="1100" b="0" i="0" dirty="0">
                <a:solidFill>
                  <a:schemeClr val="accent6"/>
                </a:solidFill>
                <a:effectLst/>
              </a:rPr>
              <a:t> </a:t>
            </a:r>
            <a:r>
              <a:rPr lang="en-US" sz="1100" b="0" i="0" dirty="0" err="1">
                <a:solidFill>
                  <a:schemeClr val="accent6"/>
                </a:solidFill>
                <a:effectLst/>
              </a:rPr>
              <a:t>labore</a:t>
            </a:r>
            <a:r>
              <a:rPr lang="en-US" sz="1100" b="0" i="0" dirty="0">
                <a:solidFill>
                  <a:schemeClr val="accent6"/>
                </a:solidFill>
                <a:effectLst/>
              </a:rPr>
              <a:t> </a:t>
            </a:r>
            <a:endParaRPr lang="id-ID" sz="1100" dirty="0">
              <a:solidFill>
                <a:schemeClr val="accent6"/>
              </a:solidFill>
              <a:ea typeface="Times New Roman" panose="02020603050405020304" pitchFamily="18" charset="0"/>
            </a:endParaRPr>
          </a:p>
        </p:txBody>
      </p:sp>
      <p:sp>
        <p:nvSpPr>
          <p:cNvPr id="4" name="Picture Placeholder 3">
            <a:extLst>
              <a:ext uri="{FF2B5EF4-FFF2-40B4-BE49-F238E27FC236}">
                <a16:creationId xmlns:a16="http://schemas.microsoft.com/office/drawing/2014/main" id="{A400FEB2-DA71-4D95-AD5B-A9DE49B4C9D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414B398B-6E11-4FAA-8C50-3AB8589591CA}"/>
              </a:ext>
            </a:extLst>
          </p:cNvPr>
          <p:cNvSpPr>
            <a:spLocks noGrp="1"/>
          </p:cNvSpPr>
          <p:nvPr>
            <p:ph type="pic" sz="quarter" idx="11"/>
          </p:nvPr>
        </p:nvSpPr>
        <p:spPr/>
      </p:sp>
      <p:sp>
        <p:nvSpPr>
          <p:cNvPr id="17" name="Picture Placeholder 16">
            <a:extLst>
              <a:ext uri="{FF2B5EF4-FFF2-40B4-BE49-F238E27FC236}">
                <a16:creationId xmlns:a16="http://schemas.microsoft.com/office/drawing/2014/main" id="{F6544243-8F28-4B1E-AFC2-0A240B0D1813}"/>
              </a:ext>
            </a:extLst>
          </p:cNvPr>
          <p:cNvSpPr>
            <a:spLocks noGrp="1"/>
          </p:cNvSpPr>
          <p:nvPr>
            <p:ph type="pic" sz="quarter" idx="12"/>
          </p:nvPr>
        </p:nvSpPr>
        <p:spPr/>
      </p:sp>
    </p:spTree>
    <p:extLst>
      <p:ext uri="{BB962C8B-B14F-4D97-AF65-F5344CB8AC3E}">
        <p14:creationId xmlns:p14="http://schemas.microsoft.com/office/powerpoint/2010/main" val="2235926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638A18-7002-4C6F-994E-0CF09901B1A9}"/>
              </a:ext>
            </a:extLst>
          </p:cNvPr>
          <p:cNvSpPr txBox="1"/>
          <p:nvPr/>
        </p:nvSpPr>
        <p:spPr>
          <a:xfrm>
            <a:off x="1447800" y="1644602"/>
            <a:ext cx="4476749" cy="954107"/>
          </a:xfrm>
          <a:prstGeom prst="rect">
            <a:avLst/>
          </a:prstGeom>
          <a:noFill/>
        </p:spPr>
        <p:txBody>
          <a:bodyPr wrap="square" rtlCol="0">
            <a:spAutoFit/>
          </a:bodyPr>
          <a:lstStyle/>
          <a:p>
            <a:r>
              <a:rPr lang="en-US" sz="2800" dirty="0">
                <a:latin typeface="+mj-lt"/>
              </a:rPr>
              <a:t>ABOUT FLORESIA MINIMAL STYLE</a:t>
            </a:r>
            <a:endParaRPr lang="en-ID" sz="2800" dirty="0">
              <a:latin typeface="+mj-lt"/>
            </a:endParaRPr>
          </a:p>
        </p:txBody>
      </p:sp>
      <p:sp>
        <p:nvSpPr>
          <p:cNvPr id="4" name="TextBox 3">
            <a:extLst>
              <a:ext uri="{FF2B5EF4-FFF2-40B4-BE49-F238E27FC236}">
                <a16:creationId xmlns:a16="http://schemas.microsoft.com/office/drawing/2014/main" id="{B3F932EE-CE04-4913-807C-5277A837F0F4}"/>
              </a:ext>
            </a:extLst>
          </p:cNvPr>
          <p:cNvSpPr txBox="1"/>
          <p:nvPr/>
        </p:nvSpPr>
        <p:spPr>
          <a:xfrm>
            <a:off x="1466850" y="2598709"/>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5" name="TextBox 4">
            <a:extLst>
              <a:ext uri="{FF2B5EF4-FFF2-40B4-BE49-F238E27FC236}">
                <a16:creationId xmlns:a16="http://schemas.microsoft.com/office/drawing/2014/main" id="{5C19B467-A7E9-4658-B5B9-8EC07F1A9C0E}"/>
              </a:ext>
            </a:extLst>
          </p:cNvPr>
          <p:cNvSpPr txBox="1"/>
          <p:nvPr/>
        </p:nvSpPr>
        <p:spPr>
          <a:xfrm>
            <a:off x="1447800" y="3479381"/>
            <a:ext cx="2638864"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Introduction The Company</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1C620DF9-9729-41FE-9BFE-DB26FDEACB12}"/>
              </a:ext>
            </a:extLst>
          </p:cNvPr>
          <p:cNvSpPr txBox="1"/>
          <p:nvPr/>
        </p:nvSpPr>
        <p:spPr>
          <a:xfrm>
            <a:off x="1447801" y="3785347"/>
            <a:ext cx="4305300" cy="1332801"/>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 </a:t>
            </a:r>
            <a:r>
              <a:rPr lang="en-US" sz="1100" dirty="0" err="1">
                <a:solidFill>
                  <a:schemeClr val="accent6"/>
                </a:solidFill>
                <a:ea typeface="Times New Roman" panose="02020603050405020304" pitchFamily="18" charset="0"/>
              </a:rPr>
              <a:t>enlig</a:t>
            </a:r>
            <a:r>
              <a:rPr lang="en-US" sz="1100" dirty="0">
                <a:solidFill>
                  <a:schemeClr val="accent6"/>
                </a:solidFill>
                <a:ea typeface="Times New Roman" panose="02020603050405020304" pitchFamily="18" charset="0"/>
              </a:rPr>
              <a:t> dolor </a:t>
            </a:r>
            <a:r>
              <a:rPr lang="id-ID" sz="1100" dirty="0">
                <a:solidFill>
                  <a:schemeClr val="accent6"/>
                </a:solidFill>
                <a:ea typeface="Times New Roman" panose="02020603050405020304" pitchFamily="18" charset="0"/>
              </a:rPr>
              <a:t>amet. Ris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us pretium quam vulputate dignissim. Enim</a:t>
            </a:r>
            <a:r>
              <a:rPr lang="en-US" sz="1100" dirty="0" err="1">
                <a:solidFill>
                  <a:schemeClr val="accent6"/>
                </a:solidFill>
                <a:ea typeface="Times New Roman" panose="02020603050405020304" pitchFamily="18" charset="0"/>
              </a:rPr>
              <a:t>agi</a:t>
            </a:r>
            <a:r>
              <a:rPr lang="id-ID" sz="1100" dirty="0">
                <a:solidFill>
                  <a:schemeClr val="accent6"/>
                </a:solidFill>
                <a:ea typeface="Times New Roman" panose="02020603050405020304" pitchFamily="18" charset="0"/>
              </a:rPr>
              <a:t> </a:t>
            </a:r>
            <a:r>
              <a:rPr lang="en-US" sz="1100" dirty="0">
                <a:solidFill>
                  <a:schemeClr val="accent6"/>
                </a:solidFill>
                <a:ea typeface="Times New Roman" panose="02020603050405020304" pitchFamily="18" charset="0"/>
              </a:rPr>
              <a:t>ci</a:t>
            </a:r>
            <a:r>
              <a:rPr lang="id-ID" sz="1100" dirty="0">
                <a:solidFill>
                  <a:schemeClr val="accent6"/>
                </a:solidFill>
                <a:ea typeface="Times New Roman" panose="02020603050405020304" pitchFamily="18" charset="0"/>
              </a:rPr>
              <a:t>nec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a:t>
            </a:r>
            <a:r>
              <a:rPr lang="en-US" sz="1100" dirty="0">
                <a:solidFill>
                  <a:schemeClr val="accent6"/>
                </a:solidFill>
                <a:ea typeface="Times New Roman" panose="02020603050405020304" pitchFamily="18" charset="0"/>
              </a:rPr>
              <a:t>da</a:t>
            </a:r>
            <a:r>
              <a:rPr lang="id-ID" sz="1100" dirty="0">
                <a:solidFill>
                  <a:schemeClr val="accent6"/>
                </a:solidFill>
                <a:ea typeface="Times New Roman" panose="02020603050405020304" pitchFamily="18" charset="0"/>
              </a:rPr>
              <a:t> mattis enim ut tellus </a:t>
            </a:r>
            <a:r>
              <a:rPr lang="en-US" sz="1100" dirty="0">
                <a:solidFill>
                  <a:schemeClr val="accent6"/>
                </a:solidFill>
                <a:ea typeface="Times New Roman" panose="02020603050405020304" pitchFamily="18" charset="0"/>
              </a:rPr>
              <a:t>ma</a:t>
            </a:r>
            <a:r>
              <a:rPr lang="id-ID" sz="1100" dirty="0">
                <a:solidFill>
                  <a:schemeClr val="accent6"/>
                </a:solidFill>
                <a:ea typeface="Times New Roman" panose="02020603050405020304" pitchFamily="18" charset="0"/>
              </a:rPr>
              <a:t>elem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ien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alain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mamad</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nec</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bargan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eli</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ultrices.</a:t>
            </a:r>
            <a:r>
              <a:rPr lang="en-US" sz="1100" b="0" i="0" dirty="0">
                <a:solidFill>
                  <a:schemeClr val="accent6"/>
                </a:solidFill>
                <a:effectLst/>
              </a:rPr>
              <a:t> </a:t>
            </a:r>
            <a:r>
              <a:rPr lang="en-US" sz="1100" b="0" i="0" dirty="0" err="1">
                <a:solidFill>
                  <a:schemeClr val="accent6"/>
                </a:solidFill>
                <a:effectLst/>
              </a:rPr>
              <a:t>consectetur</a:t>
            </a:r>
            <a:r>
              <a:rPr lang="en-US" sz="1100" b="0" i="0" dirty="0">
                <a:solidFill>
                  <a:schemeClr val="accent6"/>
                </a:solidFill>
                <a:effectLst/>
              </a:rPr>
              <a:t> </a:t>
            </a:r>
            <a:r>
              <a:rPr lang="en-US" sz="1100" b="0" i="0" dirty="0" err="1">
                <a:solidFill>
                  <a:schemeClr val="accent6"/>
                </a:solidFill>
                <a:effectLst/>
              </a:rPr>
              <a:t>adipiscing</a:t>
            </a:r>
            <a:r>
              <a:rPr lang="en-US" sz="1100" b="0" i="0" dirty="0">
                <a:solidFill>
                  <a:schemeClr val="accent6"/>
                </a:solidFill>
                <a:effectLst/>
              </a:rPr>
              <a:t> </a:t>
            </a:r>
            <a:r>
              <a:rPr lang="en-US" sz="1100" b="0" i="0" dirty="0" err="1">
                <a:solidFill>
                  <a:schemeClr val="accent6"/>
                </a:solidFill>
                <a:effectLst/>
              </a:rPr>
              <a:t>elit,s</a:t>
            </a:r>
            <a:r>
              <a:rPr lang="en-US" sz="1100" b="0" i="0" dirty="0">
                <a:solidFill>
                  <a:schemeClr val="accent6"/>
                </a:solidFill>
                <a:effectLst/>
              </a:rPr>
              <a:t> sed </a:t>
            </a:r>
            <a:r>
              <a:rPr lang="en-US" sz="1100" b="0" i="0" dirty="0" err="1">
                <a:solidFill>
                  <a:schemeClr val="accent6"/>
                </a:solidFill>
                <a:effectLst/>
              </a:rPr>
              <a:t>tollo</a:t>
            </a:r>
            <a:r>
              <a:rPr lang="en-US" sz="1100" b="0" i="0" dirty="0">
                <a:solidFill>
                  <a:schemeClr val="accent6"/>
                </a:solidFill>
                <a:effectLst/>
              </a:rPr>
              <a:t> </a:t>
            </a:r>
            <a:r>
              <a:rPr lang="en-US" sz="1100" b="0" i="0" dirty="0" err="1">
                <a:solidFill>
                  <a:schemeClr val="accent6"/>
                </a:solidFill>
                <a:effectLst/>
              </a:rPr>
              <a:t>dolorel</a:t>
            </a:r>
            <a:r>
              <a:rPr lang="en-US" sz="1100" b="0" i="0" dirty="0">
                <a:solidFill>
                  <a:schemeClr val="accent6"/>
                </a:solidFill>
                <a:effectLst/>
              </a:rPr>
              <a:t> </a:t>
            </a:r>
            <a:r>
              <a:rPr lang="en-US" sz="1100" b="0" i="0" dirty="0" err="1">
                <a:solidFill>
                  <a:schemeClr val="accent6"/>
                </a:solidFill>
                <a:effectLst/>
              </a:rPr>
              <a:t>eiusmod</a:t>
            </a:r>
            <a:r>
              <a:rPr lang="en-US" sz="1100" b="0" i="0" dirty="0">
                <a:solidFill>
                  <a:schemeClr val="accent6"/>
                </a:solidFill>
                <a:effectLst/>
              </a:rPr>
              <a:t> </a:t>
            </a:r>
            <a:r>
              <a:rPr lang="en-US" sz="1100" b="0" i="0" dirty="0" err="1">
                <a:solidFill>
                  <a:schemeClr val="accent6"/>
                </a:solidFill>
                <a:effectLst/>
              </a:rPr>
              <a:t>tempor</a:t>
            </a:r>
            <a:r>
              <a:rPr lang="en-US" sz="1100" b="0" i="0" dirty="0">
                <a:solidFill>
                  <a:schemeClr val="accent6"/>
                </a:solidFill>
                <a:effectLst/>
              </a:rPr>
              <a:t> </a:t>
            </a:r>
            <a:r>
              <a:rPr lang="en-US" sz="1100" b="0" i="0" dirty="0" err="1">
                <a:solidFill>
                  <a:schemeClr val="accent6"/>
                </a:solidFill>
                <a:effectLst/>
              </a:rPr>
              <a:t>incididunt</a:t>
            </a:r>
            <a:r>
              <a:rPr lang="en-US" sz="1100" b="0" i="0" dirty="0">
                <a:solidFill>
                  <a:schemeClr val="accent6"/>
                </a:solidFill>
                <a:effectLst/>
              </a:rPr>
              <a:t> </a:t>
            </a:r>
            <a:r>
              <a:rPr lang="en-US" sz="1100" b="0" i="0" dirty="0" err="1">
                <a:solidFill>
                  <a:schemeClr val="accent6"/>
                </a:solidFill>
                <a:effectLst/>
              </a:rPr>
              <a:t>ut</a:t>
            </a:r>
            <a:r>
              <a:rPr lang="en-US" sz="1100" b="0" i="0" dirty="0">
                <a:solidFill>
                  <a:schemeClr val="accent6"/>
                </a:solidFill>
                <a:effectLst/>
              </a:rPr>
              <a:t> </a:t>
            </a:r>
            <a:r>
              <a:rPr lang="en-US" sz="1100" b="0" i="0" dirty="0" err="1">
                <a:solidFill>
                  <a:schemeClr val="accent6"/>
                </a:solidFill>
                <a:effectLst/>
              </a:rPr>
              <a:t>labore</a:t>
            </a:r>
            <a:r>
              <a:rPr lang="en-US" sz="1100" b="0" i="0" dirty="0">
                <a:solidFill>
                  <a:schemeClr val="accent6"/>
                </a:solidFill>
                <a:effectLst/>
              </a:rPr>
              <a:t> </a:t>
            </a:r>
            <a:endParaRPr lang="id-ID" sz="1100" dirty="0">
              <a:solidFill>
                <a:schemeClr val="accent6"/>
              </a:solidFill>
              <a:ea typeface="Times New Roman" panose="02020603050405020304" pitchFamily="18" charset="0"/>
            </a:endParaRPr>
          </a:p>
        </p:txBody>
      </p:sp>
      <p:sp>
        <p:nvSpPr>
          <p:cNvPr id="12" name="Picture Placeholder 11">
            <a:extLst>
              <a:ext uri="{FF2B5EF4-FFF2-40B4-BE49-F238E27FC236}">
                <a16:creationId xmlns:a16="http://schemas.microsoft.com/office/drawing/2014/main" id="{216B849A-170E-4C5C-BD1B-7C741B3CE80E}"/>
              </a:ext>
            </a:extLst>
          </p:cNvPr>
          <p:cNvSpPr>
            <a:spLocks noGrp="1"/>
          </p:cNvSpPr>
          <p:nvPr>
            <p:ph type="pic" sz="quarter" idx="10"/>
          </p:nvPr>
        </p:nvSpPr>
        <p:spPr/>
      </p:sp>
    </p:spTree>
    <p:extLst>
      <p:ext uri="{BB962C8B-B14F-4D97-AF65-F5344CB8AC3E}">
        <p14:creationId xmlns:p14="http://schemas.microsoft.com/office/powerpoint/2010/main" val="3506211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A34BB51-368A-4DA0-BF69-B26AE0C333E2}"/>
              </a:ext>
            </a:extLst>
          </p:cNvPr>
          <p:cNvSpPr txBox="1"/>
          <p:nvPr/>
        </p:nvSpPr>
        <p:spPr>
          <a:xfrm>
            <a:off x="742951" y="1644602"/>
            <a:ext cx="4476749" cy="954107"/>
          </a:xfrm>
          <a:prstGeom prst="rect">
            <a:avLst/>
          </a:prstGeom>
          <a:noFill/>
        </p:spPr>
        <p:txBody>
          <a:bodyPr wrap="square" rtlCol="0">
            <a:spAutoFit/>
          </a:bodyPr>
          <a:lstStyle/>
          <a:p>
            <a:r>
              <a:rPr lang="en-US" sz="2800" dirty="0">
                <a:latin typeface="+mj-lt"/>
              </a:rPr>
              <a:t>ABOUT FLORESIA NEWEST PROJECT</a:t>
            </a:r>
            <a:endParaRPr lang="en-ID" sz="2800" dirty="0">
              <a:latin typeface="+mj-lt"/>
            </a:endParaRPr>
          </a:p>
        </p:txBody>
      </p:sp>
      <p:sp>
        <p:nvSpPr>
          <p:cNvPr id="8" name="TextBox 7">
            <a:extLst>
              <a:ext uri="{FF2B5EF4-FFF2-40B4-BE49-F238E27FC236}">
                <a16:creationId xmlns:a16="http://schemas.microsoft.com/office/drawing/2014/main" id="{02D5BD8C-4302-484B-BFEF-D2B107B1BC97}"/>
              </a:ext>
            </a:extLst>
          </p:cNvPr>
          <p:cNvSpPr txBox="1"/>
          <p:nvPr/>
        </p:nvSpPr>
        <p:spPr>
          <a:xfrm>
            <a:off x="762001" y="2598709"/>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9" name="TextBox 8">
            <a:extLst>
              <a:ext uri="{FF2B5EF4-FFF2-40B4-BE49-F238E27FC236}">
                <a16:creationId xmlns:a16="http://schemas.microsoft.com/office/drawing/2014/main" id="{158C3ACB-9324-4CED-9C72-D119A93CE39A}"/>
              </a:ext>
            </a:extLst>
          </p:cNvPr>
          <p:cNvSpPr txBox="1"/>
          <p:nvPr/>
        </p:nvSpPr>
        <p:spPr>
          <a:xfrm>
            <a:off x="742951" y="3479381"/>
            <a:ext cx="2638864"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Introduction The Company</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0" name="TextBox 9">
            <a:extLst>
              <a:ext uri="{FF2B5EF4-FFF2-40B4-BE49-F238E27FC236}">
                <a16:creationId xmlns:a16="http://schemas.microsoft.com/office/drawing/2014/main" id="{096DC0E8-B929-41CF-B676-5417921A7AF9}"/>
              </a:ext>
            </a:extLst>
          </p:cNvPr>
          <p:cNvSpPr txBox="1"/>
          <p:nvPr/>
        </p:nvSpPr>
        <p:spPr>
          <a:xfrm>
            <a:off x="742952" y="3785347"/>
            <a:ext cx="4305300" cy="1332801"/>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 </a:t>
            </a:r>
            <a:r>
              <a:rPr lang="en-US" sz="1100" dirty="0" err="1">
                <a:solidFill>
                  <a:schemeClr val="accent6"/>
                </a:solidFill>
                <a:ea typeface="Times New Roman" panose="02020603050405020304" pitchFamily="18" charset="0"/>
              </a:rPr>
              <a:t>enlig</a:t>
            </a:r>
            <a:r>
              <a:rPr lang="en-US" sz="1100" dirty="0">
                <a:solidFill>
                  <a:schemeClr val="accent6"/>
                </a:solidFill>
                <a:ea typeface="Times New Roman" panose="02020603050405020304" pitchFamily="18" charset="0"/>
              </a:rPr>
              <a:t> dolor </a:t>
            </a:r>
            <a:r>
              <a:rPr lang="id-ID" sz="1100" dirty="0">
                <a:solidFill>
                  <a:schemeClr val="accent6"/>
                </a:solidFill>
                <a:ea typeface="Times New Roman" panose="02020603050405020304" pitchFamily="18" charset="0"/>
              </a:rPr>
              <a:t>amet. Ris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us pretium quam vulputate dignissim. Enim</a:t>
            </a:r>
            <a:r>
              <a:rPr lang="en-US" sz="1100" dirty="0" err="1">
                <a:solidFill>
                  <a:schemeClr val="accent6"/>
                </a:solidFill>
                <a:ea typeface="Times New Roman" panose="02020603050405020304" pitchFamily="18" charset="0"/>
              </a:rPr>
              <a:t>agi</a:t>
            </a:r>
            <a:r>
              <a:rPr lang="id-ID" sz="1100" dirty="0">
                <a:solidFill>
                  <a:schemeClr val="accent6"/>
                </a:solidFill>
                <a:ea typeface="Times New Roman" panose="02020603050405020304" pitchFamily="18" charset="0"/>
              </a:rPr>
              <a:t> </a:t>
            </a:r>
            <a:r>
              <a:rPr lang="en-US" sz="1100" dirty="0">
                <a:solidFill>
                  <a:schemeClr val="accent6"/>
                </a:solidFill>
                <a:ea typeface="Times New Roman" panose="02020603050405020304" pitchFamily="18" charset="0"/>
              </a:rPr>
              <a:t>ci</a:t>
            </a:r>
            <a:r>
              <a:rPr lang="id-ID" sz="1100" dirty="0">
                <a:solidFill>
                  <a:schemeClr val="accent6"/>
                </a:solidFill>
                <a:ea typeface="Times New Roman" panose="02020603050405020304" pitchFamily="18" charset="0"/>
              </a:rPr>
              <a:t>nec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a:t>
            </a:r>
            <a:r>
              <a:rPr lang="en-US" sz="1100" dirty="0">
                <a:solidFill>
                  <a:schemeClr val="accent6"/>
                </a:solidFill>
                <a:ea typeface="Times New Roman" panose="02020603050405020304" pitchFamily="18" charset="0"/>
              </a:rPr>
              <a:t>da</a:t>
            </a:r>
            <a:r>
              <a:rPr lang="id-ID" sz="1100" dirty="0">
                <a:solidFill>
                  <a:schemeClr val="accent6"/>
                </a:solidFill>
                <a:ea typeface="Times New Roman" panose="02020603050405020304" pitchFamily="18" charset="0"/>
              </a:rPr>
              <a:t> mattis enim ut tellus </a:t>
            </a:r>
            <a:r>
              <a:rPr lang="en-US" sz="1100" dirty="0">
                <a:solidFill>
                  <a:schemeClr val="accent6"/>
                </a:solidFill>
                <a:ea typeface="Times New Roman" panose="02020603050405020304" pitchFamily="18" charset="0"/>
              </a:rPr>
              <a:t>ma</a:t>
            </a:r>
            <a:r>
              <a:rPr lang="id-ID" sz="1100" dirty="0">
                <a:solidFill>
                  <a:schemeClr val="accent6"/>
                </a:solidFill>
                <a:ea typeface="Times New Roman" panose="02020603050405020304" pitchFamily="18" charset="0"/>
              </a:rPr>
              <a:t>elem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ien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alain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mamad</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nec</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bargan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eli</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ultrices.</a:t>
            </a:r>
            <a:r>
              <a:rPr lang="en-US" sz="1100" b="0" i="0" dirty="0">
                <a:solidFill>
                  <a:schemeClr val="accent6"/>
                </a:solidFill>
                <a:effectLst/>
              </a:rPr>
              <a:t> </a:t>
            </a:r>
            <a:r>
              <a:rPr lang="en-US" sz="1100" b="0" i="0" dirty="0" err="1">
                <a:solidFill>
                  <a:schemeClr val="accent6"/>
                </a:solidFill>
                <a:effectLst/>
              </a:rPr>
              <a:t>consectetur</a:t>
            </a:r>
            <a:r>
              <a:rPr lang="en-US" sz="1100" b="0" i="0" dirty="0">
                <a:solidFill>
                  <a:schemeClr val="accent6"/>
                </a:solidFill>
                <a:effectLst/>
              </a:rPr>
              <a:t> </a:t>
            </a:r>
            <a:r>
              <a:rPr lang="en-US" sz="1100" b="0" i="0" dirty="0" err="1">
                <a:solidFill>
                  <a:schemeClr val="accent6"/>
                </a:solidFill>
                <a:effectLst/>
              </a:rPr>
              <a:t>adipiscing</a:t>
            </a:r>
            <a:r>
              <a:rPr lang="en-US" sz="1100" b="0" i="0" dirty="0">
                <a:solidFill>
                  <a:schemeClr val="accent6"/>
                </a:solidFill>
                <a:effectLst/>
              </a:rPr>
              <a:t> </a:t>
            </a:r>
            <a:r>
              <a:rPr lang="en-US" sz="1100" b="0" i="0" dirty="0" err="1">
                <a:solidFill>
                  <a:schemeClr val="accent6"/>
                </a:solidFill>
                <a:effectLst/>
              </a:rPr>
              <a:t>elit,s</a:t>
            </a:r>
            <a:r>
              <a:rPr lang="en-US" sz="1100" b="0" i="0" dirty="0">
                <a:solidFill>
                  <a:schemeClr val="accent6"/>
                </a:solidFill>
                <a:effectLst/>
              </a:rPr>
              <a:t> sed </a:t>
            </a:r>
            <a:r>
              <a:rPr lang="en-US" sz="1100" b="0" i="0" dirty="0" err="1">
                <a:solidFill>
                  <a:schemeClr val="accent6"/>
                </a:solidFill>
                <a:effectLst/>
              </a:rPr>
              <a:t>tollo</a:t>
            </a:r>
            <a:r>
              <a:rPr lang="en-US" sz="1100" b="0" i="0" dirty="0">
                <a:solidFill>
                  <a:schemeClr val="accent6"/>
                </a:solidFill>
                <a:effectLst/>
              </a:rPr>
              <a:t> </a:t>
            </a:r>
            <a:r>
              <a:rPr lang="en-US" sz="1100" b="0" i="0" dirty="0" err="1">
                <a:solidFill>
                  <a:schemeClr val="accent6"/>
                </a:solidFill>
                <a:effectLst/>
              </a:rPr>
              <a:t>dolorel</a:t>
            </a:r>
            <a:r>
              <a:rPr lang="en-US" sz="1100" b="0" i="0" dirty="0">
                <a:solidFill>
                  <a:schemeClr val="accent6"/>
                </a:solidFill>
                <a:effectLst/>
              </a:rPr>
              <a:t> </a:t>
            </a:r>
            <a:r>
              <a:rPr lang="en-US" sz="1100" b="0" i="0" dirty="0" err="1">
                <a:solidFill>
                  <a:schemeClr val="accent6"/>
                </a:solidFill>
                <a:effectLst/>
              </a:rPr>
              <a:t>eiusmod</a:t>
            </a:r>
            <a:r>
              <a:rPr lang="en-US" sz="1100" b="0" i="0" dirty="0">
                <a:solidFill>
                  <a:schemeClr val="accent6"/>
                </a:solidFill>
                <a:effectLst/>
              </a:rPr>
              <a:t> </a:t>
            </a:r>
            <a:r>
              <a:rPr lang="en-US" sz="1100" b="0" i="0" dirty="0" err="1">
                <a:solidFill>
                  <a:schemeClr val="accent6"/>
                </a:solidFill>
                <a:effectLst/>
              </a:rPr>
              <a:t>tempor</a:t>
            </a:r>
            <a:r>
              <a:rPr lang="en-US" sz="1100" b="0" i="0" dirty="0">
                <a:solidFill>
                  <a:schemeClr val="accent6"/>
                </a:solidFill>
                <a:effectLst/>
              </a:rPr>
              <a:t> </a:t>
            </a:r>
            <a:r>
              <a:rPr lang="en-US" sz="1100" b="0" i="0" dirty="0" err="1">
                <a:solidFill>
                  <a:schemeClr val="accent6"/>
                </a:solidFill>
                <a:effectLst/>
              </a:rPr>
              <a:t>incididunt</a:t>
            </a:r>
            <a:r>
              <a:rPr lang="en-US" sz="1100" b="0" i="0" dirty="0">
                <a:solidFill>
                  <a:schemeClr val="accent6"/>
                </a:solidFill>
                <a:effectLst/>
              </a:rPr>
              <a:t> </a:t>
            </a:r>
            <a:r>
              <a:rPr lang="en-US" sz="1100" b="0" i="0" dirty="0" err="1">
                <a:solidFill>
                  <a:schemeClr val="accent6"/>
                </a:solidFill>
                <a:effectLst/>
              </a:rPr>
              <a:t>ut</a:t>
            </a:r>
            <a:r>
              <a:rPr lang="en-US" sz="1100" b="0" i="0" dirty="0">
                <a:solidFill>
                  <a:schemeClr val="accent6"/>
                </a:solidFill>
                <a:effectLst/>
              </a:rPr>
              <a:t> </a:t>
            </a:r>
            <a:r>
              <a:rPr lang="en-US" sz="1100" b="0" i="0" dirty="0" err="1">
                <a:solidFill>
                  <a:schemeClr val="accent6"/>
                </a:solidFill>
                <a:effectLst/>
              </a:rPr>
              <a:t>labore</a:t>
            </a:r>
            <a:r>
              <a:rPr lang="en-US" sz="1100" b="0" i="0" dirty="0">
                <a:solidFill>
                  <a:schemeClr val="accent6"/>
                </a:solidFill>
                <a:effectLst/>
              </a:rPr>
              <a:t> </a:t>
            </a:r>
            <a:endParaRPr lang="id-ID" sz="1100" dirty="0">
              <a:solidFill>
                <a:schemeClr val="accent6"/>
              </a:solidFill>
              <a:ea typeface="Times New Roman" panose="02020603050405020304" pitchFamily="18" charset="0"/>
            </a:endParaRPr>
          </a:p>
        </p:txBody>
      </p:sp>
      <p:grpSp>
        <p:nvGrpSpPr>
          <p:cNvPr id="13" name="Group 12">
            <a:extLst>
              <a:ext uri="{FF2B5EF4-FFF2-40B4-BE49-F238E27FC236}">
                <a16:creationId xmlns:a16="http://schemas.microsoft.com/office/drawing/2014/main" id="{2E9E6827-B9C5-4850-BFE2-1BC57903E75E}"/>
              </a:ext>
            </a:extLst>
          </p:cNvPr>
          <p:cNvGrpSpPr/>
          <p:nvPr/>
        </p:nvGrpSpPr>
        <p:grpSpPr>
          <a:xfrm>
            <a:off x="8533779" y="1491657"/>
            <a:ext cx="2953371" cy="1131487"/>
            <a:chOff x="9238628" y="1457351"/>
            <a:chExt cx="2953371" cy="1131487"/>
          </a:xfrm>
        </p:grpSpPr>
        <p:sp>
          <p:nvSpPr>
            <p:cNvPr id="11" name="TextBox 10">
              <a:extLst>
                <a:ext uri="{FF2B5EF4-FFF2-40B4-BE49-F238E27FC236}">
                  <a16:creationId xmlns:a16="http://schemas.microsoft.com/office/drawing/2014/main" id="{AA7C561A-DEBD-4455-922A-4EC2049F9656}"/>
                </a:ext>
              </a:extLst>
            </p:cNvPr>
            <p:cNvSpPr txBox="1"/>
            <p:nvPr/>
          </p:nvSpPr>
          <p:spPr>
            <a:xfrm>
              <a:off x="9238628" y="1763869"/>
              <a:ext cx="2953371" cy="824969"/>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a:t>
              </a:r>
              <a:r>
                <a:rPr lang="en-US" sz="1100" dirty="0">
                  <a:solidFill>
                    <a:schemeClr val="accent6"/>
                  </a:solidFill>
                  <a:ea typeface="Times New Roman" panose="02020603050405020304" pitchFamily="18" charset="0"/>
                </a:rPr>
                <a:t>oil</a:t>
              </a:r>
              <a:r>
                <a:rPr lang="id-ID"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amet</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nilis</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ilno</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praesent trist</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ique magna sit</a:t>
              </a:r>
              <a:r>
                <a:rPr lang="en-US" sz="1100" dirty="0">
                  <a:solidFill>
                    <a:schemeClr val="accent6"/>
                  </a:solidFill>
                  <a:ea typeface="Times New Roman" panose="02020603050405020304" pitchFamily="18" charset="0"/>
                </a:rPr>
                <a:t>a </a:t>
              </a:r>
              <a:r>
                <a:rPr lang="en-US" sz="1100" dirty="0" err="1">
                  <a:solidFill>
                    <a:schemeClr val="accent6"/>
                  </a:solidFill>
                  <a:ea typeface="Times New Roman" panose="02020603050405020304" pitchFamily="18" charset="0"/>
                </a:rPr>
                <a:t>metani</a:t>
              </a:r>
              <a:r>
                <a:rPr lang="en-US" sz="1100" dirty="0">
                  <a:solidFill>
                    <a:schemeClr val="accent6"/>
                  </a:solidFill>
                  <a:ea typeface="Times New Roman" panose="02020603050405020304" pitchFamily="18" charset="0"/>
                </a:rPr>
                <a:t> r</a:t>
              </a:r>
              <a:r>
                <a:rPr lang="id-ID" sz="1100" dirty="0">
                  <a:solidFill>
                    <a:schemeClr val="accent6"/>
                  </a:solidFill>
                  <a:ea typeface="Times New Roman" panose="02020603050405020304" pitchFamily="18" charset="0"/>
                </a:rPr>
                <a:t>isus </a:t>
              </a:r>
              <a:r>
                <a:rPr lang="en-US" sz="1100" dirty="0">
                  <a:solidFill>
                    <a:schemeClr val="accent6"/>
                  </a:solidFill>
                  <a:ea typeface="Times New Roman" panose="02020603050405020304" pitchFamily="18" charset="0"/>
                </a:rPr>
                <a:t>mag </a:t>
              </a:r>
              <a:r>
                <a:rPr lang="id-ID" sz="1100" dirty="0">
                  <a:solidFill>
                    <a:schemeClr val="accent6"/>
                  </a:solidFill>
                  <a:ea typeface="Times New Roman" panose="02020603050405020304" pitchFamily="18" charset="0"/>
                </a:rPr>
                <a:t>pretium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amet</a:t>
              </a:r>
              <a:r>
                <a:rPr lang="en-US" sz="1100" dirty="0">
                  <a:solidFill>
                    <a:schemeClr val="accent6"/>
                  </a:solidFill>
                  <a:ea typeface="Times New Roman" panose="02020603050405020304" pitchFamily="18" charset="0"/>
                </a:rPr>
                <a:t> dui</a:t>
              </a:r>
              <a:r>
                <a:rPr lang="id-ID" sz="1100" dirty="0">
                  <a:solidFill>
                    <a:schemeClr val="accent6"/>
                  </a:solidFill>
                  <a:ea typeface="Times New Roman" panose="02020603050405020304" pitchFamily="18" charset="0"/>
                </a:rPr>
                <a:t> q</a:t>
              </a:r>
              <a:r>
                <a:rPr lang="en-US" sz="1100" dirty="0" err="1">
                  <a:solidFill>
                    <a:schemeClr val="accent6"/>
                  </a:solidFill>
                  <a:ea typeface="Times New Roman" panose="02020603050405020304" pitchFamily="18" charset="0"/>
                </a:rPr>
                <a:t>siaaisn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sao</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ua</a:t>
              </a:r>
              <a:r>
                <a:rPr lang="en-US" sz="1100" dirty="0">
                  <a:solidFill>
                    <a:schemeClr val="accent6"/>
                  </a:solidFill>
                  <a:ea typeface="Times New Roman" panose="02020603050405020304" pitchFamily="18" charset="0"/>
                </a:rPr>
                <a:t>mis </a:t>
              </a:r>
              <a:r>
                <a:rPr lang="en-US" sz="1100" dirty="0" err="1">
                  <a:solidFill>
                    <a:schemeClr val="accent6"/>
                  </a:solidFill>
                  <a:ea typeface="Times New Roman" panose="02020603050405020304" pitchFamily="18" charset="0"/>
                </a:rPr>
                <a:t>netail</a:t>
              </a:r>
              <a:r>
                <a:rPr lang="en-US" sz="1100" dirty="0">
                  <a:solidFill>
                    <a:schemeClr val="accent6"/>
                  </a:solidFill>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12" name="TextBox 11">
              <a:extLst>
                <a:ext uri="{FF2B5EF4-FFF2-40B4-BE49-F238E27FC236}">
                  <a16:creationId xmlns:a16="http://schemas.microsoft.com/office/drawing/2014/main" id="{458759D0-7980-4FE4-B978-210F833D558D}"/>
                </a:ext>
              </a:extLst>
            </p:cNvPr>
            <p:cNvSpPr txBox="1"/>
            <p:nvPr/>
          </p:nvSpPr>
          <p:spPr>
            <a:xfrm>
              <a:off x="9238629" y="1457351"/>
              <a:ext cx="2242922"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Project, 12 Mar 2021</a:t>
              </a:r>
              <a:endParaRPr lang="en-ID" sz="1600" b="1" dirty="0">
                <a:solidFill>
                  <a:schemeClr val="tx2"/>
                </a:solidFill>
                <a:ea typeface="Open Sans SemiBold" panose="020B0706030804020204" pitchFamily="34" charset="0"/>
                <a:cs typeface="Open Sans SemiBold" panose="020B0706030804020204" pitchFamily="34" charset="0"/>
              </a:endParaRPr>
            </a:p>
          </p:txBody>
        </p:sp>
      </p:grpSp>
      <p:grpSp>
        <p:nvGrpSpPr>
          <p:cNvPr id="14" name="Group 13">
            <a:extLst>
              <a:ext uri="{FF2B5EF4-FFF2-40B4-BE49-F238E27FC236}">
                <a16:creationId xmlns:a16="http://schemas.microsoft.com/office/drawing/2014/main" id="{F7FC5212-8EA0-416D-9FC7-02DAF04563C6}"/>
              </a:ext>
            </a:extLst>
          </p:cNvPr>
          <p:cNvGrpSpPr/>
          <p:nvPr/>
        </p:nvGrpSpPr>
        <p:grpSpPr>
          <a:xfrm>
            <a:off x="8533779" y="4234857"/>
            <a:ext cx="2953371" cy="1131487"/>
            <a:chOff x="9238628" y="1457351"/>
            <a:chExt cx="2953371" cy="1131487"/>
          </a:xfrm>
        </p:grpSpPr>
        <p:sp>
          <p:nvSpPr>
            <p:cNvPr id="15" name="TextBox 14">
              <a:extLst>
                <a:ext uri="{FF2B5EF4-FFF2-40B4-BE49-F238E27FC236}">
                  <a16:creationId xmlns:a16="http://schemas.microsoft.com/office/drawing/2014/main" id="{A98EB164-B81B-4267-9B06-6ED2F7DF2775}"/>
                </a:ext>
              </a:extLst>
            </p:cNvPr>
            <p:cNvSpPr txBox="1"/>
            <p:nvPr/>
          </p:nvSpPr>
          <p:spPr>
            <a:xfrm>
              <a:off x="9238628" y="1763869"/>
              <a:ext cx="2953371" cy="824969"/>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a:t>
              </a:r>
              <a:r>
                <a:rPr lang="en-US" sz="1100" dirty="0">
                  <a:solidFill>
                    <a:schemeClr val="accent6"/>
                  </a:solidFill>
                  <a:ea typeface="Times New Roman" panose="02020603050405020304" pitchFamily="18" charset="0"/>
                </a:rPr>
                <a:t>oil</a:t>
              </a:r>
              <a:r>
                <a:rPr lang="id-ID"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amet</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nilis</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ilno</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praesent trist</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ique magna sit</a:t>
              </a:r>
              <a:r>
                <a:rPr lang="en-US" sz="1100" dirty="0">
                  <a:solidFill>
                    <a:schemeClr val="accent6"/>
                  </a:solidFill>
                  <a:ea typeface="Times New Roman" panose="02020603050405020304" pitchFamily="18" charset="0"/>
                </a:rPr>
                <a:t>a </a:t>
              </a:r>
              <a:r>
                <a:rPr lang="en-US" sz="1100" dirty="0" err="1">
                  <a:solidFill>
                    <a:schemeClr val="accent6"/>
                  </a:solidFill>
                  <a:ea typeface="Times New Roman" panose="02020603050405020304" pitchFamily="18" charset="0"/>
                </a:rPr>
                <a:t>metani</a:t>
              </a:r>
              <a:r>
                <a:rPr lang="en-US" sz="1100" dirty="0">
                  <a:solidFill>
                    <a:schemeClr val="accent6"/>
                  </a:solidFill>
                  <a:ea typeface="Times New Roman" panose="02020603050405020304" pitchFamily="18" charset="0"/>
                </a:rPr>
                <a:t> r</a:t>
              </a:r>
              <a:r>
                <a:rPr lang="id-ID" sz="1100" dirty="0">
                  <a:solidFill>
                    <a:schemeClr val="accent6"/>
                  </a:solidFill>
                  <a:ea typeface="Times New Roman" panose="02020603050405020304" pitchFamily="18" charset="0"/>
                </a:rPr>
                <a:t>isus </a:t>
              </a:r>
              <a:r>
                <a:rPr lang="en-US" sz="1100" dirty="0">
                  <a:solidFill>
                    <a:schemeClr val="accent6"/>
                  </a:solidFill>
                  <a:ea typeface="Times New Roman" panose="02020603050405020304" pitchFamily="18" charset="0"/>
                </a:rPr>
                <a:t>mag </a:t>
              </a:r>
              <a:r>
                <a:rPr lang="id-ID" sz="1100" dirty="0">
                  <a:solidFill>
                    <a:schemeClr val="accent6"/>
                  </a:solidFill>
                  <a:ea typeface="Times New Roman" panose="02020603050405020304" pitchFamily="18" charset="0"/>
                </a:rPr>
                <a:t>pretium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amet</a:t>
              </a:r>
              <a:r>
                <a:rPr lang="en-US" sz="1100" dirty="0">
                  <a:solidFill>
                    <a:schemeClr val="accent6"/>
                  </a:solidFill>
                  <a:ea typeface="Times New Roman" panose="02020603050405020304" pitchFamily="18" charset="0"/>
                </a:rPr>
                <a:t> dui</a:t>
              </a:r>
              <a:r>
                <a:rPr lang="id-ID" sz="1100" dirty="0">
                  <a:solidFill>
                    <a:schemeClr val="accent6"/>
                  </a:solidFill>
                  <a:ea typeface="Times New Roman" panose="02020603050405020304" pitchFamily="18" charset="0"/>
                </a:rPr>
                <a:t> q</a:t>
              </a:r>
              <a:r>
                <a:rPr lang="en-US" sz="1100" dirty="0" err="1">
                  <a:solidFill>
                    <a:schemeClr val="accent6"/>
                  </a:solidFill>
                  <a:ea typeface="Times New Roman" panose="02020603050405020304" pitchFamily="18" charset="0"/>
                </a:rPr>
                <a:t>siaaisn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sao</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ua</a:t>
              </a:r>
              <a:r>
                <a:rPr lang="en-US" sz="1100" dirty="0">
                  <a:solidFill>
                    <a:schemeClr val="accent6"/>
                  </a:solidFill>
                  <a:ea typeface="Times New Roman" panose="02020603050405020304" pitchFamily="18" charset="0"/>
                </a:rPr>
                <a:t>mis </a:t>
              </a:r>
              <a:r>
                <a:rPr lang="en-US" sz="1100" dirty="0" err="1">
                  <a:solidFill>
                    <a:schemeClr val="accent6"/>
                  </a:solidFill>
                  <a:ea typeface="Times New Roman" panose="02020603050405020304" pitchFamily="18" charset="0"/>
                </a:rPr>
                <a:t>netail</a:t>
              </a:r>
              <a:r>
                <a:rPr lang="en-US" sz="1100" dirty="0">
                  <a:solidFill>
                    <a:schemeClr val="accent6"/>
                  </a:solidFill>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16" name="TextBox 15">
              <a:extLst>
                <a:ext uri="{FF2B5EF4-FFF2-40B4-BE49-F238E27FC236}">
                  <a16:creationId xmlns:a16="http://schemas.microsoft.com/office/drawing/2014/main" id="{AD52DDBA-9855-4A94-AEA8-D57608A44724}"/>
                </a:ext>
              </a:extLst>
            </p:cNvPr>
            <p:cNvSpPr txBox="1"/>
            <p:nvPr/>
          </p:nvSpPr>
          <p:spPr>
            <a:xfrm>
              <a:off x="9238629" y="1457351"/>
              <a:ext cx="2242922"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Project, 12 Mar 2021</a:t>
              </a:r>
              <a:endParaRPr lang="en-ID" sz="1600" b="1" dirty="0">
                <a:solidFill>
                  <a:schemeClr val="tx2"/>
                </a:solidFill>
                <a:ea typeface="Open Sans SemiBold" panose="020B0706030804020204" pitchFamily="34" charset="0"/>
                <a:cs typeface="Open Sans SemiBold" panose="020B0706030804020204" pitchFamily="34" charset="0"/>
              </a:endParaRPr>
            </a:p>
          </p:txBody>
        </p:sp>
      </p:grpSp>
      <p:sp>
        <p:nvSpPr>
          <p:cNvPr id="3" name="Picture Placeholder 2">
            <a:extLst>
              <a:ext uri="{FF2B5EF4-FFF2-40B4-BE49-F238E27FC236}">
                <a16:creationId xmlns:a16="http://schemas.microsoft.com/office/drawing/2014/main" id="{C69889FF-AEFF-4BFF-B02A-FF470A8D5831}"/>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843F298B-4292-468A-AEF5-1E8262EF88BC}"/>
              </a:ext>
            </a:extLst>
          </p:cNvPr>
          <p:cNvSpPr>
            <a:spLocks noGrp="1"/>
          </p:cNvSpPr>
          <p:nvPr>
            <p:ph type="pic" sz="quarter" idx="11"/>
          </p:nvPr>
        </p:nvSpPr>
        <p:spPr/>
      </p:sp>
    </p:spTree>
    <p:extLst>
      <p:ext uri="{BB962C8B-B14F-4D97-AF65-F5344CB8AC3E}">
        <p14:creationId xmlns:p14="http://schemas.microsoft.com/office/powerpoint/2010/main" val="8840991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B7F6848-D8FA-4B10-A09D-91702225BD9F}"/>
              </a:ext>
            </a:extLst>
          </p:cNvPr>
          <p:cNvSpPr txBox="1"/>
          <p:nvPr/>
        </p:nvSpPr>
        <p:spPr>
          <a:xfrm>
            <a:off x="5770108" y="3354766"/>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4" name="TextBox 3">
            <a:extLst>
              <a:ext uri="{FF2B5EF4-FFF2-40B4-BE49-F238E27FC236}">
                <a16:creationId xmlns:a16="http://schemas.microsoft.com/office/drawing/2014/main" id="{976F28F0-7E45-4C97-A326-3FE16D1DFFDB}"/>
              </a:ext>
            </a:extLst>
          </p:cNvPr>
          <p:cNvSpPr txBox="1"/>
          <p:nvPr/>
        </p:nvSpPr>
        <p:spPr>
          <a:xfrm>
            <a:off x="5770108" y="3003386"/>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Name, Jan 2021</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5" name="TextBox 4">
            <a:extLst>
              <a:ext uri="{FF2B5EF4-FFF2-40B4-BE49-F238E27FC236}">
                <a16:creationId xmlns:a16="http://schemas.microsoft.com/office/drawing/2014/main" id="{D13689D2-3753-4B25-8996-7C249535A984}"/>
              </a:ext>
            </a:extLst>
          </p:cNvPr>
          <p:cNvSpPr txBox="1"/>
          <p:nvPr/>
        </p:nvSpPr>
        <p:spPr>
          <a:xfrm>
            <a:off x="5770108" y="4787423"/>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6" name="TextBox 5">
            <a:extLst>
              <a:ext uri="{FF2B5EF4-FFF2-40B4-BE49-F238E27FC236}">
                <a16:creationId xmlns:a16="http://schemas.microsoft.com/office/drawing/2014/main" id="{8741BE4D-1B25-45ED-B23B-CDC7C966F0D3}"/>
              </a:ext>
            </a:extLst>
          </p:cNvPr>
          <p:cNvSpPr txBox="1"/>
          <p:nvPr/>
        </p:nvSpPr>
        <p:spPr>
          <a:xfrm>
            <a:off x="5770107" y="4459895"/>
            <a:ext cx="2300869"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Name, Mar 2021</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7" name="TextBox 6">
            <a:extLst>
              <a:ext uri="{FF2B5EF4-FFF2-40B4-BE49-F238E27FC236}">
                <a16:creationId xmlns:a16="http://schemas.microsoft.com/office/drawing/2014/main" id="{969D5A76-F595-41AA-90FE-50895CEBD6AE}"/>
              </a:ext>
            </a:extLst>
          </p:cNvPr>
          <p:cNvSpPr txBox="1"/>
          <p:nvPr/>
        </p:nvSpPr>
        <p:spPr>
          <a:xfrm>
            <a:off x="8551746" y="3362874"/>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8" name="TextBox 7">
            <a:extLst>
              <a:ext uri="{FF2B5EF4-FFF2-40B4-BE49-F238E27FC236}">
                <a16:creationId xmlns:a16="http://schemas.microsoft.com/office/drawing/2014/main" id="{CE5ACBBA-82BE-49CA-BB1E-710CDD6712A3}"/>
              </a:ext>
            </a:extLst>
          </p:cNvPr>
          <p:cNvSpPr txBox="1"/>
          <p:nvPr/>
        </p:nvSpPr>
        <p:spPr>
          <a:xfrm>
            <a:off x="8551747" y="3027238"/>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Name, Feb 2021</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9" name="TextBox 8">
            <a:extLst>
              <a:ext uri="{FF2B5EF4-FFF2-40B4-BE49-F238E27FC236}">
                <a16:creationId xmlns:a16="http://schemas.microsoft.com/office/drawing/2014/main" id="{D998157D-7CFE-4F4E-B530-15120D4233AC}"/>
              </a:ext>
            </a:extLst>
          </p:cNvPr>
          <p:cNvSpPr txBox="1"/>
          <p:nvPr/>
        </p:nvSpPr>
        <p:spPr>
          <a:xfrm>
            <a:off x="8551746" y="4795531"/>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10" name="TextBox 9">
            <a:extLst>
              <a:ext uri="{FF2B5EF4-FFF2-40B4-BE49-F238E27FC236}">
                <a16:creationId xmlns:a16="http://schemas.microsoft.com/office/drawing/2014/main" id="{0D9376F3-0BBA-4636-BFA2-AC21A4DB8511}"/>
              </a:ext>
            </a:extLst>
          </p:cNvPr>
          <p:cNvSpPr txBox="1"/>
          <p:nvPr/>
        </p:nvSpPr>
        <p:spPr>
          <a:xfrm>
            <a:off x="8551746" y="4459895"/>
            <a:ext cx="2300869"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Name, Apr 2021</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1" name="TextBox 10">
            <a:extLst>
              <a:ext uri="{FF2B5EF4-FFF2-40B4-BE49-F238E27FC236}">
                <a16:creationId xmlns:a16="http://schemas.microsoft.com/office/drawing/2014/main" id="{5256122F-4CAF-4193-A3FF-15BD46E95CEB}"/>
              </a:ext>
            </a:extLst>
          </p:cNvPr>
          <p:cNvSpPr txBox="1"/>
          <p:nvPr/>
        </p:nvSpPr>
        <p:spPr>
          <a:xfrm>
            <a:off x="5743453" y="1292599"/>
            <a:ext cx="4314948" cy="954107"/>
          </a:xfrm>
          <a:prstGeom prst="rect">
            <a:avLst/>
          </a:prstGeom>
          <a:noFill/>
        </p:spPr>
        <p:txBody>
          <a:bodyPr wrap="square" rtlCol="0">
            <a:spAutoFit/>
          </a:bodyPr>
          <a:lstStyle/>
          <a:p>
            <a:r>
              <a:rPr lang="en-US" sz="2800" dirty="0">
                <a:latin typeface="+mj-lt"/>
              </a:rPr>
              <a:t>ALWAYS TRUSTED BY ALL CLIENTS</a:t>
            </a:r>
            <a:endParaRPr lang="en-ID" sz="2800" dirty="0">
              <a:latin typeface="+mj-lt"/>
            </a:endParaRPr>
          </a:p>
        </p:txBody>
      </p:sp>
      <p:sp>
        <p:nvSpPr>
          <p:cNvPr id="12" name="TextBox 11">
            <a:extLst>
              <a:ext uri="{FF2B5EF4-FFF2-40B4-BE49-F238E27FC236}">
                <a16:creationId xmlns:a16="http://schemas.microsoft.com/office/drawing/2014/main" id="{B9776A81-882C-48D7-9729-A897E440668F}"/>
              </a:ext>
            </a:extLst>
          </p:cNvPr>
          <p:cNvSpPr txBox="1"/>
          <p:nvPr/>
        </p:nvSpPr>
        <p:spPr>
          <a:xfrm>
            <a:off x="5762502" y="2246706"/>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5" name="Picture Placeholder 14">
            <a:extLst>
              <a:ext uri="{FF2B5EF4-FFF2-40B4-BE49-F238E27FC236}">
                <a16:creationId xmlns:a16="http://schemas.microsoft.com/office/drawing/2014/main" id="{8B55C79D-1CC0-46C1-9B7B-D6DA72EEC91F}"/>
              </a:ext>
            </a:extLst>
          </p:cNvPr>
          <p:cNvSpPr>
            <a:spLocks noGrp="1"/>
          </p:cNvSpPr>
          <p:nvPr>
            <p:ph type="pic" sz="quarter" idx="10"/>
          </p:nvPr>
        </p:nvSpPr>
        <p:spPr/>
      </p:sp>
    </p:spTree>
    <p:extLst>
      <p:ext uri="{BB962C8B-B14F-4D97-AF65-F5344CB8AC3E}">
        <p14:creationId xmlns:p14="http://schemas.microsoft.com/office/powerpoint/2010/main" val="3105109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BE55E26-AFFD-434B-B2BD-7087D3CDF04A}"/>
              </a:ext>
            </a:extLst>
          </p:cNvPr>
          <p:cNvSpPr/>
          <p:nvPr/>
        </p:nvSpPr>
        <p:spPr>
          <a:xfrm flipH="1">
            <a:off x="1495425" y="4133850"/>
            <a:ext cx="2779515" cy="2038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E0B6F1BD-B044-4447-A7EC-E13849EB455B}"/>
              </a:ext>
            </a:extLst>
          </p:cNvPr>
          <p:cNvSpPr txBox="1"/>
          <p:nvPr/>
        </p:nvSpPr>
        <p:spPr>
          <a:xfrm>
            <a:off x="1763792" y="5164271"/>
            <a:ext cx="2242781" cy="338554"/>
          </a:xfrm>
          <a:prstGeom prst="rect">
            <a:avLst/>
          </a:prstGeom>
          <a:noFill/>
        </p:spPr>
        <p:txBody>
          <a:bodyPr wrap="square" rtlCol="0">
            <a:spAutoFit/>
          </a:bodyPr>
          <a:lstStyle/>
          <a:p>
            <a:pPr algn="ctr"/>
            <a:r>
              <a:rPr lang="en-US" sz="1600" b="1" spc="30" dirty="0">
                <a:solidFill>
                  <a:schemeClr val="accent5"/>
                </a:solidFill>
                <a:latin typeface="+mn-lt"/>
                <a:ea typeface="Montserrat" charset="0"/>
                <a:cs typeface="Montserrat" charset="0"/>
              </a:rPr>
              <a:t>Best Simple Style</a:t>
            </a:r>
          </a:p>
        </p:txBody>
      </p:sp>
      <p:sp>
        <p:nvSpPr>
          <p:cNvPr id="18" name="TextBox 17">
            <a:extLst>
              <a:ext uri="{FF2B5EF4-FFF2-40B4-BE49-F238E27FC236}">
                <a16:creationId xmlns:a16="http://schemas.microsoft.com/office/drawing/2014/main" id="{8E588FEC-8062-4B9F-A5F6-14FBF8698B6A}"/>
              </a:ext>
            </a:extLst>
          </p:cNvPr>
          <p:cNvSpPr txBox="1"/>
          <p:nvPr/>
        </p:nvSpPr>
        <p:spPr>
          <a:xfrm>
            <a:off x="1763792" y="5456559"/>
            <a:ext cx="2242781" cy="230832"/>
          </a:xfrm>
          <a:prstGeom prst="rect">
            <a:avLst/>
          </a:prstGeom>
          <a:noFill/>
        </p:spPr>
        <p:txBody>
          <a:bodyPr wrap="square" rtlCol="0">
            <a:spAutoFit/>
          </a:bodyPr>
          <a:lstStyle/>
          <a:p>
            <a:pPr algn="ctr"/>
            <a:r>
              <a:rPr lang="en-ID" sz="900" i="1" dirty="0">
                <a:solidFill>
                  <a:schemeClr val="accent5"/>
                </a:solidFill>
              </a:rPr>
              <a:t>The Detail Of Achievement</a:t>
            </a:r>
            <a:endParaRPr lang="en-US" sz="900" i="1" spc="30" dirty="0">
              <a:solidFill>
                <a:schemeClr val="accent5"/>
              </a:solidFill>
              <a:ea typeface="Montserrat" charset="0"/>
              <a:cs typeface="Montserrat" charset="0"/>
            </a:endParaRPr>
          </a:p>
        </p:txBody>
      </p:sp>
      <p:sp>
        <p:nvSpPr>
          <p:cNvPr id="21" name="Graphic 19" descr="Trophy">
            <a:extLst>
              <a:ext uri="{FF2B5EF4-FFF2-40B4-BE49-F238E27FC236}">
                <a16:creationId xmlns:a16="http://schemas.microsoft.com/office/drawing/2014/main" id="{73DA7505-B516-4A41-9500-DBF69A1838BD}"/>
              </a:ext>
            </a:extLst>
          </p:cNvPr>
          <p:cNvSpPr/>
          <p:nvPr/>
        </p:nvSpPr>
        <p:spPr>
          <a:xfrm>
            <a:off x="2718495" y="4565162"/>
            <a:ext cx="333375" cy="375761"/>
          </a:xfrm>
          <a:custGeom>
            <a:avLst/>
            <a:gdLst>
              <a:gd name="connsiteX0" fmla="*/ 570548 w 666750"/>
              <a:gd name="connsiteY0" fmla="*/ 361950 h 751522"/>
              <a:gd name="connsiteX1" fmla="*/ 437198 w 666750"/>
              <a:gd name="connsiteY1" fmla="*/ 425768 h 751522"/>
              <a:gd name="connsiteX2" fmla="*/ 494348 w 666750"/>
              <a:gd name="connsiteY2" fmla="*/ 367665 h 751522"/>
              <a:gd name="connsiteX3" fmla="*/ 516255 w 666750"/>
              <a:gd name="connsiteY3" fmla="*/ 339090 h 751522"/>
              <a:gd name="connsiteX4" fmla="*/ 541973 w 666750"/>
              <a:gd name="connsiteY4" fmla="*/ 248602 h 751522"/>
              <a:gd name="connsiteX5" fmla="*/ 541973 w 666750"/>
              <a:gd name="connsiteY5" fmla="*/ 124778 h 751522"/>
              <a:gd name="connsiteX6" fmla="*/ 608648 w 666750"/>
              <a:gd name="connsiteY6" fmla="*/ 124778 h 751522"/>
              <a:gd name="connsiteX7" fmla="*/ 608648 w 666750"/>
              <a:gd name="connsiteY7" fmla="*/ 269558 h 751522"/>
              <a:gd name="connsiteX8" fmla="*/ 570548 w 666750"/>
              <a:gd name="connsiteY8" fmla="*/ 361950 h 751522"/>
              <a:gd name="connsiteX9" fmla="*/ 97155 w 666750"/>
              <a:gd name="connsiteY9" fmla="*/ 361950 h 751522"/>
              <a:gd name="connsiteX10" fmla="*/ 57150 w 666750"/>
              <a:gd name="connsiteY10" fmla="*/ 269558 h 751522"/>
              <a:gd name="connsiteX11" fmla="*/ 57150 w 666750"/>
              <a:gd name="connsiteY11" fmla="*/ 123825 h 751522"/>
              <a:gd name="connsiteX12" fmla="*/ 123825 w 666750"/>
              <a:gd name="connsiteY12" fmla="*/ 123825 h 751522"/>
              <a:gd name="connsiteX13" fmla="*/ 123825 w 666750"/>
              <a:gd name="connsiteY13" fmla="*/ 247650 h 751522"/>
              <a:gd name="connsiteX14" fmla="*/ 149543 w 666750"/>
              <a:gd name="connsiteY14" fmla="*/ 338138 h 751522"/>
              <a:gd name="connsiteX15" fmla="*/ 171450 w 666750"/>
              <a:gd name="connsiteY15" fmla="*/ 366713 h 751522"/>
              <a:gd name="connsiteX16" fmla="*/ 228600 w 666750"/>
              <a:gd name="connsiteY16" fmla="*/ 424815 h 751522"/>
              <a:gd name="connsiteX17" fmla="*/ 97155 w 666750"/>
              <a:gd name="connsiteY17" fmla="*/ 361950 h 751522"/>
              <a:gd name="connsiteX18" fmla="*/ 666750 w 666750"/>
              <a:gd name="connsiteY18" fmla="*/ 266700 h 751522"/>
              <a:gd name="connsiteX19" fmla="*/ 666750 w 666750"/>
              <a:gd name="connsiteY19" fmla="*/ 66675 h 751522"/>
              <a:gd name="connsiteX20" fmla="*/ 542925 w 666750"/>
              <a:gd name="connsiteY20" fmla="*/ 66675 h 751522"/>
              <a:gd name="connsiteX21" fmla="*/ 542925 w 666750"/>
              <a:gd name="connsiteY21" fmla="*/ 0 h 751522"/>
              <a:gd name="connsiteX22" fmla="*/ 333375 w 666750"/>
              <a:gd name="connsiteY22" fmla="*/ 0 h 751522"/>
              <a:gd name="connsiteX23" fmla="*/ 123825 w 666750"/>
              <a:gd name="connsiteY23" fmla="*/ 0 h 751522"/>
              <a:gd name="connsiteX24" fmla="*/ 123825 w 666750"/>
              <a:gd name="connsiteY24" fmla="*/ 66675 h 751522"/>
              <a:gd name="connsiteX25" fmla="*/ 0 w 666750"/>
              <a:gd name="connsiteY25" fmla="*/ 66675 h 751522"/>
              <a:gd name="connsiteX26" fmla="*/ 0 w 666750"/>
              <a:gd name="connsiteY26" fmla="*/ 265748 h 751522"/>
              <a:gd name="connsiteX27" fmla="*/ 54293 w 666750"/>
              <a:gd name="connsiteY27" fmla="*/ 399098 h 751522"/>
              <a:gd name="connsiteX28" fmla="*/ 281940 w 666750"/>
              <a:gd name="connsiteY28" fmla="*/ 484823 h 751522"/>
              <a:gd name="connsiteX29" fmla="*/ 295275 w 666750"/>
              <a:gd name="connsiteY29" fmla="*/ 532448 h 751522"/>
              <a:gd name="connsiteX30" fmla="*/ 295275 w 666750"/>
              <a:gd name="connsiteY30" fmla="*/ 656273 h 751522"/>
              <a:gd name="connsiteX31" fmla="*/ 247650 w 666750"/>
              <a:gd name="connsiteY31" fmla="*/ 656273 h 751522"/>
              <a:gd name="connsiteX32" fmla="*/ 209550 w 666750"/>
              <a:gd name="connsiteY32" fmla="*/ 694373 h 751522"/>
              <a:gd name="connsiteX33" fmla="*/ 161925 w 666750"/>
              <a:gd name="connsiteY33" fmla="*/ 694373 h 751522"/>
              <a:gd name="connsiteX34" fmla="*/ 123825 w 666750"/>
              <a:gd name="connsiteY34" fmla="*/ 732473 h 751522"/>
              <a:gd name="connsiteX35" fmla="*/ 123825 w 666750"/>
              <a:gd name="connsiteY35" fmla="*/ 751523 h 751522"/>
              <a:gd name="connsiteX36" fmla="*/ 542925 w 666750"/>
              <a:gd name="connsiteY36" fmla="*/ 751523 h 751522"/>
              <a:gd name="connsiteX37" fmla="*/ 542925 w 666750"/>
              <a:gd name="connsiteY37" fmla="*/ 732473 h 751522"/>
              <a:gd name="connsiteX38" fmla="*/ 504825 w 666750"/>
              <a:gd name="connsiteY38" fmla="*/ 694373 h 751522"/>
              <a:gd name="connsiteX39" fmla="*/ 457200 w 666750"/>
              <a:gd name="connsiteY39" fmla="*/ 694373 h 751522"/>
              <a:gd name="connsiteX40" fmla="*/ 419100 w 666750"/>
              <a:gd name="connsiteY40" fmla="*/ 656273 h 751522"/>
              <a:gd name="connsiteX41" fmla="*/ 371475 w 666750"/>
              <a:gd name="connsiteY41" fmla="*/ 656273 h 751522"/>
              <a:gd name="connsiteX42" fmla="*/ 371475 w 666750"/>
              <a:gd name="connsiteY42" fmla="*/ 533400 h 751522"/>
              <a:gd name="connsiteX43" fmla="*/ 384810 w 666750"/>
              <a:gd name="connsiteY43" fmla="*/ 485775 h 751522"/>
              <a:gd name="connsiteX44" fmla="*/ 612458 w 666750"/>
              <a:gd name="connsiteY44" fmla="*/ 400050 h 751522"/>
              <a:gd name="connsiteX45" fmla="*/ 666750 w 666750"/>
              <a:gd name="connsiteY45" fmla="*/ 266700 h 75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66750" h="751522">
                <a:moveTo>
                  <a:pt x="570548" y="361950"/>
                </a:moveTo>
                <a:cubicBezTo>
                  <a:pt x="537210" y="396240"/>
                  <a:pt x="505778" y="418148"/>
                  <a:pt x="437198" y="425768"/>
                </a:cubicBezTo>
                <a:cubicBezTo>
                  <a:pt x="455295" y="407670"/>
                  <a:pt x="476250" y="389573"/>
                  <a:pt x="494348" y="367665"/>
                </a:cubicBezTo>
                <a:cubicBezTo>
                  <a:pt x="501967" y="359093"/>
                  <a:pt x="516255" y="340043"/>
                  <a:pt x="516255" y="339090"/>
                </a:cubicBezTo>
                <a:cubicBezTo>
                  <a:pt x="532448" y="312420"/>
                  <a:pt x="541973" y="281940"/>
                  <a:pt x="541973" y="248602"/>
                </a:cubicBezTo>
                <a:lnTo>
                  <a:pt x="541973" y="124778"/>
                </a:lnTo>
                <a:lnTo>
                  <a:pt x="608648" y="124778"/>
                </a:lnTo>
                <a:lnTo>
                  <a:pt x="608648" y="269558"/>
                </a:lnTo>
                <a:cubicBezTo>
                  <a:pt x="609600" y="271463"/>
                  <a:pt x="611505" y="319088"/>
                  <a:pt x="570548" y="361950"/>
                </a:cubicBezTo>
                <a:close/>
                <a:moveTo>
                  <a:pt x="97155" y="361950"/>
                </a:moveTo>
                <a:cubicBezTo>
                  <a:pt x="55245" y="319088"/>
                  <a:pt x="57150" y="271463"/>
                  <a:pt x="57150" y="269558"/>
                </a:cubicBezTo>
                <a:lnTo>
                  <a:pt x="57150" y="123825"/>
                </a:lnTo>
                <a:lnTo>
                  <a:pt x="123825" y="123825"/>
                </a:lnTo>
                <a:lnTo>
                  <a:pt x="123825" y="247650"/>
                </a:lnTo>
                <a:cubicBezTo>
                  <a:pt x="123825" y="280988"/>
                  <a:pt x="133350" y="311468"/>
                  <a:pt x="149543" y="338138"/>
                </a:cubicBezTo>
                <a:cubicBezTo>
                  <a:pt x="149543" y="339090"/>
                  <a:pt x="163830" y="359093"/>
                  <a:pt x="171450" y="366713"/>
                </a:cubicBezTo>
                <a:cubicBezTo>
                  <a:pt x="190500" y="388620"/>
                  <a:pt x="210502" y="406718"/>
                  <a:pt x="228600" y="424815"/>
                </a:cubicBezTo>
                <a:cubicBezTo>
                  <a:pt x="161925" y="417195"/>
                  <a:pt x="129540" y="395288"/>
                  <a:pt x="97155" y="361950"/>
                </a:cubicBezTo>
                <a:close/>
                <a:moveTo>
                  <a:pt x="666750" y="266700"/>
                </a:moveTo>
                <a:lnTo>
                  <a:pt x="666750" y="66675"/>
                </a:lnTo>
                <a:lnTo>
                  <a:pt x="542925" y="66675"/>
                </a:lnTo>
                <a:lnTo>
                  <a:pt x="542925" y="0"/>
                </a:lnTo>
                <a:lnTo>
                  <a:pt x="333375" y="0"/>
                </a:lnTo>
                <a:lnTo>
                  <a:pt x="123825" y="0"/>
                </a:lnTo>
                <a:lnTo>
                  <a:pt x="123825" y="66675"/>
                </a:lnTo>
                <a:lnTo>
                  <a:pt x="0" y="66675"/>
                </a:lnTo>
                <a:lnTo>
                  <a:pt x="0" y="265748"/>
                </a:lnTo>
                <a:cubicBezTo>
                  <a:pt x="0" y="275273"/>
                  <a:pt x="0" y="340995"/>
                  <a:pt x="54293" y="399098"/>
                </a:cubicBezTo>
                <a:cubicBezTo>
                  <a:pt x="106680" y="454343"/>
                  <a:pt x="170498" y="482918"/>
                  <a:pt x="281940" y="484823"/>
                </a:cubicBezTo>
                <a:cubicBezTo>
                  <a:pt x="290513" y="499110"/>
                  <a:pt x="295275" y="515303"/>
                  <a:pt x="295275" y="532448"/>
                </a:cubicBezTo>
                <a:lnTo>
                  <a:pt x="295275" y="656273"/>
                </a:lnTo>
                <a:lnTo>
                  <a:pt x="247650" y="656273"/>
                </a:lnTo>
                <a:cubicBezTo>
                  <a:pt x="226695" y="656273"/>
                  <a:pt x="209550" y="673418"/>
                  <a:pt x="209550" y="694373"/>
                </a:cubicBezTo>
                <a:lnTo>
                  <a:pt x="161925" y="694373"/>
                </a:lnTo>
                <a:cubicBezTo>
                  <a:pt x="140970" y="694373"/>
                  <a:pt x="123825" y="711518"/>
                  <a:pt x="123825" y="732473"/>
                </a:cubicBezTo>
                <a:lnTo>
                  <a:pt x="123825" y="751523"/>
                </a:lnTo>
                <a:lnTo>
                  <a:pt x="542925" y="751523"/>
                </a:lnTo>
                <a:lnTo>
                  <a:pt x="542925" y="732473"/>
                </a:lnTo>
                <a:cubicBezTo>
                  <a:pt x="542925" y="711518"/>
                  <a:pt x="525780" y="694373"/>
                  <a:pt x="504825" y="694373"/>
                </a:cubicBezTo>
                <a:lnTo>
                  <a:pt x="457200" y="694373"/>
                </a:lnTo>
                <a:cubicBezTo>
                  <a:pt x="457200" y="673418"/>
                  <a:pt x="440055" y="656273"/>
                  <a:pt x="419100" y="656273"/>
                </a:cubicBezTo>
                <a:lnTo>
                  <a:pt x="371475" y="656273"/>
                </a:lnTo>
                <a:lnTo>
                  <a:pt x="371475" y="533400"/>
                </a:lnTo>
                <a:cubicBezTo>
                  <a:pt x="371475" y="516255"/>
                  <a:pt x="376238" y="500063"/>
                  <a:pt x="384810" y="485775"/>
                </a:cubicBezTo>
                <a:cubicBezTo>
                  <a:pt x="496253" y="483870"/>
                  <a:pt x="560070" y="454343"/>
                  <a:pt x="612458" y="400050"/>
                </a:cubicBezTo>
                <a:cubicBezTo>
                  <a:pt x="666750" y="342900"/>
                  <a:pt x="666750" y="276225"/>
                  <a:pt x="666750" y="266700"/>
                </a:cubicBezTo>
                <a:close/>
              </a:path>
            </a:pathLst>
          </a:custGeom>
          <a:solidFill>
            <a:schemeClr val="accent5"/>
          </a:solidFill>
          <a:ln w="9525" cap="flat">
            <a:noFill/>
            <a:prstDash val="solid"/>
            <a:miter/>
          </a:ln>
        </p:spPr>
        <p:txBody>
          <a:bodyPr rtlCol="0" anchor="ctr"/>
          <a:lstStyle/>
          <a:p>
            <a:endParaRPr lang="en-ID"/>
          </a:p>
        </p:txBody>
      </p:sp>
      <p:sp>
        <p:nvSpPr>
          <p:cNvPr id="22" name="TextBox 21">
            <a:extLst>
              <a:ext uri="{FF2B5EF4-FFF2-40B4-BE49-F238E27FC236}">
                <a16:creationId xmlns:a16="http://schemas.microsoft.com/office/drawing/2014/main" id="{CD3FF5F9-7675-47D5-A77E-CDD5ACBB964A}"/>
              </a:ext>
            </a:extLst>
          </p:cNvPr>
          <p:cNvSpPr txBox="1"/>
          <p:nvPr/>
        </p:nvSpPr>
        <p:spPr>
          <a:xfrm>
            <a:off x="3714750" y="742950"/>
            <a:ext cx="4762500" cy="523220"/>
          </a:xfrm>
          <a:prstGeom prst="rect">
            <a:avLst/>
          </a:prstGeom>
          <a:noFill/>
        </p:spPr>
        <p:txBody>
          <a:bodyPr wrap="square" rtlCol="0">
            <a:spAutoFit/>
          </a:bodyPr>
          <a:lstStyle/>
          <a:p>
            <a:pPr algn="ctr"/>
            <a:r>
              <a:rPr lang="en-US" sz="2800" dirty="0">
                <a:latin typeface="+mj-lt"/>
              </a:rPr>
              <a:t>ABOUT OUR GALERY</a:t>
            </a:r>
            <a:endParaRPr lang="en-ID" sz="2800" dirty="0">
              <a:latin typeface="+mj-lt"/>
            </a:endParaRPr>
          </a:p>
        </p:txBody>
      </p:sp>
      <p:sp>
        <p:nvSpPr>
          <p:cNvPr id="23" name="TextBox 22">
            <a:extLst>
              <a:ext uri="{FF2B5EF4-FFF2-40B4-BE49-F238E27FC236}">
                <a16:creationId xmlns:a16="http://schemas.microsoft.com/office/drawing/2014/main" id="{86E916C6-B391-4DCF-8918-3626B6343E29}"/>
              </a:ext>
            </a:extLst>
          </p:cNvPr>
          <p:cNvSpPr txBox="1"/>
          <p:nvPr/>
        </p:nvSpPr>
        <p:spPr>
          <a:xfrm>
            <a:off x="4807827" y="1247120"/>
            <a:ext cx="2576346" cy="261610"/>
          </a:xfrm>
          <a:prstGeom prst="rect">
            <a:avLst/>
          </a:prstGeom>
          <a:noFill/>
        </p:spPr>
        <p:txBody>
          <a:bodyPr wrap="none" rtlCol="0">
            <a:spAutoFit/>
          </a:bodyPr>
          <a:lstStyle/>
          <a:p>
            <a:pPr algn="ctr"/>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5" name="Picture Placeholder 4">
            <a:extLst>
              <a:ext uri="{FF2B5EF4-FFF2-40B4-BE49-F238E27FC236}">
                <a16:creationId xmlns:a16="http://schemas.microsoft.com/office/drawing/2014/main" id="{99A6C9BE-147F-419E-923B-45C78A34E170}"/>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330BABA-F1AA-4DA7-92A6-73F915750ECA}"/>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C4C65F8B-6CE9-43B6-BAF9-5435451B9D6C}"/>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FE532FCB-3275-4682-A63E-4F4E1CF01FAA}"/>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C23E8BB6-888A-4DCA-822D-AD9496241D28}"/>
              </a:ext>
            </a:extLst>
          </p:cNvPr>
          <p:cNvSpPr>
            <a:spLocks noGrp="1"/>
          </p:cNvSpPr>
          <p:nvPr>
            <p:ph type="pic" sz="quarter" idx="14"/>
          </p:nvPr>
        </p:nvSpPr>
        <p:spPr/>
      </p:sp>
    </p:spTree>
    <p:extLst>
      <p:ext uri="{BB962C8B-B14F-4D97-AF65-F5344CB8AC3E}">
        <p14:creationId xmlns:p14="http://schemas.microsoft.com/office/powerpoint/2010/main" val="962585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97B1B76-08DE-4C0F-BC37-66A241CB0C8D}"/>
              </a:ext>
            </a:extLst>
          </p:cNvPr>
          <p:cNvSpPr/>
          <p:nvPr/>
        </p:nvSpPr>
        <p:spPr>
          <a:xfrm>
            <a:off x="6096000" y="713509"/>
            <a:ext cx="5486400" cy="54586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B24A3ECC-6B70-4DDD-92C4-34FC9791187D}"/>
              </a:ext>
            </a:extLst>
          </p:cNvPr>
          <p:cNvSpPr txBox="1"/>
          <p:nvPr/>
        </p:nvSpPr>
        <p:spPr>
          <a:xfrm>
            <a:off x="6543676" y="3072786"/>
            <a:ext cx="2212465" cy="338554"/>
          </a:xfrm>
          <a:prstGeom prst="rect">
            <a:avLst/>
          </a:prstGeom>
          <a:noFill/>
        </p:spPr>
        <p:txBody>
          <a:bodyPr wrap="none" rtlCol="0">
            <a:spAutoFit/>
          </a:bodyPr>
          <a:lstStyle/>
          <a:p>
            <a:r>
              <a:rPr lang="en-US" sz="1600" b="1" dirty="0">
                <a:solidFill>
                  <a:schemeClr val="accent5"/>
                </a:solidFill>
                <a:ea typeface="Open Sans SemiBold" panose="020B0706030804020204" pitchFamily="34" charset="0"/>
                <a:cs typeface="Open Sans SemiBold" panose="020B0706030804020204" pitchFamily="34" charset="0"/>
              </a:rPr>
              <a:t>01. The Reason Here</a:t>
            </a:r>
            <a:endParaRPr lang="en-ID" sz="1600" b="1" dirty="0">
              <a:solidFill>
                <a:schemeClr val="accent5"/>
              </a:solidFill>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BFAB5F6B-986D-4B0D-A126-4F2110350DB3}"/>
              </a:ext>
            </a:extLst>
          </p:cNvPr>
          <p:cNvSpPr txBox="1"/>
          <p:nvPr/>
        </p:nvSpPr>
        <p:spPr>
          <a:xfrm>
            <a:off x="6543675" y="3349404"/>
            <a:ext cx="4610100" cy="824969"/>
          </a:xfrm>
          <a:prstGeom prst="rect">
            <a:avLst/>
          </a:prstGeom>
          <a:noFill/>
        </p:spPr>
        <p:txBody>
          <a:bodyPr wrap="square">
            <a:spAutoFit/>
          </a:bodyPr>
          <a:lstStyle/>
          <a:p>
            <a:pPr>
              <a:lnSpc>
                <a:spcPct val="150000"/>
              </a:lnSpc>
            </a:pPr>
            <a:r>
              <a:rPr lang="id-ID" sz="1100" dirty="0">
                <a:solidFill>
                  <a:schemeClr val="accent5"/>
                </a:solidFill>
                <a:ea typeface="Times New Roman" panose="02020603050405020304" pitchFamily="18" charset="0"/>
              </a:rPr>
              <a:t>Aliquet nibh praesent tristiq</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ue</a:t>
            </a:r>
            <a:r>
              <a:rPr lang="en-US" sz="1100" dirty="0" err="1">
                <a:solidFill>
                  <a:schemeClr val="accent5"/>
                </a:solidFill>
                <a:ea typeface="Times New Roman" panose="02020603050405020304" pitchFamily="18" charset="0"/>
              </a:rPr>
              <a:t>i</a:t>
            </a:r>
            <a:r>
              <a:rPr lang="id-ID" sz="1100" dirty="0">
                <a:solidFill>
                  <a:schemeClr val="accent5"/>
                </a:solidFill>
                <a:ea typeface="Times New Roman" panose="02020603050405020304" pitchFamily="18" charset="0"/>
              </a:rPr>
              <a:t> magna </a:t>
            </a:r>
            <a:r>
              <a:rPr lang="en-US" sz="1100" dirty="0" err="1">
                <a:solidFill>
                  <a:schemeClr val="accent5"/>
                </a:solidFill>
                <a:ea typeface="Times New Roman" panose="02020603050405020304" pitchFamily="18" charset="0"/>
              </a:rPr>
              <a:t>silka</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magnna</a:t>
            </a:r>
            <a:r>
              <a:rPr lang="id-ID" sz="1100" dirty="0">
                <a:solidFill>
                  <a:schemeClr val="accent5"/>
                </a:solidFill>
                <a:ea typeface="Times New Roman" panose="02020603050405020304" pitchFamily="18" charset="0"/>
              </a:rPr>
              <a:t>si</a:t>
            </a:r>
            <a:r>
              <a:rPr lang="en-US" sz="1100" dirty="0">
                <a:solidFill>
                  <a:schemeClr val="accent5"/>
                </a:solidFill>
                <a:ea typeface="Times New Roman" panose="02020603050405020304" pitchFamily="18" charset="0"/>
              </a:rPr>
              <a:t>k </a:t>
            </a:r>
            <a:r>
              <a:rPr lang="en-US" sz="1100" dirty="0" err="1">
                <a:solidFill>
                  <a:schemeClr val="accent5"/>
                </a:solidFill>
                <a:ea typeface="Times New Roman" panose="02020603050405020304" pitchFamily="18" charset="0"/>
              </a:rPr>
              <a:t>ilitaai</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kio</a:t>
            </a:r>
            <a:r>
              <a:rPr lang="id-ID" sz="1100" dirty="0">
                <a:solidFill>
                  <a:schemeClr val="accent5"/>
                </a:solidFill>
                <a:ea typeface="Times New Roman" panose="02020603050405020304" pitchFamily="18" charset="0"/>
              </a:rPr>
              <a:t> a</a:t>
            </a:r>
            <a:r>
              <a:rPr lang="en-US" sz="1100" dirty="0" err="1">
                <a:solidFill>
                  <a:schemeClr val="accent5"/>
                </a:solidFill>
                <a:ea typeface="Times New Roman" panose="02020603050405020304" pitchFamily="18" charset="0"/>
              </a:rPr>
              <a:t>ia</a:t>
            </a:r>
            <a:r>
              <a:rPr lang="id-ID" sz="1100" dirty="0">
                <a:solidFill>
                  <a:schemeClr val="accent5"/>
                </a:solidFill>
                <a:ea typeface="Times New Roman" panose="02020603050405020304" pitchFamily="18" charset="0"/>
              </a:rPr>
              <a:t>met. Risus pretium quam</a:t>
            </a:r>
            <a:r>
              <a:rPr lang="en-US" sz="1100" dirty="0">
                <a:solidFill>
                  <a:schemeClr val="accent5"/>
                </a:solidFill>
                <a:ea typeface="Times New Roman" panose="02020603050405020304" pitchFamily="18" charset="0"/>
              </a:rPr>
              <a:t>is </a:t>
            </a:r>
            <a:r>
              <a:rPr lang="en-US" sz="1100" dirty="0" err="1">
                <a:solidFill>
                  <a:schemeClr val="accent5"/>
                </a:solidFill>
                <a:ea typeface="Times New Roman" panose="02020603050405020304" pitchFamily="18" charset="0"/>
              </a:rPr>
              <a:t>altoi</a:t>
            </a:r>
            <a:r>
              <a:rPr lang="id-ID" sz="1100" dirty="0">
                <a:solidFill>
                  <a:schemeClr val="accent5"/>
                </a:solidFill>
                <a:ea typeface="Times New Roman" panose="02020603050405020304" pitchFamily="18" charset="0"/>
              </a:rPr>
              <a:t> vulput</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ate</a:t>
            </a:r>
            <a:r>
              <a:rPr lang="en-US" sz="1100" dirty="0">
                <a:solidFill>
                  <a:schemeClr val="accent5"/>
                </a:solidFill>
                <a:ea typeface="Times New Roman" panose="02020603050405020304" pitchFamily="18" charset="0"/>
              </a:rPr>
              <a:t>l </a:t>
            </a:r>
            <a:r>
              <a:rPr lang="en-US" sz="1100" dirty="0" err="1">
                <a:solidFill>
                  <a:schemeClr val="accent5"/>
                </a:solidFill>
                <a:ea typeface="Times New Roman" panose="02020603050405020304" pitchFamily="18" charset="0"/>
              </a:rPr>
              <a:t>ini</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inil</a:t>
            </a:r>
            <a:r>
              <a:rPr lang="id-ID" sz="1100" dirty="0">
                <a:solidFill>
                  <a:schemeClr val="accent5"/>
                </a:solidFill>
                <a:ea typeface="Times New Roman" panose="02020603050405020304" pitchFamily="18" charset="0"/>
              </a:rPr>
              <a:t> dignissim. Enim</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agil</a:t>
            </a:r>
            <a:r>
              <a:rPr lang="id-ID" sz="1100" dirty="0">
                <a:solidFill>
                  <a:schemeClr val="accent5"/>
                </a:solidFill>
                <a:ea typeface="Times New Roman" panose="02020603050405020304" pitchFamily="18" charset="0"/>
              </a:rPr>
              <a:t> nec</a:t>
            </a:r>
            <a:r>
              <a:rPr lang="en-US" sz="1100" dirty="0">
                <a:solidFill>
                  <a:schemeClr val="accent5"/>
                </a:solidFill>
                <a:ea typeface="Times New Roman" panose="02020603050405020304" pitchFamily="18" charset="0"/>
              </a:rPr>
              <a:t>is</a:t>
            </a:r>
            <a:r>
              <a:rPr lang="id-ID"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ba</a:t>
            </a:r>
            <a:r>
              <a:rPr lang="id-ID" sz="1100" dirty="0">
                <a:solidFill>
                  <a:schemeClr val="accent5"/>
                </a:solidFill>
                <a:ea typeface="Times New Roman" panose="02020603050405020304" pitchFamily="18" charset="0"/>
              </a:rPr>
              <a:t>dui nunc</a:t>
            </a:r>
            <a:r>
              <a:rPr lang="en-US" sz="1100" dirty="0" err="1">
                <a:solidFill>
                  <a:schemeClr val="accent5"/>
                </a:solidFill>
                <a:ea typeface="Times New Roman" panose="02020603050405020304" pitchFamily="18" charset="0"/>
              </a:rPr>
              <a:t>ik</a:t>
            </a:r>
            <a:r>
              <a:rPr lang="en-US" sz="1100" dirty="0">
                <a:solidFill>
                  <a:schemeClr val="accent5"/>
                </a:solidFill>
                <a:ea typeface="Times New Roman" panose="02020603050405020304" pitchFamily="18" charset="0"/>
              </a:rPr>
              <a:t> amil </a:t>
            </a:r>
            <a:r>
              <a:rPr lang="en-US" sz="1100" dirty="0" err="1">
                <a:solidFill>
                  <a:schemeClr val="accent5"/>
                </a:solidFill>
                <a:ea typeface="Times New Roman" panose="02020603050405020304" pitchFamily="18" charset="0"/>
              </a:rPr>
              <a:t>bgauguaguubagna</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sitani</a:t>
            </a:r>
            <a:r>
              <a:rPr lang="en-US" sz="1100" dirty="0">
                <a:solidFill>
                  <a:schemeClr val="accent5"/>
                </a:solidFill>
                <a:ea typeface="Times New Roman" panose="02020603050405020304" pitchFamily="18" charset="0"/>
              </a:rPr>
              <a:t> magna.</a:t>
            </a:r>
            <a:endParaRPr lang="id-ID" sz="1100" dirty="0">
              <a:solidFill>
                <a:schemeClr val="accent5"/>
              </a:solidFill>
              <a:ea typeface="Times New Roman" panose="02020603050405020304" pitchFamily="18" charset="0"/>
            </a:endParaRPr>
          </a:p>
        </p:txBody>
      </p:sp>
      <p:sp>
        <p:nvSpPr>
          <p:cNvPr id="7" name="TextBox 6">
            <a:extLst>
              <a:ext uri="{FF2B5EF4-FFF2-40B4-BE49-F238E27FC236}">
                <a16:creationId xmlns:a16="http://schemas.microsoft.com/office/drawing/2014/main" id="{CB3CE3C2-4320-42D7-B923-448C44088C23}"/>
              </a:ext>
            </a:extLst>
          </p:cNvPr>
          <p:cNvSpPr txBox="1"/>
          <p:nvPr/>
        </p:nvSpPr>
        <p:spPr>
          <a:xfrm>
            <a:off x="6543676" y="4412891"/>
            <a:ext cx="2239716" cy="338554"/>
          </a:xfrm>
          <a:prstGeom prst="rect">
            <a:avLst/>
          </a:prstGeom>
          <a:noFill/>
        </p:spPr>
        <p:txBody>
          <a:bodyPr wrap="none" rtlCol="0">
            <a:spAutoFit/>
          </a:bodyPr>
          <a:lstStyle/>
          <a:p>
            <a:r>
              <a:rPr lang="en-US" sz="1600" b="1" dirty="0">
                <a:solidFill>
                  <a:schemeClr val="accent5"/>
                </a:solidFill>
                <a:ea typeface="Open Sans SemiBold" panose="020B0706030804020204" pitchFamily="34" charset="0"/>
                <a:cs typeface="Open Sans SemiBold" panose="020B0706030804020204" pitchFamily="34" charset="0"/>
              </a:rPr>
              <a:t>02. The Reason Here</a:t>
            </a:r>
            <a:endParaRPr lang="en-ID" sz="1600" b="1" dirty="0">
              <a:solidFill>
                <a:schemeClr val="accent5"/>
              </a:solidFill>
              <a:ea typeface="Open Sans SemiBold" panose="020B0706030804020204" pitchFamily="34" charset="0"/>
              <a:cs typeface="Open Sans SemiBold" panose="020B0706030804020204" pitchFamily="34" charset="0"/>
            </a:endParaRPr>
          </a:p>
        </p:txBody>
      </p:sp>
      <p:sp>
        <p:nvSpPr>
          <p:cNvPr id="8" name="TextBox 7">
            <a:extLst>
              <a:ext uri="{FF2B5EF4-FFF2-40B4-BE49-F238E27FC236}">
                <a16:creationId xmlns:a16="http://schemas.microsoft.com/office/drawing/2014/main" id="{314A1E34-B70C-4612-91D9-2F5AE342B79F}"/>
              </a:ext>
            </a:extLst>
          </p:cNvPr>
          <p:cNvSpPr txBox="1"/>
          <p:nvPr/>
        </p:nvSpPr>
        <p:spPr>
          <a:xfrm>
            <a:off x="6543675" y="4689509"/>
            <a:ext cx="4610100" cy="824969"/>
          </a:xfrm>
          <a:prstGeom prst="rect">
            <a:avLst/>
          </a:prstGeom>
          <a:noFill/>
        </p:spPr>
        <p:txBody>
          <a:bodyPr wrap="square">
            <a:spAutoFit/>
          </a:bodyPr>
          <a:lstStyle/>
          <a:p>
            <a:pPr>
              <a:lnSpc>
                <a:spcPct val="150000"/>
              </a:lnSpc>
            </a:pPr>
            <a:r>
              <a:rPr lang="id-ID" sz="1100" dirty="0">
                <a:solidFill>
                  <a:schemeClr val="accent5"/>
                </a:solidFill>
                <a:ea typeface="Times New Roman" panose="02020603050405020304" pitchFamily="18" charset="0"/>
              </a:rPr>
              <a:t>Aliquet nibh praesent tristiq</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ue</a:t>
            </a:r>
            <a:r>
              <a:rPr lang="en-US" sz="1100" dirty="0" err="1">
                <a:solidFill>
                  <a:schemeClr val="accent5"/>
                </a:solidFill>
                <a:ea typeface="Times New Roman" panose="02020603050405020304" pitchFamily="18" charset="0"/>
              </a:rPr>
              <a:t>i</a:t>
            </a:r>
            <a:r>
              <a:rPr lang="id-ID" sz="1100" dirty="0">
                <a:solidFill>
                  <a:schemeClr val="accent5"/>
                </a:solidFill>
                <a:ea typeface="Times New Roman" panose="02020603050405020304" pitchFamily="18" charset="0"/>
              </a:rPr>
              <a:t> magna </a:t>
            </a:r>
            <a:r>
              <a:rPr lang="en-US" sz="1100" dirty="0" err="1">
                <a:solidFill>
                  <a:schemeClr val="accent5"/>
                </a:solidFill>
                <a:ea typeface="Times New Roman" panose="02020603050405020304" pitchFamily="18" charset="0"/>
              </a:rPr>
              <a:t>silka</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magnna</a:t>
            </a:r>
            <a:r>
              <a:rPr lang="id-ID" sz="1100" dirty="0">
                <a:solidFill>
                  <a:schemeClr val="accent5"/>
                </a:solidFill>
                <a:ea typeface="Times New Roman" panose="02020603050405020304" pitchFamily="18" charset="0"/>
              </a:rPr>
              <a:t>si</a:t>
            </a:r>
            <a:r>
              <a:rPr lang="en-US" sz="1100" dirty="0">
                <a:solidFill>
                  <a:schemeClr val="accent5"/>
                </a:solidFill>
                <a:ea typeface="Times New Roman" panose="02020603050405020304" pitchFamily="18" charset="0"/>
              </a:rPr>
              <a:t>k </a:t>
            </a:r>
            <a:r>
              <a:rPr lang="en-US" sz="1100" dirty="0" err="1">
                <a:solidFill>
                  <a:schemeClr val="accent5"/>
                </a:solidFill>
                <a:ea typeface="Times New Roman" panose="02020603050405020304" pitchFamily="18" charset="0"/>
              </a:rPr>
              <a:t>ilitaai</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kio</a:t>
            </a:r>
            <a:r>
              <a:rPr lang="id-ID" sz="1100" dirty="0">
                <a:solidFill>
                  <a:schemeClr val="accent5"/>
                </a:solidFill>
                <a:ea typeface="Times New Roman" panose="02020603050405020304" pitchFamily="18" charset="0"/>
              </a:rPr>
              <a:t> a</a:t>
            </a:r>
            <a:r>
              <a:rPr lang="en-US" sz="1100" dirty="0" err="1">
                <a:solidFill>
                  <a:schemeClr val="accent5"/>
                </a:solidFill>
                <a:ea typeface="Times New Roman" panose="02020603050405020304" pitchFamily="18" charset="0"/>
              </a:rPr>
              <a:t>ia</a:t>
            </a:r>
            <a:r>
              <a:rPr lang="id-ID" sz="1100" dirty="0">
                <a:solidFill>
                  <a:schemeClr val="accent5"/>
                </a:solidFill>
                <a:ea typeface="Times New Roman" panose="02020603050405020304" pitchFamily="18" charset="0"/>
              </a:rPr>
              <a:t>met. Risus pretium quam</a:t>
            </a:r>
            <a:r>
              <a:rPr lang="en-US" sz="1100" dirty="0">
                <a:solidFill>
                  <a:schemeClr val="accent5"/>
                </a:solidFill>
                <a:ea typeface="Times New Roman" panose="02020603050405020304" pitchFamily="18" charset="0"/>
              </a:rPr>
              <a:t>is </a:t>
            </a:r>
            <a:r>
              <a:rPr lang="en-US" sz="1100" dirty="0" err="1">
                <a:solidFill>
                  <a:schemeClr val="accent5"/>
                </a:solidFill>
                <a:ea typeface="Times New Roman" panose="02020603050405020304" pitchFamily="18" charset="0"/>
              </a:rPr>
              <a:t>altoi</a:t>
            </a:r>
            <a:r>
              <a:rPr lang="id-ID" sz="1100" dirty="0">
                <a:solidFill>
                  <a:schemeClr val="accent5"/>
                </a:solidFill>
                <a:ea typeface="Times New Roman" panose="02020603050405020304" pitchFamily="18" charset="0"/>
              </a:rPr>
              <a:t> vulput</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ate</a:t>
            </a:r>
            <a:r>
              <a:rPr lang="en-US" sz="1100" dirty="0">
                <a:solidFill>
                  <a:schemeClr val="accent5"/>
                </a:solidFill>
                <a:ea typeface="Times New Roman" panose="02020603050405020304" pitchFamily="18" charset="0"/>
              </a:rPr>
              <a:t>l </a:t>
            </a:r>
            <a:r>
              <a:rPr lang="en-US" sz="1100" dirty="0" err="1">
                <a:solidFill>
                  <a:schemeClr val="accent5"/>
                </a:solidFill>
                <a:ea typeface="Times New Roman" panose="02020603050405020304" pitchFamily="18" charset="0"/>
              </a:rPr>
              <a:t>ini</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inil</a:t>
            </a:r>
            <a:r>
              <a:rPr lang="id-ID" sz="1100" dirty="0">
                <a:solidFill>
                  <a:schemeClr val="accent5"/>
                </a:solidFill>
                <a:ea typeface="Times New Roman" panose="02020603050405020304" pitchFamily="18" charset="0"/>
              </a:rPr>
              <a:t> dignissim. Enim</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agil</a:t>
            </a:r>
            <a:r>
              <a:rPr lang="id-ID" sz="1100" dirty="0">
                <a:solidFill>
                  <a:schemeClr val="accent5"/>
                </a:solidFill>
                <a:ea typeface="Times New Roman" panose="02020603050405020304" pitchFamily="18" charset="0"/>
              </a:rPr>
              <a:t> nec</a:t>
            </a:r>
            <a:r>
              <a:rPr lang="en-US" sz="1100" dirty="0">
                <a:solidFill>
                  <a:schemeClr val="accent5"/>
                </a:solidFill>
                <a:ea typeface="Times New Roman" panose="02020603050405020304" pitchFamily="18" charset="0"/>
              </a:rPr>
              <a:t>is</a:t>
            </a:r>
            <a:r>
              <a:rPr lang="id-ID"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ba</a:t>
            </a:r>
            <a:r>
              <a:rPr lang="id-ID" sz="1100" dirty="0">
                <a:solidFill>
                  <a:schemeClr val="accent5"/>
                </a:solidFill>
                <a:ea typeface="Times New Roman" panose="02020603050405020304" pitchFamily="18" charset="0"/>
              </a:rPr>
              <a:t>dui nunc</a:t>
            </a:r>
            <a:r>
              <a:rPr lang="en-US" sz="1100" dirty="0" err="1">
                <a:solidFill>
                  <a:schemeClr val="accent5"/>
                </a:solidFill>
                <a:ea typeface="Times New Roman" panose="02020603050405020304" pitchFamily="18" charset="0"/>
              </a:rPr>
              <a:t>ik</a:t>
            </a:r>
            <a:r>
              <a:rPr lang="en-US" sz="1100" dirty="0">
                <a:solidFill>
                  <a:schemeClr val="accent5"/>
                </a:solidFill>
                <a:ea typeface="Times New Roman" panose="02020603050405020304" pitchFamily="18" charset="0"/>
              </a:rPr>
              <a:t> amil </a:t>
            </a:r>
            <a:r>
              <a:rPr lang="en-US" sz="1100" dirty="0" err="1">
                <a:solidFill>
                  <a:schemeClr val="accent5"/>
                </a:solidFill>
                <a:ea typeface="Times New Roman" panose="02020603050405020304" pitchFamily="18" charset="0"/>
              </a:rPr>
              <a:t>bgauguaguubagna</a:t>
            </a:r>
            <a:r>
              <a:rPr lang="en-US" sz="1100" dirty="0">
                <a:solidFill>
                  <a:schemeClr val="accent5"/>
                </a:solidFill>
                <a:ea typeface="Times New Roman" panose="02020603050405020304" pitchFamily="18" charset="0"/>
              </a:rPr>
              <a:t> </a:t>
            </a:r>
            <a:r>
              <a:rPr lang="en-US" sz="1100" dirty="0" err="1">
                <a:solidFill>
                  <a:schemeClr val="accent5"/>
                </a:solidFill>
                <a:ea typeface="Times New Roman" panose="02020603050405020304" pitchFamily="18" charset="0"/>
              </a:rPr>
              <a:t>sitani</a:t>
            </a:r>
            <a:r>
              <a:rPr lang="en-US" sz="1100" dirty="0">
                <a:solidFill>
                  <a:schemeClr val="accent5"/>
                </a:solidFill>
                <a:ea typeface="Times New Roman" panose="02020603050405020304" pitchFamily="18" charset="0"/>
              </a:rPr>
              <a:t> magna.</a:t>
            </a:r>
            <a:endParaRPr lang="id-ID" sz="1100" dirty="0">
              <a:solidFill>
                <a:schemeClr val="accent5"/>
              </a:solidFill>
              <a:ea typeface="Times New Roman" panose="02020603050405020304" pitchFamily="18" charset="0"/>
            </a:endParaRPr>
          </a:p>
        </p:txBody>
      </p:sp>
      <p:sp>
        <p:nvSpPr>
          <p:cNvPr id="9" name="TextBox 8">
            <a:extLst>
              <a:ext uri="{FF2B5EF4-FFF2-40B4-BE49-F238E27FC236}">
                <a16:creationId xmlns:a16="http://schemas.microsoft.com/office/drawing/2014/main" id="{1A573327-EDE0-4D47-A43A-DA1E763B1CC4}"/>
              </a:ext>
            </a:extLst>
          </p:cNvPr>
          <p:cNvSpPr txBox="1"/>
          <p:nvPr/>
        </p:nvSpPr>
        <p:spPr>
          <a:xfrm>
            <a:off x="6524625" y="1343522"/>
            <a:ext cx="4629150" cy="954107"/>
          </a:xfrm>
          <a:prstGeom prst="rect">
            <a:avLst/>
          </a:prstGeom>
          <a:noFill/>
        </p:spPr>
        <p:txBody>
          <a:bodyPr wrap="square" rtlCol="0">
            <a:spAutoFit/>
          </a:bodyPr>
          <a:lstStyle/>
          <a:p>
            <a:r>
              <a:rPr lang="en-US" sz="2800" dirty="0">
                <a:solidFill>
                  <a:schemeClr val="accent5"/>
                </a:solidFill>
                <a:latin typeface="+mj-lt"/>
              </a:rPr>
              <a:t>LET’S START YOUR SIMPLE WITH US</a:t>
            </a:r>
            <a:endParaRPr lang="en-ID" sz="2800" dirty="0">
              <a:solidFill>
                <a:schemeClr val="accent5"/>
              </a:solidFill>
              <a:latin typeface="+mj-lt"/>
            </a:endParaRPr>
          </a:p>
        </p:txBody>
      </p:sp>
      <p:sp>
        <p:nvSpPr>
          <p:cNvPr id="10" name="TextBox 9">
            <a:extLst>
              <a:ext uri="{FF2B5EF4-FFF2-40B4-BE49-F238E27FC236}">
                <a16:creationId xmlns:a16="http://schemas.microsoft.com/office/drawing/2014/main" id="{E36DA68E-20BD-4B8D-8BE0-4E2B525D41DB}"/>
              </a:ext>
            </a:extLst>
          </p:cNvPr>
          <p:cNvSpPr txBox="1"/>
          <p:nvPr/>
        </p:nvSpPr>
        <p:spPr>
          <a:xfrm>
            <a:off x="6543674" y="2297629"/>
            <a:ext cx="2576346" cy="261610"/>
          </a:xfrm>
          <a:prstGeom prst="rect">
            <a:avLst/>
          </a:prstGeom>
          <a:noFill/>
        </p:spPr>
        <p:txBody>
          <a:bodyPr wrap="none" rtlCol="0">
            <a:spAutoFit/>
          </a:bodyPr>
          <a:lstStyle/>
          <a:p>
            <a:r>
              <a:rPr lang="en-US" sz="1100" dirty="0">
                <a:solidFill>
                  <a:schemeClr val="accent5"/>
                </a:solidFill>
              </a:rPr>
              <a:t>The Best Minimal Style Presentation</a:t>
            </a:r>
            <a:endParaRPr lang="en-ID" sz="1100" dirty="0">
              <a:solidFill>
                <a:schemeClr val="accent5"/>
              </a:solidFill>
            </a:endParaRPr>
          </a:p>
        </p:txBody>
      </p:sp>
      <p:sp>
        <p:nvSpPr>
          <p:cNvPr id="4" name="Picture Placeholder 3">
            <a:extLst>
              <a:ext uri="{FF2B5EF4-FFF2-40B4-BE49-F238E27FC236}">
                <a16:creationId xmlns:a16="http://schemas.microsoft.com/office/drawing/2014/main" id="{A1CC103F-9F1A-4DC4-8DCF-D5A11E719584}"/>
              </a:ext>
            </a:extLst>
          </p:cNvPr>
          <p:cNvSpPr>
            <a:spLocks noGrp="1"/>
          </p:cNvSpPr>
          <p:nvPr>
            <p:ph type="pic" sz="quarter" idx="10"/>
          </p:nvPr>
        </p:nvSpPr>
        <p:spPr/>
      </p:sp>
    </p:spTree>
    <p:extLst>
      <p:ext uri="{BB962C8B-B14F-4D97-AF65-F5344CB8AC3E}">
        <p14:creationId xmlns:p14="http://schemas.microsoft.com/office/powerpoint/2010/main" val="5992250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07A4FD2C-45BC-4B0B-8E26-0A4E818E5F53}"/>
              </a:ext>
            </a:extLst>
          </p:cNvPr>
          <p:cNvSpPr>
            <a:spLocks noGrp="1"/>
          </p:cNvSpPr>
          <p:nvPr>
            <p:ph type="pic" sz="quarter" idx="10"/>
          </p:nvPr>
        </p:nvSpPr>
        <p:spPr/>
      </p:sp>
      <p:sp>
        <p:nvSpPr>
          <p:cNvPr id="4" name="TextBox 3">
            <a:extLst>
              <a:ext uri="{FF2B5EF4-FFF2-40B4-BE49-F238E27FC236}">
                <a16:creationId xmlns:a16="http://schemas.microsoft.com/office/drawing/2014/main" id="{596F07DA-AAD5-46DA-891C-C97BC329ADC0}"/>
              </a:ext>
            </a:extLst>
          </p:cNvPr>
          <p:cNvSpPr txBox="1"/>
          <p:nvPr/>
        </p:nvSpPr>
        <p:spPr>
          <a:xfrm>
            <a:off x="1905001" y="2616697"/>
            <a:ext cx="8382000" cy="1446550"/>
          </a:xfrm>
          <a:prstGeom prst="rect">
            <a:avLst/>
          </a:prstGeom>
          <a:noFill/>
        </p:spPr>
        <p:txBody>
          <a:bodyPr wrap="square" rtlCol="0">
            <a:spAutoFit/>
          </a:bodyPr>
          <a:lstStyle/>
          <a:p>
            <a:pPr algn="ctr"/>
            <a:r>
              <a:rPr lang="en-US" sz="8800" dirty="0">
                <a:latin typeface="+mj-lt"/>
              </a:rPr>
              <a:t>BREAK TIME</a:t>
            </a:r>
            <a:endParaRPr lang="en-ID" sz="8800" dirty="0">
              <a:latin typeface="+mj-lt"/>
            </a:endParaRPr>
          </a:p>
        </p:txBody>
      </p:sp>
      <p:sp>
        <p:nvSpPr>
          <p:cNvPr id="5" name="TextBox 4">
            <a:extLst>
              <a:ext uri="{FF2B5EF4-FFF2-40B4-BE49-F238E27FC236}">
                <a16:creationId xmlns:a16="http://schemas.microsoft.com/office/drawing/2014/main" id="{36CA3D0F-601B-4DB3-84FF-708A0CB7FE0B}"/>
              </a:ext>
            </a:extLst>
          </p:cNvPr>
          <p:cNvSpPr txBox="1"/>
          <p:nvPr/>
        </p:nvSpPr>
        <p:spPr>
          <a:xfrm>
            <a:off x="4286851" y="4025147"/>
            <a:ext cx="3618298" cy="461665"/>
          </a:xfrm>
          <a:prstGeom prst="rect">
            <a:avLst/>
          </a:prstGeom>
          <a:noFill/>
        </p:spPr>
        <p:txBody>
          <a:bodyPr wrap="none" rtlCol="0">
            <a:spAutoFit/>
          </a:bodyPr>
          <a:lstStyle/>
          <a:p>
            <a:pPr algn="ctr"/>
            <a:r>
              <a:rPr lang="en-US" sz="2400" dirty="0">
                <a:solidFill>
                  <a:schemeClr val="accent6">
                    <a:lumMod val="60000"/>
                    <a:lumOff val="40000"/>
                  </a:schemeClr>
                </a:solidFill>
              </a:rPr>
              <a:t>Let’s Take A Break Now</a:t>
            </a:r>
            <a:endParaRPr lang="en-ID" sz="2400" dirty="0">
              <a:solidFill>
                <a:schemeClr val="accent6">
                  <a:lumMod val="60000"/>
                  <a:lumOff val="40000"/>
                </a:schemeClr>
              </a:solidFill>
            </a:endParaRPr>
          </a:p>
        </p:txBody>
      </p:sp>
      <p:sp>
        <p:nvSpPr>
          <p:cNvPr id="6" name="TextBox 5">
            <a:extLst>
              <a:ext uri="{FF2B5EF4-FFF2-40B4-BE49-F238E27FC236}">
                <a16:creationId xmlns:a16="http://schemas.microsoft.com/office/drawing/2014/main" id="{B77E0169-9907-4D4C-8B3A-D8B724521AD1}"/>
              </a:ext>
            </a:extLst>
          </p:cNvPr>
          <p:cNvSpPr txBox="1"/>
          <p:nvPr/>
        </p:nvSpPr>
        <p:spPr>
          <a:xfrm>
            <a:off x="7471640" y="626365"/>
            <a:ext cx="513282" cy="230832"/>
          </a:xfrm>
          <a:prstGeom prst="rect">
            <a:avLst/>
          </a:prstGeom>
          <a:noFill/>
        </p:spPr>
        <p:txBody>
          <a:bodyPr wrap="none" rtlCol="0">
            <a:spAutoFit/>
          </a:bodyPr>
          <a:lstStyle/>
          <a:p>
            <a:r>
              <a:rPr lang="en-US" sz="900" dirty="0">
                <a:solidFill>
                  <a:schemeClr val="accent6"/>
                </a:solidFill>
              </a:rPr>
              <a:t>Home</a:t>
            </a:r>
            <a:endParaRPr lang="en-ID" sz="900" dirty="0">
              <a:solidFill>
                <a:schemeClr val="accent6"/>
              </a:solidFill>
            </a:endParaRPr>
          </a:p>
        </p:txBody>
      </p:sp>
      <p:sp>
        <p:nvSpPr>
          <p:cNvPr id="7" name="TextBox 6">
            <a:extLst>
              <a:ext uri="{FF2B5EF4-FFF2-40B4-BE49-F238E27FC236}">
                <a16:creationId xmlns:a16="http://schemas.microsoft.com/office/drawing/2014/main" id="{26D44A99-BDF6-4DCC-B316-09E01AD2C1E1}"/>
              </a:ext>
            </a:extLst>
          </p:cNvPr>
          <p:cNvSpPr txBox="1"/>
          <p:nvPr/>
        </p:nvSpPr>
        <p:spPr>
          <a:xfrm>
            <a:off x="8317571" y="626365"/>
            <a:ext cx="683200" cy="230832"/>
          </a:xfrm>
          <a:prstGeom prst="rect">
            <a:avLst/>
          </a:prstGeom>
          <a:noFill/>
        </p:spPr>
        <p:txBody>
          <a:bodyPr wrap="none" rtlCol="0">
            <a:spAutoFit/>
          </a:bodyPr>
          <a:lstStyle/>
          <a:p>
            <a:r>
              <a:rPr lang="en-US" sz="900" dirty="0">
                <a:solidFill>
                  <a:schemeClr val="accent6"/>
                </a:solidFill>
              </a:rPr>
              <a:t>About Us</a:t>
            </a:r>
            <a:endParaRPr lang="en-ID" sz="900" dirty="0">
              <a:solidFill>
                <a:schemeClr val="accent6"/>
              </a:solidFill>
            </a:endParaRPr>
          </a:p>
        </p:txBody>
      </p:sp>
      <p:sp>
        <p:nvSpPr>
          <p:cNvPr id="8" name="TextBox 7">
            <a:extLst>
              <a:ext uri="{FF2B5EF4-FFF2-40B4-BE49-F238E27FC236}">
                <a16:creationId xmlns:a16="http://schemas.microsoft.com/office/drawing/2014/main" id="{D9194169-80B4-4F29-B72D-9D7566052AF3}"/>
              </a:ext>
            </a:extLst>
          </p:cNvPr>
          <p:cNvSpPr txBox="1"/>
          <p:nvPr/>
        </p:nvSpPr>
        <p:spPr>
          <a:xfrm>
            <a:off x="9306169" y="626365"/>
            <a:ext cx="649537" cy="230832"/>
          </a:xfrm>
          <a:prstGeom prst="rect">
            <a:avLst/>
          </a:prstGeom>
          <a:noFill/>
        </p:spPr>
        <p:txBody>
          <a:bodyPr wrap="none" rtlCol="0">
            <a:spAutoFit/>
          </a:bodyPr>
          <a:lstStyle/>
          <a:p>
            <a:r>
              <a:rPr lang="en-US" sz="900" u="sng" dirty="0">
                <a:solidFill>
                  <a:schemeClr val="accent6"/>
                </a:solidFill>
              </a:rPr>
              <a:t>Services</a:t>
            </a:r>
            <a:endParaRPr lang="en-ID" sz="900" u="sng" dirty="0">
              <a:solidFill>
                <a:schemeClr val="accent6"/>
              </a:solidFill>
            </a:endParaRPr>
          </a:p>
        </p:txBody>
      </p:sp>
      <p:sp>
        <p:nvSpPr>
          <p:cNvPr id="9" name="TextBox 8">
            <a:extLst>
              <a:ext uri="{FF2B5EF4-FFF2-40B4-BE49-F238E27FC236}">
                <a16:creationId xmlns:a16="http://schemas.microsoft.com/office/drawing/2014/main" id="{59992CB4-8DC8-4ED8-A3B9-BBB3B49379CB}"/>
              </a:ext>
            </a:extLst>
          </p:cNvPr>
          <p:cNvSpPr txBox="1"/>
          <p:nvPr/>
        </p:nvSpPr>
        <p:spPr>
          <a:xfrm>
            <a:off x="10256295" y="626365"/>
            <a:ext cx="659155" cy="230832"/>
          </a:xfrm>
          <a:prstGeom prst="rect">
            <a:avLst/>
          </a:prstGeom>
          <a:noFill/>
        </p:spPr>
        <p:txBody>
          <a:bodyPr wrap="none" rtlCol="0">
            <a:spAutoFit/>
          </a:bodyPr>
          <a:lstStyle/>
          <a:p>
            <a:r>
              <a:rPr lang="en-US" sz="900" dirty="0">
                <a:solidFill>
                  <a:schemeClr val="accent6"/>
                </a:solidFill>
              </a:rPr>
              <a:t>Portfolio</a:t>
            </a:r>
            <a:endParaRPr lang="en-ID" sz="900" dirty="0">
              <a:solidFill>
                <a:schemeClr val="accent6"/>
              </a:solidFill>
            </a:endParaRPr>
          </a:p>
        </p:txBody>
      </p:sp>
      <p:sp>
        <p:nvSpPr>
          <p:cNvPr id="10" name="TextBox 9">
            <a:extLst>
              <a:ext uri="{FF2B5EF4-FFF2-40B4-BE49-F238E27FC236}">
                <a16:creationId xmlns:a16="http://schemas.microsoft.com/office/drawing/2014/main" id="{EBB4BE5B-EB7A-4BC9-B2AC-AF7F3C066E1B}"/>
              </a:ext>
            </a:extLst>
          </p:cNvPr>
          <p:cNvSpPr txBox="1"/>
          <p:nvPr/>
        </p:nvSpPr>
        <p:spPr>
          <a:xfrm>
            <a:off x="11214434" y="626365"/>
            <a:ext cx="433132" cy="230832"/>
          </a:xfrm>
          <a:prstGeom prst="rect">
            <a:avLst/>
          </a:prstGeom>
          <a:noFill/>
        </p:spPr>
        <p:txBody>
          <a:bodyPr wrap="none" rtlCol="0">
            <a:spAutoFit/>
          </a:bodyPr>
          <a:lstStyle/>
          <a:p>
            <a:r>
              <a:rPr lang="en-US" sz="900" dirty="0">
                <a:solidFill>
                  <a:schemeClr val="accent6"/>
                </a:solidFill>
              </a:rPr>
              <a:t>Help</a:t>
            </a:r>
            <a:endParaRPr lang="en-ID" sz="900" dirty="0">
              <a:solidFill>
                <a:schemeClr val="accent6"/>
              </a:solidFill>
            </a:endParaRPr>
          </a:p>
        </p:txBody>
      </p:sp>
      <p:sp>
        <p:nvSpPr>
          <p:cNvPr id="11" name="TextBox 10">
            <a:extLst>
              <a:ext uri="{FF2B5EF4-FFF2-40B4-BE49-F238E27FC236}">
                <a16:creationId xmlns:a16="http://schemas.microsoft.com/office/drawing/2014/main" id="{AD344A38-C196-4932-A4C3-4848F8E2B171}"/>
              </a:ext>
            </a:extLst>
          </p:cNvPr>
          <p:cNvSpPr txBox="1"/>
          <p:nvPr/>
        </p:nvSpPr>
        <p:spPr>
          <a:xfrm>
            <a:off x="11116278" y="4577835"/>
            <a:ext cx="561372" cy="230832"/>
          </a:xfrm>
          <a:prstGeom prst="rect">
            <a:avLst/>
          </a:prstGeom>
          <a:noFill/>
        </p:spPr>
        <p:txBody>
          <a:bodyPr wrap="none" rtlCol="0">
            <a:spAutoFit/>
          </a:bodyPr>
          <a:lstStyle/>
          <a:p>
            <a:pPr algn="r"/>
            <a:r>
              <a:rPr lang="en-US" sz="900" dirty="0">
                <a:solidFill>
                  <a:schemeClr val="accent6"/>
                </a:solidFill>
              </a:rPr>
              <a:t>Page </a:t>
            </a:r>
            <a:fld id="{67B63149-00D7-4689-8AAE-EBBA97416B34}" type="slidenum">
              <a:rPr lang="en-US" sz="900" smtClean="0">
                <a:solidFill>
                  <a:schemeClr val="accent6"/>
                </a:solidFill>
              </a:rPr>
              <a:pPr algn="r"/>
              <a:t>24</a:t>
            </a:fld>
            <a:endParaRPr lang="en-ID" sz="900" dirty="0">
              <a:solidFill>
                <a:schemeClr val="accent6"/>
              </a:solidFill>
            </a:endParaRPr>
          </a:p>
        </p:txBody>
      </p:sp>
      <p:sp>
        <p:nvSpPr>
          <p:cNvPr id="12" name="Rectangle 11">
            <a:extLst>
              <a:ext uri="{FF2B5EF4-FFF2-40B4-BE49-F238E27FC236}">
                <a16:creationId xmlns:a16="http://schemas.microsoft.com/office/drawing/2014/main" id="{A8514CAC-3836-42E3-8EAF-F7041EDF38BD}"/>
              </a:ext>
            </a:extLst>
          </p:cNvPr>
          <p:cNvSpPr/>
          <p:nvPr/>
        </p:nvSpPr>
        <p:spPr>
          <a:xfrm>
            <a:off x="11536681" y="4884867"/>
            <a:ext cx="18288" cy="1020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13" name="TextBox 12">
            <a:extLst>
              <a:ext uri="{FF2B5EF4-FFF2-40B4-BE49-F238E27FC236}">
                <a16:creationId xmlns:a16="http://schemas.microsoft.com/office/drawing/2014/main" id="{65601982-AB7D-4159-AF7F-069F67373E8B}"/>
              </a:ext>
            </a:extLst>
          </p:cNvPr>
          <p:cNvSpPr txBox="1"/>
          <p:nvPr/>
        </p:nvSpPr>
        <p:spPr>
          <a:xfrm>
            <a:off x="11039334" y="6020916"/>
            <a:ext cx="638316" cy="230832"/>
          </a:xfrm>
          <a:prstGeom prst="rect">
            <a:avLst/>
          </a:prstGeom>
          <a:noFill/>
        </p:spPr>
        <p:txBody>
          <a:bodyPr wrap="none" rtlCol="0">
            <a:spAutoFit/>
          </a:bodyPr>
          <a:lstStyle/>
          <a:p>
            <a:pPr algn="r"/>
            <a:r>
              <a:rPr lang="en-US" sz="900" dirty="0">
                <a:solidFill>
                  <a:schemeClr val="accent6"/>
                </a:solidFill>
              </a:rPr>
              <a:t>Page 36</a:t>
            </a:r>
            <a:endParaRPr lang="en-ID" sz="900" dirty="0">
              <a:solidFill>
                <a:schemeClr val="accent6"/>
              </a:solidFill>
            </a:endParaRPr>
          </a:p>
        </p:txBody>
      </p:sp>
      <p:sp>
        <p:nvSpPr>
          <p:cNvPr id="14" name="TextBox 13">
            <a:extLst>
              <a:ext uri="{FF2B5EF4-FFF2-40B4-BE49-F238E27FC236}">
                <a16:creationId xmlns:a16="http://schemas.microsoft.com/office/drawing/2014/main" id="{CA35ADA4-B2A8-4A51-94E2-2FAE2D28423A}"/>
              </a:ext>
            </a:extLst>
          </p:cNvPr>
          <p:cNvSpPr txBox="1"/>
          <p:nvPr/>
        </p:nvSpPr>
        <p:spPr>
          <a:xfrm>
            <a:off x="552450" y="6019800"/>
            <a:ext cx="1661032" cy="230832"/>
          </a:xfrm>
          <a:prstGeom prst="rect">
            <a:avLst/>
          </a:prstGeom>
          <a:noFill/>
        </p:spPr>
        <p:txBody>
          <a:bodyPr wrap="none" rtlCol="0">
            <a:spAutoFit/>
          </a:bodyPr>
          <a:lstStyle/>
          <a:p>
            <a:r>
              <a:rPr lang="en-US" sz="900" dirty="0">
                <a:solidFill>
                  <a:schemeClr val="accent6">
                    <a:lumMod val="60000"/>
                    <a:lumOff val="40000"/>
                  </a:schemeClr>
                </a:solidFill>
              </a:rPr>
              <a:t>Minimal Style For </a:t>
            </a:r>
            <a:r>
              <a:rPr lang="en-US" sz="900" dirty="0" err="1">
                <a:solidFill>
                  <a:schemeClr val="accent6">
                    <a:lumMod val="60000"/>
                    <a:lumOff val="40000"/>
                  </a:schemeClr>
                </a:solidFill>
              </a:rPr>
              <a:t>Usablelity</a:t>
            </a:r>
            <a:endParaRPr lang="en-ID" sz="900" dirty="0">
              <a:solidFill>
                <a:schemeClr val="accent6">
                  <a:lumMod val="60000"/>
                  <a:lumOff val="40000"/>
                </a:schemeClr>
              </a:solidFill>
            </a:endParaRPr>
          </a:p>
        </p:txBody>
      </p:sp>
      <p:sp>
        <p:nvSpPr>
          <p:cNvPr id="15" name="Oval 14">
            <a:extLst>
              <a:ext uri="{FF2B5EF4-FFF2-40B4-BE49-F238E27FC236}">
                <a16:creationId xmlns:a16="http://schemas.microsoft.com/office/drawing/2014/main" id="{D106C6FD-FC77-46F2-8762-4D056F267849}"/>
              </a:ext>
            </a:extLst>
          </p:cNvPr>
          <p:cNvSpPr/>
          <p:nvPr/>
        </p:nvSpPr>
        <p:spPr>
          <a:xfrm>
            <a:off x="628650" y="2847975"/>
            <a:ext cx="76200" cy="76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2022E0B0-4878-457B-902E-B8EDC638E0B9}"/>
              </a:ext>
            </a:extLst>
          </p:cNvPr>
          <p:cNvSpPr/>
          <p:nvPr/>
        </p:nvSpPr>
        <p:spPr>
          <a:xfrm>
            <a:off x="628650" y="3146425"/>
            <a:ext cx="76200" cy="76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Oval 16">
            <a:extLst>
              <a:ext uri="{FF2B5EF4-FFF2-40B4-BE49-F238E27FC236}">
                <a16:creationId xmlns:a16="http://schemas.microsoft.com/office/drawing/2014/main" id="{BA6FBB85-3DFB-436D-9F27-EC9386E7A2A4}"/>
              </a:ext>
            </a:extLst>
          </p:cNvPr>
          <p:cNvSpPr/>
          <p:nvPr/>
        </p:nvSpPr>
        <p:spPr>
          <a:xfrm>
            <a:off x="628650" y="3444875"/>
            <a:ext cx="76200" cy="76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1AB35438-71B4-4762-8C0A-E9150B3115F0}"/>
              </a:ext>
            </a:extLst>
          </p:cNvPr>
          <p:cNvSpPr/>
          <p:nvPr/>
        </p:nvSpPr>
        <p:spPr>
          <a:xfrm>
            <a:off x="628650" y="3743325"/>
            <a:ext cx="76200" cy="76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0566764-4EC5-47AB-BDDB-51713154CD0E}"/>
              </a:ext>
            </a:extLst>
          </p:cNvPr>
          <p:cNvSpPr txBox="1"/>
          <p:nvPr/>
        </p:nvSpPr>
        <p:spPr>
          <a:xfrm>
            <a:off x="522920" y="638336"/>
            <a:ext cx="1293945" cy="230832"/>
          </a:xfrm>
          <a:prstGeom prst="rect">
            <a:avLst/>
          </a:prstGeom>
          <a:noFill/>
        </p:spPr>
        <p:txBody>
          <a:bodyPr wrap="none" rtlCol="0">
            <a:spAutoFit/>
          </a:bodyPr>
          <a:lstStyle/>
          <a:p>
            <a:pPr algn="r"/>
            <a:r>
              <a:rPr lang="en-US" sz="900" dirty="0">
                <a:solidFill>
                  <a:schemeClr val="accent6"/>
                </a:solidFill>
              </a:rPr>
              <a:t>Best Services For All</a:t>
            </a:r>
            <a:endParaRPr lang="en-ID" sz="900" dirty="0">
              <a:solidFill>
                <a:schemeClr val="accent6"/>
              </a:solidFill>
            </a:endParaRPr>
          </a:p>
        </p:txBody>
      </p:sp>
    </p:spTree>
    <p:extLst>
      <p:ext uri="{BB962C8B-B14F-4D97-AF65-F5344CB8AC3E}">
        <p14:creationId xmlns:p14="http://schemas.microsoft.com/office/powerpoint/2010/main" val="1772010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3CCD260-4A7C-40BA-BD55-0F807002A4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56224" y="2062809"/>
            <a:ext cx="4545765" cy="3766491"/>
          </a:xfrm>
          <a:prstGeom prst="rect">
            <a:avLst/>
          </a:prstGeom>
        </p:spPr>
      </p:pic>
      <p:sp>
        <p:nvSpPr>
          <p:cNvPr id="13" name="TextBox 12">
            <a:extLst>
              <a:ext uri="{FF2B5EF4-FFF2-40B4-BE49-F238E27FC236}">
                <a16:creationId xmlns:a16="http://schemas.microsoft.com/office/drawing/2014/main" id="{609B5A77-B13F-4EE6-89CF-502B25859609}"/>
              </a:ext>
            </a:extLst>
          </p:cNvPr>
          <p:cNvSpPr txBox="1"/>
          <p:nvPr/>
        </p:nvSpPr>
        <p:spPr>
          <a:xfrm>
            <a:off x="5827258" y="3354766"/>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14" name="TextBox 13">
            <a:extLst>
              <a:ext uri="{FF2B5EF4-FFF2-40B4-BE49-F238E27FC236}">
                <a16:creationId xmlns:a16="http://schemas.microsoft.com/office/drawing/2014/main" id="{48ADA850-E41F-48F2-BBE5-ACF6542856F6}"/>
              </a:ext>
            </a:extLst>
          </p:cNvPr>
          <p:cNvSpPr txBox="1"/>
          <p:nvPr/>
        </p:nvSpPr>
        <p:spPr>
          <a:xfrm>
            <a:off x="5827258" y="3003386"/>
            <a:ext cx="2100516" cy="420628"/>
          </a:xfrm>
          <a:prstGeom prst="rect">
            <a:avLst/>
          </a:prstGeom>
          <a:noFill/>
        </p:spPr>
        <p:txBody>
          <a:bodyPr wrap="square">
            <a:spAutoFit/>
          </a:bodyPr>
          <a:lstStyle/>
          <a:p>
            <a:pPr>
              <a:lnSpc>
                <a:spcPct val="150000"/>
              </a:lnSpc>
            </a:pPr>
            <a:r>
              <a:rPr lang="en-US" sz="1600" b="1" dirty="0">
                <a:solidFill>
                  <a:schemeClr val="tx2"/>
                </a:solidFill>
                <a:ea typeface="Open Sans SemiBold" panose="020B0706030804020204" pitchFamily="34" charset="0"/>
                <a:cs typeface="Open Sans SemiBold" panose="020B0706030804020204" pitchFamily="34" charset="0"/>
              </a:rPr>
              <a:t>01. Topic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5" name="TextBox 14">
            <a:extLst>
              <a:ext uri="{FF2B5EF4-FFF2-40B4-BE49-F238E27FC236}">
                <a16:creationId xmlns:a16="http://schemas.microsoft.com/office/drawing/2014/main" id="{0E0B40EB-5E4C-4758-84BB-35BE0926B550}"/>
              </a:ext>
            </a:extLst>
          </p:cNvPr>
          <p:cNvSpPr txBox="1"/>
          <p:nvPr/>
        </p:nvSpPr>
        <p:spPr>
          <a:xfrm>
            <a:off x="5827258" y="4787423"/>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16" name="TextBox 15">
            <a:extLst>
              <a:ext uri="{FF2B5EF4-FFF2-40B4-BE49-F238E27FC236}">
                <a16:creationId xmlns:a16="http://schemas.microsoft.com/office/drawing/2014/main" id="{48ABB138-5D07-4A46-95AF-81E89595D6F4}"/>
              </a:ext>
            </a:extLst>
          </p:cNvPr>
          <p:cNvSpPr txBox="1"/>
          <p:nvPr/>
        </p:nvSpPr>
        <p:spPr>
          <a:xfrm>
            <a:off x="5827257" y="4459895"/>
            <a:ext cx="2300869" cy="420628"/>
          </a:xfrm>
          <a:prstGeom prst="rect">
            <a:avLst/>
          </a:prstGeom>
          <a:noFill/>
        </p:spPr>
        <p:txBody>
          <a:bodyPr wrap="square">
            <a:spAutoFit/>
          </a:bodyPr>
          <a:lstStyle/>
          <a:p>
            <a:pPr>
              <a:lnSpc>
                <a:spcPct val="150000"/>
              </a:lnSpc>
            </a:pPr>
            <a:r>
              <a:rPr lang="en-US" sz="1600" b="1" dirty="0">
                <a:solidFill>
                  <a:schemeClr val="tx2"/>
                </a:solidFill>
                <a:ea typeface="Open Sans SemiBold" panose="020B0706030804020204" pitchFamily="34" charset="0"/>
                <a:cs typeface="Open Sans SemiBold" panose="020B0706030804020204" pitchFamily="34" charset="0"/>
              </a:rPr>
              <a:t>03. Topic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7" name="TextBox 16">
            <a:extLst>
              <a:ext uri="{FF2B5EF4-FFF2-40B4-BE49-F238E27FC236}">
                <a16:creationId xmlns:a16="http://schemas.microsoft.com/office/drawing/2014/main" id="{88ED80E8-D6F3-448C-9081-3DF6CCD58A1E}"/>
              </a:ext>
            </a:extLst>
          </p:cNvPr>
          <p:cNvSpPr txBox="1"/>
          <p:nvPr/>
        </p:nvSpPr>
        <p:spPr>
          <a:xfrm>
            <a:off x="8608896" y="3362874"/>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18" name="TextBox 17">
            <a:extLst>
              <a:ext uri="{FF2B5EF4-FFF2-40B4-BE49-F238E27FC236}">
                <a16:creationId xmlns:a16="http://schemas.microsoft.com/office/drawing/2014/main" id="{0CE5EF47-8555-43A3-B75C-230FDA469302}"/>
              </a:ext>
            </a:extLst>
          </p:cNvPr>
          <p:cNvSpPr txBox="1"/>
          <p:nvPr/>
        </p:nvSpPr>
        <p:spPr>
          <a:xfrm>
            <a:off x="8608897" y="3027238"/>
            <a:ext cx="2100516" cy="420628"/>
          </a:xfrm>
          <a:prstGeom prst="rect">
            <a:avLst/>
          </a:prstGeom>
          <a:noFill/>
        </p:spPr>
        <p:txBody>
          <a:bodyPr wrap="square">
            <a:spAutoFit/>
          </a:bodyPr>
          <a:lstStyle/>
          <a:p>
            <a:pPr>
              <a:lnSpc>
                <a:spcPct val="150000"/>
              </a:lnSpc>
            </a:pPr>
            <a:r>
              <a:rPr lang="en-US" sz="1600" b="1" dirty="0">
                <a:solidFill>
                  <a:schemeClr val="tx2"/>
                </a:solidFill>
                <a:ea typeface="Open Sans SemiBold" panose="020B0706030804020204" pitchFamily="34" charset="0"/>
                <a:cs typeface="Open Sans SemiBold" panose="020B0706030804020204" pitchFamily="34" charset="0"/>
              </a:rPr>
              <a:t>02. Topic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9" name="TextBox 18">
            <a:extLst>
              <a:ext uri="{FF2B5EF4-FFF2-40B4-BE49-F238E27FC236}">
                <a16:creationId xmlns:a16="http://schemas.microsoft.com/office/drawing/2014/main" id="{EE8B19CD-0171-41EA-A0D0-F2AE16B2AFC6}"/>
              </a:ext>
            </a:extLst>
          </p:cNvPr>
          <p:cNvSpPr txBox="1"/>
          <p:nvPr/>
        </p:nvSpPr>
        <p:spPr>
          <a:xfrm>
            <a:off x="8608896" y="4795531"/>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20" name="TextBox 19">
            <a:extLst>
              <a:ext uri="{FF2B5EF4-FFF2-40B4-BE49-F238E27FC236}">
                <a16:creationId xmlns:a16="http://schemas.microsoft.com/office/drawing/2014/main" id="{221940D3-1347-4BDB-8E56-1C228B61D257}"/>
              </a:ext>
            </a:extLst>
          </p:cNvPr>
          <p:cNvSpPr txBox="1"/>
          <p:nvPr/>
        </p:nvSpPr>
        <p:spPr>
          <a:xfrm>
            <a:off x="8608896" y="4459895"/>
            <a:ext cx="2300869" cy="420628"/>
          </a:xfrm>
          <a:prstGeom prst="rect">
            <a:avLst/>
          </a:prstGeom>
          <a:noFill/>
        </p:spPr>
        <p:txBody>
          <a:bodyPr wrap="square">
            <a:spAutoFit/>
          </a:bodyPr>
          <a:lstStyle/>
          <a:p>
            <a:pPr>
              <a:lnSpc>
                <a:spcPct val="150000"/>
              </a:lnSpc>
            </a:pPr>
            <a:r>
              <a:rPr lang="en-US" sz="1600" b="1" dirty="0">
                <a:solidFill>
                  <a:schemeClr val="tx2"/>
                </a:solidFill>
                <a:ea typeface="Open Sans SemiBold" panose="020B0706030804020204" pitchFamily="34" charset="0"/>
                <a:cs typeface="Open Sans SemiBold" panose="020B0706030804020204" pitchFamily="34" charset="0"/>
              </a:rPr>
              <a:t>04. Topic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21" name="TextBox 20">
            <a:extLst>
              <a:ext uri="{FF2B5EF4-FFF2-40B4-BE49-F238E27FC236}">
                <a16:creationId xmlns:a16="http://schemas.microsoft.com/office/drawing/2014/main" id="{C7F079EE-894A-429A-834C-9B03F9F094E4}"/>
              </a:ext>
            </a:extLst>
          </p:cNvPr>
          <p:cNvSpPr txBox="1"/>
          <p:nvPr/>
        </p:nvSpPr>
        <p:spPr>
          <a:xfrm>
            <a:off x="5800603" y="1292599"/>
            <a:ext cx="4314948" cy="954107"/>
          </a:xfrm>
          <a:prstGeom prst="rect">
            <a:avLst/>
          </a:prstGeom>
          <a:noFill/>
        </p:spPr>
        <p:txBody>
          <a:bodyPr wrap="square" rtlCol="0">
            <a:spAutoFit/>
          </a:bodyPr>
          <a:lstStyle/>
          <a:p>
            <a:r>
              <a:rPr lang="en-US" sz="2800" dirty="0">
                <a:latin typeface="+mj-lt"/>
              </a:rPr>
              <a:t>ABOUT MONITOR MOCKUP DEVICES</a:t>
            </a:r>
            <a:endParaRPr lang="en-ID" sz="2800" dirty="0">
              <a:latin typeface="+mj-lt"/>
            </a:endParaRPr>
          </a:p>
        </p:txBody>
      </p:sp>
      <p:sp>
        <p:nvSpPr>
          <p:cNvPr id="22" name="TextBox 21">
            <a:extLst>
              <a:ext uri="{FF2B5EF4-FFF2-40B4-BE49-F238E27FC236}">
                <a16:creationId xmlns:a16="http://schemas.microsoft.com/office/drawing/2014/main" id="{F8B40BBB-C82C-4501-98C5-7F19D3198823}"/>
              </a:ext>
            </a:extLst>
          </p:cNvPr>
          <p:cNvSpPr txBox="1"/>
          <p:nvPr/>
        </p:nvSpPr>
        <p:spPr>
          <a:xfrm>
            <a:off x="5819652" y="2246706"/>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2" name="Picture Placeholder 1">
            <a:extLst>
              <a:ext uri="{FF2B5EF4-FFF2-40B4-BE49-F238E27FC236}">
                <a16:creationId xmlns:a16="http://schemas.microsoft.com/office/drawing/2014/main" id="{EE64800C-C2E5-4518-A56A-CBCD3C1D1132}"/>
              </a:ext>
            </a:extLst>
          </p:cNvPr>
          <p:cNvSpPr>
            <a:spLocks noGrp="1"/>
          </p:cNvSpPr>
          <p:nvPr>
            <p:ph type="pic" sz="quarter" idx="10"/>
          </p:nvPr>
        </p:nvSpPr>
        <p:spPr/>
      </p:sp>
    </p:spTree>
    <p:extLst>
      <p:ext uri="{BB962C8B-B14F-4D97-AF65-F5344CB8AC3E}">
        <p14:creationId xmlns:p14="http://schemas.microsoft.com/office/powerpoint/2010/main" val="14462639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AD10F2-5250-405A-B65C-FB13701F619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39986" y="405889"/>
            <a:ext cx="6046222" cy="6046222"/>
          </a:xfrm>
          <a:prstGeom prst="rect">
            <a:avLst/>
          </a:prstGeom>
        </p:spPr>
      </p:pic>
      <p:sp>
        <p:nvSpPr>
          <p:cNvPr id="9" name="TextBox 8">
            <a:extLst>
              <a:ext uri="{FF2B5EF4-FFF2-40B4-BE49-F238E27FC236}">
                <a16:creationId xmlns:a16="http://schemas.microsoft.com/office/drawing/2014/main" id="{505D9FD8-6DE5-4639-8552-BF2E7287684C}"/>
              </a:ext>
            </a:extLst>
          </p:cNvPr>
          <p:cNvSpPr txBox="1"/>
          <p:nvPr/>
        </p:nvSpPr>
        <p:spPr>
          <a:xfrm>
            <a:off x="1592830" y="3044211"/>
            <a:ext cx="2031325"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01. The Topic Here</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0" name="TextBox 9">
            <a:extLst>
              <a:ext uri="{FF2B5EF4-FFF2-40B4-BE49-F238E27FC236}">
                <a16:creationId xmlns:a16="http://schemas.microsoft.com/office/drawing/2014/main" id="{9282BAE4-8EB7-4D10-8542-EAD6CD342BB4}"/>
              </a:ext>
            </a:extLst>
          </p:cNvPr>
          <p:cNvSpPr txBox="1"/>
          <p:nvPr/>
        </p:nvSpPr>
        <p:spPr>
          <a:xfrm>
            <a:off x="1592829" y="3320829"/>
            <a:ext cx="4610100" cy="824969"/>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ue</a:t>
            </a:r>
            <a:r>
              <a:rPr lang="en-US" sz="1100" dirty="0" err="1">
                <a:solidFill>
                  <a:schemeClr val="accent6"/>
                </a:solidFill>
                <a:ea typeface="Times New Roman" panose="02020603050405020304" pitchFamily="18" charset="0"/>
              </a:rPr>
              <a:t>i</a:t>
            </a:r>
            <a:r>
              <a:rPr lang="id-ID"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silka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magnna</a:t>
            </a:r>
            <a:r>
              <a:rPr lang="id-ID" sz="1100" dirty="0">
                <a:solidFill>
                  <a:schemeClr val="accent6"/>
                </a:solidFill>
                <a:ea typeface="Times New Roman" panose="02020603050405020304" pitchFamily="18" charset="0"/>
              </a:rPr>
              <a:t>si</a:t>
            </a:r>
            <a:r>
              <a:rPr lang="en-US" sz="1100" dirty="0">
                <a:solidFill>
                  <a:schemeClr val="accent6"/>
                </a:solidFill>
                <a:ea typeface="Times New Roman" panose="02020603050405020304" pitchFamily="18" charset="0"/>
              </a:rPr>
              <a:t>k </a:t>
            </a:r>
            <a:r>
              <a:rPr lang="en-US" sz="1100" dirty="0" err="1">
                <a:solidFill>
                  <a:schemeClr val="accent6"/>
                </a:solidFill>
                <a:ea typeface="Times New Roman" panose="02020603050405020304" pitchFamily="18" charset="0"/>
              </a:rPr>
              <a:t>ilitaai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kio</a:t>
            </a:r>
            <a:r>
              <a:rPr lang="id-ID" sz="1100" dirty="0">
                <a:solidFill>
                  <a:schemeClr val="accent6"/>
                </a:solidFill>
                <a:ea typeface="Times New Roman" panose="02020603050405020304" pitchFamily="18" charset="0"/>
              </a:rPr>
              <a:t> a</a:t>
            </a:r>
            <a:r>
              <a:rPr lang="en-US" sz="1100" dirty="0" err="1">
                <a:solidFill>
                  <a:schemeClr val="accent6"/>
                </a:solidFill>
                <a:ea typeface="Times New Roman" panose="02020603050405020304" pitchFamily="18" charset="0"/>
              </a:rPr>
              <a:t>ia</a:t>
            </a:r>
            <a:r>
              <a:rPr lang="id-ID" sz="1100" dirty="0">
                <a:solidFill>
                  <a:schemeClr val="accent6"/>
                </a:solidFill>
                <a:ea typeface="Times New Roman" panose="02020603050405020304" pitchFamily="18" charset="0"/>
              </a:rPr>
              <a:t>met. Risus pretium quam</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altoi</a:t>
            </a:r>
            <a:r>
              <a:rPr lang="id-ID" sz="1100" dirty="0">
                <a:solidFill>
                  <a:schemeClr val="accent6"/>
                </a:solidFill>
                <a:ea typeface="Times New Roman" panose="02020603050405020304" pitchFamily="18" charset="0"/>
              </a:rPr>
              <a:t> vulput</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ate</a:t>
            </a:r>
            <a:r>
              <a:rPr lang="en-US" sz="1100" dirty="0">
                <a:solidFill>
                  <a:schemeClr val="accent6"/>
                </a:solidFill>
                <a:ea typeface="Times New Roman" panose="02020603050405020304" pitchFamily="18" charset="0"/>
              </a:rPr>
              <a:t>l </a:t>
            </a:r>
            <a:r>
              <a:rPr lang="en-US" sz="1100" dirty="0" err="1">
                <a:solidFill>
                  <a:schemeClr val="accent6"/>
                </a:solidFill>
                <a:ea typeface="Times New Roman" panose="02020603050405020304" pitchFamily="18" charset="0"/>
              </a:rPr>
              <a:t>ini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inil</a:t>
            </a:r>
            <a:r>
              <a:rPr lang="id-ID" sz="1100" dirty="0">
                <a:solidFill>
                  <a:schemeClr val="accent6"/>
                </a:solidFill>
                <a:ea typeface="Times New Roman" panose="02020603050405020304" pitchFamily="18" charset="0"/>
              </a:rPr>
              <a:t> dignissim. Enim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agil</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a:t>
            </a:r>
            <a:r>
              <a:rPr lang="id-ID"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nunc</a:t>
            </a:r>
            <a:r>
              <a:rPr lang="en-US" sz="1100" dirty="0" err="1">
                <a:solidFill>
                  <a:schemeClr val="accent6"/>
                </a:solidFill>
                <a:ea typeface="Times New Roman" panose="02020603050405020304" pitchFamily="18" charset="0"/>
              </a:rPr>
              <a:t>ik</a:t>
            </a:r>
            <a:r>
              <a:rPr lang="en-US" sz="1100" dirty="0">
                <a:solidFill>
                  <a:schemeClr val="accent6"/>
                </a:solidFill>
                <a:ea typeface="Times New Roman" panose="02020603050405020304" pitchFamily="18" charset="0"/>
              </a:rPr>
              <a:t> amil </a:t>
            </a:r>
            <a:r>
              <a:rPr lang="en-US" sz="1100" dirty="0" err="1">
                <a:solidFill>
                  <a:schemeClr val="accent6"/>
                </a:solidFill>
                <a:ea typeface="Times New Roman" panose="02020603050405020304" pitchFamily="18" charset="0"/>
              </a:rPr>
              <a:t>bgauguaguubagna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sitani</a:t>
            </a:r>
            <a:r>
              <a:rPr lang="en-US" sz="1100" dirty="0">
                <a:solidFill>
                  <a:schemeClr val="accent6"/>
                </a:solidFill>
                <a:ea typeface="Times New Roman" panose="02020603050405020304" pitchFamily="18" charset="0"/>
              </a:rPr>
              <a:t> magna.</a:t>
            </a:r>
            <a:endParaRPr lang="id-ID" sz="1100" dirty="0">
              <a:solidFill>
                <a:schemeClr val="accent6"/>
              </a:solidFill>
              <a:ea typeface="Times New Roman" panose="02020603050405020304" pitchFamily="18" charset="0"/>
            </a:endParaRPr>
          </a:p>
        </p:txBody>
      </p:sp>
      <p:sp>
        <p:nvSpPr>
          <p:cNvPr id="11" name="TextBox 10">
            <a:extLst>
              <a:ext uri="{FF2B5EF4-FFF2-40B4-BE49-F238E27FC236}">
                <a16:creationId xmlns:a16="http://schemas.microsoft.com/office/drawing/2014/main" id="{B4418522-0C08-4727-BD7E-A8D347E2BF25}"/>
              </a:ext>
            </a:extLst>
          </p:cNvPr>
          <p:cNvSpPr txBox="1"/>
          <p:nvPr/>
        </p:nvSpPr>
        <p:spPr>
          <a:xfrm>
            <a:off x="1592830" y="4384316"/>
            <a:ext cx="2058577"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02. The Topic Here</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2" name="TextBox 11">
            <a:extLst>
              <a:ext uri="{FF2B5EF4-FFF2-40B4-BE49-F238E27FC236}">
                <a16:creationId xmlns:a16="http://schemas.microsoft.com/office/drawing/2014/main" id="{2C387F58-5AA0-4E92-A1E0-EF744071608B}"/>
              </a:ext>
            </a:extLst>
          </p:cNvPr>
          <p:cNvSpPr txBox="1"/>
          <p:nvPr/>
        </p:nvSpPr>
        <p:spPr>
          <a:xfrm>
            <a:off x="1592829" y="4660934"/>
            <a:ext cx="4610100" cy="824969"/>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ue</a:t>
            </a:r>
            <a:r>
              <a:rPr lang="en-US" sz="1100" dirty="0" err="1">
                <a:solidFill>
                  <a:schemeClr val="accent6"/>
                </a:solidFill>
                <a:ea typeface="Times New Roman" panose="02020603050405020304" pitchFamily="18" charset="0"/>
              </a:rPr>
              <a:t>i</a:t>
            </a:r>
            <a:r>
              <a:rPr lang="id-ID"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silka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magnna</a:t>
            </a:r>
            <a:r>
              <a:rPr lang="id-ID" sz="1100" dirty="0">
                <a:solidFill>
                  <a:schemeClr val="accent6"/>
                </a:solidFill>
                <a:ea typeface="Times New Roman" panose="02020603050405020304" pitchFamily="18" charset="0"/>
              </a:rPr>
              <a:t>si</a:t>
            </a:r>
            <a:r>
              <a:rPr lang="en-US" sz="1100" dirty="0">
                <a:solidFill>
                  <a:schemeClr val="accent6"/>
                </a:solidFill>
                <a:ea typeface="Times New Roman" panose="02020603050405020304" pitchFamily="18" charset="0"/>
              </a:rPr>
              <a:t>k </a:t>
            </a:r>
            <a:r>
              <a:rPr lang="en-US" sz="1100" dirty="0" err="1">
                <a:solidFill>
                  <a:schemeClr val="accent6"/>
                </a:solidFill>
                <a:ea typeface="Times New Roman" panose="02020603050405020304" pitchFamily="18" charset="0"/>
              </a:rPr>
              <a:t>ilitaai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kio</a:t>
            </a:r>
            <a:r>
              <a:rPr lang="id-ID" sz="1100" dirty="0">
                <a:solidFill>
                  <a:schemeClr val="accent6"/>
                </a:solidFill>
                <a:ea typeface="Times New Roman" panose="02020603050405020304" pitchFamily="18" charset="0"/>
              </a:rPr>
              <a:t> a</a:t>
            </a:r>
            <a:r>
              <a:rPr lang="en-US" sz="1100" dirty="0" err="1">
                <a:solidFill>
                  <a:schemeClr val="accent6"/>
                </a:solidFill>
                <a:ea typeface="Times New Roman" panose="02020603050405020304" pitchFamily="18" charset="0"/>
              </a:rPr>
              <a:t>ia</a:t>
            </a:r>
            <a:r>
              <a:rPr lang="id-ID" sz="1100" dirty="0">
                <a:solidFill>
                  <a:schemeClr val="accent6"/>
                </a:solidFill>
                <a:ea typeface="Times New Roman" panose="02020603050405020304" pitchFamily="18" charset="0"/>
              </a:rPr>
              <a:t>met. Risus pretium quam</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altoi</a:t>
            </a:r>
            <a:r>
              <a:rPr lang="id-ID" sz="1100" dirty="0">
                <a:solidFill>
                  <a:schemeClr val="accent6"/>
                </a:solidFill>
                <a:ea typeface="Times New Roman" panose="02020603050405020304" pitchFamily="18" charset="0"/>
              </a:rPr>
              <a:t> vulput</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ate</a:t>
            </a:r>
            <a:r>
              <a:rPr lang="en-US" sz="1100" dirty="0">
                <a:solidFill>
                  <a:schemeClr val="accent6"/>
                </a:solidFill>
                <a:ea typeface="Times New Roman" panose="02020603050405020304" pitchFamily="18" charset="0"/>
              </a:rPr>
              <a:t>l </a:t>
            </a:r>
            <a:r>
              <a:rPr lang="en-US" sz="1100" dirty="0" err="1">
                <a:solidFill>
                  <a:schemeClr val="accent6"/>
                </a:solidFill>
                <a:ea typeface="Times New Roman" panose="02020603050405020304" pitchFamily="18" charset="0"/>
              </a:rPr>
              <a:t>ini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inil</a:t>
            </a:r>
            <a:r>
              <a:rPr lang="id-ID" sz="1100" dirty="0">
                <a:solidFill>
                  <a:schemeClr val="accent6"/>
                </a:solidFill>
                <a:ea typeface="Times New Roman" panose="02020603050405020304" pitchFamily="18" charset="0"/>
              </a:rPr>
              <a:t> dignissim. Enim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agil</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a:t>
            </a:r>
            <a:r>
              <a:rPr lang="id-ID"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nunc</a:t>
            </a:r>
            <a:r>
              <a:rPr lang="en-US" sz="1100" dirty="0" err="1">
                <a:solidFill>
                  <a:schemeClr val="accent6"/>
                </a:solidFill>
                <a:ea typeface="Times New Roman" panose="02020603050405020304" pitchFamily="18" charset="0"/>
              </a:rPr>
              <a:t>ik</a:t>
            </a:r>
            <a:r>
              <a:rPr lang="en-US" sz="1100" dirty="0">
                <a:solidFill>
                  <a:schemeClr val="accent6"/>
                </a:solidFill>
                <a:ea typeface="Times New Roman" panose="02020603050405020304" pitchFamily="18" charset="0"/>
              </a:rPr>
              <a:t> amil </a:t>
            </a:r>
            <a:r>
              <a:rPr lang="en-US" sz="1100" dirty="0" err="1">
                <a:solidFill>
                  <a:schemeClr val="accent6"/>
                </a:solidFill>
                <a:ea typeface="Times New Roman" panose="02020603050405020304" pitchFamily="18" charset="0"/>
              </a:rPr>
              <a:t>bgauguaguubagna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sitani</a:t>
            </a:r>
            <a:r>
              <a:rPr lang="en-US" sz="1100" dirty="0">
                <a:solidFill>
                  <a:schemeClr val="accent6"/>
                </a:solidFill>
                <a:ea typeface="Times New Roman" panose="02020603050405020304" pitchFamily="18" charset="0"/>
              </a:rPr>
              <a:t> magna.</a:t>
            </a:r>
            <a:endParaRPr lang="id-ID" sz="1100" dirty="0">
              <a:solidFill>
                <a:schemeClr val="accent6"/>
              </a:solidFill>
              <a:ea typeface="Times New Roman" panose="02020603050405020304" pitchFamily="18" charset="0"/>
            </a:endParaRPr>
          </a:p>
        </p:txBody>
      </p:sp>
      <p:sp>
        <p:nvSpPr>
          <p:cNvPr id="13" name="TextBox 12">
            <a:extLst>
              <a:ext uri="{FF2B5EF4-FFF2-40B4-BE49-F238E27FC236}">
                <a16:creationId xmlns:a16="http://schemas.microsoft.com/office/drawing/2014/main" id="{6D08BD17-F0BE-44F7-BCFA-27DE07F31C3F}"/>
              </a:ext>
            </a:extLst>
          </p:cNvPr>
          <p:cNvSpPr txBox="1"/>
          <p:nvPr/>
        </p:nvSpPr>
        <p:spPr>
          <a:xfrm>
            <a:off x="1573779" y="1353047"/>
            <a:ext cx="4343400" cy="954107"/>
          </a:xfrm>
          <a:prstGeom prst="rect">
            <a:avLst/>
          </a:prstGeom>
          <a:noFill/>
        </p:spPr>
        <p:txBody>
          <a:bodyPr wrap="square" rtlCol="0">
            <a:spAutoFit/>
          </a:bodyPr>
          <a:lstStyle/>
          <a:p>
            <a:r>
              <a:rPr lang="en-US" sz="2800" dirty="0">
                <a:latin typeface="+mj-lt"/>
              </a:rPr>
              <a:t>ABOUT PHONE MOCKUP DEVICES</a:t>
            </a:r>
            <a:endParaRPr lang="en-ID" sz="2800" dirty="0">
              <a:latin typeface="+mj-lt"/>
            </a:endParaRPr>
          </a:p>
        </p:txBody>
      </p:sp>
      <p:sp>
        <p:nvSpPr>
          <p:cNvPr id="14" name="TextBox 13">
            <a:extLst>
              <a:ext uri="{FF2B5EF4-FFF2-40B4-BE49-F238E27FC236}">
                <a16:creationId xmlns:a16="http://schemas.microsoft.com/office/drawing/2014/main" id="{0B6F3F37-38C8-4258-81EC-617E4ABAAC68}"/>
              </a:ext>
            </a:extLst>
          </p:cNvPr>
          <p:cNvSpPr txBox="1"/>
          <p:nvPr/>
        </p:nvSpPr>
        <p:spPr>
          <a:xfrm>
            <a:off x="1592828" y="2307154"/>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2" name="Picture Placeholder 1">
            <a:extLst>
              <a:ext uri="{FF2B5EF4-FFF2-40B4-BE49-F238E27FC236}">
                <a16:creationId xmlns:a16="http://schemas.microsoft.com/office/drawing/2014/main" id="{6EB7D114-4F19-4F8E-AD56-8C55FDE8D05E}"/>
              </a:ext>
            </a:extLst>
          </p:cNvPr>
          <p:cNvSpPr>
            <a:spLocks noGrp="1"/>
          </p:cNvSpPr>
          <p:nvPr>
            <p:ph type="pic" sz="quarter" idx="10"/>
          </p:nvPr>
        </p:nvSpPr>
        <p:spPr/>
      </p:sp>
    </p:spTree>
    <p:extLst>
      <p:ext uri="{BB962C8B-B14F-4D97-AF65-F5344CB8AC3E}">
        <p14:creationId xmlns:p14="http://schemas.microsoft.com/office/powerpoint/2010/main" val="16245730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D41137DC-75AE-4717-A0A9-FB6E2197A505}"/>
              </a:ext>
            </a:extLst>
          </p:cNvPr>
          <p:cNvSpPr txBox="1"/>
          <p:nvPr/>
        </p:nvSpPr>
        <p:spPr>
          <a:xfrm>
            <a:off x="6659678" y="1644602"/>
            <a:ext cx="4476749" cy="954107"/>
          </a:xfrm>
          <a:prstGeom prst="rect">
            <a:avLst/>
          </a:prstGeom>
          <a:noFill/>
        </p:spPr>
        <p:txBody>
          <a:bodyPr wrap="square" rtlCol="0">
            <a:spAutoFit/>
          </a:bodyPr>
          <a:lstStyle/>
          <a:p>
            <a:r>
              <a:rPr lang="en-US" sz="2800" dirty="0">
                <a:latin typeface="+mj-lt"/>
              </a:rPr>
              <a:t>ABOUT LAPTOP MOCKUP DEVICES</a:t>
            </a:r>
            <a:endParaRPr lang="en-ID" sz="2800" dirty="0">
              <a:latin typeface="+mj-lt"/>
            </a:endParaRPr>
          </a:p>
        </p:txBody>
      </p:sp>
      <p:sp>
        <p:nvSpPr>
          <p:cNvPr id="13" name="TextBox 12">
            <a:extLst>
              <a:ext uri="{FF2B5EF4-FFF2-40B4-BE49-F238E27FC236}">
                <a16:creationId xmlns:a16="http://schemas.microsoft.com/office/drawing/2014/main" id="{66DC03FF-7DB7-4A9E-88AA-D9CBFDBBFFC2}"/>
              </a:ext>
            </a:extLst>
          </p:cNvPr>
          <p:cNvSpPr txBox="1"/>
          <p:nvPr/>
        </p:nvSpPr>
        <p:spPr>
          <a:xfrm>
            <a:off x="6678728" y="2598709"/>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4" name="TextBox 13">
            <a:extLst>
              <a:ext uri="{FF2B5EF4-FFF2-40B4-BE49-F238E27FC236}">
                <a16:creationId xmlns:a16="http://schemas.microsoft.com/office/drawing/2014/main" id="{2152126F-2766-444B-823F-84A19D2464D0}"/>
              </a:ext>
            </a:extLst>
          </p:cNvPr>
          <p:cNvSpPr txBox="1"/>
          <p:nvPr/>
        </p:nvSpPr>
        <p:spPr>
          <a:xfrm>
            <a:off x="6659678" y="3479381"/>
            <a:ext cx="3276859"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We Always Bring The Solutions</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5" name="TextBox 14">
            <a:extLst>
              <a:ext uri="{FF2B5EF4-FFF2-40B4-BE49-F238E27FC236}">
                <a16:creationId xmlns:a16="http://schemas.microsoft.com/office/drawing/2014/main" id="{38248B0C-EE9C-410A-ADF3-5187E2D6D515}"/>
              </a:ext>
            </a:extLst>
          </p:cNvPr>
          <p:cNvSpPr txBox="1"/>
          <p:nvPr/>
        </p:nvSpPr>
        <p:spPr>
          <a:xfrm>
            <a:off x="6659678" y="3785347"/>
            <a:ext cx="4476749" cy="1332801"/>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 </a:t>
            </a:r>
            <a:r>
              <a:rPr lang="en-US" sz="1100" dirty="0" err="1">
                <a:solidFill>
                  <a:schemeClr val="accent6"/>
                </a:solidFill>
                <a:ea typeface="Times New Roman" panose="02020603050405020304" pitchFamily="18" charset="0"/>
              </a:rPr>
              <a:t>enlig</a:t>
            </a:r>
            <a:r>
              <a:rPr lang="en-US" sz="1100" dirty="0">
                <a:solidFill>
                  <a:schemeClr val="accent6"/>
                </a:solidFill>
                <a:ea typeface="Times New Roman" panose="02020603050405020304" pitchFamily="18" charset="0"/>
              </a:rPr>
              <a:t> dolor </a:t>
            </a:r>
            <a:r>
              <a:rPr lang="id-ID" sz="1100" dirty="0">
                <a:solidFill>
                  <a:schemeClr val="accent6"/>
                </a:solidFill>
                <a:ea typeface="Times New Roman" panose="02020603050405020304" pitchFamily="18" charset="0"/>
              </a:rPr>
              <a:t>amet. Ris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us pretium quam vulputate dignissim. Enim</a:t>
            </a:r>
            <a:r>
              <a:rPr lang="en-US" sz="1100" dirty="0" err="1">
                <a:solidFill>
                  <a:schemeClr val="accent6"/>
                </a:solidFill>
                <a:ea typeface="Times New Roman" panose="02020603050405020304" pitchFamily="18" charset="0"/>
              </a:rPr>
              <a:t>agi</a:t>
            </a:r>
            <a:r>
              <a:rPr lang="id-ID" sz="1100" dirty="0">
                <a:solidFill>
                  <a:schemeClr val="accent6"/>
                </a:solidFill>
                <a:ea typeface="Times New Roman" panose="02020603050405020304" pitchFamily="18" charset="0"/>
              </a:rPr>
              <a:t> </a:t>
            </a:r>
            <a:r>
              <a:rPr lang="en-US" sz="1100" dirty="0">
                <a:solidFill>
                  <a:schemeClr val="accent6"/>
                </a:solidFill>
                <a:ea typeface="Times New Roman" panose="02020603050405020304" pitchFamily="18" charset="0"/>
              </a:rPr>
              <a:t>ci</a:t>
            </a:r>
            <a:r>
              <a:rPr lang="id-ID" sz="1100" dirty="0">
                <a:solidFill>
                  <a:schemeClr val="accent6"/>
                </a:solidFill>
                <a:ea typeface="Times New Roman" panose="02020603050405020304" pitchFamily="18" charset="0"/>
              </a:rPr>
              <a:t>nec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a:t>
            </a:r>
            <a:r>
              <a:rPr lang="en-US" sz="1100" dirty="0">
                <a:solidFill>
                  <a:schemeClr val="accent6"/>
                </a:solidFill>
                <a:ea typeface="Times New Roman" panose="02020603050405020304" pitchFamily="18" charset="0"/>
              </a:rPr>
              <a:t>da</a:t>
            </a:r>
            <a:r>
              <a:rPr lang="id-ID" sz="1100" dirty="0">
                <a:solidFill>
                  <a:schemeClr val="accent6"/>
                </a:solidFill>
                <a:ea typeface="Times New Roman" panose="02020603050405020304" pitchFamily="18" charset="0"/>
              </a:rPr>
              <a:t> mattis enim ut tellus </a:t>
            </a:r>
            <a:r>
              <a:rPr lang="en-US" sz="1100" dirty="0">
                <a:solidFill>
                  <a:schemeClr val="accent6"/>
                </a:solidFill>
                <a:ea typeface="Times New Roman" panose="02020603050405020304" pitchFamily="18" charset="0"/>
              </a:rPr>
              <a:t>ma</a:t>
            </a:r>
            <a:r>
              <a:rPr lang="id-ID" sz="1100" dirty="0">
                <a:solidFill>
                  <a:schemeClr val="accent6"/>
                </a:solidFill>
                <a:ea typeface="Times New Roman" panose="02020603050405020304" pitchFamily="18" charset="0"/>
              </a:rPr>
              <a:t>elem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ien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alain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mamad</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nec</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bargan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eli</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ultrices.</a:t>
            </a:r>
            <a:r>
              <a:rPr lang="en-US" sz="1100" b="0" i="0" dirty="0">
                <a:solidFill>
                  <a:schemeClr val="accent6"/>
                </a:solidFill>
                <a:effectLst/>
              </a:rPr>
              <a:t> </a:t>
            </a:r>
            <a:r>
              <a:rPr lang="en-US" sz="1100" b="0" i="0" dirty="0" err="1">
                <a:solidFill>
                  <a:schemeClr val="accent6"/>
                </a:solidFill>
                <a:effectLst/>
              </a:rPr>
              <a:t>consectetur</a:t>
            </a:r>
            <a:r>
              <a:rPr lang="en-US" sz="1100" b="0" i="0" dirty="0">
                <a:solidFill>
                  <a:schemeClr val="accent6"/>
                </a:solidFill>
                <a:effectLst/>
              </a:rPr>
              <a:t> </a:t>
            </a:r>
            <a:r>
              <a:rPr lang="en-US" sz="1100" b="0" i="0" dirty="0" err="1">
                <a:solidFill>
                  <a:schemeClr val="accent6"/>
                </a:solidFill>
                <a:effectLst/>
              </a:rPr>
              <a:t>adipiscing</a:t>
            </a:r>
            <a:r>
              <a:rPr lang="en-US" sz="1100" b="0" i="0" dirty="0">
                <a:solidFill>
                  <a:schemeClr val="accent6"/>
                </a:solidFill>
                <a:effectLst/>
              </a:rPr>
              <a:t> </a:t>
            </a:r>
            <a:r>
              <a:rPr lang="en-US" sz="1100" b="0" i="0" dirty="0" err="1">
                <a:solidFill>
                  <a:schemeClr val="accent6"/>
                </a:solidFill>
                <a:effectLst/>
              </a:rPr>
              <a:t>elit,s</a:t>
            </a:r>
            <a:r>
              <a:rPr lang="en-US" sz="1100" b="0" i="0" dirty="0">
                <a:solidFill>
                  <a:schemeClr val="accent6"/>
                </a:solidFill>
                <a:effectLst/>
              </a:rPr>
              <a:t> sed </a:t>
            </a:r>
            <a:r>
              <a:rPr lang="en-US" sz="1100" b="0" i="0" dirty="0" err="1">
                <a:solidFill>
                  <a:schemeClr val="accent6"/>
                </a:solidFill>
                <a:effectLst/>
              </a:rPr>
              <a:t>tollo</a:t>
            </a:r>
            <a:r>
              <a:rPr lang="en-US" sz="1100" b="0" i="0" dirty="0">
                <a:solidFill>
                  <a:schemeClr val="accent6"/>
                </a:solidFill>
                <a:effectLst/>
              </a:rPr>
              <a:t> </a:t>
            </a:r>
            <a:r>
              <a:rPr lang="en-US" sz="1100" b="0" i="0" dirty="0" err="1">
                <a:solidFill>
                  <a:schemeClr val="accent6"/>
                </a:solidFill>
                <a:effectLst/>
              </a:rPr>
              <a:t>dolorel</a:t>
            </a:r>
            <a:r>
              <a:rPr lang="en-US" sz="1100" b="0" i="0" dirty="0">
                <a:solidFill>
                  <a:schemeClr val="accent6"/>
                </a:solidFill>
                <a:effectLst/>
              </a:rPr>
              <a:t> </a:t>
            </a:r>
            <a:r>
              <a:rPr lang="en-US" sz="1100" b="0" i="0" dirty="0" err="1">
                <a:solidFill>
                  <a:schemeClr val="accent6"/>
                </a:solidFill>
                <a:effectLst/>
              </a:rPr>
              <a:t>eiusmod</a:t>
            </a:r>
            <a:r>
              <a:rPr lang="en-US" sz="1100" b="0" i="0" dirty="0">
                <a:solidFill>
                  <a:schemeClr val="accent6"/>
                </a:solidFill>
                <a:effectLst/>
              </a:rPr>
              <a:t> </a:t>
            </a:r>
            <a:r>
              <a:rPr lang="en-US" sz="1100" b="0" i="0" dirty="0" err="1">
                <a:solidFill>
                  <a:schemeClr val="accent6"/>
                </a:solidFill>
                <a:effectLst/>
              </a:rPr>
              <a:t>tempor</a:t>
            </a:r>
            <a:r>
              <a:rPr lang="en-US" sz="1100" b="0" i="0" dirty="0">
                <a:solidFill>
                  <a:schemeClr val="accent6"/>
                </a:solidFill>
                <a:effectLst/>
              </a:rPr>
              <a:t> </a:t>
            </a:r>
            <a:r>
              <a:rPr lang="en-US" sz="1100" b="0" i="0" dirty="0" err="1">
                <a:solidFill>
                  <a:schemeClr val="accent6"/>
                </a:solidFill>
                <a:effectLst/>
              </a:rPr>
              <a:t>incididunt</a:t>
            </a:r>
            <a:r>
              <a:rPr lang="en-US" sz="1100" b="0" i="0" dirty="0">
                <a:solidFill>
                  <a:schemeClr val="accent6"/>
                </a:solidFill>
                <a:effectLst/>
              </a:rPr>
              <a:t> </a:t>
            </a:r>
            <a:r>
              <a:rPr lang="en-US" sz="1100" b="0" i="0" dirty="0" err="1">
                <a:solidFill>
                  <a:schemeClr val="accent6"/>
                </a:solidFill>
                <a:effectLst/>
              </a:rPr>
              <a:t>ut</a:t>
            </a:r>
            <a:r>
              <a:rPr lang="en-US" sz="1100" b="0" i="0" dirty="0">
                <a:solidFill>
                  <a:schemeClr val="accent6"/>
                </a:solidFill>
                <a:effectLst/>
              </a:rPr>
              <a:t> </a:t>
            </a:r>
            <a:r>
              <a:rPr lang="en-US" sz="1100" b="0" i="0" dirty="0" err="1">
                <a:solidFill>
                  <a:schemeClr val="accent6"/>
                </a:solidFill>
                <a:effectLst/>
              </a:rPr>
              <a:t>labore</a:t>
            </a:r>
            <a:r>
              <a:rPr lang="en-US" sz="1100" b="0" i="0" dirty="0">
                <a:solidFill>
                  <a:schemeClr val="accent6"/>
                </a:solidFill>
                <a:effectLst/>
              </a:rPr>
              <a:t> </a:t>
            </a:r>
            <a:r>
              <a:rPr lang="id-ID" sz="1100" dirty="0">
                <a:solidFill>
                  <a:schemeClr val="accent6"/>
                </a:solidFill>
                <a:ea typeface="Times New Roman" panose="02020603050405020304" pitchFamily="18" charset="0"/>
              </a:rPr>
              <a:t>sit </a:t>
            </a:r>
            <a:r>
              <a:rPr lang="en-US" sz="1100" dirty="0" err="1">
                <a:solidFill>
                  <a:schemeClr val="accent6"/>
                </a:solidFill>
                <a:ea typeface="Times New Roman" panose="02020603050405020304" pitchFamily="18" charset="0"/>
              </a:rPr>
              <a:t>enlig</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dolopi</a:t>
            </a:r>
            <a:endParaRPr lang="id-ID" sz="1100" dirty="0">
              <a:solidFill>
                <a:schemeClr val="accent6"/>
              </a:solidFill>
              <a:ea typeface="Times New Roman" panose="02020603050405020304" pitchFamily="18" charset="0"/>
            </a:endParaRPr>
          </a:p>
        </p:txBody>
      </p:sp>
      <p:sp>
        <p:nvSpPr>
          <p:cNvPr id="2" name="Picture Placeholder 1">
            <a:extLst>
              <a:ext uri="{FF2B5EF4-FFF2-40B4-BE49-F238E27FC236}">
                <a16:creationId xmlns:a16="http://schemas.microsoft.com/office/drawing/2014/main" id="{D4EC8C65-AEBE-4241-BE7F-BD7A31FC573C}"/>
              </a:ext>
            </a:extLst>
          </p:cNvPr>
          <p:cNvSpPr>
            <a:spLocks noGrp="1"/>
          </p:cNvSpPr>
          <p:nvPr>
            <p:ph type="pic" sz="quarter" idx="10"/>
          </p:nvPr>
        </p:nvSpPr>
        <p:spPr/>
      </p:sp>
    </p:spTree>
    <p:extLst>
      <p:ext uri="{BB962C8B-B14F-4D97-AF65-F5344CB8AC3E}">
        <p14:creationId xmlns:p14="http://schemas.microsoft.com/office/powerpoint/2010/main" val="9136981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5454E0F-C70A-4730-A8A5-CDC4D5F6D53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6302675" y="964598"/>
            <a:ext cx="5195504" cy="5195504"/>
          </a:xfrm>
          <a:prstGeom prst="rect">
            <a:avLst/>
          </a:prstGeom>
        </p:spPr>
      </p:pic>
      <p:sp>
        <p:nvSpPr>
          <p:cNvPr id="7" name="TextBox 6">
            <a:extLst>
              <a:ext uri="{FF2B5EF4-FFF2-40B4-BE49-F238E27FC236}">
                <a16:creationId xmlns:a16="http://schemas.microsoft.com/office/drawing/2014/main" id="{1C550CAD-6984-46DC-BF64-3A2DB18AFBCC}"/>
              </a:ext>
            </a:extLst>
          </p:cNvPr>
          <p:cNvSpPr txBox="1"/>
          <p:nvPr/>
        </p:nvSpPr>
        <p:spPr>
          <a:xfrm>
            <a:off x="1426708" y="3354766"/>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8" name="TextBox 7">
            <a:extLst>
              <a:ext uri="{FF2B5EF4-FFF2-40B4-BE49-F238E27FC236}">
                <a16:creationId xmlns:a16="http://schemas.microsoft.com/office/drawing/2014/main" id="{6C529608-F346-404E-8693-08BA7B613524}"/>
              </a:ext>
            </a:extLst>
          </p:cNvPr>
          <p:cNvSpPr txBox="1"/>
          <p:nvPr/>
        </p:nvSpPr>
        <p:spPr>
          <a:xfrm>
            <a:off x="1426708" y="3003386"/>
            <a:ext cx="2100516" cy="420628"/>
          </a:xfrm>
          <a:prstGeom prst="rect">
            <a:avLst/>
          </a:prstGeom>
          <a:noFill/>
        </p:spPr>
        <p:txBody>
          <a:bodyPr wrap="square">
            <a:spAutoFit/>
          </a:bodyPr>
          <a:lstStyle/>
          <a:p>
            <a:pPr>
              <a:lnSpc>
                <a:spcPct val="150000"/>
              </a:lnSpc>
            </a:pPr>
            <a:r>
              <a:rPr lang="en-US" sz="1600" b="1" dirty="0">
                <a:solidFill>
                  <a:schemeClr val="tx2"/>
                </a:solidFill>
                <a:ea typeface="Open Sans SemiBold" panose="020B0706030804020204" pitchFamily="34" charset="0"/>
                <a:cs typeface="Open Sans SemiBold" panose="020B0706030804020204" pitchFamily="34" charset="0"/>
              </a:rPr>
              <a:t>01. Topic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9" name="TextBox 8">
            <a:extLst>
              <a:ext uri="{FF2B5EF4-FFF2-40B4-BE49-F238E27FC236}">
                <a16:creationId xmlns:a16="http://schemas.microsoft.com/office/drawing/2014/main" id="{E21AD0BD-A081-42B2-A74A-EB13032CC920}"/>
              </a:ext>
            </a:extLst>
          </p:cNvPr>
          <p:cNvSpPr txBox="1"/>
          <p:nvPr/>
        </p:nvSpPr>
        <p:spPr>
          <a:xfrm>
            <a:off x="1426708" y="4787423"/>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12" name="TextBox 11">
            <a:extLst>
              <a:ext uri="{FF2B5EF4-FFF2-40B4-BE49-F238E27FC236}">
                <a16:creationId xmlns:a16="http://schemas.microsoft.com/office/drawing/2014/main" id="{0C2E5FB1-14BB-4EA1-B1A9-9C60F3110E61}"/>
              </a:ext>
            </a:extLst>
          </p:cNvPr>
          <p:cNvSpPr txBox="1"/>
          <p:nvPr/>
        </p:nvSpPr>
        <p:spPr>
          <a:xfrm>
            <a:off x="1426707" y="4459895"/>
            <a:ext cx="2300869" cy="420628"/>
          </a:xfrm>
          <a:prstGeom prst="rect">
            <a:avLst/>
          </a:prstGeom>
          <a:noFill/>
        </p:spPr>
        <p:txBody>
          <a:bodyPr wrap="square">
            <a:spAutoFit/>
          </a:bodyPr>
          <a:lstStyle/>
          <a:p>
            <a:pPr>
              <a:lnSpc>
                <a:spcPct val="150000"/>
              </a:lnSpc>
            </a:pPr>
            <a:r>
              <a:rPr lang="en-US" sz="1600" b="1" dirty="0">
                <a:solidFill>
                  <a:schemeClr val="tx2"/>
                </a:solidFill>
                <a:ea typeface="Open Sans SemiBold" panose="020B0706030804020204" pitchFamily="34" charset="0"/>
                <a:cs typeface="Open Sans SemiBold" panose="020B0706030804020204" pitchFamily="34" charset="0"/>
              </a:rPr>
              <a:t>03. Topic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3" name="TextBox 12">
            <a:extLst>
              <a:ext uri="{FF2B5EF4-FFF2-40B4-BE49-F238E27FC236}">
                <a16:creationId xmlns:a16="http://schemas.microsoft.com/office/drawing/2014/main" id="{3441AF49-E763-4D9E-9E93-95BA8EA44CD0}"/>
              </a:ext>
            </a:extLst>
          </p:cNvPr>
          <p:cNvSpPr txBox="1"/>
          <p:nvPr/>
        </p:nvSpPr>
        <p:spPr>
          <a:xfrm>
            <a:off x="4208346" y="3362874"/>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14" name="TextBox 13">
            <a:extLst>
              <a:ext uri="{FF2B5EF4-FFF2-40B4-BE49-F238E27FC236}">
                <a16:creationId xmlns:a16="http://schemas.microsoft.com/office/drawing/2014/main" id="{5D6E4FE3-F5B9-4BA4-9EEE-0A0D88C7921A}"/>
              </a:ext>
            </a:extLst>
          </p:cNvPr>
          <p:cNvSpPr txBox="1"/>
          <p:nvPr/>
        </p:nvSpPr>
        <p:spPr>
          <a:xfrm>
            <a:off x="4208347" y="3027238"/>
            <a:ext cx="2100516" cy="420628"/>
          </a:xfrm>
          <a:prstGeom prst="rect">
            <a:avLst/>
          </a:prstGeom>
          <a:noFill/>
        </p:spPr>
        <p:txBody>
          <a:bodyPr wrap="square">
            <a:spAutoFit/>
          </a:bodyPr>
          <a:lstStyle/>
          <a:p>
            <a:pPr>
              <a:lnSpc>
                <a:spcPct val="150000"/>
              </a:lnSpc>
            </a:pPr>
            <a:r>
              <a:rPr lang="en-US" sz="1600" b="1" dirty="0">
                <a:solidFill>
                  <a:schemeClr val="tx2"/>
                </a:solidFill>
                <a:ea typeface="Open Sans SemiBold" panose="020B0706030804020204" pitchFamily="34" charset="0"/>
                <a:cs typeface="Open Sans SemiBold" panose="020B0706030804020204" pitchFamily="34" charset="0"/>
              </a:rPr>
              <a:t>02. Topic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5" name="TextBox 14">
            <a:extLst>
              <a:ext uri="{FF2B5EF4-FFF2-40B4-BE49-F238E27FC236}">
                <a16:creationId xmlns:a16="http://schemas.microsoft.com/office/drawing/2014/main" id="{FDCDD798-D508-49FD-A4A0-8511F431160B}"/>
              </a:ext>
            </a:extLst>
          </p:cNvPr>
          <p:cNvSpPr txBox="1"/>
          <p:nvPr/>
        </p:nvSpPr>
        <p:spPr>
          <a:xfrm>
            <a:off x="4208346" y="4795531"/>
            <a:ext cx="2480587"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 facilisi</a:t>
            </a:r>
            <a:r>
              <a:rPr lang="en-US" sz="1100" dirty="0">
                <a:solidFill>
                  <a:schemeClr val="accent6"/>
                </a:solidFill>
                <a:ea typeface="Roboto" panose="02000000000000000000" pitchFamily="2" charset="0"/>
                <a:cs typeface="Open Sans" panose="020B0606030504020204" pitchFamily="34" charset="0"/>
              </a:rPr>
              <a:t> </a:t>
            </a:r>
            <a:r>
              <a:rPr lang="en-US" sz="1100" dirty="0" err="1">
                <a:solidFill>
                  <a:schemeClr val="accent6"/>
                </a:solidFill>
                <a:ea typeface="Roboto" panose="02000000000000000000" pitchFamily="2" charset="0"/>
                <a:cs typeface="Open Sans" panose="020B0606030504020204" pitchFamily="34" charset="0"/>
              </a:rPr>
              <a:t>conse</a:t>
            </a:r>
            <a:endParaRPr lang="id-ID" sz="1100" dirty="0">
              <a:solidFill>
                <a:schemeClr val="accent6"/>
              </a:solidFill>
              <a:effectLst/>
              <a:ea typeface="Times New Roman" panose="02020603050405020304" pitchFamily="18" charset="0"/>
            </a:endParaRPr>
          </a:p>
        </p:txBody>
      </p:sp>
      <p:sp>
        <p:nvSpPr>
          <p:cNvPr id="16" name="TextBox 15">
            <a:extLst>
              <a:ext uri="{FF2B5EF4-FFF2-40B4-BE49-F238E27FC236}">
                <a16:creationId xmlns:a16="http://schemas.microsoft.com/office/drawing/2014/main" id="{303BDBCC-F4DA-4112-A244-89096FDEFB31}"/>
              </a:ext>
            </a:extLst>
          </p:cNvPr>
          <p:cNvSpPr txBox="1"/>
          <p:nvPr/>
        </p:nvSpPr>
        <p:spPr>
          <a:xfrm>
            <a:off x="4208346" y="4459895"/>
            <a:ext cx="2300869" cy="420628"/>
          </a:xfrm>
          <a:prstGeom prst="rect">
            <a:avLst/>
          </a:prstGeom>
          <a:noFill/>
        </p:spPr>
        <p:txBody>
          <a:bodyPr wrap="square">
            <a:spAutoFit/>
          </a:bodyPr>
          <a:lstStyle/>
          <a:p>
            <a:pPr>
              <a:lnSpc>
                <a:spcPct val="150000"/>
              </a:lnSpc>
            </a:pPr>
            <a:r>
              <a:rPr lang="en-US" sz="1600" b="1" dirty="0">
                <a:solidFill>
                  <a:schemeClr val="tx2"/>
                </a:solidFill>
                <a:ea typeface="Open Sans SemiBold" panose="020B0706030804020204" pitchFamily="34" charset="0"/>
                <a:cs typeface="Open Sans SemiBold" panose="020B0706030804020204" pitchFamily="34" charset="0"/>
              </a:rPr>
              <a:t>04. Topic Here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7" name="TextBox 16">
            <a:extLst>
              <a:ext uri="{FF2B5EF4-FFF2-40B4-BE49-F238E27FC236}">
                <a16:creationId xmlns:a16="http://schemas.microsoft.com/office/drawing/2014/main" id="{E6BF296E-5CAD-4BAC-9A90-669428251DA8}"/>
              </a:ext>
            </a:extLst>
          </p:cNvPr>
          <p:cNvSpPr txBox="1"/>
          <p:nvPr/>
        </p:nvSpPr>
        <p:spPr>
          <a:xfrm>
            <a:off x="1400053" y="1292599"/>
            <a:ext cx="4314948" cy="954107"/>
          </a:xfrm>
          <a:prstGeom prst="rect">
            <a:avLst/>
          </a:prstGeom>
          <a:noFill/>
        </p:spPr>
        <p:txBody>
          <a:bodyPr wrap="square" rtlCol="0">
            <a:spAutoFit/>
          </a:bodyPr>
          <a:lstStyle/>
          <a:p>
            <a:r>
              <a:rPr lang="en-US" sz="2800" dirty="0">
                <a:latin typeface="+mj-lt"/>
              </a:rPr>
              <a:t>ABOUT TABLET MOCKUP DEVICES</a:t>
            </a:r>
            <a:endParaRPr lang="en-ID" sz="2800" dirty="0">
              <a:latin typeface="+mj-lt"/>
            </a:endParaRPr>
          </a:p>
        </p:txBody>
      </p:sp>
      <p:sp>
        <p:nvSpPr>
          <p:cNvPr id="18" name="TextBox 17">
            <a:extLst>
              <a:ext uri="{FF2B5EF4-FFF2-40B4-BE49-F238E27FC236}">
                <a16:creationId xmlns:a16="http://schemas.microsoft.com/office/drawing/2014/main" id="{BDBD972C-7095-4A1C-A0F9-7B690352CBBE}"/>
              </a:ext>
            </a:extLst>
          </p:cNvPr>
          <p:cNvSpPr txBox="1"/>
          <p:nvPr/>
        </p:nvSpPr>
        <p:spPr>
          <a:xfrm>
            <a:off x="1419102" y="2246706"/>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2" name="Picture Placeholder 1">
            <a:extLst>
              <a:ext uri="{FF2B5EF4-FFF2-40B4-BE49-F238E27FC236}">
                <a16:creationId xmlns:a16="http://schemas.microsoft.com/office/drawing/2014/main" id="{A68882F8-8A82-4367-A783-A554CC19AD76}"/>
              </a:ext>
            </a:extLst>
          </p:cNvPr>
          <p:cNvSpPr>
            <a:spLocks noGrp="1"/>
          </p:cNvSpPr>
          <p:nvPr>
            <p:ph type="pic" sz="quarter" idx="10"/>
          </p:nvPr>
        </p:nvSpPr>
        <p:spPr/>
      </p:sp>
    </p:spTree>
    <p:extLst>
      <p:ext uri="{BB962C8B-B14F-4D97-AF65-F5344CB8AC3E}">
        <p14:creationId xmlns:p14="http://schemas.microsoft.com/office/powerpoint/2010/main" val="6258050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A5A429-AC3F-4CAA-86CC-8C6B74457743}"/>
              </a:ext>
            </a:extLst>
          </p:cNvPr>
          <p:cNvSpPr txBox="1"/>
          <p:nvPr/>
        </p:nvSpPr>
        <p:spPr>
          <a:xfrm>
            <a:off x="3181350" y="742950"/>
            <a:ext cx="5829300" cy="523220"/>
          </a:xfrm>
          <a:prstGeom prst="rect">
            <a:avLst/>
          </a:prstGeom>
          <a:noFill/>
        </p:spPr>
        <p:txBody>
          <a:bodyPr wrap="square" rtlCol="0">
            <a:spAutoFit/>
          </a:bodyPr>
          <a:lstStyle/>
          <a:p>
            <a:pPr algn="ctr"/>
            <a:r>
              <a:rPr lang="en-US" sz="2800" dirty="0">
                <a:latin typeface="+mj-lt"/>
              </a:rPr>
              <a:t>COMPANY INFOGRAPHIC</a:t>
            </a:r>
            <a:endParaRPr lang="en-ID" sz="2800" dirty="0">
              <a:latin typeface="+mj-lt"/>
            </a:endParaRPr>
          </a:p>
        </p:txBody>
      </p:sp>
      <p:sp>
        <p:nvSpPr>
          <p:cNvPr id="3" name="TextBox 2">
            <a:extLst>
              <a:ext uri="{FF2B5EF4-FFF2-40B4-BE49-F238E27FC236}">
                <a16:creationId xmlns:a16="http://schemas.microsoft.com/office/drawing/2014/main" id="{D1CC89F5-B7EC-400D-814B-BEB62A5D4DA3}"/>
              </a:ext>
            </a:extLst>
          </p:cNvPr>
          <p:cNvSpPr txBox="1"/>
          <p:nvPr/>
        </p:nvSpPr>
        <p:spPr>
          <a:xfrm>
            <a:off x="4807827" y="1247120"/>
            <a:ext cx="2576346" cy="261610"/>
          </a:xfrm>
          <a:prstGeom prst="rect">
            <a:avLst/>
          </a:prstGeom>
          <a:noFill/>
        </p:spPr>
        <p:txBody>
          <a:bodyPr wrap="none" rtlCol="0">
            <a:spAutoFit/>
          </a:bodyPr>
          <a:lstStyle/>
          <a:p>
            <a:pPr algn="ctr"/>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5" name="Freeform: Shape 4" descr="Hand">
            <a:extLst>
              <a:ext uri="{FF2B5EF4-FFF2-40B4-BE49-F238E27FC236}">
                <a16:creationId xmlns:a16="http://schemas.microsoft.com/office/drawing/2014/main" id="{C21F9759-1372-4155-B377-0695B5CA6ACA}"/>
              </a:ext>
            </a:extLst>
          </p:cNvPr>
          <p:cNvSpPr/>
          <p:nvPr/>
        </p:nvSpPr>
        <p:spPr>
          <a:xfrm rot="2700000">
            <a:off x="6428257" y="3239788"/>
            <a:ext cx="1231306" cy="1861263"/>
          </a:xfrm>
          <a:custGeom>
            <a:avLst/>
            <a:gdLst>
              <a:gd name="connsiteX0" fmla="*/ 260101 w 1081548"/>
              <a:gd name="connsiteY0" fmla="*/ 150119 h 1634887"/>
              <a:gd name="connsiteX1" fmla="*/ 321735 w 1081548"/>
              <a:gd name="connsiteY1" fmla="*/ 123344 h 1634887"/>
              <a:gd name="connsiteX2" fmla="*/ 414691 w 1081548"/>
              <a:gd name="connsiteY2" fmla="*/ 210237 h 1634887"/>
              <a:gd name="connsiteX3" fmla="*/ 414691 w 1081548"/>
              <a:gd name="connsiteY3" fmla="*/ 806368 h 1634887"/>
              <a:gd name="connsiteX4" fmla="*/ 434898 w 1081548"/>
              <a:gd name="connsiteY4" fmla="*/ 826575 h 1634887"/>
              <a:gd name="connsiteX5" fmla="*/ 455106 w 1081548"/>
              <a:gd name="connsiteY5" fmla="*/ 806368 h 1634887"/>
              <a:gd name="connsiteX6" fmla="*/ 455106 w 1081548"/>
              <a:gd name="connsiteY6" fmla="*/ 86970 h 1634887"/>
              <a:gd name="connsiteX7" fmla="*/ 544021 w 1081548"/>
              <a:gd name="connsiteY7" fmla="*/ 76 h 1634887"/>
              <a:gd name="connsiteX8" fmla="*/ 636977 w 1081548"/>
              <a:gd name="connsiteY8" fmla="*/ 86970 h 1634887"/>
              <a:gd name="connsiteX9" fmla="*/ 636977 w 1081548"/>
              <a:gd name="connsiteY9" fmla="*/ 806368 h 1634887"/>
              <a:gd name="connsiteX10" fmla="*/ 657184 w 1081548"/>
              <a:gd name="connsiteY10" fmla="*/ 826575 h 1634887"/>
              <a:gd name="connsiteX11" fmla="*/ 677392 w 1081548"/>
              <a:gd name="connsiteY11" fmla="*/ 806368 h 1634887"/>
              <a:gd name="connsiteX12" fmla="*/ 677392 w 1081548"/>
              <a:gd name="connsiteY12" fmla="*/ 210237 h 1634887"/>
              <a:gd name="connsiteX13" fmla="*/ 776410 w 1081548"/>
              <a:gd name="connsiteY13" fmla="*/ 119302 h 1634887"/>
              <a:gd name="connsiteX14" fmla="*/ 859262 w 1081548"/>
              <a:gd name="connsiteY14" fmla="*/ 214279 h 1634887"/>
              <a:gd name="connsiteX15" fmla="*/ 859262 w 1081548"/>
              <a:gd name="connsiteY15" fmla="*/ 806368 h 1634887"/>
              <a:gd name="connsiteX16" fmla="*/ 879470 w 1081548"/>
              <a:gd name="connsiteY16" fmla="*/ 826575 h 1634887"/>
              <a:gd name="connsiteX17" fmla="*/ 899678 w 1081548"/>
              <a:gd name="connsiteY17" fmla="*/ 806368 h 1634887"/>
              <a:gd name="connsiteX18" fmla="*/ 899678 w 1081548"/>
              <a:gd name="connsiteY18" fmla="*/ 410295 h 1634887"/>
              <a:gd name="connsiteX19" fmla="*/ 990613 w 1081548"/>
              <a:gd name="connsiteY19" fmla="*/ 321380 h 1634887"/>
              <a:gd name="connsiteX20" fmla="*/ 1081548 w 1081548"/>
              <a:gd name="connsiteY20" fmla="*/ 412315 h 1634887"/>
              <a:gd name="connsiteX21" fmla="*/ 1081548 w 1081548"/>
              <a:gd name="connsiteY21" fmla="*/ 1109485 h 1634887"/>
              <a:gd name="connsiteX22" fmla="*/ 919886 w 1081548"/>
              <a:gd name="connsiteY22" fmla="*/ 1533848 h 1634887"/>
              <a:gd name="connsiteX23" fmla="*/ 919886 w 1081548"/>
              <a:gd name="connsiteY23" fmla="*/ 1634887 h 1634887"/>
              <a:gd name="connsiteX24" fmla="*/ 333859 w 1081548"/>
              <a:gd name="connsiteY24" fmla="*/ 1634887 h 1634887"/>
              <a:gd name="connsiteX25" fmla="*/ 333859 w 1081548"/>
              <a:gd name="connsiteY25" fmla="*/ 1483329 h 1634887"/>
              <a:gd name="connsiteX26" fmla="*/ 111574 w 1081548"/>
              <a:gd name="connsiteY26" fmla="*/ 1311563 h 1634887"/>
              <a:gd name="connsiteX27" fmla="*/ 73179 w 1081548"/>
              <a:gd name="connsiteY27" fmla="*/ 1254981 h 1634887"/>
              <a:gd name="connsiteX28" fmla="*/ 0 w 1081548"/>
              <a:gd name="connsiteY28" fmla="*/ 925677 h 1634887"/>
              <a:gd name="connsiteX29" fmla="*/ 31092 w 1081548"/>
              <a:gd name="connsiteY29" fmla="*/ 885441 h 1634887"/>
              <a:gd name="connsiteX30" fmla="*/ 182650 w 1081548"/>
              <a:gd name="connsiteY30" fmla="*/ 885441 h 1634887"/>
              <a:gd name="connsiteX31" fmla="*/ 182650 w 1081548"/>
              <a:gd name="connsiteY31" fmla="*/ 808713 h 1634887"/>
              <a:gd name="connsiteX32" fmla="*/ 230800 w 1081548"/>
              <a:gd name="connsiteY32" fmla="*/ 1020570 h 1634887"/>
              <a:gd name="connsiteX33" fmla="*/ 234841 w 1081548"/>
              <a:gd name="connsiteY33" fmla="*/ 1020570 h 1634887"/>
              <a:gd name="connsiteX34" fmla="*/ 234841 w 1081548"/>
              <a:gd name="connsiteY34" fmla="*/ 210237 h 1634887"/>
              <a:gd name="connsiteX35" fmla="*/ 260101 w 1081548"/>
              <a:gd name="connsiteY35" fmla="*/ 150119 h 163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1548" h="1634887">
                <a:moveTo>
                  <a:pt x="260101" y="150119"/>
                </a:moveTo>
                <a:cubicBezTo>
                  <a:pt x="275762" y="134458"/>
                  <a:pt x="297485" y="124355"/>
                  <a:pt x="321735" y="123344"/>
                </a:cubicBezTo>
                <a:cubicBezTo>
                  <a:pt x="370233" y="121323"/>
                  <a:pt x="412670" y="159718"/>
                  <a:pt x="414691" y="210237"/>
                </a:cubicBezTo>
                <a:lnTo>
                  <a:pt x="414691" y="806368"/>
                </a:lnTo>
                <a:cubicBezTo>
                  <a:pt x="414691" y="818492"/>
                  <a:pt x="422774" y="826575"/>
                  <a:pt x="434898" y="826575"/>
                </a:cubicBezTo>
                <a:cubicBezTo>
                  <a:pt x="447023" y="826575"/>
                  <a:pt x="455106" y="818492"/>
                  <a:pt x="455106" y="806368"/>
                </a:cubicBezTo>
                <a:lnTo>
                  <a:pt x="455106" y="86970"/>
                </a:lnTo>
                <a:cubicBezTo>
                  <a:pt x="457127" y="38471"/>
                  <a:pt x="495522" y="76"/>
                  <a:pt x="544021" y="76"/>
                </a:cubicBezTo>
                <a:cubicBezTo>
                  <a:pt x="592519" y="-1945"/>
                  <a:pt x="634956" y="36450"/>
                  <a:pt x="636977" y="86970"/>
                </a:cubicBezTo>
                <a:lnTo>
                  <a:pt x="636977" y="806368"/>
                </a:lnTo>
                <a:cubicBezTo>
                  <a:pt x="636977" y="818492"/>
                  <a:pt x="645060" y="826575"/>
                  <a:pt x="657184" y="826575"/>
                </a:cubicBezTo>
                <a:cubicBezTo>
                  <a:pt x="669309" y="826575"/>
                  <a:pt x="677392" y="818492"/>
                  <a:pt x="677392" y="806368"/>
                </a:cubicBezTo>
                <a:lnTo>
                  <a:pt x="677392" y="210237"/>
                </a:lnTo>
                <a:cubicBezTo>
                  <a:pt x="677392" y="155676"/>
                  <a:pt x="721849" y="113240"/>
                  <a:pt x="776410" y="119302"/>
                </a:cubicBezTo>
                <a:cubicBezTo>
                  <a:pt x="824909" y="125365"/>
                  <a:pt x="859262" y="165780"/>
                  <a:pt x="859262" y="214279"/>
                </a:cubicBezTo>
                <a:lnTo>
                  <a:pt x="859262" y="806368"/>
                </a:lnTo>
                <a:cubicBezTo>
                  <a:pt x="859262" y="818492"/>
                  <a:pt x="867345" y="826575"/>
                  <a:pt x="879470" y="826575"/>
                </a:cubicBezTo>
                <a:cubicBezTo>
                  <a:pt x="891595" y="826575"/>
                  <a:pt x="899678" y="818492"/>
                  <a:pt x="899678" y="806368"/>
                </a:cubicBezTo>
                <a:lnTo>
                  <a:pt x="899678" y="410295"/>
                </a:lnTo>
                <a:cubicBezTo>
                  <a:pt x="899678" y="361796"/>
                  <a:pt x="940094" y="321380"/>
                  <a:pt x="990613" y="321380"/>
                </a:cubicBezTo>
                <a:cubicBezTo>
                  <a:pt x="1041133" y="321380"/>
                  <a:pt x="1081548" y="361796"/>
                  <a:pt x="1081548" y="412315"/>
                </a:cubicBezTo>
                <a:lnTo>
                  <a:pt x="1081548" y="1109485"/>
                </a:lnTo>
                <a:cubicBezTo>
                  <a:pt x="1081548" y="1380269"/>
                  <a:pt x="919886" y="1390373"/>
                  <a:pt x="919886" y="1533848"/>
                </a:cubicBezTo>
                <a:lnTo>
                  <a:pt x="919886" y="1634887"/>
                </a:lnTo>
                <a:lnTo>
                  <a:pt x="333859" y="1634887"/>
                </a:lnTo>
                <a:lnTo>
                  <a:pt x="333859" y="1483329"/>
                </a:lnTo>
                <a:lnTo>
                  <a:pt x="111574" y="1311563"/>
                </a:lnTo>
                <a:cubicBezTo>
                  <a:pt x="93387" y="1297417"/>
                  <a:pt x="79241" y="1277209"/>
                  <a:pt x="73179" y="1254981"/>
                </a:cubicBezTo>
                <a:lnTo>
                  <a:pt x="0" y="925677"/>
                </a:lnTo>
                <a:lnTo>
                  <a:pt x="31092" y="885441"/>
                </a:lnTo>
                <a:lnTo>
                  <a:pt x="182650" y="885441"/>
                </a:lnTo>
                <a:lnTo>
                  <a:pt x="182650" y="808713"/>
                </a:lnTo>
                <a:lnTo>
                  <a:pt x="230800" y="1020570"/>
                </a:lnTo>
                <a:cubicBezTo>
                  <a:pt x="230800" y="1022591"/>
                  <a:pt x="234841" y="1022591"/>
                  <a:pt x="234841" y="1020570"/>
                </a:cubicBezTo>
                <a:lnTo>
                  <a:pt x="234841" y="210237"/>
                </a:lnTo>
                <a:cubicBezTo>
                  <a:pt x="234841" y="186998"/>
                  <a:pt x="244439" y="165780"/>
                  <a:pt x="260101" y="150119"/>
                </a:cubicBezTo>
                <a:close/>
              </a:path>
            </a:pathLst>
          </a:custGeom>
          <a:solidFill>
            <a:schemeClr val="accent6"/>
          </a:solidFill>
          <a:ln w="20141" cap="flat">
            <a:noFill/>
            <a:prstDash val="solid"/>
            <a:miter/>
          </a:ln>
        </p:spPr>
        <p:txBody>
          <a:bodyPr rtlCol="0" anchor="ctr"/>
          <a:lstStyle/>
          <a:p>
            <a:endParaRPr lang="en-US"/>
          </a:p>
        </p:txBody>
      </p:sp>
      <p:sp>
        <p:nvSpPr>
          <p:cNvPr id="6" name="Freeform: Shape 5" descr="Hand">
            <a:extLst>
              <a:ext uri="{FF2B5EF4-FFF2-40B4-BE49-F238E27FC236}">
                <a16:creationId xmlns:a16="http://schemas.microsoft.com/office/drawing/2014/main" id="{B23F40F5-86F2-4D76-995C-74E70EC091A2}"/>
              </a:ext>
            </a:extLst>
          </p:cNvPr>
          <p:cNvSpPr/>
          <p:nvPr/>
        </p:nvSpPr>
        <p:spPr>
          <a:xfrm rot="18900000">
            <a:off x="5589217" y="2184350"/>
            <a:ext cx="1231306" cy="1861263"/>
          </a:xfrm>
          <a:custGeom>
            <a:avLst/>
            <a:gdLst>
              <a:gd name="connsiteX0" fmla="*/ 260101 w 1081548"/>
              <a:gd name="connsiteY0" fmla="*/ 150119 h 1634887"/>
              <a:gd name="connsiteX1" fmla="*/ 321735 w 1081548"/>
              <a:gd name="connsiteY1" fmla="*/ 123344 h 1634887"/>
              <a:gd name="connsiteX2" fmla="*/ 414691 w 1081548"/>
              <a:gd name="connsiteY2" fmla="*/ 210237 h 1634887"/>
              <a:gd name="connsiteX3" fmla="*/ 414691 w 1081548"/>
              <a:gd name="connsiteY3" fmla="*/ 806368 h 1634887"/>
              <a:gd name="connsiteX4" fmla="*/ 434898 w 1081548"/>
              <a:gd name="connsiteY4" fmla="*/ 826575 h 1634887"/>
              <a:gd name="connsiteX5" fmla="*/ 455106 w 1081548"/>
              <a:gd name="connsiteY5" fmla="*/ 806368 h 1634887"/>
              <a:gd name="connsiteX6" fmla="*/ 455106 w 1081548"/>
              <a:gd name="connsiteY6" fmla="*/ 86970 h 1634887"/>
              <a:gd name="connsiteX7" fmla="*/ 544021 w 1081548"/>
              <a:gd name="connsiteY7" fmla="*/ 76 h 1634887"/>
              <a:gd name="connsiteX8" fmla="*/ 636977 w 1081548"/>
              <a:gd name="connsiteY8" fmla="*/ 86970 h 1634887"/>
              <a:gd name="connsiteX9" fmla="*/ 636977 w 1081548"/>
              <a:gd name="connsiteY9" fmla="*/ 806368 h 1634887"/>
              <a:gd name="connsiteX10" fmla="*/ 657184 w 1081548"/>
              <a:gd name="connsiteY10" fmla="*/ 826575 h 1634887"/>
              <a:gd name="connsiteX11" fmla="*/ 677392 w 1081548"/>
              <a:gd name="connsiteY11" fmla="*/ 806368 h 1634887"/>
              <a:gd name="connsiteX12" fmla="*/ 677392 w 1081548"/>
              <a:gd name="connsiteY12" fmla="*/ 210237 h 1634887"/>
              <a:gd name="connsiteX13" fmla="*/ 776410 w 1081548"/>
              <a:gd name="connsiteY13" fmla="*/ 119302 h 1634887"/>
              <a:gd name="connsiteX14" fmla="*/ 859262 w 1081548"/>
              <a:gd name="connsiteY14" fmla="*/ 214279 h 1634887"/>
              <a:gd name="connsiteX15" fmla="*/ 859262 w 1081548"/>
              <a:gd name="connsiteY15" fmla="*/ 806368 h 1634887"/>
              <a:gd name="connsiteX16" fmla="*/ 879470 w 1081548"/>
              <a:gd name="connsiteY16" fmla="*/ 826575 h 1634887"/>
              <a:gd name="connsiteX17" fmla="*/ 899678 w 1081548"/>
              <a:gd name="connsiteY17" fmla="*/ 806368 h 1634887"/>
              <a:gd name="connsiteX18" fmla="*/ 899678 w 1081548"/>
              <a:gd name="connsiteY18" fmla="*/ 410295 h 1634887"/>
              <a:gd name="connsiteX19" fmla="*/ 990613 w 1081548"/>
              <a:gd name="connsiteY19" fmla="*/ 321380 h 1634887"/>
              <a:gd name="connsiteX20" fmla="*/ 1081548 w 1081548"/>
              <a:gd name="connsiteY20" fmla="*/ 412315 h 1634887"/>
              <a:gd name="connsiteX21" fmla="*/ 1081548 w 1081548"/>
              <a:gd name="connsiteY21" fmla="*/ 1109485 h 1634887"/>
              <a:gd name="connsiteX22" fmla="*/ 919886 w 1081548"/>
              <a:gd name="connsiteY22" fmla="*/ 1533848 h 1634887"/>
              <a:gd name="connsiteX23" fmla="*/ 919886 w 1081548"/>
              <a:gd name="connsiteY23" fmla="*/ 1634887 h 1634887"/>
              <a:gd name="connsiteX24" fmla="*/ 333859 w 1081548"/>
              <a:gd name="connsiteY24" fmla="*/ 1634887 h 1634887"/>
              <a:gd name="connsiteX25" fmla="*/ 333859 w 1081548"/>
              <a:gd name="connsiteY25" fmla="*/ 1483329 h 1634887"/>
              <a:gd name="connsiteX26" fmla="*/ 111574 w 1081548"/>
              <a:gd name="connsiteY26" fmla="*/ 1311563 h 1634887"/>
              <a:gd name="connsiteX27" fmla="*/ 73179 w 1081548"/>
              <a:gd name="connsiteY27" fmla="*/ 1254981 h 1634887"/>
              <a:gd name="connsiteX28" fmla="*/ 0 w 1081548"/>
              <a:gd name="connsiteY28" fmla="*/ 925677 h 1634887"/>
              <a:gd name="connsiteX29" fmla="*/ 31092 w 1081548"/>
              <a:gd name="connsiteY29" fmla="*/ 885441 h 1634887"/>
              <a:gd name="connsiteX30" fmla="*/ 182650 w 1081548"/>
              <a:gd name="connsiteY30" fmla="*/ 885441 h 1634887"/>
              <a:gd name="connsiteX31" fmla="*/ 182650 w 1081548"/>
              <a:gd name="connsiteY31" fmla="*/ 808713 h 1634887"/>
              <a:gd name="connsiteX32" fmla="*/ 230800 w 1081548"/>
              <a:gd name="connsiteY32" fmla="*/ 1020570 h 1634887"/>
              <a:gd name="connsiteX33" fmla="*/ 234841 w 1081548"/>
              <a:gd name="connsiteY33" fmla="*/ 1020570 h 1634887"/>
              <a:gd name="connsiteX34" fmla="*/ 234841 w 1081548"/>
              <a:gd name="connsiteY34" fmla="*/ 210237 h 1634887"/>
              <a:gd name="connsiteX35" fmla="*/ 260101 w 1081548"/>
              <a:gd name="connsiteY35" fmla="*/ 150119 h 163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1548" h="1634887">
                <a:moveTo>
                  <a:pt x="260101" y="150119"/>
                </a:moveTo>
                <a:cubicBezTo>
                  <a:pt x="275762" y="134458"/>
                  <a:pt x="297485" y="124355"/>
                  <a:pt x="321735" y="123344"/>
                </a:cubicBezTo>
                <a:cubicBezTo>
                  <a:pt x="370233" y="121323"/>
                  <a:pt x="412670" y="159718"/>
                  <a:pt x="414691" y="210237"/>
                </a:cubicBezTo>
                <a:lnTo>
                  <a:pt x="414691" y="806368"/>
                </a:lnTo>
                <a:cubicBezTo>
                  <a:pt x="414691" y="818492"/>
                  <a:pt x="422774" y="826575"/>
                  <a:pt x="434898" y="826575"/>
                </a:cubicBezTo>
                <a:cubicBezTo>
                  <a:pt x="447023" y="826575"/>
                  <a:pt x="455106" y="818492"/>
                  <a:pt x="455106" y="806368"/>
                </a:cubicBezTo>
                <a:lnTo>
                  <a:pt x="455106" y="86970"/>
                </a:lnTo>
                <a:cubicBezTo>
                  <a:pt x="457127" y="38471"/>
                  <a:pt x="495522" y="76"/>
                  <a:pt x="544021" y="76"/>
                </a:cubicBezTo>
                <a:cubicBezTo>
                  <a:pt x="592519" y="-1945"/>
                  <a:pt x="634956" y="36450"/>
                  <a:pt x="636977" y="86970"/>
                </a:cubicBezTo>
                <a:lnTo>
                  <a:pt x="636977" y="806368"/>
                </a:lnTo>
                <a:cubicBezTo>
                  <a:pt x="636977" y="818492"/>
                  <a:pt x="645060" y="826575"/>
                  <a:pt x="657184" y="826575"/>
                </a:cubicBezTo>
                <a:cubicBezTo>
                  <a:pt x="669309" y="826575"/>
                  <a:pt x="677392" y="818492"/>
                  <a:pt x="677392" y="806368"/>
                </a:cubicBezTo>
                <a:lnTo>
                  <a:pt x="677392" y="210237"/>
                </a:lnTo>
                <a:cubicBezTo>
                  <a:pt x="677392" y="155676"/>
                  <a:pt x="721849" y="113240"/>
                  <a:pt x="776410" y="119302"/>
                </a:cubicBezTo>
                <a:cubicBezTo>
                  <a:pt x="824909" y="125365"/>
                  <a:pt x="859262" y="165780"/>
                  <a:pt x="859262" y="214279"/>
                </a:cubicBezTo>
                <a:lnTo>
                  <a:pt x="859262" y="806368"/>
                </a:lnTo>
                <a:cubicBezTo>
                  <a:pt x="859262" y="818492"/>
                  <a:pt x="867345" y="826575"/>
                  <a:pt x="879470" y="826575"/>
                </a:cubicBezTo>
                <a:cubicBezTo>
                  <a:pt x="891595" y="826575"/>
                  <a:pt x="899678" y="818492"/>
                  <a:pt x="899678" y="806368"/>
                </a:cubicBezTo>
                <a:lnTo>
                  <a:pt x="899678" y="410295"/>
                </a:lnTo>
                <a:cubicBezTo>
                  <a:pt x="899678" y="361796"/>
                  <a:pt x="940094" y="321380"/>
                  <a:pt x="990613" y="321380"/>
                </a:cubicBezTo>
                <a:cubicBezTo>
                  <a:pt x="1041133" y="321380"/>
                  <a:pt x="1081548" y="361796"/>
                  <a:pt x="1081548" y="412315"/>
                </a:cubicBezTo>
                <a:lnTo>
                  <a:pt x="1081548" y="1109485"/>
                </a:lnTo>
                <a:cubicBezTo>
                  <a:pt x="1081548" y="1380269"/>
                  <a:pt x="919886" y="1390373"/>
                  <a:pt x="919886" y="1533848"/>
                </a:cubicBezTo>
                <a:lnTo>
                  <a:pt x="919886" y="1634887"/>
                </a:lnTo>
                <a:lnTo>
                  <a:pt x="333859" y="1634887"/>
                </a:lnTo>
                <a:lnTo>
                  <a:pt x="333859" y="1483329"/>
                </a:lnTo>
                <a:lnTo>
                  <a:pt x="111574" y="1311563"/>
                </a:lnTo>
                <a:cubicBezTo>
                  <a:pt x="93387" y="1297417"/>
                  <a:pt x="79241" y="1277209"/>
                  <a:pt x="73179" y="1254981"/>
                </a:cubicBezTo>
                <a:lnTo>
                  <a:pt x="0" y="925677"/>
                </a:lnTo>
                <a:lnTo>
                  <a:pt x="31092" y="885441"/>
                </a:lnTo>
                <a:lnTo>
                  <a:pt x="182650" y="885441"/>
                </a:lnTo>
                <a:lnTo>
                  <a:pt x="182650" y="808713"/>
                </a:lnTo>
                <a:lnTo>
                  <a:pt x="230800" y="1020570"/>
                </a:lnTo>
                <a:cubicBezTo>
                  <a:pt x="230800" y="1022591"/>
                  <a:pt x="234841" y="1022591"/>
                  <a:pt x="234841" y="1020570"/>
                </a:cubicBezTo>
                <a:lnTo>
                  <a:pt x="234841" y="210237"/>
                </a:lnTo>
                <a:cubicBezTo>
                  <a:pt x="234841" y="186998"/>
                  <a:pt x="244439" y="165780"/>
                  <a:pt x="260101" y="150119"/>
                </a:cubicBezTo>
                <a:close/>
              </a:path>
            </a:pathLst>
          </a:custGeom>
          <a:solidFill>
            <a:schemeClr val="accent4"/>
          </a:solidFill>
          <a:ln w="20141" cap="flat">
            <a:noFill/>
            <a:prstDash val="solid"/>
            <a:miter/>
          </a:ln>
        </p:spPr>
        <p:txBody>
          <a:bodyPr rtlCol="0" anchor="ctr"/>
          <a:lstStyle/>
          <a:p>
            <a:endParaRPr lang="en-US"/>
          </a:p>
        </p:txBody>
      </p:sp>
      <p:sp>
        <p:nvSpPr>
          <p:cNvPr id="7" name="Freeform: Shape 6" descr="Hand">
            <a:extLst>
              <a:ext uri="{FF2B5EF4-FFF2-40B4-BE49-F238E27FC236}">
                <a16:creationId xmlns:a16="http://schemas.microsoft.com/office/drawing/2014/main" id="{94A30AF4-9965-4DF0-9387-FD377FD41075}"/>
              </a:ext>
            </a:extLst>
          </p:cNvPr>
          <p:cNvSpPr/>
          <p:nvPr/>
        </p:nvSpPr>
        <p:spPr>
          <a:xfrm rot="13500000">
            <a:off x="4532439" y="3020235"/>
            <a:ext cx="1231306" cy="1861263"/>
          </a:xfrm>
          <a:custGeom>
            <a:avLst/>
            <a:gdLst>
              <a:gd name="connsiteX0" fmla="*/ 260101 w 1081548"/>
              <a:gd name="connsiteY0" fmla="*/ 150119 h 1634887"/>
              <a:gd name="connsiteX1" fmla="*/ 321735 w 1081548"/>
              <a:gd name="connsiteY1" fmla="*/ 123344 h 1634887"/>
              <a:gd name="connsiteX2" fmla="*/ 414691 w 1081548"/>
              <a:gd name="connsiteY2" fmla="*/ 210237 h 1634887"/>
              <a:gd name="connsiteX3" fmla="*/ 414691 w 1081548"/>
              <a:gd name="connsiteY3" fmla="*/ 806368 h 1634887"/>
              <a:gd name="connsiteX4" fmla="*/ 434898 w 1081548"/>
              <a:gd name="connsiteY4" fmla="*/ 826575 h 1634887"/>
              <a:gd name="connsiteX5" fmla="*/ 455106 w 1081548"/>
              <a:gd name="connsiteY5" fmla="*/ 806368 h 1634887"/>
              <a:gd name="connsiteX6" fmla="*/ 455106 w 1081548"/>
              <a:gd name="connsiteY6" fmla="*/ 86970 h 1634887"/>
              <a:gd name="connsiteX7" fmla="*/ 544021 w 1081548"/>
              <a:gd name="connsiteY7" fmla="*/ 76 h 1634887"/>
              <a:gd name="connsiteX8" fmla="*/ 636977 w 1081548"/>
              <a:gd name="connsiteY8" fmla="*/ 86970 h 1634887"/>
              <a:gd name="connsiteX9" fmla="*/ 636977 w 1081548"/>
              <a:gd name="connsiteY9" fmla="*/ 806368 h 1634887"/>
              <a:gd name="connsiteX10" fmla="*/ 657184 w 1081548"/>
              <a:gd name="connsiteY10" fmla="*/ 826575 h 1634887"/>
              <a:gd name="connsiteX11" fmla="*/ 677392 w 1081548"/>
              <a:gd name="connsiteY11" fmla="*/ 806368 h 1634887"/>
              <a:gd name="connsiteX12" fmla="*/ 677392 w 1081548"/>
              <a:gd name="connsiteY12" fmla="*/ 210237 h 1634887"/>
              <a:gd name="connsiteX13" fmla="*/ 776410 w 1081548"/>
              <a:gd name="connsiteY13" fmla="*/ 119302 h 1634887"/>
              <a:gd name="connsiteX14" fmla="*/ 859262 w 1081548"/>
              <a:gd name="connsiteY14" fmla="*/ 214279 h 1634887"/>
              <a:gd name="connsiteX15" fmla="*/ 859262 w 1081548"/>
              <a:gd name="connsiteY15" fmla="*/ 806368 h 1634887"/>
              <a:gd name="connsiteX16" fmla="*/ 879470 w 1081548"/>
              <a:gd name="connsiteY16" fmla="*/ 826575 h 1634887"/>
              <a:gd name="connsiteX17" fmla="*/ 899678 w 1081548"/>
              <a:gd name="connsiteY17" fmla="*/ 806368 h 1634887"/>
              <a:gd name="connsiteX18" fmla="*/ 899678 w 1081548"/>
              <a:gd name="connsiteY18" fmla="*/ 410295 h 1634887"/>
              <a:gd name="connsiteX19" fmla="*/ 990613 w 1081548"/>
              <a:gd name="connsiteY19" fmla="*/ 321380 h 1634887"/>
              <a:gd name="connsiteX20" fmla="*/ 1081548 w 1081548"/>
              <a:gd name="connsiteY20" fmla="*/ 412315 h 1634887"/>
              <a:gd name="connsiteX21" fmla="*/ 1081548 w 1081548"/>
              <a:gd name="connsiteY21" fmla="*/ 1109485 h 1634887"/>
              <a:gd name="connsiteX22" fmla="*/ 919886 w 1081548"/>
              <a:gd name="connsiteY22" fmla="*/ 1533848 h 1634887"/>
              <a:gd name="connsiteX23" fmla="*/ 919886 w 1081548"/>
              <a:gd name="connsiteY23" fmla="*/ 1634887 h 1634887"/>
              <a:gd name="connsiteX24" fmla="*/ 333859 w 1081548"/>
              <a:gd name="connsiteY24" fmla="*/ 1634887 h 1634887"/>
              <a:gd name="connsiteX25" fmla="*/ 333859 w 1081548"/>
              <a:gd name="connsiteY25" fmla="*/ 1483329 h 1634887"/>
              <a:gd name="connsiteX26" fmla="*/ 111574 w 1081548"/>
              <a:gd name="connsiteY26" fmla="*/ 1311563 h 1634887"/>
              <a:gd name="connsiteX27" fmla="*/ 73179 w 1081548"/>
              <a:gd name="connsiteY27" fmla="*/ 1254981 h 1634887"/>
              <a:gd name="connsiteX28" fmla="*/ 0 w 1081548"/>
              <a:gd name="connsiteY28" fmla="*/ 925677 h 1634887"/>
              <a:gd name="connsiteX29" fmla="*/ 31092 w 1081548"/>
              <a:gd name="connsiteY29" fmla="*/ 885441 h 1634887"/>
              <a:gd name="connsiteX30" fmla="*/ 182650 w 1081548"/>
              <a:gd name="connsiteY30" fmla="*/ 885441 h 1634887"/>
              <a:gd name="connsiteX31" fmla="*/ 182650 w 1081548"/>
              <a:gd name="connsiteY31" fmla="*/ 808713 h 1634887"/>
              <a:gd name="connsiteX32" fmla="*/ 230800 w 1081548"/>
              <a:gd name="connsiteY32" fmla="*/ 1020570 h 1634887"/>
              <a:gd name="connsiteX33" fmla="*/ 234841 w 1081548"/>
              <a:gd name="connsiteY33" fmla="*/ 1020570 h 1634887"/>
              <a:gd name="connsiteX34" fmla="*/ 234841 w 1081548"/>
              <a:gd name="connsiteY34" fmla="*/ 210237 h 1634887"/>
              <a:gd name="connsiteX35" fmla="*/ 260101 w 1081548"/>
              <a:gd name="connsiteY35" fmla="*/ 150119 h 163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1548" h="1634887">
                <a:moveTo>
                  <a:pt x="260101" y="150119"/>
                </a:moveTo>
                <a:cubicBezTo>
                  <a:pt x="275762" y="134458"/>
                  <a:pt x="297485" y="124355"/>
                  <a:pt x="321735" y="123344"/>
                </a:cubicBezTo>
                <a:cubicBezTo>
                  <a:pt x="370233" y="121323"/>
                  <a:pt x="412670" y="159718"/>
                  <a:pt x="414691" y="210237"/>
                </a:cubicBezTo>
                <a:lnTo>
                  <a:pt x="414691" y="806368"/>
                </a:lnTo>
                <a:cubicBezTo>
                  <a:pt x="414691" y="818492"/>
                  <a:pt x="422774" y="826575"/>
                  <a:pt x="434898" y="826575"/>
                </a:cubicBezTo>
                <a:cubicBezTo>
                  <a:pt x="447023" y="826575"/>
                  <a:pt x="455106" y="818492"/>
                  <a:pt x="455106" y="806368"/>
                </a:cubicBezTo>
                <a:lnTo>
                  <a:pt x="455106" y="86970"/>
                </a:lnTo>
                <a:cubicBezTo>
                  <a:pt x="457127" y="38471"/>
                  <a:pt x="495522" y="76"/>
                  <a:pt x="544021" y="76"/>
                </a:cubicBezTo>
                <a:cubicBezTo>
                  <a:pt x="592519" y="-1945"/>
                  <a:pt x="634956" y="36450"/>
                  <a:pt x="636977" y="86970"/>
                </a:cubicBezTo>
                <a:lnTo>
                  <a:pt x="636977" y="806368"/>
                </a:lnTo>
                <a:cubicBezTo>
                  <a:pt x="636977" y="818492"/>
                  <a:pt x="645060" y="826575"/>
                  <a:pt x="657184" y="826575"/>
                </a:cubicBezTo>
                <a:cubicBezTo>
                  <a:pt x="669309" y="826575"/>
                  <a:pt x="677392" y="818492"/>
                  <a:pt x="677392" y="806368"/>
                </a:cubicBezTo>
                <a:lnTo>
                  <a:pt x="677392" y="210237"/>
                </a:lnTo>
                <a:cubicBezTo>
                  <a:pt x="677392" y="155676"/>
                  <a:pt x="721849" y="113240"/>
                  <a:pt x="776410" y="119302"/>
                </a:cubicBezTo>
                <a:cubicBezTo>
                  <a:pt x="824909" y="125365"/>
                  <a:pt x="859262" y="165780"/>
                  <a:pt x="859262" y="214279"/>
                </a:cubicBezTo>
                <a:lnTo>
                  <a:pt x="859262" y="806368"/>
                </a:lnTo>
                <a:cubicBezTo>
                  <a:pt x="859262" y="818492"/>
                  <a:pt x="867345" y="826575"/>
                  <a:pt x="879470" y="826575"/>
                </a:cubicBezTo>
                <a:cubicBezTo>
                  <a:pt x="891595" y="826575"/>
                  <a:pt x="899678" y="818492"/>
                  <a:pt x="899678" y="806368"/>
                </a:cubicBezTo>
                <a:lnTo>
                  <a:pt x="899678" y="410295"/>
                </a:lnTo>
                <a:cubicBezTo>
                  <a:pt x="899678" y="361796"/>
                  <a:pt x="940094" y="321380"/>
                  <a:pt x="990613" y="321380"/>
                </a:cubicBezTo>
                <a:cubicBezTo>
                  <a:pt x="1041133" y="321380"/>
                  <a:pt x="1081548" y="361796"/>
                  <a:pt x="1081548" y="412315"/>
                </a:cubicBezTo>
                <a:lnTo>
                  <a:pt x="1081548" y="1109485"/>
                </a:lnTo>
                <a:cubicBezTo>
                  <a:pt x="1081548" y="1380269"/>
                  <a:pt x="919886" y="1390373"/>
                  <a:pt x="919886" y="1533848"/>
                </a:cubicBezTo>
                <a:lnTo>
                  <a:pt x="919886" y="1634887"/>
                </a:lnTo>
                <a:lnTo>
                  <a:pt x="333859" y="1634887"/>
                </a:lnTo>
                <a:lnTo>
                  <a:pt x="333859" y="1483329"/>
                </a:lnTo>
                <a:lnTo>
                  <a:pt x="111574" y="1311563"/>
                </a:lnTo>
                <a:cubicBezTo>
                  <a:pt x="93387" y="1297417"/>
                  <a:pt x="79241" y="1277209"/>
                  <a:pt x="73179" y="1254981"/>
                </a:cubicBezTo>
                <a:lnTo>
                  <a:pt x="0" y="925677"/>
                </a:lnTo>
                <a:lnTo>
                  <a:pt x="31092" y="885441"/>
                </a:lnTo>
                <a:lnTo>
                  <a:pt x="182650" y="885441"/>
                </a:lnTo>
                <a:lnTo>
                  <a:pt x="182650" y="808713"/>
                </a:lnTo>
                <a:lnTo>
                  <a:pt x="230800" y="1020570"/>
                </a:lnTo>
                <a:cubicBezTo>
                  <a:pt x="230800" y="1022591"/>
                  <a:pt x="234841" y="1022591"/>
                  <a:pt x="234841" y="1020570"/>
                </a:cubicBezTo>
                <a:lnTo>
                  <a:pt x="234841" y="210237"/>
                </a:lnTo>
                <a:cubicBezTo>
                  <a:pt x="234841" y="186998"/>
                  <a:pt x="244439" y="165780"/>
                  <a:pt x="260101" y="150119"/>
                </a:cubicBezTo>
                <a:close/>
              </a:path>
            </a:pathLst>
          </a:custGeom>
          <a:solidFill>
            <a:schemeClr val="accent3"/>
          </a:solidFill>
          <a:ln w="20141" cap="flat">
            <a:noFill/>
            <a:prstDash val="solid"/>
            <a:miter/>
          </a:ln>
        </p:spPr>
        <p:txBody>
          <a:bodyPr rtlCol="0" anchor="ctr"/>
          <a:lstStyle/>
          <a:p>
            <a:endParaRPr lang="en-US"/>
          </a:p>
        </p:txBody>
      </p:sp>
      <p:sp>
        <p:nvSpPr>
          <p:cNvPr id="8" name="Freeform: Shape 7" descr="Hand">
            <a:extLst>
              <a:ext uri="{FF2B5EF4-FFF2-40B4-BE49-F238E27FC236}">
                <a16:creationId xmlns:a16="http://schemas.microsoft.com/office/drawing/2014/main" id="{EFECCA08-B919-477C-AF2C-FB927D2C9567}"/>
              </a:ext>
            </a:extLst>
          </p:cNvPr>
          <p:cNvSpPr/>
          <p:nvPr/>
        </p:nvSpPr>
        <p:spPr>
          <a:xfrm rot="8100000">
            <a:off x="5371480" y="4074765"/>
            <a:ext cx="1231306" cy="1861263"/>
          </a:xfrm>
          <a:custGeom>
            <a:avLst/>
            <a:gdLst>
              <a:gd name="connsiteX0" fmla="*/ 260101 w 1081548"/>
              <a:gd name="connsiteY0" fmla="*/ 150119 h 1634887"/>
              <a:gd name="connsiteX1" fmla="*/ 321735 w 1081548"/>
              <a:gd name="connsiteY1" fmla="*/ 123344 h 1634887"/>
              <a:gd name="connsiteX2" fmla="*/ 414691 w 1081548"/>
              <a:gd name="connsiteY2" fmla="*/ 210237 h 1634887"/>
              <a:gd name="connsiteX3" fmla="*/ 414691 w 1081548"/>
              <a:gd name="connsiteY3" fmla="*/ 806368 h 1634887"/>
              <a:gd name="connsiteX4" fmla="*/ 434898 w 1081548"/>
              <a:gd name="connsiteY4" fmla="*/ 826575 h 1634887"/>
              <a:gd name="connsiteX5" fmla="*/ 455106 w 1081548"/>
              <a:gd name="connsiteY5" fmla="*/ 806368 h 1634887"/>
              <a:gd name="connsiteX6" fmla="*/ 455106 w 1081548"/>
              <a:gd name="connsiteY6" fmla="*/ 86970 h 1634887"/>
              <a:gd name="connsiteX7" fmla="*/ 544021 w 1081548"/>
              <a:gd name="connsiteY7" fmla="*/ 76 h 1634887"/>
              <a:gd name="connsiteX8" fmla="*/ 636977 w 1081548"/>
              <a:gd name="connsiteY8" fmla="*/ 86970 h 1634887"/>
              <a:gd name="connsiteX9" fmla="*/ 636977 w 1081548"/>
              <a:gd name="connsiteY9" fmla="*/ 806368 h 1634887"/>
              <a:gd name="connsiteX10" fmla="*/ 657184 w 1081548"/>
              <a:gd name="connsiteY10" fmla="*/ 826575 h 1634887"/>
              <a:gd name="connsiteX11" fmla="*/ 677392 w 1081548"/>
              <a:gd name="connsiteY11" fmla="*/ 806368 h 1634887"/>
              <a:gd name="connsiteX12" fmla="*/ 677392 w 1081548"/>
              <a:gd name="connsiteY12" fmla="*/ 210237 h 1634887"/>
              <a:gd name="connsiteX13" fmla="*/ 776410 w 1081548"/>
              <a:gd name="connsiteY13" fmla="*/ 119302 h 1634887"/>
              <a:gd name="connsiteX14" fmla="*/ 859262 w 1081548"/>
              <a:gd name="connsiteY14" fmla="*/ 214279 h 1634887"/>
              <a:gd name="connsiteX15" fmla="*/ 859262 w 1081548"/>
              <a:gd name="connsiteY15" fmla="*/ 806368 h 1634887"/>
              <a:gd name="connsiteX16" fmla="*/ 879470 w 1081548"/>
              <a:gd name="connsiteY16" fmla="*/ 826575 h 1634887"/>
              <a:gd name="connsiteX17" fmla="*/ 899678 w 1081548"/>
              <a:gd name="connsiteY17" fmla="*/ 806368 h 1634887"/>
              <a:gd name="connsiteX18" fmla="*/ 899678 w 1081548"/>
              <a:gd name="connsiteY18" fmla="*/ 410295 h 1634887"/>
              <a:gd name="connsiteX19" fmla="*/ 990613 w 1081548"/>
              <a:gd name="connsiteY19" fmla="*/ 321380 h 1634887"/>
              <a:gd name="connsiteX20" fmla="*/ 1081548 w 1081548"/>
              <a:gd name="connsiteY20" fmla="*/ 412315 h 1634887"/>
              <a:gd name="connsiteX21" fmla="*/ 1081548 w 1081548"/>
              <a:gd name="connsiteY21" fmla="*/ 1109485 h 1634887"/>
              <a:gd name="connsiteX22" fmla="*/ 919886 w 1081548"/>
              <a:gd name="connsiteY22" fmla="*/ 1533848 h 1634887"/>
              <a:gd name="connsiteX23" fmla="*/ 919886 w 1081548"/>
              <a:gd name="connsiteY23" fmla="*/ 1634887 h 1634887"/>
              <a:gd name="connsiteX24" fmla="*/ 333859 w 1081548"/>
              <a:gd name="connsiteY24" fmla="*/ 1634887 h 1634887"/>
              <a:gd name="connsiteX25" fmla="*/ 333859 w 1081548"/>
              <a:gd name="connsiteY25" fmla="*/ 1483329 h 1634887"/>
              <a:gd name="connsiteX26" fmla="*/ 111574 w 1081548"/>
              <a:gd name="connsiteY26" fmla="*/ 1311563 h 1634887"/>
              <a:gd name="connsiteX27" fmla="*/ 73179 w 1081548"/>
              <a:gd name="connsiteY27" fmla="*/ 1254981 h 1634887"/>
              <a:gd name="connsiteX28" fmla="*/ 0 w 1081548"/>
              <a:gd name="connsiteY28" fmla="*/ 925677 h 1634887"/>
              <a:gd name="connsiteX29" fmla="*/ 31092 w 1081548"/>
              <a:gd name="connsiteY29" fmla="*/ 885441 h 1634887"/>
              <a:gd name="connsiteX30" fmla="*/ 182650 w 1081548"/>
              <a:gd name="connsiteY30" fmla="*/ 885441 h 1634887"/>
              <a:gd name="connsiteX31" fmla="*/ 182650 w 1081548"/>
              <a:gd name="connsiteY31" fmla="*/ 808713 h 1634887"/>
              <a:gd name="connsiteX32" fmla="*/ 230800 w 1081548"/>
              <a:gd name="connsiteY32" fmla="*/ 1020570 h 1634887"/>
              <a:gd name="connsiteX33" fmla="*/ 234841 w 1081548"/>
              <a:gd name="connsiteY33" fmla="*/ 1020570 h 1634887"/>
              <a:gd name="connsiteX34" fmla="*/ 234841 w 1081548"/>
              <a:gd name="connsiteY34" fmla="*/ 210237 h 1634887"/>
              <a:gd name="connsiteX35" fmla="*/ 260101 w 1081548"/>
              <a:gd name="connsiteY35" fmla="*/ 150119 h 163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1548" h="1634887">
                <a:moveTo>
                  <a:pt x="260101" y="150119"/>
                </a:moveTo>
                <a:cubicBezTo>
                  <a:pt x="275762" y="134458"/>
                  <a:pt x="297485" y="124355"/>
                  <a:pt x="321735" y="123344"/>
                </a:cubicBezTo>
                <a:cubicBezTo>
                  <a:pt x="370233" y="121323"/>
                  <a:pt x="412670" y="159718"/>
                  <a:pt x="414691" y="210237"/>
                </a:cubicBezTo>
                <a:lnTo>
                  <a:pt x="414691" y="806368"/>
                </a:lnTo>
                <a:cubicBezTo>
                  <a:pt x="414691" y="818492"/>
                  <a:pt x="422774" y="826575"/>
                  <a:pt x="434898" y="826575"/>
                </a:cubicBezTo>
                <a:cubicBezTo>
                  <a:pt x="447023" y="826575"/>
                  <a:pt x="455106" y="818492"/>
                  <a:pt x="455106" y="806368"/>
                </a:cubicBezTo>
                <a:lnTo>
                  <a:pt x="455106" y="86970"/>
                </a:lnTo>
                <a:cubicBezTo>
                  <a:pt x="457127" y="38471"/>
                  <a:pt x="495522" y="76"/>
                  <a:pt x="544021" y="76"/>
                </a:cubicBezTo>
                <a:cubicBezTo>
                  <a:pt x="592519" y="-1945"/>
                  <a:pt x="634956" y="36450"/>
                  <a:pt x="636977" y="86970"/>
                </a:cubicBezTo>
                <a:lnTo>
                  <a:pt x="636977" y="806368"/>
                </a:lnTo>
                <a:cubicBezTo>
                  <a:pt x="636977" y="818492"/>
                  <a:pt x="645060" y="826575"/>
                  <a:pt x="657184" y="826575"/>
                </a:cubicBezTo>
                <a:cubicBezTo>
                  <a:pt x="669309" y="826575"/>
                  <a:pt x="677392" y="818492"/>
                  <a:pt x="677392" y="806368"/>
                </a:cubicBezTo>
                <a:lnTo>
                  <a:pt x="677392" y="210237"/>
                </a:lnTo>
                <a:cubicBezTo>
                  <a:pt x="677392" y="155676"/>
                  <a:pt x="721849" y="113240"/>
                  <a:pt x="776410" y="119302"/>
                </a:cubicBezTo>
                <a:cubicBezTo>
                  <a:pt x="824909" y="125365"/>
                  <a:pt x="859262" y="165780"/>
                  <a:pt x="859262" y="214279"/>
                </a:cubicBezTo>
                <a:lnTo>
                  <a:pt x="859262" y="806368"/>
                </a:lnTo>
                <a:cubicBezTo>
                  <a:pt x="859262" y="818492"/>
                  <a:pt x="867345" y="826575"/>
                  <a:pt x="879470" y="826575"/>
                </a:cubicBezTo>
                <a:cubicBezTo>
                  <a:pt x="891595" y="826575"/>
                  <a:pt x="899678" y="818492"/>
                  <a:pt x="899678" y="806368"/>
                </a:cubicBezTo>
                <a:lnTo>
                  <a:pt x="899678" y="410295"/>
                </a:lnTo>
                <a:cubicBezTo>
                  <a:pt x="899678" y="361796"/>
                  <a:pt x="940094" y="321380"/>
                  <a:pt x="990613" y="321380"/>
                </a:cubicBezTo>
                <a:cubicBezTo>
                  <a:pt x="1041133" y="321380"/>
                  <a:pt x="1081548" y="361796"/>
                  <a:pt x="1081548" y="412315"/>
                </a:cubicBezTo>
                <a:lnTo>
                  <a:pt x="1081548" y="1109485"/>
                </a:lnTo>
                <a:cubicBezTo>
                  <a:pt x="1081548" y="1380269"/>
                  <a:pt x="919886" y="1390373"/>
                  <a:pt x="919886" y="1533848"/>
                </a:cubicBezTo>
                <a:lnTo>
                  <a:pt x="919886" y="1634887"/>
                </a:lnTo>
                <a:lnTo>
                  <a:pt x="333859" y="1634887"/>
                </a:lnTo>
                <a:lnTo>
                  <a:pt x="333859" y="1483329"/>
                </a:lnTo>
                <a:lnTo>
                  <a:pt x="111574" y="1311563"/>
                </a:lnTo>
                <a:cubicBezTo>
                  <a:pt x="93387" y="1297417"/>
                  <a:pt x="79241" y="1277209"/>
                  <a:pt x="73179" y="1254981"/>
                </a:cubicBezTo>
                <a:lnTo>
                  <a:pt x="0" y="925677"/>
                </a:lnTo>
                <a:lnTo>
                  <a:pt x="31092" y="885441"/>
                </a:lnTo>
                <a:lnTo>
                  <a:pt x="182650" y="885441"/>
                </a:lnTo>
                <a:lnTo>
                  <a:pt x="182650" y="808713"/>
                </a:lnTo>
                <a:lnTo>
                  <a:pt x="230800" y="1020570"/>
                </a:lnTo>
                <a:cubicBezTo>
                  <a:pt x="230800" y="1022591"/>
                  <a:pt x="234841" y="1022591"/>
                  <a:pt x="234841" y="1020570"/>
                </a:cubicBezTo>
                <a:lnTo>
                  <a:pt x="234841" y="210237"/>
                </a:lnTo>
                <a:cubicBezTo>
                  <a:pt x="234841" y="186998"/>
                  <a:pt x="244439" y="165780"/>
                  <a:pt x="260101" y="150119"/>
                </a:cubicBezTo>
                <a:close/>
              </a:path>
            </a:pathLst>
          </a:custGeom>
          <a:solidFill>
            <a:schemeClr val="accent2"/>
          </a:solidFill>
          <a:ln w="20141"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838E3806-6A61-4922-8CFB-BBF612030871}"/>
              </a:ext>
            </a:extLst>
          </p:cNvPr>
          <p:cNvSpPr txBox="1"/>
          <p:nvPr/>
        </p:nvSpPr>
        <p:spPr>
          <a:xfrm>
            <a:off x="1149737" y="2602585"/>
            <a:ext cx="2778331" cy="825867"/>
          </a:xfrm>
          <a:prstGeom prst="rect">
            <a:avLst/>
          </a:prstGeom>
          <a:noFill/>
        </p:spPr>
        <p:txBody>
          <a:bodyPr wrap="square">
            <a:spAutoFit/>
          </a:bodyPr>
          <a:lstStyle/>
          <a:p>
            <a:pPr algn="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18" name="TextBox 17">
            <a:extLst>
              <a:ext uri="{FF2B5EF4-FFF2-40B4-BE49-F238E27FC236}">
                <a16:creationId xmlns:a16="http://schemas.microsoft.com/office/drawing/2014/main" id="{AC5018C4-1706-4D55-8C4C-1C00A82E7B93}"/>
              </a:ext>
            </a:extLst>
          </p:cNvPr>
          <p:cNvSpPr txBox="1"/>
          <p:nvPr/>
        </p:nvSpPr>
        <p:spPr>
          <a:xfrm>
            <a:off x="1664725" y="2262414"/>
            <a:ext cx="2263343" cy="420628"/>
          </a:xfrm>
          <a:prstGeom prst="rect">
            <a:avLst/>
          </a:prstGeom>
          <a:noFill/>
        </p:spPr>
        <p:txBody>
          <a:bodyPr wrap="square">
            <a:spAutoFit/>
          </a:bodyPr>
          <a:lstStyle/>
          <a:p>
            <a:pPr algn="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19" name="TextBox 18">
            <a:extLst>
              <a:ext uri="{FF2B5EF4-FFF2-40B4-BE49-F238E27FC236}">
                <a16:creationId xmlns:a16="http://schemas.microsoft.com/office/drawing/2014/main" id="{2992667E-56D8-4A43-9883-966AC4EAD41E}"/>
              </a:ext>
            </a:extLst>
          </p:cNvPr>
          <p:cNvSpPr txBox="1"/>
          <p:nvPr/>
        </p:nvSpPr>
        <p:spPr>
          <a:xfrm>
            <a:off x="1149737" y="4713041"/>
            <a:ext cx="2778331" cy="825867"/>
          </a:xfrm>
          <a:prstGeom prst="rect">
            <a:avLst/>
          </a:prstGeom>
          <a:noFill/>
        </p:spPr>
        <p:txBody>
          <a:bodyPr wrap="square">
            <a:spAutoFit/>
          </a:bodyPr>
          <a:lstStyle/>
          <a:p>
            <a:pPr algn="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0" name="TextBox 19">
            <a:extLst>
              <a:ext uri="{FF2B5EF4-FFF2-40B4-BE49-F238E27FC236}">
                <a16:creationId xmlns:a16="http://schemas.microsoft.com/office/drawing/2014/main" id="{66EF2DEA-07AB-447B-9149-2CF3B90E3A03}"/>
              </a:ext>
            </a:extLst>
          </p:cNvPr>
          <p:cNvSpPr txBox="1"/>
          <p:nvPr/>
        </p:nvSpPr>
        <p:spPr>
          <a:xfrm>
            <a:off x="1664725" y="4372870"/>
            <a:ext cx="2263343" cy="420628"/>
          </a:xfrm>
          <a:prstGeom prst="rect">
            <a:avLst/>
          </a:prstGeom>
          <a:noFill/>
        </p:spPr>
        <p:txBody>
          <a:bodyPr wrap="square">
            <a:spAutoFit/>
          </a:bodyPr>
          <a:lstStyle/>
          <a:p>
            <a:pPr algn="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21" name="TextBox 20">
            <a:extLst>
              <a:ext uri="{FF2B5EF4-FFF2-40B4-BE49-F238E27FC236}">
                <a16:creationId xmlns:a16="http://schemas.microsoft.com/office/drawing/2014/main" id="{B3EB5610-3DF6-4C71-85E3-3A0EED0DA4C3}"/>
              </a:ext>
            </a:extLst>
          </p:cNvPr>
          <p:cNvSpPr txBox="1"/>
          <p:nvPr/>
        </p:nvSpPr>
        <p:spPr>
          <a:xfrm>
            <a:off x="8263933" y="2602585"/>
            <a:ext cx="2778331" cy="825867"/>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2" name="TextBox 21">
            <a:extLst>
              <a:ext uri="{FF2B5EF4-FFF2-40B4-BE49-F238E27FC236}">
                <a16:creationId xmlns:a16="http://schemas.microsoft.com/office/drawing/2014/main" id="{AB6861EB-07BE-4B19-B65A-EBCACE54AEBB}"/>
              </a:ext>
            </a:extLst>
          </p:cNvPr>
          <p:cNvSpPr txBox="1"/>
          <p:nvPr/>
        </p:nvSpPr>
        <p:spPr>
          <a:xfrm>
            <a:off x="8263933" y="2262414"/>
            <a:ext cx="2263343" cy="420628"/>
          </a:xfrm>
          <a:prstGeom prst="rect">
            <a:avLst/>
          </a:prstGeom>
          <a:noFill/>
        </p:spPr>
        <p:txBody>
          <a:bodyPr wrap="square">
            <a:spAutoFit/>
          </a:bodyPr>
          <a:lstStyle/>
          <a:p>
            <a:pP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23" name="TextBox 22">
            <a:extLst>
              <a:ext uri="{FF2B5EF4-FFF2-40B4-BE49-F238E27FC236}">
                <a16:creationId xmlns:a16="http://schemas.microsoft.com/office/drawing/2014/main" id="{32842FC5-142C-4A7B-91EA-75D8278F08D8}"/>
              </a:ext>
            </a:extLst>
          </p:cNvPr>
          <p:cNvSpPr txBox="1"/>
          <p:nvPr/>
        </p:nvSpPr>
        <p:spPr>
          <a:xfrm>
            <a:off x="8263933" y="4713041"/>
            <a:ext cx="2778331" cy="825867"/>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4" name="TextBox 23">
            <a:extLst>
              <a:ext uri="{FF2B5EF4-FFF2-40B4-BE49-F238E27FC236}">
                <a16:creationId xmlns:a16="http://schemas.microsoft.com/office/drawing/2014/main" id="{3FD237B3-0E01-4192-986C-8BC5A1C5A7E1}"/>
              </a:ext>
            </a:extLst>
          </p:cNvPr>
          <p:cNvSpPr txBox="1"/>
          <p:nvPr/>
        </p:nvSpPr>
        <p:spPr>
          <a:xfrm>
            <a:off x="8263933" y="4372870"/>
            <a:ext cx="2263343" cy="420628"/>
          </a:xfrm>
          <a:prstGeom prst="rect">
            <a:avLst/>
          </a:prstGeom>
          <a:noFill/>
        </p:spPr>
        <p:txBody>
          <a:bodyPr wrap="square">
            <a:spAutoFit/>
          </a:bodyPr>
          <a:lstStyle/>
          <a:p>
            <a:pP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Tree>
    <p:extLst>
      <p:ext uri="{BB962C8B-B14F-4D97-AF65-F5344CB8AC3E}">
        <p14:creationId xmlns:p14="http://schemas.microsoft.com/office/powerpoint/2010/main" val="2416931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FBA6DED-081B-4D3E-B385-9B5277EA3161}"/>
              </a:ext>
            </a:extLst>
          </p:cNvPr>
          <p:cNvSpPr txBox="1"/>
          <p:nvPr/>
        </p:nvSpPr>
        <p:spPr>
          <a:xfrm>
            <a:off x="6115051" y="3044211"/>
            <a:ext cx="2098651"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Story, 02 Mar 2017</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9" name="TextBox 8">
            <a:extLst>
              <a:ext uri="{FF2B5EF4-FFF2-40B4-BE49-F238E27FC236}">
                <a16:creationId xmlns:a16="http://schemas.microsoft.com/office/drawing/2014/main" id="{D168F6B5-299D-464F-A217-88D86075E3BE}"/>
              </a:ext>
            </a:extLst>
          </p:cNvPr>
          <p:cNvSpPr txBox="1"/>
          <p:nvPr/>
        </p:nvSpPr>
        <p:spPr>
          <a:xfrm>
            <a:off x="6115050" y="3320829"/>
            <a:ext cx="4610100" cy="824969"/>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ue</a:t>
            </a:r>
            <a:r>
              <a:rPr lang="en-US" sz="1100" dirty="0" err="1">
                <a:solidFill>
                  <a:schemeClr val="accent6"/>
                </a:solidFill>
                <a:ea typeface="Times New Roman" panose="02020603050405020304" pitchFamily="18" charset="0"/>
              </a:rPr>
              <a:t>i</a:t>
            </a:r>
            <a:r>
              <a:rPr lang="id-ID"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silka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magnna</a:t>
            </a:r>
            <a:r>
              <a:rPr lang="id-ID" sz="1100" dirty="0">
                <a:solidFill>
                  <a:schemeClr val="accent6"/>
                </a:solidFill>
                <a:ea typeface="Times New Roman" panose="02020603050405020304" pitchFamily="18" charset="0"/>
              </a:rPr>
              <a:t>si</a:t>
            </a:r>
            <a:r>
              <a:rPr lang="en-US" sz="1100" dirty="0">
                <a:solidFill>
                  <a:schemeClr val="accent6"/>
                </a:solidFill>
                <a:ea typeface="Times New Roman" panose="02020603050405020304" pitchFamily="18" charset="0"/>
              </a:rPr>
              <a:t>k </a:t>
            </a:r>
            <a:r>
              <a:rPr lang="en-US" sz="1100" dirty="0" err="1">
                <a:solidFill>
                  <a:schemeClr val="accent6"/>
                </a:solidFill>
                <a:ea typeface="Times New Roman" panose="02020603050405020304" pitchFamily="18" charset="0"/>
              </a:rPr>
              <a:t>ilitaai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kio</a:t>
            </a:r>
            <a:r>
              <a:rPr lang="id-ID" sz="1100" dirty="0">
                <a:solidFill>
                  <a:schemeClr val="accent6"/>
                </a:solidFill>
                <a:ea typeface="Times New Roman" panose="02020603050405020304" pitchFamily="18" charset="0"/>
              </a:rPr>
              <a:t> a</a:t>
            </a:r>
            <a:r>
              <a:rPr lang="en-US" sz="1100" dirty="0" err="1">
                <a:solidFill>
                  <a:schemeClr val="accent6"/>
                </a:solidFill>
                <a:ea typeface="Times New Roman" panose="02020603050405020304" pitchFamily="18" charset="0"/>
              </a:rPr>
              <a:t>ia</a:t>
            </a:r>
            <a:r>
              <a:rPr lang="id-ID" sz="1100" dirty="0">
                <a:solidFill>
                  <a:schemeClr val="accent6"/>
                </a:solidFill>
                <a:ea typeface="Times New Roman" panose="02020603050405020304" pitchFamily="18" charset="0"/>
              </a:rPr>
              <a:t>met. Risus pretium quam</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altoi</a:t>
            </a:r>
            <a:r>
              <a:rPr lang="id-ID" sz="1100" dirty="0">
                <a:solidFill>
                  <a:schemeClr val="accent6"/>
                </a:solidFill>
                <a:ea typeface="Times New Roman" panose="02020603050405020304" pitchFamily="18" charset="0"/>
              </a:rPr>
              <a:t> vulput</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ate</a:t>
            </a:r>
            <a:r>
              <a:rPr lang="en-US" sz="1100" dirty="0">
                <a:solidFill>
                  <a:schemeClr val="accent6"/>
                </a:solidFill>
                <a:ea typeface="Times New Roman" panose="02020603050405020304" pitchFamily="18" charset="0"/>
              </a:rPr>
              <a:t>l </a:t>
            </a:r>
            <a:r>
              <a:rPr lang="en-US" sz="1100" dirty="0" err="1">
                <a:solidFill>
                  <a:schemeClr val="accent6"/>
                </a:solidFill>
                <a:ea typeface="Times New Roman" panose="02020603050405020304" pitchFamily="18" charset="0"/>
              </a:rPr>
              <a:t>ini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inil</a:t>
            </a:r>
            <a:r>
              <a:rPr lang="id-ID" sz="1100" dirty="0">
                <a:solidFill>
                  <a:schemeClr val="accent6"/>
                </a:solidFill>
                <a:ea typeface="Times New Roman" panose="02020603050405020304" pitchFamily="18" charset="0"/>
              </a:rPr>
              <a:t> dignissim. Enim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agil</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a:t>
            </a:r>
            <a:r>
              <a:rPr lang="id-ID"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nunc</a:t>
            </a:r>
            <a:r>
              <a:rPr lang="en-US" sz="1100" dirty="0" err="1">
                <a:solidFill>
                  <a:schemeClr val="accent6"/>
                </a:solidFill>
                <a:ea typeface="Times New Roman" panose="02020603050405020304" pitchFamily="18" charset="0"/>
              </a:rPr>
              <a:t>ik</a:t>
            </a:r>
            <a:r>
              <a:rPr lang="en-US" sz="1100" dirty="0">
                <a:solidFill>
                  <a:schemeClr val="accent6"/>
                </a:solidFill>
                <a:ea typeface="Times New Roman" panose="02020603050405020304" pitchFamily="18" charset="0"/>
              </a:rPr>
              <a:t> amil </a:t>
            </a:r>
            <a:r>
              <a:rPr lang="en-US" sz="1100" dirty="0" err="1">
                <a:solidFill>
                  <a:schemeClr val="accent6"/>
                </a:solidFill>
                <a:ea typeface="Times New Roman" panose="02020603050405020304" pitchFamily="18" charset="0"/>
              </a:rPr>
              <a:t>bgauguaguubagna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sitani</a:t>
            </a:r>
            <a:r>
              <a:rPr lang="en-US" sz="1100" dirty="0">
                <a:solidFill>
                  <a:schemeClr val="accent6"/>
                </a:solidFill>
                <a:ea typeface="Times New Roman" panose="02020603050405020304" pitchFamily="18" charset="0"/>
              </a:rPr>
              <a:t> magna.</a:t>
            </a:r>
            <a:endParaRPr lang="id-ID" sz="1100" dirty="0">
              <a:solidFill>
                <a:schemeClr val="accent6"/>
              </a:solidFill>
              <a:ea typeface="Times New Roman" panose="02020603050405020304" pitchFamily="18" charset="0"/>
            </a:endParaRPr>
          </a:p>
        </p:txBody>
      </p:sp>
      <p:sp>
        <p:nvSpPr>
          <p:cNvPr id="10" name="TextBox 9">
            <a:extLst>
              <a:ext uri="{FF2B5EF4-FFF2-40B4-BE49-F238E27FC236}">
                <a16:creationId xmlns:a16="http://schemas.microsoft.com/office/drawing/2014/main" id="{A08C1A99-48E1-48B5-AA89-5F5DB7E3BA75}"/>
              </a:ext>
            </a:extLst>
          </p:cNvPr>
          <p:cNvSpPr txBox="1"/>
          <p:nvPr/>
        </p:nvSpPr>
        <p:spPr>
          <a:xfrm>
            <a:off x="6115051" y="4384316"/>
            <a:ext cx="2053767"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Story, 30 Jun 2018</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1" name="TextBox 10">
            <a:extLst>
              <a:ext uri="{FF2B5EF4-FFF2-40B4-BE49-F238E27FC236}">
                <a16:creationId xmlns:a16="http://schemas.microsoft.com/office/drawing/2014/main" id="{5C1C0962-5EFC-49C2-B6F4-C268B9B6A285}"/>
              </a:ext>
            </a:extLst>
          </p:cNvPr>
          <p:cNvSpPr txBox="1"/>
          <p:nvPr/>
        </p:nvSpPr>
        <p:spPr>
          <a:xfrm>
            <a:off x="6115050" y="4660934"/>
            <a:ext cx="4610100" cy="824969"/>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ue</a:t>
            </a:r>
            <a:r>
              <a:rPr lang="en-US" sz="1100" dirty="0" err="1">
                <a:solidFill>
                  <a:schemeClr val="accent6"/>
                </a:solidFill>
                <a:ea typeface="Times New Roman" panose="02020603050405020304" pitchFamily="18" charset="0"/>
              </a:rPr>
              <a:t>i</a:t>
            </a:r>
            <a:r>
              <a:rPr lang="id-ID"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silka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magnna</a:t>
            </a:r>
            <a:r>
              <a:rPr lang="id-ID" sz="1100" dirty="0">
                <a:solidFill>
                  <a:schemeClr val="accent6"/>
                </a:solidFill>
                <a:ea typeface="Times New Roman" panose="02020603050405020304" pitchFamily="18" charset="0"/>
              </a:rPr>
              <a:t>si</a:t>
            </a:r>
            <a:r>
              <a:rPr lang="en-US" sz="1100" dirty="0">
                <a:solidFill>
                  <a:schemeClr val="accent6"/>
                </a:solidFill>
                <a:ea typeface="Times New Roman" panose="02020603050405020304" pitchFamily="18" charset="0"/>
              </a:rPr>
              <a:t>k </a:t>
            </a:r>
            <a:r>
              <a:rPr lang="en-US" sz="1100" dirty="0" err="1">
                <a:solidFill>
                  <a:schemeClr val="accent6"/>
                </a:solidFill>
                <a:ea typeface="Times New Roman" panose="02020603050405020304" pitchFamily="18" charset="0"/>
              </a:rPr>
              <a:t>ilitaai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kio</a:t>
            </a:r>
            <a:r>
              <a:rPr lang="id-ID" sz="1100" dirty="0">
                <a:solidFill>
                  <a:schemeClr val="accent6"/>
                </a:solidFill>
                <a:ea typeface="Times New Roman" panose="02020603050405020304" pitchFamily="18" charset="0"/>
              </a:rPr>
              <a:t> a</a:t>
            </a:r>
            <a:r>
              <a:rPr lang="en-US" sz="1100" dirty="0" err="1">
                <a:solidFill>
                  <a:schemeClr val="accent6"/>
                </a:solidFill>
                <a:ea typeface="Times New Roman" panose="02020603050405020304" pitchFamily="18" charset="0"/>
              </a:rPr>
              <a:t>ia</a:t>
            </a:r>
            <a:r>
              <a:rPr lang="id-ID" sz="1100" dirty="0">
                <a:solidFill>
                  <a:schemeClr val="accent6"/>
                </a:solidFill>
                <a:ea typeface="Times New Roman" panose="02020603050405020304" pitchFamily="18" charset="0"/>
              </a:rPr>
              <a:t>met. Risus pretium quam</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altoi</a:t>
            </a:r>
            <a:r>
              <a:rPr lang="id-ID" sz="1100" dirty="0">
                <a:solidFill>
                  <a:schemeClr val="accent6"/>
                </a:solidFill>
                <a:ea typeface="Times New Roman" panose="02020603050405020304" pitchFamily="18" charset="0"/>
              </a:rPr>
              <a:t> vulput</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ate</a:t>
            </a:r>
            <a:r>
              <a:rPr lang="en-US" sz="1100" dirty="0">
                <a:solidFill>
                  <a:schemeClr val="accent6"/>
                </a:solidFill>
                <a:ea typeface="Times New Roman" panose="02020603050405020304" pitchFamily="18" charset="0"/>
              </a:rPr>
              <a:t>l </a:t>
            </a:r>
            <a:r>
              <a:rPr lang="en-US" sz="1100" dirty="0" err="1">
                <a:solidFill>
                  <a:schemeClr val="accent6"/>
                </a:solidFill>
                <a:ea typeface="Times New Roman" panose="02020603050405020304" pitchFamily="18" charset="0"/>
              </a:rPr>
              <a:t>ini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inil</a:t>
            </a:r>
            <a:r>
              <a:rPr lang="id-ID" sz="1100" dirty="0">
                <a:solidFill>
                  <a:schemeClr val="accent6"/>
                </a:solidFill>
                <a:ea typeface="Times New Roman" panose="02020603050405020304" pitchFamily="18" charset="0"/>
              </a:rPr>
              <a:t> dignissim. Enim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agil</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a:t>
            </a:r>
            <a:r>
              <a:rPr lang="id-ID"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nunc</a:t>
            </a:r>
            <a:r>
              <a:rPr lang="en-US" sz="1100" dirty="0" err="1">
                <a:solidFill>
                  <a:schemeClr val="accent6"/>
                </a:solidFill>
                <a:ea typeface="Times New Roman" panose="02020603050405020304" pitchFamily="18" charset="0"/>
              </a:rPr>
              <a:t>ik</a:t>
            </a:r>
            <a:r>
              <a:rPr lang="en-US" sz="1100" dirty="0">
                <a:solidFill>
                  <a:schemeClr val="accent6"/>
                </a:solidFill>
                <a:ea typeface="Times New Roman" panose="02020603050405020304" pitchFamily="18" charset="0"/>
              </a:rPr>
              <a:t> amil </a:t>
            </a:r>
            <a:r>
              <a:rPr lang="en-US" sz="1100" dirty="0" err="1">
                <a:solidFill>
                  <a:schemeClr val="accent6"/>
                </a:solidFill>
                <a:ea typeface="Times New Roman" panose="02020603050405020304" pitchFamily="18" charset="0"/>
              </a:rPr>
              <a:t>bgauguaguubagna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sitani</a:t>
            </a:r>
            <a:r>
              <a:rPr lang="en-US" sz="1100" dirty="0">
                <a:solidFill>
                  <a:schemeClr val="accent6"/>
                </a:solidFill>
                <a:ea typeface="Times New Roman" panose="02020603050405020304" pitchFamily="18" charset="0"/>
              </a:rPr>
              <a:t> magna.</a:t>
            </a:r>
            <a:endParaRPr lang="id-ID" sz="1100" dirty="0">
              <a:solidFill>
                <a:schemeClr val="accent6"/>
              </a:solidFill>
              <a:ea typeface="Times New Roman" panose="02020603050405020304" pitchFamily="18" charset="0"/>
            </a:endParaRPr>
          </a:p>
        </p:txBody>
      </p:sp>
      <p:sp>
        <p:nvSpPr>
          <p:cNvPr id="12" name="TextBox 11">
            <a:extLst>
              <a:ext uri="{FF2B5EF4-FFF2-40B4-BE49-F238E27FC236}">
                <a16:creationId xmlns:a16="http://schemas.microsoft.com/office/drawing/2014/main" id="{65E286BD-3F39-4903-8743-A46618D8BD59}"/>
              </a:ext>
            </a:extLst>
          </p:cNvPr>
          <p:cNvSpPr txBox="1"/>
          <p:nvPr/>
        </p:nvSpPr>
        <p:spPr>
          <a:xfrm>
            <a:off x="6096000" y="1353047"/>
            <a:ext cx="4343400" cy="954107"/>
          </a:xfrm>
          <a:prstGeom prst="rect">
            <a:avLst/>
          </a:prstGeom>
          <a:noFill/>
        </p:spPr>
        <p:txBody>
          <a:bodyPr wrap="square" rtlCol="0">
            <a:spAutoFit/>
          </a:bodyPr>
          <a:lstStyle/>
          <a:p>
            <a:r>
              <a:rPr lang="en-US" sz="2800" dirty="0">
                <a:latin typeface="+mj-lt"/>
              </a:rPr>
              <a:t>THE STORY OF FLORESIA MINIMAL</a:t>
            </a:r>
            <a:endParaRPr lang="en-ID" sz="2800" dirty="0">
              <a:latin typeface="+mj-lt"/>
            </a:endParaRPr>
          </a:p>
        </p:txBody>
      </p:sp>
      <p:sp>
        <p:nvSpPr>
          <p:cNvPr id="13" name="TextBox 12">
            <a:extLst>
              <a:ext uri="{FF2B5EF4-FFF2-40B4-BE49-F238E27FC236}">
                <a16:creationId xmlns:a16="http://schemas.microsoft.com/office/drawing/2014/main" id="{3BE75352-5ADC-4D65-AC7E-6F581EFE1E2B}"/>
              </a:ext>
            </a:extLst>
          </p:cNvPr>
          <p:cNvSpPr txBox="1"/>
          <p:nvPr/>
        </p:nvSpPr>
        <p:spPr>
          <a:xfrm>
            <a:off x="6115049" y="2307154"/>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5" name="TextBox 14">
            <a:extLst>
              <a:ext uri="{FF2B5EF4-FFF2-40B4-BE49-F238E27FC236}">
                <a16:creationId xmlns:a16="http://schemas.microsoft.com/office/drawing/2014/main" id="{F4AF7AC4-B451-4DEC-962B-48F58DE8EE3A}"/>
              </a:ext>
            </a:extLst>
          </p:cNvPr>
          <p:cNvSpPr txBox="1"/>
          <p:nvPr/>
        </p:nvSpPr>
        <p:spPr>
          <a:xfrm>
            <a:off x="1427094" y="5007471"/>
            <a:ext cx="3849756" cy="642099"/>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ü"/>
            </a:pPr>
            <a:r>
              <a:rPr lang="en-ID" sz="1400" dirty="0">
                <a:solidFill>
                  <a:schemeClr val="tx2"/>
                </a:solidFill>
                <a:effectLst/>
                <a:ea typeface="Calibri" panose="020F0502020204030204" pitchFamily="34" charset="0"/>
                <a:cs typeface="Times New Roman" panose="02020603050405020304" pitchFamily="18" charset="0"/>
              </a:rPr>
              <a:t>Bring The Solutions</a:t>
            </a:r>
          </a:p>
          <a:p>
            <a:pPr marL="285750" indent="-285750">
              <a:lnSpc>
                <a:spcPct val="107000"/>
              </a:lnSpc>
              <a:spcAft>
                <a:spcPts val="800"/>
              </a:spcAft>
              <a:buFont typeface="Wingdings" panose="05000000000000000000" pitchFamily="2" charset="2"/>
              <a:buChar char="ü"/>
            </a:pPr>
            <a:r>
              <a:rPr lang="en-US" sz="1400" dirty="0">
                <a:solidFill>
                  <a:schemeClr val="tx2"/>
                </a:solidFill>
                <a:ea typeface="Calibri" panose="020F0502020204030204" pitchFamily="34" charset="0"/>
                <a:cs typeface="Times New Roman" panose="02020603050405020304" pitchFamily="18" charset="0"/>
              </a:rPr>
              <a:t>Modern And Elegant Style</a:t>
            </a:r>
            <a:endParaRPr lang="id-ID" sz="1400" dirty="0">
              <a:solidFill>
                <a:schemeClr val="tx2"/>
              </a:solidFill>
              <a:effectLst/>
              <a:ea typeface="Calibri" panose="020F0502020204030204" pitchFamily="34" charset="0"/>
              <a:cs typeface="Times New Roman" panose="02020603050405020304" pitchFamily="18" charset="0"/>
            </a:endParaRPr>
          </a:p>
        </p:txBody>
      </p:sp>
      <p:sp>
        <p:nvSpPr>
          <p:cNvPr id="3" name="Picture Placeholder 2">
            <a:extLst>
              <a:ext uri="{FF2B5EF4-FFF2-40B4-BE49-F238E27FC236}">
                <a16:creationId xmlns:a16="http://schemas.microsoft.com/office/drawing/2014/main" id="{BD524CF8-23F6-4D55-A39C-A9A18CEA7A43}"/>
              </a:ext>
            </a:extLst>
          </p:cNvPr>
          <p:cNvSpPr>
            <a:spLocks noGrp="1"/>
          </p:cNvSpPr>
          <p:nvPr>
            <p:ph type="pic" sz="quarter" idx="10"/>
          </p:nvPr>
        </p:nvSpPr>
        <p:spPr/>
      </p:sp>
    </p:spTree>
    <p:extLst>
      <p:ext uri="{BB962C8B-B14F-4D97-AF65-F5344CB8AC3E}">
        <p14:creationId xmlns:p14="http://schemas.microsoft.com/office/powerpoint/2010/main" val="23972694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B4FF7A8-32A5-4C2D-8D21-C37173480869}"/>
              </a:ext>
            </a:extLst>
          </p:cNvPr>
          <p:cNvSpPr txBox="1"/>
          <p:nvPr/>
        </p:nvSpPr>
        <p:spPr>
          <a:xfrm>
            <a:off x="3181350" y="742950"/>
            <a:ext cx="5829300" cy="523220"/>
          </a:xfrm>
          <a:prstGeom prst="rect">
            <a:avLst/>
          </a:prstGeom>
          <a:noFill/>
        </p:spPr>
        <p:txBody>
          <a:bodyPr wrap="square" rtlCol="0">
            <a:spAutoFit/>
          </a:bodyPr>
          <a:lstStyle/>
          <a:p>
            <a:pPr algn="ctr"/>
            <a:r>
              <a:rPr lang="en-US" sz="2800" dirty="0">
                <a:latin typeface="+mj-lt"/>
              </a:rPr>
              <a:t>COMPANY INFOGRAPHIC</a:t>
            </a:r>
            <a:endParaRPr lang="en-ID" sz="2800" dirty="0">
              <a:latin typeface="+mj-lt"/>
            </a:endParaRPr>
          </a:p>
        </p:txBody>
      </p:sp>
      <p:sp>
        <p:nvSpPr>
          <p:cNvPr id="3" name="TextBox 2">
            <a:extLst>
              <a:ext uri="{FF2B5EF4-FFF2-40B4-BE49-F238E27FC236}">
                <a16:creationId xmlns:a16="http://schemas.microsoft.com/office/drawing/2014/main" id="{37C84D10-AB4F-4A26-964C-9BBA116E34D1}"/>
              </a:ext>
            </a:extLst>
          </p:cNvPr>
          <p:cNvSpPr txBox="1"/>
          <p:nvPr/>
        </p:nvSpPr>
        <p:spPr>
          <a:xfrm>
            <a:off x="4807827" y="1247120"/>
            <a:ext cx="2576346" cy="261610"/>
          </a:xfrm>
          <a:prstGeom prst="rect">
            <a:avLst/>
          </a:prstGeom>
          <a:noFill/>
        </p:spPr>
        <p:txBody>
          <a:bodyPr wrap="none" rtlCol="0">
            <a:spAutoFit/>
          </a:bodyPr>
          <a:lstStyle/>
          <a:p>
            <a:pPr algn="ctr"/>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4" name="Freeform: Shape 3">
            <a:extLst>
              <a:ext uri="{FF2B5EF4-FFF2-40B4-BE49-F238E27FC236}">
                <a16:creationId xmlns:a16="http://schemas.microsoft.com/office/drawing/2014/main" id="{70A5E4FE-16F6-4F86-9E49-0F4F43CC9065}"/>
              </a:ext>
            </a:extLst>
          </p:cNvPr>
          <p:cNvSpPr/>
          <p:nvPr/>
        </p:nvSpPr>
        <p:spPr>
          <a:xfrm>
            <a:off x="6794281" y="3431351"/>
            <a:ext cx="1146137" cy="1193893"/>
          </a:xfrm>
          <a:custGeom>
            <a:avLst/>
            <a:gdLst>
              <a:gd name="connsiteX0" fmla="*/ 6 w 228600"/>
              <a:gd name="connsiteY0" fmla="*/ 96525 h 238125"/>
              <a:gd name="connsiteX1" fmla="*/ 158135 w 228600"/>
              <a:gd name="connsiteY1" fmla="*/ 0 h 238125"/>
              <a:gd name="connsiteX2" fmla="*/ 228988 w 228600"/>
              <a:gd name="connsiteY2" fmla="*/ 139539 h 238125"/>
              <a:gd name="connsiteX3" fmla="*/ 77013 w 228600"/>
              <a:gd name="connsiteY3" fmla="*/ 239205 h 238125"/>
              <a:gd name="connsiteX4" fmla="*/ 0 w 228600"/>
              <a:gd name="connsiteY4" fmla="*/ 96525 h 238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238125">
                <a:moveTo>
                  <a:pt x="6" y="96525"/>
                </a:moveTo>
                <a:lnTo>
                  <a:pt x="158135" y="0"/>
                </a:lnTo>
                <a:lnTo>
                  <a:pt x="228988" y="139539"/>
                </a:lnTo>
                <a:cubicBezTo>
                  <a:pt x="246102" y="215776"/>
                  <a:pt x="152317" y="243757"/>
                  <a:pt x="77013" y="239205"/>
                </a:cubicBezTo>
                <a:lnTo>
                  <a:pt x="0" y="96525"/>
                </a:lnTo>
                <a:close/>
              </a:path>
            </a:pathLst>
          </a:custGeom>
          <a:solidFill>
            <a:schemeClr val="accent6">
              <a:lumMod val="50000"/>
            </a:schemeClr>
          </a:solidFill>
          <a:ln w="2907"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34B641B7-2EF6-4734-973F-7FAF8A99B8D9}"/>
              </a:ext>
            </a:extLst>
          </p:cNvPr>
          <p:cNvSpPr/>
          <p:nvPr/>
        </p:nvSpPr>
        <p:spPr>
          <a:xfrm>
            <a:off x="6197157" y="4414973"/>
            <a:ext cx="1671449" cy="1480427"/>
          </a:xfrm>
          <a:custGeom>
            <a:avLst/>
            <a:gdLst>
              <a:gd name="connsiteX0" fmla="*/ 83173 w 333375"/>
              <a:gd name="connsiteY0" fmla="*/ 5 h 295275"/>
              <a:gd name="connsiteX1" fmla="*/ 0 w 333375"/>
              <a:gd name="connsiteY1" fmla="*/ 150031 h 295275"/>
              <a:gd name="connsiteX2" fmla="*/ 83173 w 333375"/>
              <a:gd name="connsiteY2" fmla="*/ 302155 h 295275"/>
              <a:gd name="connsiteX3" fmla="*/ 85227 w 333375"/>
              <a:gd name="connsiteY3" fmla="*/ 241304 h 295275"/>
              <a:gd name="connsiteX4" fmla="*/ 161214 w 333375"/>
              <a:gd name="connsiteY4" fmla="*/ 241304 h 295275"/>
              <a:gd name="connsiteX5" fmla="*/ 238227 w 333375"/>
              <a:gd name="connsiteY5" fmla="*/ 198290 h 295275"/>
              <a:gd name="connsiteX6" fmla="*/ 335778 w 333375"/>
              <a:gd name="connsiteY6" fmla="*/ 15737 h 295275"/>
              <a:gd name="connsiteX7" fmla="*/ 214614 w 333375"/>
              <a:gd name="connsiteY7" fmla="*/ 56653 h 295275"/>
              <a:gd name="connsiteX8" fmla="*/ 86262 w 333375"/>
              <a:gd name="connsiteY8" fmla="*/ 56653 h 295275"/>
              <a:gd name="connsiteX9" fmla="*/ 83181 w 333375"/>
              <a:gd name="connsiteY9"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3375" h="295275">
                <a:moveTo>
                  <a:pt x="83173" y="5"/>
                </a:moveTo>
                <a:lnTo>
                  <a:pt x="0" y="150031"/>
                </a:lnTo>
                <a:lnTo>
                  <a:pt x="83173" y="302155"/>
                </a:lnTo>
                <a:lnTo>
                  <a:pt x="85227" y="241304"/>
                </a:lnTo>
                <a:lnTo>
                  <a:pt x="161214" y="241304"/>
                </a:lnTo>
                <a:cubicBezTo>
                  <a:pt x="188938" y="243752"/>
                  <a:pt x="224878" y="225217"/>
                  <a:pt x="238227" y="198290"/>
                </a:cubicBezTo>
                <a:lnTo>
                  <a:pt x="335778" y="15737"/>
                </a:lnTo>
                <a:cubicBezTo>
                  <a:pt x="303605" y="48260"/>
                  <a:pt x="262233" y="56653"/>
                  <a:pt x="214614" y="56653"/>
                </a:cubicBezTo>
                <a:lnTo>
                  <a:pt x="86262" y="56653"/>
                </a:lnTo>
                <a:lnTo>
                  <a:pt x="83181" y="0"/>
                </a:lnTo>
                <a:close/>
              </a:path>
            </a:pathLst>
          </a:custGeom>
          <a:solidFill>
            <a:schemeClr val="accent6"/>
          </a:solidFill>
          <a:ln w="2907"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05A173AD-C83B-4D9C-B8AD-E08AC0C48C11}"/>
              </a:ext>
            </a:extLst>
          </p:cNvPr>
          <p:cNvSpPr/>
          <p:nvPr/>
        </p:nvSpPr>
        <p:spPr>
          <a:xfrm>
            <a:off x="4883498" y="2266192"/>
            <a:ext cx="1193892" cy="1193893"/>
          </a:xfrm>
          <a:custGeom>
            <a:avLst/>
            <a:gdLst>
              <a:gd name="connsiteX0" fmla="*/ 159347 w 238125"/>
              <a:gd name="connsiteY0" fmla="*/ 243615 h 238125"/>
              <a:gd name="connsiteX1" fmla="*/ 0 w 238125"/>
              <a:gd name="connsiteY1" fmla="*/ 149207 h 238125"/>
              <a:gd name="connsiteX2" fmla="*/ 85012 w 238125"/>
              <a:gd name="connsiteY2" fmla="*/ 18190 h 238125"/>
              <a:gd name="connsiteX3" fmla="*/ 244064 w 238125"/>
              <a:gd name="connsiteY3" fmla="*/ 105568 h 238125"/>
              <a:gd name="connsiteX4" fmla="*/ 159349 w 238125"/>
              <a:gd name="connsiteY4" fmla="*/ 243620 h 238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 h="238125">
                <a:moveTo>
                  <a:pt x="159347" y="243615"/>
                </a:moveTo>
                <a:lnTo>
                  <a:pt x="0" y="149207"/>
                </a:lnTo>
                <a:lnTo>
                  <a:pt x="85012" y="18190"/>
                </a:lnTo>
                <a:cubicBezTo>
                  <a:pt x="141943" y="-34102"/>
                  <a:pt x="211409" y="36095"/>
                  <a:pt x="244064" y="105568"/>
                </a:cubicBezTo>
                <a:lnTo>
                  <a:pt x="159349" y="243620"/>
                </a:lnTo>
                <a:close/>
              </a:path>
            </a:pathLst>
          </a:custGeom>
          <a:solidFill>
            <a:schemeClr val="accent2">
              <a:lumMod val="50000"/>
            </a:schemeClr>
          </a:solidFill>
          <a:ln w="2907"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CA508DB0-F3BD-452D-B046-619B3C2D33B8}"/>
              </a:ext>
            </a:extLst>
          </p:cNvPr>
          <p:cNvSpPr/>
          <p:nvPr/>
        </p:nvSpPr>
        <p:spPr>
          <a:xfrm>
            <a:off x="5650265" y="2228850"/>
            <a:ext cx="1814716" cy="1146137"/>
          </a:xfrm>
          <a:custGeom>
            <a:avLst/>
            <a:gdLst>
              <a:gd name="connsiteX0" fmla="*/ 109150 w 361950"/>
              <a:gd name="connsiteY0" fmla="*/ 234791 h 228600"/>
              <a:gd name="connsiteX1" fmla="*/ 277900 w 361950"/>
              <a:gd name="connsiteY1" fmla="*/ 236269 h 228600"/>
              <a:gd name="connsiteX2" fmla="*/ 367704 w 361950"/>
              <a:gd name="connsiteY2" fmla="*/ 88133 h 228600"/>
              <a:gd name="connsiteX3" fmla="*/ 314637 w 361950"/>
              <a:gd name="connsiteY3" fmla="*/ 115835 h 228600"/>
              <a:gd name="connsiteX4" fmla="*/ 277754 w 361950"/>
              <a:gd name="connsiteY4" fmla="*/ 47957 h 228600"/>
              <a:gd name="connsiteX5" fmla="*/ 203564 w 361950"/>
              <a:gd name="connsiteY5" fmla="*/ 41 h 228600"/>
              <a:gd name="connsiteX6" fmla="*/ 0 w 361950"/>
              <a:gd name="connsiteY6" fmla="*/ 1508 h 228600"/>
              <a:gd name="connsiteX7" fmla="*/ 93824 w 361950"/>
              <a:gd name="connsiteY7" fmla="*/ 89885 h 228600"/>
              <a:gd name="connsiteX8" fmla="*/ 156125 w 361950"/>
              <a:gd name="connsiteY8" fmla="*/ 204545 h 228600"/>
              <a:gd name="connsiteX9" fmla="*/ 109141 w 361950"/>
              <a:gd name="connsiteY9" fmla="*/ 234796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1950" h="228600">
                <a:moveTo>
                  <a:pt x="109150" y="234791"/>
                </a:moveTo>
                <a:lnTo>
                  <a:pt x="277900" y="236269"/>
                </a:lnTo>
                <a:lnTo>
                  <a:pt x="367704" y="88133"/>
                </a:lnTo>
                <a:lnTo>
                  <a:pt x="314637" y="115835"/>
                </a:lnTo>
                <a:lnTo>
                  <a:pt x="277754" y="47957"/>
                </a:lnTo>
                <a:cubicBezTo>
                  <a:pt x="266392" y="22003"/>
                  <a:pt x="233086" y="-1105"/>
                  <a:pt x="203564" y="41"/>
                </a:cubicBezTo>
                <a:lnTo>
                  <a:pt x="0" y="1508"/>
                </a:lnTo>
                <a:cubicBezTo>
                  <a:pt x="43448" y="14463"/>
                  <a:pt x="70711" y="47346"/>
                  <a:pt x="93824" y="89885"/>
                </a:cubicBezTo>
                <a:lnTo>
                  <a:pt x="156125" y="204545"/>
                </a:lnTo>
                <a:lnTo>
                  <a:pt x="109141" y="234796"/>
                </a:lnTo>
                <a:close/>
              </a:path>
            </a:pathLst>
          </a:custGeom>
          <a:solidFill>
            <a:schemeClr val="accent2"/>
          </a:solidFill>
          <a:ln w="2907"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73F5DF7-6C2F-43C3-BE3E-C9D06460AA4B}"/>
              </a:ext>
            </a:extLst>
          </p:cNvPr>
          <p:cNvSpPr/>
          <p:nvPr/>
        </p:nvSpPr>
        <p:spPr>
          <a:xfrm>
            <a:off x="4251583" y="3440983"/>
            <a:ext cx="1289403" cy="1193893"/>
          </a:xfrm>
          <a:custGeom>
            <a:avLst/>
            <a:gdLst>
              <a:gd name="connsiteX0" fmla="*/ 4098 w 257175"/>
              <a:gd name="connsiteY0" fmla="*/ 1483 h 238125"/>
              <a:gd name="connsiteX1" fmla="*/ 53472 w 257175"/>
              <a:gd name="connsiteY1" fmla="*/ 40059 h 238125"/>
              <a:gd name="connsiteX2" fmla="*/ 7002 w 257175"/>
              <a:gd name="connsiteY2" fmla="*/ 129082 h 238125"/>
              <a:gd name="connsiteX3" fmla="*/ 49115 w 257175"/>
              <a:gd name="connsiteY3" fmla="*/ 224036 h 238125"/>
              <a:gd name="connsiteX4" fmla="*/ 149315 w 257175"/>
              <a:gd name="connsiteY4" fmla="*/ 238873 h 238125"/>
              <a:gd name="connsiteX5" fmla="*/ 214663 w 257175"/>
              <a:gd name="connsiteY5" fmla="*/ 132048 h 238125"/>
              <a:gd name="connsiteX6" fmla="*/ 264036 w 257175"/>
              <a:gd name="connsiteY6" fmla="*/ 158755 h 238125"/>
              <a:gd name="connsiteX7" fmla="*/ 178359 w 257175"/>
              <a:gd name="connsiteY7" fmla="*/ 0 h 238125"/>
              <a:gd name="connsiteX8" fmla="*/ 4100 w 257175"/>
              <a:gd name="connsiteY8" fmla="*/ 1483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175" h="238125">
                <a:moveTo>
                  <a:pt x="4098" y="1483"/>
                </a:moveTo>
                <a:lnTo>
                  <a:pt x="53472" y="40059"/>
                </a:lnTo>
                <a:lnTo>
                  <a:pt x="7002" y="129082"/>
                </a:lnTo>
                <a:cubicBezTo>
                  <a:pt x="-16232" y="170131"/>
                  <a:pt x="23683" y="210120"/>
                  <a:pt x="49115" y="224036"/>
                </a:cubicBezTo>
                <a:cubicBezTo>
                  <a:pt x="74151" y="237738"/>
                  <a:pt x="113011" y="239368"/>
                  <a:pt x="149315" y="238873"/>
                </a:cubicBezTo>
                <a:lnTo>
                  <a:pt x="214663" y="132048"/>
                </a:lnTo>
                <a:lnTo>
                  <a:pt x="264036" y="158755"/>
                </a:lnTo>
                <a:lnTo>
                  <a:pt x="178359" y="0"/>
                </a:lnTo>
                <a:lnTo>
                  <a:pt x="4100" y="1483"/>
                </a:lnTo>
                <a:close/>
              </a:path>
            </a:pathLst>
          </a:custGeom>
          <a:solidFill>
            <a:schemeClr val="accent3">
              <a:lumMod val="50000"/>
            </a:schemeClr>
          </a:solidFill>
          <a:ln w="2907"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7D7945F-36A0-4B18-9DE7-A402793A6F60}"/>
              </a:ext>
            </a:extLst>
          </p:cNvPr>
          <p:cNvSpPr/>
          <p:nvPr/>
        </p:nvSpPr>
        <p:spPr>
          <a:xfrm>
            <a:off x="4308534" y="4482433"/>
            <a:ext cx="1575937" cy="1098381"/>
          </a:xfrm>
          <a:custGeom>
            <a:avLst/>
            <a:gdLst>
              <a:gd name="connsiteX0" fmla="*/ 0 w 314325"/>
              <a:gd name="connsiteY0" fmla="*/ 1 h 219075"/>
              <a:gd name="connsiteX1" fmla="*/ 106004 w 314325"/>
              <a:gd name="connsiteY1" fmla="*/ 195853 h 219075"/>
              <a:gd name="connsiteX2" fmla="*/ 209110 w 314325"/>
              <a:gd name="connsiteY2" fmla="*/ 228495 h 219075"/>
              <a:gd name="connsiteX3" fmla="*/ 320927 w 314325"/>
              <a:gd name="connsiteY3" fmla="*/ 228495 h 219075"/>
              <a:gd name="connsiteX4" fmla="*/ 320927 w 314325"/>
              <a:gd name="connsiteY4" fmla="*/ 43027 h 219075"/>
              <a:gd name="connsiteX5" fmla="*/ 108910 w 314325"/>
              <a:gd name="connsiteY5" fmla="*/ 41544 h 219075"/>
              <a:gd name="connsiteX6" fmla="*/ 0 w 314325"/>
              <a:gd name="connsiteY6" fmla="*/ 0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4325" h="219075">
                <a:moveTo>
                  <a:pt x="0" y="1"/>
                </a:moveTo>
                <a:lnTo>
                  <a:pt x="106004" y="195853"/>
                </a:lnTo>
                <a:cubicBezTo>
                  <a:pt x="127302" y="223055"/>
                  <a:pt x="167479" y="229484"/>
                  <a:pt x="209110" y="228495"/>
                </a:cubicBezTo>
                <a:lnTo>
                  <a:pt x="320927" y="228495"/>
                </a:lnTo>
                <a:lnTo>
                  <a:pt x="320927" y="43027"/>
                </a:lnTo>
                <a:lnTo>
                  <a:pt x="108910" y="41544"/>
                </a:lnTo>
                <a:cubicBezTo>
                  <a:pt x="75995" y="43522"/>
                  <a:pt x="32914" y="36598"/>
                  <a:pt x="0" y="0"/>
                </a:cubicBezTo>
                <a:close/>
              </a:path>
            </a:pathLst>
          </a:custGeom>
          <a:solidFill>
            <a:schemeClr val="accent3"/>
          </a:solidFill>
          <a:ln w="2907" cap="flat">
            <a:noFill/>
            <a:prstDash val="solid"/>
            <a:miter/>
          </a:ln>
        </p:spPr>
        <p:txBody>
          <a:bodyPr rtlCol="0" anchor="ctr"/>
          <a:lstStyle/>
          <a:p>
            <a:endParaRPr lang="en-US"/>
          </a:p>
        </p:txBody>
      </p:sp>
      <p:sp>
        <p:nvSpPr>
          <p:cNvPr id="22" name="TextBox 21">
            <a:extLst>
              <a:ext uri="{FF2B5EF4-FFF2-40B4-BE49-F238E27FC236}">
                <a16:creationId xmlns:a16="http://schemas.microsoft.com/office/drawing/2014/main" id="{9D4D9DAA-B82C-498C-8AF7-907047D8C66F}"/>
              </a:ext>
            </a:extLst>
          </p:cNvPr>
          <p:cNvSpPr txBox="1"/>
          <p:nvPr/>
        </p:nvSpPr>
        <p:spPr>
          <a:xfrm>
            <a:off x="1149737" y="2602585"/>
            <a:ext cx="2778331" cy="825867"/>
          </a:xfrm>
          <a:prstGeom prst="rect">
            <a:avLst/>
          </a:prstGeom>
          <a:noFill/>
        </p:spPr>
        <p:txBody>
          <a:bodyPr wrap="square">
            <a:spAutoFit/>
          </a:bodyPr>
          <a:lstStyle/>
          <a:p>
            <a:pPr algn="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3" name="TextBox 22">
            <a:extLst>
              <a:ext uri="{FF2B5EF4-FFF2-40B4-BE49-F238E27FC236}">
                <a16:creationId xmlns:a16="http://schemas.microsoft.com/office/drawing/2014/main" id="{984420DB-20E4-4BA0-8A97-9D750B3849AF}"/>
              </a:ext>
            </a:extLst>
          </p:cNvPr>
          <p:cNvSpPr txBox="1"/>
          <p:nvPr/>
        </p:nvSpPr>
        <p:spPr>
          <a:xfrm>
            <a:off x="1664725" y="2262414"/>
            <a:ext cx="2263343" cy="420628"/>
          </a:xfrm>
          <a:prstGeom prst="rect">
            <a:avLst/>
          </a:prstGeom>
          <a:noFill/>
        </p:spPr>
        <p:txBody>
          <a:bodyPr wrap="square">
            <a:spAutoFit/>
          </a:bodyPr>
          <a:lstStyle/>
          <a:p>
            <a:pPr algn="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24" name="TextBox 23">
            <a:extLst>
              <a:ext uri="{FF2B5EF4-FFF2-40B4-BE49-F238E27FC236}">
                <a16:creationId xmlns:a16="http://schemas.microsoft.com/office/drawing/2014/main" id="{87CB71F9-A19B-47E5-8A10-975F7F784C91}"/>
              </a:ext>
            </a:extLst>
          </p:cNvPr>
          <p:cNvSpPr txBox="1"/>
          <p:nvPr/>
        </p:nvSpPr>
        <p:spPr>
          <a:xfrm>
            <a:off x="1149737" y="4713041"/>
            <a:ext cx="2778331" cy="825867"/>
          </a:xfrm>
          <a:prstGeom prst="rect">
            <a:avLst/>
          </a:prstGeom>
          <a:noFill/>
        </p:spPr>
        <p:txBody>
          <a:bodyPr wrap="square">
            <a:spAutoFit/>
          </a:bodyPr>
          <a:lstStyle/>
          <a:p>
            <a:pPr algn="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5" name="TextBox 24">
            <a:extLst>
              <a:ext uri="{FF2B5EF4-FFF2-40B4-BE49-F238E27FC236}">
                <a16:creationId xmlns:a16="http://schemas.microsoft.com/office/drawing/2014/main" id="{D5A2519A-8DBA-4A25-B760-8150531E79F6}"/>
              </a:ext>
            </a:extLst>
          </p:cNvPr>
          <p:cNvSpPr txBox="1"/>
          <p:nvPr/>
        </p:nvSpPr>
        <p:spPr>
          <a:xfrm>
            <a:off x="1664725" y="4372870"/>
            <a:ext cx="2263343" cy="420628"/>
          </a:xfrm>
          <a:prstGeom prst="rect">
            <a:avLst/>
          </a:prstGeom>
          <a:noFill/>
        </p:spPr>
        <p:txBody>
          <a:bodyPr wrap="square">
            <a:spAutoFit/>
          </a:bodyPr>
          <a:lstStyle/>
          <a:p>
            <a:pPr algn="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26" name="TextBox 25">
            <a:extLst>
              <a:ext uri="{FF2B5EF4-FFF2-40B4-BE49-F238E27FC236}">
                <a16:creationId xmlns:a16="http://schemas.microsoft.com/office/drawing/2014/main" id="{6E5A8EB2-9EC7-482B-B593-8E1F82A2A7A7}"/>
              </a:ext>
            </a:extLst>
          </p:cNvPr>
          <p:cNvSpPr txBox="1"/>
          <p:nvPr/>
        </p:nvSpPr>
        <p:spPr>
          <a:xfrm>
            <a:off x="8263933" y="2602585"/>
            <a:ext cx="2778331" cy="825867"/>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7" name="TextBox 26">
            <a:extLst>
              <a:ext uri="{FF2B5EF4-FFF2-40B4-BE49-F238E27FC236}">
                <a16:creationId xmlns:a16="http://schemas.microsoft.com/office/drawing/2014/main" id="{0C5CF656-044B-4FBB-8F96-FF64E44AB527}"/>
              </a:ext>
            </a:extLst>
          </p:cNvPr>
          <p:cNvSpPr txBox="1"/>
          <p:nvPr/>
        </p:nvSpPr>
        <p:spPr>
          <a:xfrm>
            <a:off x="8263933" y="2262414"/>
            <a:ext cx="2263343" cy="420628"/>
          </a:xfrm>
          <a:prstGeom prst="rect">
            <a:avLst/>
          </a:prstGeom>
          <a:noFill/>
        </p:spPr>
        <p:txBody>
          <a:bodyPr wrap="square">
            <a:spAutoFit/>
          </a:bodyPr>
          <a:lstStyle/>
          <a:p>
            <a:pP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28" name="TextBox 27">
            <a:extLst>
              <a:ext uri="{FF2B5EF4-FFF2-40B4-BE49-F238E27FC236}">
                <a16:creationId xmlns:a16="http://schemas.microsoft.com/office/drawing/2014/main" id="{5CCE0891-BCE8-4B9B-B2FA-87DA442BFE16}"/>
              </a:ext>
            </a:extLst>
          </p:cNvPr>
          <p:cNvSpPr txBox="1"/>
          <p:nvPr/>
        </p:nvSpPr>
        <p:spPr>
          <a:xfrm>
            <a:off x="8263933" y="4713041"/>
            <a:ext cx="2778331" cy="825867"/>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9" name="TextBox 28">
            <a:extLst>
              <a:ext uri="{FF2B5EF4-FFF2-40B4-BE49-F238E27FC236}">
                <a16:creationId xmlns:a16="http://schemas.microsoft.com/office/drawing/2014/main" id="{86247A60-4172-4585-B1E5-E718EEFC998B}"/>
              </a:ext>
            </a:extLst>
          </p:cNvPr>
          <p:cNvSpPr txBox="1"/>
          <p:nvPr/>
        </p:nvSpPr>
        <p:spPr>
          <a:xfrm>
            <a:off x="8263933" y="4372870"/>
            <a:ext cx="2263343" cy="420628"/>
          </a:xfrm>
          <a:prstGeom prst="rect">
            <a:avLst/>
          </a:prstGeom>
          <a:noFill/>
        </p:spPr>
        <p:txBody>
          <a:bodyPr wrap="square">
            <a:spAutoFit/>
          </a:bodyPr>
          <a:lstStyle/>
          <a:p>
            <a:pP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Tree>
    <p:extLst>
      <p:ext uri="{BB962C8B-B14F-4D97-AF65-F5344CB8AC3E}">
        <p14:creationId xmlns:p14="http://schemas.microsoft.com/office/powerpoint/2010/main" val="10702704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0161B4-AB9E-4BC9-A343-48DC4D8D2436}"/>
              </a:ext>
            </a:extLst>
          </p:cNvPr>
          <p:cNvSpPr txBox="1"/>
          <p:nvPr/>
        </p:nvSpPr>
        <p:spPr>
          <a:xfrm>
            <a:off x="3181350" y="742950"/>
            <a:ext cx="5829300" cy="523220"/>
          </a:xfrm>
          <a:prstGeom prst="rect">
            <a:avLst/>
          </a:prstGeom>
          <a:noFill/>
        </p:spPr>
        <p:txBody>
          <a:bodyPr wrap="square" rtlCol="0">
            <a:spAutoFit/>
          </a:bodyPr>
          <a:lstStyle/>
          <a:p>
            <a:pPr algn="ctr"/>
            <a:r>
              <a:rPr lang="en-US" sz="2800" dirty="0">
                <a:latin typeface="+mj-lt"/>
              </a:rPr>
              <a:t>COMPANY INFOGRAPHIC</a:t>
            </a:r>
            <a:endParaRPr lang="en-ID" sz="2800" dirty="0">
              <a:latin typeface="+mj-lt"/>
            </a:endParaRPr>
          </a:p>
        </p:txBody>
      </p:sp>
      <p:sp>
        <p:nvSpPr>
          <p:cNvPr id="3" name="TextBox 2">
            <a:extLst>
              <a:ext uri="{FF2B5EF4-FFF2-40B4-BE49-F238E27FC236}">
                <a16:creationId xmlns:a16="http://schemas.microsoft.com/office/drawing/2014/main" id="{5A5FD319-DBAC-47A8-89CB-944C9B0879A2}"/>
              </a:ext>
            </a:extLst>
          </p:cNvPr>
          <p:cNvSpPr txBox="1"/>
          <p:nvPr/>
        </p:nvSpPr>
        <p:spPr>
          <a:xfrm>
            <a:off x="4807827" y="1247120"/>
            <a:ext cx="2576346" cy="261610"/>
          </a:xfrm>
          <a:prstGeom prst="rect">
            <a:avLst/>
          </a:prstGeom>
          <a:noFill/>
        </p:spPr>
        <p:txBody>
          <a:bodyPr wrap="none" rtlCol="0">
            <a:spAutoFit/>
          </a:bodyPr>
          <a:lstStyle/>
          <a:p>
            <a:pPr algn="ctr"/>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5" name="Freeform 6">
            <a:extLst>
              <a:ext uri="{FF2B5EF4-FFF2-40B4-BE49-F238E27FC236}">
                <a16:creationId xmlns:a16="http://schemas.microsoft.com/office/drawing/2014/main" id="{D1DF3B3D-C0CB-429D-99D8-BFD914E38D87}"/>
              </a:ext>
            </a:extLst>
          </p:cNvPr>
          <p:cNvSpPr>
            <a:spLocks/>
          </p:cNvSpPr>
          <p:nvPr/>
        </p:nvSpPr>
        <p:spPr bwMode="auto">
          <a:xfrm>
            <a:off x="4953178" y="2926739"/>
            <a:ext cx="3012411" cy="2725705"/>
          </a:xfrm>
          <a:custGeom>
            <a:avLst/>
            <a:gdLst>
              <a:gd name="T0" fmla="*/ 8802 w 9034"/>
              <a:gd name="T1" fmla="*/ 4402 h 8175"/>
              <a:gd name="T2" fmla="*/ 8539 w 9034"/>
              <a:gd name="T3" fmla="*/ 5011 h 8175"/>
              <a:gd name="T4" fmla="*/ 8193 w 9034"/>
              <a:gd name="T5" fmla="*/ 5587 h 8175"/>
              <a:gd name="T6" fmla="*/ 7773 w 9034"/>
              <a:gd name="T7" fmla="*/ 6123 h 8175"/>
              <a:gd name="T8" fmla="*/ 7288 w 9034"/>
              <a:gd name="T9" fmla="*/ 6612 h 8175"/>
              <a:gd name="T10" fmla="*/ 6747 w 9034"/>
              <a:gd name="T11" fmla="*/ 7047 h 8175"/>
              <a:gd name="T12" fmla="*/ 6160 w 9034"/>
              <a:gd name="T13" fmla="*/ 7422 h 8175"/>
              <a:gd name="T14" fmla="*/ 5536 w 9034"/>
              <a:gd name="T15" fmla="*/ 7729 h 8175"/>
              <a:gd name="T16" fmla="*/ 4885 w 9034"/>
              <a:gd name="T17" fmla="*/ 7961 h 8175"/>
              <a:gd name="T18" fmla="*/ 4215 w 9034"/>
              <a:gd name="T19" fmla="*/ 8113 h 8175"/>
              <a:gd name="T20" fmla="*/ 3534 w 9034"/>
              <a:gd name="T21" fmla="*/ 8175 h 8175"/>
              <a:gd name="T22" fmla="*/ 3087 w 9034"/>
              <a:gd name="T23" fmla="*/ 8165 h 8175"/>
              <a:gd name="T24" fmla="*/ 2460 w 9034"/>
              <a:gd name="T25" fmla="*/ 8071 h 8175"/>
              <a:gd name="T26" fmla="*/ 1891 w 9034"/>
              <a:gd name="T27" fmla="*/ 7893 h 8175"/>
              <a:gd name="T28" fmla="*/ 1385 w 9034"/>
              <a:gd name="T29" fmla="*/ 7635 h 8175"/>
              <a:gd name="T30" fmla="*/ 950 w 9034"/>
              <a:gd name="T31" fmla="*/ 7304 h 8175"/>
              <a:gd name="T32" fmla="*/ 590 w 9034"/>
              <a:gd name="T33" fmla="*/ 6909 h 8175"/>
              <a:gd name="T34" fmla="*/ 310 w 9034"/>
              <a:gd name="T35" fmla="*/ 6454 h 8175"/>
              <a:gd name="T36" fmla="*/ 115 w 9034"/>
              <a:gd name="T37" fmla="*/ 5950 h 8175"/>
              <a:gd name="T38" fmla="*/ 14 w 9034"/>
              <a:gd name="T39" fmla="*/ 5399 h 8175"/>
              <a:gd name="T40" fmla="*/ 9 w 9034"/>
              <a:gd name="T41" fmla="*/ 4812 h 8175"/>
              <a:gd name="T42" fmla="*/ 109 w 9034"/>
              <a:gd name="T43" fmla="*/ 4193 h 8175"/>
              <a:gd name="T44" fmla="*/ 232 w 9034"/>
              <a:gd name="T45" fmla="*/ 3773 h 8175"/>
              <a:gd name="T46" fmla="*/ 495 w 9034"/>
              <a:gd name="T47" fmla="*/ 3164 h 8175"/>
              <a:gd name="T48" fmla="*/ 841 w 9034"/>
              <a:gd name="T49" fmla="*/ 2589 h 8175"/>
              <a:gd name="T50" fmla="*/ 1261 w 9034"/>
              <a:gd name="T51" fmla="*/ 2052 h 8175"/>
              <a:gd name="T52" fmla="*/ 1746 w 9034"/>
              <a:gd name="T53" fmla="*/ 1564 h 8175"/>
              <a:gd name="T54" fmla="*/ 2286 w 9034"/>
              <a:gd name="T55" fmla="*/ 1128 h 8175"/>
              <a:gd name="T56" fmla="*/ 2873 w 9034"/>
              <a:gd name="T57" fmla="*/ 753 h 8175"/>
              <a:gd name="T58" fmla="*/ 3498 w 9034"/>
              <a:gd name="T59" fmla="*/ 446 h 8175"/>
              <a:gd name="T60" fmla="*/ 4149 w 9034"/>
              <a:gd name="T61" fmla="*/ 214 h 8175"/>
              <a:gd name="T62" fmla="*/ 4820 w 9034"/>
              <a:gd name="T63" fmla="*/ 63 h 8175"/>
              <a:gd name="T64" fmla="*/ 5499 w 9034"/>
              <a:gd name="T65" fmla="*/ 0 h 8175"/>
              <a:gd name="T66" fmla="*/ 5946 w 9034"/>
              <a:gd name="T67" fmla="*/ 11 h 8175"/>
              <a:gd name="T68" fmla="*/ 6574 w 9034"/>
              <a:gd name="T69" fmla="*/ 104 h 8175"/>
              <a:gd name="T70" fmla="*/ 7143 w 9034"/>
              <a:gd name="T71" fmla="*/ 283 h 8175"/>
              <a:gd name="T72" fmla="*/ 7648 w 9034"/>
              <a:gd name="T73" fmla="*/ 541 h 8175"/>
              <a:gd name="T74" fmla="*/ 8084 w 9034"/>
              <a:gd name="T75" fmla="*/ 871 h 8175"/>
              <a:gd name="T76" fmla="*/ 8444 w 9034"/>
              <a:gd name="T77" fmla="*/ 1267 h 8175"/>
              <a:gd name="T78" fmla="*/ 8724 w 9034"/>
              <a:gd name="T79" fmla="*/ 1720 h 8175"/>
              <a:gd name="T80" fmla="*/ 8918 w 9034"/>
              <a:gd name="T81" fmla="*/ 2226 h 8175"/>
              <a:gd name="T82" fmla="*/ 9020 w 9034"/>
              <a:gd name="T83" fmla="*/ 2777 h 8175"/>
              <a:gd name="T84" fmla="*/ 9025 w 9034"/>
              <a:gd name="T85" fmla="*/ 3364 h 8175"/>
              <a:gd name="T86" fmla="*/ 8926 w 9034"/>
              <a:gd name="T87" fmla="*/ 3982 h 8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034" h="8175">
                <a:moveTo>
                  <a:pt x="8898" y="4087"/>
                </a:moveTo>
                <a:lnTo>
                  <a:pt x="8869" y="4193"/>
                </a:lnTo>
                <a:lnTo>
                  <a:pt x="8802" y="4402"/>
                </a:lnTo>
                <a:lnTo>
                  <a:pt x="8724" y="4608"/>
                </a:lnTo>
                <a:lnTo>
                  <a:pt x="8636" y="4812"/>
                </a:lnTo>
                <a:lnTo>
                  <a:pt x="8539" y="5011"/>
                </a:lnTo>
                <a:lnTo>
                  <a:pt x="8432" y="5207"/>
                </a:lnTo>
                <a:lnTo>
                  <a:pt x="8317" y="5399"/>
                </a:lnTo>
                <a:lnTo>
                  <a:pt x="8193" y="5587"/>
                </a:lnTo>
                <a:lnTo>
                  <a:pt x="8060" y="5771"/>
                </a:lnTo>
                <a:lnTo>
                  <a:pt x="7920" y="5948"/>
                </a:lnTo>
                <a:lnTo>
                  <a:pt x="7773" y="6123"/>
                </a:lnTo>
                <a:lnTo>
                  <a:pt x="7618" y="6292"/>
                </a:lnTo>
                <a:lnTo>
                  <a:pt x="7456" y="6454"/>
                </a:lnTo>
                <a:lnTo>
                  <a:pt x="7288" y="6612"/>
                </a:lnTo>
                <a:lnTo>
                  <a:pt x="7113" y="6764"/>
                </a:lnTo>
                <a:lnTo>
                  <a:pt x="6933" y="6909"/>
                </a:lnTo>
                <a:lnTo>
                  <a:pt x="6747" y="7047"/>
                </a:lnTo>
                <a:lnTo>
                  <a:pt x="6556" y="7180"/>
                </a:lnTo>
                <a:lnTo>
                  <a:pt x="6360" y="7304"/>
                </a:lnTo>
                <a:lnTo>
                  <a:pt x="6160" y="7422"/>
                </a:lnTo>
                <a:lnTo>
                  <a:pt x="5956" y="7532"/>
                </a:lnTo>
                <a:lnTo>
                  <a:pt x="5748" y="7635"/>
                </a:lnTo>
                <a:lnTo>
                  <a:pt x="5536" y="7729"/>
                </a:lnTo>
                <a:lnTo>
                  <a:pt x="5322" y="7815"/>
                </a:lnTo>
                <a:lnTo>
                  <a:pt x="5104" y="7893"/>
                </a:lnTo>
                <a:lnTo>
                  <a:pt x="4885" y="7961"/>
                </a:lnTo>
                <a:lnTo>
                  <a:pt x="4662" y="8021"/>
                </a:lnTo>
                <a:lnTo>
                  <a:pt x="4439" y="8071"/>
                </a:lnTo>
                <a:lnTo>
                  <a:pt x="4215" y="8113"/>
                </a:lnTo>
                <a:lnTo>
                  <a:pt x="3988" y="8143"/>
                </a:lnTo>
                <a:lnTo>
                  <a:pt x="3761" y="8165"/>
                </a:lnTo>
                <a:lnTo>
                  <a:pt x="3534" y="8175"/>
                </a:lnTo>
                <a:lnTo>
                  <a:pt x="3422" y="8175"/>
                </a:lnTo>
                <a:lnTo>
                  <a:pt x="3309" y="8175"/>
                </a:lnTo>
                <a:lnTo>
                  <a:pt x="3087" y="8165"/>
                </a:lnTo>
                <a:lnTo>
                  <a:pt x="2872" y="8143"/>
                </a:lnTo>
                <a:lnTo>
                  <a:pt x="2663" y="8113"/>
                </a:lnTo>
                <a:lnTo>
                  <a:pt x="2460" y="8071"/>
                </a:lnTo>
                <a:lnTo>
                  <a:pt x="2263" y="8021"/>
                </a:lnTo>
                <a:lnTo>
                  <a:pt x="2074" y="7961"/>
                </a:lnTo>
                <a:lnTo>
                  <a:pt x="1891" y="7893"/>
                </a:lnTo>
                <a:lnTo>
                  <a:pt x="1715" y="7815"/>
                </a:lnTo>
                <a:lnTo>
                  <a:pt x="1546" y="7729"/>
                </a:lnTo>
                <a:lnTo>
                  <a:pt x="1385" y="7635"/>
                </a:lnTo>
                <a:lnTo>
                  <a:pt x="1232" y="7532"/>
                </a:lnTo>
                <a:lnTo>
                  <a:pt x="1087" y="7422"/>
                </a:lnTo>
                <a:lnTo>
                  <a:pt x="950" y="7304"/>
                </a:lnTo>
                <a:lnTo>
                  <a:pt x="820" y="7180"/>
                </a:lnTo>
                <a:lnTo>
                  <a:pt x="701" y="7047"/>
                </a:lnTo>
                <a:lnTo>
                  <a:pt x="590" y="6909"/>
                </a:lnTo>
                <a:lnTo>
                  <a:pt x="487" y="6764"/>
                </a:lnTo>
                <a:lnTo>
                  <a:pt x="394" y="6612"/>
                </a:lnTo>
                <a:lnTo>
                  <a:pt x="310" y="6454"/>
                </a:lnTo>
                <a:lnTo>
                  <a:pt x="234" y="6292"/>
                </a:lnTo>
                <a:lnTo>
                  <a:pt x="170" y="6123"/>
                </a:lnTo>
                <a:lnTo>
                  <a:pt x="115" y="5950"/>
                </a:lnTo>
                <a:lnTo>
                  <a:pt x="71" y="5771"/>
                </a:lnTo>
                <a:lnTo>
                  <a:pt x="37" y="5587"/>
                </a:lnTo>
                <a:lnTo>
                  <a:pt x="14" y="5399"/>
                </a:lnTo>
                <a:lnTo>
                  <a:pt x="1" y="5207"/>
                </a:lnTo>
                <a:lnTo>
                  <a:pt x="0" y="5011"/>
                </a:lnTo>
                <a:lnTo>
                  <a:pt x="9" y="4812"/>
                </a:lnTo>
                <a:lnTo>
                  <a:pt x="31" y="4608"/>
                </a:lnTo>
                <a:lnTo>
                  <a:pt x="63" y="4402"/>
                </a:lnTo>
                <a:lnTo>
                  <a:pt x="109" y="4193"/>
                </a:lnTo>
                <a:lnTo>
                  <a:pt x="136" y="4088"/>
                </a:lnTo>
                <a:lnTo>
                  <a:pt x="164" y="3982"/>
                </a:lnTo>
                <a:lnTo>
                  <a:pt x="232" y="3773"/>
                </a:lnTo>
                <a:lnTo>
                  <a:pt x="310" y="3567"/>
                </a:lnTo>
                <a:lnTo>
                  <a:pt x="398" y="3364"/>
                </a:lnTo>
                <a:lnTo>
                  <a:pt x="495" y="3164"/>
                </a:lnTo>
                <a:lnTo>
                  <a:pt x="601" y="2969"/>
                </a:lnTo>
                <a:lnTo>
                  <a:pt x="717" y="2777"/>
                </a:lnTo>
                <a:lnTo>
                  <a:pt x="841" y="2589"/>
                </a:lnTo>
                <a:lnTo>
                  <a:pt x="973" y="2405"/>
                </a:lnTo>
                <a:lnTo>
                  <a:pt x="1113" y="2226"/>
                </a:lnTo>
                <a:lnTo>
                  <a:pt x="1261" y="2052"/>
                </a:lnTo>
                <a:lnTo>
                  <a:pt x="1415" y="1884"/>
                </a:lnTo>
                <a:lnTo>
                  <a:pt x="1577" y="1720"/>
                </a:lnTo>
                <a:lnTo>
                  <a:pt x="1746" y="1564"/>
                </a:lnTo>
                <a:lnTo>
                  <a:pt x="1921" y="1412"/>
                </a:lnTo>
                <a:lnTo>
                  <a:pt x="2101" y="1267"/>
                </a:lnTo>
                <a:lnTo>
                  <a:pt x="2286" y="1128"/>
                </a:lnTo>
                <a:lnTo>
                  <a:pt x="2478" y="996"/>
                </a:lnTo>
                <a:lnTo>
                  <a:pt x="2674" y="871"/>
                </a:lnTo>
                <a:lnTo>
                  <a:pt x="2873" y="753"/>
                </a:lnTo>
                <a:lnTo>
                  <a:pt x="3078" y="643"/>
                </a:lnTo>
                <a:lnTo>
                  <a:pt x="3285" y="541"/>
                </a:lnTo>
                <a:lnTo>
                  <a:pt x="3498" y="446"/>
                </a:lnTo>
                <a:lnTo>
                  <a:pt x="3712" y="361"/>
                </a:lnTo>
                <a:lnTo>
                  <a:pt x="3930" y="283"/>
                </a:lnTo>
                <a:lnTo>
                  <a:pt x="4149" y="214"/>
                </a:lnTo>
                <a:lnTo>
                  <a:pt x="4372" y="155"/>
                </a:lnTo>
                <a:lnTo>
                  <a:pt x="4595" y="104"/>
                </a:lnTo>
                <a:lnTo>
                  <a:pt x="4820" y="63"/>
                </a:lnTo>
                <a:lnTo>
                  <a:pt x="5046" y="33"/>
                </a:lnTo>
                <a:lnTo>
                  <a:pt x="5272" y="11"/>
                </a:lnTo>
                <a:lnTo>
                  <a:pt x="5499" y="0"/>
                </a:lnTo>
                <a:lnTo>
                  <a:pt x="5612" y="0"/>
                </a:lnTo>
                <a:lnTo>
                  <a:pt x="5725" y="0"/>
                </a:lnTo>
                <a:lnTo>
                  <a:pt x="5946" y="11"/>
                </a:lnTo>
                <a:lnTo>
                  <a:pt x="6162" y="33"/>
                </a:lnTo>
                <a:lnTo>
                  <a:pt x="6372" y="63"/>
                </a:lnTo>
                <a:lnTo>
                  <a:pt x="6574" y="104"/>
                </a:lnTo>
                <a:lnTo>
                  <a:pt x="6771" y="155"/>
                </a:lnTo>
                <a:lnTo>
                  <a:pt x="6960" y="214"/>
                </a:lnTo>
                <a:lnTo>
                  <a:pt x="7143" y="283"/>
                </a:lnTo>
                <a:lnTo>
                  <a:pt x="7319" y="361"/>
                </a:lnTo>
                <a:lnTo>
                  <a:pt x="7488" y="446"/>
                </a:lnTo>
                <a:lnTo>
                  <a:pt x="7648" y="541"/>
                </a:lnTo>
                <a:lnTo>
                  <a:pt x="7801" y="643"/>
                </a:lnTo>
                <a:lnTo>
                  <a:pt x="7946" y="753"/>
                </a:lnTo>
                <a:lnTo>
                  <a:pt x="8084" y="871"/>
                </a:lnTo>
                <a:lnTo>
                  <a:pt x="8213" y="996"/>
                </a:lnTo>
                <a:lnTo>
                  <a:pt x="8333" y="1128"/>
                </a:lnTo>
                <a:lnTo>
                  <a:pt x="8444" y="1267"/>
                </a:lnTo>
                <a:lnTo>
                  <a:pt x="8546" y="1412"/>
                </a:lnTo>
                <a:lnTo>
                  <a:pt x="8641" y="1564"/>
                </a:lnTo>
                <a:lnTo>
                  <a:pt x="8724" y="1720"/>
                </a:lnTo>
                <a:lnTo>
                  <a:pt x="8799" y="1884"/>
                </a:lnTo>
                <a:lnTo>
                  <a:pt x="8864" y="2052"/>
                </a:lnTo>
                <a:lnTo>
                  <a:pt x="8918" y="2226"/>
                </a:lnTo>
                <a:lnTo>
                  <a:pt x="8963" y="2405"/>
                </a:lnTo>
                <a:lnTo>
                  <a:pt x="8996" y="2589"/>
                </a:lnTo>
                <a:lnTo>
                  <a:pt x="9020" y="2777"/>
                </a:lnTo>
                <a:lnTo>
                  <a:pt x="9033" y="2969"/>
                </a:lnTo>
                <a:lnTo>
                  <a:pt x="9034" y="3164"/>
                </a:lnTo>
                <a:lnTo>
                  <a:pt x="9025" y="3364"/>
                </a:lnTo>
                <a:lnTo>
                  <a:pt x="9003" y="3567"/>
                </a:lnTo>
                <a:lnTo>
                  <a:pt x="8970" y="3773"/>
                </a:lnTo>
                <a:lnTo>
                  <a:pt x="8926" y="3982"/>
                </a:lnTo>
                <a:lnTo>
                  <a:pt x="8898" y="40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5D179F4F-9A4D-4F3D-8716-5A9E0CE0843D}"/>
              </a:ext>
            </a:extLst>
          </p:cNvPr>
          <p:cNvSpPr>
            <a:spLocks/>
          </p:cNvSpPr>
          <p:nvPr/>
        </p:nvSpPr>
        <p:spPr bwMode="auto">
          <a:xfrm>
            <a:off x="4918507" y="2884067"/>
            <a:ext cx="3012411" cy="2725705"/>
          </a:xfrm>
          <a:custGeom>
            <a:avLst/>
            <a:gdLst>
              <a:gd name="T0" fmla="*/ 8802 w 9034"/>
              <a:gd name="T1" fmla="*/ 4403 h 8176"/>
              <a:gd name="T2" fmla="*/ 8539 w 9034"/>
              <a:gd name="T3" fmla="*/ 5011 h 8176"/>
              <a:gd name="T4" fmla="*/ 8193 w 9034"/>
              <a:gd name="T5" fmla="*/ 5587 h 8176"/>
              <a:gd name="T6" fmla="*/ 7773 w 9034"/>
              <a:gd name="T7" fmla="*/ 6123 h 8176"/>
              <a:gd name="T8" fmla="*/ 7288 w 9034"/>
              <a:gd name="T9" fmla="*/ 6611 h 8176"/>
              <a:gd name="T10" fmla="*/ 6748 w 9034"/>
              <a:gd name="T11" fmla="*/ 7047 h 8176"/>
              <a:gd name="T12" fmla="*/ 6161 w 9034"/>
              <a:gd name="T13" fmla="*/ 7421 h 8176"/>
              <a:gd name="T14" fmla="*/ 5536 w 9034"/>
              <a:gd name="T15" fmla="*/ 7729 h 8176"/>
              <a:gd name="T16" fmla="*/ 4885 w 9034"/>
              <a:gd name="T17" fmla="*/ 7961 h 8176"/>
              <a:gd name="T18" fmla="*/ 4215 w 9034"/>
              <a:gd name="T19" fmla="*/ 8112 h 8176"/>
              <a:gd name="T20" fmla="*/ 3535 w 9034"/>
              <a:gd name="T21" fmla="*/ 8175 h 8176"/>
              <a:gd name="T22" fmla="*/ 3088 w 9034"/>
              <a:gd name="T23" fmla="*/ 8164 h 8176"/>
              <a:gd name="T24" fmla="*/ 2460 w 9034"/>
              <a:gd name="T25" fmla="*/ 8071 h 8176"/>
              <a:gd name="T26" fmla="*/ 1891 w 9034"/>
              <a:gd name="T27" fmla="*/ 7892 h 8176"/>
              <a:gd name="T28" fmla="*/ 1386 w 9034"/>
              <a:gd name="T29" fmla="*/ 7634 h 8176"/>
              <a:gd name="T30" fmla="*/ 950 w 9034"/>
              <a:gd name="T31" fmla="*/ 7304 h 8176"/>
              <a:gd name="T32" fmla="*/ 590 w 9034"/>
              <a:gd name="T33" fmla="*/ 6908 h 8176"/>
              <a:gd name="T34" fmla="*/ 310 w 9034"/>
              <a:gd name="T35" fmla="*/ 6455 h 8176"/>
              <a:gd name="T36" fmla="*/ 115 w 9034"/>
              <a:gd name="T37" fmla="*/ 5949 h 8176"/>
              <a:gd name="T38" fmla="*/ 14 w 9034"/>
              <a:gd name="T39" fmla="*/ 5400 h 8176"/>
              <a:gd name="T40" fmla="*/ 9 w 9034"/>
              <a:gd name="T41" fmla="*/ 4811 h 8176"/>
              <a:gd name="T42" fmla="*/ 108 w 9034"/>
              <a:gd name="T43" fmla="*/ 4193 h 8176"/>
              <a:gd name="T44" fmla="*/ 232 w 9034"/>
              <a:gd name="T45" fmla="*/ 3773 h 8176"/>
              <a:gd name="T46" fmla="*/ 495 w 9034"/>
              <a:gd name="T47" fmla="*/ 3165 h 8176"/>
              <a:gd name="T48" fmla="*/ 841 w 9034"/>
              <a:gd name="T49" fmla="*/ 2588 h 8176"/>
              <a:gd name="T50" fmla="*/ 1261 w 9034"/>
              <a:gd name="T51" fmla="*/ 2053 h 8176"/>
              <a:gd name="T52" fmla="*/ 1746 w 9034"/>
              <a:gd name="T53" fmla="*/ 1564 h 8176"/>
              <a:gd name="T54" fmla="*/ 2286 w 9034"/>
              <a:gd name="T55" fmla="*/ 1129 h 8176"/>
              <a:gd name="T56" fmla="*/ 2874 w 9034"/>
              <a:gd name="T57" fmla="*/ 754 h 8176"/>
              <a:gd name="T58" fmla="*/ 3498 w 9034"/>
              <a:gd name="T59" fmla="*/ 447 h 8176"/>
              <a:gd name="T60" fmla="*/ 4149 w 9034"/>
              <a:gd name="T61" fmla="*/ 214 h 8176"/>
              <a:gd name="T62" fmla="*/ 4820 w 9034"/>
              <a:gd name="T63" fmla="*/ 63 h 8176"/>
              <a:gd name="T64" fmla="*/ 5500 w 9034"/>
              <a:gd name="T65" fmla="*/ 1 h 8176"/>
              <a:gd name="T66" fmla="*/ 5947 w 9034"/>
              <a:gd name="T67" fmla="*/ 11 h 8176"/>
              <a:gd name="T68" fmla="*/ 6574 w 9034"/>
              <a:gd name="T69" fmla="*/ 104 h 8176"/>
              <a:gd name="T70" fmla="*/ 7143 w 9034"/>
              <a:gd name="T71" fmla="*/ 282 h 8176"/>
              <a:gd name="T72" fmla="*/ 7649 w 9034"/>
              <a:gd name="T73" fmla="*/ 542 h 8176"/>
              <a:gd name="T74" fmla="*/ 8084 w 9034"/>
              <a:gd name="T75" fmla="*/ 871 h 8176"/>
              <a:gd name="T76" fmla="*/ 8444 w 9034"/>
              <a:gd name="T77" fmla="*/ 1267 h 8176"/>
              <a:gd name="T78" fmla="*/ 8724 w 9034"/>
              <a:gd name="T79" fmla="*/ 1721 h 8176"/>
              <a:gd name="T80" fmla="*/ 8919 w 9034"/>
              <a:gd name="T81" fmla="*/ 2227 h 8176"/>
              <a:gd name="T82" fmla="*/ 9020 w 9034"/>
              <a:gd name="T83" fmla="*/ 2776 h 8176"/>
              <a:gd name="T84" fmla="*/ 9025 w 9034"/>
              <a:gd name="T85" fmla="*/ 3365 h 8176"/>
              <a:gd name="T86" fmla="*/ 8927 w 9034"/>
              <a:gd name="T87" fmla="*/ 3982 h 8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034" h="8176">
                <a:moveTo>
                  <a:pt x="8898" y="4088"/>
                </a:moveTo>
                <a:lnTo>
                  <a:pt x="8870" y="4193"/>
                </a:lnTo>
                <a:lnTo>
                  <a:pt x="8802" y="4403"/>
                </a:lnTo>
                <a:lnTo>
                  <a:pt x="8724" y="4609"/>
                </a:lnTo>
                <a:lnTo>
                  <a:pt x="8636" y="4811"/>
                </a:lnTo>
                <a:lnTo>
                  <a:pt x="8539" y="5011"/>
                </a:lnTo>
                <a:lnTo>
                  <a:pt x="8433" y="5206"/>
                </a:lnTo>
                <a:lnTo>
                  <a:pt x="8317" y="5400"/>
                </a:lnTo>
                <a:lnTo>
                  <a:pt x="8193" y="5587"/>
                </a:lnTo>
                <a:lnTo>
                  <a:pt x="8061" y="5770"/>
                </a:lnTo>
                <a:lnTo>
                  <a:pt x="7921" y="5949"/>
                </a:lnTo>
                <a:lnTo>
                  <a:pt x="7773" y="6123"/>
                </a:lnTo>
                <a:lnTo>
                  <a:pt x="7619" y="6291"/>
                </a:lnTo>
                <a:lnTo>
                  <a:pt x="7457" y="6455"/>
                </a:lnTo>
                <a:lnTo>
                  <a:pt x="7288" y="6611"/>
                </a:lnTo>
                <a:lnTo>
                  <a:pt x="7113" y="6763"/>
                </a:lnTo>
                <a:lnTo>
                  <a:pt x="6933" y="6908"/>
                </a:lnTo>
                <a:lnTo>
                  <a:pt x="6748" y="7047"/>
                </a:lnTo>
                <a:lnTo>
                  <a:pt x="6556" y="7179"/>
                </a:lnTo>
                <a:lnTo>
                  <a:pt x="6360" y="7304"/>
                </a:lnTo>
                <a:lnTo>
                  <a:pt x="6161" y="7421"/>
                </a:lnTo>
                <a:lnTo>
                  <a:pt x="5956" y="7532"/>
                </a:lnTo>
                <a:lnTo>
                  <a:pt x="5748" y="7634"/>
                </a:lnTo>
                <a:lnTo>
                  <a:pt x="5536" y="7729"/>
                </a:lnTo>
                <a:lnTo>
                  <a:pt x="5322" y="7815"/>
                </a:lnTo>
                <a:lnTo>
                  <a:pt x="5104" y="7892"/>
                </a:lnTo>
                <a:lnTo>
                  <a:pt x="4885" y="7961"/>
                </a:lnTo>
                <a:lnTo>
                  <a:pt x="4662" y="8022"/>
                </a:lnTo>
                <a:lnTo>
                  <a:pt x="4439" y="8071"/>
                </a:lnTo>
                <a:lnTo>
                  <a:pt x="4215" y="8112"/>
                </a:lnTo>
                <a:lnTo>
                  <a:pt x="3988" y="8143"/>
                </a:lnTo>
                <a:lnTo>
                  <a:pt x="3761" y="8164"/>
                </a:lnTo>
                <a:lnTo>
                  <a:pt x="3535" y="8175"/>
                </a:lnTo>
                <a:lnTo>
                  <a:pt x="3422" y="8176"/>
                </a:lnTo>
                <a:lnTo>
                  <a:pt x="3309" y="8175"/>
                </a:lnTo>
                <a:lnTo>
                  <a:pt x="3088" y="8164"/>
                </a:lnTo>
                <a:lnTo>
                  <a:pt x="2872" y="8143"/>
                </a:lnTo>
                <a:lnTo>
                  <a:pt x="2664" y="8112"/>
                </a:lnTo>
                <a:lnTo>
                  <a:pt x="2460" y="8071"/>
                </a:lnTo>
                <a:lnTo>
                  <a:pt x="2263" y="8022"/>
                </a:lnTo>
                <a:lnTo>
                  <a:pt x="2074" y="7961"/>
                </a:lnTo>
                <a:lnTo>
                  <a:pt x="1891" y="7892"/>
                </a:lnTo>
                <a:lnTo>
                  <a:pt x="1715" y="7815"/>
                </a:lnTo>
                <a:lnTo>
                  <a:pt x="1546" y="7729"/>
                </a:lnTo>
                <a:lnTo>
                  <a:pt x="1386" y="7634"/>
                </a:lnTo>
                <a:lnTo>
                  <a:pt x="1233" y="7532"/>
                </a:lnTo>
                <a:lnTo>
                  <a:pt x="1088" y="7421"/>
                </a:lnTo>
                <a:lnTo>
                  <a:pt x="950" y="7304"/>
                </a:lnTo>
                <a:lnTo>
                  <a:pt x="821" y="7179"/>
                </a:lnTo>
                <a:lnTo>
                  <a:pt x="701" y="7047"/>
                </a:lnTo>
                <a:lnTo>
                  <a:pt x="590" y="6908"/>
                </a:lnTo>
                <a:lnTo>
                  <a:pt x="487" y="6763"/>
                </a:lnTo>
                <a:lnTo>
                  <a:pt x="394" y="6611"/>
                </a:lnTo>
                <a:lnTo>
                  <a:pt x="310" y="6455"/>
                </a:lnTo>
                <a:lnTo>
                  <a:pt x="235" y="6291"/>
                </a:lnTo>
                <a:lnTo>
                  <a:pt x="170" y="6123"/>
                </a:lnTo>
                <a:lnTo>
                  <a:pt x="115" y="5949"/>
                </a:lnTo>
                <a:lnTo>
                  <a:pt x="71" y="5770"/>
                </a:lnTo>
                <a:lnTo>
                  <a:pt x="38" y="5587"/>
                </a:lnTo>
                <a:lnTo>
                  <a:pt x="14" y="5400"/>
                </a:lnTo>
                <a:lnTo>
                  <a:pt x="1" y="5208"/>
                </a:lnTo>
                <a:lnTo>
                  <a:pt x="0" y="5011"/>
                </a:lnTo>
                <a:lnTo>
                  <a:pt x="9" y="4811"/>
                </a:lnTo>
                <a:lnTo>
                  <a:pt x="31" y="4609"/>
                </a:lnTo>
                <a:lnTo>
                  <a:pt x="64" y="4403"/>
                </a:lnTo>
                <a:lnTo>
                  <a:pt x="108" y="4193"/>
                </a:lnTo>
                <a:lnTo>
                  <a:pt x="136" y="4088"/>
                </a:lnTo>
                <a:lnTo>
                  <a:pt x="165" y="3982"/>
                </a:lnTo>
                <a:lnTo>
                  <a:pt x="232" y="3773"/>
                </a:lnTo>
                <a:lnTo>
                  <a:pt x="310" y="3567"/>
                </a:lnTo>
                <a:lnTo>
                  <a:pt x="398" y="3365"/>
                </a:lnTo>
                <a:lnTo>
                  <a:pt x="495" y="3165"/>
                </a:lnTo>
                <a:lnTo>
                  <a:pt x="602" y="2968"/>
                </a:lnTo>
                <a:lnTo>
                  <a:pt x="717" y="2776"/>
                </a:lnTo>
                <a:lnTo>
                  <a:pt x="841" y="2588"/>
                </a:lnTo>
                <a:lnTo>
                  <a:pt x="974" y="2405"/>
                </a:lnTo>
                <a:lnTo>
                  <a:pt x="1113" y="2227"/>
                </a:lnTo>
                <a:lnTo>
                  <a:pt x="1261" y="2053"/>
                </a:lnTo>
                <a:lnTo>
                  <a:pt x="1415" y="1884"/>
                </a:lnTo>
                <a:lnTo>
                  <a:pt x="1578" y="1721"/>
                </a:lnTo>
                <a:lnTo>
                  <a:pt x="1746" y="1564"/>
                </a:lnTo>
                <a:lnTo>
                  <a:pt x="1921" y="1413"/>
                </a:lnTo>
                <a:lnTo>
                  <a:pt x="2101" y="1267"/>
                </a:lnTo>
                <a:lnTo>
                  <a:pt x="2286" y="1129"/>
                </a:lnTo>
                <a:lnTo>
                  <a:pt x="2478" y="997"/>
                </a:lnTo>
                <a:lnTo>
                  <a:pt x="2674" y="871"/>
                </a:lnTo>
                <a:lnTo>
                  <a:pt x="2874" y="754"/>
                </a:lnTo>
                <a:lnTo>
                  <a:pt x="3078" y="644"/>
                </a:lnTo>
                <a:lnTo>
                  <a:pt x="3286" y="542"/>
                </a:lnTo>
                <a:lnTo>
                  <a:pt x="3498" y="447"/>
                </a:lnTo>
                <a:lnTo>
                  <a:pt x="3712" y="360"/>
                </a:lnTo>
                <a:lnTo>
                  <a:pt x="3930" y="282"/>
                </a:lnTo>
                <a:lnTo>
                  <a:pt x="4149" y="214"/>
                </a:lnTo>
                <a:lnTo>
                  <a:pt x="4372" y="154"/>
                </a:lnTo>
                <a:lnTo>
                  <a:pt x="4595" y="104"/>
                </a:lnTo>
                <a:lnTo>
                  <a:pt x="4820" y="63"/>
                </a:lnTo>
                <a:lnTo>
                  <a:pt x="5046" y="32"/>
                </a:lnTo>
                <a:lnTo>
                  <a:pt x="5273" y="11"/>
                </a:lnTo>
                <a:lnTo>
                  <a:pt x="5500" y="1"/>
                </a:lnTo>
                <a:lnTo>
                  <a:pt x="5612" y="0"/>
                </a:lnTo>
                <a:lnTo>
                  <a:pt x="5725" y="1"/>
                </a:lnTo>
                <a:lnTo>
                  <a:pt x="5947" y="11"/>
                </a:lnTo>
                <a:lnTo>
                  <a:pt x="6162" y="32"/>
                </a:lnTo>
                <a:lnTo>
                  <a:pt x="6372" y="63"/>
                </a:lnTo>
                <a:lnTo>
                  <a:pt x="6574" y="104"/>
                </a:lnTo>
                <a:lnTo>
                  <a:pt x="6771" y="154"/>
                </a:lnTo>
                <a:lnTo>
                  <a:pt x="6960" y="214"/>
                </a:lnTo>
                <a:lnTo>
                  <a:pt x="7143" y="282"/>
                </a:lnTo>
                <a:lnTo>
                  <a:pt x="7319" y="360"/>
                </a:lnTo>
                <a:lnTo>
                  <a:pt x="7488" y="447"/>
                </a:lnTo>
                <a:lnTo>
                  <a:pt x="7649" y="542"/>
                </a:lnTo>
                <a:lnTo>
                  <a:pt x="7802" y="644"/>
                </a:lnTo>
                <a:lnTo>
                  <a:pt x="7947" y="754"/>
                </a:lnTo>
                <a:lnTo>
                  <a:pt x="8084" y="871"/>
                </a:lnTo>
                <a:lnTo>
                  <a:pt x="8214" y="997"/>
                </a:lnTo>
                <a:lnTo>
                  <a:pt x="8333" y="1129"/>
                </a:lnTo>
                <a:lnTo>
                  <a:pt x="8444" y="1267"/>
                </a:lnTo>
                <a:lnTo>
                  <a:pt x="8547" y="1413"/>
                </a:lnTo>
                <a:lnTo>
                  <a:pt x="8641" y="1564"/>
                </a:lnTo>
                <a:lnTo>
                  <a:pt x="8724" y="1721"/>
                </a:lnTo>
                <a:lnTo>
                  <a:pt x="8800" y="1884"/>
                </a:lnTo>
                <a:lnTo>
                  <a:pt x="8864" y="2053"/>
                </a:lnTo>
                <a:lnTo>
                  <a:pt x="8919" y="2227"/>
                </a:lnTo>
                <a:lnTo>
                  <a:pt x="8963" y="2405"/>
                </a:lnTo>
                <a:lnTo>
                  <a:pt x="8997" y="2588"/>
                </a:lnTo>
                <a:lnTo>
                  <a:pt x="9020" y="2776"/>
                </a:lnTo>
                <a:lnTo>
                  <a:pt x="9033" y="2968"/>
                </a:lnTo>
                <a:lnTo>
                  <a:pt x="9034" y="3165"/>
                </a:lnTo>
                <a:lnTo>
                  <a:pt x="9025" y="3365"/>
                </a:lnTo>
                <a:lnTo>
                  <a:pt x="9003" y="3567"/>
                </a:lnTo>
                <a:lnTo>
                  <a:pt x="8971" y="3773"/>
                </a:lnTo>
                <a:lnTo>
                  <a:pt x="8927" y="3982"/>
                </a:lnTo>
                <a:lnTo>
                  <a:pt x="8898" y="4088"/>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a:extLst>
              <a:ext uri="{FF2B5EF4-FFF2-40B4-BE49-F238E27FC236}">
                <a16:creationId xmlns:a16="http://schemas.microsoft.com/office/drawing/2014/main" id="{DBD4B444-1684-4476-A2DF-C95F11763118}"/>
              </a:ext>
            </a:extLst>
          </p:cNvPr>
          <p:cNvSpPr>
            <a:spLocks/>
          </p:cNvSpPr>
          <p:nvPr/>
        </p:nvSpPr>
        <p:spPr bwMode="auto">
          <a:xfrm>
            <a:off x="4875834" y="2830726"/>
            <a:ext cx="3011077" cy="2725705"/>
          </a:xfrm>
          <a:custGeom>
            <a:avLst/>
            <a:gdLst>
              <a:gd name="connsiteX0" fmla="*/ 2181933 w 3584575"/>
              <a:gd name="connsiteY0" fmla="*/ 0 h 3244850"/>
              <a:gd name="connsiteX1" fmla="*/ 2226770 w 3584575"/>
              <a:gd name="connsiteY1" fmla="*/ 0 h 3244850"/>
              <a:gd name="connsiteX2" fmla="*/ 2271606 w 3584575"/>
              <a:gd name="connsiteY2" fmla="*/ 0 h 3244850"/>
              <a:gd name="connsiteX3" fmla="*/ 2359296 w 3584575"/>
              <a:gd name="connsiteY3" fmla="*/ 3969 h 3244850"/>
              <a:gd name="connsiteX4" fmla="*/ 2444606 w 3584575"/>
              <a:gd name="connsiteY4" fmla="*/ 13097 h 3244850"/>
              <a:gd name="connsiteX5" fmla="*/ 2527931 w 3584575"/>
              <a:gd name="connsiteY5" fmla="*/ 24606 h 3244850"/>
              <a:gd name="connsiteX6" fmla="*/ 2608082 w 3584575"/>
              <a:gd name="connsiteY6" fmla="*/ 41275 h 3244850"/>
              <a:gd name="connsiteX7" fmla="*/ 2686249 w 3584575"/>
              <a:gd name="connsiteY7" fmla="*/ 61119 h 3244850"/>
              <a:gd name="connsiteX8" fmla="*/ 2761639 w 3584575"/>
              <a:gd name="connsiteY8" fmla="*/ 84931 h 3244850"/>
              <a:gd name="connsiteX9" fmla="*/ 2833854 w 3584575"/>
              <a:gd name="connsiteY9" fmla="*/ 112316 h 3244850"/>
              <a:gd name="connsiteX10" fmla="*/ 2904085 w 3584575"/>
              <a:gd name="connsiteY10" fmla="*/ 142875 h 3244850"/>
              <a:gd name="connsiteX11" fmla="*/ 2970745 w 3584575"/>
              <a:gd name="connsiteY11" fmla="*/ 177006 h 3244850"/>
              <a:gd name="connsiteX12" fmla="*/ 3034628 w 3584575"/>
              <a:gd name="connsiteY12" fmla="*/ 214709 h 3244850"/>
              <a:gd name="connsiteX13" fmla="*/ 3095337 w 3584575"/>
              <a:gd name="connsiteY13" fmla="*/ 255191 h 3244850"/>
              <a:gd name="connsiteX14" fmla="*/ 3152871 w 3584575"/>
              <a:gd name="connsiteY14" fmla="*/ 298847 h 3244850"/>
              <a:gd name="connsiteX15" fmla="*/ 3207231 w 3584575"/>
              <a:gd name="connsiteY15" fmla="*/ 345678 h 3244850"/>
              <a:gd name="connsiteX16" fmla="*/ 3258813 w 3584575"/>
              <a:gd name="connsiteY16" fmla="*/ 395288 h 3244850"/>
              <a:gd name="connsiteX17" fmla="*/ 3306031 w 3584575"/>
              <a:gd name="connsiteY17" fmla="*/ 447675 h 3244850"/>
              <a:gd name="connsiteX18" fmla="*/ 3350471 w 3584575"/>
              <a:gd name="connsiteY18" fmla="*/ 502444 h 3244850"/>
              <a:gd name="connsiteX19" fmla="*/ 3390943 w 3584575"/>
              <a:gd name="connsiteY19" fmla="*/ 560388 h 3244850"/>
              <a:gd name="connsiteX20" fmla="*/ 3428241 w 3584575"/>
              <a:gd name="connsiteY20" fmla="*/ 620316 h 3244850"/>
              <a:gd name="connsiteX21" fmla="*/ 3461571 w 3584575"/>
              <a:gd name="connsiteY21" fmla="*/ 683022 h 3244850"/>
              <a:gd name="connsiteX22" fmla="*/ 3491330 w 3584575"/>
              <a:gd name="connsiteY22" fmla="*/ 747316 h 3244850"/>
              <a:gd name="connsiteX23" fmla="*/ 3517121 w 3584575"/>
              <a:gd name="connsiteY23" fmla="*/ 814388 h 3244850"/>
              <a:gd name="connsiteX24" fmla="*/ 3538548 w 3584575"/>
              <a:gd name="connsiteY24" fmla="*/ 883444 h 3244850"/>
              <a:gd name="connsiteX25" fmla="*/ 3556006 w 3584575"/>
              <a:gd name="connsiteY25" fmla="*/ 954088 h 3244850"/>
              <a:gd name="connsiteX26" fmla="*/ 3569497 w 3584575"/>
              <a:gd name="connsiteY26" fmla="*/ 1027113 h 3244850"/>
              <a:gd name="connsiteX27" fmla="*/ 3578623 w 3584575"/>
              <a:gd name="connsiteY27" fmla="*/ 1101725 h 3244850"/>
              <a:gd name="connsiteX28" fmla="*/ 3583781 w 3584575"/>
              <a:gd name="connsiteY28" fmla="*/ 1177925 h 3244850"/>
              <a:gd name="connsiteX29" fmla="*/ 3584575 w 3584575"/>
              <a:gd name="connsiteY29" fmla="*/ 1255713 h 3244850"/>
              <a:gd name="connsiteX30" fmla="*/ 3580607 w 3584575"/>
              <a:gd name="connsiteY30" fmla="*/ 1335088 h 3244850"/>
              <a:gd name="connsiteX31" fmla="*/ 3571878 w 3584575"/>
              <a:gd name="connsiteY31" fmla="*/ 1415653 h 3244850"/>
              <a:gd name="connsiteX32" fmla="*/ 3559181 w 3584575"/>
              <a:gd name="connsiteY32" fmla="*/ 1497410 h 3244850"/>
              <a:gd name="connsiteX33" fmla="*/ 3541722 w 3584575"/>
              <a:gd name="connsiteY33" fmla="*/ 1580356 h 3244850"/>
              <a:gd name="connsiteX34" fmla="*/ 3530215 w 3584575"/>
              <a:gd name="connsiteY34" fmla="*/ 1622425 h 3244850"/>
              <a:gd name="connsiteX35" fmla="*/ 3519105 w 3584575"/>
              <a:gd name="connsiteY35" fmla="*/ 1664097 h 3244850"/>
              <a:gd name="connsiteX36" fmla="*/ 3492521 w 3584575"/>
              <a:gd name="connsiteY36" fmla="*/ 1747044 h 3244850"/>
              <a:gd name="connsiteX37" fmla="*/ 3461571 w 3584575"/>
              <a:gd name="connsiteY37" fmla="*/ 1828800 h 3244850"/>
              <a:gd name="connsiteX38" fmla="*/ 3426654 w 3584575"/>
              <a:gd name="connsiteY38" fmla="*/ 1909366 h 3244850"/>
              <a:gd name="connsiteX39" fmla="*/ 3387769 w 3584575"/>
              <a:gd name="connsiteY39" fmla="*/ 1988741 h 3244850"/>
              <a:gd name="connsiteX40" fmla="*/ 3345709 w 3584575"/>
              <a:gd name="connsiteY40" fmla="*/ 2066528 h 3244850"/>
              <a:gd name="connsiteX41" fmla="*/ 3300079 w 3584575"/>
              <a:gd name="connsiteY41" fmla="*/ 2142331 h 3244850"/>
              <a:gd name="connsiteX42" fmla="*/ 3250480 w 3584575"/>
              <a:gd name="connsiteY42" fmla="*/ 2216944 h 3244850"/>
              <a:gd name="connsiteX43" fmla="*/ 3198104 w 3584575"/>
              <a:gd name="connsiteY43" fmla="*/ 2289969 h 3244850"/>
              <a:gd name="connsiteX44" fmla="*/ 3142554 w 3584575"/>
              <a:gd name="connsiteY44" fmla="*/ 2361010 h 3244850"/>
              <a:gd name="connsiteX45" fmla="*/ 3083830 w 3584575"/>
              <a:gd name="connsiteY45" fmla="*/ 2430066 h 3244850"/>
              <a:gd name="connsiteX46" fmla="*/ 3022725 w 3584575"/>
              <a:gd name="connsiteY46" fmla="*/ 2497138 h 3244850"/>
              <a:gd name="connsiteX47" fmla="*/ 2958445 w 3584575"/>
              <a:gd name="connsiteY47" fmla="*/ 2561828 h 3244850"/>
              <a:gd name="connsiteX48" fmla="*/ 2891785 w 3584575"/>
              <a:gd name="connsiteY48" fmla="*/ 2624138 h 3244850"/>
              <a:gd name="connsiteX49" fmla="*/ 2822347 w 3584575"/>
              <a:gd name="connsiteY49" fmla="*/ 2684066 h 3244850"/>
              <a:gd name="connsiteX50" fmla="*/ 2750925 w 3584575"/>
              <a:gd name="connsiteY50" fmla="*/ 2741613 h 3244850"/>
              <a:gd name="connsiteX51" fmla="*/ 2677123 w 3584575"/>
              <a:gd name="connsiteY51" fmla="*/ 2796778 h 3244850"/>
              <a:gd name="connsiteX52" fmla="*/ 2600940 w 3584575"/>
              <a:gd name="connsiteY52" fmla="*/ 2849166 h 3244850"/>
              <a:gd name="connsiteX53" fmla="*/ 2523566 w 3584575"/>
              <a:gd name="connsiteY53" fmla="*/ 2898775 h 3244850"/>
              <a:gd name="connsiteX54" fmla="*/ 2444209 w 3584575"/>
              <a:gd name="connsiteY54" fmla="*/ 2945606 h 3244850"/>
              <a:gd name="connsiteX55" fmla="*/ 2362868 w 3584575"/>
              <a:gd name="connsiteY55" fmla="*/ 2989263 h 3244850"/>
              <a:gd name="connsiteX56" fmla="*/ 2280733 w 3584575"/>
              <a:gd name="connsiteY56" fmla="*/ 3029744 h 3244850"/>
              <a:gd name="connsiteX57" fmla="*/ 2196217 w 3584575"/>
              <a:gd name="connsiteY57" fmla="*/ 3067447 h 3244850"/>
              <a:gd name="connsiteX58" fmla="*/ 2111304 w 3584575"/>
              <a:gd name="connsiteY58" fmla="*/ 3101181 h 3244850"/>
              <a:gd name="connsiteX59" fmla="*/ 2025202 w 3584575"/>
              <a:gd name="connsiteY59" fmla="*/ 3132138 h 3244850"/>
              <a:gd name="connsiteX60" fmla="*/ 1938305 w 3584575"/>
              <a:gd name="connsiteY60" fmla="*/ 3159522 h 3244850"/>
              <a:gd name="connsiteX61" fmla="*/ 1849822 w 3584575"/>
              <a:gd name="connsiteY61" fmla="*/ 3183335 h 3244850"/>
              <a:gd name="connsiteX62" fmla="*/ 1761338 w 3584575"/>
              <a:gd name="connsiteY62" fmla="*/ 3203178 h 3244850"/>
              <a:gd name="connsiteX63" fmla="*/ 1672458 w 3584575"/>
              <a:gd name="connsiteY63" fmla="*/ 3219847 h 3244850"/>
              <a:gd name="connsiteX64" fmla="*/ 1582387 w 3584575"/>
              <a:gd name="connsiteY64" fmla="*/ 3232150 h 3244850"/>
              <a:gd name="connsiteX65" fmla="*/ 1492317 w 3584575"/>
              <a:gd name="connsiteY65" fmla="*/ 3240088 h 3244850"/>
              <a:gd name="connsiteX66" fmla="*/ 1402246 w 3584575"/>
              <a:gd name="connsiteY66" fmla="*/ 3244453 h 3244850"/>
              <a:gd name="connsiteX67" fmla="*/ 1357409 w 3584575"/>
              <a:gd name="connsiteY67" fmla="*/ 3244850 h 3244850"/>
              <a:gd name="connsiteX68" fmla="*/ 1312969 w 3584575"/>
              <a:gd name="connsiteY68" fmla="*/ 3244453 h 3244850"/>
              <a:gd name="connsiteX69" fmla="*/ 1224882 w 3584575"/>
              <a:gd name="connsiteY69" fmla="*/ 3240088 h 3244850"/>
              <a:gd name="connsiteX70" fmla="*/ 1139573 w 3584575"/>
              <a:gd name="connsiteY70" fmla="*/ 3232150 h 3244850"/>
              <a:gd name="connsiteX71" fmla="*/ 1056644 w 3584575"/>
              <a:gd name="connsiteY71" fmla="*/ 3219847 h 3244850"/>
              <a:gd name="connsiteX72" fmla="*/ 976097 w 3584575"/>
              <a:gd name="connsiteY72" fmla="*/ 3203178 h 3244850"/>
              <a:gd name="connsiteX73" fmla="*/ 897930 w 3584575"/>
              <a:gd name="connsiteY73" fmla="*/ 3183335 h 3244850"/>
              <a:gd name="connsiteX74" fmla="*/ 822540 w 3584575"/>
              <a:gd name="connsiteY74" fmla="*/ 3159522 h 3244850"/>
              <a:gd name="connsiteX75" fmla="*/ 750325 w 3584575"/>
              <a:gd name="connsiteY75" fmla="*/ 3132138 h 3244850"/>
              <a:gd name="connsiteX76" fmla="*/ 680093 w 3584575"/>
              <a:gd name="connsiteY76" fmla="*/ 3101181 h 3244850"/>
              <a:gd name="connsiteX77" fmla="*/ 613433 w 3584575"/>
              <a:gd name="connsiteY77" fmla="*/ 3067447 h 3244850"/>
              <a:gd name="connsiteX78" fmla="*/ 549550 w 3584575"/>
              <a:gd name="connsiteY78" fmla="*/ 3029744 h 3244850"/>
              <a:gd name="connsiteX79" fmla="*/ 488842 w 3584575"/>
              <a:gd name="connsiteY79" fmla="*/ 2989263 h 3244850"/>
              <a:gd name="connsiteX80" fmla="*/ 431308 w 3584575"/>
              <a:gd name="connsiteY80" fmla="*/ 2945606 h 3244850"/>
              <a:gd name="connsiteX81" fmla="*/ 376948 w 3584575"/>
              <a:gd name="connsiteY81" fmla="*/ 2898775 h 3244850"/>
              <a:gd name="connsiteX82" fmla="*/ 325366 w 3584575"/>
              <a:gd name="connsiteY82" fmla="*/ 2849166 h 3244850"/>
              <a:gd name="connsiteX83" fmla="*/ 278148 w 3584575"/>
              <a:gd name="connsiteY83" fmla="*/ 2796778 h 3244850"/>
              <a:gd name="connsiteX84" fmla="*/ 262560 w 3584575"/>
              <a:gd name="connsiteY84" fmla="*/ 2777428 h 3244850"/>
              <a:gd name="connsiteX85" fmla="*/ 253395 w 3584575"/>
              <a:gd name="connsiteY85" fmla="*/ 2766616 h 3244850"/>
              <a:gd name="connsiteX86" fmla="*/ 248651 w 3584575"/>
              <a:gd name="connsiteY86" fmla="*/ 2760162 h 3244850"/>
              <a:gd name="connsiteX87" fmla="*/ 233708 w 3584575"/>
              <a:gd name="connsiteY87" fmla="*/ 2741613 h 3244850"/>
              <a:gd name="connsiteX88" fmla="*/ 204700 w 3584575"/>
              <a:gd name="connsiteY88" fmla="*/ 2700367 h 3244850"/>
              <a:gd name="connsiteX89" fmla="*/ 201762 w 3584575"/>
              <a:gd name="connsiteY89" fmla="*/ 2696369 h 3244850"/>
              <a:gd name="connsiteX90" fmla="*/ 200780 w 3584575"/>
              <a:gd name="connsiteY90" fmla="*/ 2694793 h 3244850"/>
              <a:gd name="connsiteX91" fmla="*/ 193236 w 3584575"/>
              <a:gd name="connsiteY91" fmla="*/ 2684066 h 3244850"/>
              <a:gd name="connsiteX92" fmla="*/ 156334 w 3584575"/>
              <a:gd name="connsiteY92" fmla="*/ 2624138 h 3244850"/>
              <a:gd name="connsiteX93" fmla="*/ 122607 w 3584575"/>
              <a:gd name="connsiteY93" fmla="*/ 2561828 h 3244850"/>
              <a:gd name="connsiteX94" fmla="*/ 92848 w 3584575"/>
              <a:gd name="connsiteY94" fmla="*/ 2497138 h 3244850"/>
              <a:gd name="connsiteX95" fmla="*/ 67057 w 3584575"/>
              <a:gd name="connsiteY95" fmla="*/ 2430066 h 3244850"/>
              <a:gd name="connsiteX96" fmla="*/ 45631 w 3584575"/>
              <a:gd name="connsiteY96" fmla="*/ 2361010 h 3244850"/>
              <a:gd name="connsiteX97" fmla="*/ 28172 w 3584575"/>
              <a:gd name="connsiteY97" fmla="*/ 2289969 h 3244850"/>
              <a:gd name="connsiteX98" fmla="*/ 14681 w 3584575"/>
              <a:gd name="connsiteY98" fmla="*/ 2216944 h 3244850"/>
              <a:gd name="connsiteX99" fmla="*/ 13091 w 3584575"/>
              <a:gd name="connsiteY99" fmla="*/ 2203943 h 3244850"/>
              <a:gd name="connsiteX100" fmla="*/ 12308 w 3584575"/>
              <a:gd name="connsiteY100" fmla="*/ 2199481 h 3244850"/>
              <a:gd name="connsiteX101" fmla="*/ 6350 w 3584575"/>
              <a:gd name="connsiteY101" fmla="*/ 2152650 h 3244850"/>
              <a:gd name="connsiteX102" fmla="*/ 6869 w 3584575"/>
              <a:gd name="connsiteY102" fmla="*/ 2153071 h 3244850"/>
              <a:gd name="connsiteX103" fmla="*/ 5555 w 3584575"/>
              <a:gd name="connsiteY103" fmla="*/ 2142331 h 3244850"/>
              <a:gd name="connsiteX104" fmla="*/ 397 w 3584575"/>
              <a:gd name="connsiteY104" fmla="*/ 2066528 h 3244850"/>
              <a:gd name="connsiteX105" fmla="*/ 0 w 3584575"/>
              <a:gd name="connsiteY105" fmla="*/ 1988741 h 3244850"/>
              <a:gd name="connsiteX106" fmla="*/ 3571 w 3584575"/>
              <a:gd name="connsiteY106" fmla="*/ 1909366 h 3244850"/>
              <a:gd name="connsiteX107" fmla="*/ 12301 w 3584575"/>
              <a:gd name="connsiteY107" fmla="*/ 1828800 h 3244850"/>
              <a:gd name="connsiteX108" fmla="*/ 24998 w 3584575"/>
              <a:gd name="connsiteY108" fmla="*/ 1747044 h 3244850"/>
              <a:gd name="connsiteX109" fmla="*/ 42456 w 3584575"/>
              <a:gd name="connsiteY109" fmla="*/ 1664097 h 3244850"/>
              <a:gd name="connsiteX110" fmla="*/ 53963 w 3584575"/>
              <a:gd name="connsiteY110" fmla="*/ 1622425 h 3244850"/>
              <a:gd name="connsiteX111" fmla="*/ 65073 w 3584575"/>
              <a:gd name="connsiteY111" fmla="*/ 1580356 h 3244850"/>
              <a:gd name="connsiteX112" fmla="*/ 92055 w 3584575"/>
              <a:gd name="connsiteY112" fmla="*/ 1497410 h 3244850"/>
              <a:gd name="connsiteX113" fmla="*/ 122607 w 3584575"/>
              <a:gd name="connsiteY113" fmla="*/ 1415653 h 3244850"/>
              <a:gd name="connsiteX114" fmla="*/ 157525 w 3584575"/>
              <a:gd name="connsiteY114" fmla="*/ 1335088 h 3244850"/>
              <a:gd name="connsiteX115" fmla="*/ 196410 w 3584575"/>
              <a:gd name="connsiteY115" fmla="*/ 1255713 h 3244850"/>
              <a:gd name="connsiteX116" fmla="*/ 238469 w 3584575"/>
              <a:gd name="connsiteY116" fmla="*/ 1177925 h 3244850"/>
              <a:gd name="connsiteX117" fmla="*/ 284100 w 3584575"/>
              <a:gd name="connsiteY117" fmla="*/ 1101725 h 3244850"/>
              <a:gd name="connsiteX118" fmla="*/ 333698 w 3584575"/>
              <a:gd name="connsiteY118" fmla="*/ 1027113 h 3244850"/>
              <a:gd name="connsiteX119" fmla="*/ 386074 w 3584575"/>
              <a:gd name="connsiteY119" fmla="*/ 954088 h 3244850"/>
              <a:gd name="connsiteX120" fmla="*/ 441624 w 3584575"/>
              <a:gd name="connsiteY120" fmla="*/ 883841 h 3244850"/>
              <a:gd name="connsiteX121" fmla="*/ 500349 w 3584575"/>
              <a:gd name="connsiteY121" fmla="*/ 814388 h 3244850"/>
              <a:gd name="connsiteX122" fmla="*/ 561454 w 3584575"/>
              <a:gd name="connsiteY122" fmla="*/ 747316 h 3244850"/>
              <a:gd name="connsiteX123" fmla="*/ 625734 w 3584575"/>
              <a:gd name="connsiteY123" fmla="*/ 683022 h 3244850"/>
              <a:gd name="connsiteX124" fmla="*/ 692394 w 3584575"/>
              <a:gd name="connsiteY124" fmla="*/ 620316 h 3244850"/>
              <a:gd name="connsiteX125" fmla="*/ 761832 w 3584575"/>
              <a:gd name="connsiteY125" fmla="*/ 560388 h 3244850"/>
              <a:gd name="connsiteX126" fmla="*/ 833650 w 3584575"/>
              <a:gd name="connsiteY126" fmla="*/ 502444 h 3244850"/>
              <a:gd name="connsiteX127" fmla="*/ 907056 w 3584575"/>
              <a:gd name="connsiteY127" fmla="*/ 447675 h 3244850"/>
              <a:gd name="connsiteX128" fmla="*/ 983239 w 3584575"/>
              <a:gd name="connsiteY128" fmla="*/ 395288 h 3244850"/>
              <a:gd name="connsiteX129" fmla="*/ 1060612 w 3584575"/>
              <a:gd name="connsiteY129" fmla="*/ 345678 h 3244850"/>
              <a:gd name="connsiteX130" fmla="*/ 1139970 w 3584575"/>
              <a:gd name="connsiteY130" fmla="*/ 298847 h 3244850"/>
              <a:gd name="connsiteX131" fmla="*/ 1221311 w 3584575"/>
              <a:gd name="connsiteY131" fmla="*/ 255191 h 3244850"/>
              <a:gd name="connsiteX132" fmla="*/ 1303446 w 3584575"/>
              <a:gd name="connsiteY132" fmla="*/ 214709 h 3244850"/>
              <a:gd name="connsiteX133" fmla="*/ 1387962 w 3584575"/>
              <a:gd name="connsiteY133" fmla="*/ 177006 h 3244850"/>
              <a:gd name="connsiteX134" fmla="*/ 1472874 w 3584575"/>
              <a:gd name="connsiteY134" fmla="*/ 142875 h 3244850"/>
              <a:gd name="connsiteX135" fmla="*/ 1558977 w 3584575"/>
              <a:gd name="connsiteY135" fmla="*/ 112316 h 3244850"/>
              <a:gd name="connsiteX136" fmla="*/ 1645873 w 3584575"/>
              <a:gd name="connsiteY136" fmla="*/ 84931 h 3244850"/>
              <a:gd name="connsiteX137" fmla="*/ 1734357 w 3584575"/>
              <a:gd name="connsiteY137" fmla="*/ 61119 h 3244850"/>
              <a:gd name="connsiteX138" fmla="*/ 1822840 w 3584575"/>
              <a:gd name="connsiteY138" fmla="*/ 41275 h 3244850"/>
              <a:gd name="connsiteX139" fmla="*/ 1912117 w 3584575"/>
              <a:gd name="connsiteY139" fmla="*/ 24606 h 3244850"/>
              <a:gd name="connsiteX140" fmla="*/ 2001791 w 3584575"/>
              <a:gd name="connsiteY140" fmla="*/ 13097 h 3244850"/>
              <a:gd name="connsiteX141" fmla="*/ 2091862 w 3584575"/>
              <a:gd name="connsiteY141" fmla="*/ 3969 h 324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3584575" h="3244850">
                <a:moveTo>
                  <a:pt x="2181933" y="0"/>
                </a:moveTo>
                <a:lnTo>
                  <a:pt x="2226770" y="0"/>
                </a:lnTo>
                <a:lnTo>
                  <a:pt x="2271606" y="0"/>
                </a:lnTo>
                <a:lnTo>
                  <a:pt x="2359296" y="3969"/>
                </a:lnTo>
                <a:lnTo>
                  <a:pt x="2444606" y="13097"/>
                </a:lnTo>
                <a:lnTo>
                  <a:pt x="2527931" y="24606"/>
                </a:lnTo>
                <a:lnTo>
                  <a:pt x="2608082" y="41275"/>
                </a:lnTo>
                <a:lnTo>
                  <a:pt x="2686249" y="61119"/>
                </a:lnTo>
                <a:lnTo>
                  <a:pt x="2761639" y="84931"/>
                </a:lnTo>
                <a:lnTo>
                  <a:pt x="2833854" y="112316"/>
                </a:lnTo>
                <a:lnTo>
                  <a:pt x="2904085" y="142875"/>
                </a:lnTo>
                <a:lnTo>
                  <a:pt x="2970745" y="177006"/>
                </a:lnTo>
                <a:lnTo>
                  <a:pt x="3034628" y="214709"/>
                </a:lnTo>
                <a:lnTo>
                  <a:pt x="3095337" y="255191"/>
                </a:lnTo>
                <a:lnTo>
                  <a:pt x="3152871" y="298847"/>
                </a:lnTo>
                <a:lnTo>
                  <a:pt x="3207231" y="345678"/>
                </a:lnTo>
                <a:lnTo>
                  <a:pt x="3258813" y="395288"/>
                </a:lnTo>
                <a:lnTo>
                  <a:pt x="3306031" y="447675"/>
                </a:lnTo>
                <a:lnTo>
                  <a:pt x="3350471" y="502444"/>
                </a:lnTo>
                <a:lnTo>
                  <a:pt x="3390943" y="560388"/>
                </a:lnTo>
                <a:lnTo>
                  <a:pt x="3428241" y="620316"/>
                </a:lnTo>
                <a:lnTo>
                  <a:pt x="3461571" y="683022"/>
                </a:lnTo>
                <a:lnTo>
                  <a:pt x="3491330" y="747316"/>
                </a:lnTo>
                <a:lnTo>
                  <a:pt x="3517121" y="814388"/>
                </a:lnTo>
                <a:lnTo>
                  <a:pt x="3538548" y="883444"/>
                </a:lnTo>
                <a:lnTo>
                  <a:pt x="3556006" y="954088"/>
                </a:lnTo>
                <a:lnTo>
                  <a:pt x="3569497" y="1027113"/>
                </a:lnTo>
                <a:lnTo>
                  <a:pt x="3578623" y="1101725"/>
                </a:lnTo>
                <a:lnTo>
                  <a:pt x="3583781" y="1177925"/>
                </a:lnTo>
                <a:lnTo>
                  <a:pt x="3584575" y="1255713"/>
                </a:lnTo>
                <a:lnTo>
                  <a:pt x="3580607" y="1335088"/>
                </a:lnTo>
                <a:lnTo>
                  <a:pt x="3571878" y="1415653"/>
                </a:lnTo>
                <a:lnTo>
                  <a:pt x="3559181" y="1497410"/>
                </a:lnTo>
                <a:lnTo>
                  <a:pt x="3541722" y="1580356"/>
                </a:lnTo>
                <a:lnTo>
                  <a:pt x="3530215" y="1622425"/>
                </a:lnTo>
                <a:lnTo>
                  <a:pt x="3519105" y="1664097"/>
                </a:lnTo>
                <a:lnTo>
                  <a:pt x="3492521" y="1747044"/>
                </a:lnTo>
                <a:lnTo>
                  <a:pt x="3461571" y="1828800"/>
                </a:lnTo>
                <a:lnTo>
                  <a:pt x="3426654" y="1909366"/>
                </a:lnTo>
                <a:lnTo>
                  <a:pt x="3387769" y="1988741"/>
                </a:lnTo>
                <a:lnTo>
                  <a:pt x="3345709" y="2066528"/>
                </a:lnTo>
                <a:lnTo>
                  <a:pt x="3300079" y="2142331"/>
                </a:lnTo>
                <a:lnTo>
                  <a:pt x="3250480" y="2216944"/>
                </a:lnTo>
                <a:lnTo>
                  <a:pt x="3198104" y="2289969"/>
                </a:lnTo>
                <a:lnTo>
                  <a:pt x="3142554" y="2361010"/>
                </a:lnTo>
                <a:lnTo>
                  <a:pt x="3083830" y="2430066"/>
                </a:lnTo>
                <a:lnTo>
                  <a:pt x="3022725" y="2497138"/>
                </a:lnTo>
                <a:lnTo>
                  <a:pt x="2958445" y="2561828"/>
                </a:lnTo>
                <a:lnTo>
                  <a:pt x="2891785" y="2624138"/>
                </a:lnTo>
                <a:lnTo>
                  <a:pt x="2822347" y="2684066"/>
                </a:lnTo>
                <a:lnTo>
                  <a:pt x="2750925" y="2741613"/>
                </a:lnTo>
                <a:lnTo>
                  <a:pt x="2677123" y="2796778"/>
                </a:lnTo>
                <a:lnTo>
                  <a:pt x="2600940" y="2849166"/>
                </a:lnTo>
                <a:lnTo>
                  <a:pt x="2523566" y="2898775"/>
                </a:lnTo>
                <a:lnTo>
                  <a:pt x="2444209" y="2945606"/>
                </a:lnTo>
                <a:lnTo>
                  <a:pt x="2362868" y="2989263"/>
                </a:lnTo>
                <a:lnTo>
                  <a:pt x="2280733" y="3029744"/>
                </a:lnTo>
                <a:lnTo>
                  <a:pt x="2196217" y="3067447"/>
                </a:lnTo>
                <a:lnTo>
                  <a:pt x="2111304" y="3101181"/>
                </a:lnTo>
                <a:lnTo>
                  <a:pt x="2025202" y="3132138"/>
                </a:lnTo>
                <a:lnTo>
                  <a:pt x="1938305" y="3159522"/>
                </a:lnTo>
                <a:lnTo>
                  <a:pt x="1849822" y="3183335"/>
                </a:lnTo>
                <a:lnTo>
                  <a:pt x="1761338" y="3203178"/>
                </a:lnTo>
                <a:lnTo>
                  <a:pt x="1672458" y="3219847"/>
                </a:lnTo>
                <a:lnTo>
                  <a:pt x="1582387" y="3232150"/>
                </a:lnTo>
                <a:lnTo>
                  <a:pt x="1492317" y="3240088"/>
                </a:lnTo>
                <a:lnTo>
                  <a:pt x="1402246" y="3244453"/>
                </a:lnTo>
                <a:lnTo>
                  <a:pt x="1357409" y="3244850"/>
                </a:lnTo>
                <a:lnTo>
                  <a:pt x="1312969" y="3244453"/>
                </a:lnTo>
                <a:lnTo>
                  <a:pt x="1224882" y="3240088"/>
                </a:lnTo>
                <a:lnTo>
                  <a:pt x="1139573" y="3232150"/>
                </a:lnTo>
                <a:lnTo>
                  <a:pt x="1056644" y="3219847"/>
                </a:lnTo>
                <a:lnTo>
                  <a:pt x="976097" y="3203178"/>
                </a:lnTo>
                <a:lnTo>
                  <a:pt x="897930" y="3183335"/>
                </a:lnTo>
                <a:lnTo>
                  <a:pt x="822540" y="3159522"/>
                </a:lnTo>
                <a:lnTo>
                  <a:pt x="750325" y="3132138"/>
                </a:lnTo>
                <a:lnTo>
                  <a:pt x="680093" y="3101181"/>
                </a:lnTo>
                <a:lnTo>
                  <a:pt x="613433" y="3067447"/>
                </a:lnTo>
                <a:lnTo>
                  <a:pt x="549550" y="3029744"/>
                </a:lnTo>
                <a:lnTo>
                  <a:pt x="488842" y="2989263"/>
                </a:lnTo>
                <a:lnTo>
                  <a:pt x="431308" y="2945606"/>
                </a:lnTo>
                <a:lnTo>
                  <a:pt x="376948" y="2898775"/>
                </a:lnTo>
                <a:lnTo>
                  <a:pt x="325366" y="2849166"/>
                </a:lnTo>
                <a:lnTo>
                  <a:pt x="278148" y="2796778"/>
                </a:lnTo>
                <a:lnTo>
                  <a:pt x="262560" y="2777428"/>
                </a:lnTo>
                <a:lnTo>
                  <a:pt x="253395" y="2766616"/>
                </a:lnTo>
                <a:lnTo>
                  <a:pt x="248651" y="2760162"/>
                </a:lnTo>
                <a:lnTo>
                  <a:pt x="233708" y="2741613"/>
                </a:lnTo>
                <a:lnTo>
                  <a:pt x="204700" y="2700367"/>
                </a:lnTo>
                <a:lnTo>
                  <a:pt x="201762" y="2696369"/>
                </a:lnTo>
                <a:lnTo>
                  <a:pt x="200780" y="2694793"/>
                </a:lnTo>
                <a:lnTo>
                  <a:pt x="193236" y="2684066"/>
                </a:lnTo>
                <a:lnTo>
                  <a:pt x="156334" y="2624138"/>
                </a:lnTo>
                <a:lnTo>
                  <a:pt x="122607" y="2561828"/>
                </a:lnTo>
                <a:lnTo>
                  <a:pt x="92848" y="2497138"/>
                </a:lnTo>
                <a:lnTo>
                  <a:pt x="67057" y="2430066"/>
                </a:lnTo>
                <a:lnTo>
                  <a:pt x="45631" y="2361010"/>
                </a:lnTo>
                <a:lnTo>
                  <a:pt x="28172" y="2289969"/>
                </a:lnTo>
                <a:lnTo>
                  <a:pt x="14681" y="2216944"/>
                </a:lnTo>
                <a:lnTo>
                  <a:pt x="13091" y="2203943"/>
                </a:lnTo>
                <a:lnTo>
                  <a:pt x="12308" y="2199481"/>
                </a:lnTo>
                <a:lnTo>
                  <a:pt x="6350" y="2152650"/>
                </a:lnTo>
                <a:lnTo>
                  <a:pt x="6869" y="2153071"/>
                </a:lnTo>
                <a:lnTo>
                  <a:pt x="5555" y="2142331"/>
                </a:lnTo>
                <a:lnTo>
                  <a:pt x="397" y="2066528"/>
                </a:lnTo>
                <a:lnTo>
                  <a:pt x="0" y="1988741"/>
                </a:lnTo>
                <a:lnTo>
                  <a:pt x="3571" y="1909366"/>
                </a:lnTo>
                <a:lnTo>
                  <a:pt x="12301" y="1828800"/>
                </a:lnTo>
                <a:lnTo>
                  <a:pt x="24998" y="1747044"/>
                </a:lnTo>
                <a:lnTo>
                  <a:pt x="42456" y="1664097"/>
                </a:lnTo>
                <a:lnTo>
                  <a:pt x="53963" y="1622425"/>
                </a:lnTo>
                <a:lnTo>
                  <a:pt x="65073" y="1580356"/>
                </a:lnTo>
                <a:lnTo>
                  <a:pt x="92055" y="1497410"/>
                </a:lnTo>
                <a:lnTo>
                  <a:pt x="122607" y="1415653"/>
                </a:lnTo>
                <a:lnTo>
                  <a:pt x="157525" y="1335088"/>
                </a:lnTo>
                <a:lnTo>
                  <a:pt x="196410" y="1255713"/>
                </a:lnTo>
                <a:lnTo>
                  <a:pt x="238469" y="1177925"/>
                </a:lnTo>
                <a:lnTo>
                  <a:pt x="284100" y="1101725"/>
                </a:lnTo>
                <a:lnTo>
                  <a:pt x="333698" y="1027113"/>
                </a:lnTo>
                <a:lnTo>
                  <a:pt x="386074" y="954088"/>
                </a:lnTo>
                <a:lnTo>
                  <a:pt x="441624" y="883841"/>
                </a:lnTo>
                <a:lnTo>
                  <a:pt x="500349" y="814388"/>
                </a:lnTo>
                <a:lnTo>
                  <a:pt x="561454" y="747316"/>
                </a:lnTo>
                <a:lnTo>
                  <a:pt x="625734" y="683022"/>
                </a:lnTo>
                <a:lnTo>
                  <a:pt x="692394" y="620316"/>
                </a:lnTo>
                <a:lnTo>
                  <a:pt x="761832" y="560388"/>
                </a:lnTo>
                <a:lnTo>
                  <a:pt x="833650" y="502444"/>
                </a:lnTo>
                <a:lnTo>
                  <a:pt x="907056" y="447675"/>
                </a:lnTo>
                <a:lnTo>
                  <a:pt x="983239" y="395288"/>
                </a:lnTo>
                <a:lnTo>
                  <a:pt x="1060612" y="345678"/>
                </a:lnTo>
                <a:lnTo>
                  <a:pt x="1139970" y="298847"/>
                </a:lnTo>
                <a:lnTo>
                  <a:pt x="1221311" y="255191"/>
                </a:lnTo>
                <a:lnTo>
                  <a:pt x="1303446" y="214709"/>
                </a:lnTo>
                <a:lnTo>
                  <a:pt x="1387962" y="177006"/>
                </a:lnTo>
                <a:lnTo>
                  <a:pt x="1472874" y="142875"/>
                </a:lnTo>
                <a:lnTo>
                  <a:pt x="1558977" y="112316"/>
                </a:lnTo>
                <a:lnTo>
                  <a:pt x="1645873" y="84931"/>
                </a:lnTo>
                <a:lnTo>
                  <a:pt x="1734357" y="61119"/>
                </a:lnTo>
                <a:lnTo>
                  <a:pt x="1822840" y="41275"/>
                </a:lnTo>
                <a:lnTo>
                  <a:pt x="1912117" y="24606"/>
                </a:lnTo>
                <a:lnTo>
                  <a:pt x="2001791" y="13097"/>
                </a:lnTo>
                <a:lnTo>
                  <a:pt x="2091862" y="3969"/>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8" name="Freeform 6">
            <a:extLst>
              <a:ext uri="{FF2B5EF4-FFF2-40B4-BE49-F238E27FC236}">
                <a16:creationId xmlns:a16="http://schemas.microsoft.com/office/drawing/2014/main" id="{F0CD1F46-370D-4037-B2E6-CED12B7A8D42}"/>
              </a:ext>
            </a:extLst>
          </p:cNvPr>
          <p:cNvSpPr>
            <a:spLocks/>
          </p:cNvSpPr>
          <p:nvPr/>
        </p:nvSpPr>
        <p:spPr bwMode="auto">
          <a:xfrm>
            <a:off x="5161207" y="3088095"/>
            <a:ext cx="2441666" cy="2209635"/>
          </a:xfrm>
          <a:custGeom>
            <a:avLst/>
            <a:gdLst>
              <a:gd name="connsiteX0" fmla="*/ 1769114 w 2906713"/>
              <a:gd name="connsiteY0" fmla="*/ 0 h 2630488"/>
              <a:gd name="connsiteX1" fmla="*/ 1805631 w 2906713"/>
              <a:gd name="connsiteY1" fmla="*/ 0 h 2630488"/>
              <a:gd name="connsiteX2" fmla="*/ 1842149 w 2906713"/>
              <a:gd name="connsiteY2" fmla="*/ 0 h 2630488"/>
              <a:gd name="connsiteX3" fmla="*/ 1913199 w 2906713"/>
              <a:gd name="connsiteY3" fmla="*/ 3572 h 2630488"/>
              <a:gd name="connsiteX4" fmla="*/ 1982662 w 2906713"/>
              <a:gd name="connsiteY4" fmla="*/ 10320 h 2630488"/>
              <a:gd name="connsiteX5" fmla="*/ 2050140 w 2906713"/>
              <a:gd name="connsiteY5" fmla="*/ 19847 h 2630488"/>
              <a:gd name="connsiteX6" fmla="*/ 2115633 w 2906713"/>
              <a:gd name="connsiteY6" fmla="*/ 33343 h 2630488"/>
              <a:gd name="connsiteX7" fmla="*/ 2178348 w 2906713"/>
              <a:gd name="connsiteY7" fmla="*/ 49220 h 2630488"/>
              <a:gd name="connsiteX8" fmla="*/ 2239475 w 2906713"/>
              <a:gd name="connsiteY8" fmla="*/ 69067 h 2630488"/>
              <a:gd name="connsiteX9" fmla="*/ 2298617 w 2906713"/>
              <a:gd name="connsiteY9" fmla="*/ 90898 h 2630488"/>
              <a:gd name="connsiteX10" fmla="*/ 2355378 w 2906713"/>
              <a:gd name="connsiteY10" fmla="*/ 115905 h 2630488"/>
              <a:gd name="connsiteX11" fmla="*/ 2409361 w 2906713"/>
              <a:gd name="connsiteY11" fmla="*/ 143691 h 2630488"/>
              <a:gd name="connsiteX12" fmla="*/ 2461358 w 2906713"/>
              <a:gd name="connsiteY12" fmla="*/ 173858 h 2630488"/>
              <a:gd name="connsiteX13" fmla="*/ 2510181 w 2906713"/>
              <a:gd name="connsiteY13" fmla="*/ 206803 h 2630488"/>
              <a:gd name="connsiteX14" fmla="*/ 2557018 w 2906713"/>
              <a:gd name="connsiteY14" fmla="*/ 242130 h 2630488"/>
              <a:gd name="connsiteX15" fmla="*/ 2601078 w 2906713"/>
              <a:gd name="connsiteY15" fmla="*/ 280236 h 2630488"/>
              <a:gd name="connsiteX16" fmla="*/ 2642755 w 2906713"/>
              <a:gd name="connsiteY16" fmla="*/ 320327 h 2630488"/>
              <a:gd name="connsiteX17" fmla="*/ 2681257 w 2906713"/>
              <a:gd name="connsiteY17" fmla="*/ 363196 h 2630488"/>
              <a:gd name="connsiteX18" fmla="*/ 2717378 w 2906713"/>
              <a:gd name="connsiteY18" fmla="*/ 407255 h 2630488"/>
              <a:gd name="connsiteX19" fmla="*/ 2750323 w 2906713"/>
              <a:gd name="connsiteY19" fmla="*/ 454094 h 2630488"/>
              <a:gd name="connsiteX20" fmla="*/ 2755816 w 2906713"/>
              <a:gd name="connsiteY20" fmla="*/ 463175 h 2630488"/>
              <a:gd name="connsiteX21" fmla="*/ 2773277 w 2906713"/>
              <a:gd name="connsiteY21" fmla="*/ 490687 h 2630488"/>
              <a:gd name="connsiteX22" fmla="*/ 2779246 w 2906713"/>
              <a:gd name="connsiteY22" fmla="*/ 501913 h 2630488"/>
              <a:gd name="connsiteX23" fmla="*/ 2780093 w 2906713"/>
              <a:gd name="connsiteY23" fmla="*/ 503314 h 2630488"/>
              <a:gd name="connsiteX24" fmla="*/ 2807481 w 2906713"/>
              <a:gd name="connsiteY24" fmla="*/ 553724 h 2630488"/>
              <a:gd name="connsiteX25" fmla="*/ 2811529 w 2906713"/>
              <a:gd name="connsiteY25" fmla="*/ 562630 h 2630488"/>
              <a:gd name="connsiteX26" fmla="*/ 2815803 w 2906713"/>
              <a:gd name="connsiteY26" fmla="*/ 570669 h 2630488"/>
              <a:gd name="connsiteX27" fmla="*/ 2825840 w 2906713"/>
              <a:gd name="connsiteY27" fmla="*/ 594116 h 2630488"/>
              <a:gd name="connsiteX28" fmla="*/ 2831296 w 2906713"/>
              <a:gd name="connsiteY28" fmla="*/ 606120 h 2630488"/>
              <a:gd name="connsiteX29" fmla="*/ 2852334 w 2906713"/>
              <a:gd name="connsiteY29" fmla="*/ 660500 h 2630488"/>
              <a:gd name="connsiteX30" fmla="*/ 2869798 w 2906713"/>
              <a:gd name="connsiteY30" fmla="*/ 716071 h 2630488"/>
              <a:gd name="connsiteX31" fmla="*/ 2883691 w 2906713"/>
              <a:gd name="connsiteY31" fmla="*/ 773626 h 2630488"/>
              <a:gd name="connsiteX32" fmla="*/ 2894805 w 2906713"/>
              <a:gd name="connsiteY32" fmla="*/ 832770 h 2630488"/>
              <a:gd name="connsiteX33" fmla="*/ 2901950 w 2906713"/>
              <a:gd name="connsiteY33" fmla="*/ 893104 h 2630488"/>
              <a:gd name="connsiteX34" fmla="*/ 2906316 w 2906713"/>
              <a:gd name="connsiteY34" fmla="*/ 955026 h 2630488"/>
              <a:gd name="connsiteX35" fmla="*/ 2906713 w 2906713"/>
              <a:gd name="connsiteY35" fmla="*/ 1018138 h 2630488"/>
              <a:gd name="connsiteX36" fmla="*/ 2903538 w 2906713"/>
              <a:gd name="connsiteY36" fmla="*/ 1082442 h 2630488"/>
              <a:gd name="connsiteX37" fmla="*/ 2896790 w 2906713"/>
              <a:gd name="connsiteY37" fmla="*/ 1147936 h 2630488"/>
              <a:gd name="connsiteX38" fmla="*/ 2886073 w 2906713"/>
              <a:gd name="connsiteY38" fmla="*/ 1214224 h 2630488"/>
              <a:gd name="connsiteX39" fmla="*/ 2871783 w 2906713"/>
              <a:gd name="connsiteY39" fmla="*/ 1280909 h 2630488"/>
              <a:gd name="connsiteX40" fmla="*/ 2863051 w 2906713"/>
              <a:gd name="connsiteY40" fmla="*/ 1315443 h 2630488"/>
              <a:gd name="connsiteX41" fmla="*/ 2853922 w 2906713"/>
              <a:gd name="connsiteY41" fmla="*/ 1349579 h 2630488"/>
              <a:gd name="connsiteX42" fmla="*/ 2832090 w 2906713"/>
              <a:gd name="connsiteY42" fmla="*/ 1416264 h 2630488"/>
              <a:gd name="connsiteX43" fmla="*/ 2807084 w 2906713"/>
              <a:gd name="connsiteY43" fmla="*/ 1482552 h 2630488"/>
              <a:gd name="connsiteX44" fmla="*/ 2779299 w 2906713"/>
              <a:gd name="connsiteY44" fmla="*/ 1548047 h 2630488"/>
              <a:gd name="connsiteX45" fmla="*/ 2747941 w 2906713"/>
              <a:gd name="connsiteY45" fmla="*/ 1612350 h 2630488"/>
              <a:gd name="connsiteX46" fmla="*/ 2713409 w 2906713"/>
              <a:gd name="connsiteY46" fmla="*/ 1675463 h 2630488"/>
              <a:gd name="connsiteX47" fmla="*/ 2676097 w 2906713"/>
              <a:gd name="connsiteY47" fmla="*/ 1737385 h 2630488"/>
              <a:gd name="connsiteX48" fmla="*/ 2636007 w 2906713"/>
              <a:gd name="connsiteY48" fmla="*/ 1797719 h 2630488"/>
              <a:gd name="connsiteX49" fmla="*/ 2593933 w 2906713"/>
              <a:gd name="connsiteY49" fmla="*/ 1856862 h 2630488"/>
              <a:gd name="connsiteX50" fmla="*/ 2548683 w 2906713"/>
              <a:gd name="connsiteY50" fmla="*/ 1914418 h 2630488"/>
              <a:gd name="connsiteX51" fmla="*/ 2500654 w 2906713"/>
              <a:gd name="connsiteY51" fmla="*/ 1969988 h 2630488"/>
              <a:gd name="connsiteX52" fmla="*/ 2451435 w 2906713"/>
              <a:gd name="connsiteY52" fmla="*/ 2024368 h 2630488"/>
              <a:gd name="connsiteX53" fmla="*/ 2399041 w 2906713"/>
              <a:gd name="connsiteY53" fmla="*/ 2076764 h 2630488"/>
              <a:gd name="connsiteX54" fmla="*/ 2345058 w 2906713"/>
              <a:gd name="connsiteY54" fmla="*/ 2127175 h 2630488"/>
              <a:gd name="connsiteX55" fmla="*/ 2288694 w 2906713"/>
              <a:gd name="connsiteY55" fmla="*/ 2176395 h 2630488"/>
              <a:gd name="connsiteX56" fmla="*/ 2230743 w 2906713"/>
              <a:gd name="connsiteY56" fmla="*/ 2222836 h 2630488"/>
              <a:gd name="connsiteX57" fmla="*/ 2171203 w 2906713"/>
              <a:gd name="connsiteY57" fmla="*/ 2267293 h 2630488"/>
              <a:gd name="connsiteX58" fmla="*/ 2109282 w 2906713"/>
              <a:gd name="connsiteY58" fmla="*/ 2310162 h 2630488"/>
              <a:gd name="connsiteX59" fmla="*/ 2046567 w 2906713"/>
              <a:gd name="connsiteY59" fmla="*/ 2350252 h 2630488"/>
              <a:gd name="connsiteX60" fmla="*/ 1982265 w 2906713"/>
              <a:gd name="connsiteY60" fmla="*/ 2388358 h 2630488"/>
              <a:gd name="connsiteX61" fmla="*/ 1916375 w 2906713"/>
              <a:gd name="connsiteY61" fmla="*/ 2423685 h 2630488"/>
              <a:gd name="connsiteX62" fmla="*/ 1849691 w 2906713"/>
              <a:gd name="connsiteY62" fmla="*/ 2456631 h 2630488"/>
              <a:gd name="connsiteX63" fmla="*/ 1781022 w 2906713"/>
              <a:gd name="connsiteY63" fmla="*/ 2486798 h 2630488"/>
              <a:gd name="connsiteX64" fmla="*/ 1711956 w 2906713"/>
              <a:gd name="connsiteY64" fmla="*/ 2514583 h 2630488"/>
              <a:gd name="connsiteX65" fmla="*/ 1642097 w 2906713"/>
              <a:gd name="connsiteY65" fmla="*/ 2539590 h 2630488"/>
              <a:gd name="connsiteX66" fmla="*/ 1571840 w 2906713"/>
              <a:gd name="connsiteY66" fmla="*/ 2561421 h 2630488"/>
              <a:gd name="connsiteX67" fmla="*/ 1499996 w 2906713"/>
              <a:gd name="connsiteY67" fmla="*/ 2581268 h 2630488"/>
              <a:gd name="connsiteX68" fmla="*/ 1428152 w 2906713"/>
              <a:gd name="connsiteY68" fmla="*/ 2597146 h 2630488"/>
              <a:gd name="connsiteX69" fmla="*/ 1356307 w 2906713"/>
              <a:gd name="connsiteY69" fmla="*/ 2610244 h 2630488"/>
              <a:gd name="connsiteX70" fmla="*/ 1282876 w 2906713"/>
              <a:gd name="connsiteY70" fmla="*/ 2620168 h 2630488"/>
              <a:gd name="connsiteX71" fmla="*/ 1210634 w 2906713"/>
              <a:gd name="connsiteY71" fmla="*/ 2626916 h 2630488"/>
              <a:gd name="connsiteX72" fmla="*/ 1137599 w 2906713"/>
              <a:gd name="connsiteY72" fmla="*/ 2630488 h 2630488"/>
              <a:gd name="connsiteX73" fmla="*/ 1101082 w 2906713"/>
              <a:gd name="connsiteY73" fmla="*/ 2630488 h 2630488"/>
              <a:gd name="connsiteX74" fmla="*/ 1064564 w 2906713"/>
              <a:gd name="connsiteY74" fmla="*/ 2630488 h 2630488"/>
              <a:gd name="connsiteX75" fmla="*/ 993514 w 2906713"/>
              <a:gd name="connsiteY75" fmla="*/ 2626916 h 2630488"/>
              <a:gd name="connsiteX76" fmla="*/ 924052 w 2906713"/>
              <a:gd name="connsiteY76" fmla="*/ 2620168 h 2630488"/>
              <a:gd name="connsiteX77" fmla="*/ 856574 w 2906713"/>
              <a:gd name="connsiteY77" fmla="*/ 2610244 h 2630488"/>
              <a:gd name="connsiteX78" fmla="*/ 791080 w 2906713"/>
              <a:gd name="connsiteY78" fmla="*/ 2597146 h 2630488"/>
              <a:gd name="connsiteX79" fmla="*/ 728365 w 2906713"/>
              <a:gd name="connsiteY79" fmla="*/ 2581268 h 2630488"/>
              <a:gd name="connsiteX80" fmla="*/ 667238 w 2906713"/>
              <a:gd name="connsiteY80" fmla="*/ 2561421 h 2630488"/>
              <a:gd name="connsiteX81" fmla="*/ 608096 w 2906713"/>
              <a:gd name="connsiteY81" fmla="*/ 2539590 h 2630488"/>
              <a:gd name="connsiteX82" fmla="*/ 551335 w 2906713"/>
              <a:gd name="connsiteY82" fmla="*/ 2514583 h 2630488"/>
              <a:gd name="connsiteX83" fmla="*/ 497353 w 2906713"/>
              <a:gd name="connsiteY83" fmla="*/ 2486798 h 2630488"/>
              <a:gd name="connsiteX84" fmla="*/ 445355 w 2906713"/>
              <a:gd name="connsiteY84" fmla="*/ 2456631 h 2630488"/>
              <a:gd name="connsiteX85" fmla="*/ 396533 w 2906713"/>
              <a:gd name="connsiteY85" fmla="*/ 2423685 h 2630488"/>
              <a:gd name="connsiteX86" fmla="*/ 349695 w 2906713"/>
              <a:gd name="connsiteY86" fmla="*/ 2388358 h 2630488"/>
              <a:gd name="connsiteX87" fmla="*/ 305636 w 2906713"/>
              <a:gd name="connsiteY87" fmla="*/ 2350252 h 2630488"/>
              <a:gd name="connsiteX88" fmla="*/ 263958 w 2906713"/>
              <a:gd name="connsiteY88" fmla="*/ 2310162 h 2630488"/>
              <a:gd name="connsiteX89" fmla="*/ 225456 w 2906713"/>
              <a:gd name="connsiteY89" fmla="*/ 2267293 h 2630488"/>
              <a:gd name="connsiteX90" fmla="*/ 189336 w 2906713"/>
              <a:gd name="connsiteY90" fmla="*/ 2222836 h 2630488"/>
              <a:gd name="connsiteX91" fmla="*/ 156390 w 2906713"/>
              <a:gd name="connsiteY91" fmla="*/ 2176395 h 2630488"/>
              <a:gd name="connsiteX92" fmla="*/ 126621 w 2906713"/>
              <a:gd name="connsiteY92" fmla="*/ 2127175 h 2630488"/>
              <a:gd name="connsiteX93" fmla="*/ 99233 w 2906713"/>
              <a:gd name="connsiteY93" fmla="*/ 2076764 h 2630488"/>
              <a:gd name="connsiteX94" fmla="*/ 75417 w 2906713"/>
              <a:gd name="connsiteY94" fmla="*/ 2024368 h 2630488"/>
              <a:gd name="connsiteX95" fmla="*/ 54380 w 2906713"/>
              <a:gd name="connsiteY95" fmla="*/ 1969988 h 2630488"/>
              <a:gd name="connsiteX96" fmla="*/ 36915 w 2906713"/>
              <a:gd name="connsiteY96" fmla="*/ 1914418 h 2630488"/>
              <a:gd name="connsiteX97" fmla="*/ 35898 w 2906713"/>
              <a:gd name="connsiteY97" fmla="*/ 1910206 h 2630488"/>
              <a:gd name="connsiteX98" fmla="*/ 34491 w 2906713"/>
              <a:gd name="connsiteY98" fmla="*/ 1905604 h 2630488"/>
              <a:gd name="connsiteX99" fmla="*/ 25400 w 2906713"/>
              <a:gd name="connsiteY99" fmla="*/ 1867713 h 2630488"/>
              <a:gd name="connsiteX100" fmla="*/ 25602 w 2906713"/>
              <a:gd name="connsiteY100" fmla="*/ 1867549 h 2630488"/>
              <a:gd name="connsiteX101" fmla="*/ 23022 w 2906713"/>
              <a:gd name="connsiteY101" fmla="*/ 1856862 h 2630488"/>
              <a:gd name="connsiteX102" fmla="*/ 11908 w 2906713"/>
              <a:gd name="connsiteY102" fmla="*/ 1797719 h 2630488"/>
              <a:gd name="connsiteX103" fmla="*/ 4763 w 2906713"/>
              <a:gd name="connsiteY103" fmla="*/ 1737385 h 2630488"/>
              <a:gd name="connsiteX104" fmla="*/ 397 w 2906713"/>
              <a:gd name="connsiteY104" fmla="*/ 1675463 h 2630488"/>
              <a:gd name="connsiteX105" fmla="*/ 0 w 2906713"/>
              <a:gd name="connsiteY105" fmla="*/ 1612350 h 2630488"/>
              <a:gd name="connsiteX106" fmla="*/ 3176 w 2906713"/>
              <a:gd name="connsiteY106" fmla="*/ 1548047 h 2630488"/>
              <a:gd name="connsiteX107" fmla="*/ 9923 w 2906713"/>
              <a:gd name="connsiteY107" fmla="*/ 1482552 h 2630488"/>
              <a:gd name="connsiteX108" fmla="*/ 20641 w 2906713"/>
              <a:gd name="connsiteY108" fmla="*/ 1416264 h 2630488"/>
              <a:gd name="connsiteX109" fmla="*/ 34930 w 2906713"/>
              <a:gd name="connsiteY109" fmla="*/ 1349579 h 2630488"/>
              <a:gd name="connsiteX110" fmla="*/ 43662 w 2906713"/>
              <a:gd name="connsiteY110" fmla="*/ 1315443 h 2630488"/>
              <a:gd name="connsiteX111" fmla="*/ 52792 w 2906713"/>
              <a:gd name="connsiteY111" fmla="*/ 1280909 h 2630488"/>
              <a:gd name="connsiteX112" fmla="*/ 74623 w 2906713"/>
              <a:gd name="connsiteY112" fmla="*/ 1214224 h 2630488"/>
              <a:gd name="connsiteX113" fmla="*/ 99629 w 2906713"/>
              <a:gd name="connsiteY113" fmla="*/ 1147936 h 2630488"/>
              <a:gd name="connsiteX114" fmla="*/ 127415 w 2906713"/>
              <a:gd name="connsiteY114" fmla="*/ 1082442 h 2630488"/>
              <a:gd name="connsiteX115" fmla="*/ 158772 w 2906713"/>
              <a:gd name="connsiteY115" fmla="*/ 1018138 h 2630488"/>
              <a:gd name="connsiteX116" fmla="*/ 193305 w 2906713"/>
              <a:gd name="connsiteY116" fmla="*/ 955026 h 2630488"/>
              <a:gd name="connsiteX117" fmla="*/ 230616 w 2906713"/>
              <a:gd name="connsiteY117" fmla="*/ 893104 h 2630488"/>
              <a:gd name="connsiteX118" fmla="*/ 270706 w 2906713"/>
              <a:gd name="connsiteY118" fmla="*/ 832770 h 2630488"/>
              <a:gd name="connsiteX119" fmla="*/ 312780 w 2906713"/>
              <a:gd name="connsiteY119" fmla="*/ 773626 h 2630488"/>
              <a:gd name="connsiteX120" fmla="*/ 358030 w 2906713"/>
              <a:gd name="connsiteY120" fmla="*/ 716071 h 2630488"/>
              <a:gd name="connsiteX121" fmla="*/ 406059 w 2906713"/>
              <a:gd name="connsiteY121" fmla="*/ 660500 h 2630488"/>
              <a:gd name="connsiteX122" fmla="*/ 455278 w 2906713"/>
              <a:gd name="connsiteY122" fmla="*/ 606120 h 2630488"/>
              <a:gd name="connsiteX123" fmla="*/ 507673 w 2906713"/>
              <a:gd name="connsiteY123" fmla="*/ 553724 h 2630488"/>
              <a:gd name="connsiteX124" fmla="*/ 561655 w 2906713"/>
              <a:gd name="connsiteY124" fmla="*/ 503314 h 2630488"/>
              <a:gd name="connsiteX125" fmla="*/ 618019 w 2906713"/>
              <a:gd name="connsiteY125" fmla="*/ 454094 h 2630488"/>
              <a:gd name="connsiteX126" fmla="*/ 675971 w 2906713"/>
              <a:gd name="connsiteY126" fmla="*/ 407255 h 2630488"/>
              <a:gd name="connsiteX127" fmla="*/ 735510 w 2906713"/>
              <a:gd name="connsiteY127" fmla="*/ 363196 h 2630488"/>
              <a:gd name="connsiteX128" fmla="*/ 797431 w 2906713"/>
              <a:gd name="connsiteY128" fmla="*/ 320327 h 2630488"/>
              <a:gd name="connsiteX129" fmla="*/ 860146 w 2906713"/>
              <a:gd name="connsiteY129" fmla="*/ 280236 h 2630488"/>
              <a:gd name="connsiteX130" fmla="*/ 924448 w 2906713"/>
              <a:gd name="connsiteY130" fmla="*/ 242130 h 2630488"/>
              <a:gd name="connsiteX131" fmla="*/ 990339 w 2906713"/>
              <a:gd name="connsiteY131" fmla="*/ 206803 h 2630488"/>
              <a:gd name="connsiteX132" fmla="*/ 1057023 w 2906713"/>
              <a:gd name="connsiteY132" fmla="*/ 173858 h 2630488"/>
              <a:gd name="connsiteX133" fmla="*/ 1125692 w 2906713"/>
              <a:gd name="connsiteY133" fmla="*/ 143691 h 2630488"/>
              <a:gd name="connsiteX134" fmla="*/ 1194757 w 2906713"/>
              <a:gd name="connsiteY134" fmla="*/ 115905 h 2630488"/>
              <a:gd name="connsiteX135" fmla="*/ 1264617 w 2906713"/>
              <a:gd name="connsiteY135" fmla="*/ 90898 h 2630488"/>
              <a:gd name="connsiteX136" fmla="*/ 1334873 w 2906713"/>
              <a:gd name="connsiteY136" fmla="*/ 69067 h 2630488"/>
              <a:gd name="connsiteX137" fmla="*/ 1406717 w 2906713"/>
              <a:gd name="connsiteY137" fmla="*/ 49220 h 2630488"/>
              <a:gd name="connsiteX138" fmla="*/ 1478562 w 2906713"/>
              <a:gd name="connsiteY138" fmla="*/ 33343 h 2630488"/>
              <a:gd name="connsiteX139" fmla="*/ 1550406 w 2906713"/>
              <a:gd name="connsiteY139" fmla="*/ 19847 h 2630488"/>
              <a:gd name="connsiteX140" fmla="*/ 1623838 w 2906713"/>
              <a:gd name="connsiteY140" fmla="*/ 10320 h 2630488"/>
              <a:gd name="connsiteX141" fmla="*/ 1696079 w 2906713"/>
              <a:gd name="connsiteY141" fmla="*/ 3572 h 263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2906713" h="2630488">
                <a:moveTo>
                  <a:pt x="1769114" y="0"/>
                </a:moveTo>
                <a:lnTo>
                  <a:pt x="1805631" y="0"/>
                </a:lnTo>
                <a:lnTo>
                  <a:pt x="1842149" y="0"/>
                </a:lnTo>
                <a:lnTo>
                  <a:pt x="1913199" y="3572"/>
                </a:lnTo>
                <a:lnTo>
                  <a:pt x="1982662" y="10320"/>
                </a:lnTo>
                <a:lnTo>
                  <a:pt x="2050140" y="19847"/>
                </a:lnTo>
                <a:lnTo>
                  <a:pt x="2115633" y="33343"/>
                </a:lnTo>
                <a:lnTo>
                  <a:pt x="2178348" y="49220"/>
                </a:lnTo>
                <a:lnTo>
                  <a:pt x="2239475" y="69067"/>
                </a:lnTo>
                <a:lnTo>
                  <a:pt x="2298617" y="90898"/>
                </a:lnTo>
                <a:lnTo>
                  <a:pt x="2355378" y="115905"/>
                </a:lnTo>
                <a:lnTo>
                  <a:pt x="2409361" y="143691"/>
                </a:lnTo>
                <a:lnTo>
                  <a:pt x="2461358" y="173858"/>
                </a:lnTo>
                <a:lnTo>
                  <a:pt x="2510181" y="206803"/>
                </a:lnTo>
                <a:lnTo>
                  <a:pt x="2557018" y="242130"/>
                </a:lnTo>
                <a:lnTo>
                  <a:pt x="2601078" y="280236"/>
                </a:lnTo>
                <a:lnTo>
                  <a:pt x="2642755" y="320327"/>
                </a:lnTo>
                <a:lnTo>
                  <a:pt x="2681257" y="363196"/>
                </a:lnTo>
                <a:lnTo>
                  <a:pt x="2717378" y="407255"/>
                </a:lnTo>
                <a:lnTo>
                  <a:pt x="2750323" y="454094"/>
                </a:lnTo>
                <a:lnTo>
                  <a:pt x="2755816" y="463175"/>
                </a:lnTo>
                <a:lnTo>
                  <a:pt x="2773277" y="490687"/>
                </a:lnTo>
                <a:lnTo>
                  <a:pt x="2779246" y="501913"/>
                </a:lnTo>
                <a:lnTo>
                  <a:pt x="2780093" y="503314"/>
                </a:lnTo>
                <a:lnTo>
                  <a:pt x="2807481" y="553724"/>
                </a:lnTo>
                <a:lnTo>
                  <a:pt x="2811529" y="562630"/>
                </a:lnTo>
                <a:lnTo>
                  <a:pt x="2815803" y="570669"/>
                </a:lnTo>
                <a:lnTo>
                  <a:pt x="2825840" y="594116"/>
                </a:lnTo>
                <a:lnTo>
                  <a:pt x="2831296" y="606120"/>
                </a:lnTo>
                <a:lnTo>
                  <a:pt x="2852334" y="660500"/>
                </a:lnTo>
                <a:lnTo>
                  <a:pt x="2869798" y="716071"/>
                </a:lnTo>
                <a:lnTo>
                  <a:pt x="2883691" y="773626"/>
                </a:lnTo>
                <a:lnTo>
                  <a:pt x="2894805" y="832770"/>
                </a:lnTo>
                <a:lnTo>
                  <a:pt x="2901950" y="893104"/>
                </a:lnTo>
                <a:lnTo>
                  <a:pt x="2906316" y="955026"/>
                </a:lnTo>
                <a:lnTo>
                  <a:pt x="2906713" y="1018138"/>
                </a:lnTo>
                <a:lnTo>
                  <a:pt x="2903538" y="1082442"/>
                </a:lnTo>
                <a:lnTo>
                  <a:pt x="2896790" y="1147936"/>
                </a:lnTo>
                <a:lnTo>
                  <a:pt x="2886073" y="1214224"/>
                </a:lnTo>
                <a:lnTo>
                  <a:pt x="2871783" y="1280909"/>
                </a:lnTo>
                <a:lnTo>
                  <a:pt x="2863051" y="1315443"/>
                </a:lnTo>
                <a:lnTo>
                  <a:pt x="2853922" y="1349579"/>
                </a:lnTo>
                <a:lnTo>
                  <a:pt x="2832090" y="1416264"/>
                </a:lnTo>
                <a:lnTo>
                  <a:pt x="2807084" y="1482552"/>
                </a:lnTo>
                <a:lnTo>
                  <a:pt x="2779299" y="1548047"/>
                </a:lnTo>
                <a:lnTo>
                  <a:pt x="2747941" y="1612350"/>
                </a:lnTo>
                <a:lnTo>
                  <a:pt x="2713409" y="1675463"/>
                </a:lnTo>
                <a:lnTo>
                  <a:pt x="2676097" y="1737385"/>
                </a:lnTo>
                <a:lnTo>
                  <a:pt x="2636007" y="1797719"/>
                </a:lnTo>
                <a:lnTo>
                  <a:pt x="2593933" y="1856862"/>
                </a:lnTo>
                <a:lnTo>
                  <a:pt x="2548683" y="1914418"/>
                </a:lnTo>
                <a:lnTo>
                  <a:pt x="2500654" y="1969988"/>
                </a:lnTo>
                <a:lnTo>
                  <a:pt x="2451435" y="2024368"/>
                </a:lnTo>
                <a:lnTo>
                  <a:pt x="2399041" y="2076764"/>
                </a:lnTo>
                <a:lnTo>
                  <a:pt x="2345058" y="2127175"/>
                </a:lnTo>
                <a:lnTo>
                  <a:pt x="2288694" y="2176395"/>
                </a:lnTo>
                <a:lnTo>
                  <a:pt x="2230743" y="2222836"/>
                </a:lnTo>
                <a:lnTo>
                  <a:pt x="2171203" y="2267293"/>
                </a:lnTo>
                <a:lnTo>
                  <a:pt x="2109282" y="2310162"/>
                </a:lnTo>
                <a:lnTo>
                  <a:pt x="2046567" y="2350252"/>
                </a:lnTo>
                <a:lnTo>
                  <a:pt x="1982265" y="2388358"/>
                </a:lnTo>
                <a:lnTo>
                  <a:pt x="1916375" y="2423685"/>
                </a:lnTo>
                <a:lnTo>
                  <a:pt x="1849691" y="2456631"/>
                </a:lnTo>
                <a:lnTo>
                  <a:pt x="1781022" y="2486798"/>
                </a:lnTo>
                <a:lnTo>
                  <a:pt x="1711956" y="2514583"/>
                </a:lnTo>
                <a:lnTo>
                  <a:pt x="1642097" y="2539590"/>
                </a:lnTo>
                <a:lnTo>
                  <a:pt x="1571840" y="2561421"/>
                </a:lnTo>
                <a:lnTo>
                  <a:pt x="1499996" y="2581268"/>
                </a:lnTo>
                <a:lnTo>
                  <a:pt x="1428152" y="2597146"/>
                </a:lnTo>
                <a:lnTo>
                  <a:pt x="1356307" y="2610244"/>
                </a:lnTo>
                <a:lnTo>
                  <a:pt x="1282876" y="2620168"/>
                </a:lnTo>
                <a:lnTo>
                  <a:pt x="1210634" y="2626916"/>
                </a:lnTo>
                <a:lnTo>
                  <a:pt x="1137599" y="2630488"/>
                </a:lnTo>
                <a:lnTo>
                  <a:pt x="1101082" y="2630488"/>
                </a:lnTo>
                <a:lnTo>
                  <a:pt x="1064564" y="2630488"/>
                </a:lnTo>
                <a:lnTo>
                  <a:pt x="993514" y="2626916"/>
                </a:lnTo>
                <a:lnTo>
                  <a:pt x="924052" y="2620168"/>
                </a:lnTo>
                <a:lnTo>
                  <a:pt x="856574" y="2610244"/>
                </a:lnTo>
                <a:lnTo>
                  <a:pt x="791080" y="2597146"/>
                </a:lnTo>
                <a:lnTo>
                  <a:pt x="728365" y="2581268"/>
                </a:lnTo>
                <a:lnTo>
                  <a:pt x="667238" y="2561421"/>
                </a:lnTo>
                <a:lnTo>
                  <a:pt x="608096" y="2539590"/>
                </a:lnTo>
                <a:lnTo>
                  <a:pt x="551335" y="2514583"/>
                </a:lnTo>
                <a:lnTo>
                  <a:pt x="497353" y="2486798"/>
                </a:lnTo>
                <a:lnTo>
                  <a:pt x="445355" y="2456631"/>
                </a:lnTo>
                <a:lnTo>
                  <a:pt x="396533" y="2423685"/>
                </a:lnTo>
                <a:lnTo>
                  <a:pt x="349695" y="2388358"/>
                </a:lnTo>
                <a:lnTo>
                  <a:pt x="305636" y="2350252"/>
                </a:lnTo>
                <a:lnTo>
                  <a:pt x="263958" y="2310162"/>
                </a:lnTo>
                <a:lnTo>
                  <a:pt x="225456" y="2267293"/>
                </a:lnTo>
                <a:lnTo>
                  <a:pt x="189336" y="2222836"/>
                </a:lnTo>
                <a:lnTo>
                  <a:pt x="156390" y="2176395"/>
                </a:lnTo>
                <a:lnTo>
                  <a:pt x="126621" y="2127175"/>
                </a:lnTo>
                <a:lnTo>
                  <a:pt x="99233" y="2076764"/>
                </a:lnTo>
                <a:lnTo>
                  <a:pt x="75417" y="2024368"/>
                </a:lnTo>
                <a:lnTo>
                  <a:pt x="54380" y="1969988"/>
                </a:lnTo>
                <a:lnTo>
                  <a:pt x="36915" y="1914418"/>
                </a:lnTo>
                <a:lnTo>
                  <a:pt x="35898" y="1910206"/>
                </a:lnTo>
                <a:lnTo>
                  <a:pt x="34491" y="1905604"/>
                </a:lnTo>
                <a:lnTo>
                  <a:pt x="25400" y="1867713"/>
                </a:lnTo>
                <a:lnTo>
                  <a:pt x="25602" y="1867549"/>
                </a:lnTo>
                <a:lnTo>
                  <a:pt x="23022" y="1856862"/>
                </a:lnTo>
                <a:lnTo>
                  <a:pt x="11908" y="1797719"/>
                </a:lnTo>
                <a:lnTo>
                  <a:pt x="4763" y="1737385"/>
                </a:lnTo>
                <a:lnTo>
                  <a:pt x="397" y="1675463"/>
                </a:lnTo>
                <a:lnTo>
                  <a:pt x="0" y="1612350"/>
                </a:lnTo>
                <a:lnTo>
                  <a:pt x="3176" y="1548047"/>
                </a:lnTo>
                <a:lnTo>
                  <a:pt x="9923" y="1482552"/>
                </a:lnTo>
                <a:lnTo>
                  <a:pt x="20641" y="1416264"/>
                </a:lnTo>
                <a:lnTo>
                  <a:pt x="34930" y="1349579"/>
                </a:lnTo>
                <a:lnTo>
                  <a:pt x="43662" y="1315443"/>
                </a:lnTo>
                <a:lnTo>
                  <a:pt x="52792" y="1280909"/>
                </a:lnTo>
                <a:lnTo>
                  <a:pt x="74623" y="1214224"/>
                </a:lnTo>
                <a:lnTo>
                  <a:pt x="99629" y="1147936"/>
                </a:lnTo>
                <a:lnTo>
                  <a:pt x="127415" y="1082442"/>
                </a:lnTo>
                <a:lnTo>
                  <a:pt x="158772" y="1018138"/>
                </a:lnTo>
                <a:lnTo>
                  <a:pt x="193305" y="955026"/>
                </a:lnTo>
                <a:lnTo>
                  <a:pt x="230616" y="893104"/>
                </a:lnTo>
                <a:lnTo>
                  <a:pt x="270706" y="832770"/>
                </a:lnTo>
                <a:lnTo>
                  <a:pt x="312780" y="773626"/>
                </a:lnTo>
                <a:lnTo>
                  <a:pt x="358030" y="716071"/>
                </a:lnTo>
                <a:lnTo>
                  <a:pt x="406059" y="660500"/>
                </a:lnTo>
                <a:lnTo>
                  <a:pt x="455278" y="606120"/>
                </a:lnTo>
                <a:lnTo>
                  <a:pt x="507673" y="553724"/>
                </a:lnTo>
                <a:lnTo>
                  <a:pt x="561655" y="503314"/>
                </a:lnTo>
                <a:lnTo>
                  <a:pt x="618019" y="454094"/>
                </a:lnTo>
                <a:lnTo>
                  <a:pt x="675971" y="407255"/>
                </a:lnTo>
                <a:lnTo>
                  <a:pt x="735510" y="363196"/>
                </a:lnTo>
                <a:lnTo>
                  <a:pt x="797431" y="320327"/>
                </a:lnTo>
                <a:lnTo>
                  <a:pt x="860146" y="280236"/>
                </a:lnTo>
                <a:lnTo>
                  <a:pt x="924448" y="242130"/>
                </a:lnTo>
                <a:lnTo>
                  <a:pt x="990339" y="206803"/>
                </a:lnTo>
                <a:lnTo>
                  <a:pt x="1057023" y="173858"/>
                </a:lnTo>
                <a:lnTo>
                  <a:pt x="1125692" y="143691"/>
                </a:lnTo>
                <a:lnTo>
                  <a:pt x="1194757" y="115905"/>
                </a:lnTo>
                <a:lnTo>
                  <a:pt x="1264617" y="90898"/>
                </a:lnTo>
                <a:lnTo>
                  <a:pt x="1334873" y="69067"/>
                </a:lnTo>
                <a:lnTo>
                  <a:pt x="1406717" y="49220"/>
                </a:lnTo>
                <a:lnTo>
                  <a:pt x="1478562" y="33343"/>
                </a:lnTo>
                <a:lnTo>
                  <a:pt x="1550406" y="19847"/>
                </a:lnTo>
                <a:lnTo>
                  <a:pt x="1623838" y="10320"/>
                </a:lnTo>
                <a:lnTo>
                  <a:pt x="1696079" y="3572"/>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9" name="Freeform 7">
            <a:extLst>
              <a:ext uri="{FF2B5EF4-FFF2-40B4-BE49-F238E27FC236}">
                <a16:creationId xmlns:a16="http://schemas.microsoft.com/office/drawing/2014/main" id="{5C4D6CFA-657C-40BF-B2A4-62EF8BD9C1DA}"/>
              </a:ext>
            </a:extLst>
          </p:cNvPr>
          <p:cNvSpPr>
            <a:spLocks/>
          </p:cNvSpPr>
          <p:nvPr/>
        </p:nvSpPr>
        <p:spPr bwMode="auto">
          <a:xfrm>
            <a:off x="5321228" y="3233447"/>
            <a:ext cx="2120289" cy="1918928"/>
          </a:xfrm>
          <a:custGeom>
            <a:avLst/>
            <a:gdLst>
              <a:gd name="connsiteX0" fmla="*/ 1536062 w 2524125"/>
              <a:gd name="connsiteY0" fmla="*/ 0 h 2284413"/>
              <a:gd name="connsiteX1" fmla="*/ 1568204 w 2524125"/>
              <a:gd name="connsiteY1" fmla="*/ 0 h 2284413"/>
              <a:gd name="connsiteX2" fmla="*/ 1599552 w 2524125"/>
              <a:gd name="connsiteY2" fmla="*/ 0 h 2284413"/>
              <a:gd name="connsiteX3" fmla="*/ 1661851 w 2524125"/>
              <a:gd name="connsiteY3" fmla="*/ 3175 h 2284413"/>
              <a:gd name="connsiteX4" fmla="*/ 1721770 w 2524125"/>
              <a:gd name="connsiteY4" fmla="*/ 8730 h 2284413"/>
              <a:gd name="connsiteX5" fmla="*/ 1780102 w 2524125"/>
              <a:gd name="connsiteY5" fmla="*/ 17460 h 2284413"/>
              <a:gd name="connsiteX6" fmla="*/ 1837243 w 2524125"/>
              <a:gd name="connsiteY6" fmla="*/ 28967 h 2284413"/>
              <a:gd name="connsiteX7" fmla="*/ 1891606 w 2524125"/>
              <a:gd name="connsiteY7" fmla="*/ 43252 h 2284413"/>
              <a:gd name="connsiteX8" fmla="*/ 1944382 w 2524125"/>
              <a:gd name="connsiteY8" fmla="*/ 59918 h 2284413"/>
              <a:gd name="connsiteX9" fmla="*/ 1995968 w 2524125"/>
              <a:gd name="connsiteY9" fmla="*/ 79361 h 2284413"/>
              <a:gd name="connsiteX10" fmla="*/ 2044776 w 2524125"/>
              <a:gd name="connsiteY10" fmla="*/ 100789 h 2284413"/>
              <a:gd name="connsiteX11" fmla="*/ 2091996 w 2524125"/>
              <a:gd name="connsiteY11" fmla="*/ 124597 h 2284413"/>
              <a:gd name="connsiteX12" fmla="*/ 2136836 w 2524125"/>
              <a:gd name="connsiteY12" fmla="*/ 151183 h 2284413"/>
              <a:gd name="connsiteX13" fmla="*/ 2179692 w 2524125"/>
              <a:gd name="connsiteY13" fmla="*/ 179753 h 2284413"/>
              <a:gd name="connsiteX14" fmla="*/ 2220167 w 2524125"/>
              <a:gd name="connsiteY14" fmla="*/ 210704 h 2284413"/>
              <a:gd name="connsiteX15" fmla="*/ 2258657 w 2524125"/>
              <a:gd name="connsiteY15" fmla="*/ 243242 h 2284413"/>
              <a:gd name="connsiteX16" fmla="*/ 2294767 w 2524125"/>
              <a:gd name="connsiteY16" fmla="*/ 278558 h 2284413"/>
              <a:gd name="connsiteX17" fmla="*/ 2328100 w 2524125"/>
              <a:gd name="connsiteY17" fmla="*/ 315461 h 2284413"/>
              <a:gd name="connsiteX18" fmla="*/ 2359448 w 2524125"/>
              <a:gd name="connsiteY18" fmla="*/ 353951 h 2284413"/>
              <a:gd name="connsiteX19" fmla="*/ 2368347 w 2524125"/>
              <a:gd name="connsiteY19" fmla="*/ 366682 h 2284413"/>
              <a:gd name="connsiteX20" fmla="*/ 2381927 w 2524125"/>
              <a:gd name="connsiteY20" fmla="*/ 384998 h 2284413"/>
              <a:gd name="connsiteX21" fmla="*/ 2412525 w 2524125"/>
              <a:gd name="connsiteY21" fmla="*/ 433477 h 2284413"/>
              <a:gd name="connsiteX22" fmla="*/ 2439548 w 2524125"/>
              <a:gd name="connsiteY22" fmla="*/ 483943 h 2284413"/>
              <a:gd name="connsiteX23" fmla="*/ 2462993 w 2524125"/>
              <a:gd name="connsiteY23" fmla="*/ 536793 h 2284413"/>
              <a:gd name="connsiteX24" fmla="*/ 2473325 w 2524125"/>
              <a:gd name="connsiteY24" fmla="*/ 564211 h 2284413"/>
              <a:gd name="connsiteX25" fmla="*/ 2472946 w 2524125"/>
              <a:gd name="connsiteY25" fmla="*/ 564489 h 2284413"/>
              <a:gd name="connsiteX26" fmla="*/ 2476508 w 2524125"/>
              <a:gd name="connsiteY26" fmla="*/ 573782 h 2284413"/>
              <a:gd name="connsiteX27" fmla="*/ 2491983 w 2524125"/>
              <a:gd name="connsiteY27" fmla="*/ 621795 h 2284413"/>
              <a:gd name="connsiteX28" fmla="*/ 2504284 w 2524125"/>
              <a:gd name="connsiteY28" fmla="*/ 671793 h 2284413"/>
              <a:gd name="connsiteX29" fmla="*/ 2513808 w 2524125"/>
              <a:gd name="connsiteY29" fmla="*/ 723378 h 2284413"/>
              <a:gd name="connsiteX30" fmla="*/ 2520157 w 2524125"/>
              <a:gd name="connsiteY30" fmla="*/ 775756 h 2284413"/>
              <a:gd name="connsiteX31" fmla="*/ 2523728 w 2524125"/>
              <a:gd name="connsiteY31" fmla="*/ 829325 h 2284413"/>
              <a:gd name="connsiteX32" fmla="*/ 2524125 w 2524125"/>
              <a:gd name="connsiteY32" fmla="*/ 884084 h 2284413"/>
              <a:gd name="connsiteX33" fmla="*/ 2521744 w 2524125"/>
              <a:gd name="connsiteY33" fmla="*/ 939637 h 2284413"/>
              <a:gd name="connsiteX34" fmla="*/ 2515395 w 2524125"/>
              <a:gd name="connsiteY34" fmla="*/ 996777 h 2284413"/>
              <a:gd name="connsiteX35" fmla="*/ 2506269 w 2524125"/>
              <a:gd name="connsiteY35" fmla="*/ 1054314 h 2284413"/>
              <a:gd name="connsiteX36" fmla="*/ 2493967 w 2524125"/>
              <a:gd name="connsiteY36" fmla="*/ 1112645 h 2284413"/>
              <a:gd name="connsiteX37" fmla="*/ 2486031 w 2524125"/>
              <a:gd name="connsiteY37" fmla="*/ 1142405 h 2284413"/>
              <a:gd name="connsiteX38" fmla="*/ 2478095 w 2524125"/>
              <a:gd name="connsiteY38" fmla="*/ 1171769 h 2284413"/>
              <a:gd name="connsiteX39" fmla="*/ 2459445 w 2524125"/>
              <a:gd name="connsiteY39" fmla="*/ 1229702 h 2284413"/>
              <a:gd name="connsiteX40" fmla="*/ 2437620 w 2524125"/>
              <a:gd name="connsiteY40" fmla="*/ 1287636 h 2284413"/>
              <a:gd name="connsiteX41" fmla="*/ 2413018 w 2524125"/>
              <a:gd name="connsiteY41" fmla="*/ 1344379 h 2284413"/>
              <a:gd name="connsiteX42" fmla="*/ 2386034 w 2524125"/>
              <a:gd name="connsiteY42" fmla="*/ 1399932 h 2284413"/>
              <a:gd name="connsiteX43" fmla="*/ 2355877 w 2524125"/>
              <a:gd name="connsiteY43" fmla="*/ 1455088 h 2284413"/>
              <a:gd name="connsiteX44" fmla="*/ 2324132 w 2524125"/>
              <a:gd name="connsiteY44" fmla="*/ 1508657 h 2284413"/>
              <a:gd name="connsiteX45" fmla="*/ 2289212 w 2524125"/>
              <a:gd name="connsiteY45" fmla="*/ 1561036 h 2284413"/>
              <a:gd name="connsiteX46" fmla="*/ 2252308 w 2524125"/>
              <a:gd name="connsiteY46" fmla="*/ 1612620 h 2284413"/>
              <a:gd name="connsiteX47" fmla="*/ 2213024 w 2524125"/>
              <a:gd name="connsiteY47" fmla="*/ 1662221 h 2284413"/>
              <a:gd name="connsiteX48" fmla="*/ 2171756 w 2524125"/>
              <a:gd name="connsiteY48" fmla="*/ 1710631 h 2284413"/>
              <a:gd name="connsiteX49" fmla="*/ 2128503 w 2524125"/>
              <a:gd name="connsiteY49" fmla="*/ 1758248 h 2284413"/>
              <a:gd name="connsiteX50" fmla="*/ 2060251 w 2524125"/>
              <a:gd name="connsiteY50" fmla="*/ 1826102 h 2284413"/>
              <a:gd name="connsiteX51" fmla="*/ 1962635 w 2524125"/>
              <a:gd name="connsiteY51" fmla="*/ 1910225 h 2284413"/>
              <a:gd name="connsiteX52" fmla="*/ 1858670 w 2524125"/>
              <a:gd name="connsiteY52" fmla="*/ 1987999 h 2284413"/>
              <a:gd name="connsiteX53" fmla="*/ 1749547 w 2524125"/>
              <a:gd name="connsiteY53" fmla="*/ 2057837 h 2284413"/>
              <a:gd name="connsiteX54" fmla="*/ 1664232 w 2524125"/>
              <a:gd name="connsiteY54" fmla="*/ 2104660 h 2284413"/>
              <a:gd name="connsiteX55" fmla="*/ 1606298 w 2524125"/>
              <a:gd name="connsiteY55" fmla="*/ 2132833 h 2284413"/>
              <a:gd name="connsiteX56" fmla="*/ 1547173 w 2524125"/>
              <a:gd name="connsiteY56" fmla="*/ 2159816 h 2284413"/>
              <a:gd name="connsiteX57" fmla="*/ 1486857 w 2524125"/>
              <a:gd name="connsiteY57" fmla="*/ 2183228 h 2284413"/>
              <a:gd name="connsiteX58" fmla="*/ 1426145 w 2524125"/>
              <a:gd name="connsiteY58" fmla="*/ 2205449 h 2284413"/>
              <a:gd name="connsiteX59" fmla="*/ 1365036 w 2524125"/>
              <a:gd name="connsiteY59" fmla="*/ 2224495 h 2284413"/>
              <a:gd name="connsiteX60" fmla="*/ 1302736 w 2524125"/>
              <a:gd name="connsiteY60" fmla="*/ 2241161 h 2284413"/>
              <a:gd name="connsiteX61" fmla="*/ 1240436 w 2524125"/>
              <a:gd name="connsiteY61" fmla="*/ 2255446 h 2284413"/>
              <a:gd name="connsiteX62" fmla="*/ 1177740 w 2524125"/>
              <a:gd name="connsiteY62" fmla="*/ 2266557 h 2284413"/>
              <a:gd name="connsiteX63" fmla="*/ 1114647 w 2524125"/>
              <a:gd name="connsiteY63" fmla="*/ 2275287 h 2284413"/>
              <a:gd name="connsiteX64" fmla="*/ 1051157 w 2524125"/>
              <a:gd name="connsiteY64" fmla="*/ 2281239 h 2284413"/>
              <a:gd name="connsiteX65" fmla="*/ 988064 w 2524125"/>
              <a:gd name="connsiteY65" fmla="*/ 2284413 h 2284413"/>
              <a:gd name="connsiteX66" fmla="*/ 955922 w 2524125"/>
              <a:gd name="connsiteY66" fmla="*/ 2284413 h 2284413"/>
              <a:gd name="connsiteX67" fmla="*/ 924574 w 2524125"/>
              <a:gd name="connsiteY67" fmla="*/ 2284413 h 2284413"/>
              <a:gd name="connsiteX68" fmla="*/ 862274 w 2524125"/>
              <a:gd name="connsiteY68" fmla="*/ 2281239 h 2284413"/>
              <a:gd name="connsiteX69" fmla="*/ 802355 w 2524125"/>
              <a:gd name="connsiteY69" fmla="*/ 2275287 h 2284413"/>
              <a:gd name="connsiteX70" fmla="*/ 744024 w 2524125"/>
              <a:gd name="connsiteY70" fmla="*/ 2266557 h 2284413"/>
              <a:gd name="connsiteX71" fmla="*/ 686883 w 2524125"/>
              <a:gd name="connsiteY71" fmla="*/ 2255446 h 2284413"/>
              <a:gd name="connsiteX72" fmla="*/ 632520 w 2524125"/>
              <a:gd name="connsiteY72" fmla="*/ 2241161 h 2284413"/>
              <a:gd name="connsiteX73" fmla="*/ 579743 w 2524125"/>
              <a:gd name="connsiteY73" fmla="*/ 2224495 h 2284413"/>
              <a:gd name="connsiteX74" fmla="*/ 528158 w 2524125"/>
              <a:gd name="connsiteY74" fmla="*/ 2205449 h 2284413"/>
              <a:gd name="connsiteX75" fmla="*/ 479350 w 2524125"/>
              <a:gd name="connsiteY75" fmla="*/ 2183228 h 2284413"/>
              <a:gd name="connsiteX76" fmla="*/ 432129 w 2524125"/>
              <a:gd name="connsiteY76" fmla="*/ 2159816 h 2284413"/>
              <a:gd name="connsiteX77" fmla="*/ 387289 w 2524125"/>
              <a:gd name="connsiteY77" fmla="*/ 2132833 h 2284413"/>
              <a:gd name="connsiteX78" fmla="*/ 344434 w 2524125"/>
              <a:gd name="connsiteY78" fmla="*/ 2104660 h 2284413"/>
              <a:gd name="connsiteX79" fmla="*/ 303959 w 2524125"/>
              <a:gd name="connsiteY79" fmla="*/ 2073709 h 2284413"/>
              <a:gd name="connsiteX80" fmla="*/ 265468 w 2524125"/>
              <a:gd name="connsiteY80" fmla="*/ 2040774 h 2284413"/>
              <a:gd name="connsiteX81" fmla="*/ 229358 w 2524125"/>
              <a:gd name="connsiteY81" fmla="*/ 2005855 h 2284413"/>
              <a:gd name="connsiteX82" fmla="*/ 196026 w 2524125"/>
              <a:gd name="connsiteY82" fmla="*/ 1968952 h 2284413"/>
              <a:gd name="connsiteX83" fmla="*/ 164677 w 2524125"/>
              <a:gd name="connsiteY83" fmla="*/ 1930462 h 2284413"/>
              <a:gd name="connsiteX84" fmla="*/ 136107 w 2524125"/>
              <a:gd name="connsiteY84" fmla="*/ 1889591 h 2284413"/>
              <a:gd name="connsiteX85" fmla="*/ 109917 w 2524125"/>
              <a:gd name="connsiteY85" fmla="*/ 1847530 h 2284413"/>
              <a:gd name="connsiteX86" fmla="*/ 86505 w 2524125"/>
              <a:gd name="connsiteY86" fmla="*/ 1803484 h 2284413"/>
              <a:gd name="connsiteX87" fmla="*/ 65871 w 2524125"/>
              <a:gd name="connsiteY87" fmla="*/ 1758248 h 2284413"/>
              <a:gd name="connsiteX88" fmla="*/ 47618 w 2524125"/>
              <a:gd name="connsiteY88" fmla="*/ 1710631 h 2284413"/>
              <a:gd name="connsiteX89" fmla="*/ 32142 w 2524125"/>
              <a:gd name="connsiteY89" fmla="*/ 1662221 h 2284413"/>
              <a:gd name="connsiteX90" fmla="*/ 19841 w 2524125"/>
              <a:gd name="connsiteY90" fmla="*/ 1612620 h 2284413"/>
              <a:gd name="connsiteX91" fmla="*/ 10317 w 2524125"/>
              <a:gd name="connsiteY91" fmla="*/ 1561036 h 2284413"/>
              <a:gd name="connsiteX92" fmla="*/ 3968 w 2524125"/>
              <a:gd name="connsiteY92" fmla="*/ 1508657 h 2284413"/>
              <a:gd name="connsiteX93" fmla="*/ 397 w 2524125"/>
              <a:gd name="connsiteY93" fmla="*/ 1455088 h 2284413"/>
              <a:gd name="connsiteX94" fmla="*/ 0 w 2524125"/>
              <a:gd name="connsiteY94" fmla="*/ 1399932 h 2284413"/>
              <a:gd name="connsiteX95" fmla="*/ 2381 w 2524125"/>
              <a:gd name="connsiteY95" fmla="*/ 1344379 h 2284413"/>
              <a:gd name="connsiteX96" fmla="*/ 8730 w 2524125"/>
              <a:gd name="connsiteY96" fmla="*/ 1287636 h 2284413"/>
              <a:gd name="connsiteX97" fmla="*/ 17857 w 2524125"/>
              <a:gd name="connsiteY97" fmla="*/ 1229702 h 2284413"/>
              <a:gd name="connsiteX98" fmla="*/ 30158 w 2524125"/>
              <a:gd name="connsiteY98" fmla="*/ 1171769 h 2284413"/>
              <a:gd name="connsiteX99" fmla="*/ 38094 w 2524125"/>
              <a:gd name="connsiteY99" fmla="*/ 1142405 h 2284413"/>
              <a:gd name="connsiteX100" fmla="*/ 46031 w 2524125"/>
              <a:gd name="connsiteY100" fmla="*/ 1112645 h 2284413"/>
              <a:gd name="connsiteX101" fmla="*/ 64681 w 2524125"/>
              <a:gd name="connsiteY101" fmla="*/ 1054314 h 2284413"/>
              <a:gd name="connsiteX102" fmla="*/ 86505 w 2524125"/>
              <a:gd name="connsiteY102" fmla="*/ 996777 h 2284413"/>
              <a:gd name="connsiteX103" fmla="*/ 111108 w 2524125"/>
              <a:gd name="connsiteY103" fmla="*/ 939637 h 2284413"/>
              <a:gd name="connsiteX104" fmla="*/ 138091 w 2524125"/>
              <a:gd name="connsiteY104" fmla="*/ 884084 h 2284413"/>
              <a:gd name="connsiteX105" fmla="*/ 168249 w 2524125"/>
              <a:gd name="connsiteY105" fmla="*/ 829325 h 2284413"/>
              <a:gd name="connsiteX106" fmla="*/ 199994 w 2524125"/>
              <a:gd name="connsiteY106" fmla="*/ 775756 h 2284413"/>
              <a:gd name="connsiteX107" fmla="*/ 234913 w 2524125"/>
              <a:gd name="connsiteY107" fmla="*/ 723378 h 2284413"/>
              <a:gd name="connsiteX108" fmla="*/ 271817 w 2524125"/>
              <a:gd name="connsiteY108" fmla="*/ 671793 h 2284413"/>
              <a:gd name="connsiteX109" fmla="*/ 311101 w 2524125"/>
              <a:gd name="connsiteY109" fmla="*/ 621795 h 2284413"/>
              <a:gd name="connsiteX110" fmla="*/ 352370 w 2524125"/>
              <a:gd name="connsiteY110" fmla="*/ 573782 h 2284413"/>
              <a:gd name="connsiteX111" fmla="*/ 395622 w 2524125"/>
              <a:gd name="connsiteY111" fmla="*/ 526165 h 2284413"/>
              <a:gd name="connsiteX112" fmla="*/ 463874 w 2524125"/>
              <a:gd name="connsiteY112" fmla="*/ 458311 h 2284413"/>
              <a:gd name="connsiteX113" fmla="*/ 561490 w 2524125"/>
              <a:gd name="connsiteY113" fmla="*/ 374188 h 2284413"/>
              <a:gd name="connsiteX114" fmla="*/ 665455 w 2524125"/>
              <a:gd name="connsiteY114" fmla="*/ 296414 h 2284413"/>
              <a:gd name="connsiteX115" fmla="*/ 774578 w 2524125"/>
              <a:gd name="connsiteY115" fmla="*/ 226576 h 2284413"/>
              <a:gd name="connsiteX116" fmla="*/ 859893 w 2524125"/>
              <a:gd name="connsiteY116" fmla="*/ 179753 h 2284413"/>
              <a:gd name="connsiteX117" fmla="*/ 917828 w 2524125"/>
              <a:gd name="connsiteY117" fmla="*/ 151183 h 2284413"/>
              <a:gd name="connsiteX118" fmla="*/ 976953 w 2524125"/>
              <a:gd name="connsiteY118" fmla="*/ 124597 h 2284413"/>
              <a:gd name="connsiteX119" fmla="*/ 1037268 w 2524125"/>
              <a:gd name="connsiteY119" fmla="*/ 100789 h 2284413"/>
              <a:gd name="connsiteX120" fmla="*/ 1097981 w 2524125"/>
              <a:gd name="connsiteY120" fmla="*/ 79361 h 2284413"/>
              <a:gd name="connsiteX121" fmla="*/ 1159090 w 2524125"/>
              <a:gd name="connsiteY121" fmla="*/ 59918 h 2284413"/>
              <a:gd name="connsiteX122" fmla="*/ 1221389 w 2524125"/>
              <a:gd name="connsiteY122" fmla="*/ 43252 h 2284413"/>
              <a:gd name="connsiteX123" fmla="*/ 1283689 w 2524125"/>
              <a:gd name="connsiteY123" fmla="*/ 28967 h 2284413"/>
              <a:gd name="connsiteX124" fmla="*/ 1346385 w 2524125"/>
              <a:gd name="connsiteY124" fmla="*/ 17460 h 2284413"/>
              <a:gd name="connsiteX125" fmla="*/ 1409875 w 2524125"/>
              <a:gd name="connsiteY125" fmla="*/ 8730 h 2284413"/>
              <a:gd name="connsiteX126" fmla="*/ 1472969 w 2524125"/>
              <a:gd name="connsiteY126" fmla="*/ 3175 h 228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2524125" h="2284413">
                <a:moveTo>
                  <a:pt x="1536062" y="0"/>
                </a:moveTo>
                <a:lnTo>
                  <a:pt x="1568204" y="0"/>
                </a:lnTo>
                <a:lnTo>
                  <a:pt x="1599552" y="0"/>
                </a:lnTo>
                <a:lnTo>
                  <a:pt x="1661851" y="3175"/>
                </a:lnTo>
                <a:lnTo>
                  <a:pt x="1721770" y="8730"/>
                </a:lnTo>
                <a:lnTo>
                  <a:pt x="1780102" y="17460"/>
                </a:lnTo>
                <a:lnTo>
                  <a:pt x="1837243" y="28967"/>
                </a:lnTo>
                <a:lnTo>
                  <a:pt x="1891606" y="43252"/>
                </a:lnTo>
                <a:lnTo>
                  <a:pt x="1944382" y="59918"/>
                </a:lnTo>
                <a:lnTo>
                  <a:pt x="1995968" y="79361"/>
                </a:lnTo>
                <a:lnTo>
                  <a:pt x="2044776" y="100789"/>
                </a:lnTo>
                <a:lnTo>
                  <a:pt x="2091996" y="124597"/>
                </a:lnTo>
                <a:lnTo>
                  <a:pt x="2136836" y="151183"/>
                </a:lnTo>
                <a:lnTo>
                  <a:pt x="2179692" y="179753"/>
                </a:lnTo>
                <a:lnTo>
                  <a:pt x="2220167" y="210704"/>
                </a:lnTo>
                <a:lnTo>
                  <a:pt x="2258657" y="243242"/>
                </a:lnTo>
                <a:lnTo>
                  <a:pt x="2294767" y="278558"/>
                </a:lnTo>
                <a:lnTo>
                  <a:pt x="2328100" y="315461"/>
                </a:lnTo>
                <a:lnTo>
                  <a:pt x="2359448" y="353951"/>
                </a:lnTo>
                <a:lnTo>
                  <a:pt x="2368347" y="366682"/>
                </a:lnTo>
                <a:lnTo>
                  <a:pt x="2381927" y="384998"/>
                </a:lnTo>
                <a:lnTo>
                  <a:pt x="2412525" y="433477"/>
                </a:lnTo>
                <a:lnTo>
                  <a:pt x="2439548" y="483943"/>
                </a:lnTo>
                <a:lnTo>
                  <a:pt x="2462993" y="536793"/>
                </a:lnTo>
                <a:lnTo>
                  <a:pt x="2473325" y="564211"/>
                </a:lnTo>
                <a:lnTo>
                  <a:pt x="2472946" y="564489"/>
                </a:lnTo>
                <a:lnTo>
                  <a:pt x="2476508" y="573782"/>
                </a:lnTo>
                <a:lnTo>
                  <a:pt x="2491983" y="621795"/>
                </a:lnTo>
                <a:lnTo>
                  <a:pt x="2504284" y="671793"/>
                </a:lnTo>
                <a:lnTo>
                  <a:pt x="2513808" y="723378"/>
                </a:lnTo>
                <a:lnTo>
                  <a:pt x="2520157" y="775756"/>
                </a:lnTo>
                <a:lnTo>
                  <a:pt x="2523728" y="829325"/>
                </a:lnTo>
                <a:lnTo>
                  <a:pt x="2524125" y="884084"/>
                </a:lnTo>
                <a:lnTo>
                  <a:pt x="2521744" y="939637"/>
                </a:lnTo>
                <a:lnTo>
                  <a:pt x="2515395" y="996777"/>
                </a:lnTo>
                <a:lnTo>
                  <a:pt x="2506269" y="1054314"/>
                </a:lnTo>
                <a:lnTo>
                  <a:pt x="2493967" y="1112645"/>
                </a:lnTo>
                <a:lnTo>
                  <a:pt x="2486031" y="1142405"/>
                </a:lnTo>
                <a:lnTo>
                  <a:pt x="2478095" y="1171769"/>
                </a:lnTo>
                <a:lnTo>
                  <a:pt x="2459445" y="1229702"/>
                </a:lnTo>
                <a:lnTo>
                  <a:pt x="2437620" y="1287636"/>
                </a:lnTo>
                <a:lnTo>
                  <a:pt x="2413018" y="1344379"/>
                </a:lnTo>
                <a:lnTo>
                  <a:pt x="2386034" y="1399932"/>
                </a:lnTo>
                <a:lnTo>
                  <a:pt x="2355877" y="1455088"/>
                </a:lnTo>
                <a:lnTo>
                  <a:pt x="2324132" y="1508657"/>
                </a:lnTo>
                <a:lnTo>
                  <a:pt x="2289212" y="1561036"/>
                </a:lnTo>
                <a:lnTo>
                  <a:pt x="2252308" y="1612620"/>
                </a:lnTo>
                <a:lnTo>
                  <a:pt x="2213024" y="1662221"/>
                </a:lnTo>
                <a:lnTo>
                  <a:pt x="2171756" y="1710631"/>
                </a:lnTo>
                <a:lnTo>
                  <a:pt x="2128503" y="1758248"/>
                </a:lnTo>
                <a:lnTo>
                  <a:pt x="2060251" y="1826102"/>
                </a:lnTo>
                <a:lnTo>
                  <a:pt x="1962635" y="1910225"/>
                </a:lnTo>
                <a:lnTo>
                  <a:pt x="1858670" y="1987999"/>
                </a:lnTo>
                <a:lnTo>
                  <a:pt x="1749547" y="2057837"/>
                </a:lnTo>
                <a:lnTo>
                  <a:pt x="1664232" y="2104660"/>
                </a:lnTo>
                <a:lnTo>
                  <a:pt x="1606298" y="2132833"/>
                </a:lnTo>
                <a:lnTo>
                  <a:pt x="1547173" y="2159816"/>
                </a:lnTo>
                <a:lnTo>
                  <a:pt x="1486857" y="2183228"/>
                </a:lnTo>
                <a:lnTo>
                  <a:pt x="1426145" y="2205449"/>
                </a:lnTo>
                <a:lnTo>
                  <a:pt x="1365036" y="2224495"/>
                </a:lnTo>
                <a:lnTo>
                  <a:pt x="1302736" y="2241161"/>
                </a:lnTo>
                <a:lnTo>
                  <a:pt x="1240436" y="2255446"/>
                </a:lnTo>
                <a:lnTo>
                  <a:pt x="1177740" y="2266557"/>
                </a:lnTo>
                <a:lnTo>
                  <a:pt x="1114647" y="2275287"/>
                </a:lnTo>
                <a:lnTo>
                  <a:pt x="1051157" y="2281239"/>
                </a:lnTo>
                <a:lnTo>
                  <a:pt x="988064" y="2284413"/>
                </a:lnTo>
                <a:lnTo>
                  <a:pt x="955922" y="2284413"/>
                </a:lnTo>
                <a:lnTo>
                  <a:pt x="924574" y="2284413"/>
                </a:lnTo>
                <a:lnTo>
                  <a:pt x="862274" y="2281239"/>
                </a:lnTo>
                <a:lnTo>
                  <a:pt x="802355" y="2275287"/>
                </a:lnTo>
                <a:lnTo>
                  <a:pt x="744024" y="2266557"/>
                </a:lnTo>
                <a:lnTo>
                  <a:pt x="686883" y="2255446"/>
                </a:lnTo>
                <a:lnTo>
                  <a:pt x="632520" y="2241161"/>
                </a:lnTo>
                <a:lnTo>
                  <a:pt x="579743" y="2224495"/>
                </a:lnTo>
                <a:lnTo>
                  <a:pt x="528158" y="2205449"/>
                </a:lnTo>
                <a:lnTo>
                  <a:pt x="479350" y="2183228"/>
                </a:lnTo>
                <a:lnTo>
                  <a:pt x="432129" y="2159816"/>
                </a:lnTo>
                <a:lnTo>
                  <a:pt x="387289" y="2132833"/>
                </a:lnTo>
                <a:lnTo>
                  <a:pt x="344434" y="2104660"/>
                </a:lnTo>
                <a:lnTo>
                  <a:pt x="303959" y="2073709"/>
                </a:lnTo>
                <a:lnTo>
                  <a:pt x="265468" y="2040774"/>
                </a:lnTo>
                <a:lnTo>
                  <a:pt x="229358" y="2005855"/>
                </a:lnTo>
                <a:lnTo>
                  <a:pt x="196026" y="1968952"/>
                </a:lnTo>
                <a:lnTo>
                  <a:pt x="164677" y="1930462"/>
                </a:lnTo>
                <a:lnTo>
                  <a:pt x="136107" y="1889591"/>
                </a:lnTo>
                <a:lnTo>
                  <a:pt x="109917" y="1847530"/>
                </a:lnTo>
                <a:lnTo>
                  <a:pt x="86505" y="1803484"/>
                </a:lnTo>
                <a:lnTo>
                  <a:pt x="65871" y="1758248"/>
                </a:lnTo>
                <a:lnTo>
                  <a:pt x="47618" y="1710631"/>
                </a:lnTo>
                <a:lnTo>
                  <a:pt x="32142" y="1662221"/>
                </a:lnTo>
                <a:lnTo>
                  <a:pt x="19841" y="1612620"/>
                </a:lnTo>
                <a:lnTo>
                  <a:pt x="10317" y="1561036"/>
                </a:lnTo>
                <a:lnTo>
                  <a:pt x="3968" y="1508657"/>
                </a:lnTo>
                <a:lnTo>
                  <a:pt x="397" y="1455088"/>
                </a:lnTo>
                <a:lnTo>
                  <a:pt x="0" y="1399932"/>
                </a:lnTo>
                <a:lnTo>
                  <a:pt x="2381" y="1344379"/>
                </a:lnTo>
                <a:lnTo>
                  <a:pt x="8730" y="1287636"/>
                </a:lnTo>
                <a:lnTo>
                  <a:pt x="17857" y="1229702"/>
                </a:lnTo>
                <a:lnTo>
                  <a:pt x="30158" y="1171769"/>
                </a:lnTo>
                <a:lnTo>
                  <a:pt x="38094" y="1142405"/>
                </a:lnTo>
                <a:lnTo>
                  <a:pt x="46031" y="1112645"/>
                </a:lnTo>
                <a:lnTo>
                  <a:pt x="64681" y="1054314"/>
                </a:lnTo>
                <a:lnTo>
                  <a:pt x="86505" y="996777"/>
                </a:lnTo>
                <a:lnTo>
                  <a:pt x="111108" y="939637"/>
                </a:lnTo>
                <a:lnTo>
                  <a:pt x="138091" y="884084"/>
                </a:lnTo>
                <a:lnTo>
                  <a:pt x="168249" y="829325"/>
                </a:lnTo>
                <a:lnTo>
                  <a:pt x="199994" y="775756"/>
                </a:lnTo>
                <a:lnTo>
                  <a:pt x="234913" y="723378"/>
                </a:lnTo>
                <a:lnTo>
                  <a:pt x="271817" y="671793"/>
                </a:lnTo>
                <a:lnTo>
                  <a:pt x="311101" y="621795"/>
                </a:lnTo>
                <a:lnTo>
                  <a:pt x="352370" y="573782"/>
                </a:lnTo>
                <a:lnTo>
                  <a:pt x="395622" y="526165"/>
                </a:lnTo>
                <a:lnTo>
                  <a:pt x="463874" y="458311"/>
                </a:lnTo>
                <a:lnTo>
                  <a:pt x="561490" y="374188"/>
                </a:lnTo>
                <a:lnTo>
                  <a:pt x="665455" y="296414"/>
                </a:lnTo>
                <a:lnTo>
                  <a:pt x="774578" y="226576"/>
                </a:lnTo>
                <a:lnTo>
                  <a:pt x="859893" y="179753"/>
                </a:lnTo>
                <a:lnTo>
                  <a:pt x="917828" y="151183"/>
                </a:lnTo>
                <a:lnTo>
                  <a:pt x="976953" y="124597"/>
                </a:lnTo>
                <a:lnTo>
                  <a:pt x="1037268" y="100789"/>
                </a:lnTo>
                <a:lnTo>
                  <a:pt x="1097981" y="79361"/>
                </a:lnTo>
                <a:lnTo>
                  <a:pt x="1159090" y="59918"/>
                </a:lnTo>
                <a:lnTo>
                  <a:pt x="1221389" y="43252"/>
                </a:lnTo>
                <a:lnTo>
                  <a:pt x="1283689" y="28967"/>
                </a:lnTo>
                <a:lnTo>
                  <a:pt x="1346385" y="17460"/>
                </a:lnTo>
                <a:lnTo>
                  <a:pt x="1409875" y="8730"/>
                </a:lnTo>
                <a:lnTo>
                  <a:pt x="1472969" y="3175"/>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0" name="Freeform 8">
            <a:extLst>
              <a:ext uri="{FF2B5EF4-FFF2-40B4-BE49-F238E27FC236}">
                <a16:creationId xmlns:a16="http://schemas.microsoft.com/office/drawing/2014/main" id="{BEE670CE-37A7-404B-A80B-CF75BD1B668B}"/>
              </a:ext>
            </a:extLst>
          </p:cNvPr>
          <p:cNvSpPr>
            <a:spLocks/>
          </p:cNvSpPr>
          <p:nvPr/>
        </p:nvSpPr>
        <p:spPr bwMode="auto">
          <a:xfrm>
            <a:off x="5541258" y="3429475"/>
            <a:ext cx="1680229" cy="1526875"/>
          </a:xfrm>
          <a:custGeom>
            <a:avLst/>
            <a:gdLst>
              <a:gd name="connsiteX0" fmla="*/ 1244053 w 2000250"/>
              <a:gd name="connsiteY0" fmla="*/ 0 h 1817688"/>
              <a:gd name="connsiteX1" fmla="*/ 1293276 w 2000250"/>
              <a:gd name="connsiteY1" fmla="*/ 794 h 1817688"/>
              <a:gd name="connsiteX2" fmla="*/ 1388941 w 2000250"/>
              <a:gd name="connsiteY2" fmla="*/ 9920 h 1817688"/>
              <a:gd name="connsiteX3" fmla="*/ 1478653 w 2000250"/>
              <a:gd name="connsiteY3" fmla="*/ 28172 h 1817688"/>
              <a:gd name="connsiteX4" fmla="*/ 1562410 w 2000250"/>
              <a:gd name="connsiteY4" fmla="*/ 54757 h 1817688"/>
              <a:gd name="connsiteX5" fmla="*/ 1621556 w 2000250"/>
              <a:gd name="connsiteY5" fmla="*/ 80151 h 1817688"/>
              <a:gd name="connsiteX6" fmla="*/ 1658870 w 2000250"/>
              <a:gd name="connsiteY6" fmla="*/ 99594 h 1817688"/>
              <a:gd name="connsiteX7" fmla="*/ 1694199 w 2000250"/>
              <a:gd name="connsiteY7" fmla="*/ 120227 h 1817688"/>
              <a:gd name="connsiteX8" fmla="*/ 1728337 w 2000250"/>
              <a:gd name="connsiteY8" fmla="*/ 143241 h 1817688"/>
              <a:gd name="connsiteX9" fmla="*/ 1760490 w 2000250"/>
              <a:gd name="connsiteY9" fmla="*/ 167445 h 1817688"/>
              <a:gd name="connsiteX10" fmla="*/ 1791056 w 2000250"/>
              <a:gd name="connsiteY10" fmla="*/ 193633 h 1817688"/>
              <a:gd name="connsiteX11" fmla="*/ 1819239 w 2000250"/>
              <a:gd name="connsiteY11" fmla="*/ 221408 h 1817688"/>
              <a:gd name="connsiteX12" fmla="*/ 1845835 w 2000250"/>
              <a:gd name="connsiteY12" fmla="*/ 250770 h 1817688"/>
              <a:gd name="connsiteX13" fmla="*/ 1870049 w 2000250"/>
              <a:gd name="connsiteY13" fmla="*/ 281720 h 1817688"/>
              <a:gd name="connsiteX14" fmla="*/ 1892676 w 2000250"/>
              <a:gd name="connsiteY14" fmla="*/ 313860 h 1817688"/>
              <a:gd name="connsiteX15" fmla="*/ 1913714 w 2000250"/>
              <a:gd name="connsiteY15" fmla="*/ 347587 h 1817688"/>
              <a:gd name="connsiteX16" fmla="*/ 1932371 w 2000250"/>
              <a:gd name="connsiteY16" fmla="*/ 382504 h 1817688"/>
              <a:gd name="connsiteX17" fmla="*/ 1949043 w 2000250"/>
              <a:gd name="connsiteY17" fmla="*/ 419009 h 1817688"/>
              <a:gd name="connsiteX18" fmla="*/ 1962937 w 2000250"/>
              <a:gd name="connsiteY18" fmla="*/ 456704 h 1817688"/>
              <a:gd name="connsiteX19" fmla="*/ 1975242 w 2000250"/>
              <a:gd name="connsiteY19" fmla="*/ 495192 h 1817688"/>
              <a:gd name="connsiteX20" fmla="*/ 1984769 w 2000250"/>
              <a:gd name="connsiteY20" fmla="*/ 534871 h 1817688"/>
              <a:gd name="connsiteX21" fmla="*/ 1991914 w 2000250"/>
              <a:gd name="connsiteY21" fmla="*/ 575343 h 1817688"/>
              <a:gd name="connsiteX22" fmla="*/ 1997075 w 2000250"/>
              <a:gd name="connsiteY22" fmla="*/ 617403 h 1817688"/>
              <a:gd name="connsiteX23" fmla="*/ 1999853 w 2000250"/>
              <a:gd name="connsiteY23" fmla="*/ 660256 h 1817688"/>
              <a:gd name="connsiteX24" fmla="*/ 2000250 w 2000250"/>
              <a:gd name="connsiteY24" fmla="*/ 703506 h 1817688"/>
              <a:gd name="connsiteX25" fmla="*/ 1998265 w 2000250"/>
              <a:gd name="connsiteY25" fmla="*/ 747946 h 1817688"/>
              <a:gd name="connsiteX26" fmla="*/ 1993105 w 2000250"/>
              <a:gd name="connsiteY26" fmla="*/ 792784 h 1817688"/>
              <a:gd name="connsiteX27" fmla="*/ 1985960 w 2000250"/>
              <a:gd name="connsiteY27" fmla="*/ 839208 h 1817688"/>
              <a:gd name="connsiteX28" fmla="*/ 1976036 w 2000250"/>
              <a:gd name="connsiteY28" fmla="*/ 885235 h 1817688"/>
              <a:gd name="connsiteX29" fmla="*/ 1970082 w 2000250"/>
              <a:gd name="connsiteY29" fmla="*/ 909043 h 1817688"/>
              <a:gd name="connsiteX30" fmla="*/ 1956585 w 2000250"/>
              <a:gd name="connsiteY30" fmla="*/ 955864 h 1817688"/>
              <a:gd name="connsiteX31" fmla="*/ 1922050 w 2000250"/>
              <a:gd name="connsiteY31" fmla="*/ 1047522 h 1817688"/>
              <a:gd name="connsiteX32" fmla="*/ 1878782 w 2000250"/>
              <a:gd name="connsiteY32" fmla="*/ 1136006 h 1817688"/>
              <a:gd name="connsiteX33" fmla="*/ 1827972 w 2000250"/>
              <a:gd name="connsiteY33" fmla="*/ 1221315 h 1817688"/>
              <a:gd name="connsiteX34" fmla="*/ 1768826 w 2000250"/>
              <a:gd name="connsiteY34" fmla="*/ 1303054 h 1817688"/>
              <a:gd name="connsiteX35" fmla="*/ 1703329 w 2000250"/>
              <a:gd name="connsiteY35" fmla="*/ 1380031 h 1817688"/>
              <a:gd name="connsiteX36" fmla="*/ 1631877 w 2000250"/>
              <a:gd name="connsiteY36" fmla="*/ 1452643 h 1817688"/>
              <a:gd name="connsiteX37" fmla="*/ 1554074 w 2000250"/>
              <a:gd name="connsiteY37" fmla="*/ 1520097 h 1817688"/>
              <a:gd name="connsiteX38" fmla="*/ 1471905 w 2000250"/>
              <a:gd name="connsiteY38" fmla="*/ 1581599 h 1817688"/>
              <a:gd name="connsiteX39" fmla="*/ 1385369 w 2000250"/>
              <a:gd name="connsiteY39" fmla="*/ 1637149 h 1817688"/>
              <a:gd name="connsiteX40" fmla="*/ 1294863 w 2000250"/>
              <a:gd name="connsiteY40" fmla="*/ 1686351 h 1817688"/>
              <a:gd name="connsiteX41" fmla="*/ 1201182 w 2000250"/>
              <a:gd name="connsiteY41" fmla="*/ 1728411 h 1817688"/>
              <a:gd name="connsiteX42" fmla="*/ 1105119 w 2000250"/>
              <a:gd name="connsiteY42" fmla="*/ 1762931 h 1817688"/>
              <a:gd name="connsiteX43" fmla="*/ 1006675 w 2000250"/>
              <a:gd name="connsiteY43" fmla="*/ 1789516 h 1817688"/>
              <a:gd name="connsiteX44" fmla="*/ 907040 w 2000250"/>
              <a:gd name="connsiteY44" fmla="*/ 1807372 h 1817688"/>
              <a:gd name="connsiteX45" fmla="*/ 806610 w 2000250"/>
              <a:gd name="connsiteY45" fmla="*/ 1816895 h 1817688"/>
              <a:gd name="connsiteX46" fmla="*/ 756197 w 2000250"/>
              <a:gd name="connsiteY46" fmla="*/ 1817688 h 1817688"/>
              <a:gd name="connsiteX47" fmla="*/ 706975 w 2000250"/>
              <a:gd name="connsiteY47" fmla="*/ 1816895 h 1817688"/>
              <a:gd name="connsiteX48" fmla="*/ 611309 w 2000250"/>
              <a:gd name="connsiteY48" fmla="*/ 1807372 h 1817688"/>
              <a:gd name="connsiteX49" fmla="*/ 521597 w 2000250"/>
              <a:gd name="connsiteY49" fmla="*/ 1789516 h 1817688"/>
              <a:gd name="connsiteX50" fmla="*/ 437840 w 2000250"/>
              <a:gd name="connsiteY50" fmla="*/ 1762931 h 1817688"/>
              <a:gd name="connsiteX51" fmla="*/ 378694 w 2000250"/>
              <a:gd name="connsiteY51" fmla="*/ 1737537 h 1817688"/>
              <a:gd name="connsiteX52" fmla="*/ 341380 w 2000250"/>
              <a:gd name="connsiteY52" fmla="*/ 1718094 h 1817688"/>
              <a:gd name="connsiteX53" fmla="*/ 306052 w 2000250"/>
              <a:gd name="connsiteY53" fmla="*/ 1697461 h 1817688"/>
              <a:gd name="connsiteX54" fmla="*/ 271914 w 2000250"/>
              <a:gd name="connsiteY54" fmla="*/ 1674448 h 1817688"/>
              <a:gd name="connsiteX55" fmla="*/ 239760 w 2000250"/>
              <a:gd name="connsiteY55" fmla="*/ 1650243 h 1817688"/>
              <a:gd name="connsiteX56" fmla="*/ 209195 w 2000250"/>
              <a:gd name="connsiteY56" fmla="*/ 1624055 h 1817688"/>
              <a:gd name="connsiteX57" fmla="*/ 181011 w 2000250"/>
              <a:gd name="connsiteY57" fmla="*/ 1596280 h 1817688"/>
              <a:gd name="connsiteX58" fmla="*/ 154415 w 2000250"/>
              <a:gd name="connsiteY58" fmla="*/ 1566918 h 1817688"/>
              <a:gd name="connsiteX59" fmla="*/ 130201 w 2000250"/>
              <a:gd name="connsiteY59" fmla="*/ 1535968 h 1817688"/>
              <a:gd name="connsiteX60" fmla="*/ 107575 w 2000250"/>
              <a:gd name="connsiteY60" fmla="*/ 1503432 h 1817688"/>
              <a:gd name="connsiteX61" fmla="*/ 86536 w 2000250"/>
              <a:gd name="connsiteY61" fmla="*/ 1470101 h 1817688"/>
              <a:gd name="connsiteX62" fmla="*/ 67879 w 2000250"/>
              <a:gd name="connsiteY62" fmla="*/ 1435184 h 1817688"/>
              <a:gd name="connsiteX63" fmla="*/ 51207 w 2000250"/>
              <a:gd name="connsiteY63" fmla="*/ 1398680 h 1817688"/>
              <a:gd name="connsiteX64" fmla="*/ 37314 w 2000250"/>
              <a:gd name="connsiteY64" fmla="*/ 1360985 h 1817688"/>
              <a:gd name="connsiteX65" fmla="*/ 25008 w 2000250"/>
              <a:gd name="connsiteY65" fmla="*/ 1322496 h 1817688"/>
              <a:gd name="connsiteX66" fmla="*/ 15481 w 2000250"/>
              <a:gd name="connsiteY66" fmla="*/ 1282817 h 1817688"/>
              <a:gd name="connsiteX67" fmla="*/ 10545 w 2000250"/>
              <a:gd name="connsiteY67" fmla="*/ 1254858 h 1817688"/>
              <a:gd name="connsiteX68" fmla="*/ 7167 w 2000250"/>
              <a:gd name="connsiteY68" fmla="*/ 1237457 h 1817688"/>
              <a:gd name="connsiteX69" fmla="*/ 4376 w 2000250"/>
              <a:gd name="connsiteY69" fmla="*/ 1210070 h 1817688"/>
              <a:gd name="connsiteX70" fmla="*/ 3176 w 2000250"/>
              <a:gd name="connsiteY70" fmla="*/ 1200285 h 1817688"/>
              <a:gd name="connsiteX71" fmla="*/ 2820 w 2000250"/>
              <a:gd name="connsiteY71" fmla="*/ 1194791 h 1817688"/>
              <a:gd name="connsiteX72" fmla="*/ 1991 w 2000250"/>
              <a:gd name="connsiteY72" fmla="*/ 1186657 h 1817688"/>
              <a:gd name="connsiteX73" fmla="*/ 1556 w 2000250"/>
              <a:gd name="connsiteY73" fmla="*/ 1175307 h 1817688"/>
              <a:gd name="connsiteX74" fmla="*/ 397 w 2000250"/>
              <a:gd name="connsiteY74" fmla="*/ 1157432 h 1817688"/>
              <a:gd name="connsiteX75" fmla="*/ 248 w 2000250"/>
              <a:gd name="connsiteY75" fmla="*/ 1141126 h 1817688"/>
              <a:gd name="connsiteX76" fmla="*/ 0 w 2000250"/>
              <a:gd name="connsiteY76" fmla="*/ 1134666 h 1817688"/>
              <a:gd name="connsiteX77" fmla="*/ 144 w 2000250"/>
              <a:gd name="connsiteY77" fmla="*/ 1129833 h 1817688"/>
              <a:gd name="connsiteX78" fmla="*/ 0 w 2000250"/>
              <a:gd name="connsiteY78" fmla="*/ 1114182 h 1817688"/>
              <a:gd name="connsiteX79" fmla="*/ 1985 w 2000250"/>
              <a:gd name="connsiteY79" fmla="*/ 1069345 h 1817688"/>
              <a:gd name="connsiteX80" fmla="*/ 3218 w 2000250"/>
              <a:gd name="connsiteY80" fmla="*/ 1058727 h 1817688"/>
              <a:gd name="connsiteX81" fmla="*/ 3583 w 2000250"/>
              <a:gd name="connsiteY81" fmla="*/ 1053703 h 1817688"/>
              <a:gd name="connsiteX82" fmla="*/ 3822 w 2000250"/>
              <a:gd name="connsiteY82" fmla="*/ 1053529 h 1817688"/>
              <a:gd name="connsiteX83" fmla="*/ 7145 w 2000250"/>
              <a:gd name="connsiteY83" fmla="*/ 1024905 h 1817688"/>
              <a:gd name="connsiteX84" fmla="*/ 14291 w 2000250"/>
              <a:gd name="connsiteY84" fmla="*/ 978877 h 1817688"/>
              <a:gd name="connsiteX85" fmla="*/ 24214 w 2000250"/>
              <a:gd name="connsiteY85" fmla="*/ 932056 h 1817688"/>
              <a:gd name="connsiteX86" fmla="*/ 30169 w 2000250"/>
              <a:gd name="connsiteY86" fmla="*/ 909043 h 1817688"/>
              <a:gd name="connsiteX87" fmla="*/ 43665 w 2000250"/>
              <a:gd name="connsiteY87" fmla="*/ 861825 h 1817688"/>
              <a:gd name="connsiteX88" fmla="*/ 78200 w 2000250"/>
              <a:gd name="connsiteY88" fmla="*/ 770167 h 1817688"/>
              <a:gd name="connsiteX89" fmla="*/ 121468 w 2000250"/>
              <a:gd name="connsiteY89" fmla="*/ 681683 h 1817688"/>
              <a:gd name="connsiteX90" fmla="*/ 172278 w 2000250"/>
              <a:gd name="connsiteY90" fmla="*/ 596373 h 1817688"/>
              <a:gd name="connsiteX91" fmla="*/ 231424 w 2000250"/>
              <a:gd name="connsiteY91" fmla="*/ 514635 h 1817688"/>
              <a:gd name="connsiteX92" fmla="*/ 296922 w 2000250"/>
              <a:gd name="connsiteY92" fmla="*/ 437658 h 1817688"/>
              <a:gd name="connsiteX93" fmla="*/ 368373 w 2000250"/>
              <a:gd name="connsiteY93" fmla="*/ 365046 h 1817688"/>
              <a:gd name="connsiteX94" fmla="*/ 446176 w 2000250"/>
              <a:gd name="connsiteY94" fmla="*/ 297591 h 1817688"/>
              <a:gd name="connsiteX95" fmla="*/ 528346 w 2000250"/>
              <a:gd name="connsiteY95" fmla="*/ 235692 h 1817688"/>
              <a:gd name="connsiteX96" fmla="*/ 614882 w 2000250"/>
              <a:gd name="connsiteY96" fmla="*/ 180142 h 1817688"/>
              <a:gd name="connsiteX97" fmla="*/ 705387 w 2000250"/>
              <a:gd name="connsiteY97" fmla="*/ 131337 h 1817688"/>
              <a:gd name="connsiteX98" fmla="*/ 799068 w 2000250"/>
              <a:gd name="connsiteY98" fmla="*/ 89278 h 1817688"/>
              <a:gd name="connsiteX99" fmla="*/ 895131 w 2000250"/>
              <a:gd name="connsiteY99" fmla="*/ 54757 h 1817688"/>
              <a:gd name="connsiteX100" fmla="*/ 993575 w 2000250"/>
              <a:gd name="connsiteY100" fmla="*/ 28172 h 1817688"/>
              <a:gd name="connsiteX101" fmla="*/ 1093211 w 2000250"/>
              <a:gd name="connsiteY101" fmla="*/ 9920 h 1817688"/>
              <a:gd name="connsiteX102" fmla="*/ 1193640 w 2000250"/>
              <a:gd name="connsiteY102" fmla="*/ 794 h 181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000250" h="1817688">
                <a:moveTo>
                  <a:pt x="1244053" y="0"/>
                </a:moveTo>
                <a:lnTo>
                  <a:pt x="1293276" y="794"/>
                </a:lnTo>
                <a:lnTo>
                  <a:pt x="1388941" y="9920"/>
                </a:lnTo>
                <a:lnTo>
                  <a:pt x="1478653" y="28172"/>
                </a:lnTo>
                <a:lnTo>
                  <a:pt x="1562410" y="54757"/>
                </a:lnTo>
                <a:lnTo>
                  <a:pt x="1621556" y="80151"/>
                </a:lnTo>
                <a:lnTo>
                  <a:pt x="1658870" y="99594"/>
                </a:lnTo>
                <a:lnTo>
                  <a:pt x="1694199" y="120227"/>
                </a:lnTo>
                <a:lnTo>
                  <a:pt x="1728337" y="143241"/>
                </a:lnTo>
                <a:lnTo>
                  <a:pt x="1760490" y="167445"/>
                </a:lnTo>
                <a:lnTo>
                  <a:pt x="1791056" y="193633"/>
                </a:lnTo>
                <a:lnTo>
                  <a:pt x="1819239" y="221408"/>
                </a:lnTo>
                <a:lnTo>
                  <a:pt x="1845835" y="250770"/>
                </a:lnTo>
                <a:lnTo>
                  <a:pt x="1870049" y="281720"/>
                </a:lnTo>
                <a:lnTo>
                  <a:pt x="1892676" y="313860"/>
                </a:lnTo>
                <a:lnTo>
                  <a:pt x="1913714" y="347587"/>
                </a:lnTo>
                <a:lnTo>
                  <a:pt x="1932371" y="382504"/>
                </a:lnTo>
                <a:lnTo>
                  <a:pt x="1949043" y="419009"/>
                </a:lnTo>
                <a:lnTo>
                  <a:pt x="1962937" y="456704"/>
                </a:lnTo>
                <a:lnTo>
                  <a:pt x="1975242" y="495192"/>
                </a:lnTo>
                <a:lnTo>
                  <a:pt x="1984769" y="534871"/>
                </a:lnTo>
                <a:lnTo>
                  <a:pt x="1991914" y="575343"/>
                </a:lnTo>
                <a:lnTo>
                  <a:pt x="1997075" y="617403"/>
                </a:lnTo>
                <a:lnTo>
                  <a:pt x="1999853" y="660256"/>
                </a:lnTo>
                <a:lnTo>
                  <a:pt x="2000250" y="703506"/>
                </a:lnTo>
                <a:lnTo>
                  <a:pt x="1998265" y="747946"/>
                </a:lnTo>
                <a:lnTo>
                  <a:pt x="1993105" y="792784"/>
                </a:lnTo>
                <a:lnTo>
                  <a:pt x="1985960" y="839208"/>
                </a:lnTo>
                <a:lnTo>
                  <a:pt x="1976036" y="885235"/>
                </a:lnTo>
                <a:lnTo>
                  <a:pt x="1970082" y="909043"/>
                </a:lnTo>
                <a:lnTo>
                  <a:pt x="1956585" y="955864"/>
                </a:lnTo>
                <a:lnTo>
                  <a:pt x="1922050" y="1047522"/>
                </a:lnTo>
                <a:lnTo>
                  <a:pt x="1878782" y="1136006"/>
                </a:lnTo>
                <a:lnTo>
                  <a:pt x="1827972" y="1221315"/>
                </a:lnTo>
                <a:lnTo>
                  <a:pt x="1768826" y="1303054"/>
                </a:lnTo>
                <a:lnTo>
                  <a:pt x="1703329" y="1380031"/>
                </a:lnTo>
                <a:lnTo>
                  <a:pt x="1631877" y="1452643"/>
                </a:lnTo>
                <a:lnTo>
                  <a:pt x="1554074" y="1520097"/>
                </a:lnTo>
                <a:lnTo>
                  <a:pt x="1471905" y="1581599"/>
                </a:lnTo>
                <a:lnTo>
                  <a:pt x="1385369" y="1637149"/>
                </a:lnTo>
                <a:lnTo>
                  <a:pt x="1294863" y="1686351"/>
                </a:lnTo>
                <a:lnTo>
                  <a:pt x="1201182" y="1728411"/>
                </a:lnTo>
                <a:lnTo>
                  <a:pt x="1105119" y="1762931"/>
                </a:lnTo>
                <a:lnTo>
                  <a:pt x="1006675" y="1789516"/>
                </a:lnTo>
                <a:lnTo>
                  <a:pt x="907040" y="1807372"/>
                </a:lnTo>
                <a:lnTo>
                  <a:pt x="806610" y="1816895"/>
                </a:lnTo>
                <a:lnTo>
                  <a:pt x="756197" y="1817688"/>
                </a:lnTo>
                <a:lnTo>
                  <a:pt x="706975" y="1816895"/>
                </a:lnTo>
                <a:lnTo>
                  <a:pt x="611309" y="1807372"/>
                </a:lnTo>
                <a:lnTo>
                  <a:pt x="521597" y="1789516"/>
                </a:lnTo>
                <a:lnTo>
                  <a:pt x="437840" y="1762931"/>
                </a:lnTo>
                <a:lnTo>
                  <a:pt x="378694" y="1737537"/>
                </a:lnTo>
                <a:lnTo>
                  <a:pt x="341380" y="1718094"/>
                </a:lnTo>
                <a:lnTo>
                  <a:pt x="306052" y="1697461"/>
                </a:lnTo>
                <a:lnTo>
                  <a:pt x="271914" y="1674448"/>
                </a:lnTo>
                <a:lnTo>
                  <a:pt x="239760" y="1650243"/>
                </a:lnTo>
                <a:lnTo>
                  <a:pt x="209195" y="1624055"/>
                </a:lnTo>
                <a:lnTo>
                  <a:pt x="181011" y="1596280"/>
                </a:lnTo>
                <a:lnTo>
                  <a:pt x="154415" y="1566918"/>
                </a:lnTo>
                <a:lnTo>
                  <a:pt x="130201" y="1535968"/>
                </a:lnTo>
                <a:lnTo>
                  <a:pt x="107575" y="1503432"/>
                </a:lnTo>
                <a:lnTo>
                  <a:pt x="86536" y="1470101"/>
                </a:lnTo>
                <a:lnTo>
                  <a:pt x="67879" y="1435184"/>
                </a:lnTo>
                <a:lnTo>
                  <a:pt x="51207" y="1398680"/>
                </a:lnTo>
                <a:lnTo>
                  <a:pt x="37314" y="1360985"/>
                </a:lnTo>
                <a:lnTo>
                  <a:pt x="25008" y="1322496"/>
                </a:lnTo>
                <a:lnTo>
                  <a:pt x="15481" y="1282817"/>
                </a:lnTo>
                <a:lnTo>
                  <a:pt x="10545" y="1254858"/>
                </a:lnTo>
                <a:lnTo>
                  <a:pt x="7167" y="1237457"/>
                </a:lnTo>
                <a:lnTo>
                  <a:pt x="4376" y="1210070"/>
                </a:lnTo>
                <a:lnTo>
                  <a:pt x="3176" y="1200285"/>
                </a:lnTo>
                <a:lnTo>
                  <a:pt x="2820" y="1194791"/>
                </a:lnTo>
                <a:lnTo>
                  <a:pt x="1991" y="1186657"/>
                </a:lnTo>
                <a:lnTo>
                  <a:pt x="1556" y="1175307"/>
                </a:lnTo>
                <a:lnTo>
                  <a:pt x="397" y="1157432"/>
                </a:lnTo>
                <a:lnTo>
                  <a:pt x="248" y="1141126"/>
                </a:lnTo>
                <a:lnTo>
                  <a:pt x="0" y="1134666"/>
                </a:lnTo>
                <a:lnTo>
                  <a:pt x="144" y="1129833"/>
                </a:lnTo>
                <a:lnTo>
                  <a:pt x="0" y="1114182"/>
                </a:lnTo>
                <a:lnTo>
                  <a:pt x="1985" y="1069345"/>
                </a:lnTo>
                <a:lnTo>
                  <a:pt x="3218" y="1058727"/>
                </a:lnTo>
                <a:lnTo>
                  <a:pt x="3583" y="1053703"/>
                </a:lnTo>
                <a:lnTo>
                  <a:pt x="3822" y="1053529"/>
                </a:lnTo>
                <a:lnTo>
                  <a:pt x="7145" y="1024905"/>
                </a:lnTo>
                <a:lnTo>
                  <a:pt x="14291" y="978877"/>
                </a:lnTo>
                <a:lnTo>
                  <a:pt x="24214" y="932056"/>
                </a:lnTo>
                <a:lnTo>
                  <a:pt x="30169" y="909043"/>
                </a:lnTo>
                <a:lnTo>
                  <a:pt x="43665" y="861825"/>
                </a:lnTo>
                <a:lnTo>
                  <a:pt x="78200" y="770167"/>
                </a:lnTo>
                <a:lnTo>
                  <a:pt x="121468" y="681683"/>
                </a:lnTo>
                <a:lnTo>
                  <a:pt x="172278" y="596373"/>
                </a:lnTo>
                <a:lnTo>
                  <a:pt x="231424" y="514635"/>
                </a:lnTo>
                <a:lnTo>
                  <a:pt x="296922" y="437658"/>
                </a:lnTo>
                <a:lnTo>
                  <a:pt x="368373" y="365046"/>
                </a:lnTo>
                <a:lnTo>
                  <a:pt x="446176" y="297591"/>
                </a:lnTo>
                <a:lnTo>
                  <a:pt x="528346" y="235692"/>
                </a:lnTo>
                <a:lnTo>
                  <a:pt x="614882" y="180142"/>
                </a:lnTo>
                <a:lnTo>
                  <a:pt x="705387" y="131337"/>
                </a:lnTo>
                <a:lnTo>
                  <a:pt x="799068" y="89278"/>
                </a:lnTo>
                <a:lnTo>
                  <a:pt x="895131" y="54757"/>
                </a:lnTo>
                <a:lnTo>
                  <a:pt x="993575" y="28172"/>
                </a:lnTo>
                <a:lnTo>
                  <a:pt x="1093211" y="9920"/>
                </a:lnTo>
                <a:lnTo>
                  <a:pt x="1193640" y="794"/>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1" name="Freeform 9">
            <a:extLst>
              <a:ext uri="{FF2B5EF4-FFF2-40B4-BE49-F238E27FC236}">
                <a16:creationId xmlns:a16="http://schemas.microsoft.com/office/drawing/2014/main" id="{B83834E2-E86A-4B9D-80DA-14CE0ED5E4E4}"/>
              </a:ext>
            </a:extLst>
          </p:cNvPr>
          <p:cNvSpPr>
            <a:spLocks/>
          </p:cNvSpPr>
          <p:nvPr/>
        </p:nvSpPr>
        <p:spPr bwMode="auto">
          <a:xfrm>
            <a:off x="5722616" y="3589497"/>
            <a:ext cx="1317513" cy="1206831"/>
          </a:xfrm>
          <a:custGeom>
            <a:avLst/>
            <a:gdLst>
              <a:gd name="connsiteX0" fmla="*/ 976463 w 1568450"/>
              <a:gd name="connsiteY0" fmla="*/ 0 h 1436688"/>
              <a:gd name="connsiteX1" fmla="*/ 1015743 w 1568450"/>
              <a:gd name="connsiteY1" fmla="*/ 397 h 1436688"/>
              <a:gd name="connsiteX2" fmla="*/ 1090337 w 1568450"/>
              <a:gd name="connsiteY2" fmla="*/ 7547 h 1436688"/>
              <a:gd name="connsiteX3" fmla="*/ 1160566 w 1568450"/>
              <a:gd name="connsiteY3" fmla="*/ 21846 h 1436688"/>
              <a:gd name="connsiteX4" fmla="*/ 1226430 w 1568450"/>
              <a:gd name="connsiteY4" fmla="*/ 43295 h 1436688"/>
              <a:gd name="connsiteX5" fmla="*/ 1287137 w 1568450"/>
              <a:gd name="connsiteY5" fmla="*/ 70305 h 1436688"/>
              <a:gd name="connsiteX6" fmla="*/ 1343082 w 1568450"/>
              <a:gd name="connsiteY6" fmla="*/ 104068 h 1436688"/>
              <a:gd name="connsiteX7" fmla="*/ 1393076 w 1568450"/>
              <a:gd name="connsiteY7" fmla="*/ 142596 h 1436688"/>
              <a:gd name="connsiteX8" fmla="*/ 1437911 w 1568450"/>
              <a:gd name="connsiteY8" fmla="*/ 186289 h 1436688"/>
              <a:gd name="connsiteX9" fmla="*/ 1476398 w 1568450"/>
              <a:gd name="connsiteY9" fmla="*/ 235145 h 1436688"/>
              <a:gd name="connsiteX10" fmla="*/ 1508934 w 1568450"/>
              <a:gd name="connsiteY10" fmla="*/ 288370 h 1436688"/>
              <a:gd name="connsiteX11" fmla="*/ 1511141 w 1568450"/>
              <a:gd name="connsiteY11" fmla="*/ 293455 h 1436688"/>
              <a:gd name="connsiteX12" fmla="*/ 1521174 w 1568450"/>
              <a:gd name="connsiteY12" fmla="*/ 313174 h 1436688"/>
              <a:gd name="connsiteX13" fmla="*/ 1540259 w 1568450"/>
              <a:gd name="connsiteY13" fmla="*/ 361282 h 1436688"/>
              <a:gd name="connsiteX14" fmla="*/ 1547813 w 1568450"/>
              <a:gd name="connsiteY14" fmla="*/ 385932 h 1436688"/>
              <a:gd name="connsiteX15" fmla="*/ 1546688 w 1568450"/>
              <a:gd name="connsiteY15" fmla="*/ 386674 h 1436688"/>
              <a:gd name="connsiteX16" fmla="*/ 1552976 w 1568450"/>
              <a:gd name="connsiteY16" fmla="*/ 406737 h 1436688"/>
              <a:gd name="connsiteX17" fmla="*/ 1564482 w 1568450"/>
              <a:gd name="connsiteY17" fmla="*/ 471084 h 1436688"/>
              <a:gd name="connsiteX18" fmla="*/ 1568450 w 1568450"/>
              <a:gd name="connsiteY18" fmla="*/ 539006 h 1436688"/>
              <a:gd name="connsiteX19" fmla="*/ 1565276 w 1568450"/>
              <a:gd name="connsiteY19" fmla="*/ 608914 h 1436688"/>
              <a:gd name="connsiteX20" fmla="*/ 1553770 w 1568450"/>
              <a:gd name="connsiteY20" fmla="*/ 681603 h 1436688"/>
              <a:gd name="connsiteX21" fmla="*/ 1544247 w 1568450"/>
              <a:gd name="connsiteY21" fmla="*/ 718543 h 1436688"/>
              <a:gd name="connsiteX22" fmla="*/ 1533534 w 1568450"/>
              <a:gd name="connsiteY22" fmla="*/ 755086 h 1436688"/>
              <a:gd name="connsiteX23" fmla="*/ 1506950 w 1568450"/>
              <a:gd name="connsiteY23" fmla="*/ 827774 h 1436688"/>
              <a:gd name="connsiteX24" fmla="*/ 1472431 w 1568450"/>
              <a:gd name="connsiteY24" fmla="*/ 898079 h 1436688"/>
              <a:gd name="connsiteX25" fmla="*/ 1462956 w 1568450"/>
              <a:gd name="connsiteY25" fmla="*/ 914044 h 1436688"/>
              <a:gd name="connsiteX26" fmla="*/ 1463676 w 1568450"/>
              <a:gd name="connsiteY26" fmla="*/ 915988 h 1436688"/>
              <a:gd name="connsiteX27" fmla="*/ 1448966 w 1568450"/>
              <a:gd name="connsiteY27" fmla="*/ 941388 h 1436688"/>
              <a:gd name="connsiteX28" fmla="*/ 1415966 w 1568450"/>
              <a:gd name="connsiteY28" fmla="*/ 991394 h 1436688"/>
              <a:gd name="connsiteX29" fmla="*/ 1379389 w 1568450"/>
              <a:gd name="connsiteY29" fmla="*/ 1039813 h 1436688"/>
              <a:gd name="connsiteX30" fmla="*/ 1340028 w 1568450"/>
              <a:gd name="connsiteY30" fmla="*/ 1086247 h 1436688"/>
              <a:gd name="connsiteX31" fmla="*/ 1319354 w 1568450"/>
              <a:gd name="connsiteY31" fmla="*/ 1108076 h 1436688"/>
              <a:gd name="connsiteX32" fmla="*/ 1317498 w 1568450"/>
              <a:gd name="connsiteY32" fmla="*/ 1108076 h 1436688"/>
              <a:gd name="connsiteX33" fmla="*/ 1278408 w 1568450"/>
              <a:gd name="connsiteY33" fmla="*/ 1148318 h 1436688"/>
              <a:gd name="connsiteX34" fmla="*/ 1217701 w 1568450"/>
              <a:gd name="connsiteY34" fmla="*/ 1201543 h 1436688"/>
              <a:gd name="connsiteX35" fmla="*/ 1153027 w 1568450"/>
              <a:gd name="connsiteY35" fmla="*/ 1250399 h 1436688"/>
              <a:gd name="connsiteX36" fmla="*/ 1085179 w 1568450"/>
              <a:gd name="connsiteY36" fmla="*/ 1294092 h 1436688"/>
              <a:gd name="connsiteX37" fmla="*/ 1014156 w 1568450"/>
              <a:gd name="connsiteY37" fmla="*/ 1332621 h 1436688"/>
              <a:gd name="connsiteX38" fmla="*/ 940753 w 1568450"/>
              <a:gd name="connsiteY38" fmla="*/ 1366383 h 1436688"/>
              <a:gd name="connsiteX39" fmla="*/ 864969 w 1568450"/>
              <a:gd name="connsiteY39" fmla="*/ 1393393 h 1436688"/>
              <a:gd name="connsiteX40" fmla="*/ 787995 w 1568450"/>
              <a:gd name="connsiteY40" fmla="*/ 1414445 h 1436688"/>
              <a:gd name="connsiteX41" fmla="*/ 709830 w 1568450"/>
              <a:gd name="connsiteY41" fmla="*/ 1429141 h 1436688"/>
              <a:gd name="connsiteX42" fmla="*/ 631665 w 1568450"/>
              <a:gd name="connsiteY42" fmla="*/ 1436291 h 1436688"/>
              <a:gd name="connsiteX43" fmla="*/ 591988 w 1568450"/>
              <a:gd name="connsiteY43" fmla="*/ 1436688 h 1436688"/>
              <a:gd name="connsiteX44" fmla="*/ 552707 w 1568450"/>
              <a:gd name="connsiteY44" fmla="*/ 1436291 h 1436688"/>
              <a:gd name="connsiteX45" fmla="*/ 478114 w 1568450"/>
              <a:gd name="connsiteY45" fmla="*/ 1429141 h 1436688"/>
              <a:gd name="connsiteX46" fmla="*/ 407885 w 1568450"/>
              <a:gd name="connsiteY46" fmla="*/ 1414445 h 1436688"/>
              <a:gd name="connsiteX47" fmla="*/ 342020 w 1568450"/>
              <a:gd name="connsiteY47" fmla="*/ 1393393 h 1436688"/>
              <a:gd name="connsiteX48" fmla="*/ 281313 w 1568450"/>
              <a:gd name="connsiteY48" fmla="*/ 1366383 h 1436688"/>
              <a:gd name="connsiteX49" fmla="*/ 225368 w 1568450"/>
              <a:gd name="connsiteY49" fmla="*/ 1332621 h 1436688"/>
              <a:gd name="connsiteX50" fmla="*/ 175375 w 1568450"/>
              <a:gd name="connsiteY50" fmla="*/ 1294092 h 1436688"/>
              <a:gd name="connsiteX51" fmla="*/ 130539 w 1568450"/>
              <a:gd name="connsiteY51" fmla="*/ 1250399 h 1436688"/>
              <a:gd name="connsiteX52" fmla="*/ 92052 w 1568450"/>
              <a:gd name="connsiteY52" fmla="*/ 1201543 h 1436688"/>
              <a:gd name="connsiteX53" fmla="*/ 59516 w 1568450"/>
              <a:gd name="connsiteY53" fmla="*/ 1148318 h 1436688"/>
              <a:gd name="connsiteX54" fmla="*/ 34520 w 1568450"/>
              <a:gd name="connsiteY54" fmla="*/ 1090723 h 1436688"/>
              <a:gd name="connsiteX55" fmla="*/ 15474 w 1568450"/>
              <a:gd name="connsiteY55" fmla="*/ 1029951 h 1436688"/>
              <a:gd name="connsiteX56" fmla="*/ 7235 w 1568450"/>
              <a:gd name="connsiteY56" fmla="*/ 983877 h 1436688"/>
              <a:gd name="connsiteX57" fmla="*/ 6726 w 1568450"/>
              <a:gd name="connsiteY57" fmla="*/ 984250 h 1436688"/>
              <a:gd name="connsiteX58" fmla="*/ 4727 w 1568450"/>
              <a:gd name="connsiteY58" fmla="*/ 969847 h 1436688"/>
              <a:gd name="connsiteX59" fmla="*/ 3968 w 1568450"/>
              <a:gd name="connsiteY59" fmla="*/ 965604 h 1436688"/>
              <a:gd name="connsiteX60" fmla="*/ 3843 w 1568450"/>
              <a:gd name="connsiteY60" fmla="*/ 963483 h 1436688"/>
              <a:gd name="connsiteX61" fmla="*/ 2374 w 1568450"/>
              <a:gd name="connsiteY61" fmla="*/ 952897 h 1436688"/>
              <a:gd name="connsiteX62" fmla="*/ 941 w 1568450"/>
              <a:gd name="connsiteY62" fmla="*/ 914097 h 1436688"/>
              <a:gd name="connsiteX63" fmla="*/ 0 w 1568450"/>
              <a:gd name="connsiteY63" fmla="*/ 898079 h 1436688"/>
              <a:gd name="connsiteX64" fmla="*/ 193 w 1568450"/>
              <a:gd name="connsiteY64" fmla="*/ 893816 h 1436688"/>
              <a:gd name="connsiteX65" fmla="*/ 0 w 1568450"/>
              <a:gd name="connsiteY65" fmla="*/ 888603 h 1436688"/>
              <a:gd name="connsiteX66" fmla="*/ 1789 w 1568450"/>
              <a:gd name="connsiteY66" fmla="*/ 858447 h 1436688"/>
              <a:gd name="connsiteX67" fmla="*/ 3174 w 1568450"/>
              <a:gd name="connsiteY67" fmla="*/ 827774 h 1436688"/>
              <a:gd name="connsiteX68" fmla="*/ 3857 w 1568450"/>
              <a:gd name="connsiteY68" fmla="*/ 823607 h 1436688"/>
              <a:gd name="connsiteX69" fmla="*/ 3956 w 1568450"/>
              <a:gd name="connsiteY69" fmla="*/ 821928 h 1436688"/>
              <a:gd name="connsiteX70" fmla="*/ 12710 w 1568450"/>
              <a:gd name="connsiteY70" fmla="*/ 769543 h 1436688"/>
              <a:gd name="connsiteX71" fmla="*/ 15078 w 1568450"/>
              <a:gd name="connsiteY71" fmla="*/ 755086 h 1436688"/>
              <a:gd name="connsiteX72" fmla="*/ 15224 w 1568450"/>
              <a:gd name="connsiteY72" fmla="*/ 754500 h 1436688"/>
              <a:gd name="connsiteX73" fmla="*/ 15430 w 1568450"/>
              <a:gd name="connsiteY73" fmla="*/ 753269 h 1436688"/>
              <a:gd name="connsiteX74" fmla="*/ 24133 w 1568450"/>
              <a:gd name="connsiteY74" fmla="*/ 718344 h 1436688"/>
              <a:gd name="connsiteX75" fmla="*/ 29276 w 1568450"/>
              <a:gd name="connsiteY75" fmla="*/ 700485 h 1436688"/>
              <a:gd name="connsiteX76" fmla="*/ 34419 w 1568450"/>
              <a:gd name="connsiteY76" fmla="*/ 682228 h 1436688"/>
              <a:gd name="connsiteX77" fmla="*/ 34818 w 1568450"/>
              <a:gd name="connsiteY77" fmla="*/ 681942 h 1436688"/>
              <a:gd name="connsiteX78" fmla="*/ 34916 w 1568450"/>
              <a:gd name="connsiteY78" fmla="*/ 681603 h 1436688"/>
              <a:gd name="connsiteX79" fmla="*/ 61500 w 1568450"/>
              <a:gd name="connsiteY79" fmla="*/ 608914 h 1436688"/>
              <a:gd name="connsiteX80" fmla="*/ 96020 w 1568450"/>
              <a:gd name="connsiteY80" fmla="*/ 539006 h 1436688"/>
              <a:gd name="connsiteX81" fmla="*/ 136094 w 1568450"/>
              <a:gd name="connsiteY81" fmla="*/ 471084 h 1436688"/>
              <a:gd name="connsiteX82" fmla="*/ 182120 w 1568450"/>
              <a:gd name="connsiteY82" fmla="*/ 406737 h 1436688"/>
              <a:gd name="connsiteX83" fmla="*/ 234097 w 1568450"/>
              <a:gd name="connsiteY83" fmla="*/ 345965 h 1436688"/>
              <a:gd name="connsiteX84" fmla="*/ 290042 w 1568450"/>
              <a:gd name="connsiteY84" fmla="*/ 288370 h 1436688"/>
              <a:gd name="connsiteX85" fmla="*/ 350749 w 1568450"/>
              <a:gd name="connsiteY85" fmla="*/ 235145 h 1436688"/>
              <a:gd name="connsiteX86" fmla="*/ 415423 w 1568450"/>
              <a:gd name="connsiteY86" fmla="*/ 186289 h 1436688"/>
              <a:gd name="connsiteX87" fmla="*/ 483272 w 1568450"/>
              <a:gd name="connsiteY87" fmla="*/ 142596 h 1436688"/>
              <a:gd name="connsiteX88" fmla="*/ 554294 w 1568450"/>
              <a:gd name="connsiteY88" fmla="*/ 104068 h 1436688"/>
              <a:gd name="connsiteX89" fmla="*/ 627698 w 1568450"/>
              <a:gd name="connsiteY89" fmla="*/ 70305 h 1436688"/>
              <a:gd name="connsiteX90" fmla="*/ 703482 w 1568450"/>
              <a:gd name="connsiteY90" fmla="*/ 43295 h 1436688"/>
              <a:gd name="connsiteX91" fmla="*/ 780456 w 1568450"/>
              <a:gd name="connsiteY91" fmla="*/ 21846 h 1436688"/>
              <a:gd name="connsiteX92" fmla="*/ 858620 w 1568450"/>
              <a:gd name="connsiteY92" fmla="*/ 7547 h 1436688"/>
              <a:gd name="connsiteX93" fmla="*/ 936785 w 1568450"/>
              <a:gd name="connsiteY93" fmla="*/ 397 h 1436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1568450" h="1436688">
                <a:moveTo>
                  <a:pt x="976463" y="0"/>
                </a:moveTo>
                <a:lnTo>
                  <a:pt x="1015743" y="397"/>
                </a:lnTo>
                <a:lnTo>
                  <a:pt x="1090337" y="7547"/>
                </a:lnTo>
                <a:lnTo>
                  <a:pt x="1160566" y="21846"/>
                </a:lnTo>
                <a:lnTo>
                  <a:pt x="1226430" y="43295"/>
                </a:lnTo>
                <a:lnTo>
                  <a:pt x="1287137" y="70305"/>
                </a:lnTo>
                <a:lnTo>
                  <a:pt x="1343082" y="104068"/>
                </a:lnTo>
                <a:lnTo>
                  <a:pt x="1393076" y="142596"/>
                </a:lnTo>
                <a:lnTo>
                  <a:pt x="1437911" y="186289"/>
                </a:lnTo>
                <a:lnTo>
                  <a:pt x="1476398" y="235145"/>
                </a:lnTo>
                <a:lnTo>
                  <a:pt x="1508934" y="288370"/>
                </a:lnTo>
                <a:lnTo>
                  <a:pt x="1511141" y="293455"/>
                </a:lnTo>
                <a:lnTo>
                  <a:pt x="1521174" y="313174"/>
                </a:lnTo>
                <a:lnTo>
                  <a:pt x="1540259" y="361282"/>
                </a:lnTo>
                <a:lnTo>
                  <a:pt x="1547813" y="385932"/>
                </a:lnTo>
                <a:lnTo>
                  <a:pt x="1546688" y="386674"/>
                </a:lnTo>
                <a:lnTo>
                  <a:pt x="1552976" y="406737"/>
                </a:lnTo>
                <a:lnTo>
                  <a:pt x="1564482" y="471084"/>
                </a:lnTo>
                <a:lnTo>
                  <a:pt x="1568450" y="539006"/>
                </a:lnTo>
                <a:lnTo>
                  <a:pt x="1565276" y="608914"/>
                </a:lnTo>
                <a:lnTo>
                  <a:pt x="1553770" y="681603"/>
                </a:lnTo>
                <a:lnTo>
                  <a:pt x="1544247" y="718543"/>
                </a:lnTo>
                <a:lnTo>
                  <a:pt x="1533534" y="755086"/>
                </a:lnTo>
                <a:lnTo>
                  <a:pt x="1506950" y="827774"/>
                </a:lnTo>
                <a:lnTo>
                  <a:pt x="1472431" y="898079"/>
                </a:lnTo>
                <a:lnTo>
                  <a:pt x="1462956" y="914044"/>
                </a:lnTo>
                <a:lnTo>
                  <a:pt x="1463676" y="915988"/>
                </a:lnTo>
                <a:lnTo>
                  <a:pt x="1448966" y="941388"/>
                </a:lnTo>
                <a:lnTo>
                  <a:pt x="1415966" y="991394"/>
                </a:lnTo>
                <a:lnTo>
                  <a:pt x="1379389" y="1039813"/>
                </a:lnTo>
                <a:lnTo>
                  <a:pt x="1340028" y="1086247"/>
                </a:lnTo>
                <a:lnTo>
                  <a:pt x="1319354" y="1108076"/>
                </a:lnTo>
                <a:lnTo>
                  <a:pt x="1317498" y="1108076"/>
                </a:lnTo>
                <a:lnTo>
                  <a:pt x="1278408" y="1148318"/>
                </a:lnTo>
                <a:lnTo>
                  <a:pt x="1217701" y="1201543"/>
                </a:lnTo>
                <a:lnTo>
                  <a:pt x="1153027" y="1250399"/>
                </a:lnTo>
                <a:lnTo>
                  <a:pt x="1085179" y="1294092"/>
                </a:lnTo>
                <a:lnTo>
                  <a:pt x="1014156" y="1332621"/>
                </a:lnTo>
                <a:lnTo>
                  <a:pt x="940753" y="1366383"/>
                </a:lnTo>
                <a:lnTo>
                  <a:pt x="864969" y="1393393"/>
                </a:lnTo>
                <a:lnTo>
                  <a:pt x="787995" y="1414445"/>
                </a:lnTo>
                <a:lnTo>
                  <a:pt x="709830" y="1429141"/>
                </a:lnTo>
                <a:lnTo>
                  <a:pt x="631665" y="1436291"/>
                </a:lnTo>
                <a:lnTo>
                  <a:pt x="591988" y="1436688"/>
                </a:lnTo>
                <a:lnTo>
                  <a:pt x="552707" y="1436291"/>
                </a:lnTo>
                <a:lnTo>
                  <a:pt x="478114" y="1429141"/>
                </a:lnTo>
                <a:lnTo>
                  <a:pt x="407885" y="1414445"/>
                </a:lnTo>
                <a:lnTo>
                  <a:pt x="342020" y="1393393"/>
                </a:lnTo>
                <a:lnTo>
                  <a:pt x="281313" y="1366383"/>
                </a:lnTo>
                <a:lnTo>
                  <a:pt x="225368" y="1332621"/>
                </a:lnTo>
                <a:lnTo>
                  <a:pt x="175375" y="1294092"/>
                </a:lnTo>
                <a:lnTo>
                  <a:pt x="130539" y="1250399"/>
                </a:lnTo>
                <a:lnTo>
                  <a:pt x="92052" y="1201543"/>
                </a:lnTo>
                <a:lnTo>
                  <a:pt x="59516" y="1148318"/>
                </a:lnTo>
                <a:lnTo>
                  <a:pt x="34520" y="1090723"/>
                </a:lnTo>
                <a:lnTo>
                  <a:pt x="15474" y="1029951"/>
                </a:lnTo>
                <a:lnTo>
                  <a:pt x="7235" y="983877"/>
                </a:lnTo>
                <a:lnTo>
                  <a:pt x="6726" y="984250"/>
                </a:lnTo>
                <a:lnTo>
                  <a:pt x="4727" y="969847"/>
                </a:lnTo>
                <a:lnTo>
                  <a:pt x="3968" y="965604"/>
                </a:lnTo>
                <a:lnTo>
                  <a:pt x="3843" y="963483"/>
                </a:lnTo>
                <a:lnTo>
                  <a:pt x="2374" y="952897"/>
                </a:lnTo>
                <a:lnTo>
                  <a:pt x="941" y="914097"/>
                </a:lnTo>
                <a:lnTo>
                  <a:pt x="0" y="898079"/>
                </a:lnTo>
                <a:lnTo>
                  <a:pt x="193" y="893816"/>
                </a:lnTo>
                <a:lnTo>
                  <a:pt x="0" y="888603"/>
                </a:lnTo>
                <a:lnTo>
                  <a:pt x="1789" y="858447"/>
                </a:lnTo>
                <a:lnTo>
                  <a:pt x="3174" y="827774"/>
                </a:lnTo>
                <a:lnTo>
                  <a:pt x="3857" y="823607"/>
                </a:lnTo>
                <a:lnTo>
                  <a:pt x="3956" y="821928"/>
                </a:lnTo>
                <a:lnTo>
                  <a:pt x="12710" y="769543"/>
                </a:lnTo>
                <a:lnTo>
                  <a:pt x="15078" y="755086"/>
                </a:lnTo>
                <a:lnTo>
                  <a:pt x="15224" y="754500"/>
                </a:lnTo>
                <a:lnTo>
                  <a:pt x="15430" y="753269"/>
                </a:lnTo>
                <a:lnTo>
                  <a:pt x="24133" y="718344"/>
                </a:lnTo>
                <a:lnTo>
                  <a:pt x="29276" y="700485"/>
                </a:lnTo>
                <a:lnTo>
                  <a:pt x="34419" y="682228"/>
                </a:lnTo>
                <a:lnTo>
                  <a:pt x="34818" y="681942"/>
                </a:lnTo>
                <a:lnTo>
                  <a:pt x="34916" y="681603"/>
                </a:lnTo>
                <a:lnTo>
                  <a:pt x="61500" y="608914"/>
                </a:lnTo>
                <a:lnTo>
                  <a:pt x="96020" y="539006"/>
                </a:lnTo>
                <a:lnTo>
                  <a:pt x="136094" y="471084"/>
                </a:lnTo>
                <a:lnTo>
                  <a:pt x="182120" y="406737"/>
                </a:lnTo>
                <a:lnTo>
                  <a:pt x="234097" y="345965"/>
                </a:lnTo>
                <a:lnTo>
                  <a:pt x="290042" y="288370"/>
                </a:lnTo>
                <a:lnTo>
                  <a:pt x="350749" y="235145"/>
                </a:lnTo>
                <a:lnTo>
                  <a:pt x="415423" y="186289"/>
                </a:lnTo>
                <a:lnTo>
                  <a:pt x="483272" y="142596"/>
                </a:lnTo>
                <a:lnTo>
                  <a:pt x="554294" y="104068"/>
                </a:lnTo>
                <a:lnTo>
                  <a:pt x="627698" y="70305"/>
                </a:lnTo>
                <a:lnTo>
                  <a:pt x="703482" y="43295"/>
                </a:lnTo>
                <a:lnTo>
                  <a:pt x="780456" y="21846"/>
                </a:lnTo>
                <a:lnTo>
                  <a:pt x="858620" y="7547"/>
                </a:lnTo>
                <a:lnTo>
                  <a:pt x="936785" y="39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 name="Freeform 10">
            <a:extLst>
              <a:ext uri="{FF2B5EF4-FFF2-40B4-BE49-F238E27FC236}">
                <a16:creationId xmlns:a16="http://schemas.microsoft.com/office/drawing/2014/main" id="{721CA55D-0657-4574-857E-14C362174A01}"/>
              </a:ext>
            </a:extLst>
          </p:cNvPr>
          <p:cNvSpPr>
            <a:spLocks/>
          </p:cNvSpPr>
          <p:nvPr/>
        </p:nvSpPr>
        <p:spPr bwMode="auto">
          <a:xfrm>
            <a:off x="5899974" y="3746851"/>
            <a:ext cx="962797" cy="892122"/>
          </a:xfrm>
          <a:custGeom>
            <a:avLst/>
            <a:gdLst>
              <a:gd name="connsiteX0" fmla="*/ 715616 w 1146175"/>
              <a:gd name="connsiteY0" fmla="*/ 0 h 1062038"/>
              <a:gd name="connsiteX1" fmla="*/ 743765 w 1146175"/>
              <a:gd name="connsiteY1" fmla="*/ 397 h 1062038"/>
              <a:gd name="connsiteX2" fmla="*/ 798081 w 1146175"/>
              <a:gd name="connsiteY2" fmla="*/ 6348 h 1062038"/>
              <a:gd name="connsiteX3" fmla="*/ 849621 w 1146175"/>
              <a:gd name="connsiteY3" fmla="*/ 16663 h 1062038"/>
              <a:gd name="connsiteX4" fmla="*/ 897196 w 1146175"/>
              <a:gd name="connsiteY4" fmla="*/ 32532 h 1062038"/>
              <a:gd name="connsiteX5" fmla="*/ 941997 w 1146175"/>
              <a:gd name="connsiteY5" fmla="*/ 52368 h 1062038"/>
              <a:gd name="connsiteX6" fmla="*/ 982832 w 1146175"/>
              <a:gd name="connsiteY6" fmla="*/ 76568 h 1062038"/>
              <a:gd name="connsiteX7" fmla="*/ 1019307 w 1146175"/>
              <a:gd name="connsiteY7" fmla="*/ 105529 h 1062038"/>
              <a:gd name="connsiteX8" fmla="*/ 1051420 w 1146175"/>
              <a:gd name="connsiteY8" fmla="*/ 138061 h 1062038"/>
              <a:gd name="connsiteX9" fmla="*/ 1079966 w 1146175"/>
              <a:gd name="connsiteY9" fmla="*/ 173767 h 1062038"/>
              <a:gd name="connsiteX10" fmla="*/ 1102961 w 1146175"/>
              <a:gd name="connsiteY10" fmla="*/ 213439 h 1062038"/>
              <a:gd name="connsiteX11" fmla="*/ 1118980 w 1146175"/>
              <a:gd name="connsiteY11" fmla="*/ 250377 h 1062038"/>
              <a:gd name="connsiteX12" fmla="*/ 1120378 w 1146175"/>
              <a:gd name="connsiteY12" fmla="*/ 249238 h 1062038"/>
              <a:gd name="connsiteX13" fmla="*/ 1127125 w 1146175"/>
              <a:gd name="connsiteY13" fmla="*/ 267891 h 1062038"/>
              <a:gd name="connsiteX14" fmla="*/ 1137840 w 1146175"/>
              <a:gd name="connsiteY14" fmla="*/ 307181 h 1062038"/>
              <a:gd name="connsiteX15" fmla="*/ 1141412 w 1146175"/>
              <a:gd name="connsiteY15" fmla="*/ 327422 h 1062038"/>
              <a:gd name="connsiteX16" fmla="*/ 1139914 w 1146175"/>
              <a:gd name="connsiteY16" fmla="*/ 328393 h 1062038"/>
              <a:gd name="connsiteX17" fmla="*/ 1143400 w 1146175"/>
              <a:gd name="connsiteY17" fmla="*/ 348326 h 1062038"/>
              <a:gd name="connsiteX18" fmla="*/ 1146175 w 1146175"/>
              <a:gd name="connsiteY18" fmla="*/ 397917 h 1062038"/>
              <a:gd name="connsiteX19" fmla="*/ 1143400 w 1146175"/>
              <a:gd name="connsiteY19" fmla="*/ 449888 h 1062038"/>
              <a:gd name="connsiteX20" fmla="*/ 1134678 w 1146175"/>
              <a:gd name="connsiteY20" fmla="*/ 503447 h 1062038"/>
              <a:gd name="connsiteX21" fmla="*/ 1127938 w 1146175"/>
              <a:gd name="connsiteY21" fmla="*/ 531218 h 1062038"/>
              <a:gd name="connsiteX22" fmla="*/ 1120009 w 1146175"/>
              <a:gd name="connsiteY22" fmla="*/ 558592 h 1062038"/>
              <a:gd name="connsiteX23" fmla="*/ 1119126 w 1146175"/>
              <a:gd name="connsiteY23" fmla="*/ 560929 h 1062038"/>
              <a:gd name="connsiteX24" fmla="*/ 1120378 w 1146175"/>
              <a:gd name="connsiteY24" fmla="*/ 561975 h 1062038"/>
              <a:gd name="connsiteX25" fmla="*/ 1110059 w 1146175"/>
              <a:gd name="connsiteY25" fmla="*/ 590947 h 1062038"/>
              <a:gd name="connsiteX26" fmla="*/ 1085056 w 1146175"/>
              <a:gd name="connsiteY26" fmla="*/ 647700 h 1062038"/>
              <a:gd name="connsiteX27" fmla="*/ 1054497 w 1146175"/>
              <a:gd name="connsiteY27" fmla="*/ 702072 h 1062038"/>
              <a:gd name="connsiteX28" fmla="*/ 1018381 w 1146175"/>
              <a:gd name="connsiteY28" fmla="*/ 754063 h 1062038"/>
              <a:gd name="connsiteX29" fmla="*/ 978297 w 1146175"/>
              <a:gd name="connsiteY29" fmla="*/ 803672 h 1062038"/>
              <a:gd name="connsiteX30" fmla="*/ 933847 w 1146175"/>
              <a:gd name="connsiteY30" fmla="*/ 849313 h 1062038"/>
              <a:gd name="connsiteX31" fmla="*/ 885825 w 1146175"/>
              <a:gd name="connsiteY31" fmla="*/ 891382 h 1062038"/>
              <a:gd name="connsiteX32" fmla="*/ 833834 w 1146175"/>
              <a:gd name="connsiteY32" fmla="*/ 930276 h 1062038"/>
              <a:gd name="connsiteX33" fmla="*/ 807243 w 1146175"/>
              <a:gd name="connsiteY33" fmla="*/ 947738 h 1062038"/>
              <a:gd name="connsiteX34" fmla="*/ 806257 w 1146175"/>
              <a:gd name="connsiteY34" fmla="*/ 946717 h 1062038"/>
              <a:gd name="connsiteX35" fmla="*/ 791341 w 1146175"/>
              <a:gd name="connsiteY35" fmla="*/ 956509 h 1062038"/>
              <a:gd name="connsiteX36" fmla="*/ 739008 w 1146175"/>
              <a:gd name="connsiteY36" fmla="*/ 985470 h 1062038"/>
              <a:gd name="connsiteX37" fmla="*/ 685485 w 1146175"/>
              <a:gd name="connsiteY37" fmla="*/ 1009273 h 1062038"/>
              <a:gd name="connsiteX38" fmla="*/ 630773 w 1146175"/>
              <a:gd name="connsiteY38" fmla="*/ 1029507 h 1062038"/>
              <a:gd name="connsiteX39" fmla="*/ 574079 w 1146175"/>
              <a:gd name="connsiteY39" fmla="*/ 1045376 h 1062038"/>
              <a:gd name="connsiteX40" fmla="*/ 516988 w 1146175"/>
              <a:gd name="connsiteY40" fmla="*/ 1055691 h 1062038"/>
              <a:gd name="connsiteX41" fmla="*/ 459501 w 1146175"/>
              <a:gd name="connsiteY41" fmla="*/ 1061245 h 1062038"/>
              <a:gd name="connsiteX42" fmla="*/ 430559 w 1146175"/>
              <a:gd name="connsiteY42" fmla="*/ 1062038 h 1062038"/>
              <a:gd name="connsiteX43" fmla="*/ 402410 w 1146175"/>
              <a:gd name="connsiteY43" fmla="*/ 1061245 h 1062038"/>
              <a:gd name="connsiteX44" fmla="*/ 348095 w 1146175"/>
              <a:gd name="connsiteY44" fmla="*/ 1055691 h 1062038"/>
              <a:gd name="connsiteX45" fmla="*/ 296555 w 1146175"/>
              <a:gd name="connsiteY45" fmla="*/ 1045376 h 1062038"/>
              <a:gd name="connsiteX46" fmla="*/ 248979 w 1146175"/>
              <a:gd name="connsiteY46" fmla="*/ 1029507 h 1062038"/>
              <a:gd name="connsiteX47" fmla="*/ 204179 w 1146175"/>
              <a:gd name="connsiteY47" fmla="*/ 1009273 h 1062038"/>
              <a:gd name="connsiteX48" fmla="*/ 163740 w 1146175"/>
              <a:gd name="connsiteY48" fmla="*/ 985470 h 1062038"/>
              <a:gd name="connsiteX49" fmla="*/ 126868 w 1146175"/>
              <a:gd name="connsiteY49" fmla="*/ 956509 h 1062038"/>
              <a:gd name="connsiteX50" fmla="*/ 94755 w 1146175"/>
              <a:gd name="connsiteY50" fmla="*/ 923977 h 1062038"/>
              <a:gd name="connsiteX51" fmla="*/ 67003 w 1146175"/>
              <a:gd name="connsiteY51" fmla="*/ 888272 h 1062038"/>
              <a:gd name="connsiteX52" fmla="*/ 43215 w 1146175"/>
              <a:gd name="connsiteY52" fmla="*/ 848599 h 1062038"/>
              <a:gd name="connsiteX53" fmla="*/ 24977 w 1146175"/>
              <a:gd name="connsiteY53" fmla="*/ 806546 h 1062038"/>
              <a:gd name="connsiteX54" fmla="*/ 11498 w 1146175"/>
              <a:gd name="connsiteY54" fmla="*/ 760922 h 1062038"/>
              <a:gd name="connsiteX55" fmla="*/ 2775 w 1146175"/>
              <a:gd name="connsiteY55" fmla="*/ 713712 h 1062038"/>
              <a:gd name="connsiteX56" fmla="*/ 0 w 1146175"/>
              <a:gd name="connsiteY56" fmla="*/ 664121 h 1062038"/>
              <a:gd name="connsiteX57" fmla="*/ 912 w 1146175"/>
              <a:gd name="connsiteY57" fmla="*/ 647039 h 1062038"/>
              <a:gd name="connsiteX58" fmla="*/ 0 w 1146175"/>
              <a:gd name="connsiteY58" fmla="*/ 647700 h 1062038"/>
              <a:gd name="connsiteX59" fmla="*/ 812 w 1146175"/>
              <a:gd name="connsiteY59" fmla="*/ 627558 h 1062038"/>
              <a:gd name="connsiteX60" fmla="*/ 5680 w 1146175"/>
              <a:gd name="connsiteY60" fmla="*/ 587274 h 1062038"/>
              <a:gd name="connsiteX61" fmla="*/ 9331 w 1146175"/>
              <a:gd name="connsiteY61" fmla="*/ 566737 h 1062038"/>
              <a:gd name="connsiteX62" fmla="*/ 10016 w 1146175"/>
              <a:gd name="connsiteY62" fmla="*/ 567689 h 1062038"/>
              <a:gd name="connsiteX63" fmla="*/ 11498 w 1146175"/>
              <a:gd name="connsiteY63" fmla="*/ 558592 h 1062038"/>
              <a:gd name="connsiteX64" fmla="*/ 18238 w 1146175"/>
              <a:gd name="connsiteY64" fmla="*/ 531218 h 1062038"/>
              <a:gd name="connsiteX65" fmla="*/ 26167 w 1146175"/>
              <a:gd name="connsiteY65" fmla="*/ 503447 h 1062038"/>
              <a:gd name="connsiteX66" fmla="*/ 26989 w 1146175"/>
              <a:gd name="connsiteY66" fmla="*/ 501269 h 1062038"/>
              <a:gd name="connsiteX67" fmla="*/ 32192 w 1146175"/>
              <a:gd name="connsiteY67" fmla="*/ 484421 h 1062038"/>
              <a:gd name="connsiteX68" fmla="*/ 40581 w 1146175"/>
              <a:gd name="connsiteY68" fmla="*/ 463628 h 1062038"/>
              <a:gd name="connsiteX69" fmla="*/ 41399 w 1146175"/>
              <a:gd name="connsiteY69" fmla="*/ 463098 h 1062038"/>
              <a:gd name="connsiteX70" fmla="*/ 46386 w 1146175"/>
              <a:gd name="connsiteY70" fmla="*/ 449888 h 1062038"/>
              <a:gd name="connsiteX71" fmla="*/ 70967 w 1146175"/>
              <a:gd name="connsiteY71" fmla="*/ 397917 h 1062038"/>
              <a:gd name="connsiteX72" fmla="*/ 100702 w 1146175"/>
              <a:gd name="connsiteY72" fmla="*/ 348326 h 1062038"/>
              <a:gd name="connsiteX73" fmla="*/ 134401 w 1146175"/>
              <a:gd name="connsiteY73" fmla="*/ 300719 h 1062038"/>
              <a:gd name="connsiteX74" fmla="*/ 172462 w 1146175"/>
              <a:gd name="connsiteY74" fmla="*/ 255492 h 1062038"/>
              <a:gd name="connsiteX75" fmla="*/ 213297 w 1146175"/>
              <a:gd name="connsiteY75" fmla="*/ 213439 h 1062038"/>
              <a:gd name="connsiteX76" fmla="*/ 258098 w 1146175"/>
              <a:gd name="connsiteY76" fmla="*/ 173767 h 1062038"/>
              <a:gd name="connsiteX77" fmla="*/ 305277 w 1146175"/>
              <a:gd name="connsiteY77" fmla="*/ 138061 h 1062038"/>
              <a:gd name="connsiteX78" fmla="*/ 354835 w 1146175"/>
              <a:gd name="connsiteY78" fmla="*/ 105529 h 1062038"/>
              <a:gd name="connsiteX79" fmla="*/ 407168 w 1146175"/>
              <a:gd name="connsiteY79" fmla="*/ 76568 h 1062038"/>
              <a:gd name="connsiteX80" fmla="*/ 460690 w 1146175"/>
              <a:gd name="connsiteY80" fmla="*/ 52368 h 1062038"/>
              <a:gd name="connsiteX81" fmla="*/ 515402 w 1146175"/>
              <a:gd name="connsiteY81" fmla="*/ 32532 h 1062038"/>
              <a:gd name="connsiteX82" fmla="*/ 572097 w 1146175"/>
              <a:gd name="connsiteY82" fmla="*/ 16663 h 1062038"/>
              <a:gd name="connsiteX83" fmla="*/ 629187 w 1146175"/>
              <a:gd name="connsiteY83" fmla="*/ 6348 h 1062038"/>
              <a:gd name="connsiteX84" fmla="*/ 686674 w 1146175"/>
              <a:gd name="connsiteY84" fmla="*/ 397 h 1062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146175" h="1062038">
                <a:moveTo>
                  <a:pt x="715616" y="0"/>
                </a:moveTo>
                <a:lnTo>
                  <a:pt x="743765" y="397"/>
                </a:lnTo>
                <a:lnTo>
                  <a:pt x="798081" y="6348"/>
                </a:lnTo>
                <a:lnTo>
                  <a:pt x="849621" y="16663"/>
                </a:lnTo>
                <a:lnTo>
                  <a:pt x="897196" y="32532"/>
                </a:lnTo>
                <a:lnTo>
                  <a:pt x="941997" y="52368"/>
                </a:lnTo>
                <a:lnTo>
                  <a:pt x="982832" y="76568"/>
                </a:lnTo>
                <a:lnTo>
                  <a:pt x="1019307" y="105529"/>
                </a:lnTo>
                <a:lnTo>
                  <a:pt x="1051420" y="138061"/>
                </a:lnTo>
                <a:lnTo>
                  <a:pt x="1079966" y="173767"/>
                </a:lnTo>
                <a:lnTo>
                  <a:pt x="1102961" y="213439"/>
                </a:lnTo>
                <a:lnTo>
                  <a:pt x="1118980" y="250377"/>
                </a:lnTo>
                <a:lnTo>
                  <a:pt x="1120378" y="249238"/>
                </a:lnTo>
                <a:lnTo>
                  <a:pt x="1127125" y="267891"/>
                </a:lnTo>
                <a:lnTo>
                  <a:pt x="1137840" y="307181"/>
                </a:lnTo>
                <a:lnTo>
                  <a:pt x="1141412" y="327422"/>
                </a:lnTo>
                <a:lnTo>
                  <a:pt x="1139914" y="328393"/>
                </a:lnTo>
                <a:lnTo>
                  <a:pt x="1143400" y="348326"/>
                </a:lnTo>
                <a:lnTo>
                  <a:pt x="1146175" y="397917"/>
                </a:lnTo>
                <a:lnTo>
                  <a:pt x="1143400" y="449888"/>
                </a:lnTo>
                <a:lnTo>
                  <a:pt x="1134678" y="503447"/>
                </a:lnTo>
                <a:lnTo>
                  <a:pt x="1127938" y="531218"/>
                </a:lnTo>
                <a:lnTo>
                  <a:pt x="1120009" y="558592"/>
                </a:lnTo>
                <a:lnTo>
                  <a:pt x="1119126" y="560929"/>
                </a:lnTo>
                <a:lnTo>
                  <a:pt x="1120378" y="561975"/>
                </a:lnTo>
                <a:lnTo>
                  <a:pt x="1110059" y="590947"/>
                </a:lnTo>
                <a:lnTo>
                  <a:pt x="1085056" y="647700"/>
                </a:lnTo>
                <a:lnTo>
                  <a:pt x="1054497" y="702072"/>
                </a:lnTo>
                <a:lnTo>
                  <a:pt x="1018381" y="754063"/>
                </a:lnTo>
                <a:lnTo>
                  <a:pt x="978297" y="803672"/>
                </a:lnTo>
                <a:lnTo>
                  <a:pt x="933847" y="849313"/>
                </a:lnTo>
                <a:lnTo>
                  <a:pt x="885825" y="891382"/>
                </a:lnTo>
                <a:lnTo>
                  <a:pt x="833834" y="930276"/>
                </a:lnTo>
                <a:lnTo>
                  <a:pt x="807243" y="947738"/>
                </a:lnTo>
                <a:lnTo>
                  <a:pt x="806257" y="946717"/>
                </a:lnTo>
                <a:lnTo>
                  <a:pt x="791341" y="956509"/>
                </a:lnTo>
                <a:lnTo>
                  <a:pt x="739008" y="985470"/>
                </a:lnTo>
                <a:lnTo>
                  <a:pt x="685485" y="1009273"/>
                </a:lnTo>
                <a:lnTo>
                  <a:pt x="630773" y="1029507"/>
                </a:lnTo>
                <a:lnTo>
                  <a:pt x="574079" y="1045376"/>
                </a:lnTo>
                <a:lnTo>
                  <a:pt x="516988" y="1055691"/>
                </a:lnTo>
                <a:lnTo>
                  <a:pt x="459501" y="1061245"/>
                </a:lnTo>
                <a:lnTo>
                  <a:pt x="430559" y="1062038"/>
                </a:lnTo>
                <a:lnTo>
                  <a:pt x="402410" y="1061245"/>
                </a:lnTo>
                <a:lnTo>
                  <a:pt x="348095" y="1055691"/>
                </a:lnTo>
                <a:lnTo>
                  <a:pt x="296555" y="1045376"/>
                </a:lnTo>
                <a:lnTo>
                  <a:pt x="248979" y="1029507"/>
                </a:lnTo>
                <a:lnTo>
                  <a:pt x="204179" y="1009273"/>
                </a:lnTo>
                <a:lnTo>
                  <a:pt x="163740" y="985470"/>
                </a:lnTo>
                <a:lnTo>
                  <a:pt x="126868" y="956509"/>
                </a:lnTo>
                <a:lnTo>
                  <a:pt x="94755" y="923977"/>
                </a:lnTo>
                <a:lnTo>
                  <a:pt x="67003" y="888272"/>
                </a:lnTo>
                <a:lnTo>
                  <a:pt x="43215" y="848599"/>
                </a:lnTo>
                <a:lnTo>
                  <a:pt x="24977" y="806546"/>
                </a:lnTo>
                <a:lnTo>
                  <a:pt x="11498" y="760922"/>
                </a:lnTo>
                <a:lnTo>
                  <a:pt x="2775" y="713712"/>
                </a:lnTo>
                <a:lnTo>
                  <a:pt x="0" y="664121"/>
                </a:lnTo>
                <a:lnTo>
                  <a:pt x="912" y="647039"/>
                </a:lnTo>
                <a:lnTo>
                  <a:pt x="0" y="647700"/>
                </a:lnTo>
                <a:lnTo>
                  <a:pt x="812" y="627558"/>
                </a:lnTo>
                <a:lnTo>
                  <a:pt x="5680" y="587274"/>
                </a:lnTo>
                <a:lnTo>
                  <a:pt x="9331" y="566737"/>
                </a:lnTo>
                <a:lnTo>
                  <a:pt x="10016" y="567689"/>
                </a:lnTo>
                <a:lnTo>
                  <a:pt x="11498" y="558592"/>
                </a:lnTo>
                <a:lnTo>
                  <a:pt x="18238" y="531218"/>
                </a:lnTo>
                <a:lnTo>
                  <a:pt x="26167" y="503447"/>
                </a:lnTo>
                <a:lnTo>
                  <a:pt x="26989" y="501269"/>
                </a:lnTo>
                <a:lnTo>
                  <a:pt x="32192" y="484421"/>
                </a:lnTo>
                <a:lnTo>
                  <a:pt x="40581" y="463628"/>
                </a:lnTo>
                <a:lnTo>
                  <a:pt x="41399" y="463098"/>
                </a:lnTo>
                <a:lnTo>
                  <a:pt x="46386" y="449888"/>
                </a:lnTo>
                <a:lnTo>
                  <a:pt x="70967" y="397917"/>
                </a:lnTo>
                <a:lnTo>
                  <a:pt x="100702" y="348326"/>
                </a:lnTo>
                <a:lnTo>
                  <a:pt x="134401" y="300719"/>
                </a:lnTo>
                <a:lnTo>
                  <a:pt x="172462" y="255492"/>
                </a:lnTo>
                <a:lnTo>
                  <a:pt x="213297" y="213439"/>
                </a:lnTo>
                <a:lnTo>
                  <a:pt x="258098" y="173767"/>
                </a:lnTo>
                <a:lnTo>
                  <a:pt x="305277" y="138061"/>
                </a:lnTo>
                <a:lnTo>
                  <a:pt x="354835" y="105529"/>
                </a:lnTo>
                <a:lnTo>
                  <a:pt x="407168" y="76568"/>
                </a:lnTo>
                <a:lnTo>
                  <a:pt x="460690" y="52368"/>
                </a:lnTo>
                <a:lnTo>
                  <a:pt x="515402" y="32532"/>
                </a:lnTo>
                <a:lnTo>
                  <a:pt x="572097" y="16663"/>
                </a:lnTo>
                <a:lnTo>
                  <a:pt x="629187" y="6348"/>
                </a:lnTo>
                <a:lnTo>
                  <a:pt x="686674" y="397"/>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3" name="Freeform 11">
            <a:extLst>
              <a:ext uri="{FF2B5EF4-FFF2-40B4-BE49-F238E27FC236}">
                <a16:creationId xmlns:a16="http://schemas.microsoft.com/office/drawing/2014/main" id="{6CE985F7-6B38-43D0-8FB1-666C26FB1F36}"/>
              </a:ext>
            </a:extLst>
          </p:cNvPr>
          <p:cNvSpPr>
            <a:spLocks/>
          </p:cNvSpPr>
          <p:nvPr/>
        </p:nvSpPr>
        <p:spPr bwMode="auto">
          <a:xfrm>
            <a:off x="6149340" y="3982884"/>
            <a:ext cx="464063" cy="420058"/>
          </a:xfrm>
          <a:custGeom>
            <a:avLst/>
            <a:gdLst>
              <a:gd name="connsiteX0" fmla="*/ 343243 w 552450"/>
              <a:gd name="connsiteY0" fmla="*/ 0 h 500063"/>
              <a:gd name="connsiteX1" fmla="*/ 343289 w 552450"/>
              <a:gd name="connsiteY1" fmla="*/ 1 h 500063"/>
              <a:gd name="connsiteX2" fmla="*/ 343352 w 552450"/>
              <a:gd name="connsiteY2" fmla="*/ 0 h 500063"/>
              <a:gd name="connsiteX3" fmla="*/ 357266 w 552450"/>
              <a:gd name="connsiteY3" fmla="*/ 397 h 500063"/>
              <a:gd name="connsiteX4" fmla="*/ 383502 w 552450"/>
              <a:gd name="connsiteY4" fmla="*/ 3175 h 500063"/>
              <a:gd name="connsiteX5" fmla="*/ 408149 w 552450"/>
              <a:gd name="connsiteY5" fmla="*/ 7938 h 500063"/>
              <a:gd name="connsiteX6" fmla="*/ 431603 w 552450"/>
              <a:gd name="connsiteY6" fmla="*/ 15478 h 500063"/>
              <a:gd name="connsiteX7" fmla="*/ 453069 w 552450"/>
              <a:gd name="connsiteY7" fmla="*/ 24606 h 500063"/>
              <a:gd name="connsiteX8" fmla="*/ 472548 w 552450"/>
              <a:gd name="connsiteY8" fmla="*/ 36116 h 500063"/>
              <a:gd name="connsiteX9" fmla="*/ 490834 w 552450"/>
              <a:gd name="connsiteY9" fmla="*/ 50006 h 500063"/>
              <a:gd name="connsiteX10" fmla="*/ 506337 w 552450"/>
              <a:gd name="connsiteY10" fmla="*/ 64691 h 500063"/>
              <a:gd name="connsiteX11" fmla="*/ 520251 w 552450"/>
              <a:gd name="connsiteY11" fmla="*/ 81756 h 500063"/>
              <a:gd name="connsiteX12" fmla="*/ 531381 w 552450"/>
              <a:gd name="connsiteY12" fmla="*/ 100410 h 500063"/>
              <a:gd name="connsiteX13" fmla="*/ 540127 w 552450"/>
              <a:gd name="connsiteY13" fmla="*/ 120253 h 500063"/>
              <a:gd name="connsiteX14" fmla="*/ 546885 w 552450"/>
              <a:gd name="connsiteY14" fmla="*/ 141685 h 500063"/>
              <a:gd name="connsiteX15" fmla="*/ 550860 w 552450"/>
              <a:gd name="connsiteY15" fmla="*/ 164307 h 500063"/>
              <a:gd name="connsiteX16" fmla="*/ 552450 w 552450"/>
              <a:gd name="connsiteY16" fmla="*/ 187325 h 500063"/>
              <a:gd name="connsiteX17" fmla="*/ 552447 w 552450"/>
              <a:gd name="connsiteY17" fmla="*/ 187427 h 500063"/>
              <a:gd name="connsiteX18" fmla="*/ 552450 w 552450"/>
              <a:gd name="connsiteY18" fmla="*/ 187474 h 500063"/>
              <a:gd name="connsiteX19" fmla="*/ 551655 w 552450"/>
              <a:gd name="connsiteY19" fmla="*/ 212100 h 500063"/>
              <a:gd name="connsiteX20" fmla="*/ 547280 w 552450"/>
              <a:gd name="connsiteY20" fmla="*/ 236726 h 500063"/>
              <a:gd name="connsiteX21" fmla="*/ 544496 w 552450"/>
              <a:gd name="connsiteY21" fmla="*/ 250230 h 500063"/>
              <a:gd name="connsiteX22" fmla="*/ 540518 w 552450"/>
              <a:gd name="connsiteY22" fmla="*/ 263338 h 500063"/>
              <a:gd name="connsiteX23" fmla="*/ 535792 w 552450"/>
              <a:gd name="connsiteY23" fmla="*/ 275530 h 500063"/>
              <a:gd name="connsiteX24" fmla="*/ 530984 w 552450"/>
              <a:gd name="connsiteY24" fmla="*/ 288132 h 500063"/>
              <a:gd name="connsiteX25" fmla="*/ 526563 w 552450"/>
              <a:gd name="connsiteY25" fmla="*/ 296771 h 500063"/>
              <a:gd name="connsiteX26" fmla="*/ 512677 w 552450"/>
              <a:gd name="connsiteY26" fmla="*/ 324505 h 500063"/>
              <a:gd name="connsiteX27" fmla="*/ 480461 w 552450"/>
              <a:gd name="connsiteY27" fmla="*/ 369387 h 500063"/>
              <a:gd name="connsiteX28" fmla="*/ 440687 w 552450"/>
              <a:gd name="connsiteY28" fmla="*/ 409504 h 500063"/>
              <a:gd name="connsiteX29" fmla="*/ 425271 w 552450"/>
              <a:gd name="connsiteY29" fmla="*/ 420983 h 500063"/>
              <a:gd name="connsiteX30" fmla="*/ 417689 w 552450"/>
              <a:gd name="connsiteY30" fmla="*/ 427038 h 500063"/>
              <a:gd name="connsiteX31" fmla="*/ 417740 w 552450"/>
              <a:gd name="connsiteY31" fmla="*/ 426590 h 500063"/>
              <a:gd name="connsiteX32" fmla="*/ 395346 w 552450"/>
              <a:gd name="connsiteY32" fmla="*/ 443265 h 500063"/>
              <a:gd name="connsiteX33" fmla="*/ 345232 w 552450"/>
              <a:gd name="connsiteY33" fmla="*/ 470274 h 500063"/>
              <a:gd name="connsiteX34" fmla="*/ 292333 w 552450"/>
              <a:gd name="connsiteY34" fmla="*/ 489339 h 500063"/>
              <a:gd name="connsiteX35" fmla="*/ 250969 w 552450"/>
              <a:gd name="connsiteY35" fmla="*/ 496886 h 500063"/>
              <a:gd name="connsiteX36" fmla="*/ 223128 w 552450"/>
              <a:gd name="connsiteY36" fmla="*/ 499269 h 500063"/>
              <a:gd name="connsiteX37" fmla="*/ 209207 w 552450"/>
              <a:gd name="connsiteY37" fmla="*/ 500063 h 500063"/>
              <a:gd name="connsiteX38" fmla="*/ 195287 w 552450"/>
              <a:gd name="connsiteY38" fmla="*/ 499269 h 500063"/>
              <a:gd name="connsiteX39" fmla="*/ 169036 w 552450"/>
              <a:gd name="connsiteY39" fmla="*/ 496886 h 500063"/>
              <a:gd name="connsiteX40" fmla="*/ 144377 w 552450"/>
              <a:gd name="connsiteY40" fmla="*/ 492119 h 500063"/>
              <a:gd name="connsiteX41" fmla="*/ 120911 w 552450"/>
              <a:gd name="connsiteY41" fmla="*/ 484970 h 500063"/>
              <a:gd name="connsiteX42" fmla="*/ 99433 w 552450"/>
              <a:gd name="connsiteY42" fmla="*/ 475437 h 500063"/>
              <a:gd name="connsiteX43" fmla="*/ 79944 w 552450"/>
              <a:gd name="connsiteY43" fmla="*/ 463919 h 500063"/>
              <a:gd name="connsiteX44" fmla="*/ 61649 w 552450"/>
              <a:gd name="connsiteY44" fmla="*/ 450414 h 500063"/>
              <a:gd name="connsiteX45" fmla="*/ 46137 w 552450"/>
              <a:gd name="connsiteY45" fmla="*/ 434924 h 500063"/>
              <a:gd name="connsiteX46" fmla="*/ 32217 w 552450"/>
              <a:gd name="connsiteY46" fmla="*/ 418242 h 500063"/>
              <a:gd name="connsiteX47" fmla="*/ 21080 w 552450"/>
              <a:gd name="connsiteY47" fmla="*/ 399574 h 500063"/>
              <a:gd name="connsiteX48" fmla="*/ 12330 w 552450"/>
              <a:gd name="connsiteY48" fmla="*/ 379317 h 500063"/>
              <a:gd name="connsiteX49" fmla="*/ 5569 w 552450"/>
              <a:gd name="connsiteY49" fmla="*/ 358266 h 500063"/>
              <a:gd name="connsiteX50" fmla="*/ 1591 w 552450"/>
              <a:gd name="connsiteY50" fmla="*/ 335626 h 500063"/>
              <a:gd name="connsiteX51" fmla="*/ 0 w 552450"/>
              <a:gd name="connsiteY51" fmla="*/ 312589 h 500063"/>
              <a:gd name="connsiteX52" fmla="*/ 796 w 552450"/>
              <a:gd name="connsiteY52" fmla="*/ 287963 h 500063"/>
              <a:gd name="connsiteX53" fmla="*/ 5171 w 552450"/>
              <a:gd name="connsiteY53" fmla="*/ 263338 h 500063"/>
              <a:gd name="connsiteX54" fmla="*/ 8353 w 552450"/>
              <a:gd name="connsiteY54" fmla="*/ 250230 h 500063"/>
              <a:gd name="connsiteX55" fmla="*/ 11932 w 552450"/>
              <a:gd name="connsiteY55" fmla="*/ 236726 h 500063"/>
              <a:gd name="connsiteX56" fmla="*/ 21478 w 552450"/>
              <a:gd name="connsiteY56" fmla="*/ 212100 h 500063"/>
              <a:gd name="connsiteX57" fmla="*/ 39773 w 552450"/>
              <a:gd name="connsiteY57" fmla="*/ 175558 h 500063"/>
              <a:gd name="connsiteX58" fmla="*/ 71990 w 552450"/>
              <a:gd name="connsiteY58" fmla="*/ 130676 h 500063"/>
              <a:gd name="connsiteX59" fmla="*/ 78414 w 552450"/>
              <a:gd name="connsiteY59" fmla="*/ 124197 h 500063"/>
              <a:gd name="connsiteX60" fmla="*/ 79396 w 552450"/>
              <a:gd name="connsiteY60" fmla="*/ 123032 h 500063"/>
              <a:gd name="connsiteX61" fmla="*/ 86604 w 552450"/>
              <a:gd name="connsiteY61" fmla="*/ 115935 h 500063"/>
              <a:gd name="connsiteX62" fmla="*/ 111763 w 552450"/>
              <a:gd name="connsiteY62" fmla="*/ 90560 h 500063"/>
              <a:gd name="connsiteX63" fmla="*/ 124385 w 552450"/>
              <a:gd name="connsiteY63" fmla="*/ 81272 h 500063"/>
              <a:gd name="connsiteX64" fmla="*/ 138627 w 552450"/>
              <a:gd name="connsiteY64" fmla="*/ 69453 h 500063"/>
              <a:gd name="connsiteX65" fmla="*/ 150911 w 552450"/>
              <a:gd name="connsiteY65" fmla="*/ 61753 h 500063"/>
              <a:gd name="connsiteX66" fmla="*/ 157104 w 552450"/>
              <a:gd name="connsiteY66" fmla="*/ 57196 h 500063"/>
              <a:gd name="connsiteX67" fmla="*/ 165539 w 552450"/>
              <a:gd name="connsiteY67" fmla="*/ 52583 h 500063"/>
              <a:gd name="connsiteX68" fmla="*/ 172814 w 552450"/>
              <a:gd name="connsiteY68" fmla="*/ 48022 h 500063"/>
              <a:gd name="connsiteX69" fmla="*/ 191678 w 552450"/>
              <a:gd name="connsiteY69" fmla="*/ 38288 h 500063"/>
              <a:gd name="connsiteX70" fmla="*/ 207219 w 552450"/>
              <a:gd name="connsiteY70" fmla="*/ 29789 h 500063"/>
              <a:gd name="connsiteX71" fmla="*/ 226492 w 552450"/>
              <a:gd name="connsiteY71" fmla="*/ 22843 h 500063"/>
              <a:gd name="connsiteX72" fmla="*/ 245959 w 552450"/>
              <a:gd name="connsiteY72" fmla="*/ 15478 h 500063"/>
              <a:gd name="connsiteX73" fmla="*/ 249342 w 552450"/>
              <a:gd name="connsiteY73" fmla="*/ 14608 h 500063"/>
              <a:gd name="connsiteX74" fmla="*/ 260117 w 552450"/>
              <a:gd name="connsiteY74" fmla="*/ 10724 h 500063"/>
              <a:gd name="connsiteX75" fmla="*/ 274955 w 552450"/>
              <a:gd name="connsiteY75" fmla="*/ 8017 h 500063"/>
              <a:gd name="connsiteX76" fmla="*/ 284519 w 552450"/>
              <a:gd name="connsiteY76" fmla="*/ 5556 h 500063"/>
              <a:gd name="connsiteX77" fmla="*/ 298462 w 552450"/>
              <a:gd name="connsiteY77" fmla="*/ 3728 h 500063"/>
              <a:gd name="connsiteX78" fmla="*/ 301481 w 552450"/>
              <a:gd name="connsiteY78" fmla="*/ 3178 h 500063"/>
              <a:gd name="connsiteX79" fmla="*/ 306445 w 552450"/>
              <a:gd name="connsiteY79" fmla="*/ 2682 h 500063"/>
              <a:gd name="connsiteX80" fmla="*/ 323874 w 552450"/>
              <a:gd name="connsiteY80" fmla="*/ 397 h 500063"/>
              <a:gd name="connsiteX81" fmla="*/ 342971 w 552450"/>
              <a:gd name="connsiteY81" fmla="*/ 8 h 500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52450" h="500063">
                <a:moveTo>
                  <a:pt x="343243" y="0"/>
                </a:moveTo>
                <a:lnTo>
                  <a:pt x="343289" y="1"/>
                </a:lnTo>
                <a:lnTo>
                  <a:pt x="343352" y="0"/>
                </a:lnTo>
                <a:lnTo>
                  <a:pt x="357266" y="397"/>
                </a:lnTo>
                <a:lnTo>
                  <a:pt x="383502" y="3175"/>
                </a:lnTo>
                <a:lnTo>
                  <a:pt x="408149" y="7938"/>
                </a:lnTo>
                <a:lnTo>
                  <a:pt x="431603" y="15478"/>
                </a:lnTo>
                <a:lnTo>
                  <a:pt x="453069" y="24606"/>
                </a:lnTo>
                <a:lnTo>
                  <a:pt x="472548" y="36116"/>
                </a:lnTo>
                <a:lnTo>
                  <a:pt x="490834" y="50006"/>
                </a:lnTo>
                <a:lnTo>
                  <a:pt x="506337" y="64691"/>
                </a:lnTo>
                <a:lnTo>
                  <a:pt x="520251" y="81756"/>
                </a:lnTo>
                <a:lnTo>
                  <a:pt x="531381" y="100410"/>
                </a:lnTo>
                <a:lnTo>
                  <a:pt x="540127" y="120253"/>
                </a:lnTo>
                <a:lnTo>
                  <a:pt x="546885" y="141685"/>
                </a:lnTo>
                <a:lnTo>
                  <a:pt x="550860" y="164307"/>
                </a:lnTo>
                <a:lnTo>
                  <a:pt x="552450" y="187325"/>
                </a:lnTo>
                <a:lnTo>
                  <a:pt x="552447" y="187427"/>
                </a:lnTo>
                <a:lnTo>
                  <a:pt x="552450" y="187474"/>
                </a:lnTo>
                <a:lnTo>
                  <a:pt x="551655" y="212100"/>
                </a:lnTo>
                <a:lnTo>
                  <a:pt x="547280" y="236726"/>
                </a:lnTo>
                <a:lnTo>
                  <a:pt x="544496" y="250230"/>
                </a:lnTo>
                <a:lnTo>
                  <a:pt x="540518" y="263338"/>
                </a:lnTo>
                <a:lnTo>
                  <a:pt x="535792" y="275530"/>
                </a:lnTo>
                <a:lnTo>
                  <a:pt x="530984" y="288132"/>
                </a:lnTo>
                <a:lnTo>
                  <a:pt x="526563" y="296771"/>
                </a:lnTo>
                <a:lnTo>
                  <a:pt x="512677" y="324505"/>
                </a:lnTo>
                <a:lnTo>
                  <a:pt x="480461" y="369387"/>
                </a:lnTo>
                <a:lnTo>
                  <a:pt x="440687" y="409504"/>
                </a:lnTo>
                <a:lnTo>
                  <a:pt x="425271" y="420983"/>
                </a:lnTo>
                <a:lnTo>
                  <a:pt x="417689" y="427038"/>
                </a:lnTo>
                <a:lnTo>
                  <a:pt x="417740" y="426590"/>
                </a:lnTo>
                <a:lnTo>
                  <a:pt x="395346" y="443265"/>
                </a:lnTo>
                <a:lnTo>
                  <a:pt x="345232" y="470274"/>
                </a:lnTo>
                <a:lnTo>
                  <a:pt x="292333" y="489339"/>
                </a:lnTo>
                <a:lnTo>
                  <a:pt x="250969" y="496886"/>
                </a:lnTo>
                <a:lnTo>
                  <a:pt x="223128" y="499269"/>
                </a:lnTo>
                <a:lnTo>
                  <a:pt x="209207" y="500063"/>
                </a:lnTo>
                <a:lnTo>
                  <a:pt x="195287" y="499269"/>
                </a:lnTo>
                <a:lnTo>
                  <a:pt x="169036" y="496886"/>
                </a:lnTo>
                <a:lnTo>
                  <a:pt x="144377" y="492119"/>
                </a:lnTo>
                <a:lnTo>
                  <a:pt x="120911" y="484970"/>
                </a:lnTo>
                <a:lnTo>
                  <a:pt x="99433" y="475437"/>
                </a:lnTo>
                <a:lnTo>
                  <a:pt x="79944" y="463919"/>
                </a:lnTo>
                <a:lnTo>
                  <a:pt x="61649" y="450414"/>
                </a:lnTo>
                <a:lnTo>
                  <a:pt x="46137" y="434924"/>
                </a:lnTo>
                <a:lnTo>
                  <a:pt x="32217" y="418242"/>
                </a:lnTo>
                <a:lnTo>
                  <a:pt x="21080" y="399574"/>
                </a:lnTo>
                <a:lnTo>
                  <a:pt x="12330" y="379317"/>
                </a:lnTo>
                <a:lnTo>
                  <a:pt x="5569" y="358266"/>
                </a:lnTo>
                <a:lnTo>
                  <a:pt x="1591" y="335626"/>
                </a:lnTo>
                <a:lnTo>
                  <a:pt x="0" y="312589"/>
                </a:lnTo>
                <a:lnTo>
                  <a:pt x="796" y="287963"/>
                </a:lnTo>
                <a:lnTo>
                  <a:pt x="5171" y="263338"/>
                </a:lnTo>
                <a:lnTo>
                  <a:pt x="8353" y="250230"/>
                </a:lnTo>
                <a:lnTo>
                  <a:pt x="11932" y="236726"/>
                </a:lnTo>
                <a:lnTo>
                  <a:pt x="21478" y="212100"/>
                </a:lnTo>
                <a:lnTo>
                  <a:pt x="39773" y="175558"/>
                </a:lnTo>
                <a:lnTo>
                  <a:pt x="71990" y="130676"/>
                </a:lnTo>
                <a:lnTo>
                  <a:pt x="78414" y="124197"/>
                </a:lnTo>
                <a:lnTo>
                  <a:pt x="79396" y="123032"/>
                </a:lnTo>
                <a:lnTo>
                  <a:pt x="86604" y="115935"/>
                </a:lnTo>
                <a:lnTo>
                  <a:pt x="111763" y="90560"/>
                </a:lnTo>
                <a:lnTo>
                  <a:pt x="124385" y="81272"/>
                </a:lnTo>
                <a:lnTo>
                  <a:pt x="138627" y="69453"/>
                </a:lnTo>
                <a:lnTo>
                  <a:pt x="150911" y="61753"/>
                </a:lnTo>
                <a:lnTo>
                  <a:pt x="157104" y="57196"/>
                </a:lnTo>
                <a:lnTo>
                  <a:pt x="165539" y="52583"/>
                </a:lnTo>
                <a:lnTo>
                  <a:pt x="172814" y="48022"/>
                </a:lnTo>
                <a:lnTo>
                  <a:pt x="191678" y="38288"/>
                </a:lnTo>
                <a:lnTo>
                  <a:pt x="207219" y="29789"/>
                </a:lnTo>
                <a:lnTo>
                  <a:pt x="226492" y="22843"/>
                </a:lnTo>
                <a:lnTo>
                  <a:pt x="245959" y="15478"/>
                </a:lnTo>
                <a:lnTo>
                  <a:pt x="249342" y="14608"/>
                </a:lnTo>
                <a:lnTo>
                  <a:pt x="260117" y="10724"/>
                </a:lnTo>
                <a:lnTo>
                  <a:pt x="274955" y="8017"/>
                </a:lnTo>
                <a:lnTo>
                  <a:pt x="284519" y="5556"/>
                </a:lnTo>
                <a:lnTo>
                  <a:pt x="298462" y="3728"/>
                </a:lnTo>
                <a:lnTo>
                  <a:pt x="301481" y="3178"/>
                </a:lnTo>
                <a:lnTo>
                  <a:pt x="306445" y="2682"/>
                </a:lnTo>
                <a:lnTo>
                  <a:pt x="323874" y="397"/>
                </a:lnTo>
                <a:lnTo>
                  <a:pt x="342971" y="8"/>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 name="Freeform 42">
            <a:extLst>
              <a:ext uri="{FF2B5EF4-FFF2-40B4-BE49-F238E27FC236}">
                <a16:creationId xmlns:a16="http://schemas.microsoft.com/office/drawing/2014/main" id="{9A5C8450-F59A-42FE-8D6A-716D68520CC1}"/>
              </a:ext>
            </a:extLst>
          </p:cNvPr>
          <p:cNvSpPr>
            <a:spLocks/>
          </p:cNvSpPr>
          <p:nvPr/>
        </p:nvSpPr>
        <p:spPr bwMode="auto">
          <a:xfrm>
            <a:off x="5111866" y="5183047"/>
            <a:ext cx="36005" cy="42672"/>
          </a:xfrm>
          <a:custGeom>
            <a:avLst/>
            <a:gdLst>
              <a:gd name="T0" fmla="*/ 102 w 106"/>
              <a:gd name="T1" fmla="*/ 129 h 129"/>
              <a:gd name="T2" fmla="*/ 50 w 106"/>
              <a:gd name="T3" fmla="*/ 66 h 129"/>
              <a:gd name="T4" fmla="*/ 0 w 106"/>
              <a:gd name="T5" fmla="*/ 0 h 129"/>
              <a:gd name="T6" fmla="*/ 52 w 106"/>
              <a:gd name="T7" fmla="*/ 59 h 129"/>
              <a:gd name="T8" fmla="*/ 106 w 106"/>
              <a:gd name="T9" fmla="*/ 116 h 129"/>
              <a:gd name="T10" fmla="*/ 105 w 106"/>
              <a:gd name="T11" fmla="*/ 123 h 129"/>
              <a:gd name="T12" fmla="*/ 102 w 106"/>
              <a:gd name="T13" fmla="*/ 129 h 129"/>
            </a:gdLst>
            <a:ahLst/>
            <a:cxnLst>
              <a:cxn ang="0">
                <a:pos x="T0" y="T1"/>
              </a:cxn>
              <a:cxn ang="0">
                <a:pos x="T2" y="T3"/>
              </a:cxn>
              <a:cxn ang="0">
                <a:pos x="T4" y="T5"/>
              </a:cxn>
              <a:cxn ang="0">
                <a:pos x="T6" y="T7"/>
              </a:cxn>
              <a:cxn ang="0">
                <a:pos x="T8" y="T9"/>
              </a:cxn>
              <a:cxn ang="0">
                <a:pos x="T10" y="T11"/>
              </a:cxn>
              <a:cxn ang="0">
                <a:pos x="T12" y="T13"/>
              </a:cxn>
            </a:cxnLst>
            <a:rect l="0" t="0" r="r" b="b"/>
            <a:pathLst>
              <a:path w="106" h="129">
                <a:moveTo>
                  <a:pt x="102" y="129"/>
                </a:moveTo>
                <a:lnTo>
                  <a:pt x="50" y="66"/>
                </a:lnTo>
                <a:lnTo>
                  <a:pt x="0" y="0"/>
                </a:lnTo>
                <a:lnTo>
                  <a:pt x="52" y="59"/>
                </a:lnTo>
                <a:lnTo>
                  <a:pt x="106" y="116"/>
                </a:lnTo>
                <a:lnTo>
                  <a:pt x="105" y="123"/>
                </a:lnTo>
                <a:lnTo>
                  <a:pt x="102" y="129"/>
                </a:lnTo>
                <a:close/>
              </a:path>
            </a:pathLst>
          </a:custGeom>
          <a:solidFill>
            <a:srgbClr val="611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2D6697BA-334E-452B-875C-7BFDB0AA5FF0}"/>
              </a:ext>
            </a:extLst>
          </p:cNvPr>
          <p:cNvGrpSpPr/>
          <p:nvPr/>
        </p:nvGrpSpPr>
        <p:grpSpPr>
          <a:xfrm>
            <a:off x="4226411" y="2691506"/>
            <a:ext cx="1461533" cy="1490871"/>
            <a:chOff x="4408917" y="2429026"/>
            <a:chExt cx="1459606" cy="1488905"/>
          </a:xfrm>
        </p:grpSpPr>
        <p:sp>
          <p:nvSpPr>
            <p:cNvPr id="16" name="Freeform 61">
              <a:extLst>
                <a:ext uri="{FF2B5EF4-FFF2-40B4-BE49-F238E27FC236}">
                  <a16:creationId xmlns:a16="http://schemas.microsoft.com/office/drawing/2014/main" id="{7B5CCCBA-91E6-46D0-A297-AF78CD764F60}"/>
                </a:ext>
              </a:extLst>
            </p:cNvPr>
            <p:cNvSpPr>
              <a:spLocks/>
            </p:cNvSpPr>
            <p:nvPr/>
          </p:nvSpPr>
          <p:spPr bwMode="auto">
            <a:xfrm>
              <a:off x="5718034" y="3763446"/>
              <a:ext cx="150489" cy="154484"/>
            </a:xfrm>
            <a:custGeom>
              <a:avLst/>
              <a:gdLst>
                <a:gd name="T0" fmla="*/ 370 w 451"/>
                <a:gd name="T1" fmla="*/ 364 h 466"/>
                <a:gd name="T2" fmla="*/ 287 w 451"/>
                <a:gd name="T3" fmla="*/ 271 h 466"/>
                <a:gd name="T4" fmla="*/ 187 w 451"/>
                <a:gd name="T5" fmla="*/ 161 h 466"/>
                <a:gd name="T6" fmla="*/ 136 w 451"/>
                <a:gd name="T7" fmla="*/ 104 h 466"/>
                <a:gd name="T8" fmla="*/ 89 w 451"/>
                <a:gd name="T9" fmla="*/ 52 h 466"/>
                <a:gd name="T10" fmla="*/ 60 w 451"/>
                <a:gd name="T11" fmla="*/ 25 h 466"/>
                <a:gd name="T12" fmla="*/ 33 w 451"/>
                <a:gd name="T13" fmla="*/ 0 h 466"/>
                <a:gd name="T14" fmla="*/ 26 w 451"/>
                <a:gd name="T15" fmla="*/ 13 h 466"/>
                <a:gd name="T16" fmla="*/ 19 w 451"/>
                <a:gd name="T17" fmla="*/ 27 h 466"/>
                <a:gd name="T18" fmla="*/ 9 w 451"/>
                <a:gd name="T19" fmla="*/ 42 h 466"/>
                <a:gd name="T20" fmla="*/ 0 w 451"/>
                <a:gd name="T21" fmla="*/ 56 h 466"/>
                <a:gd name="T22" fmla="*/ 25 w 451"/>
                <a:gd name="T23" fmla="*/ 85 h 466"/>
                <a:gd name="T24" fmla="*/ 52 w 451"/>
                <a:gd name="T25" fmla="*/ 114 h 466"/>
                <a:gd name="T26" fmla="*/ 104 w 451"/>
                <a:gd name="T27" fmla="*/ 161 h 466"/>
                <a:gd name="T28" fmla="*/ 158 w 451"/>
                <a:gd name="T29" fmla="*/ 209 h 466"/>
                <a:gd name="T30" fmla="*/ 267 w 451"/>
                <a:gd name="T31" fmla="*/ 306 h 466"/>
                <a:gd name="T32" fmla="*/ 357 w 451"/>
                <a:gd name="T33" fmla="*/ 387 h 466"/>
                <a:gd name="T34" fmla="*/ 431 w 451"/>
                <a:gd name="T35" fmla="*/ 450 h 466"/>
                <a:gd name="T36" fmla="*/ 449 w 451"/>
                <a:gd name="T37" fmla="*/ 466 h 466"/>
                <a:gd name="T38" fmla="*/ 451 w 451"/>
                <a:gd name="T39" fmla="*/ 459 h 466"/>
                <a:gd name="T40" fmla="*/ 436 w 451"/>
                <a:gd name="T41" fmla="*/ 440 h 466"/>
                <a:gd name="T42" fmla="*/ 370 w 451"/>
                <a:gd name="T43" fmla="*/ 364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1" h="466">
                  <a:moveTo>
                    <a:pt x="370" y="364"/>
                  </a:moveTo>
                  <a:lnTo>
                    <a:pt x="287" y="271"/>
                  </a:lnTo>
                  <a:lnTo>
                    <a:pt x="187" y="161"/>
                  </a:lnTo>
                  <a:lnTo>
                    <a:pt x="136" y="104"/>
                  </a:lnTo>
                  <a:lnTo>
                    <a:pt x="89" y="52"/>
                  </a:lnTo>
                  <a:lnTo>
                    <a:pt x="60" y="25"/>
                  </a:lnTo>
                  <a:lnTo>
                    <a:pt x="33" y="0"/>
                  </a:lnTo>
                  <a:lnTo>
                    <a:pt x="26" y="13"/>
                  </a:lnTo>
                  <a:lnTo>
                    <a:pt x="19" y="27"/>
                  </a:lnTo>
                  <a:lnTo>
                    <a:pt x="9" y="42"/>
                  </a:lnTo>
                  <a:lnTo>
                    <a:pt x="0" y="56"/>
                  </a:lnTo>
                  <a:lnTo>
                    <a:pt x="25" y="85"/>
                  </a:lnTo>
                  <a:lnTo>
                    <a:pt x="52" y="114"/>
                  </a:lnTo>
                  <a:lnTo>
                    <a:pt x="104" y="161"/>
                  </a:lnTo>
                  <a:lnTo>
                    <a:pt x="158" y="209"/>
                  </a:lnTo>
                  <a:lnTo>
                    <a:pt x="267" y="306"/>
                  </a:lnTo>
                  <a:lnTo>
                    <a:pt x="357" y="387"/>
                  </a:lnTo>
                  <a:lnTo>
                    <a:pt x="431" y="450"/>
                  </a:lnTo>
                  <a:lnTo>
                    <a:pt x="449" y="466"/>
                  </a:lnTo>
                  <a:lnTo>
                    <a:pt x="451" y="459"/>
                  </a:lnTo>
                  <a:lnTo>
                    <a:pt x="436" y="440"/>
                  </a:lnTo>
                  <a:lnTo>
                    <a:pt x="370" y="364"/>
                  </a:lnTo>
                  <a:close/>
                </a:path>
              </a:pathLst>
            </a:custGeom>
            <a:solidFill>
              <a:schemeClr val="accent6">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62">
              <a:extLst>
                <a:ext uri="{FF2B5EF4-FFF2-40B4-BE49-F238E27FC236}">
                  <a16:creationId xmlns:a16="http://schemas.microsoft.com/office/drawing/2014/main" id="{CC62877A-B3EC-456F-A450-70962A892906}"/>
                </a:ext>
              </a:extLst>
            </p:cNvPr>
            <p:cNvSpPr>
              <a:spLocks/>
            </p:cNvSpPr>
            <p:nvPr/>
          </p:nvSpPr>
          <p:spPr bwMode="auto">
            <a:xfrm>
              <a:off x="5379768" y="3395881"/>
              <a:ext cx="366233" cy="431489"/>
            </a:xfrm>
            <a:custGeom>
              <a:avLst/>
              <a:gdLst>
                <a:gd name="T0" fmla="*/ 1102 w 1103"/>
                <a:gd name="T1" fmla="*/ 845 h 1294"/>
                <a:gd name="T2" fmla="*/ 257 w 1103"/>
                <a:gd name="T3" fmla="*/ 0 h 1294"/>
                <a:gd name="T4" fmla="*/ 263 w 1103"/>
                <a:gd name="T5" fmla="*/ 8 h 1294"/>
                <a:gd name="T6" fmla="*/ 269 w 1103"/>
                <a:gd name="T7" fmla="*/ 29 h 1294"/>
                <a:gd name="T8" fmla="*/ 269 w 1103"/>
                <a:gd name="T9" fmla="*/ 73 h 1294"/>
                <a:gd name="T10" fmla="*/ 251 w 1103"/>
                <a:gd name="T11" fmla="*/ 149 h 1294"/>
                <a:gd name="T12" fmla="*/ 214 w 1103"/>
                <a:gd name="T13" fmla="*/ 240 h 1294"/>
                <a:gd name="T14" fmla="*/ 188 w 1103"/>
                <a:gd name="T15" fmla="*/ 287 h 1294"/>
                <a:gd name="T16" fmla="*/ 162 w 1103"/>
                <a:gd name="T17" fmla="*/ 331 h 1294"/>
                <a:gd name="T18" fmla="*/ 107 w 1103"/>
                <a:gd name="T19" fmla="*/ 401 h 1294"/>
                <a:gd name="T20" fmla="*/ 57 w 1103"/>
                <a:gd name="T21" fmla="*/ 445 h 1294"/>
                <a:gd name="T22" fmla="*/ 25 w 1103"/>
                <a:gd name="T23" fmla="*/ 458 h 1294"/>
                <a:gd name="T24" fmla="*/ 8 w 1103"/>
                <a:gd name="T25" fmla="*/ 457 h 1294"/>
                <a:gd name="T26" fmla="*/ 0 w 1103"/>
                <a:gd name="T27" fmla="*/ 453 h 1294"/>
                <a:gd name="T28" fmla="*/ 841 w 1103"/>
                <a:gd name="T29" fmla="*/ 1294 h 1294"/>
                <a:gd name="T30" fmla="*/ 853 w 1103"/>
                <a:gd name="T31" fmla="*/ 1293 h 1294"/>
                <a:gd name="T32" fmla="*/ 925 w 1103"/>
                <a:gd name="T33" fmla="*/ 1256 h 1294"/>
                <a:gd name="T34" fmla="*/ 986 w 1103"/>
                <a:gd name="T35" fmla="*/ 1202 h 1294"/>
                <a:gd name="T36" fmla="*/ 1017 w 1103"/>
                <a:gd name="T37" fmla="*/ 1159 h 1294"/>
                <a:gd name="T38" fmla="*/ 1026 w 1103"/>
                <a:gd name="T39" fmla="*/ 1145 h 1294"/>
                <a:gd name="T40" fmla="*/ 1036 w 1103"/>
                <a:gd name="T41" fmla="*/ 1130 h 1294"/>
                <a:gd name="T42" fmla="*/ 1043 w 1103"/>
                <a:gd name="T43" fmla="*/ 1116 h 1294"/>
                <a:gd name="T44" fmla="*/ 1050 w 1103"/>
                <a:gd name="T45" fmla="*/ 1103 h 1294"/>
                <a:gd name="T46" fmla="*/ 1073 w 1103"/>
                <a:gd name="T47" fmla="*/ 1051 h 1294"/>
                <a:gd name="T48" fmla="*/ 1098 w 1103"/>
                <a:gd name="T49" fmla="*/ 959 h 1294"/>
                <a:gd name="T50" fmla="*/ 1103 w 1103"/>
                <a:gd name="T51" fmla="*/ 860 h 1294"/>
                <a:gd name="T52" fmla="*/ 1102 w 1103"/>
                <a:gd name="T53" fmla="*/ 845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03" h="1294">
                  <a:moveTo>
                    <a:pt x="1102" y="845"/>
                  </a:moveTo>
                  <a:lnTo>
                    <a:pt x="257" y="0"/>
                  </a:lnTo>
                  <a:lnTo>
                    <a:pt x="263" y="8"/>
                  </a:lnTo>
                  <a:lnTo>
                    <a:pt x="269" y="29"/>
                  </a:lnTo>
                  <a:lnTo>
                    <a:pt x="269" y="73"/>
                  </a:lnTo>
                  <a:lnTo>
                    <a:pt x="251" y="149"/>
                  </a:lnTo>
                  <a:lnTo>
                    <a:pt x="214" y="240"/>
                  </a:lnTo>
                  <a:lnTo>
                    <a:pt x="188" y="287"/>
                  </a:lnTo>
                  <a:lnTo>
                    <a:pt x="162" y="331"/>
                  </a:lnTo>
                  <a:lnTo>
                    <a:pt x="107" y="401"/>
                  </a:lnTo>
                  <a:lnTo>
                    <a:pt x="57" y="445"/>
                  </a:lnTo>
                  <a:lnTo>
                    <a:pt x="25" y="458"/>
                  </a:lnTo>
                  <a:lnTo>
                    <a:pt x="8" y="457"/>
                  </a:lnTo>
                  <a:lnTo>
                    <a:pt x="0" y="453"/>
                  </a:lnTo>
                  <a:lnTo>
                    <a:pt x="841" y="1294"/>
                  </a:lnTo>
                  <a:lnTo>
                    <a:pt x="853" y="1293"/>
                  </a:lnTo>
                  <a:lnTo>
                    <a:pt x="925" y="1256"/>
                  </a:lnTo>
                  <a:lnTo>
                    <a:pt x="986" y="1202"/>
                  </a:lnTo>
                  <a:lnTo>
                    <a:pt x="1017" y="1159"/>
                  </a:lnTo>
                  <a:lnTo>
                    <a:pt x="1026" y="1145"/>
                  </a:lnTo>
                  <a:lnTo>
                    <a:pt x="1036" y="1130"/>
                  </a:lnTo>
                  <a:lnTo>
                    <a:pt x="1043" y="1116"/>
                  </a:lnTo>
                  <a:lnTo>
                    <a:pt x="1050" y="1103"/>
                  </a:lnTo>
                  <a:lnTo>
                    <a:pt x="1073" y="1051"/>
                  </a:lnTo>
                  <a:lnTo>
                    <a:pt x="1098" y="959"/>
                  </a:lnTo>
                  <a:lnTo>
                    <a:pt x="1103" y="860"/>
                  </a:lnTo>
                  <a:lnTo>
                    <a:pt x="1102" y="845"/>
                  </a:lnTo>
                  <a:close/>
                </a:path>
              </a:pathLst>
            </a:custGeom>
            <a:solidFill>
              <a:schemeClr val="accent6">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63">
              <a:extLst>
                <a:ext uri="{FF2B5EF4-FFF2-40B4-BE49-F238E27FC236}">
                  <a16:creationId xmlns:a16="http://schemas.microsoft.com/office/drawing/2014/main" id="{46424B61-D041-4E5C-BB95-1E489DFD042E}"/>
                </a:ext>
              </a:extLst>
            </p:cNvPr>
            <p:cNvSpPr>
              <a:spLocks/>
            </p:cNvSpPr>
            <p:nvPr/>
          </p:nvSpPr>
          <p:spPr bwMode="auto">
            <a:xfrm>
              <a:off x="5374441" y="3394550"/>
              <a:ext cx="94555" cy="154484"/>
            </a:xfrm>
            <a:custGeom>
              <a:avLst/>
              <a:gdLst>
                <a:gd name="T0" fmla="*/ 274 w 286"/>
                <a:gd name="T1" fmla="*/ 6 h 464"/>
                <a:gd name="T2" fmla="*/ 266 w 286"/>
                <a:gd name="T3" fmla="*/ 0 h 464"/>
                <a:gd name="T4" fmla="*/ 242 w 286"/>
                <a:gd name="T5" fmla="*/ 0 h 464"/>
                <a:gd name="T6" fmla="*/ 214 w 286"/>
                <a:gd name="T7" fmla="*/ 13 h 464"/>
                <a:gd name="T8" fmla="*/ 182 w 286"/>
                <a:gd name="T9" fmla="*/ 40 h 464"/>
                <a:gd name="T10" fmla="*/ 165 w 286"/>
                <a:gd name="T11" fmla="*/ 57 h 464"/>
                <a:gd name="T12" fmla="*/ 198 w 286"/>
                <a:gd name="T13" fmla="*/ 91 h 464"/>
                <a:gd name="T14" fmla="*/ 206 w 286"/>
                <a:gd name="T15" fmla="*/ 97 h 464"/>
                <a:gd name="T16" fmla="*/ 207 w 286"/>
                <a:gd name="T17" fmla="*/ 102 h 464"/>
                <a:gd name="T18" fmla="*/ 206 w 286"/>
                <a:gd name="T19" fmla="*/ 123 h 464"/>
                <a:gd name="T20" fmla="*/ 205 w 286"/>
                <a:gd name="T21" fmla="*/ 148 h 464"/>
                <a:gd name="T22" fmla="*/ 185 w 286"/>
                <a:gd name="T23" fmla="*/ 216 h 464"/>
                <a:gd name="T24" fmla="*/ 165 w 286"/>
                <a:gd name="T25" fmla="*/ 258 h 464"/>
                <a:gd name="T26" fmla="*/ 140 w 286"/>
                <a:gd name="T27" fmla="*/ 295 h 464"/>
                <a:gd name="T28" fmla="*/ 96 w 286"/>
                <a:gd name="T29" fmla="*/ 335 h 464"/>
                <a:gd name="T30" fmla="*/ 80 w 286"/>
                <a:gd name="T31" fmla="*/ 342 h 464"/>
                <a:gd name="T32" fmla="*/ 66 w 286"/>
                <a:gd name="T33" fmla="*/ 346 h 464"/>
                <a:gd name="T34" fmla="*/ 62 w 286"/>
                <a:gd name="T35" fmla="*/ 346 h 464"/>
                <a:gd name="T36" fmla="*/ 54 w 286"/>
                <a:gd name="T37" fmla="*/ 339 h 464"/>
                <a:gd name="T38" fmla="*/ 22 w 286"/>
                <a:gd name="T39" fmla="*/ 303 h 464"/>
                <a:gd name="T40" fmla="*/ 13 w 286"/>
                <a:gd name="T41" fmla="*/ 330 h 464"/>
                <a:gd name="T42" fmla="*/ 3 w 286"/>
                <a:gd name="T43" fmla="*/ 378 h 464"/>
                <a:gd name="T44" fmla="*/ 0 w 286"/>
                <a:gd name="T45" fmla="*/ 418 h 464"/>
                <a:gd name="T46" fmla="*/ 7 w 286"/>
                <a:gd name="T47" fmla="*/ 447 h 464"/>
                <a:gd name="T48" fmla="*/ 14 w 286"/>
                <a:gd name="T49" fmla="*/ 456 h 464"/>
                <a:gd name="T50" fmla="*/ 17 w 286"/>
                <a:gd name="T51" fmla="*/ 459 h 464"/>
                <a:gd name="T52" fmla="*/ 25 w 286"/>
                <a:gd name="T53" fmla="*/ 463 h 464"/>
                <a:gd name="T54" fmla="*/ 42 w 286"/>
                <a:gd name="T55" fmla="*/ 464 h 464"/>
                <a:gd name="T56" fmla="*/ 74 w 286"/>
                <a:gd name="T57" fmla="*/ 451 h 464"/>
                <a:gd name="T58" fmla="*/ 124 w 286"/>
                <a:gd name="T59" fmla="*/ 407 h 464"/>
                <a:gd name="T60" fmla="*/ 179 w 286"/>
                <a:gd name="T61" fmla="*/ 337 h 464"/>
                <a:gd name="T62" fmla="*/ 205 w 286"/>
                <a:gd name="T63" fmla="*/ 293 h 464"/>
                <a:gd name="T64" fmla="*/ 231 w 286"/>
                <a:gd name="T65" fmla="*/ 246 h 464"/>
                <a:gd name="T66" fmla="*/ 268 w 286"/>
                <a:gd name="T67" fmla="*/ 155 h 464"/>
                <a:gd name="T68" fmla="*/ 286 w 286"/>
                <a:gd name="T69" fmla="*/ 79 h 464"/>
                <a:gd name="T70" fmla="*/ 286 w 286"/>
                <a:gd name="T71" fmla="*/ 35 h 464"/>
                <a:gd name="T72" fmla="*/ 280 w 286"/>
                <a:gd name="T73" fmla="*/ 14 h 464"/>
                <a:gd name="T74" fmla="*/ 274 w 286"/>
                <a:gd name="T75" fmla="*/ 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6" h="464">
                  <a:moveTo>
                    <a:pt x="274" y="6"/>
                  </a:moveTo>
                  <a:lnTo>
                    <a:pt x="266" y="0"/>
                  </a:lnTo>
                  <a:lnTo>
                    <a:pt x="242" y="0"/>
                  </a:lnTo>
                  <a:lnTo>
                    <a:pt x="214" y="13"/>
                  </a:lnTo>
                  <a:lnTo>
                    <a:pt x="182" y="40"/>
                  </a:lnTo>
                  <a:lnTo>
                    <a:pt x="165" y="57"/>
                  </a:lnTo>
                  <a:lnTo>
                    <a:pt x="198" y="91"/>
                  </a:lnTo>
                  <a:lnTo>
                    <a:pt x="206" y="97"/>
                  </a:lnTo>
                  <a:lnTo>
                    <a:pt x="207" y="102"/>
                  </a:lnTo>
                  <a:lnTo>
                    <a:pt x="206" y="123"/>
                  </a:lnTo>
                  <a:lnTo>
                    <a:pt x="205" y="148"/>
                  </a:lnTo>
                  <a:lnTo>
                    <a:pt x="185" y="216"/>
                  </a:lnTo>
                  <a:lnTo>
                    <a:pt x="165" y="258"/>
                  </a:lnTo>
                  <a:lnTo>
                    <a:pt x="140" y="295"/>
                  </a:lnTo>
                  <a:lnTo>
                    <a:pt x="96" y="335"/>
                  </a:lnTo>
                  <a:lnTo>
                    <a:pt x="80" y="342"/>
                  </a:lnTo>
                  <a:lnTo>
                    <a:pt x="66" y="346"/>
                  </a:lnTo>
                  <a:lnTo>
                    <a:pt x="62" y="346"/>
                  </a:lnTo>
                  <a:lnTo>
                    <a:pt x="54" y="339"/>
                  </a:lnTo>
                  <a:lnTo>
                    <a:pt x="22" y="303"/>
                  </a:lnTo>
                  <a:lnTo>
                    <a:pt x="13" y="330"/>
                  </a:lnTo>
                  <a:lnTo>
                    <a:pt x="3" y="378"/>
                  </a:lnTo>
                  <a:lnTo>
                    <a:pt x="0" y="418"/>
                  </a:lnTo>
                  <a:lnTo>
                    <a:pt x="7" y="447"/>
                  </a:lnTo>
                  <a:lnTo>
                    <a:pt x="14" y="456"/>
                  </a:lnTo>
                  <a:lnTo>
                    <a:pt x="17" y="459"/>
                  </a:lnTo>
                  <a:lnTo>
                    <a:pt x="25" y="463"/>
                  </a:lnTo>
                  <a:lnTo>
                    <a:pt x="42" y="464"/>
                  </a:lnTo>
                  <a:lnTo>
                    <a:pt x="74" y="451"/>
                  </a:lnTo>
                  <a:lnTo>
                    <a:pt x="124" y="407"/>
                  </a:lnTo>
                  <a:lnTo>
                    <a:pt x="179" y="337"/>
                  </a:lnTo>
                  <a:lnTo>
                    <a:pt x="205" y="293"/>
                  </a:lnTo>
                  <a:lnTo>
                    <a:pt x="231" y="246"/>
                  </a:lnTo>
                  <a:lnTo>
                    <a:pt x="268" y="155"/>
                  </a:lnTo>
                  <a:lnTo>
                    <a:pt x="286" y="79"/>
                  </a:lnTo>
                  <a:lnTo>
                    <a:pt x="286" y="35"/>
                  </a:lnTo>
                  <a:lnTo>
                    <a:pt x="280" y="14"/>
                  </a:lnTo>
                  <a:lnTo>
                    <a:pt x="274" y="6"/>
                  </a:ln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64">
              <a:extLst>
                <a:ext uri="{FF2B5EF4-FFF2-40B4-BE49-F238E27FC236}">
                  <a16:creationId xmlns:a16="http://schemas.microsoft.com/office/drawing/2014/main" id="{040EA7B8-7688-4D46-883B-2855B3DA62F9}"/>
                </a:ext>
              </a:extLst>
            </p:cNvPr>
            <p:cNvSpPr>
              <a:spLocks/>
            </p:cNvSpPr>
            <p:nvPr/>
          </p:nvSpPr>
          <p:spPr bwMode="auto">
            <a:xfrm>
              <a:off x="4408917" y="2753975"/>
              <a:ext cx="348920" cy="294319"/>
            </a:xfrm>
            <a:custGeom>
              <a:avLst/>
              <a:gdLst>
                <a:gd name="T0" fmla="*/ 413 w 1049"/>
                <a:gd name="T1" fmla="*/ 302 h 883"/>
                <a:gd name="T2" fmla="*/ 438 w 1049"/>
                <a:gd name="T3" fmla="*/ 264 h 883"/>
                <a:gd name="T4" fmla="*/ 497 w 1049"/>
                <a:gd name="T5" fmla="*/ 202 h 883"/>
                <a:gd name="T6" fmla="*/ 567 w 1049"/>
                <a:gd name="T7" fmla="*/ 158 h 883"/>
                <a:gd name="T8" fmla="*/ 648 w 1049"/>
                <a:gd name="T9" fmla="*/ 128 h 883"/>
                <a:gd name="T10" fmla="*/ 733 w 1049"/>
                <a:gd name="T11" fmla="*/ 114 h 883"/>
                <a:gd name="T12" fmla="*/ 823 w 1049"/>
                <a:gd name="T13" fmla="*/ 111 h 883"/>
                <a:gd name="T14" fmla="*/ 915 w 1049"/>
                <a:gd name="T15" fmla="*/ 122 h 883"/>
                <a:gd name="T16" fmla="*/ 1005 w 1049"/>
                <a:gd name="T17" fmla="*/ 144 h 883"/>
                <a:gd name="T18" fmla="*/ 1049 w 1049"/>
                <a:gd name="T19" fmla="*/ 158 h 883"/>
                <a:gd name="T20" fmla="*/ 1048 w 1049"/>
                <a:gd name="T21" fmla="*/ 154 h 883"/>
                <a:gd name="T22" fmla="*/ 1049 w 1049"/>
                <a:gd name="T23" fmla="*/ 152 h 883"/>
                <a:gd name="T24" fmla="*/ 1008 w 1049"/>
                <a:gd name="T25" fmla="*/ 128 h 883"/>
                <a:gd name="T26" fmla="*/ 920 w 1049"/>
                <a:gd name="T27" fmla="*/ 88 h 883"/>
                <a:gd name="T28" fmla="*/ 830 w 1049"/>
                <a:gd name="T29" fmla="*/ 53 h 883"/>
                <a:gd name="T30" fmla="*/ 741 w 1049"/>
                <a:gd name="T31" fmla="*/ 26 h 883"/>
                <a:gd name="T32" fmla="*/ 650 w 1049"/>
                <a:gd name="T33" fmla="*/ 8 h 883"/>
                <a:gd name="T34" fmla="*/ 563 w 1049"/>
                <a:gd name="T35" fmla="*/ 0 h 883"/>
                <a:gd name="T36" fmla="*/ 479 w 1049"/>
                <a:gd name="T37" fmla="*/ 3 h 883"/>
                <a:gd name="T38" fmla="*/ 400 w 1049"/>
                <a:gd name="T39" fmla="*/ 18 h 883"/>
                <a:gd name="T40" fmla="*/ 364 w 1049"/>
                <a:gd name="T41" fmla="*/ 31 h 883"/>
                <a:gd name="T42" fmla="*/ 298 w 1049"/>
                <a:gd name="T43" fmla="*/ 58 h 883"/>
                <a:gd name="T44" fmla="*/ 190 w 1049"/>
                <a:gd name="T45" fmla="*/ 119 h 883"/>
                <a:gd name="T46" fmla="*/ 111 w 1049"/>
                <a:gd name="T47" fmla="*/ 185 h 883"/>
                <a:gd name="T48" fmla="*/ 54 w 1049"/>
                <a:gd name="T49" fmla="*/ 257 h 883"/>
                <a:gd name="T50" fmla="*/ 19 w 1049"/>
                <a:gd name="T51" fmla="*/ 333 h 883"/>
                <a:gd name="T52" fmla="*/ 2 w 1049"/>
                <a:gd name="T53" fmla="*/ 415 h 883"/>
                <a:gd name="T54" fmla="*/ 0 w 1049"/>
                <a:gd name="T55" fmla="*/ 500 h 883"/>
                <a:gd name="T56" fmla="*/ 9 w 1049"/>
                <a:gd name="T57" fmla="*/ 588 h 883"/>
                <a:gd name="T58" fmla="*/ 16 w 1049"/>
                <a:gd name="T59" fmla="*/ 635 h 883"/>
                <a:gd name="T60" fmla="*/ 22 w 1049"/>
                <a:gd name="T61" fmla="*/ 660 h 883"/>
                <a:gd name="T62" fmla="*/ 40 w 1049"/>
                <a:gd name="T63" fmla="*/ 706 h 883"/>
                <a:gd name="T64" fmla="*/ 64 w 1049"/>
                <a:gd name="T65" fmla="*/ 748 h 883"/>
                <a:gd name="T66" fmla="*/ 97 w 1049"/>
                <a:gd name="T67" fmla="*/ 784 h 883"/>
                <a:gd name="T68" fmla="*/ 136 w 1049"/>
                <a:gd name="T69" fmla="*/ 815 h 883"/>
                <a:gd name="T70" fmla="*/ 180 w 1049"/>
                <a:gd name="T71" fmla="*/ 841 h 883"/>
                <a:gd name="T72" fmla="*/ 229 w 1049"/>
                <a:gd name="T73" fmla="*/ 862 h 883"/>
                <a:gd name="T74" fmla="*/ 285 w 1049"/>
                <a:gd name="T75" fmla="*/ 877 h 883"/>
                <a:gd name="T76" fmla="*/ 313 w 1049"/>
                <a:gd name="T77" fmla="*/ 883 h 883"/>
                <a:gd name="T78" fmla="*/ 308 w 1049"/>
                <a:gd name="T79" fmla="*/ 846 h 883"/>
                <a:gd name="T80" fmla="*/ 302 w 1049"/>
                <a:gd name="T81" fmla="*/ 772 h 883"/>
                <a:gd name="T82" fmla="*/ 302 w 1049"/>
                <a:gd name="T83" fmla="*/ 699 h 883"/>
                <a:gd name="T84" fmla="*/ 308 w 1049"/>
                <a:gd name="T85" fmla="*/ 623 h 883"/>
                <a:gd name="T86" fmla="*/ 320 w 1049"/>
                <a:gd name="T87" fmla="*/ 548 h 883"/>
                <a:gd name="T88" fmla="*/ 339 w 1049"/>
                <a:gd name="T89" fmla="*/ 476 h 883"/>
                <a:gd name="T90" fmla="*/ 364 w 1049"/>
                <a:gd name="T91" fmla="*/ 404 h 883"/>
                <a:gd name="T92" fmla="*/ 395 w 1049"/>
                <a:gd name="T93" fmla="*/ 336 h 883"/>
                <a:gd name="T94" fmla="*/ 413 w 1049"/>
                <a:gd name="T95" fmla="*/ 302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9" h="883">
                  <a:moveTo>
                    <a:pt x="413" y="302"/>
                  </a:moveTo>
                  <a:lnTo>
                    <a:pt x="438" y="264"/>
                  </a:lnTo>
                  <a:lnTo>
                    <a:pt x="497" y="202"/>
                  </a:lnTo>
                  <a:lnTo>
                    <a:pt x="567" y="158"/>
                  </a:lnTo>
                  <a:lnTo>
                    <a:pt x="648" y="128"/>
                  </a:lnTo>
                  <a:lnTo>
                    <a:pt x="733" y="114"/>
                  </a:lnTo>
                  <a:lnTo>
                    <a:pt x="823" y="111"/>
                  </a:lnTo>
                  <a:lnTo>
                    <a:pt x="915" y="122"/>
                  </a:lnTo>
                  <a:lnTo>
                    <a:pt x="1005" y="144"/>
                  </a:lnTo>
                  <a:lnTo>
                    <a:pt x="1049" y="158"/>
                  </a:lnTo>
                  <a:lnTo>
                    <a:pt x="1048" y="154"/>
                  </a:lnTo>
                  <a:lnTo>
                    <a:pt x="1049" y="152"/>
                  </a:lnTo>
                  <a:lnTo>
                    <a:pt x="1008" y="128"/>
                  </a:lnTo>
                  <a:lnTo>
                    <a:pt x="920" y="88"/>
                  </a:lnTo>
                  <a:lnTo>
                    <a:pt x="830" y="53"/>
                  </a:lnTo>
                  <a:lnTo>
                    <a:pt x="741" y="26"/>
                  </a:lnTo>
                  <a:lnTo>
                    <a:pt x="650" y="8"/>
                  </a:lnTo>
                  <a:lnTo>
                    <a:pt x="563" y="0"/>
                  </a:lnTo>
                  <a:lnTo>
                    <a:pt x="479" y="3"/>
                  </a:lnTo>
                  <a:lnTo>
                    <a:pt x="400" y="18"/>
                  </a:lnTo>
                  <a:lnTo>
                    <a:pt x="364" y="31"/>
                  </a:lnTo>
                  <a:lnTo>
                    <a:pt x="298" y="58"/>
                  </a:lnTo>
                  <a:lnTo>
                    <a:pt x="190" y="119"/>
                  </a:lnTo>
                  <a:lnTo>
                    <a:pt x="111" y="185"/>
                  </a:lnTo>
                  <a:lnTo>
                    <a:pt x="54" y="257"/>
                  </a:lnTo>
                  <a:lnTo>
                    <a:pt x="19" y="333"/>
                  </a:lnTo>
                  <a:lnTo>
                    <a:pt x="2" y="415"/>
                  </a:lnTo>
                  <a:lnTo>
                    <a:pt x="0" y="500"/>
                  </a:lnTo>
                  <a:lnTo>
                    <a:pt x="9" y="588"/>
                  </a:lnTo>
                  <a:lnTo>
                    <a:pt x="16" y="635"/>
                  </a:lnTo>
                  <a:lnTo>
                    <a:pt x="22" y="660"/>
                  </a:lnTo>
                  <a:lnTo>
                    <a:pt x="40" y="706"/>
                  </a:lnTo>
                  <a:lnTo>
                    <a:pt x="64" y="748"/>
                  </a:lnTo>
                  <a:lnTo>
                    <a:pt x="97" y="784"/>
                  </a:lnTo>
                  <a:lnTo>
                    <a:pt x="136" y="815"/>
                  </a:lnTo>
                  <a:lnTo>
                    <a:pt x="180" y="841"/>
                  </a:lnTo>
                  <a:lnTo>
                    <a:pt x="229" y="862"/>
                  </a:lnTo>
                  <a:lnTo>
                    <a:pt x="285" y="877"/>
                  </a:lnTo>
                  <a:lnTo>
                    <a:pt x="313" y="883"/>
                  </a:lnTo>
                  <a:lnTo>
                    <a:pt x="308" y="846"/>
                  </a:lnTo>
                  <a:lnTo>
                    <a:pt x="302" y="772"/>
                  </a:lnTo>
                  <a:lnTo>
                    <a:pt x="302" y="699"/>
                  </a:lnTo>
                  <a:lnTo>
                    <a:pt x="308" y="623"/>
                  </a:lnTo>
                  <a:lnTo>
                    <a:pt x="320" y="548"/>
                  </a:lnTo>
                  <a:lnTo>
                    <a:pt x="339" y="476"/>
                  </a:lnTo>
                  <a:lnTo>
                    <a:pt x="364" y="404"/>
                  </a:lnTo>
                  <a:lnTo>
                    <a:pt x="395" y="336"/>
                  </a:lnTo>
                  <a:lnTo>
                    <a:pt x="413" y="30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5">
              <a:extLst>
                <a:ext uri="{FF2B5EF4-FFF2-40B4-BE49-F238E27FC236}">
                  <a16:creationId xmlns:a16="http://schemas.microsoft.com/office/drawing/2014/main" id="{030A55C3-B1FB-4394-8618-F0AAC079BB50}"/>
                </a:ext>
              </a:extLst>
            </p:cNvPr>
            <p:cNvSpPr>
              <a:spLocks/>
            </p:cNvSpPr>
            <p:nvPr/>
          </p:nvSpPr>
          <p:spPr bwMode="auto">
            <a:xfrm>
              <a:off x="4667278" y="2455661"/>
              <a:ext cx="131844" cy="348920"/>
            </a:xfrm>
            <a:custGeom>
              <a:avLst/>
              <a:gdLst>
                <a:gd name="T0" fmla="*/ 213 w 397"/>
                <a:gd name="T1" fmla="*/ 204 h 1047"/>
                <a:gd name="T2" fmla="*/ 232 w 397"/>
                <a:gd name="T3" fmla="*/ 171 h 1047"/>
                <a:gd name="T4" fmla="*/ 275 w 397"/>
                <a:gd name="T5" fmla="*/ 113 h 1047"/>
                <a:gd name="T6" fmla="*/ 321 w 397"/>
                <a:gd name="T7" fmla="*/ 61 h 1047"/>
                <a:gd name="T8" fmla="*/ 371 w 397"/>
                <a:gd name="T9" fmla="*/ 18 h 1047"/>
                <a:gd name="T10" fmla="*/ 397 w 397"/>
                <a:gd name="T11" fmla="*/ 0 h 1047"/>
                <a:gd name="T12" fmla="*/ 354 w 397"/>
                <a:gd name="T13" fmla="*/ 10 h 1047"/>
                <a:gd name="T14" fmla="*/ 273 w 397"/>
                <a:gd name="T15" fmla="*/ 36 h 1047"/>
                <a:gd name="T16" fmla="*/ 201 w 397"/>
                <a:gd name="T17" fmla="*/ 73 h 1047"/>
                <a:gd name="T18" fmla="*/ 137 w 397"/>
                <a:gd name="T19" fmla="*/ 121 h 1047"/>
                <a:gd name="T20" fmla="*/ 84 w 397"/>
                <a:gd name="T21" fmla="*/ 181 h 1047"/>
                <a:gd name="T22" fmla="*/ 43 w 397"/>
                <a:gd name="T23" fmla="*/ 259 h 1047"/>
                <a:gd name="T24" fmla="*/ 14 w 397"/>
                <a:gd name="T25" fmla="*/ 356 h 1047"/>
                <a:gd name="T26" fmla="*/ 0 w 397"/>
                <a:gd name="T27" fmla="*/ 474 h 1047"/>
                <a:gd name="T28" fmla="*/ 0 w 397"/>
                <a:gd name="T29" fmla="*/ 543 h 1047"/>
                <a:gd name="T30" fmla="*/ 1 w 397"/>
                <a:gd name="T31" fmla="*/ 574 h 1047"/>
                <a:gd name="T32" fmla="*/ 12 w 397"/>
                <a:gd name="T33" fmla="*/ 640 h 1047"/>
                <a:gd name="T34" fmla="*/ 32 w 397"/>
                <a:gd name="T35" fmla="*/ 706 h 1047"/>
                <a:gd name="T36" fmla="*/ 62 w 397"/>
                <a:gd name="T37" fmla="*/ 771 h 1047"/>
                <a:gd name="T38" fmla="*/ 119 w 397"/>
                <a:gd name="T39" fmla="*/ 867 h 1047"/>
                <a:gd name="T40" fmla="*/ 218 w 397"/>
                <a:gd name="T41" fmla="*/ 990 h 1047"/>
                <a:gd name="T42" fmla="*/ 275 w 397"/>
                <a:gd name="T43" fmla="*/ 1047 h 1047"/>
                <a:gd name="T44" fmla="*/ 276 w 397"/>
                <a:gd name="T45" fmla="*/ 1046 h 1047"/>
                <a:gd name="T46" fmla="*/ 254 w 397"/>
                <a:gd name="T47" fmla="*/ 994 h 1047"/>
                <a:gd name="T48" fmla="*/ 214 w 397"/>
                <a:gd name="T49" fmla="*/ 885 h 1047"/>
                <a:gd name="T50" fmla="*/ 181 w 397"/>
                <a:gd name="T51" fmla="*/ 773 h 1047"/>
                <a:gd name="T52" fmla="*/ 159 w 397"/>
                <a:gd name="T53" fmla="*/ 658 h 1047"/>
                <a:gd name="T54" fmla="*/ 148 w 397"/>
                <a:gd name="T55" fmla="*/ 546 h 1047"/>
                <a:gd name="T56" fmla="*/ 148 w 397"/>
                <a:gd name="T57" fmla="*/ 438 h 1047"/>
                <a:gd name="T58" fmla="*/ 162 w 397"/>
                <a:gd name="T59" fmla="*/ 336 h 1047"/>
                <a:gd name="T60" fmla="*/ 191 w 397"/>
                <a:gd name="T61" fmla="*/ 245 h 1047"/>
                <a:gd name="T62" fmla="*/ 213 w 397"/>
                <a:gd name="T63" fmla="*/ 204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7" h="1047">
                  <a:moveTo>
                    <a:pt x="213" y="204"/>
                  </a:moveTo>
                  <a:lnTo>
                    <a:pt x="232" y="171"/>
                  </a:lnTo>
                  <a:lnTo>
                    <a:pt x="275" y="113"/>
                  </a:lnTo>
                  <a:lnTo>
                    <a:pt x="321" y="61"/>
                  </a:lnTo>
                  <a:lnTo>
                    <a:pt x="371" y="18"/>
                  </a:lnTo>
                  <a:lnTo>
                    <a:pt x="397" y="0"/>
                  </a:lnTo>
                  <a:lnTo>
                    <a:pt x="354" y="10"/>
                  </a:lnTo>
                  <a:lnTo>
                    <a:pt x="273" y="36"/>
                  </a:lnTo>
                  <a:lnTo>
                    <a:pt x="201" y="73"/>
                  </a:lnTo>
                  <a:lnTo>
                    <a:pt x="137" y="121"/>
                  </a:lnTo>
                  <a:lnTo>
                    <a:pt x="84" y="181"/>
                  </a:lnTo>
                  <a:lnTo>
                    <a:pt x="43" y="259"/>
                  </a:lnTo>
                  <a:lnTo>
                    <a:pt x="14" y="356"/>
                  </a:lnTo>
                  <a:lnTo>
                    <a:pt x="0" y="474"/>
                  </a:lnTo>
                  <a:lnTo>
                    <a:pt x="0" y="543"/>
                  </a:lnTo>
                  <a:lnTo>
                    <a:pt x="1" y="574"/>
                  </a:lnTo>
                  <a:lnTo>
                    <a:pt x="12" y="640"/>
                  </a:lnTo>
                  <a:lnTo>
                    <a:pt x="32" y="706"/>
                  </a:lnTo>
                  <a:lnTo>
                    <a:pt x="62" y="771"/>
                  </a:lnTo>
                  <a:lnTo>
                    <a:pt x="119" y="867"/>
                  </a:lnTo>
                  <a:lnTo>
                    <a:pt x="218" y="990"/>
                  </a:lnTo>
                  <a:lnTo>
                    <a:pt x="275" y="1047"/>
                  </a:lnTo>
                  <a:lnTo>
                    <a:pt x="276" y="1046"/>
                  </a:lnTo>
                  <a:lnTo>
                    <a:pt x="254" y="994"/>
                  </a:lnTo>
                  <a:lnTo>
                    <a:pt x="214" y="885"/>
                  </a:lnTo>
                  <a:lnTo>
                    <a:pt x="181" y="773"/>
                  </a:lnTo>
                  <a:lnTo>
                    <a:pt x="159" y="658"/>
                  </a:lnTo>
                  <a:lnTo>
                    <a:pt x="148" y="546"/>
                  </a:lnTo>
                  <a:lnTo>
                    <a:pt x="148" y="438"/>
                  </a:lnTo>
                  <a:lnTo>
                    <a:pt x="162" y="336"/>
                  </a:lnTo>
                  <a:lnTo>
                    <a:pt x="191" y="245"/>
                  </a:lnTo>
                  <a:lnTo>
                    <a:pt x="213" y="20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6">
              <a:extLst>
                <a:ext uri="{FF2B5EF4-FFF2-40B4-BE49-F238E27FC236}">
                  <a16:creationId xmlns:a16="http://schemas.microsoft.com/office/drawing/2014/main" id="{528C3C47-A8F9-4892-98FC-BC002D8DFAF6}"/>
                </a:ext>
              </a:extLst>
            </p:cNvPr>
            <p:cNvSpPr>
              <a:spLocks/>
            </p:cNvSpPr>
            <p:nvPr/>
          </p:nvSpPr>
          <p:spPr bwMode="auto">
            <a:xfrm>
              <a:off x="4508799" y="2791264"/>
              <a:ext cx="376888" cy="423499"/>
            </a:xfrm>
            <a:custGeom>
              <a:avLst/>
              <a:gdLst>
                <a:gd name="T0" fmla="*/ 1049 w 1130"/>
                <a:gd name="T1" fmla="*/ 410 h 1272"/>
                <a:gd name="T2" fmla="*/ 944 w 1130"/>
                <a:gd name="T3" fmla="*/ 291 h 1272"/>
                <a:gd name="T4" fmla="*/ 811 w 1130"/>
                <a:gd name="T5" fmla="*/ 138 h 1272"/>
                <a:gd name="T6" fmla="*/ 757 w 1130"/>
                <a:gd name="T7" fmla="*/ 66 h 1272"/>
                <a:gd name="T8" fmla="*/ 747 w 1130"/>
                <a:gd name="T9" fmla="*/ 47 h 1272"/>
                <a:gd name="T10" fmla="*/ 703 w 1130"/>
                <a:gd name="T11" fmla="*/ 33 h 1272"/>
                <a:gd name="T12" fmla="*/ 613 w 1130"/>
                <a:gd name="T13" fmla="*/ 11 h 1272"/>
                <a:gd name="T14" fmla="*/ 521 w 1130"/>
                <a:gd name="T15" fmla="*/ 0 h 1272"/>
                <a:gd name="T16" fmla="*/ 431 w 1130"/>
                <a:gd name="T17" fmla="*/ 3 h 1272"/>
                <a:gd name="T18" fmla="*/ 346 w 1130"/>
                <a:gd name="T19" fmla="*/ 17 h 1272"/>
                <a:gd name="T20" fmla="*/ 265 w 1130"/>
                <a:gd name="T21" fmla="*/ 47 h 1272"/>
                <a:gd name="T22" fmla="*/ 195 w 1130"/>
                <a:gd name="T23" fmla="*/ 91 h 1272"/>
                <a:gd name="T24" fmla="*/ 136 w 1130"/>
                <a:gd name="T25" fmla="*/ 153 h 1272"/>
                <a:gd name="T26" fmla="*/ 111 w 1130"/>
                <a:gd name="T27" fmla="*/ 191 h 1272"/>
                <a:gd name="T28" fmla="*/ 93 w 1130"/>
                <a:gd name="T29" fmla="*/ 225 h 1272"/>
                <a:gd name="T30" fmla="*/ 62 w 1130"/>
                <a:gd name="T31" fmla="*/ 293 h 1272"/>
                <a:gd name="T32" fmla="*/ 37 w 1130"/>
                <a:gd name="T33" fmla="*/ 365 h 1272"/>
                <a:gd name="T34" fmla="*/ 18 w 1130"/>
                <a:gd name="T35" fmla="*/ 437 h 1272"/>
                <a:gd name="T36" fmla="*/ 6 w 1130"/>
                <a:gd name="T37" fmla="*/ 512 h 1272"/>
                <a:gd name="T38" fmla="*/ 0 w 1130"/>
                <a:gd name="T39" fmla="*/ 588 h 1272"/>
                <a:gd name="T40" fmla="*/ 0 w 1130"/>
                <a:gd name="T41" fmla="*/ 661 h 1272"/>
                <a:gd name="T42" fmla="*/ 6 w 1130"/>
                <a:gd name="T43" fmla="*/ 735 h 1272"/>
                <a:gd name="T44" fmla="*/ 11 w 1130"/>
                <a:gd name="T45" fmla="*/ 772 h 1272"/>
                <a:gd name="T46" fmla="*/ 22 w 1130"/>
                <a:gd name="T47" fmla="*/ 826 h 1272"/>
                <a:gd name="T48" fmla="*/ 53 w 1130"/>
                <a:gd name="T49" fmla="*/ 928 h 1272"/>
                <a:gd name="T50" fmla="*/ 98 w 1130"/>
                <a:gd name="T51" fmla="*/ 1023 h 1272"/>
                <a:gd name="T52" fmla="*/ 156 w 1130"/>
                <a:gd name="T53" fmla="*/ 1107 h 1272"/>
                <a:gd name="T54" fmla="*/ 190 w 1130"/>
                <a:gd name="T55" fmla="*/ 1144 h 1272"/>
                <a:gd name="T56" fmla="*/ 211 w 1130"/>
                <a:gd name="T57" fmla="*/ 1164 h 1272"/>
                <a:gd name="T58" fmla="*/ 255 w 1130"/>
                <a:gd name="T59" fmla="*/ 1198 h 1272"/>
                <a:gd name="T60" fmla="*/ 300 w 1130"/>
                <a:gd name="T61" fmla="*/ 1227 h 1272"/>
                <a:gd name="T62" fmla="*/ 347 w 1130"/>
                <a:gd name="T63" fmla="*/ 1247 h 1272"/>
                <a:gd name="T64" fmla="*/ 395 w 1130"/>
                <a:gd name="T65" fmla="*/ 1262 h 1272"/>
                <a:gd name="T66" fmla="*/ 443 w 1130"/>
                <a:gd name="T67" fmla="*/ 1271 h 1272"/>
                <a:gd name="T68" fmla="*/ 492 w 1130"/>
                <a:gd name="T69" fmla="*/ 1272 h 1272"/>
                <a:gd name="T70" fmla="*/ 541 w 1130"/>
                <a:gd name="T71" fmla="*/ 1268 h 1272"/>
                <a:gd name="T72" fmla="*/ 614 w 1130"/>
                <a:gd name="T73" fmla="*/ 1251 h 1272"/>
                <a:gd name="T74" fmla="*/ 709 w 1130"/>
                <a:gd name="T75" fmla="*/ 1206 h 1272"/>
                <a:gd name="T76" fmla="*/ 795 w 1130"/>
                <a:gd name="T77" fmla="*/ 1136 h 1272"/>
                <a:gd name="T78" fmla="*/ 874 w 1130"/>
                <a:gd name="T79" fmla="*/ 1044 h 1272"/>
                <a:gd name="T80" fmla="*/ 908 w 1130"/>
                <a:gd name="T81" fmla="*/ 988 h 1272"/>
                <a:gd name="T82" fmla="*/ 981 w 1130"/>
                <a:gd name="T83" fmla="*/ 864 h 1272"/>
                <a:gd name="T84" fmla="*/ 1069 w 1130"/>
                <a:gd name="T85" fmla="*/ 689 h 1272"/>
                <a:gd name="T86" fmla="*/ 1108 w 1130"/>
                <a:gd name="T87" fmla="*/ 578 h 1272"/>
                <a:gd name="T88" fmla="*/ 1118 w 1130"/>
                <a:gd name="T89" fmla="*/ 525 h 1272"/>
                <a:gd name="T90" fmla="*/ 1125 w 1130"/>
                <a:gd name="T91" fmla="*/ 512 h 1272"/>
                <a:gd name="T92" fmla="*/ 1130 w 1130"/>
                <a:gd name="T93" fmla="*/ 499 h 1272"/>
                <a:gd name="T94" fmla="*/ 1126 w 1130"/>
                <a:gd name="T95" fmla="*/ 496 h 1272"/>
                <a:gd name="T96" fmla="*/ 1122 w 1130"/>
                <a:gd name="T97" fmla="*/ 490 h 1272"/>
                <a:gd name="T98" fmla="*/ 1086 w 1130"/>
                <a:gd name="T99" fmla="*/ 449 h 1272"/>
                <a:gd name="T100" fmla="*/ 1049 w 1130"/>
                <a:gd name="T101" fmla="*/ 410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30" h="1272">
                  <a:moveTo>
                    <a:pt x="1049" y="410"/>
                  </a:moveTo>
                  <a:lnTo>
                    <a:pt x="944" y="291"/>
                  </a:lnTo>
                  <a:lnTo>
                    <a:pt x="811" y="138"/>
                  </a:lnTo>
                  <a:lnTo>
                    <a:pt x="757" y="66"/>
                  </a:lnTo>
                  <a:lnTo>
                    <a:pt x="747" y="47"/>
                  </a:lnTo>
                  <a:lnTo>
                    <a:pt x="703" y="33"/>
                  </a:lnTo>
                  <a:lnTo>
                    <a:pt x="613" y="11"/>
                  </a:lnTo>
                  <a:lnTo>
                    <a:pt x="521" y="0"/>
                  </a:lnTo>
                  <a:lnTo>
                    <a:pt x="431" y="3"/>
                  </a:lnTo>
                  <a:lnTo>
                    <a:pt x="346" y="17"/>
                  </a:lnTo>
                  <a:lnTo>
                    <a:pt x="265" y="47"/>
                  </a:lnTo>
                  <a:lnTo>
                    <a:pt x="195" y="91"/>
                  </a:lnTo>
                  <a:lnTo>
                    <a:pt x="136" y="153"/>
                  </a:lnTo>
                  <a:lnTo>
                    <a:pt x="111" y="191"/>
                  </a:lnTo>
                  <a:lnTo>
                    <a:pt x="93" y="225"/>
                  </a:lnTo>
                  <a:lnTo>
                    <a:pt x="62" y="293"/>
                  </a:lnTo>
                  <a:lnTo>
                    <a:pt x="37" y="365"/>
                  </a:lnTo>
                  <a:lnTo>
                    <a:pt x="18" y="437"/>
                  </a:lnTo>
                  <a:lnTo>
                    <a:pt x="6" y="512"/>
                  </a:lnTo>
                  <a:lnTo>
                    <a:pt x="0" y="588"/>
                  </a:lnTo>
                  <a:lnTo>
                    <a:pt x="0" y="661"/>
                  </a:lnTo>
                  <a:lnTo>
                    <a:pt x="6" y="735"/>
                  </a:lnTo>
                  <a:lnTo>
                    <a:pt x="11" y="772"/>
                  </a:lnTo>
                  <a:lnTo>
                    <a:pt x="22" y="826"/>
                  </a:lnTo>
                  <a:lnTo>
                    <a:pt x="53" y="928"/>
                  </a:lnTo>
                  <a:lnTo>
                    <a:pt x="98" y="1023"/>
                  </a:lnTo>
                  <a:lnTo>
                    <a:pt x="156" y="1107"/>
                  </a:lnTo>
                  <a:lnTo>
                    <a:pt x="190" y="1144"/>
                  </a:lnTo>
                  <a:lnTo>
                    <a:pt x="211" y="1164"/>
                  </a:lnTo>
                  <a:lnTo>
                    <a:pt x="255" y="1198"/>
                  </a:lnTo>
                  <a:lnTo>
                    <a:pt x="300" y="1227"/>
                  </a:lnTo>
                  <a:lnTo>
                    <a:pt x="347" y="1247"/>
                  </a:lnTo>
                  <a:lnTo>
                    <a:pt x="395" y="1262"/>
                  </a:lnTo>
                  <a:lnTo>
                    <a:pt x="443" y="1271"/>
                  </a:lnTo>
                  <a:lnTo>
                    <a:pt x="492" y="1272"/>
                  </a:lnTo>
                  <a:lnTo>
                    <a:pt x="541" y="1268"/>
                  </a:lnTo>
                  <a:lnTo>
                    <a:pt x="614" y="1251"/>
                  </a:lnTo>
                  <a:lnTo>
                    <a:pt x="709" y="1206"/>
                  </a:lnTo>
                  <a:lnTo>
                    <a:pt x="795" y="1136"/>
                  </a:lnTo>
                  <a:lnTo>
                    <a:pt x="874" y="1044"/>
                  </a:lnTo>
                  <a:lnTo>
                    <a:pt x="908" y="988"/>
                  </a:lnTo>
                  <a:lnTo>
                    <a:pt x="981" y="864"/>
                  </a:lnTo>
                  <a:lnTo>
                    <a:pt x="1069" y="689"/>
                  </a:lnTo>
                  <a:lnTo>
                    <a:pt x="1108" y="578"/>
                  </a:lnTo>
                  <a:lnTo>
                    <a:pt x="1118" y="525"/>
                  </a:lnTo>
                  <a:lnTo>
                    <a:pt x="1125" y="512"/>
                  </a:lnTo>
                  <a:lnTo>
                    <a:pt x="1130" y="499"/>
                  </a:lnTo>
                  <a:lnTo>
                    <a:pt x="1126" y="496"/>
                  </a:lnTo>
                  <a:lnTo>
                    <a:pt x="1122" y="490"/>
                  </a:lnTo>
                  <a:lnTo>
                    <a:pt x="1086" y="449"/>
                  </a:lnTo>
                  <a:lnTo>
                    <a:pt x="1049" y="41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67">
              <a:extLst>
                <a:ext uri="{FF2B5EF4-FFF2-40B4-BE49-F238E27FC236}">
                  <a16:creationId xmlns:a16="http://schemas.microsoft.com/office/drawing/2014/main" id="{2880B782-8847-4060-96D3-1C5665293D33}"/>
                </a:ext>
              </a:extLst>
            </p:cNvPr>
            <p:cNvSpPr>
              <a:spLocks/>
            </p:cNvSpPr>
            <p:nvPr/>
          </p:nvSpPr>
          <p:spPr bwMode="auto">
            <a:xfrm>
              <a:off x="4716553" y="2429026"/>
              <a:ext cx="323617" cy="495414"/>
            </a:xfrm>
            <a:custGeom>
              <a:avLst/>
              <a:gdLst>
                <a:gd name="T0" fmla="*/ 65 w 974"/>
                <a:gd name="T1" fmla="*/ 284 h 1486"/>
                <a:gd name="T2" fmla="*/ 43 w 974"/>
                <a:gd name="T3" fmla="*/ 325 h 1486"/>
                <a:gd name="T4" fmla="*/ 14 w 974"/>
                <a:gd name="T5" fmla="*/ 416 h 1486"/>
                <a:gd name="T6" fmla="*/ 0 w 974"/>
                <a:gd name="T7" fmla="*/ 518 h 1486"/>
                <a:gd name="T8" fmla="*/ 0 w 974"/>
                <a:gd name="T9" fmla="*/ 626 h 1486"/>
                <a:gd name="T10" fmla="*/ 11 w 974"/>
                <a:gd name="T11" fmla="*/ 738 h 1486"/>
                <a:gd name="T12" fmla="*/ 33 w 974"/>
                <a:gd name="T13" fmla="*/ 853 h 1486"/>
                <a:gd name="T14" fmla="*/ 66 w 974"/>
                <a:gd name="T15" fmla="*/ 965 h 1486"/>
                <a:gd name="T16" fmla="*/ 106 w 974"/>
                <a:gd name="T17" fmla="*/ 1074 h 1486"/>
                <a:gd name="T18" fmla="*/ 128 w 974"/>
                <a:gd name="T19" fmla="*/ 1126 h 1486"/>
                <a:gd name="T20" fmla="*/ 137 w 974"/>
                <a:gd name="T21" fmla="*/ 1129 h 1486"/>
                <a:gd name="T22" fmla="*/ 175 w 974"/>
                <a:gd name="T23" fmla="*/ 1157 h 1486"/>
                <a:gd name="T24" fmla="*/ 262 w 974"/>
                <a:gd name="T25" fmla="*/ 1230 h 1486"/>
                <a:gd name="T26" fmla="*/ 330 w 974"/>
                <a:gd name="T27" fmla="*/ 1291 h 1486"/>
                <a:gd name="T28" fmla="*/ 391 w 974"/>
                <a:gd name="T29" fmla="*/ 1342 h 1486"/>
                <a:gd name="T30" fmla="*/ 460 w 974"/>
                <a:gd name="T31" fmla="*/ 1403 h 1486"/>
                <a:gd name="T32" fmla="*/ 468 w 974"/>
                <a:gd name="T33" fmla="*/ 1411 h 1486"/>
                <a:gd name="T34" fmla="*/ 477 w 974"/>
                <a:gd name="T35" fmla="*/ 1419 h 1486"/>
                <a:gd name="T36" fmla="*/ 514 w 974"/>
                <a:gd name="T37" fmla="*/ 1453 h 1486"/>
                <a:gd name="T38" fmla="*/ 552 w 974"/>
                <a:gd name="T39" fmla="*/ 1486 h 1486"/>
                <a:gd name="T40" fmla="*/ 573 w 974"/>
                <a:gd name="T41" fmla="*/ 1476 h 1486"/>
                <a:gd name="T42" fmla="*/ 612 w 974"/>
                <a:gd name="T43" fmla="*/ 1445 h 1486"/>
                <a:gd name="T44" fmla="*/ 669 w 974"/>
                <a:gd name="T45" fmla="*/ 1384 h 1486"/>
                <a:gd name="T46" fmla="*/ 745 w 974"/>
                <a:gd name="T47" fmla="*/ 1276 h 1486"/>
                <a:gd name="T48" fmla="*/ 821 w 974"/>
                <a:gd name="T49" fmla="*/ 1149 h 1486"/>
                <a:gd name="T50" fmla="*/ 862 w 974"/>
                <a:gd name="T51" fmla="*/ 1081 h 1486"/>
                <a:gd name="T52" fmla="*/ 893 w 974"/>
                <a:gd name="T53" fmla="*/ 1022 h 1486"/>
                <a:gd name="T54" fmla="*/ 939 w 974"/>
                <a:gd name="T55" fmla="*/ 898 h 1486"/>
                <a:gd name="T56" fmla="*/ 967 w 974"/>
                <a:gd name="T57" fmla="*/ 768 h 1486"/>
                <a:gd name="T58" fmla="*/ 974 w 974"/>
                <a:gd name="T59" fmla="*/ 637 h 1486"/>
                <a:gd name="T60" fmla="*/ 964 w 974"/>
                <a:gd name="T61" fmla="*/ 508 h 1486"/>
                <a:gd name="T62" fmla="*/ 934 w 974"/>
                <a:gd name="T63" fmla="*/ 385 h 1486"/>
                <a:gd name="T64" fmla="*/ 888 w 974"/>
                <a:gd name="T65" fmla="*/ 272 h 1486"/>
                <a:gd name="T66" fmla="*/ 840 w 974"/>
                <a:gd name="T67" fmla="*/ 195 h 1486"/>
                <a:gd name="T68" fmla="*/ 803 w 974"/>
                <a:gd name="T69" fmla="*/ 150 h 1486"/>
                <a:gd name="T70" fmla="*/ 783 w 974"/>
                <a:gd name="T71" fmla="*/ 128 h 1486"/>
                <a:gd name="T72" fmla="*/ 753 w 974"/>
                <a:gd name="T73" fmla="*/ 101 h 1486"/>
                <a:gd name="T74" fmla="*/ 689 w 974"/>
                <a:gd name="T75" fmla="*/ 55 h 1486"/>
                <a:gd name="T76" fmla="*/ 623 w 974"/>
                <a:gd name="T77" fmla="*/ 24 h 1486"/>
                <a:gd name="T78" fmla="*/ 556 w 974"/>
                <a:gd name="T79" fmla="*/ 5 h 1486"/>
                <a:gd name="T80" fmla="*/ 486 w 974"/>
                <a:gd name="T81" fmla="*/ 0 h 1486"/>
                <a:gd name="T82" fmla="*/ 416 w 974"/>
                <a:gd name="T83" fmla="*/ 7 h 1486"/>
                <a:gd name="T84" fmla="*/ 347 w 974"/>
                <a:gd name="T85" fmla="*/ 27 h 1486"/>
                <a:gd name="T86" fmla="*/ 281 w 974"/>
                <a:gd name="T87" fmla="*/ 59 h 1486"/>
                <a:gd name="T88" fmla="*/ 249 w 974"/>
                <a:gd name="T89" fmla="*/ 80 h 1486"/>
                <a:gd name="T90" fmla="*/ 223 w 974"/>
                <a:gd name="T91" fmla="*/ 98 h 1486"/>
                <a:gd name="T92" fmla="*/ 173 w 974"/>
                <a:gd name="T93" fmla="*/ 141 h 1486"/>
                <a:gd name="T94" fmla="*/ 127 w 974"/>
                <a:gd name="T95" fmla="*/ 193 h 1486"/>
                <a:gd name="T96" fmla="*/ 84 w 974"/>
                <a:gd name="T97" fmla="*/ 251 h 1486"/>
                <a:gd name="T98" fmla="*/ 65 w 974"/>
                <a:gd name="T99" fmla="*/ 284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4" h="1486">
                  <a:moveTo>
                    <a:pt x="65" y="284"/>
                  </a:moveTo>
                  <a:lnTo>
                    <a:pt x="43" y="325"/>
                  </a:lnTo>
                  <a:lnTo>
                    <a:pt x="14" y="416"/>
                  </a:lnTo>
                  <a:lnTo>
                    <a:pt x="0" y="518"/>
                  </a:lnTo>
                  <a:lnTo>
                    <a:pt x="0" y="626"/>
                  </a:lnTo>
                  <a:lnTo>
                    <a:pt x="11" y="738"/>
                  </a:lnTo>
                  <a:lnTo>
                    <a:pt x="33" y="853"/>
                  </a:lnTo>
                  <a:lnTo>
                    <a:pt x="66" y="965"/>
                  </a:lnTo>
                  <a:lnTo>
                    <a:pt x="106" y="1074"/>
                  </a:lnTo>
                  <a:lnTo>
                    <a:pt x="128" y="1126"/>
                  </a:lnTo>
                  <a:lnTo>
                    <a:pt x="137" y="1129"/>
                  </a:lnTo>
                  <a:lnTo>
                    <a:pt x="175" y="1157"/>
                  </a:lnTo>
                  <a:lnTo>
                    <a:pt x="262" y="1230"/>
                  </a:lnTo>
                  <a:lnTo>
                    <a:pt x="330" y="1291"/>
                  </a:lnTo>
                  <a:lnTo>
                    <a:pt x="391" y="1342"/>
                  </a:lnTo>
                  <a:lnTo>
                    <a:pt x="460" y="1403"/>
                  </a:lnTo>
                  <a:lnTo>
                    <a:pt x="468" y="1411"/>
                  </a:lnTo>
                  <a:lnTo>
                    <a:pt x="477" y="1419"/>
                  </a:lnTo>
                  <a:lnTo>
                    <a:pt x="514" y="1453"/>
                  </a:lnTo>
                  <a:lnTo>
                    <a:pt x="552" y="1486"/>
                  </a:lnTo>
                  <a:lnTo>
                    <a:pt x="573" y="1476"/>
                  </a:lnTo>
                  <a:lnTo>
                    <a:pt x="612" y="1445"/>
                  </a:lnTo>
                  <a:lnTo>
                    <a:pt x="669" y="1384"/>
                  </a:lnTo>
                  <a:lnTo>
                    <a:pt x="745" y="1276"/>
                  </a:lnTo>
                  <a:lnTo>
                    <a:pt x="821" y="1149"/>
                  </a:lnTo>
                  <a:lnTo>
                    <a:pt x="862" y="1081"/>
                  </a:lnTo>
                  <a:lnTo>
                    <a:pt x="893" y="1022"/>
                  </a:lnTo>
                  <a:lnTo>
                    <a:pt x="939" y="898"/>
                  </a:lnTo>
                  <a:lnTo>
                    <a:pt x="967" y="768"/>
                  </a:lnTo>
                  <a:lnTo>
                    <a:pt x="974" y="637"/>
                  </a:lnTo>
                  <a:lnTo>
                    <a:pt x="964" y="508"/>
                  </a:lnTo>
                  <a:lnTo>
                    <a:pt x="934" y="385"/>
                  </a:lnTo>
                  <a:lnTo>
                    <a:pt x="888" y="272"/>
                  </a:lnTo>
                  <a:lnTo>
                    <a:pt x="840" y="195"/>
                  </a:lnTo>
                  <a:lnTo>
                    <a:pt x="803" y="150"/>
                  </a:lnTo>
                  <a:lnTo>
                    <a:pt x="783" y="128"/>
                  </a:lnTo>
                  <a:lnTo>
                    <a:pt x="753" y="101"/>
                  </a:lnTo>
                  <a:lnTo>
                    <a:pt x="689" y="55"/>
                  </a:lnTo>
                  <a:lnTo>
                    <a:pt x="623" y="24"/>
                  </a:lnTo>
                  <a:lnTo>
                    <a:pt x="556" y="5"/>
                  </a:lnTo>
                  <a:lnTo>
                    <a:pt x="486" y="0"/>
                  </a:lnTo>
                  <a:lnTo>
                    <a:pt x="416" y="7"/>
                  </a:lnTo>
                  <a:lnTo>
                    <a:pt x="347" y="27"/>
                  </a:lnTo>
                  <a:lnTo>
                    <a:pt x="281" y="59"/>
                  </a:lnTo>
                  <a:lnTo>
                    <a:pt x="249" y="80"/>
                  </a:lnTo>
                  <a:lnTo>
                    <a:pt x="223" y="98"/>
                  </a:lnTo>
                  <a:lnTo>
                    <a:pt x="173" y="141"/>
                  </a:lnTo>
                  <a:lnTo>
                    <a:pt x="127" y="193"/>
                  </a:lnTo>
                  <a:lnTo>
                    <a:pt x="84" y="251"/>
                  </a:lnTo>
                  <a:lnTo>
                    <a:pt x="65" y="28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68">
              <a:extLst>
                <a:ext uri="{FF2B5EF4-FFF2-40B4-BE49-F238E27FC236}">
                  <a16:creationId xmlns:a16="http://schemas.microsoft.com/office/drawing/2014/main" id="{9F9C50C4-AE9E-4DDF-994F-5DC018F4C270}"/>
                </a:ext>
              </a:extLst>
            </p:cNvPr>
            <p:cNvSpPr>
              <a:spLocks/>
            </p:cNvSpPr>
            <p:nvPr/>
          </p:nvSpPr>
          <p:spPr bwMode="auto">
            <a:xfrm>
              <a:off x="4757837" y="2804581"/>
              <a:ext cx="684523" cy="704500"/>
            </a:xfrm>
            <a:custGeom>
              <a:avLst/>
              <a:gdLst>
                <a:gd name="T0" fmla="*/ 2057 w 2058"/>
                <a:gd name="T1" fmla="*/ 1869 h 2118"/>
                <a:gd name="T2" fmla="*/ 2049 w 2058"/>
                <a:gd name="T3" fmla="*/ 1863 h 2118"/>
                <a:gd name="T4" fmla="*/ 2016 w 2058"/>
                <a:gd name="T5" fmla="*/ 1829 h 2118"/>
                <a:gd name="T6" fmla="*/ 1784 w 2058"/>
                <a:gd name="T7" fmla="*/ 1611 h 2118"/>
                <a:gd name="T8" fmla="*/ 865 w 2058"/>
                <a:gd name="T9" fmla="*/ 757 h 2118"/>
                <a:gd name="T10" fmla="*/ 428 w 2058"/>
                <a:gd name="T11" fmla="*/ 360 h 2118"/>
                <a:gd name="T12" fmla="*/ 390 w 2058"/>
                <a:gd name="T13" fmla="*/ 327 h 2118"/>
                <a:gd name="T14" fmla="*/ 353 w 2058"/>
                <a:gd name="T15" fmla="*/ 293 h 2118"/>
                <a:gd name="T16" fmla="*/ 344 w 2058"/>
                <a:gd name="T17" fmla="*/ 285 h 2118"/>
                <a:gd name="T18" fmla="*/ 336 w 2058"/>
                <a:gd name="T19" fmla="*/ 277 h 2118"/>
                <a:gd name="T20" fmla="*/ 267 w 2058"/>
                <a:gd name="T21" fmla="*/ 216 h 2118"/>
                <a:gd name="T22" fmla="*/ 206 w 2058"/>
                <a:gd name="T23" fmla="*/ 165 h 2118"/>
                <a:gd name="T24" fmla="*/ 138 w 2058"/>
                <a:gd name="T25" fmla="*/ 104 h 2118"/>
                <a:gd name="T26" fmla="*/ 51 w 2058"/>
                <a:gd name="T27" fmla="*/ 31 h 2118"/>
                <a:gd name="T28" fmla="*/ 13 w 2058"/>
                <a:gd name="T29" fmla="*/ 3 h 2118"/>
                <a:gd name="T30" fmla="*/ 4 w 2058"/>
                <a:gd name="T31" fmla="*/ 0 h 2118"/>
                <a:gd name="T32" fmla="*/ 3 w 2058"/>
                <a:gd name="T33" fmla="*/ 1 h 2118"/>
                <a:gd name="T34" fmla="*/ 1 w 2058"/>
                <a:gd name="T35" fmla="*/ 1 h 2118"/>
                <a:gd name="T36" fmla="*/ 1 w 2058"/>
                <a:gd name="T37" fmla="*/ 3 h 2118"/>
                <a:gd name="T38" fmla="*/ 0 w 2058"/>
                <a:gd name="T39" fmla="*/ 5 h 2118"/>
                <a:gd name="T40" fmla="*/ 1 w 2058"/>
                <a:gd name="T41" fmla="*/ 9 h 2118"/>
                <a:gd name="T42" fmla="*/ 11 w 2058"/>
                <a:gd name="T43" fmla="*/ 28 h 2118"/>
                <a:gd name="T44" fmla="*/ 65 w 2058"/>
                <a:gd name="T45" fmla="*/ 100 h 2118"/>
                <a:gd name="T46" fmla="*/ 198 w 2058"/>
                <a:gd name="T47" fmla="*/ 253 h 2118"/>
                <a:gd name="T48" fmla="*/ 303 w 2058"/>
                <a:gd name="T49" fmla="*/ 372 h 2118"/>
                <a:gd name="T50" fmla="*/ 340 w 2058"/>
                <a:gd name="T51" fmla="*/ 411 h 2118"/>
                <a:gd name="T52" fmla="*/ 376 w 2058"/>
                <a:gd name="T53" fmla="*/ 452 h 2118"/>
                <a:gd name="T54" fmla="*/ 380 w 2058"/>
                <a:gd name="T55" fmla="*/ 458 h 2118"/>
                <a:gd name="T56" fmla="*/ 384 w 2058"/>
                <a:gd name="T57" fmla="*/ 461 h 2118"/>
                <a:gd name="T58" fmla="*/ 790 w 2058"/>
                <a:gd name="T59" fmla="*/ 910 h 2118"/>
                <a:gd name="T60" fmla="*/ 1654 w 2058"/>
                <a:gd name="T61" fmla="*/ 1840 h 2118"/>
                <a:gd name="T62" fmla="*/ 1873 w 2058"/>
                <a:gd name="T63" fmla="*/ 2075 h 2118"/>
                <a:gd name="T64" fmla="*/ 1905 w 2058"/>
                <a:gd name="T65" fmla="*/ 2111 h 2118"/>
                <a:gd name="T66" fmla="*/ 1913 w 2058"/>
                <a:gd name="T67" fmla="*/ 2118 h 2118"/>
                <a:gd name="T68" fmla="*/ 1917 w 2058"/>
                <a:gd name="T69" fmla="*/ 2118 h 2118"/>
                <a:gd name="T70" fmla="*/ 1931 w 2058"/>
                <a:gd name="T71" fmla="*/ 2114 h 2118"/>
                <a:gd name="T72" fmla="*/ 1947 w 2058"/>
                <a:gd name="T73" fmla="*/ 2107 h 2118"/>
                <a:gd name="T74" fmla="*/ 1991 w 2058"/>
                <a:gd name="T75" fmla="*/ 2067 h 2118"/>
                <a:gd name="T76" fmla="*/ 2016 w 2058"/>
                <a:gd name="T77" fmla="*/ 2030 h 2118"/>
                <a:gd name="T78" fmla="*/ 2036 w 2058"/>
                <a:gd name="T79" fmla="*/ 1988 h 2118"/>
                <a:gd name="T80" fmla="*/ 2056 w 2058"/>
                <a:gd name="T81" fmla="*/ 1920 h 2118"/>
                <a:gd name="T82" fmla="*/ 2057 w 2058"/>
                <a:gd name="T83" fmla="*/ 1895 h 2118"/>
                <a:gd name="T84" fmla="*/ 2058 w 2058"/>
                <a:gd name="T85" fmla="*/ 1874 h 2118"/>
                <a:gd name="T86" fmla="*/ 2057 w 2058"/>
                <a:gd name="T87" fmla="*/ 1869 h 2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8" h="2118">
                  <a:moveTo>
                    <a:pt x="2057" y="1869"/>
                  </a:moveTo>
                  <a:lnTo>
                    <a:pt x="2049" y="1863"/>
                  </a:lnTo>
                  <a:lnTo>
                    <a:pt x="2016" y="1829"/>
                  </a:lnTo>
                  <a:lnTo>
                    <a:pt x="1784" y="1611"/>
                  </a:lnTo>
                  <a:lnTo>
                    <a:pt x="865" y="757"/>
                  </a:lnTo>
                  <a:lnTo>
                    <a:pt x="428" y="360"/>
                  </a:lnTo>
                  <a:lnTo>
                    <a:pt x="390" y="327"/>
                  </a:lnTo>
                  <a:lnTo>
                    <a:pt x="353" y="293"/>
                  </a:lnTo>
                  <a:lnTo>
                    <a:pt x="344" y="285"/>
                  </a:lnTo>
                  <a:lnTo>
                    <a:pt x="336" y="277"/>
                  </a:lnTo>
                  <a:lnTo>
                    <a:pt x="267" y="216"/>
                  </a:lnTo>
                  <a:lnTo>
                    <a:pt x="206" y="165"/>
                  </a:lnTo>
                  <a:lnTo>
                    <a:pt x="138" y="104"/>
                  </a:lnTo>
                  <a:lnTo>
                    <a:pt x="51" y="31"/>
                  </a:lnTo>
                  <a:lnTo>
                    <a:pt x="13" y="3"/>
                  </a:lnTo>
                  <a:lnTo>
                    <a:pt x="4" y="0"/>
                  </a:lnTo>
                  <a:lnTo>
                    <a:pt x="3" y="1"/>
                  </a:lnTo>
                  <a:lnTo>
                    <a:pt x="1" y="1"/>
                  </a:lnTo>
                  <a:lnTo>
                    <a:pt x="1" y="3"/>
                  </a:lnTo>
                  <a:lnTo>
                    <a:pt x="0" y="5"/>
                  </a:lnTo>
                  <a:lnTo>
                    <a:pt x="1" y="9"/>
                  </a:lnTo>
                  <a:lnTo>
                    <a:pt x="11" y="28"/>
                  </a:lnTo>
                  <a:lnTo>
                    <a:pt x="65" y="100"/>
                  </a:lnTo>
                  <a:lnTo>
                    <a:pt x="198" y="253"/>
                  </a:lnTo>
                  <a:lnTo>
                    <a:pt x="303" y="372"/>
                  </a:lnTo>
                  <a:lnTo>
                    <a:pt x="340" y="411"/>
                  </a:lnTo>
                  <a:lnTo>
                    <a:pt x="376" y="452"/>
                  </a:lnTo>
                  <a:lnTo>
                    <a:pt x="380" y="458"/>
                  </a:lnTo>
                  <a:lnTo>
                    <a:pt x="384" y="461"/>
                  </a:lnTo>
                  <a:lnTo>
                    <a:pt x="790" y="910"/>
                  </a:lnTo>
                  <a:lnTo>
                    <a:pt x="1654" y="1840"/>
                  </a:lnTo>
                  <a:lnTo>
                    <a:pt x="1873" y="2075"/>
                  </a:lnTo>
                  <a:lnTo>
                    <a:pt x="1905" y="2111"/>
                  </a:lnTo>
                  <a:lnTo>
                    <a:pt x="1913" y="2118"/>
                  </a:lnTo>
                  <a:lnTo>
                    <a:pt x="1917" y="2118"/>
                  </a:lnTo>
                  <a:lnTo>
                    <a:pt x="1931" y="2114"/>
                  </a:lnTo>
                  <a:lnTo>
                    <a:pt x="1947" y="2107"/>
                  </a:lnTo>
                  <a:lnTo>
                    <a:pt x="1991" y="2067"/>
                  </a:lnTo>
                  <a:lnTo>
                    <a:pt x="2016" y="2030"/>
                  </a:lnTo>
                  <a:lnTo>
                    <a:pt x="2036" y="1988"/>
                  </a:lnTo>
                  <a:lnTo>
                    <a:pt x="2056" y="1920"/>
                  </a:lnTo>
                  <a:lnTo>
                    <a:pt x="2057" y="1895"/>
                  </a:lnTo>
                  <a:lnTo>
                    <a:pt x="2058" y="1874"/>
                  </a:lnTo>
                  <a:lnTo>
                    <a:pt x="2057" y="186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70">
              <a:extLst>
                <a:ext uri="{FF2B5EF4-FFF2-40B4-BE49-F238E27FC236}">
                  <a16:creationId xmlns:a16="http://schemas.microsoft.com/office/drawing/2014/main" id="{3A5D0C23-B639-4DEB-AD94-27DE68E62C01}"/>
                </a:ext>
              </a:extLst>
            </p:cNvPr>
            <p:cNvSpPr>
              <a:spLocks/>
            </p:cNvSpPr>
            <p:nvPr/>
          </p:nvSpPr>
          <p:spPr bwMode="auto">
            <a:xfrm>
              <a:off x="5865859" y="3916599"/>
              <a:ext cx="1332" cy="1332"/>
            </a:xfrm>
            <a:custGeom>
              <a:avLst/>
              <a:gdLst>
                <a:gd name="T0" fmla="*/ 4 w 4"/>
                <a:gd name="T1" fmla="*/ 6 h 6"/>
                <a:gd name="T2" fmla="*/ 3 w 4"/>
                <a:gd name="T3" fmla="*/ 4 h 6"/>
                <a:gd name="T4" fmla="*/ 0 w 4"/>
                <a:gd name="T5" fmla="*/ 2 h 6"/>
                <a:gd name="T6" fmla="*/ 0 w 4"/>
                <a:gd name="T7" fmla="*/ 2 h 6"/>
                <a:gd name="T8" fmla="*/ 1 w 4"/>
                <a:gd name="T9" fmla="*/ 0 h 6"/>
                <a:gd name="T10" fmla="*/ 4 w 4"/>
                <a:gd name="T11" fmla="*/ 4 h 6"/>
                <a:gd name="T12" fmla="*/ 4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6"/>
                  </a:moveTo>
                  <a:lnTo>
                    <a:pt x="3" y="4"/>
                  </a:lnTo>
                  <a:lnTo>
                    <a:pt x="0" y="2"/>
                  </a:lnTo>
                  <a:lnTo>
                    <a:pt x="0" y="2"/>
                  </a:lnTo>
                  <a:lnTo>
                    <a:pt x="1" y="0"/>
                  </a:lnTo>
                  <a:lnTo>
                    <a:pt x="4" y="4"/>
                  </a:lnTo>
                  <a:lnTo>
                    <a:pt x="4" y="6"/>
                  </a:lnTo>
                  <a:close/>
                </a:path>
              </a:pathLst>
            </a:custGeom>
            <a:solidFill>
              <a:srgbClr val="6A6E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1A608A22-948D-4C5F-A60D-77D570654731}"/>
              </a:ext>
            </a:extLst>
          </p:cNvPr>
          <p:cNvGrpSpPr/>
          <p:nvPr/>
        </p:nvGrpSpPr>
        <p:grpSpPr>
          <a:xfrm>
            <a:off x="6220684" y="2031950"/>
            <a:ext cx="1462867" cy="1490871"/>
            <a:chOff x="6400561" y="1770340"/>
            <a:chExt cx="1460938" cy="1488905"/>
          </a:xfrm>
        </p:grpSpPr>
        <p:sp>
          <p:nvSpPr>
            <p:cNvPr id="26" name="Freeform 15">
              <a:extLst>
                <a:ext uri="{FF2B5EF4-FFF2-40B4-BE49-F238E27FC236}">
                  <a16:creationId xmlns:a16="http://schemas.microsoft.com/office/drawing/2014/main" id="{A6E8143D-EC86-4799-8BB3-309B22E82E3F}"/>
                </a:ext>
              </a:extLst>
            </p:cNvPr>
            <p:cNvSpPr>
              <a:spLocks/>
            </p:cNvSpPr>
            <p:nvPr/>
          </p:nvSpPr>
          <p:spPr bwMode="auto">
            <a:xfrm>
              <a:off x="7711010" y="3104760"/>
              <a:ext cx="150489" cy="154484"/>
            </a:xfrm>
            <a:custGeom>
              <a:avLst/>
              <a:gdLst>
                <a:gd name="T0" fmla="*/ 369 w 452"/>
                <a:gd name="T1" fmla="*/ 364 h 464"/>
                <a:gd name="T2" fmla="*/ 288 w 452"/>
                <a:gd name="T3" fmla="*/ 271 h 464"/>
                <a:gd name="T4" fmla="*/ 187 w 452"/>
                <a:gd name="T5" fmla="*/ 159 h 464"/>
                <a:gd name="T6" fmla="*/ 137 w 452"/>
                <a:gd name="T7" fmla="*/ 103 h 464"/>
                <a:gd name="T8" fmla="*/ 90 w 452"/>
                <a:gd name="T9" fmla="*/ 50 h 464"/>
                <a:gd name="T10" fmla="*/ 61 w 452"/>
                <a:gd name="T11" fmla="*/ 23 h 464"/>
                <a:gd name="T12" fmla="*/ 34 w 452"/>
                <a:gd name="T13" fmla="*/ 0 h 464"/>
                <a:gd name="T14" fmla="*/ 27 w 452"/>
                <a:gd name="T15" fmla="*/ 13 h 464"/>
                <a:gd name="T16" fmla="*/ 20 w 452"/>
                <a:gd name="T17" fmla="*/ 26 h 464"/>
                <a:gd name="T18" fmla="*/ 10 w 452"/>
                <a:gd name="T19" fmla="*/ 41 h 464"/>
                <a:gd name="T20" fmla="*/ 0 w 452"/>
                <a:gd name="T21" fmla="*/ 55 h 464"/>
                <a:gd name="T22" fmla="*/ 26 w 452"/>
                <a:gd name="T23" fmla="*/ 84 h 464"/>
                <a:gd name="T24" fmla="*/ 53 w 452"/>
                <a:gd name="T25" fmla="*/ 112 h 464"/>
                <a:gd name="T26" fmla="*/ 105 w 452"/>
                <a:gd name="T27" fmla="*/ 160 h 464"/>
                <a:gd name="T28" fmla="*/ 160 w 452"/>
                <a:gd name="T29" fmla="*/ 207 h 464"/>
                <a:gd name="T30" fmla="*/ 267 w 452"/>
                <a:gd name="T31" fmla="*/ 306 h 464"/>
                <a:gd name="T32" fmla="*/ 358 w 452"/>
                <a:gd name="T33" fmla="*/ 385 h 464"/>
                <a:gd name="T34" fmla="*/ 430 w 452"/>
                <a:gd name="T35" fmla="*/ 448 h 464"/>
                <a:gd name="T36" fmla="*/ 449 w 452"/>
                <a:gd name="T37" fmla="*/ 464 h 464"/>
                <a:gd name="T38" fmla="*/ 452 w 452"/>
                <a:gd name="T39" fmla="*/ 459 h 464"/>
                <a:gd name="T40" fmla="*/ 436 w 452"/>
                <a:gd name="T41" fmla="*/ 439 h 464"/>
                <a:gd name="T42" fmla="*/ 369 w 452"/>
                <a:gd name="T43" fmla="*/ 3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2" h="464">
                  <a:moveTo>
                    <a:pt x="369" y="364"/>
                  </a:moveTo>
                  <a:lnTo>
                    <a:pt x="288" y="271"/>
                  </a:lnTo>
                  <a:lnTo>
                    <a:pt x="187" y="159"/>
                  </a:lnTo>
                  <a:lnTo>
                    <a:pt x="137" y="103"/>
                  </a:lnTo>
                  <a:lnTo>
                    <a:pt x="90" y="50"/>
                  </a:lnTo>
                  <a:lnTo>
                    <a:pt x="61" y="23"/>
                  </a:lnTo>
                  <a:lnTo>
                    <a:pt x="34" y="0"/>
                  </a:lnTo>
                  <a:lnTo>
                    <a:pt x="27" y="13"/>
                  </a:lnTo>
                  <a:lnTo>
                    <a:pt x="20" y="26"/>
                  </a:lnTo>
                  <a:lnTo>
                    <a:pt x="10" y="41"/>
                  </a:lnTo>
                  <a:lnTo>
                    <a:pt x="0" y="55"/>
                  </a:lnTo>
                  <a:lnTo>
                    <a:pt x="26" y="84"/>
                  </a:lnTo>
                  <a:lnTo>
                    <a:pt x="53" y="112"/>
                  </a:lnTo>
                  <a:lnTo>
                    <a:pt x="105" y="160"/>
                  </a:lnTo>
                  <a:lnTo>
                    <a:pt x="160" y="207"/>
                  </a:lnTo>
                  <a:lnTo>
                    <a:pt x="267" y="306"/>
                  </a:lnTo>
                  <a:lnTo>
                    <a:pt x="358" y="385"/>
                  </a:lnTo>
                  <a:lnTo>
                    <a:pt x="430" y="448"/>
                  </a:lnTo>
                  <a:lnTo>
                    <a:pt x="449" y="464"/>
                  </a:lnTo>
                  <a:lnTo>
                    <a:pt x="452" y="459"/>
                  </a:lnTo>
                  <a:lnTo>
                    <a:pt x="436" y="439"/>
                  </a:lnTo>
                  <a:lnTo>
                    <a:pt x="369" y="364"/>
                  </a:lnTo>
                  <a:close/>
                </a:path>
              </a:pathLst>
            </a:custGeom>
            <a:solidFill>
              <a:schemeClr val="accent6">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6">
              <a:extLst>
                <a:ext uri="{FF2B5EF4-FFF2-40B4-BE49-F238E27FC236}">
                  <a16:creationId xmlns:a16="http://schemas.microsoft.com/office/drawing/2014/main" id="{E5A01430-A8A6-4E50-AC16-6670E5AFC9AE}"/>
                </a:ext>
              </a:extLst>
            </p:cNvPr>
            <p:cNvSpPr>
              <a:spLocks/>
            </p:cNvSpPr>
            <p:nvPr/>
          </p:nvSpPr>
          <p:spPr bwMode="auto">
            <a:xfrm>
              <a:off x="7372744" y="2737195"/>
              <a:ext cx="366234" cy="430158"/>
            </a:xfrm>
            <a:custGeom>
              <a:avLst/>
              <a:gdLst>
                <a:gd name="T0" fmla="*/ 1100 w 1103"/>
                <a:gd name="T1" fmla="*/ 843 h 1293"/>
                <a:gd name="T2" fmla="*/ 257 w 1103"/>
                <a:gd name="T3" fmla="*/ 0 h 1293"/>
                <a:gd name="T4" fmla="*/ 262 w 1103"/>
                <a:gd name="T5" fmla="*/ 6 h 1293"/>
                <a:gd name="T6" fmla="*/ 270 w 1103"/>
                <a:gd name="T7" fmla="*/ 27 h 1293"/>
                <a:gd name="T8" fmla="*/ 270 w 1103"/>
                <a:gd name="T9" fmla="*/ 71 h 1293"/>
                <a:gd name="T10" fmla="*/ 250 w 1103"/>
                <a:gd name="T11" fmla="*/ 149 h 1293"/>
                <a:gd name="T12" fmla="*/ 214 w 1103"/>
                <a:gd name="T13" fmla="*/ 238 h 1293"/>
                <a:gd name="T14" fmla="*/ 188 w 1103"/>
                <a:gd name="T15" fmla="*/ 285 h 1293"/>
                <a:gd name="T16" fmla="*/ 161 w 1103"/>
                <a:gd name="T17" fmla="*/ 329 h 1293"/>
                <a:gd name="T18" fmla="*/ 106 w 1103"/>
                <a:gd name="T19" fmla="*/ 399 h 1293"/>
                <a:gd name="T20" fmla="*/ 56 w 1103"/>
                <a:gd name="T21" fmla="*/ 444 h 1293"/>
                <a:gd name="T22" fmla="*/ 25 w 1103"/>
                <a:gd name="T23" fmla="*/ 457 h 1293"/>
                <a:gd name="T24" fmla="*/ 6 w 1103"/>
                <a:gd name="T25" fmla="*/ 456 h 1293"/>
                <a:gd name="T26" fmla="*/ 0 w 1103"/>
                <a:gd name="T27" fmla="*/ 451 h 1293"/>
                <a:gd name="T28" fmla="*/ 841 w 1103"/>
                <a:gd name="T29" fmla="*/ 1293 h 1293"/>
                <a:gd name="T30" fmla="*/ 853 w 1103"/>
                <a:gd name="T31" fmla="*/ 1291 h 1293"/>
                <a:gd name="T32" fmla="*/ 924 w 1103"/>
                <a:gd name="T33" fmla="*/ 1256 h 1293"/>
                <a:gd name="T34" fmla="*/ 985 w 1103"/>
                <a:gd name="T35" fmla="*/ 1201 h 1293"/>
                <a:gd name="T36" fmla="*/ 1016 w 1103"/>
                <a:gd name="T37" fmla="*/ 1158 h 1293"/>
                <a:gd name="T38" fmla="*/ 1026 w 1103"/>
                <a:gd name="T39" fmla="*/ 1144 h 1293"/>
                <a:gd name="T40" fmla="*/ 1036 w 1103"/>
                <a:gd name="T41" fmla="*/ 1129 h 1293"/>
                <a:gd name="T42" fmla="*/ 1043 w 1103"/>
                <a:gd name="T43" fmla="*/ 1116 h 1293"/>
                <a:gd name="T44" fmla="*/ 1050 w 1103"/>
                <a:gd name="T45" fmla="*/ 1103 h 1293"/>
                <a:gd name="T46" fmla="*/ 1073 w 1103"/>
                <a:gd name="T47" fmla="*/ 1051 h 1293"/>
                <a:gd name="T48" fmla="*/ 1096 w 1103"/>
                <a:gd name="T49" fmla="*/ 959 h 1293"/>
                <a:gd name="T50" fmla="*/ 1103 w 1103"/>
                <a:gd name="T51" fmla="*/ 859 h 1293"/>
                <a:gd name="T52" fmla="*/ 1100 w 1103"/>
                <a:gd name="T53" fmla="*/ 843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03" h="1293">
                  <a:moveTo>
                    <a:pt x="1100" y="843"/>
                  </a:moveTo>
                  <a:lnTo>
                    <a:pt x="257" y="0"/>
                  </a:lnTo>
                  <a:lnTo>
                    <a:pt x="262" y="6"/>
                  </a:lnTo>
                  <a:lnTo>
                    <a:pt x="270" y="27"/>
                  </a:lnTo>
                  <a:lnTo>
                    <a:pt x="270" y="71"/>
                  </a:lnTo>
                  <a:lnTo>
                    <a:pt x="250" y="149"/>
                  </a:lnTo>
                  <a:lnTo>
                    <a:pt x="214" y="238"/>
                  </a:lnTo>
                  <a:lnTo>
                    <a:pt x="188" y="285"/>
                  </a:lnTo>
                  <a:lnTo>
                    <a:pt x="161" y="329"/>
                  </a:lnTo>
                  <a:lnTo>
                    <a:pt x="106" y="399"/>
                  </a:lnTo>
                  <a:lnTo>
                    <a:pt x="56" y="444"/>
                  </a:lnTo>
                  <a:lnTo>
                    <a:pt x="25" y="457"/>
                  </a:lnTo>
                  <a:lnTo>
                    <a:pt x="6" y="456"/>
                  </a:lnTo>
                  <a:lnTo>
                    <a:pt x="0" y="451"/>
                  </a:lnTo>
                  <a:lnTo>
                    <a:pt x="841" y="1293"/>
                  </a:lnTo>
                  <a:lnTo>
                    <a:pt x="853" y="1291"/>
                  </a:lnTo>
                  <a:lnTo>
                    <a:pt x="924" y="1256"/>
                  </a:lnTo>
                  <a:lnTo>
                    <a:pt x="985" y="1201"/>
                  </a:lnTo>
                  <a:lnTo>
                    <a:pt x="1016" y="1158"/>
                  </a:lnTo>
                  <a:lnTo>
                    <a:pt x="1026" y="1144"/>
                  </a:lnTo>
                  <a:lnTo>
                    <a:pt x="1036" y="1129"/>
                  </a:lnTo>
                  <a:lnTo>
                    <a:pt x="1043" y="1116"/>
                  </a:lnTo>
                  <a:lnTo>
                    <a:pt x="1050" y="1103"/>
                  </a:lnTo>
                  <a:lnTo>
                    <a:pt x="1073" y="1051"/>
                  </a:lnTo>
                  <a:lnTo>
                    <a:pt x="1096" y="959"/>
                  </a:lnTo>
                  <a:lnTo>
                    <a:pt x="1103" y="859"/>
                  </a:lnTo>
                  <a:lnTo>
                    <a:pt x="1100" y="843"/>
                  </a:lnTo>
                  <a:close/>
                </a:path>
              </a:pathLst>
            </a:custGeom>
            <a:solidFill>
              <a:schemeClr val="accent6">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7">
              <a:extLst>
                <a:ext uri="{FF2B5EF4-FFF2-40B4-BE49-F238E27FC236}">
                  <a16:creationId xmlns:a16="http://schemas.microsoft.com/office/drawing/2014/main" id="{647FDE89-55FB-4CDC-9E28-5C11985F1275}"/>
                </a:ext>
              </a:extLst>
            </p:cNvPr>
            <p:cNvSpPr>
              <a:spLocks/>
            </p:cNvSpPr>
            <p:nvPr/>
          </p:nvSpPr>
          <p:spPr bwMode="auto">
            <a:xfrm>
              <a:off x="7367417" y="2734532"/>
              <a:ext cx="94555" cy="154484"/>
            </a:xfrm>
            <a:custGeom>
              <a:avLst/>
              <a:gdLst>
                <a:gd name="T0" fmla="*/ 274 w 287"/>
                <a:gd name="T1" fmla="*/ 8 h 465"/>
                <a:gd name="T2" fmla="*/ 264 w 287"/>
                <a:gd name="T3" fmla="*/ 1 h 465"/>
                <a:gd name="T4" fmla="*/ 241 w 287"/>
                <a:gd name="T5" fmla="*/ 0 h 465"/>
                <a:gd name="T6" fmla="*/ 213 w 287"/>
                <a:gd name="T7" fmla="*/ 14 h 465"/>
                <a:gd name="T8" fmla="*/ 182 w 287"/>
                <a:gd name="T9" fmla="*/ 40 h 465"/>
                <a:gd name="T10" fmla="*/ 163 w 287"/>
                <a:gd name="T11" fmla="*/ 58 h 465"/>
                <a:gd name="T12" fmla="*/ 198 w 287"/>
                <a:gd name="T13" fmla="*/ 91 h 465"/>
                <a:gd name="T14" fmla="*/ 206 w 287"/>
                <a:gd name="T15" fmla="*/ 98 h 465"/>
                <a:gd name="T16" fmla="*/ 206 w 287"/>
                <a:gd name="T17" fmla="*/ 102 h 465"/>
                <a:gd name="T18" fmla="*/ 206 w 287"/>
                <a:gd name="T19" fmla="*/ 124 h 465"/>
                <a:gd name="T20" fmla="*/ 204 w 287"/>
                <a:gd name="T21" fmla="*/ 148 h 465"/>
                <a:gd name="T22" fmla="*/ 185 w 287"/>
                <a:gd name="T23" fmla="*/ 216 h 465"/>
                <a:gd name="T24" fmla="*/ 163 w 287"/>
                <a:gd name="T25" fmla="*/ 258 h 465"/>
                <a:gd name="T26" fmla="*/ 139 w 287"/>
                <a:gd name="T27" fmla="*/ 297 h 465"/>
                <a:gd name="T28" fmla="*/ 96 w 287"/>
                <a:gd name="T29" fmla="*/ 336 h 465"/>
                <a:gd name="T30" fmla="*/ 79 w 287"/>
                <a:gd name="T31" fmla="*/ 343 h 465"/>
                <a:gd name="T32" fmla="*/ 65 w 287"/>
                <a:gd name="T33" fmla="*/ 347 h 465"/>
                <a:gd name="T34" fmla="*/ 62 w 287"/>
                <a:gd name="T35" fmla="*/ 347 h 465"/>
                <a:gd name="T36" fmla="*/ 55 w 287"/>
                <a:gd name="T37" fmla="*/ 340 h 465"/>
                <a:gd name="T38" fmla="*/ 22 w 287"/>
                <a:gd name="T39" fmla="*/ 305 h 465"/>
                <a:gd name="T40" fmla="*/ 13 w 287"/>
                <a:gd name="T41" fmla="*/ 330 h 465"/>
                <a:gd name="T42" fmla="*/ 3 w 287"/>
                <a:gd name="T43" fmla="*/ 380 h 465"/>
                <a:gd name="T44" fmla="*/ 0 w 287"/>
                <a:gd name="T45" fmla="*/ 419 h 465"/>
                <a:gd name="T46" fmla="*/ 7 w 287"/>
                <a:gd name="T47" fmla="*/ 448 h 465"/>
                <a:gd name="T48" fmla="*/ 14 w 287"/>
                <a:gd name="T49" fmla="*/ 457 h 465"/>
                <a:gd name="T50" fmla="*/ 17 w 287"/>
                <a:gd name="T51" fmla="*/ 459 h 465"/>
                <a:gd name="T52" fmla="*/ 23 w 287"/>
                <a:gd name="T53" fmla="*/ 464 h 465"/>
                <a:gd name="T54" fmla="*/ 42 w 287"/>
                <a:gd name="T55" fmla="*/ 465 h 465"/>
                <a:gd name="T56" fmla="*/ 73 w 287"/>
                <a:gd name="T57" fmla="*/ 452 h 465"/>
                <a:gd name="T58" fmla="*/ 123 w 287"/>
                <a:gd name="T59" fmla="*/ 407 h 465"/>
                <a:gd name="T60" fmla="*/ 178 w 287"/>
                <a:gd name="T61" fmla="*/ 337 h 465"/>
                <a:gd name="T62" fmla="*/ 205 w 287"/>
                <a:gd name="T63" fmla="*/ 293 h 465"/>
                <a:gd name="T64" fmla="*/ 231 w 287"/>
                <a:gd name="T65" fmla="*/ 246 h 465"/>
                <a:gd name="T66" fmla="*/ 267 w 287"/>
                <a:gd name="T67" fmla="*/ 157 h 465"/>
                <a:gd name="T68" fmla="*/ 287 w 287"/>
                <a:gd name="T69" fmla="*/ 79 h 465"/>
                <a:gd name="T70" fmla="*/ 287 w 287"/>
                <a:gd name="T71" fmla="*/ 35 h 465"/>
                <a:gd name="T72" fmla="*/ 279 w 287"/>
                <a:gd name="T73" fmla="*/ 14 h 465"/>
                <a:gd name="T74" fmla="*/ 274 w 287"/>
                <a:gd name="T75" fmla="*/ 8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465">
                  <a:moveTo>
                    <a:pt x="274" y="8"/>
                  </a:moveTo>
                  <a:lnTo>
                    <a:pt x="264" y="1"/>
                  </a:lnTo>
                  <a:lnTo>
                    <a:pt x="241" y="0"/>
                  </a:lnTo>
                  <a:lnTo>
                    <a:pt x="213" y="14"/>
                  </a:lnTo>
                  <a:lnTo>
                    <a:pt x="182" y="40"/>
                  </a:lnTo>
                  <a:lnTo>
                    <a:pt x="163" y="58"/>
                  </a:lnTo>
                  <a:lnTo>
                    <a:pt x="198" y="91"/>
                  </a:lnTo>
                  <a:lnTo>
                    <a:pt x="206" y="98"/>
                  </a:lnTo>
                  <a:lnTo>
                    <a:pt x="206" y="102"/>
                  </a:lnTo>
                  <a:lnTo>
                    <a:pt x="206" y="124"/>
                  </a:lnTo>
                  <a:lnTo>
                    <a:pt x="204" y="148"/>
                  </a:lnTo>
                  <a:lnTo>
                    <a:pt x="185" y="216"/>
                  </a:lnTo>
                  <a:lnTo>
                    <a:pt x="163" y="258"/>
                  </a:lnTo>
                  <a:lnTo>
                    <a:pt x="139" y="297"/>
                  </a:lnTo>
                  <a:lnTo>
                    <a:pt x="96" y="336"/>
                  </a:lnTo>
                  <a:lnTo>
                    <a:pt x="79" y="343"/>
                  </a:lnTo>
                  <a:lnTo>
                    <a:pt x="65" y="347"/>
                  </a:lnTo>
                  <a:lnTo>
                    <a:pt x="62" y="347"/>
                  </a:lnTo>
                  <a:lnTo>
                    <a:pt x="55" y="340"/>
                  </a:lnTo>
                  <a:lnTo>
                    <a:pt x="22" y="305"/>
                  </a:lnTo>
                  <a:lnTo>
                    <a:pt x="13" y="330"/>
                  </a:lnTo>
                  <a:lnTo>
                    <a:pt x="3" y="380"/>
                  </a:lnTo>
                  <a:lnTo>
                    <a:pt x="0" y="419"/>
                  </a:lnTo>
                  <a:lnTo>
                    <a:pt x="7" y="448"/>
                  </a:lnTo>
                  <a:lnTo>
                    <a:pt x="14" y="457"/>
                  </a:lnTo>
                  <a:lnTo>
                    <a:pt x="17" y="459"/>
                  </a:lnTo>
                  <a:lnTo>
                    <a:pt x="23" y="464"/>
                  </a:lnTo>
                  <a:lnTo>
                    <a:pt x="42" y="465"/>
                  </a:lnTo>
                  <a:lnTo>
                    <a:pt x="73" y="452"/>
                  </a:lnTo>
                  <a:lnTo>
                    <a:pt x="123" y="407"/>
                  </a:lnTo>
                  <a:lnTo>
                    <a:pt x="178" y="337"/>
                  </a:lnTo>
                  <a:lnTo>
                    <a:pt x="205" y="293"/>
                  </a:lnTo>
                  <a:lnTo>
                    <a:pt x="231" y="246"/>
                  </a:lnTo>
                  <a:lnTo>
                    <a:pt x="267" y="157"/>
                  </a:lnTo>
                  <a:lnTo>
                    <a:pt x="287" y="79"/>
                  </a:lnTo>
                  <a:lnTo>
                    <a:pt x="287" y="35"/>
                  </a:lnTo>
                  <a:lnTo>
                    <a:pt x="279" y="14"/>
                  </a:lnTo>
                  <a:lnTo>
                    <a:pt x="274" y="8"/>
                  </a:ln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8">
              <a:extLst>
                <a:ext uri="{FF2B5EF4-FFF2-40B4-BE49-F238E27FC236}">
                  <a16:creationId xmlns:a16="http://schemas.microsoft.com/office/drawing/2014/main" id="{56CC171A-77BF-4AB3-8FDA-A8A995D6278E}"/>
                </a:ext>
              </a:extLst>
            </p:cNvPr>
            <p:cNvSpPr>
              <a:spLocks/>
            </p:cNvSpPr>
            <p:nvPr/>
          </p:nvSpPr>
          <p:spPr bwMode="auto">
            <a:xfrm>
              <a:off x="6400561" y="2095289"/>
              <a:ext cx="350253" cy="294319"/>
            </a:xfrm>
            <a:custGeom>
              <a:avLst/>
              <a:gdLst>
                <a:gd name="T0" fmla="*/ 415 w 1051"/>
                <a:gd name="T1" fmla="*/ 303 h 884"/>
                <a:gd name="T2" fmla="*/ 440 w 1051"/>
                <a:gd name="T3" fmla="*/ 264 h 884"/>
                <a:gd name="T4" fmla="*/ 498 w 1051"/>
                <a:gd name="T5" fmla="*/ 204 h 884"/>
                <a:gd name="T6" fmla="*/ 569 w 1051"/>
                <a:gd name="T7" fmla="*/ 158 h 884"/>
                <a:gd name="T8" fmla="*/ 648 w 1051"/>
                <a:gd name="T9" fmla="*/ 130 h 884"/>
                <a:gd name="T10" fmla="*/ 735 w 1051"/>
                <a:gd name="T11" fmla="*/ 114 h 884"/>
                <a:gd name="T12" fmla="*/ 825 w 1051"/>
                <a:gd name="T13" fmla="*/ 113 h 884"/>
                <a:gd name="T14" fmla="*/ 917 w 1051"/>
                <a:gd name="T15" fmla="*/ 123 h 884"/>
                <a:gd name="T16" fmla="*/ 1007 w 1051"/>
                <a:gd name="T17" fmla="*/ 144 h 884"/>
                <a:gd name="T18" fmla="*/ 1051 w 1051"/>
                <a:gd name="T19" fmla="*/ 160 h 884"/>
                <a:gd name="T20" fmla="*/ 1050 w 1051"/>
                <a:gd name="T21" fmla="*/ 154 h 884"/>
                <a:gd name="T22" fmla="*/ 1051 w 1051"/>
                <a:gd name="T23" fmla="*/ 152 h 884"/>
                <a:gd name="T24" fmla="*/ 1009 w 1051"/>
                <a:gd name="T25" fmla="*/ 130 h 884"/>
                <a:gd name="T26" fmla="*/ 922 w 1051"/>
                <a:gd name="T27" fmla="*/ 88 h 884"/>
                <a:gd name="T28" fmla="*/ 832 w 1051"/>
                <a:gd name="T29" fmla="*/ 55 h 884"/>
                <a:gd name="T30" fmla="*/ 742 w 1051"/>
                <a:gd name="T31" fmla="*/ 27 h 884"/>
                <a:gd name="T32" fmla="*/ 652 w 1051"/>
                <a:gd name="T33" fmla="*/ 9 h 884"/>
                <a:gd name="T34" fmla="*/ 564 w 1051"/>
                <a:gd name="T35" fmla="*/ 0 h 884"/>
                <a:gd name="T36" fmla="*/ 481 w 1051"/>
                <a:gd name="T37" fmla="*/ 3 h 884"/>
                <a:gd name="T38" fmla="*/ 402 w 1051"/>
                <a:gd name="T39" fmla="*/ 18 h 884"/>
                <a:gd name="T40" fmla="*/ 366 w 1051"/>
                <a:gd name="T41" fmla="*/ 31 h 884"/>
                <a:gd name="T42" fmla="*/ 300 w 1051"/>
                <a:gd name="T43" fmla="*/ 60 h 884"/>
                <a:gd name="T44" fmla="*/ 192 w 1051"/>
                <a:gd name="T45" fmla="*/ 119 h 884"/>
                <a:gd name="T46" fmla="*/ 112 w 1051"/>
                <a:gd name="T47" fmla="*/ 185 h 884"/>
                <a:gd name="T48" fmla="*/ 56 w 1051"/>
                <a:gd name="T49" fmla="*/ 258 h 884"/>
                <a:gd name="T50" fmla="*/ 21 w 1051"/>
                <a:gd name="T51" fmla="*/ 334 h 884"/>
                <a:gd name="T52" fmla="*/ 3 w 1051"/>
                <a:gd name="T53" fmla="*/ 415 h 884"/>
                <a:gd name="T54" fmla="*/ 0 w 1051"/>
                <a:gd name="T55" fmla="*/ 500 h 884"/>
                <a:gd name="T56" fmla="*/ 9 w 1051"/>
                <a:gd name="T57" fmla="*/ 590 h 884"/>
                <a:gd name="T58" fmla="*/ 18 w 1051"/>
                <a:gd name="T59" fmla="*/ 636 h 884"/>
                <a:gd name="T60" fmla="*/ 24 w 1051"/>
                <a:gd name="T61" fmla="*/ 661 h 884"/>
                <a:gd name="T62" fmla="*/ 41 w 1051"/>
                <a:gd name="T63" fmla="*/ 708 h 884"/>
                <a:gd name="T64" fmla="*/ 66 w 1051"/>
                <a:gd name="T65" fmla="*/ 748 h 884"/>
                <a:gd name="T66" fmla="*/ 99 w 1051"/>
                <a:gd name="T67" fmla="*/ 786 h 884"/>
                <a:gd name="T68" fmla="*/ 136 w 1051"/>
                <a:gd name="T69" fmla="*/ 817 h 884"/>
                <a:gd name="T70" fmla="*/ 180 w 1051"/>
                <a:gd name="T71" fmla="*/ 843 h 884"/>
                <a:gd name="T72" fmla="*/ 231 w 1051"/>
                <a:gd name="T73" fmla="*/ 863 h 884"/>
                <a:gd name="T74" fmla="*/ 285 w 1051"/>
                <a:gd name="T75" fmla="*/ 879 h 884"/>
                <a:gd name="T76" fmla="*/ 315 w 1051"/>
                <a:gd name="T77" fmla="*/ 884 h 884"/>
                <a:gd name="T78" fmla="*/ 309 w 1051"/>
                <a:gd name="T79" fmla="*/ 848 h 884"/>
                <a:gd name="T80" fmla="*/ 304 w 1051"/>
                <a:gd name="T81" fmla="*/ 774 h 884"/>
                <a:gd name="T82" fmla="*/ 304 w 1051"/>
                <a:gd name="T83" fmla="*/ 699 h 884"/>
                <a:gd name="T84" fmla="*/ 309 w 1051"/>
                <a:gd name="T85" fmla="*/ 624 h 884"/>
                <a:gd name="T86" fmla="*/ 322 w 1051"/>
                <a:gd name="T87" fmla="*/ 550 h 884"/>
                <a:gd name="T88" fmla="*/ 340 w 1051"/>
                <a:gd name="T89" fmla="*/ 476 h 884"/>
                <a:gd name="T90" fmla="*/ 366 w 1051"/>
                <a:gd name="T91" fmla="*/ 404 h 884"/>
                <a:gd name="T92" fmla="*/ 397 w 1051"/>
                <a:gd name="T93" fmla="*/ 336 h 884"/>
                <a:gd name="T94" fmla="*/ 415 w 1051"/>
                <a:gd name="T95" fmla="*/ 303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51" h="884">
                  <a:moveTo>
                    <a:pt x="415" y="303"/>
                  </a:moveTo>
                  <a:lnTo>
                    <a:pt x="440" y="264"/>
                  </a:lnTo>
                  <a:lnTo>
                    <a:pt x="498" y="204"/>
                  </a:lnTo>
                  <a:lnTo>
                    <a:pt x="569" y="158"/>
                  </a:lnTo>
                  <a:lnTo>
                    <a:pt x="648" y="130"/>
                  </a:lnTo>
                  <a:lnTo>
                    <a:pt x="735" y="114"/>
                  </a:lnTo>
                  <a:lnTo>
                    <a:pt x="825" y="113"/>
                  </a:lnTo>
                  <a:lnTo>
                    <a:pt x="917" y="123"/>
                  </a:lnTo>
                  <a:lnTo>
                    <a:pt x="1007" y="144"/>
                  </a:lnTo>
                  <a:lnTo>
                    <a:pt x="1051" y="160"/>
                  </a:lnTo>
                  <a:lnTo>
                    <a:pt x="1050" y="154"/>
                  </a:lnTo>
                  <a:lnTo>
                    <a:pt x="1051" y="152"/>
                  </a:lnTo>
                  <a:lnTo>
                    <a:pt x="1009" y="130"/>
                  </a:lnTo>
                  <a:lnTo>
                    <a:pt x="922" y="88"/>
                  </a:lnTo>
                  <a:lnTo>
                    <a:pt x="832" y="55"/>
                  </a:lnTo>
                  <a:lnTo>
                    <a:pt x="742" y="27"/>
                  </a:lnTo>
                  <a:lnTo>
                    <a:pt x="652" y="9"/>
                  </a:lnTo>
                  <a:lnTo>
                    <a:pt x="564" y="0"/>
                  </a:lnTo>
                  <a:lnTo>
                    <a:pt x="481" y="3"/>
                  </a:lnTo>
                  <a:lnTo>
                    <a:pt x="402" y="18"/>
                  </a:lnTo>
                  <a:lnTo>
                    <a:pt x="366" y="31"/>
                  </a:lnTo>
                  <a:lnTo>
                    <a:pt x="300" y="60"/>
                  </a:lnTo>
                  <a:lnTo>
                    <a:pt x="192" y="119"/>
                  </a:lnTo>
                  <a:lnTo>
                    <a:pt x="112" y="185"/>
                  </a:lnTo>
                  <a:lnTo>
                    <a:pt x="56" y="258"/>
                  </a:lnTo>
                  <a:lnTo>
                    <a:pt x="21" y="334"/>
                  </a:lnTo>
                  <a:lnTo>
                    <a:pt x="3" y="415"/>
                  </a:lnTo>
                  <a:lnTo>
                    <a:pt x="0" y="500"/>
                  </a:lnTo>
                  <a:lnTo>
                    <a:pt x="9" y="590"/>
                  </a:lnTo>
                  <a:lnTo>
                    <a:pt x="18" y="636"/>
                  </a:lnTo>
                  <a:lnTo>
                    <a:pt x="24" y="661"/>
                  </a:lnTo>
                  <a:lnTo>
                    <a:pt x="41" y="708"/>
                  </a:lnTo>
                  <a:lnTo>
                    <a:pt x="66" y="748"/>
                  </a:lnTo>
                  <a:lnTo>
                    <a:pt x="99" y="786"/>
                  </a:lnTo>
                  <a:lnTo>
                    <a:pt x="136" y="817"/>
                  </a:lnTo>
                  <a:lnTo>
                    <a:pt x="180" y="843"/>
                  </a:lnTo>
                  <a:lnTo>
                    <a:pt x="231" y="863"/>
                  </a:lnTo>
                  <a:lnTo>
                    <a:pt x="285" y="879"/>
                  </a:lnTo>
                  <a:lnTo>
                    <a:pt x="315" y="884"/>
                  </a:lnTo>
                  <a:lnTo>
                    <a:pt x="309" y="848"/>
                  </a:lnTo>
                  <a:lnTo>
                    <a:pt x="304" y="774"/>
                  </a:lnTo>
                  <a:lnTo>
                    <a:pt x="304" y="699"/>
                  </a:lnTo>
                  <a:lnTo>
                    <a:pt x="309" y="624"/>
                  </a:lnTo>
                  <a:lnTo>
                    <a:pt x="322" y="550"/>
                  </a:lnTo>
                  <a:lnTo>
                    <a:pt x="340" y="476"/>
                  </a:lnTo>
                  <a:lnTo>
                    <a:pt x="366" y="404"/>
                  </a:lnTo>
                  <a:lnTo>
                    <a:pt x="397" y="336"/>
                  </a:lnTo>
                  <a:lnTo>
                    <a:pt x="415" y="30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9">
              <a:extLst>
                <a:ext uri="{FF2B5EF4-FFF2-40B4-BE49-F238E27FC236}">
                  <a16:creationId xmlns:a16="http://schemas.microsoft.com/office/drawing/2014/main" id="{908C121E-A6A7-4BAD-B524-4DBC16B35A2A}"/>
                </a:ext>
              </a:extLst>
            </p:cNvPr>
            <p:cNvSpPr>
              <a:spLocks/>
            </p:cNvSpPr>
            <p:nvPr/>
          </p:nvSpPr>
          <p:spPr bwMode="auto">
            <a:xfrm>
              <a:off x="6658922" y="1796975"/>
              <a:ext cx="133176" cy="347589"/>
            </a:xfrm>
            <a:custGeom>
              <a:avLst/>
              <a:gdLst>
                <a:gd name="T0" fmla="*/ 212 w 396"/>
                <a:gd name="T1" fmla="*/ 205 h 1047"/>
                <a:gd name="T2" fmla="*/ 232 w 396"/>
                <a:gd name="T3" fmla="*/ 173 h 1047"/>
                <a:gd name="T4" fmla="*/ 274 w 396"/>
                <a:gd name="T5" fmla="*/ 113 h 1047"/>
                <a:gd name="T6" fmla="*/ 321 w 396"/>
                <a:gd name="T7" fmla="*/ 62 h 1047"/>
                <a:gd name="T8" fmla="*/ 370 w 396"/>
                <a:gd name="T9" fmla="*/ 20 h 1047"/>
                <a:gd name="T10" fmla="*/ 396 w 396"/>
                <a:gd name="T11" fmla="*/ 0 h 1047"/>
                <a:gd name="T12" fmla="*/ 354 w 396"/>
                <a:gd name="T13" fmla="*/ 11 h 1047"/>
                <a:gd name="T14" fmla="*/ 274 w 396"/>
                <a:gd name="T15" fmla="*/ 38 h 1047"/>
                <a:gd name="T16" fmla="*/ 202 w 396"/>
                <a:gd name="T17" fmla="*/ 74 h 1047"/>
                <a:gd name="T18" fmla="*/ 138 w 396"/>
                <a:gd name="T19" fmla="*/ 121 h 1047"/>
                <a:gd name="T20" fmla="*/ 85 w 396"/>
                <a:gd name="T21" fmla="*/ 183 h 1047"/>
                <a:gd name="T22" fmla="*/ 44 w 396"/>
                <a:gd name="T23" fmla="*/ 261 h 1047"/>
                <a:gd name="T24" fmla="*/ 15 w 396"/>
                <a:gd name="T25" fmla="*/ 357 h 1047"/>
                <a:gd name="T26" fmla="*/ 1 w 396"/>
                <a:gd name="T27" fmla="*/ 475 h 1047"/>
                <a:gd name="T28" fmla="*/ 0 w 396"/>
                <a:gd name="T29" fmla="*/ 543 h 1047"/>
                <a:gd name="T30" fmla="*/ 1 w 396"/>
                <a:gd name="T31" fmla="*/ 576 h 1047"/>
                <a:gd name="T32" fmla="*/ 13 w 396"/>
                <a:gd name="T33" fmla="*/ 640 h 1047"/>
                <a:gd name="T34" fmla="*/ 33 w 396"/>
                <a:gd name="T35" fmla="*/ 707 h 1047"/>
                <a:gd name="T36" fmla="*/ 63 w 396"/>
                <a:gd name="T37" fmla="*/ 771 h 1047"/>
                <a:gd name="T38" fmla="*/ 120 w 396"/>
                <a:gd name="T39" fmla="*/ 869 h 1047"/>
                <a:gd name="T40" fmla="*/ 217 w 396"/>
                <a:gd name="T41" fmla="*/ 990 h 1047"/>
                <a:gd name="T42" fmla="*/ 274 w 396"/>
                <a:gd name="T43" fmla="*/ 1047 h 1047"/>
                <a:gd name="T44" fmla="*/ 277 w 396"/>
                <a:gd name="T45" fmla="*/ 1047 h 1047"/>
                <a:gd name="T46" fmla="*/ 254 w 396"/>
                <a:gd name="T47" fmla="*/ 996 h 1047"/>
                <a:gd name="T48" fmla="*/ 215 w 396"/>
                <a:gd name="T49" fmla="*/ 887 h 1047"/>
                <a:gd name="T50" fmla="*/ 182 w 396"/>
                <a:gd name="T51" fmla="*/ 773 h 1047"/>
                <a:gd name="T52" fmla="*/ 159 w 396"/>
                <a:gd name="T53" fmla="*/ 659 h 1047"/>
                <a:gd name="T54" fmla="*/ 147 w 396"/>
                <a:gd name="T55" fmla="*/ 547 h 1047"/>
                <a:gd name="T56" fmla="*/ 149 w 396"/>
                <a:gd name="T57" fmla="*/ 438 h 1047"/>
                <a:gd name="T58" fmla="*/ 162 w 396"/>
                <a:gd name="T59" fmla="*/ 337 h 1047"/>
                <a:gd name="T60" fmla="*/ 192 w 396"/>
                <a:gd name="T61" fmla="*/ 245 h 1047"/>
                <a:gd name="T62" fmla="*/ 212 w 396"/>
                <a:gd name="T63" fmla="*/ 205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6" h="1047">
                  <a:moveTo>
                    <a:pt x="212" y="205"/>
                  </a:moveTo>
                  <a:lnTo>
                    <a:pt x="232" y="173"/>
                  </a:lnTo>
                  <a:lnTo>
                    <a:pt x="274" y="113"/>
                  </a:lnTo>
                  <a:lnTo>
                    <a:pt x="321" y="62"/>
                  </a:lnTo>
                  <a:lnTo>
                    <a:pt x="370" y="20"/>
                  </a:lnTo>
                  <a:lnTo>
                    <a:pt x="396" y="0"/>
                  </a:lnTo>
                  <a:lnTo>
                    <a:pt x="354" y="11"/>
                  </a:lnTo>
                  <a:lnTo>
                    <a:pt x="274" y="38"/>
                  </a:lnTo>
                  <a:lnTo>
                    <a:pt x="202" y="74"/>
                  </a:lnTo>
                  <a:lnTo>
                    <a:pt x="138" y="121"/>
                  </a:lnTo>
                  <a:lnTo>
                    <a:pt x="85" y="183"/>
                  </a:lnTo>
                  <a:lnTo>
                    <a:pt x="44" y="261"/>
                  </a:lnTo>
                  <a:lnTo>
                    <a:pt x="15" y="357"/>
                  </a:lnTo>
                  <a:lnTo>
                    <a:pt x="1" y="475"/>
                  </a:lnTo>
                  <a:lnTo>
                    <a:pt x="0" y="543"/>
                  </a:lnTo>
                  <a:lnTo>
                    <a:pt x="1" y="576"/>
                  </a:lnTo>
                  <a:lnTo>
                    <a:pt x="13" y="640"/>
                  </a:lnTo>
                  <a:lnTo>
                    <a:pt x="33" y="707"/>
                  </a:lnTo>
                  <a:lnTo>
                    <a:pt x="63" y="771"/>
                  </a:lnTo>
                  <a:lnTo>
                    <a:pt x="120" y="869"/>
                  </a:lnTo>
                  <a:lnTo>
                    <a:pt x="217" y="990"/>
                  </a:lnTo>
                  <a:lnTo>
                    <a:pt x="274" y="1047"/>
                  </a:lnTo>
                  <a:lnTo>
                    <a:pt x="277" y="1047"/>
                  </a:lnTo>
                  <a:lnTo>
                    <a:pt x="254" y="996"/>
                  </a:lnTo>
                  <a:lnTo>
                    <a:pt x="215" y="887"/>
                  </a:lnTo>
                  <a:lnTo>
                    <a:pt x="182" y="773"/>
                  </a:lnTo>
                  <a:lnTo>
                    <a:pt x="159" y="659"/>
                  </a:lnTo>
                  <a:lnTo>
                    <a:pt x="147" y="547"/>
                  </a:lnTo>
                  <a:lnTo>
                    <a:pt x="149" y="438"/>
                  </a:lnTo>
                  <a:lnTo>
                    <a:pt x="162" y="337"/>
                  </a:lnTo>
                  <a:lnTo>
                    <a:pt x="192" y="245"/>
                  </a:lnTo>
                  <a:lnTo>
                    <a:pt x="212" y="20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0">
              <a:extLst>
                <a:ext uri="{FF2B5EF4-FFF2-40B4-BE49-F238E27FC236}">
                  <a16:creationId xmlns:a16="http://schemas.microsoft.com/office/drawing/2014/main" id="{A05775A1-A803-4C1F-9FC8-4BE646705AAE}"/>
                </a:ext>
              </a:extLst>
            </p:cNvPr>
            <p:cNvSpPr>
              <a:spLocks/>
            </p:cNvSpPr>
            <p:nvPr/>
          </p:nvSpPr>
          <p:spPr bwMode="auto">
            <a:xfrm>
              <a:off x="6501775" y="2132578"/>
              <a:ext cx="376888" cy="423499"/>
            </a:xfrm>
            <a:custGeom>
              <a:avLst/>
              <a:gdLst>
                <a:gd name="T0" fmla="*/ 1049 w 1130"/>
                <a:gd name="T1" fmla="*/ 408 h 1271"/>
                <a:gd name="T2" fmla="*/ 945 w 1130"/>
                <a:gd name="T3" fmla="*/ 290 h 1271"/>
                <a:gd name="T4" fmla="*/ 811 w 1130"/>
                <a:gd name="T5" fmla="*/ 136 h 1271"/>
                <a:gd name="T6" fmla="*/ 757 w 1130"/>
                <a:gd name="T7" fmla="*/ 66 h 1271"/>
                <a:gd name="T8" fmla="*/ 747 w 1130"/>
                <a:gd name="T9" fmla="*/ 47 h 1271"/>
                <a:gd name="T10" fmla="*/ 703 w 1130"/>
                <a:gd name="T11" fmla="*/ 31 h 1271"/>
                <a:gd name="T12" fmla="*/ 613 w 1130"/>
                <a:gd name="T13" fmla="*/ 10 h 1271"/>
                <a:gd name="T14" fmla="*/ 521 w 1130"/>
                <a:gd name="T15" fmla="*/ 0 h 1271"/>
                <a:gd name="T16" fmla="*/ 431 w 1130"/>
                <a:gd name="T17" fmla="*/ 1 h 1271"/>
                <a:gd name="T18" fmla="*/ 344 w 1130"/>
                <a:gd name="T19" fmla="*/ 17 h 1271"/>
                <a:gd name="T20" fmla="*/ 265 w 1130"/>
                <a:gd name="T21" fmla="*/ 45 h 1271"/>
                <a:gd name="T22" fmla="*/ 194 w 1130"/>
                <a:gd name="T23" fmla="*/ 91 h 1271"/>
                <a:gd name="T24" fmla="*/ 136 w 1130"/>
                <a:gd name="T25" fmla="*/ 151 h 1271"/>
                <a:gd name="T26" fmla="*/ 111 w 1130"/>
                <a:gd name="T27" fmla="*/ 190 h 1271"/>
                <a:gd name="T28" fmla="*/ 93 w 1130"/>
                <a:gd name="T29" fmla="*/ 223 h 1271"/>
                <a:gd name="T30" fmla="*/ 62 w 1130"/>
                <a:gd name="T31" fmla="*/ 291 h 1271"/>
                <a:gd name="T32" fmla="*/ 36 w 1130"/>
                <a:gd name="T33" fmla="*/ 363 h 1271"/>
                <a:gd name="T34" fmla="*/ 18 w 1130"/>
                <a:gd name="T35" fmla="*/ 437 h 1271"/>
                <a:gd name="T36" fmla="*/ 5 w 1130"/>
                <a:gd name="T37" fmla="*/ 511 h 1271"/>
                <a:gd name="T38" fmla="*/ 0 w 1130"/>
                <a:gd name="T39" fmla="*/ 586 h 1271"/>
                <a:gd name="T40" fmla="*/ 0 w 1130"/>
                <a:gd name="T41" fmla="*/ 661 h 1271"/>
                <a:gd name="T42" fmla="*/ 5 w 1130"/>
                <a:gd name="T43" fmla="*/ 735 h 1271"/>
                <a:gd name="T44" fmla="*/ 11 w 1130"/>
                <a:gd name="T45" fmla="*/ 771 h 1271"/>
                <a:gd name="T46" fmla="*/ 20 w 1130"/>
                <a:gd name="T47" fmla="*/ 824 h 1271"/>
                <a:gd name="T48" fmla="*/ 53 w 1130"/>
                <a:gd name="T49" fmla="*/ 928 h 1271"/>
                <a:gd name="T50" fmla="*/ 97 w 1130"/>
                <a:gd name="T51" fmla="*/ 1022 h 1271"/>
                <a:gd name="T52" fmla="*/ 155 w 1130"/>
                <a:gd name="T53" fmla="*/ 1105 h 1271"/>
                <a:gd name="T54" fmla="*/ 190 w 1130"/>
                <a:gd name="T55" fmla="*/ 1143 h 1271"/>
                <a:gd name="T56" fmla="*/ 211 w 1130"/>
                <a:gd name="T57" fmla="*/ 1162 h 1271"/>
                <a:gd name="T58" fmla="*/ 254 w 1130"/>
                <a:gd name="T59" fmla="*/ 1197 h 1271"/>
                <a:gd name="T60" fmla="*/ 299 w 1130"/>
                <a:gd name="T61" fmla="*/ 1225 h 1271"/>
                <a:gd name="T62" fmla="*/ 346 w 1130"/>
                <a:gd name="T63" fmla="*/ 1247 h 1271"/>
                <a:gd name="T64" fmla="*/ 394 w 1130"/>
                <a:gd name="T65" fmla="*/ 1261 h 1271"/>
                <a:gd name="T66" fmla="*/ 443 w 1130"/>
                <a:gd name="T67" fmla="*/ 1269 h 1271"/>
                <a:gd name="T68" fmla="*/ 492 w 1130"/>
                <a:gd name="T69" fmla="*/ 1271 h 1271"/>
                <a:gd name="T70" fmla="*/ 540 w 1130"/>
                <a:gd name="T71" fmla="*/ 1267 h 1271"/>
                <a:gd name="T72" fmla="*/ 614 w 1130"/>
                <a:gd name="T73" fmla="*/ 1249 h 1271"/>
                <a:gd name="T74" fmla="*/ 707 w 1130"/>
                <a:gd name="T75" fmla="*/ 1204 h 1271"/>
                <a:gd name="T76" fmla="*/ 795 w 1130"/>
                <a:gd name="T77" fmla="*/ 1135 h 1271"/>
                <a:gd name="T78" fmla="*/ 873 w 1130"/>
                <a:gd name="T79" fmla="*/ 1043 h 1271"/>
                <a:gd name="T80" fmla="*/ 908 w 1130"/>
                <a:gd name="T81" fmla="*/ 987 h 1271"/>
                <a:gd name="T82" fmla="*/ 979 w 1130"/>
                <a:gd name="T83" fmla="*/ 862 h 1271"/>
                <a:gd name="T84" fmla="*/ 1068 w 1130"/>
                <a:gd name="T85" fmla="*/ 687 h 1271"/>
                <a:gd name="T86" fmla="*/ 1107 w 1130"/>
                <a:gd name="T87" fmla="*/ 577 h 1271"/>
                <a:gd name="T88" fmla="*/ 1118 w 1130"/>
                <a:gd name="T89" fmla="*/ 523 h 1271"/>
                <a:gd name="T90" fmla="*/ 1125 w 1130"/>
                <a:gd name="T91" fmla="*/ 512 h 1271"/>
                <a:gd name="T92" fmla="*/ 1130 w 1130"/>
                <a:gd name="T93" fmla="*/ 498 h 1271"/>
                <a:gd name="T94" fmla="*/ 1126 w 1130"/>
                <a:gd name="T95" fmla="*/ 494 h 1271"/>
                <a:gd name="T96" fmla="*/ 1122 w 1130"/>
                <a:gd name="T97" fmla="*/ 490 h 1271"/>
                <a:gd name="T98" fmla="*/ 1084 w 1130"/>
                <a:gd name="T99" fmla="*/ 448 h 1271"/>
                <a:gd name="T100" fmla="*/ 1049 w 1130"/>
                <a:gd name="T101" fmla="*/ 408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30" h="1271">
                  <a:moveTo>
                    <a:pt x="1049" y="408"/>
                  </a:moveTo>
                  <a:lnTo>
                    <a:pt x="945" y="290"/>
                  </a:lnTo>
                  <a:lnTo>
                    <a:pt x="811" y="136"/>
                  </a:lnTo>
                  <a:lnTo>
                    <a:pt x="757" y="66"/>
                  </a:lnTo>
                  <a:lnTo>
                    <a:pt x="747" y="47"/>
                  </a:lnTo>
                  <a:lnTo>
                    <a:pt x="703" y="31"/>
                  </a:lnTo>
                  <a:lnTo>
                    <a:pt x="613" y="10"/>
                  </a:lnTo>
                  <a:lnTo>
                    <a:pt x="521" y="0"/>
                  </a:lnTo>
                  <a:lnTo>
                    <a:pt x="431" y="1"/>
                  </a:lnTo>
                  <a:lnTo>
                    <a:pt x="344" y="17"/>
                  </a:lnTo>
                  <a:lnTo>
                    <a:pt x="265" y="45"/>
                  </a:lnTo>
                  <a:lnTo>
                    <a:pt x="194" y="91"/>
                  </a:lnTo>
                  <a:lnTo>
                    <a:pt x="136" y="151"/>
                  </a:lnTo>
                  <a:lnTo>
                    <a:pt x="111" y="190"/>
                  </a:lnTo>
                  <a:lnTo>
                    <a:pt x="93" y="223"/>
                  </a:lnTo>
                  <a:lnTo>
                    <a:pt x="62" y="291"/>
                  </a:lnTo>
                  <a:lnTo>
                    <a:pt x="36" y="363"/>
                  </a:lnTo>
                  <a:lnTo>
                    <a:pt x="18" y="437"/>
                  </a:lnTo>
                  <a:lnTo>
                    <a:pt x="5" y="511"/>
                  </a:lnTo>
                  <a:lnTo>
                    <a:pt x="0" y="586"/>
                  </a:lnTo>
                  <a:lnTo>
                    <a:pt x="0" y="661"/>
                  </a:lnTo>
                  <a:lnTo>
                    <a:pt x="5" y="735"/>
                  </a:lnTo>
                  <a:lnTo>
                    <a:pt x="11" y="771"/>
                  </a:lnTo>
                  <a:lnTo>
                    <a:pt x="20" y="824"/>
                  </a:lnTo>
                  <a:lnTo>
                    <a:pt x="53" y="928"/>
                  </a:lnTo>
                  <a:lnTo>
                    <a:pt x="97" y="1022"/>
                  </a:lnTo>
                  <a:lnTo>
                    <a:pt x="155" y="1105"/>
                  </a:lnTo>
                  <a:lnTo>
                    <a:pt x="190" y="1143"/>
                  </a:lnTo>
                  <a:lnTo>
                    <a:pt x="211" y="1162"/>
                  </a:lnTo>
                  <a:lnTo>
                    <a:pt x="254" y="1197"/>
                  </a:lnTo>
                  <a:lnTo>
                    <a:pt x="299" y="1225"/>
                  </a:lnTo>
                  <a:lnTo>
                    <a:pt x="346" y="1247"/>
                  </a:lnTo>
                  <a:lnTo>
                    <a:pt x="394" y="1261"/>
                  </a:lnTo>
                  <a:lnTo>
                    <a:pt x="443" y="1269"/>
                  </a:lnTo>
                  <a:lnTo>
                    <a:pt x="492" y="1271"/>
                  </a:lnTo>
                  <a:lnTo>
                    <a:pt x="540" y="1267"/>
                  </a:lnTo>
                  <a:lnTo>
                    <a:pt x="614" y="1249"/>
                  </a:lnTo>
                  <a:lnTo>
                    <a:pt x="707" y="1204"/>
                  </a:lnTo>
                  <a:lnTo>
                    <a:pt x="795" y="1135"/>
                  </a:lnTo>
                  <a:lnTo>
                    <a:pt x="873" y="1043"/>
                  </a:lnTo>
                  <a:lnTo>
                    <a:pt x="908" y="987"/>
                  </a:lnTo>
                  <a:lnTo>
                    <a:pt x="979" y="862"/>
                  </a:lnTo>
                  <a:lnTo>
                    <a:pt x="1068" y="687"/>
                  </a:lnTo>
                  <a:lnTo>
                    <a:pt x="1107" y="577"/>
                  </a:lnTo>
                  <a:lnTo>
                    <a:pt x="1118" y="523"/>
                  </a:lnTo>
                  <a:lnTo>
                    <a:pt x="1125" y="512"/>
                  </a:lnTo>
                  <a:lnTo>
                    <a:pt x="1130" y="498"/>
                  </a:lnTo>
                  <a:lnTo>
                    <a:pt x="1126" y="494"/>
                  </a:lnTo>
                  <a:lnTo>
                    <a:pt x="1122" y="490"/>
                  </a:lnTo>
                  <a:lnTo>
                    <a:pt x="1084" y="448"/>
                  </a:lnTo>
                  <a:lnTo>
                    <a:pt x="1049" y="40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1">
              <a:extLst>
                <a:ext uri="{FF2B5EF4-FFF2-40B4-BE49-F238E27FC236}">
                  <a16:creationId xmlns:a16="http://schemas.microsoft.com/office/drawing/2014/main" id="{0C73BB68-1C01-4040-AAAB-2FB806DF7424}"/>
                </a:ext>
              </a:extLst>
            </p:cNvPr>
            <p:cNvSpPr>
              <a:spLocks/>
            </p:cNvSpPr>
            <p:nvPr/>
          </p:nvSpPr>
          <p:spPr bwMode="auto">
            <a:xfrm>
              <a:off x="6708196" y="1770340"/>
              <a:ext cx="324949" cy="494082"/>
            </a:xfrm>
            <a:custGeom>
              <a:avLst/>
              <a:gdLst>
                <a:gd name="T0" fmla="*/ 65 w 975"/>
                <a:gd name="T1" fmla="*/ 284 h 1487"/>
                <a:gd name="T2" fmla="*/ 45 w 975"/>
                <a:gd name="T3" fmla="*/ 324 h 1487"/>
                <a:gd name="T4" fmla="*/ 15 w 975"/>
                <a:gd name="T5" fmla="*/ 416 h 1487"/>
                <a:gd name="T6" fmla="*/ 2 w 975"/>
                <a:gd name="T7" fmla="*/ 517 h 1487"/>
                <a:gd name="T8" fmla="*/ 0 w 975"/>
                <a:gd name="T9" fmla="*/ 626 h 1487"/>
                <a:gd name="T10" fmla="*/ 12 w 975"/>
                <a:gd name="T11" fmla="*/ 738 h 1487"/>
                <a:gd name="T12" fmla="*/ 35 w 975"/>
                <a:gd name="T13" fmla="*/ 852 h 1487"/>
                <a:gd name="T14" fmla="*/ 68 w 975"/>
                <a:gd name="T15" fmla="*/ 966 h 1487"/>
                <a:gd name="T16" fmla="*/ 107 w 975"/>
                <a:gd name="T17" fmla="*/ 1075 h 1487"/>
                <a:gd name="T18" fmla="*/ 130 w 975"/>
                <a:gd name="T19" fmla="*/ 1126 h 1487"/>
                <a:gd name="T20" fmla="*/ 139 w 975"/>
                <a:gd name="T21" fmla="*/ 1129 h 1487"/>
                <a:gd name="T22" fmla="*/ 177 w 975"/>
                <a:gd name="T23" fmla="*/ 1156 h 1487"/>
                <a:gd name="T24" fmla="*/ 262 w 975"/>
                <a:gd name="T25" fmla="*/ 1230 h 1487"/>
                <a:gd name="T26" fmla="*/ 332 w 975"/>
                <a:gd name="T27" fmla="*/ 1291 h 1487"/>
                <a:gd name="T28" fmla="*/ 392 w 975"/>
                <a:gd name="T29" fmla="*/ 1343 h 1487"/>
                <a:gd name="T30" fmla="*/ 461 w 975"/>
                <a:gd name="T31" fmla="*/ 1404 h 1487"/>
                <a:gd name="T32" fmla="*/ 470 w 975"/>
                <a:gd name="T33" fmla="*/ 1412 h 1487"/>
                <a:gd name="T34" fmla="*/ 479 w 975"/>
                <a:gd name="T35" fmla="*/ 1419 h 1487"/>
                <a:gd name="T36" fmla="*/ 515 w 975"/>
                <a:gd name="T37" fmla="*/ 1452 h 1487"/>
                <a:gd name="T38" fmla="*/ 554 w 975"/>
                <a:gd name="T39" fmla="*/ 1487 h 1487"/>
                <a:gd name="T40" fmla="*/ 573 w 975"/>
                <a:gd name="T41" fmla="*/ 1475 h 1487"/>
                <a:gd name="T42" fmla="*/ 614 w 975"/>
                <a:gd name="T43" fmla="*/ 1445 h 1487"/>
                <a:gd name="T44" fmla="*/ 671 w 975"/>
                <a:gd name="T45" fmla="*/ 1383 h 1487"/>
                <a:gd name="T46" fmla="*/ 746 w 975"/>
                <a:gd name="T47" fmla="*/ 1277 h 1487"/>
                <a:gd name="T48" fmla="*/ 824 w 975"/>
                <a:gd name="T49" fmla="*/ 1150 h 1487"/>
                <a:gd name="T50" fmla="*/ 862 w 975"/>
                <a:gd name="T51" fmla="*/ 1081 h 1487"/>
                <a:gd name="T52" fmla="*/ 894 w 975"/>
                <a:gd name="T53" fmla="*/ 1023 h 1487"/>
                <a:gd name="T54" fmla="*/ 940 w 975"/>
                <a:gd name="T55" fmla="*/ 898 h 1487"/>
                <a:gd name="T56" fmla="*/ 967 w 975"/>
                <a:gd name="T57" fmla="*/ 769 h 1487"/>
                <a:gd name="T58" fmla="*/ 975 w 975"/>
                <a:gd name="T59" fmla="*/ 638 h 1487"/>
                <a:gd name="T60" fmla="*/ 965 w 975"/>
                <a:gd name="T61" fmla="*/ 508 h 1487"/>
                <a:gd name="T62" fmla="*/ 936 w 975"/>
                <a:gd name="T63" fmla="*/ 385 h 1487"/>
                <a:gd name="T64" fmla="*/ 888 w 975"/>
                <a:gd name="T65" fmla="*/ 271 h 1487"/>
                <a:gd name="T66" fmla="*/ 842 w 975"/>
                <a:gd name="T67" fmla="*/ 196 h 1487"/>
                <a:gd name="T68" fmla="*/ 804 w 975"/>
                <a:gd name="T69" fmla="*/ 149 h 1487"/>
                <a:gd name="T70" fmla="*/ 783 w 975"/>
                <a:gd name="T71" fmla="*/ 128 h 1487"/>
                <a:gd name="T72" fmla="*/ 755 w 975"/>
                <a:gd name="T73" fmla="*/ 100 h 1487"/>
                <a:gd name="T74" fmla="*/ 691 w 975"/>
                <a:gd name="T75" fmla="*/ 56 h 1487"/>
                <a:gd name="T76" fmla="*/ 625 w 975"/>
                <a:gd name="T77" fmla="*/ 23 h 1487"/>
                <a:gd name="T78" fmla="*/ 557 w 975"/>
                <a:gd name="T79" fmla="*/ 5 h 1487"/>
                <a:gd name="T80" fmla="*/ 488 w 975"/>
                <a:gd name="T81" fmla="*/ 0 h 1487"/>
                <a:gd name="T82" fmla="*/ 418 w 975"/>
                <a:gd name="T83" fmla="*/ 7 h 1487"/>
                <a:gd name="T84" fmla="*/ 349 w 975"/>
                <a:gd name="T85" fmla="*/ 27 h 1487"/>
                <a:gd name="T86" fmla="*/ 282 w 975"/>
                <a:gd name="T87" fmla="*/ 58 h 1487"/>
                <a:gd name="T88" fmla="*/ 249 w 975"/>
                <a:gd name="T89" fmla="*/ 79 h 1487"/>
                <a:gd name="T90" fmla="*/ 223 w 975"/>
                <a:gd name="T91" fmla="*/ 99 h 1487"/>
                <a:gd name="T92" fmla="*/ 174 w 975"/>
                <a:gd name="T93" fmla="*/ 141 h 1487"/>
                <a:gd name="T94" fmla="*/ 127 w 975"/>
                <a:gd name="T95" fmla="*/ 192 h 1487"/>
                <a:gd name="T96" fmla="*/ 85 w 975"/>
                <a:gd name="T97" fmla="*/ 252 h 1487"/>
                <a:gd name="T98" fmla="*/ 65 w 975"/>
                <a:gd name="T99" fmla="*/ 284 h 1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5" h="1487">
                  <a:moveTo>
                    <a:pt x="65" y="284"/>
                  </a:moveTo>
                  <a:lnTo>
                    <a:pt x="45" y="324"/>
                  </a:lnTo>
                  <a:lnTo>
                    <a:pt x="15" y="416"/>
                  </a:lnTo>
                  <a:lnTo>
                    <a:pt x="2" y="517"/>
                  </a:lnTo>
                  <a:lnTo>
                    <a:pt x="0" y="626"/>
                  </a:lnTo>
                  <a:lnTo>
                    <a:pt x="12" y="738"/>
                  </a:lnTo>
                  <a:lnTo>
                    <a:pt x="35" y="852"/>
                  </a:lnTo>
                  <a:lnTo>
                    <a:pt x="68" y="966"/>
                  </a:lnTo>
                  <a:lnTo>
                    <a:pt x="107" y="1075"/>
                  </a:lnTo>
                  <a:lnTo>
                    <a:pt x="130" y="1126"/>
                  </a:lnTo>
                  <a:lnTo>
                    <a:pt x="139" y="1129"/>
                  </a:lnTo>
                  <a:lnTo>
                    <a:pt x="177" y="1156"/>
                  </a:lnTo>
                  <a:lnTo>
                    <a:pt x="262" y="1230"/>
                  </a:lnTo>
                  <a:lnTo>
                    <a:pt x="332" y="1291"/>
                  </a:lnTo>
                  <a:lnTo>
                    <a:pt x="392" y="1343"/>
                  </a:lnTo>
                  <a:lnTo>
                    <a:pt x="461" y="1404"/>
                  </a:lnTo>
                  <a:lnTo>
                    <a:pt x="470" y="1412"/>
                  </a:lnTo>
                  <a:lnTo>
                    <a:pt x="479" y="1419"/>
                  </a:lnTo>
                  <a:lnTo>
                    <a:pt x="515" y="1452"/>
                  </a:lnTo>
                  <a:lnTo>
                    <a:pt x="554" y="1487"/>
                  </a:lnTo>
                  <a:lnTo>
                    <a:pt x="573" y="1475"/>
                  </a:lnTo>
                  <a:lnTo>
                    <a:pt x="614" y="1445"/>
                  </a:lnTo>
                  <a:lnTo>
                    <a:pt x="671" y="1383"/>
                  </a:lnTo>
                  <a:lnTo>
                    <a:pt x="746" y="1277"/>
                  </a:lnTo>
                  <a:lnTo>
                    <a:pt x="824" y="1150"/>
                  </a:lnTo>
                  <a:lnTo>
                    <a:pt x="862" y="1081"/>
                  </a:lnTo>
                  <a:lnTo>
                    <a:pt x="894" y="1023"/>
                  </a:lnTo>
                  <a:lnTo>
                    <a:pt x="940" y="898"/>
                  </a:lnTo>
                  <a:lnTo>
                    <a:pt x="967" y="769"/>
                  </a:lnTo>
                  <a:lnTo>
                    <a:pt x="975" y="638"/>
                  </a:lnTo>
                  <a:lnTo>
                    <a:pt x="965" y="508"/>
                  </a:lnTo>
                  <a:lnTo>
                    <a:pt x="936" y="385"/>
                  </a:lnTo>
                  <a:lnTo>
                    <a:pt x="888" y="271"/>
                  </a:lnTo>
                  <a:lnTo>
                    <a:pt x="842" y="196"/>
                  </a:lnTo>
                  <a:lnTo>
                    <a:pt x="804" y="149"/>
                  </a:lnTo>
                  <a:lnTo>
                    <a:pt x="783" y="128"/>
                  </a:lnTo>
                  <a:lnTo>
                    <a:pt x="755" y="100"/>
                  </a:lnTo>
                  <a:lnTo>
                    <a:pt x="691" y="56"/>
                  </a:lnTo>
                  <a:lnTo>
                    <a:pt x="625" y="23"/>
                  </a:lnTo>
                  <a:lnTo>
                    <a:pt x="557" y="5"/>
                  </a:lnTo>
                  <a:lnTo>
                    <a:pt x="488" y="0"/>
                  </a:lnTo>
                  <a:lnTo>
                    <a:pt x="418" y="7"/>
                  </a:lnTo>
                  <a:lnTo>
                    <a:pt x="349" y="27"/>
                  </a:lnTo>
                  <a:lnTo>
                    <a:pt x="282" y="58"/>
                  </a:lnTo>
                  <a:lnTo>
                    <a:pt x="249" y="79"/>
                  </a:lnTo>
                  <a:lnTo>
                    <a:pt x="223" y="99"/>
                  </a:lnTo>
                  <a:lnTo>
                    <a:pt x="174" y="141"/>
                  </a:lnTo>
                  <a:lnTo>
                    <a:pt x="127" y="192"/>
                  </a:lnTo>
                  <a:lnTo>
                    <a:pt x="85" y="252"/>
                  </a:lnTo>
                  <a:lnTo>
                    <a:pt x="65" y="28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2">
              <a:extLst>
                <a:ext uri="{FF2B5EF4-FFF2-40B4-BE49-F238E27FC236}">
                  <a16:creationId xmlns:a16="http://schemas.microsoft.com/office/drawing/2014/main" id="{082DF38E-CCF6-4F4D-BF41-ECE366030693}"/>
                </a:ext>
              </a:extLst>
            </p:cNvPr>
            <p:cNvSpPr>
              <a:spLocks/>
            </p:cNvSpPr>
            <p:nvPr/>
          </p:nvSpPr>
          <p:spPr bwMode="auto">
            <a:xfrm>
              <a:off x="6750813" y="2144564"/>
              <a:ext cx="684523" cy="705831"/>
            </a:xfrm>
            <a:custGeom>
              <a:avLst/>
              <a:gdLst>
                <a:gd name="T0" fmla="*/ 2057 w 2057"/>
                <a:gd name="T1" fmla="*/ 1869 h 2118"/>
                <a:gd name="T2" fmla="*/ 2049 w 2057"/>
                <a:gd name="T3" fmla="*/ 1862 h 2118"/>
                <a:gd name="T4" fmla="*/ 2014 w 2057"/>
                <a:gd name="T5" fmla="*/ 1829 h 2118"/>
                <a:gd name="T6" fmla="*/ 1782 w 2057"/>
                <a:gd name="T7" fmla="*/ 1612 h 2118"/>
                <a:gd name="T8" fmla="*/ 865 w 2057"/>
                <a:gd name="T9" fmla="*/ 757 h 2118"/>
                <a:gd name="T10" fmla="*/ 428 w 2057"/>
                <a:gd name="T11" fmla="*/ 361 h 2118"/>
                <a:gd name="T12" fmla="*/ 389 w 2057"/>
                <a:gd name="T13" fmla="*/ 326 h 2118"/>
                <a:gd name="T14" fmla="*/ 353 w 2057"/>
                <a:gd name="T15" fmla="*/ 293 h 2118"/>
                <a:gd name="T16" fmla="*/ 344 w 2057"/>
                <a:gd name="T17" fmla="*/ 286 h 2118"/>
                <a:gd name="T18" fmla="*/ 335 w 2057"/>
                <a:gd name="T19" fmla="*/ 278 h 2118"/>
                <a:gd name="T20" fmla="*/ 266 w 2057"/>
                <a:gd name="T21" fmla="*/ 217 h 2118"/>
                <a:gd name="T22" fmla="*/ 206 w 2057"/>
                <a:gd name="T23" fmla="*/ 165 h 2118"/>
                <a:gd name="T24" fmla="*/ 136 w 2057"/>
                <a:gd name="T25" fmla="*/ 104 h 2118"/>
                <a:gd name="T26" fmla="*/ 51 w 2057"/>
                <a:gd name="T27" fmla="*/ 30 h 2118"/>
                <a:gd name="T28" fmla="*/ 13 w 2057"/>
                <a:gd name="T29" fmla="*/ 3 h 2118"/>
                <a:gd name="T30" fmla="*/ 4 w 2057"/>
                <a:gd name="T31" fmla="*/ 0 h 2118"/>
                <a:gd name="T32" fmla="*/ 1 w 2057"/>
                <a:gd name="T33" fmla="*/ 0 h 2118"/>
                <a:gd name="T34" fmla="*/ 1 w 2057"/>
                <a:gd name="T35" fmla="*/ 0 h 2118"/>
                <a:gd name="T36" fmla="*/ 1 w 2057"/>
                <a:gd name="T37" fmla="*/ 2 h 2118"/>
                <a:gd name="T38" fmla="*/ 0 w 2057"/>
                <a:gd name="T39" fmla="*/ 4 h 2118"/>
                <a:gd name="T40" fmla="*/ 1 w 2057"/>
                <a:gd name="T41" fmla="*/ 10 h 2118"/>
                <a:gd name="T42" fmla="*/ 11 w 2057"/>
                <a:gd name="T43" fmla="*/ 29 h 2118"/>
                <a:gd name="T44" fmla="*/ 65 w 2057"/>
                <a:gd name="T45" fmla="*/ 99 h 2118"/>
                <a:gd name="T46" fmla="*/ 199 w 2057"/>
                <a:gd name="T47" fmla="*/ 253 h 2118"/>
                <a:gd name="T48" fmla="*/ 303 w 2057"/>
                <a:gd name="T49" fmla="*/ 371 h 2118"/>
                <a:gd name="T50" fmla="*/ 338 w 2057"/>
                <a:gd name="T51" fmla="*/ 411 h 2118"/>
                <a:gd name="T52" fmla="*/ 376 w 2057"/>
                <a:gd name="T53" fmla="*/ 453 h 2118"/>
                <a:gd name="T54" fmla="*/ 380 w 2057"/>
                <a:gd name="T55" fmla="*/ 457 h 2118"/>
                <a:gd name="T56" fmla="*/ 384 w 2057"/>
                <a:gd name="T57" fmla="*/ 461 h 2118"/>
                <a:gd name="T58" fmla="*/ 790 w 2057"/>
                <a:gd name="T59" fmla="*/ 909 h 2118"/>
                <a:gd name="T60" fmla="*/ 1653 w 2057"/>
                <a:gd name="T61" fmla="*/ 1841 h 2118"/>
                <a:gd name="T62" fmla="*/ 1873 w 2057"/>
                <a:gd name="T63" fmla="*/ 2076 h 2118"/>
                <a:gd name="T64" fmla="*/ 1906 w 2057"/>
                <a:gd name="T65" fmla="*/ 2111 h 2118"/>
                <a:gd name="T66" fmla="*/ 1913 w 2057"/>
                <a:gd name="T67" fmla="*/ 2118 h 2118"/>
                <a:gd name="T68" fmla="*/ 1916 w 2057"/>
                <a:gd name="T69" fmla="*/ 2118 h 2118"/>
                <a:gd name="T70" fmla="*/ 1930 w 2057"/>
                <a:gd name="T71" fmla="*/ 2114 h 2118"/>
                <a:gd name="T72" fmla="*/ 1947 w 2057"/>
                <a:gd name="T73" fmla="*/ 2107 h 2118"/>
                <a:gd name="T74" fmla="*/ 1990 w 2057"/>
                <a:gd name="T75" fmla="*/ 2068 h 2118"/>
                <a:gd name="T76" fmla="*/ 2014 w 2057"/>
                <a:gd name="T77" fmla="*/ 2029 h 2118"/>
                <a:gd name="T78" fmla="*/ 2036 w 2057"/>
                <a:gd name="T79" fmla="*/ 1987 h 2118"/>
                <a:gd name="T80" fmla="*/ 2055 w 2057"/>
                <a:gd name="T81" fmla="*/ 1919 h 2118"/>
                <a:gd name="T82" fmla="*/ 2057 w 2057"/>
                <a:gd name="T83" fmla="*/ 1895 h 2118"/>
                <a:gd name="T84" fmla="*/ 2057 w 2057"/>
                <a:gd name="T85" fmla="*/ 1873 h 2118"/>
                <a:gd name="T86" fmla="*/ 2057 w 2057"/>
                <a:gd name="T87" fmla="*/ 1869 h 2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7" h="2118">
                  <a:moveTo>
                    <a:pt x="2057" y="1869"/>
                  </a:moveTo>
                  <a:lnTo>
                    <a:pt x="2049" y="1862"/>
                  </a:lnTo>
                  <a:lnTo>
                    <a:pt x="2014" y="1829"/>
                  </a:lnTo>
                  <a:lnTo>
                    <a:pt x="1782" y="1612"/>
                  </a:lnTo>
                  <a:lnTo>
                    <a:pt x="865" y="757"/>
                  </a:lnTo>
                  <a:lnTo>
                    <a:pt x="428" y="361"/>
                  </a:lnTo>
                  <a:lnTo>
                    <a:pt x="389" y="326"/>
                  </a:lnTo>
                  <a:lnTo>
                    <a:pt x="353" y="293"/>
                  </a:lnTo>
                  <a:lnTo>
                    <a:pt x="344" y="286"/>
                  </a:lnTo>
                  <a:lnTo>
                    <a:pt x="335" y="278"/>
                  </a:lnTo>
                  <a:lnTo>
                    <a:pt x="266" y="217"/>
                  </a:lnTo>
                  <a:lnTo>
                    <a:pt x="206" y="165"/>
                  </a:lnTo>
                  <a:lnTo>
                    <a:pt x="136" y="104"/>
                  </a:lnTo>
                  <a:lnTo>
                    <a:pt x="51" y="30"/>
                  </a:lnTo>
                  <a:lnTo>
                    <a:pt x="13" y="3"/>
                  </a:lnTo>
                  <a:lnTo>
                    <a:pt x="4" y="0"/>
                  </a:lnTo>
                  <a:lnTo>
                    <a:pt x="1" y="0"/>
                  </a:lnTo>
                  <a:lnTo>
                    <a:pt x="1" y="0"/>
                  </a:lnTo>
                  <a:lnTo>
                    <a:pt x="1" y="2"/>
                  </a:lnTo>
                  <a:lnTo>
                    <a:pt x="0" y="4"/>
                  </a:lnTo>
                  <a:lnTo>
                    <a:pt x="1" y="10"/>
                  </a:lnTo>
                  <a:lnTo>
                    <a:pt x="11" y="29"/>
                  </a:lnTo>
                  <a:lnTo>
                    <a:pt x="65" y="99"/>
                  </a:lnTo>
                  <a:lnTo>
                    <a:pt x="199" y="253"/>
                  </a:lnTo>
                  <a:lnTo>
                    <a:pt x="303" y="371"/>
                  </a:lnTo>
                  <a:lnTo>
                    <a:pt x="338" y="411"/>
                  </a:lnTo>
                  <a:lnTo>
                    <a:pt x="376" y="453"/>
                  </a:lnTo>
                  <a:lnTo>
                    <a:pt x="380" y="457"/>
                  </a:lnTo>
                  <a:lnTo>
                    <a:pt x="384" y="461"/>
                  </a:lnTo>
                  <a:lnTo>
                    <a:pt x="790" y="909"/>
                  </a:lnTo>
                  <a:lnTo>
                    <a:pt x="1653" y="1841"/>
                  </a:lnTo>
                  <a:lnTo>
                    <a:pt x="1873" y="2076"/>
                  </a:lnTo>
                  <a:lnTo>
                    <a:pt x="1906" y="2111"/>
                  </a:lnTo>
                  <a:lnTo>
                    <a:pt x="1913" y="2118"/>
                  </a:lnTo>
                  <a:lnTo>
                    <a:pt x="1916" y="2118"/>
                  </a:lnTo>
                  <a:lnTo>
                    <a:pt x="1930" y="2114"/>
                  </a:lnTo>
                  <a:lnTo>
                    <a:pt x="1947" y="2107"/>
                  </a:lnTo>
                  <a:lnTo>
                    <a:pt x="1990" y="2068"/>
                  </a:lnTo>
                  <a:lnTo>
                    <a:pt x="2014" y="2029"/>
                  </a:lnTo>
                  <a:lnTo>
                    <a:pt x="2036" y="1987"/>
                  </a:lnTo>
                  <a:lnTo>
                    <a:pt x="2055" y="1919"/>
                  </a:lnTo>
                  <a:lnTo>
                    <a:pt x="2057" y="1895"/>
                  </a:lnTo>
                  <a:lnTo>
                    <a:pt x="2057" y="1873"/>
                  </a:lnTo>
                  <a:lnTo>
                    <a:pt x="2057" y="186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a:extLst>
                <a:ext uri="{FF2B5EF4-FFF2-40B4-BE49-F238E27FC236}">
                  <a16:creationId xmlns:a16="http://schemas.microsoft.com/office/drawing/2014/main" id="{8730C391-0C78-4394-9AED-E3BC496DA1F5}"/>
                </a:ext>
              </a:extLst>
            </p:cNvPr>
            <p:cNvSpPr>
              <a:spLocks/>
            </p:cNvSpPr>
            <p:nvPr/>
          </p:nvSpPr>
          <p:spPr bwMode="auto">
            <a:xfrm>
              <a:off x="7858835" y="3257913"/>
              <a:ext cx="1332" cy="1332"/>
            </a:xfrm>
            <a:custGeom>
              <a:avLst/>
              <a:gdLst>
                <a:gd name="T0" fmla="*/ 4 w 5"/>
                <a:gd name="T1" fmla="*/ 4 h 4"/>
                <a:gd name="T2" fmla="*/ 4 w 5"/>
                <a:gd name="T3" fmla="*/ 4 h 4"/>
                <a:gd name="T4" fmla="*/ 0 w 5"/>
                <a:gd name="T5" fmla="*/ 1 h 4"/>
                <a:gd name="T6" fmla="*/ 1 w 5"/>
                <a:gd name="T7" fmla="*/ 0 h 4"/>
                <a:gd name="T8" fmla="*/ 1 w 5"/>
                <a:gd name="T9" fmla="*/ 0 h 4"/>
                <a:gd name="T10" fmla="*/ 5 w 5"/>
                <a:gd name="T11" fmla="*/ 2 h 4"/>
                <a:gd name="T12" fmla="*/ 4 w 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4" y="4"/>
                  </a:moveTo>
                  <a:lnTo>
                    <a:pt x="4" y="4"/>
                  </a:lnTo>
                  <a:lnTo>
                    <a:pt x="0" y="1"/>
                  </a:lnTo>
                  <a:lnTo>
                    <a:pt x="1" y="0"/>
                  </a:lnTo>
                  <a:lnTo>
                    <a:pt x="1" y="0"/>
                  </a:lnTo>
                  <a:lnTo>
                    <a:pt x="5" y="2"/>
                  </a:lnTo>
                  <a:lnTo>
                    <a:pt x="4" y="4"/>
                  </a:lnTo>
                  <a:close/>
                </a:path>
              </a:pathLst>
            </a:custGeom>
            <a:solidFill>
              <a:srgbClr val="6A6E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 name="Group 37">
            <a:extLst>
              <a:ext uri="{FF2B5EF4-FFF2-40B4-BE49-F238E27FC236}">
                <a16:creationId xmlns:a16="http://schemas.microsoft.com/office/drawing/2014/main" id="{0475D2C2-C161-4495-90CF-EF80379782B6}"/>
              </a:ext>
            </a:extLst>
          </p:cNvPr>
          <p:cNvGrpSpPr/>
          <p:nvPr/>
        </p:nvGrpSpPr>
        <p:grpSpPr>
          <a:xfrm>
            <a:off x="5583984" y="3221962"/>
            <a:ext cx="1461533" cy="1490871"/>
            <a:chOff x="4408917" y="2429026"/>
            <a:chExt cx="1459606" cy="1488905"/>
          </a:xfrm>
        </p:grpSpPr>
        <p:sp>
          <p:nvSpPr>
            <p:cNvPr id="39" name="Freeform 61">
              <a:extLst>
                <a:ext uri="{FF2B5EF4-FFF2-40B4-BE49-F238E27FC236}">
                  <a16:creationId xmlns:a16="http://schemas.microsoft.com/office/drawing/2014/main" id="{FC3117A7-1AC5-41E3-B211-AE12FB980EB8}"/>
                </a:ext>
              </a:extLst>
            </p:cNvPr>
            <p:cNvSpPr>
              <a:spLocks/>
            </p:cNvSpPr>
            <p:nvPr/>
          </p:nvSpPr>
          <p:spPr bwMode="auto">
            <a:xfrm>
              <a:off x="5718034" y="3763446"/>
              <a:ext cx="150489" cy="154484"/>
            </a:xfrm>
            <a:custGeom>
              <a:avLst/>
              <a:gdLst>
                <a:gd name="T0" fmla="*/ 370 w 451"/>
                <a:gd name="T1" fmla="*/ 364 h 466"/>
                <a:gd name="T2" fmla="*/ 287 w 451"/>
                <a:gd name="T3" fmla="*/ 271 h 466"/>
                <a:gd name="T4" fmla="*/ 187 w 451"/>
                <a:gd name="T5" fmla="*/ 161 h 466"/>
                <a:gd name="T6" fmla="*/ 136 w 451"/>
                <a:gd name="T7" fmla="*/ 104 h 466"/>
                <a:gd name="T8" fmla="*/ 89 w 451"/>
                <a:gd name="T9" fmla="*/ 52 h 466"/>
                <a:gd name="T10" fmla="*/ 60 w 451"/>
                <a:gd name="T11" fmla="*/ 25 h 466"/>
                <a:gd name="T12" fmla="*/ 33 w 451"/>
                <a:gd name="T13" fmla="*/ 0 h 466"/>
                <a:gd name="T14" fmla="*/ 26 w 451"/>
                <a:gd name="T15" fmla="*/ 13 h 466"/>
                <a:gd name="T16" fmla="*/ 19 w 451"/>
                <a:gd name="T17" fmla="*/ 27 h 466"/>
                <a:gd name="T18" fmla="*/ 9 w 451"/>
                <a:gd name="T19" fmla="*/ 42 h 466"/>
                <a:gd name="T20" fmla="*/ 0 w 451"/>
                <a:gd name="T21" fmla="*/ 56 h 466"/>
                <a:gd name="T22" fmla="*/ 25 w 451"/>
                <a:gd name="T23" fmla="*/ 85 h 466"/>
                <a:gd name="T24" fmla="*/ 52 w 451"/>
                <a:gd name="T25" fmla="*/ 114 h 466"/>
                <a:gd name="T26" fmla="*/ 104 w 451"/>
                <a:gd name="T27" fmla="*/ 161 h 466"/>
                <a:gd name="T28" fmla="*/ 158 w 451"/>
                <a:gd name="T29" fmla="*/ 209 h 466"/>
                <a:gd name="T30" fmla="*/ 267 w 451"/>
                <a:gd name="T31" fmla="*/ 306 h 466"/>
                <a:gd name="T32" fmla="*/ 357 w 451"/>
                <a:gd name="T33" fmla="*/ 387 h 466"/>
                <a:gd name="T34" fmla="*/ 431 w 451"/>
                <a:gd name="T35" fmla="*/ 450 h 466"/>
                <a:gd name="T36" fmla="*/ 449 w 451"/>
                <a:gd name="T37" fmla="*/ 466 h 466"/>
                <a:gd name="T38" fmla="*/ 451 w 451"/>
                <a:gd name="T39" fmla="*/ 459 h 466"/>
                <a:gd name="T40" fmla="*/ 436 w 451"/>
                <a:gd name="T41" fmla="*/ 440 h 466"/>
                <a:gd name="T42" fmla="*/ 370 w 451"/>
                <a:gd name="T43" fmla="*/ 364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1" h="466">
                  <a:moveTo>
                    <a:pt x="370" y="364"/>
                  </a:moveTo>
                  <a:lnTo>
                    <a:pt x="287" y="271"/>
                  </a:lnTo>
                  <a:lnTo>
                    <a:pt x="187" y="161"/>
                  </a:lnTo>
                  <a:lnTo>
                    <a:pt x="136" y="104"/>
                  </a:lnTo>
                  <a:lnTo>
                    <a:pt x="89" y="52"/>
                  </a:lnTo>
                  <a:lnTo>
                    <a:pt x="60" y="25"/>
                  </a:lnTo>
                  <a:lnTo>
                    <a:pt x="33" y="0"/>
                  </a:lnTo>
                  <a:lnTo>
                    <a:pt x="26" y="13"/>
                  </a:lnTo>
                  <a:lnTo>
                    <a:pt x="19" y="27"/>
                  </a:lnTo>
                  <a:lnTo>
                    <a:pt x="9" y="42"/>
                  </a:lnTo>
                  <a:lnTo>
                    <a:pt x="0" y="56"/>
                  </a:lnTo>
                  <a:lnTo>
                    <a:pt x="25" y="85"/>
                  </a:lnTo>
                  <a:lnTo>
                    <a:pt x="52" y="114"/>
                  </a:lnTo>
                  <a:lnTo>
                    <a:pt x="104" y="161"/>
                  </a:lnTo>
                  <a:lnTo>
                    <a:pt x="158" y="209"/>
                  </a:lnTo>
                  <a:lnTo>
                    <a:pt x="267" y="306"/>
                  </a:lnTo>
                  <a:lnTo>
                    <a:pt x="357" y="387"/>
                  </a:lnTo>
                  <a:lnTo>
                    <a:pt x="431" y="450"/>
                  </a:lnTo>
                  <a:lnTo>
                    <a:pt x="449" y="466"/>
                  </a:lnTo>
                  <a:lnTo>
                    <a:pt x="451" y="459"/>
                  </a:lnTo>
                  <a:lnTo>
                    <a:pt x="436" y="440"/>
                  </a:lnTo>
                  <a:lnTo>
                    <a:pt x="370" y="364"/>
                  </a:lnTo>
                  <a:close/>
                </a:path>
              </a:pathLst>
            </a:custGeom>
            <a:solidFill>
              <a:schemeClr val="accent6">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62">
              <a:extLst>
                <a:ext uri="{FF2B5EF4-FFF2-40B4-BE49-F238E27FC236}">
                  <a16:creationId xmlns:a16="http://schemas.microsoft.com/office/drawing/2014/main" id="{197D1BDB-BE4E-46EB-BC84-45830AD2D8C6}"/>
                </a:ext>
              </a:extLst>
            </p:cNvPr>
            <p:cNvSpPr>
              <a:spLocks/>
            </p:cNvSpPr>
            <p:nvPr/>
          </p:nvSpPr>
          <p:spPr bwMode="auto">
            <a:xfrm>
              <a:off x="5379768" y="3395881"/>
              <a:ext cx="366233" cy="431489"/>
            </a:xfrm>
            <a:custGeom>
              <a:avLst/>
              <a:gdLst>
                <a:gd name="T0" fmla="*/ 1102 w 1103"/>
                <a:gd name="T1" fmla="*/ 845 h 1294"/>
                <a:gd name="T2" fmla="*/ 257 w 1103"/>
                <a:gd name="T3" fmla="*/ 0 h 1294"/>
                <a:gd name="T4" fmla="*/ 263 w 1103"/>
                <a:gd name="T5" fmla="*/ 8 h 1294"/>
                <a:gd name="T6" fmla="*/ 269 w 1103"/>
                <a:gd name="T7" fmla="*/ 29 h 1294"/>
                <a:gd name="T8" fmla="*/ 269 w 1103"/>
                <a:gd name="T9" fmla="*/ 73 h 1294"/>
                <a:gd name="T10" fmla="*/ 251 w 1103"/>
                <a:gd name="T11" fmla="*/ 149 h 1294"/>
                <a:gd name="T12" fmla="*/ 214 w 1103"/>
                <a:gd name="T13" fmla="*/ 240 h 1294"/>
                <a:gd name="T14" fmla="*/ 188 w 1103"/>
                <a:gd name="T15" fmla="*/ 287 h 1294"/>
                <a:gd name="T16" fmla="*/ 162 w 1103"/>
                <a:gd name="T17" fmla="*/ 331 h 1294"/>
                <a:gd name="T18" fmla="*/ 107 w 1103"/>
                <a:gd name="T19" fmla="*/ 401 h 1294"/>
                <a:gd name="T20" fmla="*/ 57 w 1103"/>
                <a:gd name="T21" fmla="*/ 445 h 1294"/>
                <a:gd name="T22" fmla="*/ 25 w 1103"/>
                <a:gd name="T23" fmla="*/ 458 h 1294"/>
                <a:gd name="T24" fmla="*/ 8 w 1103"/>
                <a:gd name="T25" fmla="*/ 457 h 1294"/>
                <a:gd name="T26" fmla="*/ 0 w 1103"/>
                <a:gd name="T27" fmla="*/ 453 h 1294"/>
                <a:gd name="T28" fmla="*/ 841 w 1103"/>
                <a:gd name="T29" fmla="*/ 1294 h 1294"/>
                <a:gd name="T30" fmla="*/ 853 w 1103"/>
                <a:gd name="T31" fmla="*/ 1293 h 1294"/>
                <a:gd name="T32" fmla="*/ 925 w 1103"/>
                <a:gd name="T33" fmla="*/ 1256 h 1294"/>
                <a:gd name="T34" fmla="*/ 986 w 1103"/>
                <a:gd name="T35" fmla="*/ 1202 h 1294"/>
                <a:gd name="T36" fmla="*/ 1017 w 1103"/>
                <a:gd name="T37" fmla="*/ 1159 h 1294"/>
                <a:gd name="T38" fmla="*/ 1026 w 1103"/>
                <a:gd name="T39" fmla="*/ 1145 h 1294"/>
                <a:gd name="T40" fmla="*/ 1036 w 1103"/>
                <a:gd name="T41" fmla="*/ 1130 h 1294"/>
                <a:gd name="T42" fmla="*/ 1043 w 1103"/>
                <a:gd name="T43" fmla="*/ 1116 h 1294"/>
                <a:gd name="T44" fmla="*/ 1050 w 1103"/>
                <a:gd name="T45" fmla="*/ 1103 h 1294"/>
                <a:gd name="T46" fmla="*/ 1073 w 1103"/>
                <a:gd name="T47" fmla="*/ 1051 h 1294"/>
                <a:gd name="T48" fmla="*/ 1098 w 1103"/>
                <a:gd name="T49" fmla="*/ 959 h 1294"/>
                <a:gd name="T50" fmla="*/ 1103 w 1103"/>
                <a:gd name="T51" fmla="*/ 860 h 1294"/>
                <a:gd name="T52" fmla="*/ 1102 w 1103"/>
                <a:gd name="T53" fmla="*/ 845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03" h="1294">
                  <a:moveTo>
                    <a:pt x="1102" y="845"/>
                  </a:moveTo>
                  <a:lnTo>
                    <a:pt x="257" y="0"/>
                  </a:lnTo>
                  <a:lnTo>
                    <a:pt x="263" y="8"/>
                  </a:lnTo>
                  <a:lnTo>
                    <a:pt x="269" y="29"/>
                  </a:lnTo>
                  <a:lnTo>
                    <a:pt x="269" y="73"/>
                  </a:lnTo>
                  <a:lnTo>
                    <a:pt x="251" y="149"/>
                  </a:lnTo>
                  <a:lnTo>
                    <a:pt x="214" y="240"/>
                  </a:lnTo>
                  <a:lnTo>
                    <a:pt x="188" y="287"/>
                  </a:lnTo>
                  <a:lnTo>
                    <a:pt x="162" y="331"/>
                  </a:lnTo>
                  <a:lnTo>
                    <a:pt x="107" y="401"/>
                  </a:lnTo>
                  <a:lnTo>
                    <a:pt x="57" y="445"/>
                  </a:lnTo>
                  <a:lnTo>
                    <a:pt x="25" y="458"/>
                  </a:lnTo>
                  <a:lnTo>
                    <a:pt x="8" y="457"/>
                  </a:lnTo>
                  <a:lnTo>
                    <a:pt x="0" y="453"/>
                  </a:lnTo>
                  <a:lnTo>
                    <a:pt x="841" y="1294"/>
                  </a:lnTo>
                  <a:lnTo>
                    <a:pt x="853" y="1293"/>
                  </a:lnTo>
                  <a:lnTo>
                    <a:pt x="925" y="1256"/>
                  </a:lnTo>
                  <a:lnTo>
                    <a:pt x="986" y="1202"/>
                  </a:lnTo>
                  <a:lnTo>
                    <a:pt x="1017" y="1159"/>
                  </a:lnTo>
                  <a:lnTo>
                    <a:pt x="1026" y="1145"/>
                  </a:lnTo>
                  <a:lnTo>
                    <a:pt x="1036" y="1130"/>
                  </a:lnTo>
                  <a:lnTo>
                    <a:pt x="1043" y="1116"/>
                  </a:lnTo>
                  <a:lnTo>
                    <a:pt x="1050" y="1103"/>
                  </a:lnTo>
                  <a:lnTo>
                    <a:pt x="1073" y="1051"/>
                  </a:lnTo>
                  <a:lnTo>
                    <a:pt x="1098" y="959"/>
                  </a:lnTo>
                  <a:lnTo>
                    <a:pt x="1103" y="860"/>
                  </a:lnTo>
                  <a:lnTo>
                    <a:pt x="1102" y="845"/>
                  </a:lnTo>
                  <a:close/>
                </a:path>
              </a:pathLst>
            </a:custGeom>
            <a:solidFill>
              <a:schemeClr val="accent6">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3">
              <a:extLst>
                <a:ext uri="{FF2B5EF4-FFF2-40B4-BE49-F238E27FC236}">
                  <a16:creationId xmlns:a16="http://schemas.microsoft.com/office/drawing/2014/main" id="{F9011D44-02E0-4250-8664-23365CD28055}"/>
                </a:ext>
              </a:extLst>
            </p:cNvPr>
            <p:cNvSpPr>
              <a:spLocks/>
            </p:cNvSpPr>
            <p:nvPr/>
          </p:nvSpPr>
          <p:spPr bwMode="auto">
            <a:xfrm>
              <a:off x="5374441" y="3394550"/>
              <a:ext cx="94555" cy="154484"/>
            </a:xfrm>
            <a:custGeom>
              <a:avLst/>
              <a:gdLst>
                <a:gd name="T0" fmla="*/ 274 w 286"/>
                <a:gd name="T1" fmla="*/ 6 h 464"/>
                <a:gd name="T2" fmla="*/ 266 w 286"/>
                <a:gd name="T3" fmla="*/ 0 h 464"/>
                <a:gd name="T4" fmla="*/ 242 w 286"/>
                <a:gd name="T5" fmla="*/ 0 h 464"/>
                <a:gd name="T6" fmla="*/ 214 w 286"/>
                <a:gd name="T7" fmla="*/ 13 h 464"/>
                <a:gd name="T8" fmla="*/ 182 w 286"/>
                <a:gd name="T9" fmla="*/ 40 h 464"/>
                <a:gd name="T10" fmla="*/ 165 w 286"/>
                <a:gd name="T11" fmla="*/ 57 h 464"/>
                <a:gd name="T12" fmla="*/ 198 w 286"/>
                <a:gd name="T13" fmla="*/ 91 h 464"/>
                <a:gd name="T14" fmla="*/ 206 w 286"/>
                <a:gd name="T15" fmla="*/ 97 h 464"/>
                <a:gd name="T16" fmla="*/ 207 w 286"/>
                <a:gd name="T17" fmla="*/ 102 h 464"/>
                <a:gd name="T18" fmla="*/ 206 w 286"/>
                <a:gd name="T19" fmla="*/ 123 h 464"/>
                <a:gd name="T20" fmla="*/ 205 w 286"/>
                <a:gd name="T21" fmla="*/ 148 h 464"/>
                <a:gd name="T22" fmla="*/ 185 w 286"/>
                <a:gd name="T23" fmla="*/ 216 h 464"/>
                <a:gd name="T24" fmla="*/ 165 w 286"/>
                <a:gd name="T25" fmla="*/ 258 h 464"/>
                <a:gd name="T26" fmla="*/ 140 w 286"/>
                <a:gd name="T27" fmla="*/ 295 h 464"/>
                <a:gd name="T28" fmla="*/ 96 w 286"/>
                <a:gd name="T29" fmla="*/ 335 h 464"/>
                <a:gd name="T30" fmla="*/ 80 w 286"/>
                <a:gd name="T31" fmla="*/ 342 h 464"/>
                <a:gd name="T32" fmla="*/ 66 w 286"/>
                <a:gd name="T33" fmla="*/ 346 h 464"/>
                <a:gd name="T34" fmla="*/ 62 w 286"/>
                <a:gd name="T35" fmla="*/ 346 h 464"/>
                <a:gd name="T36" fmla="*/ 54 w 286"/>
                <a:gd name="T37" fmla="*/ 339 h 464"/>
                <a:gd name="T38" fmla="*/ 22 w 286"/>
                <a:gd name="T39" fmla="*/ 303 h 464"/>
                <a:gd name="T40" fmla="*/ 13 w 286"/>
                <a:gd name="T41" fmla="*/ 330 h 464"/>
                <a:gd name="T42" fmla="*/ 3 w 286"/>
                <a:gd name="T43" fmla="*/ 378 h 464"/>
                <a:gd name="T44" fmla="*/ 0 w 286"/>
                <a:gd name="T45" fmla="*/ 418 h 464"/>
                <a:gd name="T46" fmla="*/ 7 w 286"/>
                <a:gd name="T47" fmla="*/ 447 h 464"/>
                <a:gd name="T48" fmla="*/ 14 w 286"/>
                <a:gd name="T49" fmla="*/ 456 h 464"/>
                <a:gd name="T50" fmla="*/ 17 w 286"/>
                <a:gd name="T51" fmla="*/ 459 h 464"/>
                <a:gd name="T52" fmla="*/ 25 w 286"/>
                <a:gd name="T53" fmla="*/ 463 h 464"/>
                <a:gd name="T54" fmla="*/ 42 w 286"/>
                <a:gd name="T55" fmla="*/ 464 h 464"/>
                <a:gd name="T56" fmla="*/ 74 w 286"/>
                <a:gd name="T57" fmla="*/ 451 h 464"/>
                <a:gd name="T58" fmla="*/ 124 w 286"/>
                <a:gd name="T59" fmla="*/ 407 h 464"/>
                <a:gd name="T60" fmla="*/ 179 w 286"/>
                <a:gd name="T61" fmla="*/ 337 h 464"/>
                <a:gd name="T62" fmla="*/ 205 w 286"/>
                <a:gd name="T63" fmla="*/ 293 h 464"/>
                <a:gd name="T64" fmla="*/ 231 w 286"/>
                <a:gd name="T65" fmla="*/ 246 h 464"/>
                <a:gd name="T66" fmla="*/ 268 w 286"/>
                <a:gd name="T67" fmla="*/ 155 h 464"/>
                <a:gd name="T68" fmla="*/ 286 w 286"/>
                <a:gd name="T69" fmla="*/ 79 h 464"/>
                <a:gd name="T70" fmla="*/ 286 w 286"/>
                <a:gd name="T71" fmla="*/ 35 h 464"/>
                <a:gd name="T72" fmla="*/ 280 w 286"/>
                <a:gd name="T73" fmla="*/ 14 h 464"/>
                <a:gd name="T74" fmla="*/ 274 w 286"/>
                <a:gd name="T75" fmla="*/ 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6" h="464">
                  <a:moveTo>
                    <a:pt x="274" y="6"/>
                  </a:moveTo>
                  <a:lnTo>
                    <a:pt x="266" y="0"/>
                  </a:lnTo>
                  <a:lnTo>
                    <a:pt x="242" y="0"/>
                  </a:lnTo>
                  <a:lnTo>
                    <a:pt x="214" y="13"/>
                  </a:lnTo>
                  <a:lnTo>
                    <a:pt x="182" y="40"/>
                  </a:lnTo>
                  <a:lnTo>
                    <a:pt x="165" y="57"/>
                  </a:lnTo>
                  <a:lnTo>
                    <a:pt x="198" y="91"/>
                  </a:lnTo>
                  <a:lnTo>
                    <a:pt x="206" y="97"/>
                  </a:lnTo>
                  <a:lnTo>
                    <a:pt x="207" y="102"/>
                  </a:lnTo>
                  <a:lnTo>
                    <a:pt x="206" y="123"/>
                  </a:lnTo>
                  <a:lnTo>
                    <a:pt x="205" y="148"/>
                  </a:lnTo>
                  <a:lnTo>
                    <a:pt x="185" y="216"/>
                  </a:lnTo>
                  <a:lnTo>
                    <a:pt x="165" y="258"/>
                  </a:lnTo>
                  <a:lnTo>
                    <a:pt x="140" y="295"/>
                  </a:lnTo>
                  <a:lnTo>
                    <a:pt x="96" y="335"/>
                  </a:lnTo>
                  <a:lnTo>
                    <a:pt x="80" y="342"/>
                  </a:lnTo>
                  <a:lnTo>
                    <a:pt x="66" y="346"/>
                  </a:lnTo>
                  <a:lnTo>
                    <a:pt x="62" y="346"/>
                  </a:lnTo>
                  <a:lnTo>
                    <a:pt x="54" y="339"/>
                  </a:lnTo>
                  <a:lnTo>
                    <a:pt x="22" y="303"/>
                  </a:lnTo>
                  <a:lnTo>
                    <a:pt x="13" y="330"/>
                  </a:lnTo>
                  <a:lnTo>
                    <a:pt x="3" y="378"/>
                  </a:lnTo>
                  <a:lnTo>
                    <a:pt x="0" y="418"/>
                  </a:lnTo>
                  <a:lnTo>
                    <a:pt x="7" y="447"/>
                  </a:lnTo>
                  <a:lnTo>
                    <a:pt x="14" y="456"/>
                  </a:lnTo>
                  <a:lnTo>
                    <a:pt x="17" y="459"/>
                  </a:lnTo>
                  <a:lnTo>
                    <a:pt x="25" y="463"/>
                  </a:lnTo>
                  <a:lnTo>
                    <a:pt x="42" y="464"/>
                  </a:lnTo>
                  <a:lnTo>
                    <a:pt x="74" y="451"/>
                  </a:lnTo>
                  <a:lnTo>
                    <a:pt x="124" y="407"/>
                  </a:lnTo>
                  <a:lnTo>
                    <a:pt x="179" y="337"/>
                  </a:lnTo>
                  <a:lnTo>
                    <a:pt x="205" y="293"/>
                  </a:lnTo>
                  <a:lnTo>
                    <a:pt x="231" y="246"/>
                  </a:lnTo>
                  <a:lnTo>
                    <a:pt x="268" y="155"/>
                  </a:lnTo>
                  <a:lnTo>
                    <a:pt x="286" y="79"/>
                  </a:lnTo>
                  <a:lnTo>
                    <a:pt x="286" y="35"/>
                  </a:lnTo>
                  <a:lnTo>
                    <a:pt x="280" y="14"/>
                  </a:lnTo>
                  <a:lnTo>
                    <a:pt x="274" y="6"/>
                  </a:ln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64">
              <a:extLst>
                <a:ext uri="{FF2B5EF4-FFF2-40B4-BE49-F238E27FC236}">
                  <a16:creationId xmlns:a16="http://schemas.microsoft.com/office/drawing/2014/main" id="{CC095264-3193-4C17-B721-9A2B6775F32C}"/>
                </a:ext>
              </a:extLst>
            </p:cNvPr>
            <p:cNvSpPr>
              <a:spLocks/>
            </p:cNvSpPr>
            <p:nvPr/>
          </p:nvSpPr>
          <p:spPr bwMode="auto">
            <a:xfrm>
              <a:off x="4408917" y="2753975"/>
              <a:ext cx="348920" cy="294319"/>
            </a:xfrm>
            <a:custGeom>
              <a:avLst/>
              <a:gdLst>
                <a:gd name="T0" fmla="*/ 413 w 1049"/>
                <a:gd name="T1" fmla="*/ 302 h 883"/>
                <a:gd name="T2" fmla="*/ 438 w 1049"/>
                <a:gd name="T3" fmla="*/ 264 h 883"/>
                <a:gd name="T4" fmla="*/ 497 w 1049"/>
                <a:gd name="T5" fmla="*/ 202 h 883"/>
                <a:gd name="T6" fmla="*/ 567 w 1049"/>
                <a:gd name="T7" fmla="*/ 158 h 883"/>
                <a:gd name="T8" fmla="*/ 648 w 1049"/>
                <a:gd name="T9" fmla="*/ 128 h 883"/>
                <a:gd name="T10" fmla="*/ 733 w 1049"/>
                <a:gd name="T11" fmla="*/ 114 h 883"/>
                <a:gd name="T12" fmla="*/ 823 w 1049"/>
                <a:gd name="T13" fmla="*/ 111 h 883"/>
                <a:gd name="T14" fmla="*/ 915 w 1049"/>
                <a:gd name="T15" fmla="*/ 122 h 883"/>
                <a:gd name="T16" fmla="*/ 1005 w 1049"/>
                <a:gd name="T17" fmla="*/ 144 h 883"/>
                <a:gd name="T18" fmla="*/ 1049 w 1049"/>
                <a:gd name="T19" fmla="*/ 158 h 883"/>
                <a:gd name="T20" fmla="*/ 1048 w 1049"/>
                <a:gd name="T21" fmla="*/ 154 h 883"/>
                <a:gd name="T22" fmla="*/ 1049 w 1049"/>
                <a:gd name="T23" fmla="*/ 152 h 883"/>
                <a:gd name="T24" fmla="*/ 1008 w 1049"/>
                <a:gd name="T25" fmla="*/ 128 h 883"/>
                <a:gd name="T26" fmla="*/ 920 w 1049"/>
                <a:gd name="T27" fmla="*/ 88 h 883"/>
                <a:gd name="T28" fmla="*/ 830 w 1049"/>
                <a:gd name="T29" fmla="*/ 53 h 883"/>
                <a:gd name="T30" fmla="*/ 741 w 1049"/>
                <a:gd name="T31" fmla="*/ 26 h 883"/>
                <a:gd name="T32" fmla="*/ 650 w 1049"/>
                <a:gd name="T33" fmla="*/ 8 h 883"/>
                <a:gd name="T34" fmla="*/ 563 w 1049"/>
                <a:gd name="T35" fmla="*/ 0 h 883"/>
                <a:gd name="T36" fmla="*/ 479 w 1049"/>
                <a:gd name="T37" fmla="*/ 3 h 883"/>
                <a:gd name="T38" fmla="*/ 400 w 1049"/>
                <a:gd name="T39" fmla="*/ 18 h 883"/>
                <a:gd name="T40" fmla="*/ 364 w 1049"/>
                <a:gd name="T41" fmla="*/ 31 h 883"/>
                <a:gd name="T42" fmla="*/ 298 w 1049"/>
                <a:gd name="T43" fmla="*/ 58 h 883"/>
                <a:gd name="T44" fmla="*/ 190 w 1049"/>
                <a:gd name="T45" fmla="*/ 119 h 883"/>
                <a:gd name="T46" fmla="*/ 111 w 1049"/>
                <a:gd name="T47" fmla="*/ 185 h 883"/>
                <a:gd name="T48" fmla="*/ 54 w 1049"/>
                <a:gd name="T49" fmla="*/ 257 h 883"/>
                <a:gd name="T50" fmla="*/ 19 w 1049"/>
                <a:gd name="T51" fmla="*/ 333 h 883"/>
                <a:gd name="T52" fmla="*/ 2 w 1049"/>
                <a:gd name="T53" fmla="*/ 415 h 883"/>
                <a:gd name="T54" fmla="*/ 0 w 1049"/>
                <a:gd name="T55" fmla="*/ 500 h 883"/>
                <a:gd name="T56" fmla="*/ 9 w 1049"/>
                <a:gd name="T57" fmla="*/ 588 h 883"/>
                <a:gd name="T58" fmla="*/ 16 w 1049"/>
                <a:gd name="T59" fmla="*/ 635 h 883"/>
                <a:gd name="T60" fmla="*/ 22 w 1049"/>
                <a:gd name="T61" fmla="*/ 660 h 883"/>
                <a:gd name="T62" fmla="*/ 40 w 1049"/>
                <a:gd name="T63" fmla="*/ 706 h 883"/>
                <a:gd name="T64" fmla="*/ 64 w 1049"/>
                <a:gd name="T65" fmla="*/ 748 h 883"/>
                <a:gd name="T66" fmla="*/ 97 w 1049"/>
                <a:gd name="T67" fmla="*/ 784 h 883"/>
                <a:gd name="T68" fmla="*/ 136 w 1049"/>
                <a:gd name="T69" fmla="*/ 815 h 883"/>
                <a:gd name="T70" fmla="*/ 180 w 1049"/>
                <a:gd name="T71" fmla="*/ 841 h 883"/>
                <a:gd name="T72" fmla="*/ 229 w 1049"/>
                <a:gd name="T73" fmla="*/ 862 h 883"/>
                <a:gd name="T74" fmla="*/ 285 w 1049"/>
                <a:gd name="T75" fmla="*/ 877 h 883"/>
                <a:gd name="T76" fmla="*/ 313 w 1049"/>
                <a:gd name="T77" fmla="*/ 883 h 883"/>
                <a:gd name="T78" fmla="*/ 308 w 1049"/>
                <a:gd name="T79" fmla="*/ 846 h 883"/>
                <a:gd name="T80" fmla="*/ 302 w 1049"/>
                <a:gd name="T81" fmla="*/ 772 h 883"/>
                <a:gd name="T82" fmla="*/ 302 w 1049"/>
                <a:gd name="T83" fmla="*/ 699 h 883"/>
                <a:gd name="T84" fmla="*/ 308 w 1049"/>
                <a:gd name="T85" fmla="*/ 623 h 883"/>
                <a:gd name="T86" fmla="*/ 320 w 1049"/>
                <a:gd name="T87" fmla="*/ 548 h 883"/>
                <a:gd name="T88" fmla="*/ 339 w 1049"/>
                <a:gd name="T89" fmla="*/ 476 h 883"/>
                <a:gd name="T90" fmla="*/ 364 w 1049"/>
                <a:gd name="T91" fmla="*/ 404 h 883"/>
                <a:gd name="T92" fmla="*/ 395 w 1049"/>
                <a:gd name="T93" fmla="*/ 336 h 883"/>
                <a:gd name="T94" fmla="*/ 413 w 1049"/>
                <a:gd name="T95" fmla="*/ 302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9" h="883">
                  <a:moveTo>
                    <a:pt x="413" y="302"/>
                  </a:moveTo>
                  <a:lnTo>
                    <a:pt x="438" y="264"/>
                  </a:lnTo>
                  <a:lnTo>
                    <a:pt x="497" y="202"/>
                  </a:lnTo>
                  <a:lnTo>
                    <a:pt x="567" y="158"/>
                  </a:lnTo>
                  <a:lnTo>
                    <a:pt x="648" y="128"/>
                  </a:lnTo>
                  <a:lnTo>
                    <a:pt x="733" y="114"/>
                  </a:lnTo>
                  <a:lnTo>
                    <a:pt x="823" y="111"/>
                  </a:lnTo>
                  <a:lnTo>
                    <a:pt x="915" y="122"/>
                  </a:lnTo>
                  <a:lnTo>
                    <a:pt x="1005" y="144"/>
                  </a:lnTo>
                  <a:lnTo>
                    <a:pt x="1049" y="158"/>
                  </a:lnTo>
                  <a:lnTo>
                    <a:pt x="1048" y="154"/>
                  </a:lnTo>
                  <a:lnTo>
                    <a:pt x="1049" y="152"/>
                  </a:lnTo>
                  <a:lnTo>
                    <a:pt x="1008" y="128"/>
                  </a:lnTo>
                  <a:lnTo>
                    <a:pt x="920" y="88"/>
                  </a:lnTo>
                  <a:lnTo>
                    <a:pt x="830" y="53"/>
                  </a:lnTo>
                  <a:lnTo>
                    <a:pt x="741" y="26"/>
                  </a:lnTo>
                  <a:lnTo>
                    <a:pt x="650" y="8"/>
                  </a:lnTo>
                  <a:lnTo>
                    <a:pt x="563" y="0"/>
                  </a:lnTo>
                  <a:lnTo>
                    <a:pt x="479" y="3"/>
                  </a:lnTo>
                  <a:lnTo>
                    <a:pt x="400" y="18"/>
                  </a:lnTo>
                  <a:lnTo>
                    <a:pt x="364" y="31"/>
                  </a:lnTo>
                  <a:lnTo>
                    <a:pt x="298" y="58"/>
                  </a:lnTo>
                  <a:lnTo>
                    <a:pt x="190" y="119"/>
                  </a:lnTo>
                  <a:lnTo>
                    <a:pt x="111" y="185"/>
                  </a:lnTo>
                  <a:lnTo>
                    <a:pt x="54" y="257"/>
                  </a:lnTo>
                  <a:lnTo>
                    <a:pt x="19" y="333"/>
                  </a:lnTo>
                  <a:lnTo>
                    <a:pt x="2" y="415"/>
                  </a:lnTo>
                  <a:lnTo>
                    <a:pt x="0" y="500"/>
                  </a:lnTo>
                  <a:lnTo>
                    <a:pt x="9" y="588"/>
                  </a:lnTo>
                  <a:lnTo>
                    <a:pt x="16" y="635"/>
                  </a:lnTo>
                  <a:lnTo>
                    <a:pt x="22" y="660"/>
                  </a:lnTo>
                  <a:lnTo>
                    <a:pt x="40" y="706"/>
                  </a:lnTo>
                  <a:lnTo>
                    <a:pt x="64" y="748"/>
                  </a:lnTo>
                  <a:lnTo>
                    <a:pt x="97" y="784"/>
                  </a:lnTo>
                  <a:lnTo>
                    <a:pt x="136" y="815"/>
                  </a:lnTo>
                  <a:lnTo>
                    <a:pt x="180" y="841"/>
                  </a:lnTo>
                  <a:lnTo>
                    <a:pt x="229" y="862"/>
                  </a:lnTo>
                  <a:lnTo>
                    <a:pt x="285" y="877"/>
                  </a:lnTo>
                  <a:lnTo>
                    <a:pt x="313" y="883"/>
                  </a:lnTo>
                  <a:lnTo>
                    <a:pt x="308" y="846"/>
                  </a:lnTo>
                  <a:lnTo>
                    <a:pt x="302" y="772"/>
                  </a:lnTo>
                  <a:lnTo>
                    <a:pt x="302" y="699"/>
                  </a:lnTo>
                  <a:lnTo>
                    <a:pt x="308" y="623"/>
                  </a:lnTo>
                  <a:lnTo>
                    <a:pt x="320" y="548"/>
                  </a:lnTo>
                  <a:lnTo>
                    <a:pt x="339" y="476"/>
                  </a:lnTo>
                  <a:lnTo>
                    <a:pt x="364" y="404"/>
                  </a:lnTo>
                  <a:lnTo>
                    <a:pt x="395" y="336"/>
                  </a:lnTo>
                  <a:lnTo>
                    <a:pt x="413" y="30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5">
              <a:extLst>
                <a:ext uri="{FF2B5EF4-FFF2-40B4-BE49-F238E27FC236}">
                  <a16:creationId xmlns:a16="http://schemas.microsoft.com/office/drawing/2014/main" id="{872DE1FB-A3D4-4A04-A2EB-3370A070E997}"/>
                </a:ext>
              </a:extLst>
            </p:cNvPr>
            <p:cNvSpPr>
              <a:spLocks/>
            </p:cNvSpPr>
            <p:nvPr/>
          </p:nvSpPr>
          <p:spPr bwMode="auto">
            <a:xfrm>
              <a:off x="4667278" y="2455661"/>
              <a:ext cx="131844" cy="348920"/>
            </a:xfrm>
            <a:custGeom>
              <a:avLst/>
              <a:gdLst>
                <a:gd name="T0" fmla="*/ 213 w 397"/>
                <a:gd name="T1" fmla="*/ 204 h 1047"/>
                <a:gd name="T2" fmla="*/ 232 w 397"/>
                <a:gd name="T3" fmla="*/ 171 h 1047"/>
                <a:gd name="T4" fmla="*/ 275 w 397"/>
                <a:gd name="T5" fmla="*/ 113 h 1047"/>
                <a:gd name="T6" fmla="*/ 321 w 397"/>
                <a:gd name="T7" fmla="*/ 61 h 1047"/>
                <a:gd name="T8" fmla="*/ 371 w 397"/>
                <a:gd name="T9" fmla="*/ 18 h 1047"/>
                <a:gd name="T10" fmla="*/ 397 w 397"/>
                <a:gd name="T11" fmla="*/ 0 h 1047"/>
                <a:gd name="T12" fmla="*/ 354 w 397"/>
                <a:gd name="T13" fmla="*/ 10 h 1047"/>
                <a:gd name="T14" fmla="*/ 273 w 397"/>
                <a:gd name="T15" fmla="*/ 36 h 1047"/>
                <a:gd name="T16" fmla="*/ 201 w 397"/>
                <a:gd name="T17" fmla="*/ 73 h 1047"/>
                <a:gd name="T18" fmla="*/ 137 w 397"/>
                <a:gd name="T19" fmla="*/ 121 h 1047"/>
                <a:gd name="T20" fmla="*/ 84 w 397"/>
                <a:gd name="T21" fmla="*/ 181 h 1047"/>
                <a:gd name="T22" fmla="*/ 43 w 397"/>
                <a:gd name="T23" fmla="*/ 259 h 1047"/>
                <a:gd name="T24" fmla="*/ 14 w 397"/>
                <a:gd name="T25" fmla="*/ 356 h 1047"/>
                <a:gd name="T26" fmla="*/ 0 w 397"/>
                <a:gd name="T27" fmla="*/ 474 h 1047"/>
                <a:gd name="T28" fmla="*/ 0 w 397"/>
                <a:gd name="T29" fmla="*/ 543 h 1047"/>
                <a:gd name="T30" fmla="*/ 1 w 397"/>
                <a:gd name="T31" fmla="*/ 574 h 1047"/>
                <a:gd name="T32" fmla="*/ 12 w 397"/>
                <a:gd name="T33" fmla="*/ 640 h 1047"/>
                <a:gd name="T34" fmla="*/ 32 w 397"/>
                <a:gd name="T35" fmla="*/ 706 h 1047"/>
                <a:gd name="T36" fmla="*/ 62 w 397"/>
                <a:gd name="T37" fmla="*/ 771 h 1047"/>
                <a:gd name="T38" fmla="*/ 119 w 397"/>
                <a:gd name="T39" fmla="*/ 867 h 1047"/>
                <a:gd name="T40" fmla="*/ 218 w 397"/>
                <a:gd name="T41" fmla="*/ 990 h 1047"/>
                <a:gd name="T42" fmla="*/ 275 w 397"/>
                <a:gd name="T43" fmla="*/ 1047 h 1047"/>
                <a:gd name="T44" fmla="*/ 276 w 397"/>
                <a:gd name="T45" fmla="*/ 1046 h 1047"/>
                <a:gd name="T46" fmla="*/ 254 w 397"/>
                <a:gd name="T47" fmla="*/ 994 h 1047"/>
                <a:gd name="T48" fmla="*/ 214 w 397"/>
                <a:gd name="T49" fmla="*/ 885 h 1047"/>
                <a:gd name="T50" fmla="*/ 181 w 397"/>
                <a:gd name="T51" fmla="*/ 773 h 1047"/>
                <a:gd name="T52" fmla="*/ 159 w 397"/>
                <a:gd name="T53" fmla="*/ 658 h 1047"/>
                <a:gd name="T54" fmla="*/ 148 w 397"/>
                <a:gd name="T55" fmla="*/ 546 h 1047"/>
                <a:gd name="T56" fmla="*/ 148 w 397"/>
                <a:gd name="T57" fmla="*/ 438 h 1047"/>
                <a:gd name="T58" fmla="*/ 162 w 397"/>
                <a:gd name="T59" fmla="*/ 336 h 1047"/>
                <a:gd name="T60" fmla="*/ 191 w 397"/>
                <a:gd name="T61" fmla="*/ 245 h 1047"/>
                <a:gd name="T62" fmla="*/ 213 w 397"/>
                <a:gd name="T63" fmla="*/ 204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7" h="1047">
                  <a:moveTo>
                    <a:pt x="213" y="204"/>
                  </a:moveTo>
                  <a:lnTo>
                    <a:pt x="232" y="171"/>
                  </a:lnTo>
                  <a:lnTo>
                    <a:pt x="275" y="113"/>
                  </a:lnTo>
                  <a:lnTo>
                    <a:pt x="321" y="61"/>
                  </a:lnTo>
                  <a:lnTo>
                    <a:pt x="371" y="18"/>
                  </a:lnTo>
                  <a:lnTo>
                    <a:pt x="397" y="0"/>
                  </a:lnTo>
                  <a:lnTo>
                    <a:pt x="354" y="10"/>
                  </a:lnTo>
                  <a:lnTo>
                    <a:pt x="273" y="36"/>
                  </a:lnTo>
                  <a:lnTo>
                    <a:pt x="201" y="73"/>
                  </a:lnTo>
                  <a:lnTo>
                    <a:pt x="137" y="121"/>
                  </a:lnTo>
                  <a:lnTo>
                    <a:pt x="84" y="181"/>
                  </a:lnTo>
                  <a:lnTo>
                    <a:pt x="43" y="259"/>
                  </a:lnTo>
                  <a:lnTo>
                    <a:pt x="14" y="356"/>
                  </a:lnTo>
                  <a:lnTo>
                    <a:pt x="0" y="474"/>
                  </a:lnTo>
                  <a:lnTo>
                    <a:pt x="0" y="543"/>
                  </a:lnTo>
                  <a:lnTo>
                    <a:pt x="1" y="574"/>
                  </a:lnTo>
                  <a:lnTo>
                    <a:pt x="12" y="640"/>
                  </a:lnTo>
                  <a:lnTo>
                    <a:pt x="32" y="706"/>
                  </a:lnTo>
                  <a:lnTo>
                    <a:pt x="62" y="771"/>
                  </a:lnTo>
                  <a:lnTo>
                    <a:pt x="119" y="867"/>
                  </a:lnTo>
                  <a:lnTo>
                    <a:pt x="218" y="990"/>
                  </a:lnTo>
                  <a:lnTo>
                    <a:pt x="275" y="1047"/>
                  </a:lnTo>
                  <a:lnTo>
                    <a:pt x="276" y="1046"/>
                  </a:lnTo>
                  <a:lnTo>
                    <a:pt x="254" y="994"/>
                  </a:lnTo>
                  <a:lnTo>
                    <a:pt x="214" y="885"/>
                  </a:lnTo>
                  <a:lnTo>
                    <a:pt x="181" y="773"/>
                  </a:lnTo>
                  <a:lnTo>
                    <a:pt x="159" y="658"/>
                  </a:lnTo>
                  <a:lnTo>
                    <a:pt x="148" y="546"/>
                  </a:lnTo>
                  <a:lnTo>
                    <a:pt x="148" y="438"/>
                  </a:lnTo>
                  <a:lnTo>
                    <a:pt x="162" y="336"/>
                  </a:lnTo>
                  <a:lnTo>
                    <a:pt x="191" y="245"/>
                  </a:lnTo>
                  <a:lnTo>
                    <a:pt x="213" y="20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6">
              <a:extLst>
                <a:ext uri="{FF2B5EF4-FFF2-40B4-BE49-F238E27FC236}">
                  <a16:creationId xmlns:a16="http://schemas.microsoft.com/office/drawing/2014/main" id="{6600C4AB-3399-44B1-8ECE-EB9B0DE6FA16}"/>
                </a:ext>
              </a:extLst>
            </p:cNvPr>
            <p:cNvSpPr>
              <a:spLocks/>
            </p:cNvSpPr>
            <p:nvPr/>
          </p:nvSpPr>
          <p:spPr bwMode="auto">
            <a:xfrm>
              <a:off x="4508799" y="2791264"/>
              <a:ext cx="376888" cy="423499"/>
            </a:xfrm>
            <a:custGeom>
              <a:avLst/>
              <a:gdLst>
                <a:gd name="T0" fmla="*/ 1049 w 1130"/>
                <a:gd name="T1" fmla="*/ 410 h 1272"/>
                <a:gd name="T2" fmla="*/ 944 w 1130"/>
                <a:gd name="T3" fmla="*/ 291 h 1272"/>
                <a:gd name="T4" fmla="*/ 811 w 1130"/>
                <a:gd name="T5" fmla="*/ 138 h 1272"/>
                <a:gd name="T6" fmla="*/ 757 w 1130"/>
                <a:gd name="T7" fmla="*/ 66 h 1272"/>
                <a:gd name="T8" fmla="*/ 747 w 1130"/>
                <a:gd name="T9" fmla="*/ 47 h 1272"/>
                <a:gd name="T10" fmla="*/ 703 w 1130"/>
                <a:gd name="T11" fmla="*/ 33 h 1272"/>
                <a:gd name="T12" fmla="*/ 613 w 1130"/>
                <a:gd name="T13" fmla="*/ 11 h 1272"/>
                <a:gd name="T14" fmla="*/ 521 w 1130"/>
                <a:gd name="T15" fmla="*/ 0 h 1272"/>
                <a:gd name="T16" fmla="*/ 431 w 1130"/>
                <a:gd name="T17" fmla="*/ 3 h 1272"/>
                <a:gd name="T18" fmla="*/ 346 w 1130"/>
                <a:gd name="T19" fmla="*/ 17 h 1272"/>
                <a:gd name="T20" fmla="*/ 265 w 1130"/>
                <a:gd name="T21" fmla="*/ 47 h 1272"/>
                <a:gd name="T22" fmla="*/ 195 w 1130"/>
                <a:gd name="T23" fmla="*/ 91 h 1272"/>
                <a:gd name="T24" fmla="*/ 136 w 1130"/>
                <a:gd name="T25" fmla="*/ 153 h 1272"/>
                <a:gd name="T26" fmla="*/ 111 w 1130"/>
                <a:gd name="T27" fmla="*/ 191 h 1272"/>
                <a:gd name="T28" fmla="*/ 93 w 1130"/>
                <a:gd name="T29" fmla="*/ 225 h 1272"/>
                <a:gd name="T30" fmla="*/ 62 w 1130"/>
                <a:gd name="T31" fmla="*/ 293 h 1272"/>
                <a:gd name="T32" fmla="*/ 37 w 1130"/>
                <a:gd name="T33" fmla="*/ 365 h 1272"/>
                <a:gd name="T34" fmla="*/ 18 w 1130"/>
                <a:gd name="T35" fmla="*/ 437 h 1272"/>
                <a:gd name="T36" fmla="*/ 6 w 1130"/>
                <a:gd name="T37" fmla="*/ 512 h 1272"/>
                <a:gd name="T38" fmla="*/ 0 w 1130"/>
                <a:gd name="T39" fmla="*/ 588 h 1272"/>
                <a:gd name="T40" fmla="*/ 0 w 1130"/>
                <a:gd name="T41" fmla="*/ 661 h 1272"/>
                <a:gd name="T42" fmla="*/ 6 w 1130"/>
                <a:gd name="T43" fmla="*/ 735 h 1272"/>
                <a:gd name="T44" fmla="*/ 11 w 1130"/>
                <a:gd name="T45" fmla="*/ 772 h 1272"/>
                <a:gd name="T46" fmla="*/ 22 w 1130"/>
                <a:gd name="T47" fmla="*/ 826 h 1272"/>
                <a:gd name="T48" fmla="*/ 53 w 1130"/>
                <a:gd name="T49" fmla="*/ 928 h 1272"/>
                <a:gd name="T50" fmla="*/ 98 w 1130"/>
                <a:gd name="T51" fmla="*/ 1023 h 1272"/>
                <a:gd name="T52" fmla="*/ 156 w 1130"/>
                <a:gd name="T53" fmla="*/ 1107 h 1272"/>
                <a:gd name="T54" fmla="*/ 190 w 1130"/>
                <a:gd name="T55" fmla="*/ 1144 h 1272"/>
                <a:gd name="T56" fmla="*/ 211 w 1130"/>
                <a:gd name="T57" fmla="*/ 1164 h 1272"/>
                <a:gd name="T58" fmla="*/ 255 w 1130"/>
                <a:gd name="T59" fmla="*/ 1198 h 1272"/>
                <a:gd name="T60" fmla="*/ 300 w 1130"/>
                <a:gd name="T61" fmla="*/ 1227 h 1272"/>
                <a:gd name="T62" fmla="*/ 347 w 1130"/>
                <a:gd name="T63" fmla="*/ 1247 h 1272"/>
                <a:gd name="T64" fmla="*/ 395 w 1130"/>
                <a:gd name="T65" fmla="*/ 1262 h 1272"/>
                <a:gd name="T66" fmla="*/ 443 w 1130"/>
                <a:gd name="T67" fmla="*/ 1271 h 1272"/>
                <a:gd name="T68" fmla="*/ 492 w 1130"/>
                <a:gd name="T69" fmla="*/ 1272 h 1272"/>
                <a:gd name="T70" fmla="*/ 541 w 1130"/>
                <a:gd name="T71" fmla="*/ 1268 h 1272"/>
                <a:gd name="T72" fmla="*/ 614 w 1130"/>
                <a:gd name="T73" fmla="*/ 1251 h 1272"/>
                <a:gd name="T74" fmla="*/ 709 w 1130"/>
                <a:gd name="T75" fmla="*/ 1206 h 1272"/>
                <a:gd name="T76" fmla="*/ 795 w 1130"/>
                <a:gd name="T77" fmla="*/ 1136 h 1272"/>
                <a:gd name="T78" fmla="*/ 874 w 1130"/>
                <a:gd name="T79" fmla="*/ 1044 h 1272"/>
                <a:gd name="T80" fmla="*/ 908 w 1130"/>
                <a:gd name="T81" fmla="*/ 988 h 1272"/>
                <a:gd name="T82" fmla="*/ 981 w 1130"/>
                <a:gd name="T83" fmla="*/ 864 h 1272"/>
                <a:gd name="T84" fmla="*/ 1069 w 1130"/>
                <a:gd name="T85" fmla="*/ 689 h 1272"/>
                <a:gd name="T86" fmla="*/ 1108 w 1130"/>
                <a:gd name="T87" fmla="*/ 578 h 1272"/>
                <a:gd name="T88" fmla="*/ 1118 w 1130"/>
                <a:gd name="T89" fmla="*/ 525 h 1272"/>
                <a:gd name="T90" fmla="*/ 1125 w 1130"/>
                <a:gd name="T91" fmla="*/ 512 h 1272"/>
                <a:gd name="T92" fmla="*/ 1130 w 1130"/>
                <a:gd name="T93" fmla="*/ 499 h 1272"/>
                <a:gd name="T94" fmla="*/ 1126 w 1130"/>
                <a:gd name="T95" fmla="*/ 496 h 1272"/>
                <a:gd name="T96" fmla="*/ 1122 w 1130"/>
                <a:gd name="T97" fmla="*/ 490 h 1272"/>
                <a:gd name="T98" fmla="*/ 1086 w 1130"/>
                <a:gd name="T99" fmla="*/ 449 h 1272"/>
                <a:gd name="T100" fmla="*/ 1049 w 1130"/>
                <a:gd name="T101" fmla="*/ 410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30" h="1272">
                  <a:moveTo>
                    <a:pt x="1049" y="410"/>
                  </a:moveTo>
                  <a:lnTo>
                    <a:pt x="944" y="291"/>
                  </a:lnTo>
                  <a:lnTo>
                    <a:pt x="811" y="138"/>
                  </a:lnTo>
                  <a:lnTo>
                    <a:pt x="757" y="66"/>
                  </a:lnTo>
                  <a:lnTo>
                    <a:pt x="747" y="47"/>
                  </a:lnTo>
                  <a:lnTo>
                    <a:pt x="703" y="33"/>
                  </a:lnTo>
                  <a:lnTo>
                    <a:pt x="613" y="11"/>
                  </a:lnTo>
                  <a:lnTo>
                    <a:pt x="521" y="0"/>
                  </a:lnTo>
                  <a:lnTo>
                    <a:pt x="431" y="3"/>
                  </a:lnTo>
                  <a:lnTo>
                    <a:pt x="346" y="17"/>
                  </a:lnTo>
                  <a:lnTo>
                    <a:pt x="265" y="47"/>
                  </a:lnTo>
                  <a:lnTo>
                    <a:pt x="195" y="91"/>
                  </a:lnTo>
                  <a:lnTo>
                    <a:pt x="136" y="153"/>
                  </a:lnTo>
                  <a:lnTo>
                    <a:pt x="111" y="191"/>
                  </a:lnTo>
                  <a:lnTo>
                    <a:pt x="93" y="225"/>
                  </a:lnTo>
                  <a:lnTo>
                    <a:pt x="62" y="293"/>
                  </a:lnTo>
                  <a:lnTo>
                    <a:pt x="37" y="365"/>
                  </a:lnTo>
                  <a:lnTo>
                    <a:pt x="18" y="437"/>
                  </a:lnTo>
                  <a:lnTo>
                    <a:pt x="6" y="512"/>
                  </a:lnTo>
                  <a:lnTo>
                    <a:pt x="0" y="588"/>
                  </a:lnTo>
                  <a:lnTo>
                    <a:pt x="0" y="661"/>
                  </a:lnTo>
                  <a:lnTo>
                    <a:pt x="6" y="735"/>
                  </a:lnTo>
                  <a:lnTo>
                    <a:pt x="11" y="772"/>
                  </a:lnTo>
                  <a:lnTo>
                    <a:pt x="22" y="826"/>
                  </a:lnTo>
                  <a:lnTo>
                    <a:pt x="53" y="928"/>
                  </a:lnTo>
                  <a:lnTo>
                    <a:pt x="98" y="1023"/>
                  </a:lnTo>
                  <a:lnTo>
                    <a:pt x="156" y="1107"/>
                  </a:lnTo>
                  <a:lnTo>
                    <a:pt x="190" y="1144"/>
                  </a:lnTo>
                  <a:lnTo>
                    <a:pt x="211" y="1164"/>
                  </a:lnTo>
                  <a:lnTo>
                    <a:pt x="255" y="1198"/>
                  </a:lnTo>
                  <a:lnTo>
                    <a:pt x="300" y="1227"/>
                  </a:lnTo>
                  <a:lnTo>
                    <a:pt x="347" y="1247"/>
                  </a:lnTo>
                  <a:lnTo>
                    <a:pt x="395" y="1262"/>
                  </a:lnTo>
                  <a:lnTo>
                    <a:pt x="443" y="1271"/>
                  </a:lnTo>
                  <a:lnTo>
                    <a:pt x="492" y="1272"/>
                  </a:lnTo>
                  <a:lnTo>
                    <a:pt x="541" y="1268"/>
                  </a:lnTo>
                  <a:lnTo>
                    <a:pt x="614" y="1251"/>
                  </a:lnTo>
                  <a:lnTo>
                    <a:pt x="709" y="1206"/>
                  </a:lnTo>
                  <a:lnTo>
                    <a:pt x="795" y="1136"/>
                  </a:lnTo>
                  <a:lnTo>
                    <a:pt x="874" y="1044"/>
                  </a:lnTo>
                  <a:lnTo>
                    <a:pt x="908" y="988"/>
                  </a:lnTo>
                  <a:lnTo>
                    <a:pt x="981" y="864"/>
                  </a:lnTo>
                  <a:lnTo>
                    <a:pt x="1069" y="689"/>
                  </a:lnTo>
                  <a:lnTo>
                    <a:pt x="1108" y="578"/>
                  </a:lnTo>
                  <a:lnTo>
                    <a:pt x="1118" y="525"/>
                  </a:lnTo>
                  <a:lnTo>
                    <a:pt x="1125" y="512"/>
                  </a:lnTo>
                  <a:lnTo>
                    <a:pt x="1130" y="499"/>
                  </a:lnTo>
                  <a:lnTo>
                    <a:pt x="1126" y="496"/>
                  </a:lnTo>
                  <a:lnTo>
                    <a:pt x="1122" y="490"/>
                  </a:lnTo>
                  <a:lnTo>
                    <a:pt x="1086" y="449"/>
                  </a:lnTo>
                  <a:lnTo>
                    <a:pt x="1049" y="41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67">
              <a:extLst>
                <a:ext uri="{FF2B5EF4-FFF2-40B4-BE49-F238E27FC236}">
                  <a16:creationId xmlns:a16="http://schemas.microsoft.com/office/drawing/2014/main" id="{0F8C2A4A-C225-4EDA-8940-CA101CD56F38}"/>
                </a:ext>
              </a:extLst>
            </p:cNvPr>
            <p:cNvSpPr>
              <a:spLocks/>
            </p:cNvSpPr>
            <p:nvPr/>
          </p:nvSpPr>
          <p:spPr bwMode="auto">
            <a:xfrm>
              <a:off x="4716553" y="2429026"/>
              <a:ext cx="323617" cy="495414"/>
            </a:xfrm>
            <a:custGeom>
              <a:avLst/>
              <a:gdLst>
                <a:gd name="T0" fmla="*/ 65 w 974"/>
                <a:gd name="T1" fmla="*/ 284 h 1486"/>
                <a:gd name="T2" fmla="*/ 43 w 974"/>
                <a:gd name="T3" fmla="*/ 325 h 1486"/>
                <a:gd name="T4" fmla="*/ 14 w 974"/>
                <a:gd name="T5" fmla="*/ 416 h 1486"/>
                <a:gd name="T6" fmla="*/ 0 w 974"/>
                <a:gd name="T7" fmla="*/ 518 h 1486"/>
                <a:gd name="T8" fmla="*/ 0 w 974"/>
                <a:gd name="T9" fmla="*/ 626 h 1486"/>
                <a:gd name="T10" fmla="*/ 11 w 974"/>
                <a:gd name="T11" fmla="*/ 738 h 1486"/>
                <a:gd name="T12" fmla="*/ 33 w 974"/>
                <a:gd name="T13" fmla="*/ 853 h 1486"/>
                <a:gd name="T14" fmla="*/ 66 w 974"/>
                <a:gd name="T15" fmla="*/ 965 h 1486"/>
                <a:gd name="T16" fmla="*/ 106 w 974"/>
                <a:gd name="T17" fmla="*/ 1074 h 1486"/>
                <a:gd name="T18" fmla="*/ 128 w 974"/>
                <a:gd name="T19" fmla="*/ 1126 h 1486"/>
                <a:gd name="T20" fmla="*/ 137 w 974"/>
                <a:gd name="T21" fmla="*/ 1129 h 1486"/>
                <a:gd name="T22" fmla="*/ 175 w 974"/>
                <a:gd name="T23" fmla="*/ 1157 h 1486"/>
                <a:gd name="T24" fmla="*/ 262 w 974"/>
                <a:gd name="T25" fmla="*/ 1230 h 1486"/>
                <a:gd name="T26" fmla="*/ 330 w 974"/>
                <a:gd name="T27" fmla="*/ 1291 h 1486"/>
                <a:gd name="T28" fmla="*/ 391 w 974"/>
                <a:gd name="T29" fmla="*/ 1342 h 1486"/>
                <a:gd name="T30" fmla="*/ 460 w 974"/>
                <a:gd name="T31" fmla="*/ 1403 h 1486"/>
                <a:gd name="T32" fmla="*/ 468 w 974"/>
                <a:gd name="T33" fmla="*/ 1411 h 1486"/>
                <a:gd name="T34" fmla="*/ 477 w 974"/>
                <a:gd name="T35" fmla="*/ 1419 h 1486"/>
                <a:gd name="T36" fmla="*/ 514 w 974"/>
                <a:gd name="T37" fmla="*/ 1453 h 1486"/>
                <a:gd name="T38" fmla="*/ 552 w 974"/>
                <a:gd name="T39" fmla="*/ 1486 h 1486"/>
                <a:gd name="T40" fmla="*/ 573 w 974"/>
                <a:gd name="T41" fmla="*/ 1476 h 1486"/>
                <a:gd name="T42" fmla="*/ 612 w 974"/>
                <a:gd name="T43" fmla="*/ 1445 h 1486"/>
                <a:gd name="T44" fmla="*/ 669 w 974"/>
                <a:gd name="T45" fmla="*/ 1384 h 1486"/>
                <a:gd name="T46" fmla="*/ 745 w 974"/>
                <a:gd name="T47" fmla="*/ 1276 h 1486"/>
                <a:gd name="T48" fmla="*/ 821 w 974"/>
                <a:gd name="T49" fmla="*/ 1149 h 1486"/>
                <a:gd name="T50" fmla="*/ 862 w 974"/>
                <a:gd name="T51" fmla="*/ 1081 h 1486"/>
                <a:gd name="T52" fmla="*/ 893 w 974"/>
                <a:gd name="T53" fmla="*/ 1022 h 1486"/>
                <a:gd name="T54" fmla="*/ 939 w 974"/>
                <a:gd name="T55" fmla="*/ 898 h 1486"/>
                <a:gd name="T56" fmla="*/ 967 w 974"/>
                <a:gd name="T57" fmla="*/ 768 h 1486"/>
                <a:gd name="T58" fmla="*/ 974 w 974"/>
                <a:gd name="T59" fmla="*/ 637 h 1486"/>
                <a:gd name="T60" fmla="*/ 964 w 974"/>
                <a:gd name="T61" fmla="*/ 508 h 1486"/>
                <a:gd name="T62" fmla="*/ 934 w 974"/>
                <a:gd name="T63" fmla="*/ 385 h 1486"/>
                <a:gd name="T64" fmla="*/ 888 w 974"/>
                <a:gd name="T65" fmla="*/ 272 h 1486"/>
                <a:gd name="T66" fmla="*/ 840 w 974"/>
                <a:gd name="T67" fmla="*/ 195 h 1486"/>
                <a:gd name="T68" fmla="*/ 803 w 974"/>
                <a:gd name="T69" fmla="*/ 150 h 1486"/>
                <a:gd name="T70" fmla="*/ 783 w 974"/>
                <a:gd name="T71" fmla="*/ 128 h 1486"/>
                <a:gd name="T72" fmla="*/ 753 w 974"/>
                <a:gd name="T73" fmla="*/ 101 h 1486"/>
                <a:gd name="T74" fmla="*/ 689 w 974"/>
                <a:gd name="T75" fmla="*/ 55 h 1486"/>
                <a:gd name="T76" fmla="*/ 623 w 974"/>
                <a:gd name="T77" fmla="*/ 24 h 1486"/>
                <a:gd name="T78" fmla="*/ 556 w 974"/>
                <a:gd name="T79" fmla="*/ 5 h 1486"/>
                <a:gd name="T80" fmla="*/ 486 w 974"/>
                <a:gd name="T81" fmla="*/ 0 h 1486"/>
                <a:gd name="T82" fmla="*/ 416 w 974"/>
                <a:gd name="T83" fmla="*/ 7 h 1486"/>
                <a:gd name="T84" fmla="*/ 347 w 974"/>
                <a:gd name="T85" fmla="*/ 27 h 1486"/>
                <a:gd name="T86" fmla="*/ 281 w 974"/>
                <a:gd name="T87" fmla="*/ 59 h 1486"/>
                <a:gd name="T88" fmla="*/ 249 w 974"/>
                <a:gd name="T89" fmla="*/ 80 h 1486"/>
                <a:gd name="T90" fmla="*/ 223 w 974"/>
                <a:gd name="T91" fmla="*/ 98 h 1486"/>
                <a:gd name="T92" fmla="*/ 173 w 974"/>
                <a:gd name="T93" fmla="*/ 141 h 1486"/>
                <a:gd name="T94" fmla="*/ 127 w 974"/>
                <a:gd name="T95" fmla="*/ 193 h 1486"/>
                <a:gd name="T96" fmla="*/ 84 w 974"/>
                <a:gd name="T97" fmla="*/ 251 h 1486"/>
                <a:gd name="T98" fmla="*/ 65 w 974"/>
                <a:gd name="T99" fmla="*/ 284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4" h="1486">
                  <a:moveTo>
                    <a:pt x="65" y="284"/>
                  </a:moveTo>
                  <a:lnTo>
                    <a:pt x="43" y="325"/>
                  </a:lnTo>
                  <a:lnTo>
                    <a:pt x="14" y="416"/>
                  </a:lnTo>
                  <a:lnTo>
                    <a:pt x="0" y="518"/>
                  </a:lnTo>
                  <a:lnTo>
                    <a:pt x="0" y="626"/>
                  </a:lnTo>
                  <a:lnTo>
                    <a:pt x="11" y="738"/>
                  </a:lnTo>
                  <a:lnTo>
                    <a:pt x="33" y="853"/>
                  </a:lnTo>
                  <a:lnTo>
                    <a:pt x="66" y="965"/>
                  </a:lnTo>
                  <a:lnTo>
                    <a:pt x="106" y="1074"/>
                  </a:lnTo>
                  <a:lnTo>
                    <a:pt x="128" y="1126"/>
                  </a:lnTo>
                  <a:lnTo>
                    <a:pt x="137" y="1129"/>
                  </a:lnTo>
                  <a:lnTo>
                    <a:pt x="175" y="1157"/>
                  </a:lnTo>
                  <a:lnTo>
                    <a:pt x="262" y="1230"/>
                  </a:lnTo>
                  <a:lnTo>
                    <a:pt x="330" y="1291"/>
                  </a:lnTo>
                  <a:lnTo>
                    <a:pt x="391" y="1342"/>
                  </a:lnTo>
                  <a:lnTo>
                    <a:pt x="460" y="1403"/>
                  </a:lnTo>
                  <a:lnTo>
                    <a:pt x="468" y="1411"/>
                  </a:lnTo>
                  <a:lnTo>
                    <a:pt x="477" y="1419"/>
                  </a:lnTo>
                  <a:lnTo>
                    <a:pt x="514" y="1453"/>
                  </a:lnTo>
                  <a:lnTo>
                    <a:pt x="552" y="1486"/>
                  </a:lnTo>
                  <a:lnTo>
                    <a:pt x="573" y="1476"/>
                  </a:lnTo>
                  <a:lnTo>
                    <a:pt x="612" y="1445"/>
                  </a:lnTo>
                  <a:lnTo>
                    <a:pt x="669" y="1384"/>
                  </a:lnTo>
                  <a:lnTo>
                    <a:pt x="745" y="1276"/>
                  </a:lnTo>
                  <a:lnTo>
                    <a:pt x="821" y="1149"/>
                  </a:lnTo>
                  <a:lnTo>
                    <a:pt x="862" y="1081"/>
                  </a:lnTo>
                  <a:lnTo>
                    <a:pt x="893" y="1022"/>
                  </a:lnTo>
                  <a:lnTo>
                    <a:pt x="939" y="898"/>
                  </a:lnTo>
                  <a:lnTo>
                    <a:pt x="967" y="768"/>
                  </a:lnTo>
                  <a:lnTo>
                    <a:pt x="974" y="637"/>
                  </a:lnTo>
                  <a:lnTo>
                    <a:pt x="964" y="508"/>
                  </a:lnTo>
                  <a:lnTo>
                    <a:pt x="934" y="385"/>
                  </a:lnTo>
                  <a:lnTo>
                    <a:pt x="888" y="272"/>
                  </a:lnTo>
                  <a:lnTo>
                    <a:pt x="840" y="195"/>
                  </a:lnTo>
                  <a:lnTo>
                    <a:pt x="803" y="150"/>
                  </a:lnTo>
                  <a:lnTo>
                    <a:pt x="783" y="128"/>
                  </a:lnTo>
                  <a:lnTo>
                    <a:pt x="753" y="101"/>
                  </a:lnTo>
                  <a:lnTo>
                    <a:pt x="689" y="55"/>
                  </a:lnTo>
                  <a:lnTo>
                    <a:pt x="623" y="24"/>
                  </a:lnTo>
                  <a:lnTo>
                    <a:pt x="556" y="5"/>
                  </a:lnTo>
                  <a:lnTo>
                    <a:pt x="486" y="0"/>
                  </a:lnTo>
                  <a:lnTo>
                    <a:pt x="416" y="7"/>
                  </a:lnTo>
                  <a:lnTo>
                    <a:pt x="347" y="27"/>
                  </a:lnTo>
                  <a:lnTo>
                    <a:pt x="281" y="59"/>
                  </a:lnTo>
                  <a:lnTo>
                    <a:pt x="249" y="80"/>
                  </a:lnTo>
                  <a:lnTo>
                    <a:pt x="223" y="98"/>
                  </a:lnTo>
                  <a:lnTo>
                    <a:pt x="173" y="141"/>
                  </a:lnTo>
                  <a:lnTo>
                    <a:pt x="127" y="193"/>
                  </a:lnTo>
                  <a:lnTo>
                    <a:pt x="84" y="251"/>
                  </a:lnTo>
                  <a:lnTo>
                    <a:pt x="65" y="28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68">
              <a:extLst>
                <a:ext uri="{FF2B5EF4-FFF2-40B4-BE49-F238E27FC236}">
                  <a16:creationId xmlns:a16="http://schemas.microsoft.com/office/drawing/2014/main" id="{A602A516-00AE-45F4-A390-A0779B72A30A}"/>
                </a:ext>
              </a:extLst>
            </p:cNvPr>
            <p:cNvSpPr>
              <a:spLocks/>
            </p:cNvSpPr>
            <p:nvPr/>
          </p:nvSpPr>
          <p:spPr bwMode="auto">
            <a:xfrm>
              <a:off x="4757837" y="2804581"/>
              <a:ext cx="684523" cy="704500"/>
            </a:xfrm>
            <a:custGeom>
              <a:avLst/>
              <a:gdLst>
                <a:gd name="T0" fmla="*/ 2057 w 2058"/>
                <a:gd name="T1" fmla="*/ 1869 h 2118"/>
                <a:gd name="T2" fmla="*/ 2049 w 2058"/>
                <a:gd name="T3" fmla="*/ 1863 h 2118"/>
                <a:gd name="T4" fmla="*/ 2016 w 2058"/>
                <a:gd name="T5" fmla="*/ 1829 h 2118"/>
                <a:gd name="T6" fmla="*/ 1784 w 2058"/>
                <a:gd name="T7" fmla="*/ 1611 h 2118"/>
                <a:gd name="T8" fmla="*/ 865 w 2058"/>
                <a:gd name="T9" fmla="*/ 757 h 2118"/>
                <a:gd name="T10" fmla="*/ 428 w 2058"/>
                <a:gd name="T11" fmla="*/ 360 h 2118"/>
                <a:gd name="T12" fmla="*/ 390 w 2058"/>
                <a:gd name="T13" fmla="*/ 327 h 2118"/>
                <a:gd name="T14" fmla="*/ 353 w 2058"/>
                <a:gd name="T15" fmla="*/ 293 h 2118"/>
                <a:gd name="T16" fmla="*/ 344 w 2058"/>
                <a:gd name="T17" fmla="*/ 285 h 2118"/>
                <a:gd name="T18" fmla="*/ 336 w 2058"/>
                <a:gd name="T19" fmla="*/ 277 h 2118"/>
                <a:gd name="T20" fmla="*/ 267 w 2058"/>
                <a:gd name="T21" fmla="*/ 216 h 2118"/>
                <a:gd name="T22" fmla="*/ 206 w 2058"/>
                <a:gd name="T23" fmla="*/ 165 h 2118"/>
                <a:gd name="T24" fmla="*/ 138 w 2058"/>
                <a:gd name="T25" fmla="*/ 104 h 2118"/>
                <a:gd name="T26" fmla="*/ 51 w 2058"/>
                <a:gd name="T27" fmla="*/ 31 h 2118"/>
                <a:gd name="T28" fmla="*/ 13 w 2058"/>
                <a:gd name="T29" fmla="*/ 3 h 2118"/>
                <a:gd name="T30" fmla="*/ 4 w 2058"/>
                <a:gd name="T31" fmla="*/ 0 h 2118"/>
                <a:gd name="T32" fmla="*/ 3 w 2058"/>
                <a:gd name="T33" fmla="*/ 1 h 2118"/>
                <a:gd name="T34" fmla="*/ 1 w 2058"/>
                <a:gd name="T35" fmla="*/ 1 h 2118"/>
                <a:gd name="T36" fmla="*/ 1 w 2058"/>
                <a:gd name="T37" fmla="*/ 3 h 2118"/>
                <a:gd name="T38" fmla="*/ 0 w 2058"/>
                <a:gd name="T39" fmla="*/ 5 h 2118"/>
                <a:gd name="T40" fmla="*/ 1 w 2058"/>
                <a:gd name="T41" fmla="*/ 9 h 2118"/>
                <a:gd name="T42" fmla="*/ 11 w 2058"/>
                <a:gd name="T43" fmla="*/ 28 h 2118"/>
                <a:gd name="T44" fmla="*/ 65 w 2058"/>
                <a:gd name="T45" fmla="*/ 100 h 2118"/>
                <a:gd name="T46" fmla="*/ 198 w 2058"/>
                <a:gd name="T47" fmla="*/ 253 h 2118"/>
                <a:gd name="T48" fmla="*/ 303 w 2058"/>
                <a:gd name="T49" fmla="*/ 372 h 2118"/>
                <a:gd name="T50" fmla="*/ 340 w 2058"/>
                <a:gd name="T51" fmla="*/ 411 h 2118"/>
                <a:gd name="T52" fmla="*/ 376 w 2058"/>
                <a:gd name="T53" fmla="*/ 452 h 2118"/>
                <a:gd name="T54" fmla="*/ 380 w 2058"/>
                <a:gd name="T55" fmla="*/ 458 h 2118"/>
                <a:gd name="T56" fmla="*/ 384 w 2058"/>
                <a:gd name="T57" fmla="*/ 461 h 2118"/>
                <a:gd name="T58" fmla="*/ 790 w 2058"/>
                <a:gd name="T59" fmla="*/ 910 h 2118"/>
                <a:gd name="T60" fmla="*/ 1654 w 2058"/>
                <a:gd name="T61" fmla="*/ 1840 h 2118"/>
                <a:gd name="T62" fmla="*/ 1873 w 2058"/>
                <a:gd name="T63" fmla="*/ 2075 h 2118"/>
                <a:gd name="T64" fmla="*/ 1905 w 2058"/>
                <a:gd name="T65" fmla="*/ 2111 h 2118"/>
                <a:gd name="T66" fmla="*/ 1913 w 2058"/>
                <a:gd name="T67" fmla="*/ 2118 h 2118"/>
                <a:gd name="T68" fmla="*/ 1917 w 2058"/>
                <a:gd name="T69" fmla="*/ 2118 h 2118"/>
                <a:gd name="T70" fmla="*/ 1931 w 2058"/>
                <a:gd name="T71" fmla="*/ 2114 h 2118"/>
                <a:gd name="T72" fmla="*/ 1947 w 2058"/>
                <a:gd name="T73" fmla="*/ 2107 h 2118"/>
                <a:gd name="T74" fmla="*/ 1991 w 2058"/>
                <a:gd name="T75" fmla="*/ 2067 h 2118"/>
                <a:gd name="T76" fmla="*/ 2016 w 2058"/>
                <a:gd name="T77" fmla="*/ 2030 h 2118"/>
                <a:gd name="T78" fmla="*/ 2036 w 2058"/>
                <a:gd name="T79" fmla="*/ 1988 h 2118"/>
                <a:gd name="T80" fmla="*/ 2056 w 2058"/>
                <a:gd name="T81" fmla="*/ 1920 h 2118"/>
                <a:gd name="T82" fmla="*/ 2057 w 2058"/>
                <a:gd name="T83" fmla="*/ 1895 h 2118"/>
                <a:gd name="T84" fmla="*/ 2058 w 2058"/>
                <a:gd name="T85" fmla="*/ 1874 h 2118"/>
                <a:gd name="T86" fmla="*/ 2057 w 2058"/>
                <a:gd name="T87" fmla="*/ 1869 h 2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8" h="2118">
                  <a:moveTo>
                    <a:pt x="2057" y="1869"/>
                  </a:moveTo>
                  <a:lnTo>
                    <a:pt x="2049" y="1863"/>
                  </a:lnTo>
                  <a:lnTo>
                    <a:pt x="2016" y="1829"/>
                  </a:lnTo>
                  <a:lnTo>
                    <a:pt x="1784" y="1611"/>
                  </a:lnTo>
                  <a:lnTo>
                    <a:pt x="865" y="757"/>
                  </a:lnTo>
                  <a:lnTo>
                    <a:pt x="428" y="360"/>
                  </a:lnTo>
                  <a:lnTo>
                    <a:pt x="390" y="327"/>
                  </a:lnTo>
                  <a:lnTo>
                    <a:pt x="353" y="293"/>
                  </a:lnTo>
                  <a:lnTo>
                    <a:pt x="344" y="285"/>
                  </a:lnTo>
                  <a:lnTo>
                    <a:pt x="336" y="277"/>
                  </a:lnTo>
                  <a:lnTo>
                    <a:pt x="267" y="216"/>
                  </a:lnTo>
                  <a:lnTo>
                    <a:pt x="206" y="165"/>
                  </a:lnTo>
                  <a:lnTo>
                    <a:pt x="138" y="104"/>
                  </a:lnTo>
                  <a:lnTo>
                    <a:pt x="51" y="31"/>
                  </a:lnTo>
                  <a:lnTo>
                    <a:pt x="13" y="3"/>
                  </a:lnTo>
                  <a:lnTo>
                    <a:pt x="4" y="0"/>
                  </a:lnTo>
                  <a:lnTo>
                    <a:pt x="3" y="1"/>
                  </a:lnTo>
                  <a:lnTo>
                    <a:pt x="1" y="1"/>
                  </a:lnTo>
                  <a:lnTo>
                    <a:pt x="1" y="3"/>
                  </a:lnTo>
                  <a:lnTo>
                    <a:pt x="0" y="5"/>
                  </a:lnTo>
                  <a:lnTo>
                    <a:pt x="1" y="9"/>
                  </a:lnTo>
                  <a:lnTo>
                    <a:pt x="11" y="28"/>
                  </a:lnTo>
                  <a:lnTo>
                    <a:pt x="65" y="100"/>
                  </a:lnTo>
                  <a:lnTo>
                    <a:pt x="198" y="253"/>
                  </a:lnTo>
                  <a:lnTo>
                    <a:pt x="303" y="372"/>
                  </a:lnTo>
                  <a:lnTo>
                    <a:pt x="340" y="411"/>
                  </a:lnTo>
                  <a:lnTo>
                    <a:pt x="376" y="452"/>
                  </a:lnTo>
                  <a:lnTo>
                    <a:pt x="380" y="458"/>
                  </a:lnTo>
                  <a:lnTo>
                    <a:pt x="384" y="461"/>
                  </a:lnTo>
                  <a:lnTo>
                    <a:pt x="790" y="910"/>
                  </a:lnTo>
                  <a:lnTo>
                    <a:pt x="1654" y="1840"/>
                  </a:lnTo>
                  <a:lnTo>
                    <a:pt x="1873" y="2075"/>
                  </a:lnTo>
                  <a:lnTo>
                    <a:pt x="1905" y="2111"/>
                  </a:lnTo>
                  <a:lnTo>
                    <a:pt x="1913" y="2118"/>
                  </a:lnTo>
                  <a:lnTo>
                    <a:pt x="1917" y="2118"/>
                  </a:lnTo>
                  <a:lnTo>
                    <a:pt x="1931" y="2114"/>
                  </a:lnTo>
                  <a:lnTo>
                    <a:pt x="1947" y="2107"/>
                  </a:lnTo>
                  <a:lnTo>
                    <a:pt x="1991" y="2067"/>
                  </a:lnTo>
                  <a:lnTo>
                    <a:pt x="2016" y="2030"/>
                  </a:lnTo>
                  <a:lnTo>
                    <a:pt x="2036" y="1988"/>
                  </a:lnTo>
                  <a:lnTo>
                    <a:pt x="2056" y="1920"/>
                  </a:lnTo>
                  <a:lnTo>
                    <a:pt x="2057" y="1895"/>
                  </a:lnTo>
                  <a:lnTo>
                    <a:pt x="2058" y="1874"/>
                  </a:lnTo>
                  <a:lnTo>
                    <a:pt x="2057" y="186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70">
              <a:extLst>
                <a:ext uri="{FF2B5EF4-FFF2-40B4-BE49-F238E27FC236}">
                  <a16:creationId xmlns:a16="http://schemas.microsoft.com/office/drawing/2014/main" id="{135BA52A-A477-4708-A5A4-A020A42FBF52}"/>
                </a:ext>
              </a:extLst>
            </p:cNvPr>
            <p:cNvSpPr>
              <a:spLocks/>
            </p:cNvSpPr>
            <p:nvPr/>
          </p:nvSpPr>
          <p:spPr bwMode="auto">
            <a:xfrm>
              <a:off x="5865859" y="3916599"/>
              <a:ext cx="1332" cy="1332"/>
            </a:xfrm>
            <a:custGeom>
              <a:avLst/>
              <a:gdLst>
                <a:gd name="T0" fmla="*/ 4 w 4"/>
                <a:gd name="T1" fmla="*/ 6 h 6"/>
                <a:gd name="T2" fmla="*/ 3 w 4"/>
                <a:gd name="T3" fmla="*/ 4 h 6"/>
                <a:gd name="T4" fmla="*/ 0 w 4"/>
                <a:gd name="T5" fmla="*/ 2 h 6"/>
                <a:gd name="T6" fmla="*/ 0 w 4"/>
                <a:gd name="T7" fmla="*/ 2 h 6"/>
                <a:gd name="T8" fmla="*/ 1 w 4"/>
                <a:gd name="T9" fmla="*/ 0 h 6"/>
                <a:gd name="T10" fmla="*/ 4 w 4"/>
                <a:gd name="T11" fmla="*/ 4 h 6"/>
                <a:gd name="T12" fmla="*/ 4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6"/>
                  </a:moveTo>
                  <a:lnTo>
                    <a:pt x="3" y="4"/>
                  </a:lnTo>
                  <a:lnTo>
                    <a:pt x="0" y="2"/>
                  </a:lnTo>
                  <a:lnTo>
                    <a:pt x="0" y="2"/>
                  </a:lnTo>
                  <a:lnTo>
                    <a:pt x="1" y="0"/>
                  </a:lnTo>
                  <a:lnTo>
                    <a:pt x="4" y="4"/>
                  </a:lnTo>
                  <a:lnTo>
                    <a:pt x="4" y="6"/>
                  </a:lnTo>
                  <a:close/>
                </a:path>
              </a:pathLst>
            </a:custGeom>
            <a:solidFill>
              <a:srgbClr val="6A6E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8" name="TextBox 57">
            <a:extLst>
              <a:ext uri="{FF2B5EF4-FFF2-40B4-BE49-F238E27FC236}">
                <a16:creationId xmlns:a16="http://schemas.microsoft.com/office/drawing/2014/main" id="{6B04AFFC-9C11-40D9-9757-0CAC7B592217}"/>
              </a:ext>
            </a:extLst>
          </p:cNvPr>
          <p:cNvSpPr txBox="1"/>
          <p:nvPr/>
        </p:nvSpPr>
        <p:spPr>
          <a:xfrm>
            <a:off x="1149737" y="2602585"/>
            <a:ext cx="2778331" cy="825867"/>
          </a:xfrm>
          <a:prstGeom prst="rect">
            <a:avLst/>
          </a:prstGeom>
          <a:noFill/>
        </p:spPr>
        <p:txBody>
          <a:bodyPr wrap="square">
            <a:spAutoFit/>
          </a:bodyPr>
          <a:lstStyle/>
          <a:p>
            <a:pPr algn="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59" name="TextBox 58">
            <a:extLst>
              <a:ext uri="{FF2B5EF4-FFF2-40B4-BE49-F238E27FC236}">
                <a16:creationId xmlns:a16="http://schemas.microsoft.com/office/drawing/2014/main" id="{AC5238F9-C585-4FDB-8D48-6573075CC061}"/>
              </a:ext>
            </a:extLst>
          </p:cNvPr>
          <p:cNvSpPr txBox="1"/>
          <p:nvPr/>
        </p:nvSpPr>
        <p:spPr>
          <a:xfrm>
            <a:off x="1664725" y="2262414"/>
            <a:ext cx="2263343" cy="420628"/>
          </a:xfrm>
          <a:prstGeom prst="rect">
            <a:avLst/>
          </a:prstGeom>
          <a:noFill/>
        </p:spPr>
        <p:txBody>
          <a:bodyPr wrap="square">
            <a:spAutoFit/>
          </a:bodyPr>
          <a:lstStyle/>
          <a:p>
            <a:pPr algn="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60" name="TextBox 59">
            <a:extLst>
              <a:ext uri="{FF2B5EF4-FFF2-40B4-BE49-F238E27FC236}">
                <a16:creationId xmlns:a16="http://schemas.microsoft.com/office/drawing/2014/main" id="{8BC7BC9D-CBC2-4594-BC11-7FD508A5A520}"/>
              </a:ext>
            </a:extLst>
          </p:cNvPr>
          <p:cNvSpPr txBox="1"/>
          <p:nvPr/>
        </p:nvSpPr>
        <p:spPr>
          <a:xfrm>
            <a:off x="1149737" y="4713041"/>
            <a:ext cx="2778331" cy="825867"/>
          </a:xfrm>
          <a:prstGeom prst="rect">
            <a:avLst/>
          </a:prstGeom>
          <a:noFill/>
        </p:spPr>
        <p:txBody>
          <a:bodyPr wrap="square">
            <a:spAutoFit/>
          </a:bodyPr>
          <a:lstStyle/>
          <a:p>
            <a:pPr algn="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61" name="TextBox 60">
            <a:extLst>
              <a:ext uri="{FF2B5EF4-FFF2-40B4-BE49-F238E27FC236}">
                <a16:creationId xmlns:a16="http://schemas.microsoft.com/office/drawing/2014/main" id="{3DE2D0B5-775B-423F-8A20-BE952B457A91}"/>
              </a:ext>
            </a:extLst>
          </p:cNvPr>
          <p:cNvSpPr txBox="1"/>
          <p:nvPr/>
        </p:nvSpPr>
        <p:spPr>
          <a:xfrm>
            <a:off x="1664725" y="4372870"/>
            <a:ext cx="2263343" cy="420628"/>
          </a:xfrm>
          <a:prstGeom prst="rect">
            <a:avLst/>
          </a:prstGeom>
          <a:noFill/>
        </p:spPr>
        <p:txBody>
          <a:bodyPr wrap="square">
            <a:spAutoFit/>
          </a:bodyPr>
          <a:lstStyle/>
          <a:p>
            <a:pPr algn="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62" name="TextBox 61">
            <a:extLst>
              <a:ext uri="{FF2B5EF4-FFF2-40B4-BE49-F238E27FC236}">
                <a16:creationId xmlns:a16="http://schemas.microsoft.com/office/drawing/2014/main" id="{6B802016-8901-458E-A8CB-BA9ABC003040}"/>
              </a:ext>
            </a:extLst>
          </p:cNvPr>
          <p:cNvSpPr txBox="1"/>
          <p:nvPr/>
        </p:nvSpPr>
        <p:spPr>
          <a:xfrm>
            <a:off x="8263933" y="2602585"/>
            <a:ext cx="2778331" cy="825867"/>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63" name="TextBox 62">
            <a:extLst>
              <a:ext uri="{FF2B5EF4-FFF2-40B4-BE49-F238E27FC236}">
                <a16:creationId xmlns:a16="http://schemas.microsoft.com/office/drawing/2014/main" id="{C3E52622-D2E3-4459-B165-208E1139507B}"/>
              </a:ext>
            </a:extLst>
          </p:cNvPr>
          <p:cNvSpPr txBox="1"/>
          <p:nvPr/>
        </p:nvSpPr>
        <p:spPr>
          <a:xfrm>
            <a:off x="8263933" y="2262414"/>
            <a:ext cx="2263343" cy="420628"/>
          </a:xfrm>
          <a:prstGeom prst="rect">
            <a:avLst/>
          </a:prstGeom>
          <a:noFill/>
        </p:spPr>
        <p:txBody>
          <a:bodyPr wrap="square">
            <a:spAutoFit/>
          </a:bodyPr>
          <a:lstStyle/>
          <a:p>
            <a:pP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64" name="TextBox 63">
            <a:extLst>
              <a:ext uri="{FF2B5EF4-FFF2-40B4-BE49-F238E27FC236}">
                <a16:creationId xmlns:a16="http://schemas.microsoft.com/office/drawing/2014/main" id="{70544035-2F66-46DA-B78D-E218F90064A4}"/>
              </a:ext>
            </a:extLst>
          </p:cNvPr>
          <p:cNvSpPr txBox="1"/>
          <p:nvPr/>
        </p:nvSpPr>
        <p:spPr>
          <a:xfrm>
            <a:off x="8263933" y="4713041"/>
            <a:ext cx="2778331" cy="825867"/>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65" name="TextBox 64">
            <a:extLst>
              <a:ext uri="{FF2B5EF4-FFF2-40B4-BE49-F238E27FC236}">
                <a16:creationId xmlns:a16="http://schemas.microsoft.com/office/drawing/2014/main" id="{56290F01-D2AF-4402-9C66-26DDC7F4F23D}"/>
              </a:ext>
            </a:extLst>
          </p:cNvPr>
          <p:cNvSpPr txBox="1"/>
          <p:nvPr/>
        </p:nvSpPr>
        <p:spPr>
          <a:xfrm>
            <a:off x="8263933" y="4372870"/>
            <a:ext cx="2263343" cy="420628"/>
          </a:xfrm>
          <a:prstGeom prst="rect">
            <a:avLst/>
          </a:prstGeom>
          <a:noFill/>
        </p:spPr>
        <p:txBody>
          <a:bodyPr wrap="square">
            <a:spAutoFit/>
          </a:bodyPr>
          <a:lstStyle/>
          <a:p>
            <a:pP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Tree>
    <p:extLst>
      <p:ext uri="{BB962C8B-B14F-4D97-AF65-F5344CB8AC3E}">
        <p14:creationId xmlns:p14="http://schemas.microsoft.com/office/powerpoint/2010/main" val="803375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808EDC-D212-4172-A848-DA0202BFA427}"/>
              </a:ext>
            </a:extLst>
          </p:cNvPr>
          <p:cNvSpPr txBox="1"/>
          <p:nvPr/>
        </p:nvSpPr>
        <p:spPr>
          <a:xfrm>
            <a:off x="3181350" y="742950"/>
            <a:ext cx="5829300" cy="523220"/>
          </a:xfrm>
          <a:prstGeom prst="rect">
            <a:avLst/>
          </a:prstGeom>
          <a:noFill/>
        </p:spPr>
        <p:txBody>
          <a:bodyPr wrap="square" rtlCol="0">
            <a:spAutoFit/>
          </a:bodyPr>
          <a:lstStyle/>
          <a:p>
            <a:pPr algn="ctr"/>
            <a:r>
              <a:rPr lang="en-US" sz="2800" dirty="0">
                <a:latin typeface="+mj-lt"/>
              </a:rPr>
              <a:t>COMPANY INFOGRAPHIC</a:t>
            </a:r>
            <a:endParaRPr lang="en-ID" sz="2800" dirty="0">
              <a:latin typeface="+mj-lt"/>
            </a:endParaRPr>
          </a:p>
        </p:txBody>
      </p:sp>
      <p:sp>
        <p:nvSpPr>
          <p:cNvPr id="5" name="Freeform: Shape 4">
            <a:extLst>
              <a:ext uri="{FF2B5EF4-FFF2-40B4-BE49-F238E27FC236}">
                <a16:creationId xmlns:a16="http://schemas.microsoft.com/office/drawing/2014/main" id="{A378CF7E-D47D-4BC5-8342-2AACC67BF7E7}"/>
              </a:ext>
            </a:extLst>
          </p:cNvPr>
          <p:cNvSpPr>
            <a:spLocks/>
          </p:cNvSpPr>
          <p:nvPr/>
        </p:nvSpPr>
        <p:spPr bwMode="auto">
          <a:xfrm>
            <a:off x="5831249" y="2188001"/>
            <a:ext cx="2193969" cy="2368259"/>
          </a:xfrm>
          <a:custGeom>
            <a:avLst/>
            <a:gdLst>
              <a:gd name="connsiteX0" fmla="*/ 605613 w 1818241"/>
              <a:gd name="connsiteY0" fmla="*/ 287 h 1962683"/>
              <a:gd name="connsiteX1" fmla="*/ 786873 w 1818241"/>
              <a:gd name="connsiteY1" fmla="*/ 21438 h 1962683"/>
              <a:gd name="connsiteX2" fmla="*/ 1363574 w 1818241"/>
              <a:gd name="connsiteY2" fmla="*/ 570077 h 1962683"/>
              <a:gd name="connsiteX3" fmla="*/ 1768546 w 1818241"/>
              <a:gd name="connsiteY3" fmla="*/ 905926 h 1962683"/>
              <a:gd name="connsiteX4" fmla="*/ 1813080 w 1818241"/>
              <a:gd name="connsiteY4" fmla="*/ 1215817 h 1962683"/>
              <a:gd name="connsiteX5" fmla="*/ 1809826 w 1818241"/>
              <a:gd name="connsiteY5" fmla="*/ 1231027 h 1962683"/>
              <a:gd name="connsiteX6" fmla="*/ 1805511 w 1818241"/>
              <a:gd name="connsiteY6" fmla="*/ 1251190 h 1962683"/>
              <a:gd name="connsiteX7" fmla="*/ 1794891 w 1818241"/>
              <a:gd name="connsiteY7" fmla="*/ 1295159 h 1962683"/>
              <a:gd name="connsiteX8" fmla="*/ 1787075 w 1818241"/>
              <a:gd name="connsiteY8" fmla="*/ 1315982 h 1962683"/>
              <a:gd name="connsiteX9" fmla="*/ 1769073 w 1818241"/>
              <a:gd name="connsiteY9" fmla="*/ 1360854 h 1962683"/>
              <a:gd name="connsiteX10" fmla="*/ 1767039 w 1818241"/>
              <a:gd name="connsiteY10" fmla="*/ 1364448 h 1962683"/>
              <a:gd name="connsiteX11" fmla="*/ 1735658 w 1818241"/>
              <a:gd name="connsiteY11" fmla="*/ 1418482 h 1962683"/>
              <a:gd name="connsiteX12" fmla="*/ 1725911 w 1818241"/>
              <a:gd name="connsiteY12" fmla="*/ 1430759 h 1962683"/>
              <a:gd name="connsiteX13" fmla="*/ 1694216 w 1818241"/>
              <a:gd name="connsiteY13" fmla="*/ 1469948 h 1962683"/>
              <a:gd name="connsiteX14" fmla="*/ 1768546 w 1818241"/>
              <a:gd name="connsiteY14" fmla="*/ 1590443 h 1962683"/>
              <a:gd name="connsiteX15" fmla="*/ 1777169 w 1818241"/>
              <a:gd name="connsiteY15" fmla="*/ 1616318 h 1962683"/>
              <a:gd name="connsiteX16" fmla="*/ 1793793 w 1818241"/>
              <a:gd name="connsiteY16" fmla="*/ 1671059 h 1962683"/>
              <a:gd name="connsiteX17" fmla="*/ 1802607 w 1818241"/>
              <a:gd name="connsiteY17" fmla="*/ 1725346 h 1962683"/>
              <a:gd name="connsiteX18" fmla="*/ 1803607 w 1818241"/>
              <a:gd name="connsiteY18" fmla="*/ 1737986 h 1962683"/>
              <a:gd name="connsiteX19" fmla="*/ 1798463 w 1818241"/>
              <a:gd name="connsiteY19" fmla="*/ 1746796 h 1962683"/>
              <a:gd name="connsiteX20" fmla="*/ 1440467 w 1818241"/>
              <a:gd name="connsiteY20" fmla="*/ 1962185 h 1962683"/>
              <a:gd name="connsiteX21" fmla="*/ 1181593 w 1818241"/>
              <a:gd name="connsiteY21" fmla="*/ 1680174 h 1962683"/>
              <a:gd name="connsiteX22" fmla="*/ 968854 w 1818241"/>
              <a:gd name="connsiteY22" fmla="*/ 1544296 h 1962683"/>
              <a:gd name="connsiteX23" fmla="*/ 856077 w 1818241"/>
              <a:gd name="connsiteY23" fmla="*/ 1144353 h 1962683"/>
              <a:gd name="connsiteX24" fmla="*/ 838064 w 1818241"/>
              <a:gd name="connsiteY24" fmla="*/ 1146064 h 1962683"/>
              <a:gd name="connsiteX25" fmla="*/ 775939 w 1818241"/>
              <a:gd name="connsiteY25" fmla="*/ 1151964 h 1962683"/>
              <a:gd name="connsiteX26" fmla="*/ 525435 w 1818241"/>
              <a:gd name="connsiteY26" fmla="*/ 1123843 h 1962683"/>
              <a:gd name="connsiteX27" fmla="*/ 20501 w 1818241"/>
              <a:gd name="connsiteY27" fmla="*/ 344468 h 1962683"/>
              <a:gd name="connsiteX28" fmla="*/ 166599 w 1818241"/>
              <a:gd name="connsiteY28" fmla="*/ 121423 h 1962683"/>
              <a:gd name="connsiteX29" fmla="*/ 605613 w 1818241"/>
              <a:gd name="connsiteY29" fmla="*/ 287 h 1962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818241" h="1962683">
                <a:moveTo>
                  <a:pt x="605613" y="287"/>
                </a:moveTo>
                <a:cubicBezTo>
                  <a:pt x="664484" y="1729"/>
                  <a:pt x="725358" y="8619"/>
                  <a:pt x="786873" y="21438"/>
                </a:cubicBezTo>
                <a:cubicBezTo>
                  <a:pt x="1145709" y="95786"/>
                  <a:pt x="1396894" y="339341"/>
                  <a:pt x="1363574" y="570077"/>
                </a:cubicBezTo>
                <a:cubicBezTo>
                  <a:pt x="1530176" y="593151"/>
                  <a:pt x="1689090" y="716210"/>
                  <a:pt x="1768546" y="905926"/>
                </a:cubicBezTo>
                <a:cubicBezTo>
                  <a:pt x="1813401" y="1009758"/>
                  <a:pt x="1826857" y="1117434"/>
                  <a:pt x="1813080" y="1215817"/>
                </a:cubicBezTo>
                <a:lnTo>
                  <a:pt x="1809826" y="1231027"/>
                </a:lnTo>
                <a:lnTo>
                  <a:pt x="1805511" y="1251190"/>
                </a:lnTo>
                <a:lnTo>
                  <a:pt x="1794891" y="1295159"/>
                </a:lnTo>
                <a:lnTo>
                  <a:pt x="1787075" y="1315982"/>
                </a:lnTo>
                <a:lnTo>
                  <a:pt x="1769073" y="1360854"/>
                </a:lnTo>
                <a:lnTo>
                  <a:pt x="1767039" y="1364448"/>
                </a:lnTo>
                <a:lnTo>
                  <a:pt x="1735658" y="1418482"/>
                </a:lnTo>
                <a:lnTo>
                  <a:pt x="1725911" y="1430759"/>
                </a:lnTo>
                <a:lnTo>
                  <a:pt x="1694216" y="1469948"/>
                </a:lnTo>
                <a:cubicBezTo>
                  <a:pt x="1724973" y="1505840"/>
                  <a:pt x="1748041" y="1544296"/>
                  <a:pt x="1768546" y="1590443"/>
                </a:cubicBezTo>
                <a:lnTo>
                  <a:pt x="1777169" y="1616318"/>
                </a:lnTo>
                <a:lnTo>
                  <a:pt x="1793793" y="1671059"/>
                </a:lnTo>
                <a:lnTo>
                  <a:pt x="1802607" y="1725346"/>
                </a:lnTo>
                <a:lnTo>
                  <a:pt x="1803607" y="1737986"/>
                </a:lnTo>
                <a:lnTo>
                  <a:pt x="1798463" y="1746796"/>
                </a:lnTo>
                <a:cubicBezTo>
                  <a:pt x="1776596" y="1792257"/>
                  <a:pt x="1693895" y="1973401"/>
                  <a:pt x="1440467" y="1962185"/>
                </a:cubicBezTo>
                <a:cubicBezTo>
                  <a:pt x="1271302" y="1954493"/>
                  <a:pt x="1161088" y="1841689"/>
                  <a:pt x="1181593" y="1680174"/>
                </a:cubicBezTo>
                <a:cubicBezTo>
                  <a:pt x="1099573" y="1654536"/>
                  <a:pt x="1025243" y="1608389"/>
                  <a:pt x="968854" y="1544296"/>
                </a:cubicBezTo>
                <a:cubicBezTo>
                  <a:pt x="871456" y="1434055"/>
                  <a:pt x="835572" y="1290486"/>
                  <a:pt x="856077" y="1144353"/>
                </a:cubicBezTo>
                <a:lnTo>
                  <a:pt x="838064" y="1146064"/>
                </a:lnTo>
                <a:lnTo>
                  <a:pt x="775939" y="1151964"/>
                </a:lnTo>
                <a:cubicBezTo>
                  <a:pt x="694601" y="1155570"/>
                  <a:pt x="610018" y="1146917"/>
                  <a:pt x="525435" y="1123843"/>
                </a:cubicBezTo>
                <a:cubicBezTo>
                  <a:pt x="156347" y="1018730"/>
                  <a:pt x="-71771" y="670063"/>
                  <a:pt x="20501" y="344468"/>
                </a:cubicBezTo>
                <a:cubicBezTo>
                  <a:pt x="46133" y="254738"/>
                  <a:pt x="161473" y="118860"/>
                  <a:pt x="166599" y="121423"/>
                </a:cubicBezTo>
                <a:cubicBezTo>
                  <a:pt x="270405" y="40666"/>
                  <a:pt x="428998" y="-4039"/>
                  <a:pt x="605613" y="287"/>
                </a:cubicBezTo>
                <a:close/>
              </a:path>
            </a:pathLst>
          </a:custGeom>
          <a:solidFill>
            <a:schemeClr val="accent2"/>
          </a:solidFill>
          <a:ln w="38100">
            <a:solidFill>
              <a:schemeClr val="bg2"/>
            </a:solidFill>
          </a:ln>
        </p:spPr>
        <p:txBody>
          <a:bodyPr vert="horz" wrap="square" lIns="91440" tIns="45720" rIns="91440" bIns="45720" numCol="1" anchor="t" anchorCtr="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6" name="Freeform: Shape 5">
            <a:extLst>
              <a:ext uri="{FF2B5EF4-FFF2-40B4-BE49-F238E27FC236}">
                <a16:creationId xmlns:a16="http://schemas.microsoft.com/office/drawing/2014/main" id="{E9548D23-7DF0-4A8F-88D3-B7E78192FE5E}"/>
              </a:ext>
            </a:extLst>
          </p:cNvPr>
          <p:cNvSpPr>
            <a:spLocks/>
          </p:cNvSpPr>
          <p:nvPr/>
        </p:nvSpPr>
        <p:spPr bwMode="auto">
          <a:xfrm>
            <a:off x="4949173" y="3568827"/>
            <a:ext cx="3063714" cy="2020193"/>
          </a:xfrm>
          <a:custGeom>
            <a:avLst/>
            <a:gdLst>
              <a:gd name="connsiteX0" fmla="*/ 1587093 w 2539038"/>
              <a:gd name="connsiteY0" fmla="*/ 0 h 1674225"/>
              <a:gd name="connsiteX1" fmla="*/ 1699870 w 2539038"/>
              <a:gd name="connsiteY1" fmla="*/ 399943 h 1674225"/>
              <a:gd name="connsiteX2" fmla="*/ 1912609 w 2539038"/>
              <a:gd name="connsiteY2" fmla="*/ 535821 h 1674225"/>
              <a:gd name="connsiteX3" fmla="*/ 2171483 w 2539038"/>
              <a:gd name="connsiteY3" fmla="*/ 817832 h 1674225"/>
              <a:gd name="connsiteX4" fmla="*/ 2529479 w 2539038"/>
              <a:gd name="connsiteY4" fmla="*/ 602443 h 1674225"/>
              <a:gd name="connsiteX5" fmla="*/ 2534623 w 2539038"/>
              <a:gd name="connsiteY5" fmla="*/ 593633 h 1674225"/>
              <a:gd name="connsiteX6" fmla="*/ 2539038 w 2539038"/>
              <a:gd name="connsiteY6" fmla="*/ 649425 h 1674225"/>
              <a:gd name="connsiteX7" fmla="*/ 2187434 w 2539038"/>
              <a:gd name="connsiteY7" fmla="*/ 1143435 h 1674225"/>
              <a:gd name="connsiteX8" fmla="*/ 1677119 w 2539038"/>
              <a:gd name="connsiteY8" fmla="*/ 1115228 h 1674225"/>
              <a:gd name="connsiteX9" fmla="*/ 1674554 w 2539038"/>
              <a:gd name="connsiteY9" fmla="*/ 1135742 h 1674225"/>
              <a:gd name="connsiteX10" fmla="*/ 2007926 w 2539038"/>
              <a:gd name="connsiteY10" fmla="*/ 1584478 h 1674225"/>
              <a:gd name="connsiteX11" fmla="*/ 2010491 w 2539038"/>
              <a:gd name="connsiteY11" fmla="*/ 1587042 h 1674225"/>
              <a:gd name="connsiteX12" fmla="*/ 1915608 w 2539038"/>
              <a:gd name="connsiteY12" fmla="*/ 1674225 h 1674225"/>
              <a:gd name="connsiteX13" fmla="*/ 1377084 w 2539038"/>
              <a:gd name="connsiteY13" fmla="*/ 1274209 h 1674225"/>
              <a:gd name="connsiteX14" fmla="*/ 1320667 w 2539038"/>
              <a:gd name="connsiteY14" fmla="*/ 1135742 h 1674225"/>
              <a:gd name="connsiteX15" fmla="*/ 994988 w 2539038"/>
              <a:gd name="connsiteY15" fmla="*/ 1053687 h 1674225"/>
              <a:gd name="connsiteX16" fmla="*/ 966780 w 2539038"/>
              <a:gd name="connsiteY16" fmla="*/ 1066508 h 1674225"/>
              <a:gd name="connsiteX17" fmla="*/ 246183 w 2539038"/>
              <a:gd name="connsiteY17" fmla="*/ 807524 h 1674225"/>
              <a:gd name="connsiteX18" fmla="*/ 233361 w 2539038"/>
              <a:gd name="connsiteY18" fmla="*/ 771625 h 1674225"/>
              <a:gd name="connsiteX19" fmla="*/ 169251 w 2539038"/>
              <a:gd name="connsiteY19" fmla="*/ 802395 h 1674225"/>
              <a:gd name="connsiteX20" fmla="*/ 0 w 2539038"/>
              <a:gd name="connsiteY20" fmla="*/ 845987 h 1674225"/>
              <a:gd name="connsiteX21" fmla="*/ 1295023 w 2539038"/>
              <a:gd name="connsiteY21" fmla="*/ 453663 h 1674225"/>
              <a:gd name="connsiteX22" fmla="*/ 1343747 w 2539038"/>
              <a:gd name="connsiteY22" fmla="*/ 466484 h 1674225"/>
              <a:gd name="connsiteX23" fmla="*/ 1487353 w 2539038"/>
              <a:gd name="connsiteY23" fmla="*/ 74161 h 1674225"/>
              <a:gd name="connsiteX24" fmla="*/ 1569080 w 2539038"/>
              <a:gd name="connsiteY24" fmla="*/ 1711 h 1674225"/>
              <a:gd name="connsiteX25" fmla="*/ 1587093 w 2539038"/>
              <a:gd name="connsiteY25" fmla="*/ 0 h 167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39038" h="1674225">
                <a:moveTo>
                  <a:pt x="1587093" y="0"/>
                </a:moveTo>
                <a:cubicBezTo>
                  <a:pt x="1566588" y="146133"/>
                  <a:pt x="1602472" y="289702"/>
                  <a:pt x="1699870" y="399943"/>
                </a:cubicBezTo>
                <a:cubicBezTo>
                  <a:pt x="1756259" y="464036"/>
                  <a:pt x="1830589" y="510183"/>
                  <a:pt x="1912609" y="535821"/>
                </a:cubicBezTo>
                <a:cubicBezTo>
                  <a:pt x="1892104" y="697336"/>
                  <a:pt x="2002318" y="810140"/>
                  <a:pt x="2171483" y="817832"/>
                </a:cubicBezTo>
                <a:cubicBezTo>
                  <a:pt x="2424911" y="829048"/>
                  <a:pt x="2507612" y="647904"/>
                  <a:pt x="2529479" y="602443"/>
                </a:cubicBezTo>
                <a:lnTo>
                  <a:pt x="2534623" y="593633"/>
                </a:lnTo>
                <a:lnTo>
                  <a:pt x="2539038" y="649425"/>
                </a:lnTo>
                <a:cubicBezTo>
                  <a:pt x="2533629" y="854481"/>
                  <a:pt x="2400921" y="1053047"/>
                  <a:pt x="2187434" y="1143435"/>
                </a:cubicBezTo>
                <a:cubicBezTo>
                  <a:pt x="2013055" y="1217797"/>
                  <a:pt x="1823290" y="1202411"/>
                  <a:pt x="1677119" y="1115228"/>
                </a:cubicBezTo>
                <a:cubicBezTo>
                  <a:pt x="1674554" y="1122921"/>
                  <a:pt x="1674554" y="1128049"/>
                  <a:pt x="1674554" y="1135742"/>
                </a:cubicBezTo>
                <a:cubicBezTo>
                  <a:pt x="1674554" y="1346007"/>
                  <a:pt x="1815596" y="1525501"/>
                  <a:pt x="2007926" y="1584478"/>
                </a:cubicBezTo>
                <a:cubicBezTo>
                  <a:pt x="2007926" y="1584478"/>
                  <a:pt x="2010491" y="1587042"/>
                  <a:pt x="2010491" y="1587042"/>
                </a:cubicBezTo>
                <a:cubicBezTo>
                  <a:pt x="2010491" y="1587042"/>
                  <a:pt x="2010491" y="1587042"/>
                  <a:pt x="1915608" y="1674225"/>
                </a:cubicBezTo>
                <a:cubicBezTo>
                  <a:pt x="1705327" y="1646019"/>
                  <a:pt x="1497611" y="1502423"/>
                  <a:pt x="1377084" y="1274209"/>
                </a:cubicBezTo>
                <a:cubicBezTo>
                  <a:pt x="1354004" y="1230618"/>
                  <a:pt x="1336053" y="1184462"/>
                  <a:pt x="1320667" y="1135742"/>
                </a:cubicBezTo>
                <a:cubicBezTo>
                  <a:pt x="1200140" y="1174205"/>
                  <a:pt x="1071920" y="1138306"/>
                  <a:pt x="994988" y="1053687"/>
                </a:cubicBezTo>
                <a:cubicBezTo>
                  <a:pt x="984730" y="1058816"/>
                  <a:pt x="974473" y="1063944"/>
                  <a:pt x="966780" y="1066508"/>
                </a:cubicBezTo>
                <a:cubicBezTo>
                  <a:pt x="682131" y="1187026"/>
                  <a:pt x="359016" y="1071637"/>
                  <a:pt x="246183" y="807524"/>
                </a:cubicBezTo>
                <a:cubicBezTo>
                  <a:pt x="241054" y="794703"/>
                  <a:pt x="238490" y="781882"/>
                  <a:pt x="233361" y="771625"/>
                </a:cubicBezTo>
                <a:cubicBezTo>
                  <a:pt x="212846" y="781882"/>
                  <a:pt x="189766" y="792138"/>
                  <a:pt x="169251" y="802395"/>
                </a:cubicBezTo>
                <a:cubicBezTo>
                  <a:pt x="112834" y="825473"/>
                  <a:pt x="56417" y="840858"/>
                  <a:pt x="0" y="845987"/>
                </a:cubicBezTo>
                <a:cubicBezTo>
                  <a:pt x="230796" y="497255"/>
                  <a:pt x="753934" y="322889"/>
                  <a:pt x="1295023" y="453663"/>
                </a:cubicBezTo>
                <a:cubicBezTo>
                  <a:pt x="1310409" y="458792"/>
                  <a:pt x="1328360" y="461356"/>
                  <a:pt x="1343747" y="466484"/>
                </a:cubicBezTo>
                <a:cubicBezTo>
                  <a:pt x="1343747" y="317760"/>
                  <a:pt x="1392470" y="181857"/>
                  <a:pt x="1487353" y="74161"/>
                </a:cubicBezTo>
                <a:lnTo>
                  <a:pt x="1569080" y="1711"/>
                </a:lnTo>
                <a:lnTo>
                  <a:pt x="1587093" y="0"/>
                </a:lnTo>
                <a:close/>
              </a:path>
            </a:pathLst>
          </a:custGeom>
          <a:solidFill>
            <a:schemeClr val="accent1"/>
          </a:solidFill>
          <a:ln w="38100">
            <a:solidFill>
              <a:schemeClr val="bg2"/>
            </a:solidFill>
          </a:ln>
        </p:spPr>
        <p:txBody>
          <a:bodyPr vert="horz" wrap="square" lIns="91440" tIns="45720" rIns="91440" bIns="45720" numCol="1" anchor="t" anchorCtr="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7" name="Freeform 10">
            <a:extLst>
              <a:ext uri="{FF2B5EF4-FFF2-40B4-BE49-F238E27FC236}">
                <a16:creationId xmlns:a16="http://schemas.microsoft.com/office/drawing/2014/main" id="{46FACABA-6EBC-48A8-BADC-80E56DB4BE42}"/>
              </a:ext>
            </a:extLst>
          </p:cNvPr>
          <p:cNvSpPr>
            <a:spLocks/>
          </p:cNvSpPr>
          <p:nvPr/>
        </p:nvSpPr>
        <p:spPr bwMode="auto">
          <a:xfrm>
            <a:off x="4166782" y="3120173"/>
            <a:ext cx="1280870" cy="1562163"/>
          </a:xfrm>
          <a:custGeom>
            <a:avLst/>
            <a:gdLst>
              <a:gd name="T0" fmla="*/ 377 w 414"/>
              <a:gd name="T1" fmla="*/ 215 h 505"/>
              <a:gd name="T2" fmla="*/ 374 w 414"/>
              <a:gd name="T3" fmla="*/ 70 h 505"/>
              <a:gd name="T4" fmla="*/ 249 w 414"/>
              <a:gd name="T5" fmla="*/ 49 h 505"/>
              <a:gd name="T6" fmla="*/ 132 w 414"/>
              <a:gd name="T7" fmla="*/ 0 h 505"/>
              <a:gd name="T8" fmla="*/ 108 w 414"/>
              <a:gd name="T9" fmla="*/ 4 h 505"/>
              <a:gd name="T10" fmla="*/ 5 w 414"/>
              <a:gd name="T11" fmla="*/ 120 h 505"/>
              <a:gd name="T12" fmla="*/ 33 w 414"/>
              <a:gd name="T13" fmla="*/ 221 h 505"/>
              <a:gd name="T14" fmla="*/ 38 w 414"/>
              <a:gd name="T15" fmla="*/ 357 h 505"/>
              <a:gd name="T16" fmla="*/ 319 w 414"/>
              <a:gd name="T17" fmla="*/ 458 h 505"/>
              <a:gd name="T18" fmla="*/ 344 w 414"/>
              <a:gd name="T19" fmla="*/ 446 h 505"/>
              <a:gd name="T20" fmla="*/ 398 w 414"/>
              <a:gd name="T21" fmla="*/ 307 h 505"/>
              <a:gd name="T22" fmla="*/ 377 w 414"/>
              <a:gd name="T23" fmla="*/ 215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505">
                <a:moveTo>
                  <a:pt x="377" y="215"/>
                </a:moveTo>
                <a:cubicBezTo>
                  <a:pt x="414" y="174"/>
                  <a:pt x="413" y="110"/>
                  <a:pt x="374" y="70"/>
                </a:cubicBezTo>
                <a:cubicBezTo>
                  <a:pt x="340" y="35"/>
                  <a:pt x="289" y="28"/>
                  <a:pt x="249" y="49"/>
                </a:cubicBezTo>
                <a:cubicBezTo>
                  <a:pt x="219" y="19"/>
                  <a:pt x="178" y="0"/>
                  <a:pt x="132" y="0"/>
                </a:cubicBezTo>
                <a:cubicBezTo>
                  <a:pt x="124" y="0"/>
                  <a:pt x="108" y="3"/>
                  <a:pt x="108" y="4"/>
                </a:cubicBezTo>
                <a:cubicBezTo>
                  <a:pt x="54" y="18"/>
                  <a:pt x="12" y="62"/>
                  <a:pt x="5" y="120"/>
                </a:cubicBezTo>
                <a:cubicBezTo>
                  <a:pt x="0" y="157"/>
                  <a:pt x="11" y="193"/>
                  <a:pt x="33" y="221"/>
                </a:cubicBezTo>
                <a:cubicBezTo>
                  <a:pt x="19" y="265"/>
                  <a:pt x="20" y="312"/>
                  <a:pt x="38" y="357"/>
                </a:cubicBezTo>
                <a:cubicBezTo>
                  <a:pt x="82" y="460"/>
                  <a:pt x="208" y="505"/>
                  <a:pt x="319" y="458"/>
                </a:cubicBezTo>
                <a:cubicBezTo>
                  <a:pt x="327" y="454"/>
                  <a:pt x="336" y="450"/>
                  <a:pt x="344" y="446"/>
                </a:cubicBezTo>
                <a:cubicBezTo>
                  <a:pt x="344" y="446"/>
                  <a:pt x="404" y="391"/>
                  <a:pt x="398" y="307"/>
                </a:cubicBezTo>
                <a:cubicBezTo>
                  <a:pt x="396" y="274"/>
                  <a:pt x="391" y="242"/>
                  <a:pt x="377" y="215"/>
                </a:cubicBezTo>
                <a:close/>
              </a:path>
            </a:pathLst>
          </a:custGeom>
          <a:solidFill>
            <a:schemeClr val="accent3"/>
          </a:solidFill>
          <a:ln w="38100">
            <a:solidFill>
              <a:schemeClr val="bg2"/>
            </a:solidFill>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8" name="Freeform: Shape 7">
            <a:extLst>
              <a:ext uri="{FF2B5EF4-FFF2-40B4-BE49-F238E27FC236}">
                <a16:creationId xmlns:a16="http://schemas.microsoft.com/office/drawing/2014/main" id="{4691F9BB-EE97-4592-B121-7EA517D781F4}"/>
              </a:ext>
            </a:extLst>
          </p:cNvPr>
          <p:cNvSpPr>
            <a:spLocks/>
          </p:cNvSpPr>
          <p:nvPr/>
        </p:nvSpPr>
        <p:spPr bwMode="auto">
          <a:xfrm>
            <a:off x="4500958" y="2268692"/>
            <a:ext cx="2341534" cy="1949547"/>
          </a:xfrm>
          <a:custGeom>
            <a:avLst/>
            <a:gdLst>
              <a:gd name="connsiteX0" fmla="*/ 2246662 w 2382017"/>
              <a:gd name="connsiteY0" fmla="*/ 2596804 h 2751705"/>
              <a:gd name="connsiteX1" fmla="*/ 2309917 w 2382017"/>
              <a:gd name="connsiteY1" fmla="*/ 2634385 h 2751705"/>
              <a:gd name="connsiteX2" fmla="*/ 2379453 w 2382017"/>
              <a:gd name="connsiteY2" fmla="*/ 2661971 h 2751705"/>
              <a:gd name="connsiteX3" fmla="*/ 2382017 w 2382017"/>
              <a:gd name="connsiteY3" fmla="*/ 2664535 h 2751705"/>
              <a:gd name="connsiteX4" fmla="*/ 2287146 w 2382017"/>
              <a:gd name="connsiteY4" fmla="*/ 2751705 h 2751705"/>
              <a:gd name="connsiteX5" fmla="*/ 2287080 w 2382017"/>
              <a:gd name="connsiteY5" fmla="*/ 2751692 h 2751705"/>
              <a:gd name="connsiteX6" fmla="*/ 2318383 w 2382017"/>
              <a:gd name="connsiteY6" fmla="*/ 2722929 h 2751705"/>
              <a:gd name="connsiteX7" fmla="*/ 2381947 w 2382017"/>
              <a:gd name="connsiteY7" fmla="*/ 2664523 h 2751705"/>
              <a:gd name="connsiteX8" fmla="*/ 2379382 w 2382017"/>
              <a:gd name="connsiteY8" fmla="*/ 2661959 h 2751705"/>
              <a:gd name="connsiteX9" fmla="*/ 2309838 w 2382017"/>
              <a:gd name="connsiteY9" fmla="*/ 2634369 h 2751705"/>
              <a:gd name="connsiteX10" fmla="*/ 2246633 w 2382017"/>
              <a:gd name="connsiteY10" fmla="*/ 2596816 h 2751705"/>
              <a:gd name="connsiteX11" fmla="*/ 1304981 w 2382017"/>
              <a:gd name="connsiteY11" fmla="*/ 30851 h 2751705"/>
              <a:gd name="connsiteX12" fmla="*/ 1305449 w 2382017"/>
              <a:gd name="connsiteY12" fmla="*/ 32279 h 2751705"/>
              <a:gd name="connsiteX13" fmla="*/ 1270903 w 2382017"/>
              <a:gd name="connsiteY13" fmla="*/ 53430 h 2751705"/>
              <a:gd name="connsiteX14" fmla="*/ 1014635 w 2382017"/>
              <a:gd name="connsiteY14" fmla="*/ 2279 h 2751705"/>
              <a:gd name="connsiteX15" fmla="*/ 1188833 w 2382017"/>
              <a:gd name="connsiteY15" fmla="*/ 20146 h 2751705"/>
              <a:gd name="connsiteX16" fmla="*/ 1269119 w 2382017"/>
              <a:gd name="connsiteY16" fmla="*/ 54522 h 2751705"/>
              <a:gd name="connsiteX17" fmla="*/ 1269071 w 2382017"/>
              <a:gd name="connsiteY17" fmla="*/ 54551 h 2751705"/>
              <a:gd name="connsiteX18" fmla="*/ 1122973 w 2382017"/>
              <a:gd name="connsiteY18" fmla="*/ 277596 h 2751705"/>
              <a:gd name="connsiteX19" fmla="*/ 1627907 w 2382017"/>
              <a:gd name="connsiteY19" fmla="*/ 1056971 h 2751705"/>
              <a:gd name="connsiteX20" fmla="*/ 1878412 w 2382017"/>
              <a:gd name="connsiteY20" fmla="*/ 1085092 h 2751705"/>
              <a:gd name="connsiteX21" fmla="*/ 1940535 w 2382017"/>
              <a:gd name="connsiteY21" fmla="*/ 1079192 h 2751705"/>
              <a:gd name="connsiteX22" fmla="*/ 1858809 w 2382017"/>
              <a:gd name="connsiteY22" fmla="*/ 1151642 h 2751705"/>
              <a:gd name="connsiteX23" fmla="*/ 1715203 w 2382017"/>
              <a:gd name="connsiteY23" fmla="*/ 1543965 h 2751705"/>
              <a:gd name="connsiteX24" fmla="*/ 1666479 w 2382017"/>
              <a:gd name="connsiteY24" fmla="*/ 1531144 h 2751705"/>
              <a:gd name="connsiteX25" fmla="*/ 739964 w 2382017"/>
              <a:gd name="connsiteY25" fmla="*/ 1611601 h 2751705"/>
              <a:gd name="connsiteX26" fmla="*/ 733019 w 2382017"/>
              <a:gd name="connsiteY26" fmla="*/ 1615678 h 2751705"/>
              <a:gd name="connsiteX27" fmla="*/ 742011 w 2382017"/>
              <a:gd name="connsiteY27" fmla="*/ 1569837 h 2751705"/>
              <a:gd name="connsiteX28" fmla="*/ 743543 w 2382017"/>
              <a:gd name="connsiteY28" fmla="*/ 1492698 h 2751705"/>
              <a:gd name="connsiteX29" fmla="*/ 689699 w 2382017"/>
              <a:gd name="connsiteY29" fmla="*/ 1256843 h 2751705"/>
              <a:gd name="connsiteX30" fmla="*/ 682006 w 2382017"/>
              <a:gd name="connsiteY30" fmla="*/ 885116 h 2751705"/>
              <a:gd name="connsiteX31" fmla="*/ 361500 w 2382017"/>
              <a:gd name="connsiteY31" fmla="*/ 831280 h 2751705"/>
              <a:gd name="connsiteX32" fmla="*/ 61507 w 2382017"/>
              <a:gd name="connsiteY32" fmla="*/ 705662 h 2751705"/>
              <a:gd name="connsiteX33" fmla="*/ 6701 w 2382017"/>
              <a:gd name="connsiteY33" fmla="*/ 713233 h 2751705"/>
              <a:gd name="connsiteX34" fmla="*/ 0 w 2382017"/>
              <a:gd name="connsiteY34" fmla="*/ 715904 h 2751705"/>
              <a:gd name="connsiteX35" fmla="*/ 21970 w 2382017"/>
              <a:gd name="connsiteY35" fmla="*/ 608104 h 2751705"/>
              <a:gd name="connsiteX36" fmla="*/ 230744 w 2382017"/>
              <a:gd name="connsiteY36" fmla="*/ 316068 h 2751705"/>
              <a:gd name="connsiteX37" fmla="*/ 699973 w 2382017"/>
              <a:gd name="connsiteY37" fmla="*/ 187876 h 2751705"/>
              <a:gd name="connsiteX38" fmla="*/ 925613 w 2382017"/>
              <a:gd name="connsiteY38" fmla="*/ 21227 h 2751705"/>
              <a:gd name="connsiteX39" fmla="*/ 1014635 w 2382017"/>
              <a:gd name="connsiteY39" fmla="*/ 2279 h 2751705"/>
              <a:gd name="connsiteX0" fmla="*/ 2246662 w 2382017"/>
              <a:gd name="connsiteY0" fmla="*/ 2596804 h 2751705"/>
              <a:gd name="connsiteX1" fmla="*/ 2309917 w 2382017"/>
              <a:gd name="connsiteY1" fmla="*/ 2634385 h 2751705"/>
              <a:gd name="connsiteX2" fmla="*/ 2379453 w 2382017"/>
              <a:gd name="connsiteY2" fmla="*/ 2661971 h 2751705"/>
              <a:gd name="connsiteX3" fmla="*/ 2382017 w 2382017"/>
              <a:gd name="connsiteY3" fmla="*/ 2664535 h 2751705"/>
              <a:gd name="connsiteX4" fmla="*/ 2287146 w 2382017"/>
              <a:gd name="connsiteY4" fmla="*/ 2751705 h 2751705"/>
              <a:gd name="connsiteX5" fmla="*/ 2318383 w 2382017"/>
              <a:gd name="connsiteY5" fmla="*/ 2722929 h 2751705"/>
              <a:gd name="connsiteX6" fmla="*/ 2381947 w 2382017"/>
              <a:gd name="connsiteY6" fmla="*/ 2664523 h 2751705"/>
              <a:gd name="connsiteX7" fmla="*/ 2379382 w 2382017"/>
              <a:gd name="connsiteY7" fmla="*/ 2661959 h 2751705"/>
              <a:gd name="connsiteX8" fmla="*/ 2309838 w 2382017"/>
              <a:gd name="connsiteY8" fmla="*/ 2634369 h 2751705"/>
              <a:gd name="connsiteX9" fmla="*/ 2246633 w 2382017"/>
              <a:gd name="connsiteY9" fmla="*/ 2596816 h 2751705"/>
              <a:gd name="connsiteX10" fmla="*/ 2246662 w 2382017"/>
              <a:gd name="connsiteY10" fmla="*/ 2596804 h 2751705"/>
              <a:gd name="connsiteX11" fmla="*/ 1304981 w 2382017"/>
              <a:gd name="connsiteY11" fmla="*/ 30851 h 2751705"/>
              <a:gd name="connsiteX12" fmla="*/ 1305449 w 2382017"/>
              <a:gd name="connsiteY12" fmla="*/ 32279 h 2751705"/>
              <a:gd name="connsiteX13" fmla="*/ 1270903 w 2382017"/>
              <a:gd name="connsiteY13" fmla="*/ 53430 h 2751705"/>
              <a:gd name="connsiteX14" fmla="*/ 1304981 w 2382017"/>
              <a:gd name="connsiteY14" fmla="*/ 30851 h 2751705"/>
              <a:gd name="connsiteX15" fmla="*/ 1014635 w 2382017"/>
              <a:gd name="connsiteY15" fmla="*/ 2279 h 2751705"/>
              <a:gd name="connsiteX16" fmla="*/ 1188833 w 2382017"/>
              <a:gd name="connsiteY16" fmla="*/ 20146 h 2751705"/>
              <a:gd name="connsiteX17" fmla="*/ 1269119 w 2382017"/>
              <a:gd name="connsiteY17" fmla="*/ 54522 h 2751705"/>
              <a:gd name="connsiteX18" fmla="*/ 1269071 w 2382017"/>
              <a:gd name="connsiteY18" fmla="*/ 54551 h 2751705"/>
              <a:gd name="connsiteX19" fmla="*/ 1122973 w 2382017"/>
              <a:gd name="connsiteY19" fmla="*/ 277596 h 2751705"/>
              <a:gd name="connsiteX20" fmla="*/ 1627907 w 2382017"/>
              <a:gd name="connsiteY20" fmla="*/ 1056971 h 2751705"/>
              <a:gd name="connsiteX21" fmla="*/ 1878412 w 2382017"/>
              <a:gd name="connsiteY21" fmla="*/ 1085092 h 2751705"/>
              <a:gd name="connsiteX22" fmla="*/ 1940535 w 2382017"/>
              <a:gd name="connsiteY22" fmla="*/ 1079192 h 2751705"/>
              <a:gd name="connsiteX23" fmla="*/ 1858809 w 2382017"/>
              <a:gd name="connsiteY23" fmla="*/ 1151642 h 2751705"/>
              <a:gd name="connsiteX24" fmla="*/ 1715203 w 2382017"/>
              <a:gd name="connsiteY24" fmla="*/ 1543965 h 2751705"/>
              <a:gd name="connsiteX25" fmla="*/ 1666479 w 2382017"/>
              <a:gd name="connsiteY25" fmla="*/ 1531144 h 2751705"/>
              <a:gd name="connsiteX26" fmla="*/ 739964 w 2382017"/>
              <a:gd name="connsiteY26" fmla="*/ 1611601 h 2751705"/>
              <a:gd name="connsiteX27" fmla="*/ 733019 w 2382017"/>
              <a:gd name="connsiteY27" fmla="*/ 1615678 h 2751705"/>
              <a:gd name="connsiteX28" fmla="*/ 742011 w 2382017"/>
              <a:gd name="connsiteY28" fmla="*/ 1569837 h 2751705"/>
              <a:gd name="connsiteX29" fmla="*/ 743543 w 2382017"/>
              <a:gd name="connsiteY29" fmla="*/ 1492698 h 2751705"/>
              <a:gd name="connsiteX30" fmla="*/ 689699 w 2382017"/>
              <a:gd name="connsiteY30" fmla="*/ 1256843 h 2751705"/>
              <a:gd name="connsiteX31" fmla="*/ 682006 w 2382017"/>
              <a:gd name="connsiteY31" fmla="*/ 885116 h 2751705"/>
              <a:gd name="connsiteX32" fmla="*/ 361500 w 2382017"/>
              <a:gd name="connsiteY32" fmla="*/ 831280 h 2751705"/>
              <a:gd name="connsiteX33" fmla="*/ 61507 w 2382017"/>
              <a:gd name="connsiteY33" fmla="*/ 705662 h 2751705"/>
              <a:gd name="connsiteX34" fmla="*/ 6701 w 2382017"/>
              <a:gd name="connsiteY34" fmla="*/ 713233 h 2751705"/>
              <a:gd name="connsiteX35" fmla="*/ 0 w 2382017"/>
              <a:gd name="connsiteY35" fmla="*/ 715904 h 2751705"/>
              <a:gd name="connsiteX36" fmla="*/ 21970 w 2382017"/>
              <a:gd name="connsiteY36" fmla="*/ 608104 h 2751705"/>
              <a:gd name="connsiteX37" fmla="*/ 230744 w 2382017"/>
              <a:gd name="connsiteY37" fmla="*/ 316068 h 2751705"/>
              <a:gd name="connsiteX38" fmla="*/ 699973 w 2382017"/>
              <a:gd name="connsiteY38" fmla="*/ 187876 h 2751705"/>
              <a:gd name="connsiteX39" fmla="*/ 925613 w 2382017"/>
              <a:gd name="connsiteY39" fmla="*/ 21227 h 2751705"/>
              <a:gd name="connsiteX40" fmla="*/ 1014635 w 2382017"/>
              <a:gd name="connsiteY40" fmla="*/ 2279 h 2751705"/>
              <a:gd name="connsiteX0" fmla="*/ 2246662 w 2382017"/>
              <a:gd name="connsiteY0" fmla="*/ 2596804 h 2751705"/>
              <a:gd name="connsiteX1" fmla="*/ 2309917 w 2382017"/>
              <a:gd name="connsiteY1" fmla="*/ 2634385 h 2751705"/>
              <a:gd name="connsiteX2" fmla="*/ 2379453 w 2382017"/>
              <a:gd name="connsiteY2" fmla="*/ 2661971 h 2751705"/>
              <a:gd name="connsiteX3" fmla="*/ 2382017 w 2382017"/>
              <a:gd name="connsiteY3" fmla="*/ 2664535 h 2751705"/>
              <a:gd name="connsiteX4" fmla="*/ 2287146 w 2382017"/>
              <a:gd name="connsiteY4" fmla="*/ 2751705 h 2751705"/>
              <a:gd name="connsiteX5" fmla="*/ 2381947 w 2382017"/>
              <a:gd name="connsiteY5" fmla="*/ 2664523 h 2751705"/>
              <a:gd name="connsiteX6" fmla="*/ 2379382 w 2382017"/>
              <a:gd name="connsiteY6" fmla="*/ 2661959 h 2751705"/>
              <a:gd name="connsiteX7" fmla="*/ 2309838 w 2382017"/>
              <a:gd name="connsiteY7" fmla="*/ 2634369 h 2751705"/>
              <a:gd name="connsiteX8" fmla="*/ 2246633 w 2382017"/>
              <a:gd name="connsiteY8" fmla="*/ 2596816 h 2751705"/>
              <a:gd name="connsiteX9" fmla="*/ 2246662 w 2382017"/>
              <a:gd name="connsiteY9" fmla="*/ 2596804 h 2751705"/>
              <a:gd name="connsiteX10" fmla="*/ 1304981 w 2382017"/>
              <a:gd name="connsiteY10" fmla="*/ 30851 h 2751705"/>
              <a:gd name="connsiteX11" fmla="*/ 1305449 w 2382017"/>
              <a:gd name="connsiteY11" fmla="*/ 32279 h 2751705"/>
              <a:gd name="connsiteX12" fmla="*/ 1270903 w 2382017"/>
              <a:gd name="connsiteY12" fmla="*/ 53430 h 2751705"/>
              <a:gd name="connsiteX13" fmla="*/ 1304981 w 2382017"/>
              <a:gd name="connsiteY13" fmla="*/ 30851 h 2751705"/>
              <a:gd name="connsiteX14" fmla="*/ 1014635 w 2382017"/>
              <a:gd name="connsiteY14" fmla="*/ 2279 h 2751705"/>
              <a:gd name="connsiteX15" fmla="*/ 1188833 w 2382017"/>
              <a:gd name="connsiteY15" fmla="*/ 20146 h 2751705"/>
              <a:gd name="connsiteX16" fmla="*/ 1269119 w 2382017"/>
              <a:gd name="connsiteY16" fmla="*/ 54522 h 2751705"/>
              <a:gd name="connsiteX17" fmla="*/ 1269071 w 2382017"/>
              <a:gd name="connsiteY17" fmla="*/ 54551 h 2751705"/>
              <a:gd name="connsiteX18" fmla="*/ 1122973 w 2382017"/>
              <a:gd name="connsiteY18" fmla="*/ 277596 h 2751705"/>
              <a:gd name="connsiteX19" fmla="*/ 1627907 w 2382017"/>
              <a:gd name="connsiteY19" fmla="*/ 1056971 h 2751705"/>
              <a:gd name="connsiteX20" fmla="*/ 1878412 w 2382017"/>
              <a:gd name="connsiteY20" fmla="*/ 1085092 h 2751705"/>
              <a:gd name="connsiteX21" fmla="*/ 1940535 w 2382017"/>
              <a:gd name="connsiteY21" fmla="*/ 1079192 h 2751705"/>
              <a:gd name="connsiteX22" fmla="*/ 1858809 w 2382017"/>
              <a:gd name="connsiteY22" fmla="*/ 1151642 h 2751705"/>
              <a:gd name="connsiteX23" fmla="*/ 1715203 w 2382017"/>
              <a:gd name="connsiteY23" fmla="*/ 1543965 h 2751705"/>
              <a:gd name="connsiteX24" fmla="*/ 1666479 w 2382017"/>
              <a:gd name="connsiteY24" fmla="*/ 1531144 h 2751705"/>
              <a:gd name="connsiteX25" fmla="*/ 739964 w 2382017"/>
              <a:gd name="connsiteY25" fmla="*/ 1611601 h 2751705"/>
              <a:gd name="connsiteX26" fmla="*/ 733019 w 2382017"/>
              <a:gd name="connsiteY26" fmla="*/ 1615678 h 2751705"/>
              <a:gd name="connsiteX27" fmla="*/ 742011 w 2382017"/>
              <a:gd name="connsiteY27" fmla="*/ 1569837 h 2751705"/>
              <a:gd name="connsiteX28" fmla="*/ 743543 w 2382017"/>
              <a:gd name="connsiteY28" fmla="*/ 1492698 h 2751705"/>
              <a:gd name="connsiteX29" fmla="*/ 689699 w 2382017"/>
              <a:gd name="connsiteY29" fmla="*/ 1256843 h 2751705"/>
              <a:gd name="connsiteX30" fmla="*/ 682006 w 2382017"/>
              <a:gd name="connsiteY30" fmla="*/ 885116 h 2751705"/>
              <a:gd name="connsiteX31" fmla="*/ 361500 w 2382017"/>
              <a:gd name="connsiteY31" fmla="*/ 831280 h 2751705"/>
              <a:gd name="connsiteX32" fmla="*/ 61507 w 2382017"/>
              <a:gd name="connsiteY32" fmla="*/ 705662 h 2751705"/>
              <a:gd name="connsiteX33" fmla="*/ 6701 w 2382017"/>
              <a:gd name="connsiteY33" fmla="*/ 713233 h 2751705"/>
              <a:gd name="connsiteX34" fmla="*/ 0 w 2382017"/>
              <a:gd name="connsiteY34" fmla="*/ 715904 h 2751705"/>
              <a:gd name="connsiteX35" fmla="*/ 21970 w 2382017"/>
              <a:gd name="connsiteY35" fmla="*/ 608104 h 2751705"/>
              <a:gd name="connsiteX36" fmla="*/ 230744 w 2382017"/>
              <a:gd name="connsiteY36" fmla="*/ 316068 h 2751705"/>
              <a:gd name="connsiteX37" fmla="*/ 699973 w 2382017"/>
              <a:gd name="connsiteY37" fmla="*/ 187876 h 2751705"/>
              <a:gd name="connsiteX38" fmla="*/ 925613 w 2382017"/>
              <a:gd name="connsiteY38" fmla="*/ 21227 h 2751705"/>
              <a:gd name="connsiteX39" fmla="*/ 1014635 w 2382017"/>
              <a:gd name="connsiteY39" fmla="*/ 2279 h 2751705"/>
              <a:gd name="connsiteX0" fmla="*/ 2246662 w 2382017"/>
              <a:gd name="connsiteY0" fmla="*/ 2596804 h 2664535"/>
              <a:gd name="connsiteX1" fmla="*/ 2309917 w 2382017"/>
              <a:gd name="connsiteY1" fmla="*/ 2634385 h 2664535"/>
              <a:gd name="connsiteX2" fmla="*/ 2379453 w 2382017"/>
              <a:gd name="connsiteY2" fmla="*/ 2661971 h 2664535"/>
              <a:gd name="connsiteX3" fmla="*/ 2382017 w 2382017"/>
              <a:gd name="connsiteY3" fmla="*/ 2664535 h 2664535"/>
              <a:gd name="connsiteX4" fmla="*/ 2381947 w 2382017"/>
              <a:gd name="connsiteY4" fmla="*/ 2664523 h 2664535"/>
              <a:gd name="connsiteX5" fmla="*/ 2379382 w 2382017"/>
              <a:gd name="connsiteY5" fmla="*/ 2661959 h 2664535"/>
              <a:gd name="connsiteX6" fmla="*/ 2309838 w 2382017"/>
              <a:gd name="connsiteY6" fmla="*/ 2634369 h 2664535"/>
              <a:gd name="connsiteX7" fmla="*/ 2246633 w 2382017"/>
              <a:gd name="connsiteY7" fmla="*/ 2596816 h 2664535"/>
              <a:gd name="connsiteX8" fmla="*/ 2246662 w 2382017"/>
              <a:gd name="connsiteY8" fmla="*/ 2596804 h 2664535"/>
              <a:gd name="connsiteX9" fmla="*/ 1304981 w 2382017"/>
              <a:gd name="connsiteY9" fmla="*/ 30851 h 2664535"/>
              <a:gd name="connsiteX10" fmla="*/ 1305449 w 2382017"/>
              <a:gd name="connsiteY10" fmla="*/ 32279 h 2664535"/>
              <a:gd name="connsiteX11" fmla="*/ 1270903 w 2382017"/>
              <a:gd name="connsiteY11" fmla="*/ 53430 h 2664535"/>
              <a:gd name="connsiteX12" fmla="*/ 1304981 w 2382017"/>
              <a:gd name="connsiteY12" fmla="*/ 30851 h 2664535"/>
              <a:gd name="connsiteX13" fmla="*/ 1014635 w 2382017"/>
              <a:gd name="connsiteY13" fmla="*/ 2279 h 2664535"/>
              <a:gd name="connsiteX14" fmla="*/ 1188833 w 2382017"/>
              <a:gd name="connsiteY14" fmla="*/ 20146 h 2664535"/>
              <a:gd name="connsiteX15" fmla="*/ 1269119 w 2382017"/>
              <a:gd name="connsiteY15" fmla="*/ 54522 h 2664535"/>
              <a:gd name="connsiteX16" fmla="*/ 1269071 w 2382017"/>
              <a:gd name="connsiteY16" fmla="*/ 54551 h 2664535"/>
              <a:gd name="connsiteX17" fmla="*/ 1122973 w 2382017"/>
              <a:gd name="connsiteY17" fmla="*/ 277596 h 2664535"/>
              <a:gd name="connsiteX18" fmla="*/ 1627907 w 2382017"/>
              <a:gd name="connsiteY18" fmla="*/ 1056971 h 2664535"/>
              <a:gd name="connsiteX19" fmla="*/ 1878412 w 2382017"/>
              <a:gd name="connsiteY19" fmla="*/ 1085092 h 2664535"/>
              <a:gd name="connsiteX20" fmla="*/ 1940535 w 2382017"/>
              <a:gd name="connsiteY20" fmla="*/ 1079192 h 2664535"/>
              <a:gd name="connsiteX21" fmla="*/ 1858809 w 2382017"/>
              <a:gd name="connsiteY21" fmla="*/ 1151642 h 2664535"/>
              <a:gd name="connsiteX22" fmla="*/ 1715203 w 2382017"/>
              <a:gd name="connsiteY22" fmla="*/ 1543965 h 2664535"/>
              <a:gd name="connsiteX23" fmla="*/ 1666479 w 2382017"/>
              <a:gd name="connsiteY23" fmla="*/ 1531144 h 2664535"/>
              <a:gd name="connsiteX24" fmla="*/ 739964 w 2382017"/>
              <a:gd name="connsiteY24" fmla="*/ 1611601 h 2664535"/>
              <a:gd name="connsiteX25" fmla="*/ 733019 w 2382017"/>
              <a:gd name="connsiteY25" fmla="*/ 1615678 h 2664535"/>
              <a:gd name="connsiteX26" fmla="*/ 742011 w 2382017"/>
              <a:gd name="connsiteY26" fmla="*/ 1569837 h 2664535"/>
              <a:gd name="connsiteX27" fmla="*/ 743543 w 2382017"/>
              <a:gd name="connsiteY27" fmla="*/ 1492698 h 2664535"/>
              <a:gd name="connsiteX28" fmla="*/ 689699 w 2382017"/>
              <a:gd name="connsiteY28" fmla="*/ 1256843 h 2664535"/>
              <a:gd name="connsiteX29" fmla="*/ 682006 w 2382017"/>
              <a:gd name="connsiteY29" fmla="*/ 885116 h 2664535"/>
              <a:gd name="connsiteX30" fmla="*/ 361500 w 2382017"/>
              <a:gd name="connsiteY30" fmla="*/ 831280 h 2664535"/>
              <a:gd name="connsiteX31" fmla="*/ 61507 w 2382017"/>
              <a:gd name="connsiteY31" fmla="*/ 705662 h 2664535"/>
              <a:gd name="connsiteX32" fmla="*/ 6701 w 2382017"/>
              <a:gd name="connsiteY32" fmla="*/ 713233 h 2664535"/>
              <a:gd name="connsiteX33" fmla="*/ 0 w 2382017"/>
              <a:gd name="connsiteY33" fmla="*/ 715904 h 2664535"/>
              <a:gd name="connsiteX34" fmla="*/ 21970 w 2382017"/>
              <a:gd name="connsiteY34" fmla="*/ 608104 h 2664535"/>
              <a:gd name="connsiteX35" fmla="*/ 230744 w 2382017"/>
              <a:gd name="connsiteY35" fmla="*/ 316068 h 2664535"/>
              <a:gd name="connsiteX36" fmla="*/ 699973 w 2382017"/>
              <a:gd name="connsiteY36" fmla="*/ 187876 h 2664535"/>
              <a:gd name="connsiteX37" fmla="*/ 925613 w 2382017"/>
              <a:gd name="connsiteY37" fmla="*/ 21227 h 2664535"/>
              <a:gd name="connsiteX38" fmla="*/ 1014635 w 2382017"/>
              <a:gd name="connsiteY38" fmla="*/ 2279 h 2664535"/>
              <a:gd name="connsiteX0" fmla="*/ 2246662 w 2382017"/>
              <a:gd name="connsiteY0" fmla="*/ 2596804 h 2664535"/>
              <a:gd name="connsiteX1" fmla="*/ 2309917 w 2382017"/>
              <a:gd name="connsiteY1" fmla="*/ 2634385 h 2664535"/>
              <a:gd name="connsiteX2" fmla="*/ 2379453 w 2382017"/>
              <a:gd name="connsiteY2" fmla="*/ 2661971 h 2664535"/>
              <a:gd name="connsiteX3" fmla="*/ 2382017 w 2382017"/>
              <a:gd name="connsiteY3" fmla="*/ 2664535 h 2664535"/>
              <a:gd name="connsiteX4" fmla="*/ 2381947 w 2382017"/>
              <a:gd name="connsiteY4" fmla="*/ 2664523 h 2664535"/>
              <a:gd name="connsiteX5" fmla="*/ 2309838 w 2382017"/>
              <a:gd name="connsiteY5" fmla="*/ 2634369 h 2664535"/>
              <a:gd name="connsiteX6" fmla="*/ 2246633 w 2382017"/>
              <a:gd name="connsiteY6" fmla="*/ 2596816 h 2664535"/>
              <a:gd name="connsiteX7" fmla="*/ 2246662 w 2382017"/>
              <a:gd name="connsiteY7" fmla="*/ 2596804 h 2664535"/>
              <a:gd name="connsiteX8" fmla="*/ 1304981 w 2382017"/>
              <a:gd name="connsiteY8" fmla="*/ 30851 h 2664535"/>
              <a:gd name="connsiteX9" fmla="*/ 1305449 w 2382017"/>
              <a:gd name="connsiteY9" fmla="*/ 32279 h 2664535"/>
              <a:gd name="connsiteX10" fmla="*/ 1270903 w 2382017"/>
              <a:gd name="connsiteY10" fmla="*/ 53430 h 2664535"/>
              <a:gd name="connsiteX11" fmla="*/ 1304981 w 2382017"/>
              <a:gd name="connsiteY11" fmla="*/ 30851 h 2664535"/>
              <a:gd name="connsiteX12" fmla="*/ 1014635 w 2382017"/>
              <a:gd name="connsiteY12" fmla="*/ 2279 h 2664535"/>
              <a:gd name="connsiteX13" fmla="*/ 1188833 w 2382017"/>
              <a:gd name="connsiteY13" fmla="*/ 20146 h 2664535"/>
              <a:gd name="connsiteX14" fmla="*/ 1269119 w 2382017"/>
              <a:gd name="connsiteY14" fmla="*/ 54522 h 2664535"/>
              <a:gd name="connsiteX15" fmla="*/ 1269071 w 2382017"/>
              <a:gd name="connsiteY15" fmla="*/ 54551 h 2664535"/>
              <a:gd name="connsiteX16" fmla="*/ 1122973 w 2382017"/>
              <a:gd name="connsiteY16" fmla="*/ 277596 h 2664535"/>
              <a:gd name="connsiteX17" fmla="*/ 1627907 w 2382017"/>
              <a:gd name="connsiteY17" fmla="*/ 1056971 h 2664535"/>
              <a:gd name="connsiteX18" fmla="*/ 1878412 w 2382017"/>
              <a:gd name="connsiteY18" fmla="*/ 1085092 h 2664535"/>
              <a:gd name="connsiteX19" fmla="*/ 1940535 w 2382017"/>
              <a:gd name="connsiteY19" fmla="*/ 1079192 h 2664535"/>
              <a:gd name="connsiteX20" fmla="*/ 1858809 w 2382017"/>
              <a:gd name="connsiteY20" fmla="*/ 1151642 h 2664535"/>
              <a:gd name="connsiteX21" fmla="*/ 1715203 w 2382017"/>
              <a:gd name="connsiteY21" fmla="*/ 1543965 h 2664535"/>
              <a:gd name="connsiteX22" fmla="*/ 1666479 w 2382017"/>
              <a:gd name="connsiteY22" fmla="*/ 1531144 h 2664535"/>
              <a:gd name="connsiteX23" fmla="*/ 739964 w 2382017"/>
              <a:gd name="connsiteY23" fmla="*/ 1611601 h 2664535"/>
              <a:gd name="connsiteX24" fmla="*/ 733019 w 2382017"/>
              <a:gd name="connsiteY24" fmla="*/ 1615678 h 2664535"/>
              <a:gd name="connsiteX25" fmla="*/ 742011 w 2382017"/>
              <a:gd name="connsiteY25" fmla="*/ 1569837 h 2664535"/>
              <a:gd name="connsiteX26" fmla="*/ 743543 w 2382017"/>
              <a:gd name="connsiteY26" fmla="*/ 1492698 h 2664535"/>
              <a:gd name="connsiteX27" fmla="*/ 689699 w 2382017"/>
              <a:gd name="connsiteY27" fmla="*/ 1256843 h 2664535"/>
              <a:gd name="connsiteX28" fmla="*/ 682006 w 2382017"/>
              <a:gd name="connsiteY28" fmla="*/ 885116 h 2664535"/>
              <a:gd name="connsiteX29" fmla="*/ 361500 w 2382017"/>
              <a:gd name="connsiteY29" fmla="*/ 831280 h 2664535"/>
              <a:gd name="connsiteX30" fmla="*/ 61507 w 2382017"/>
              <a:gd name="connsiteY30" fmla="*/ 705662 h 2664535"/>
              <a:gd name="connsiteX31" fmla="*/ 6701 w 2382017"/>
              <a:gd name="connsiteY31" fmla="*/ 713233 h 2664535"/>
              <a:gd name="connsiteX32" fmla="*/ 0 w 2382017"/>
              <a:gd name="connsiteY32" fmla="*/ 715904 h 2664535"/>
              <a:gd name="connsiteX33" fmla="*/ 21970 w 2382017"/>
              <a:gd name="connsiteY33" fmla="*/ 608104 h 2664535"/>
              <a:gd name="connsiteX34" fmla="*/ 230744 w 2382017"/>
              <a:gd name="connsiteY34" fmla="*/ 316068 h 2664535"/>
              <a:gd name="connsiteX35" fmla="*/ 699973 w 2382017"/>
              <a:gd name="connsiteY35" fmla="*/ 187876 h 2664535"/>
              <a:gd name="connsiteX36" fmla="*/ 925613 w 2382017"/>
              <a:gd name="connsiteY36" fmla="*/ 21227 h 2664535"/>
              <a:gd name="connsiteX37" fmla="*/ 1014635 w 2382017"/>
              <a:gd name="connsiteY37" fmla="*/ 2279 h 2664535"/>
              <a:gd name="connsiteX0" fmla="*/ 2246662 w 2382017"/>
              <a:gd name="connsiteY0" fmla="*/ 2596804 h 2664535"/>
              <a:gd name="connsiteX1" fmla="*/ 2309917 w 2382017"/>
              <a:gd name="connsiteY1" fmla="*/ 2634385 h 2664535"/>
              <a:gd name="connsiteX2" fmla="*/ 2379453 w 2382017"/>
              <a:gd name="connsiteY2" fmla="*/ 2661971 h 2664535"/>
              <a:gd name="connsiteX3" fmla="*/ 2382017 w 2382017"/>
              <a:gd name="connsiteY3" fmla="*/ 2664535 h 2664535"/>
              <a:gd name="connsiteX4" fmla="*/ 2309838 w 2382017"/>
              <a:gd name="connsiteY4" fmla="*/ 2634369 h 2664535"/>
              <a:gd name="connsiteX5" fmla="*/ 2246633 w 2382017"/>
              <a:gd name="connsiteY5" fmla="*/ 2596816 h 2664535"/>
              <a:gd name="connsiteX6" fmla="*/ 2246662 w 2382017"/>
              <a:gd name="connsiteY6" fmla="*/ 2596804 h 2664535"/>
              <a:gd name="connsiteX7" fmla="*/ 1304981 w 2382017"/>
              <a:gd name="connsiteY7" fmla="*/ 30851 h 2664535"/>
              <a:gd name="connsiteX8" fmla="*/ 1305449 w 2382017"/>
              <a:gd name="connsiteY8" fmla="*/ 32279 h 2664535"/>
              <a:gd name="connsiteX9" fmla="*/ 1270903 w 2382017"/>
              <a:gd name="connsiteY9" fmla="*/ 53430 h 2664535"/>
              <a:gd name="connsiteX10" fmla="*/ 1304981 w 2382017"/>
              <a:gd name="connsiteY10" fmla="*/ 30851 h 2664535"/>
              <a:gd name="connsiteX11" fmla="*/ 1014635 w 2382017"/>
              <a:gd name="connsiteY11" fmla="*/ 2279 h 2664535"/>
              <a:gd name="connsiteX12" fmla="*/ 1188833 w 2382017"/>
              <a:gd name="connsiteY12" fmla="*/ 20146 h 2664535"/>
              <a:gd name="connsiteX13" fmla="*/ 1269119 w 2382017"/>
              <a:gd name="connsiteY13" fmla="*/ 54522 h 2664535"/>
              <a:gd name="connsiteX14" fmla="*/ 1269071 w 2382017"/>
              <a:gd name="connsiteY14" fmla="*/ 54551 h 2664535"/>
              <a:gd name="connsiteX15" fmla="*/ 1122973 w 2382017"/>
              <a:gd name="connsiteY15" fmla="*/ 277596 h 2664535"/>
              <a:gd name="connsiteX16" fmla="*/ 1627907 w 2382017"/>
              <a:gd name="connsiteY16" fmla="*/ 1056971 h 2664535"/>
              <a:gd name="connsiteX17" fmla="*/ 1878412 w 2382017"/>
              <a:gd name="connsiteY17" fmla="*/ 1085092 h 2664535"/>
              <a:gd name="connsiteX18" fmla="*/ 1940535 w 2382017"/>
              <a:gd name="connsiteY18" fmla="*/ 1079192 h 2664535"/>
              <a:gd name="connsiteX19" fmla="*/ 1858809 w 2382017"/>
              <a:gd name="connsiteY19" fmla="*/ 1151642 h 2664535"/>
              <a:gd name="connsiteX20" fmla="*/ 1715203 w 2382017"/>
              <a:gd name="connsiteY20" fmla="*/ 1543965 h 2664535"/>
              <a:gd name="connsiteX21" fmla="*/ 1666479 w 2382017"/>
              <a:gd name="connsiteY21" fmla="*/ 1531144 h 2664535"/>
              <a:gd name="connsiteX22" fmla="*/ 739964 w 2382017"/>
              <a:gd name="connsiteY22" fmla="*/ 1611601 h 2664535"/>
              <a:gd name="connsiteX23" fmla="*/ 733019 w 2382017"/>
              <a:gd name="connsiteY23" fmla="*/ 1615678 h 2664535"/>
              <a:gd name="connsiteX24" fmla="*/ 742011 w 2382017"/>
              <a:gd name="connsiteY24" fmla="*/ 1569837 h 2664535"/>
              <a:gd name="connsiteX25" fmla="*/ 743543 w 2382017"/>
              <a:gd name="connsiteY25" fmla="*/ 1492698 h 2664535"/>
              <a:gd name="connsiteX26" fmla="*/ 689699 w 2382017"/>
              <a:gd name="connsiteY26" fmla="*/ 1256843 h 2664535"/>
              <a:gd name="connsiteX27" fmla="*/ 682006 w 2382017"/>
              <a:gd name="connsiteY27" fmla="*/ 885116 h 2664535"/>
              <a:gd name="connsiteX28" fmla="*/ 361500 w 2382017"/>
              <a:gd name="connsiteY28" fmla="*/ 831280 h 2664535"/>
              <a:gd name="connsiteX29" fmla="*/ 61507 w 2382017"/>
              <a:gd name="connsiteY29" fmla="*/ 705662 h 2664535"/>
              <a:gd name="connsiteX30" fmla="*/ 6701 w 2382017"/>
              <a:gd name="connsiteY30" fmla="*/ 713233 h 2664535"/>
              <a:gd name="connsiteX31" fmla="*/ 0 w 2382017"/>
              <a:gd name="connsiteY31" fmla="*/ 715904 h 2664535"/>
              <a:gd name="connsiteX32" fmla="*/ 21970 w 2382017"/>
              <a:gd name="connsiteY32" fmla="*/ 608104 h 2664535"/>
              <a:gd name="connsiteX33" fmla="*/ 230744 w 2382017"/>
              <a:gd name="connsiteY33" fmla="*/ 316068 h 2664535"/>
              <a:gd name="connsiteX34" fmla="*/ 699973 w 2382017"/>
              <a:gd name="connsiteY34" fmla="*/ 187876 h 2664535"/>
              <a:gd name="connsiteX35" fmla="*/ 925613 w 2382017"/>
              <a:gd name="connsiteY35" fmla="*/ 21227 h 2664535"/>
              <a:gd name="connsiteX36" fmla="*/ 1014635 w 2382017"/>
              <a:gd name="connsiteY36" fmla="*/ 2279 h 2664535"/>
              <a:gd name="connsiteX0" fmla="*/ 2246662 w 2379453"/>
              <a:gd name="connsiteY0" fmla="*/ 2596804 h 2661971"/>
              <a:gd name="connsiteX1" fmla="*/ 2309917 w 2379453"/>
              <a:gd name="connsiteY1" fmla="*/ 2634385 h 2661971"/>
              <a:gd name="connsiteX2" fmla="*/ 2379453 w 2379453"/>
              <a:gd name="connsiteY2" fmla="*/ 2661971 h 2661971"/>
              <a:gd name="connsiteX3" fmla="*/ 2309838 w 2379453"/>
              <a:gd name="connsiteY3" fmla="*/ 2634369 h 2661971"/>
              <a:gd name="connsiteX4" fmla="*/ 2246633 w 2379453"/>
              <a:gd name="connsiteY4" fmla="*/ 2596816 h 2661971"/>
              <a:gd name="connsiteX5" fmla="*/ 2246662 w 2379453"/>
              <a:gd name="connsiteY5" fmla="*/ 2596804 h 2661971"/>
              <a:gd name="connsiteX6" fmla="*/ 1304981 w 2379453"/>
              <a:gd name="connsiteY6" fmla="*/ 30851 h 2661971"/>
              <a:gd name="connsiteX7" fmla="*/ 1305449 w 2379453"/>
              <a:gd name="connsiteY7" fmla="*/ 32279 h 2661971"/>
              <a:gd name="connsiteX8" fmla="*/ 1270903 w 2379453"/>
              <a:gd name="connsiteY8" fmla="*/ 53430 h 2661971"/>
              <a:gd name="connsiteX9" fmla="*/ 1304981 w 2379453"/>
              <a:gd name="connsiteY9" fmla="*/ 30851 h 2661971"/>
              <a:gd name="connsiteX10" fmla="*/ 1014635 w 2379453"/>
              <a:gd name="connsiteY10" fmla="*/ 2279 h 2661971"/>
              <a:gd name="connsiteX11" fmla="*/ 1188833 w 2379453"/>
              <a:gd name="connsiteY11" fmla="*/ 20146 h 2661971"/>
              <a:gd name="connsiteX12" fmla="*/ 1269119 w 2379453"/>
              <a:gd name="connsiteY12" fmla="*/ 54522 h 2661971"/>
              <a:gd name="connsiteX13" fmla="*/ 1269071 w 2379453"/>
              <a:gd name="connsiteY13" fmla="*/ 54551 h 2661971"/>
              <a:gd name="connsiteX14" fmla="*/ 1122973 w 2379453"/>
              <a:gd name="connsiteY14" fmla="*/ 277596 h 2661971"/>
              <a:gd name="connsiteX15" fmla="*/ 1627907 w 2379453"/>
              <a:gd name="connsiteY15" fmla="*/ 1056971 h 2661971"/>
              <a:gd name="connsiteX16" fmla="*/ 1878412 w 2379453"/>
              <a:gd name="connsiteY16" fmla="*/ 1085092 h 2661971"/>
              <a:gd name="connsiteX17" fmla="*/ 1940535 w 2379453"/>
              <a:gd name="connsiteY17" fmla="*/ 1079192 h 2661971"/>
              <a:gd name="connsiteX18" fmla="*/ 1858809 w 2379453"/>
              <a:gd name="connsiteY18" fmla="*/ 1151642 h 2661971"/>
              <a:gd name="connsiteX19" fmla="*/ 1715203 w 2379453"/>
              <a:gd name="connsiteY19" fmla="*/ 1543965 h 2661971"/>
              <a:gd name="connsiteX20" fmla="*/ 1666479 w 2379453"/>
              <a:gd name="connsiteY20" fmla="*/ 1531144 h 2661971"/>
              <a:gd name="connsiteX21" fmla="*/ 739964 w 2379453"/>
              <a:gd name="connsiteY21" fmla="*/ 1611601 h 2661971"/>
              <a:gd name="connsiteX22" fmla="*/ 733019 w 2379453"/>
              <a:gd name="connsiteY22" fmla="*/ 1615678 h 2661971"/>
              <a:gd name="connsiteX23" fmla="*/ 742011 w 2379453"/>
              <a:gd name="connsiteY23" fmla="*/ 1569837 h 2661971"/>
              <a:gd name="connsiteX24" fmla="*/ 743543 w 2379453"/>
              <a:gd name="connsiteY24" fmla="*/ 1492698 h 2661971"/>
              <a:gd name="connsiteX25" fmla="*/ 689699 w 2379453"/>
              <a:gd name="connsiteY25" fmla="*/ 1256843 h 2661971"/>
              <a:gd name="connsiteX26" fmla="*/ 682006 w 2379453"/>
              <a:gd name="connsiteY26" fmla="*/ 885116 h 2661971"/>
              <a:gd name="connsiteX27" fmla="*/ 361500 w 2379453"/>
              <a:gd name="connsiteY27" fmla="*/ 831280 h 2661971"/>
              <a:gd name="connsiteX28" fmla="*/ 61507 w 2379453"/>
              <a:gd name="connsiteY28" fmla="*/ 705662 h 2661971"/>
              <a:gd name="connsiteX29" fmla="*/ 6701 w 2379453"/>
              <a:gd name="connsiteY29" fmla="*/ 713233 h 2661971"/>
              <a:gd name="connsiteX30" fmla="*/ 0 w 2379453"/>
              <a:gd name="connsiteY30" fmla="*/ 715904 h 2661971"/>
              <a:gd name="connsiteX31" fmla="*/ 21970 w 2379453"/>
              <a:gd name="connsiteY31" fmla="*/ 608104 h 2661971"/>
              <a:gd name="connsiteX32" fmla="*/ 230744 w 2379453"/>
              <a:gd name="connsiteY32" fmla="*/ 316068 h 2661971"/>
              <a:gd name="connsiteX33" fmla="*/ 699973 w 2379453"/>
              <a:gd name="connsiteY33" fmla="*/ 187876 h 2661971"/>
              <a:gd name="connsiteX34" fmla="*/ 925613 w 2379453"/>
              <a:gd name="connsiteY34" fmla="*/ 21227 h 2661971"/>
              <a:gd name="connsiteX35" fmla="*/ 1014635 w 2379453"/>
              <a:gd name="connsiteY35" fmla="*/ 2279 h 2661971"/>
              <a:gd name="connsiteX0" fmla="*/ 2246662 w 2317781"/>
              <a:gd name="connsiteY0" fmla="*/ 2596804 h 2639073"/>
              <a:gd name="connsiteX1" fmla="*/ 2309917 w 2317781"/>
              <a:gd name="connsiteY1" fmla="*/ 2634385 h 2639073"/>
              <a:gd name="connsiteX2" fmla="*/ 2309838 w 2317781"/>
              <a:gd name="connsiteY2" fmla="*/ 2634369 h 2639073"/>
              <a:gd name="connsiteX3" fmla="*/ 2246633 w 2317781"/>
              <a:gd name="connsiteY3" fmla="*/ 2596816 h 2639073"/>
              <a:gd name="connsiteX4" fmla="*/ 2246662 w 2317781"/>
              <a:gd name="connsiteY4" fmla="*/ 2596804 h 2639073"/>
              <a:gd name="connsiteX5" fmla="*/ 1304981 w 2317781"/>
              <a:gd name="connsiteY5" fmla="*/ 30851 h 2639073"/>
              <a:gd name="connsiteX6" fmla="*/ 1305449 w 2317781"/>
              <a:gd name="connsiteY6" fmla="*/ 32279 h 2639073"/>
              <a:gd name="connsiteX7" fmla="*/ 1270903 w 2317781"/>
              <a:gd name="connsiteY7" fmla="*/ 53430 h 2639073"/>
              <a:gd name="connsiteX8" fmla="*/ 1304981 w 2317781"/>
              <a:gd name="connsiteY8" fmla="*/ 30851 h 2639073"/>
              <a:gd name="connsiteX9" fmla="*/ 1014635 w 2317781"/>
              <a:gd name="connsiteY9" fmla="*/ 2279 h 2639073"/>
              <a:gd name="connsiteX10" fmla="*/ 1188833 w 2317781"/>
              <a:gd name="connsiteY10" fmla="*/ 20146 h 2639073"/>
              <a:gd name="connsiteX11" fmla="*/ 1269119 w 2317781"/>
              <a:gd name="connsiteY11" fmla="*/ 54522 h 2639073"/>
              <a:gd name="connsiteX12" fmla="*/ 1269071 w 2317781"/>
              <a:gd name="connsiteY12" fmla="*/ 54551 h 2639073"/>
              <a:gd name="connsiteX13" fmla="*/ 1122973 w 2317781"/>
              <a:gd name="connsiteY13" fmla="*/ 277596 h 2639073"/>
              <a:gd name="connsiteX14" fmla="*/ 1627907 w 2317781"/>
              <a:gd name="connsiteY14" fmla="*/ 1056971 h 2639073"/>
              <a:gd name="connsiteX15" fmla="*/ 1878412 w 2317781"/>
              <a:gd name="connsiteY15" fmla="*/ 1085092 h 2639073"/>
              <a:gd name="connsiteX16" fmla="*/ 1940535 w 2317781"/>
              <a:gd name="connsiteY16" fmla="*/ 1079192 h 2639073"/>
              <a:gd name="connsiteX17" fmla="*/ 1858809 w 2317781"/>
              <a:gd name="connsiteY17" fmla="*/ 1151642 h 2639073"/>
              <a:gd name="connsiteX18" fmla="*/ 1715203 w 2317781"/>
              <a:gd name="connsiteY18" fmla="*/ 1543965 h 2639073"/>
              <a:gd name="connsiteX19" fmla="*/ 1666479 w 2317781"/>
              <a:gd name="connsiteY19" fmla="*/ 1531144 h 2639073"/>
              <a:gd name="connsiteX20" fmla="*/ 739964 w 2317781"/>
              <a:gd name="connsiteY20" fmla="*/ 1611601 h 2639073"/>
              <a:gd name="connsiteX21" fmla="*/ 733019 w 2317781"/>
              <a:gd name="connsiteY21" fmla="*/ 1615678 h 2639073"/>
              <a:gd name="connsiteX22" fmla="*/ 742011 w 2317781"/>
              <a:gd name="connsiteY22" fmla="*/ 1569837 h 2639073"/>
              <a:gd name="connsiteX23" fmla="*/ 743543 w 2317781"/>
              <a:gd name="connsiteY23" fmla="*/ 1492698 h 2639073"/>
              <a:gd name="connsiteX24" fmla="*/ 689699 w 2317781"/>
              <a:gd name="connsiteY24" fmla="*/ 1256843 h 2639073"/>
              <a:gd name="connsiteX25" fmla="*/ 682006 w 2317781"/>
              <a:gd name="connsiteY25" fmla="*/ 885116 h 2639073"/>
              <a:gd name="connsiteX26" fmla="*/ 361500 w 2317781"/>
              <a:gd name="connsiteY26" fmla="*/ 831280 h 2639073"/>
              <a:gd name="connsiteX27" fmla="*/ 61507 w 2317781"/>
              <a:gd name="connsiteY27" fmla="*/ 705662 h 2639073"/>
              <a:gd name="connsiteX28" fmla="*/ 6701 w 2317781"/>
              <a:gd name="connsiteY28" fmla="*/ 713233 h 2639073"/>
              <a:gd name="connsiteX29" fmla="*/ 0 w 2317781"/>
              <a:gd name="connsiteY29" fmla="*/ 715904 h 2639073"/>
              <a:gd name="connsiteX30" fmla="*/ 21970 w 2317781"/>
              <a:gd name="connsiteY30" fmla="*/ 608104 h 2639073"/>
              <a:gd name="connsiteX31" fmla="*/ 230744 w 2317781"/>
              <a:gd name="connsiteY31" fmla="*/ 316068 h 2639073"/>
              <a:gd name="connsiteX32" fmla="*/ 699973 w 2317781"/>
              <a:gd name="connsiteY32" fmla="*/ 187876 h 2639073"/>
              <a:gd name="connsiteX33" fmla="*/ 925613 w 2317781"/>
              <a:gd name="connsiteY33" fmla="*/ 21227 h 2639073"/>
              <a:gd name="connsiteX34" fmla="*/ 1014635 w 2317781"/>
              <a:gd name="connsiteY34" fmla="*/ 2279 h 2639073"/>
              <a:gd name="connsiteX0" fmla="*/ 2246662 w 2309917"/>
              <a:gd name="connsiteY0" fmla="*/ 2596804 h 2634385"/>
              <a:gd name="connsiteX1" fmla="*/ 2309917 w 2309917"/>
              <a:gd name="connsiteY1" fmla="*/ 2634385 h 2634385"/>
              <a:gd name="connsiteX2" fmla="*/ 2246633 w 2309917"/>
              <a:gd name="connsiteY2" fmla="*/ 2596816 h 2634385"/>
              <a:gd name="connsiteX3" fmla="*/ 2246662 w 2309917"/>
              <a:gd name="connsiteY3" fmla="*/ 2596804 h 2634385"/>
              <a:gd name="connsiteX4" fmla="*/ 1304981 w 2309917"/>
              <a:gd name="connsiteY4" fmla="*/ 30851 h 2634385"/>
              <a:gd name="connsiteX5" fmla="*/ 1305449 w 2309917"/>
              <a:gd name="connsiteY5" fmla="*/ 32279 h 2634385"/>
              <a:gd name="connsiteX6" fmla="*/ 1270903 w 2309917"/>
              <a:gd name="connsiteY6" fmla="*/ 53430 h 2634385"/>
              <a:gd name="connsiteX7" fmla="*/ 1304981 w 2309917"/>
              <a:gd name="connsiteY7" fmla="*/ 30851 h 2634385"/>
              <a:gd name="connsiteX8" fmla="*/ 1014635 w 2309917"/>
              <a:gd name="connsiteY8" fmla="*/ 2279 h 2634385"/>
              <a:gd name="connsiteX9" fmla="*/ 1188833 w 2309917"/>
              <a:gd name="connsiteY9" fmla="*/ 20146 h 2634385"/>
              <a:gd name="connsiteX10" fmla="*/ 1269119 w 2309917"/>
              <a:gd name="connsiteY10" fmla="*/ 54522 h 2634385"/>
              <a:gd name="connsiteX11" fmla="*/ 1269071 w 2309917"/>
              <a:gd name="connsiteY11" fmla="*/ 54551 h 2634385"/>
              <a:gd name="connsiteX12" fmla="*/ 1122973 w 2309917"/>
              <a:gd name="connsiteY12" fmla="*/ 277596 h 2634385"/>
              <a:gd name="connsiteX13" fmla="*/ 1627907 w 2309917"/>
              <a:gd name="connsiteY13" fmla="*/ 1056971 h 2634385"/>
              <a:gd name="connsiteX14" fmla="*/ 1878412 w 2309917"/>
              <a:gd name="connsiteY14" fmla="*/ 1085092 h 2634385"/>
              <a:gd name="connsiteX15" fmla="*/ 1940535 w 2309917"/>
              <a:gd name="connsiteY15" fmla="*/ 1079192 h 2634385"/>
              <a:gd name="connsiteX16" fmla="*/ 1858809 w 2309917"/>
              <a:gd name="connsiteY16" fmla="*/ 1151642 h 2634385"/>
              <a:gd name="connsiteX17" fmla="*/ 1715203 w 2309917"/>
              <a:gd name="connsiteY17" fmla="*/ 1543965 h 2634385"/>
              <a:gd name="connsiteX18" fmla="*/ 1666479 w 2309917"/>
              <a:gd name="connsiteY18" fmla="*/ 1531144 h 2634385"/>
              <a:gd name="connsiteX19" fmla="*/ 739964 w 2309917"/>
              <a:gd name="connsiteY19" fmla="*/ 1611601 h 2634385"/>
              <a:gd name="connsiteX20" fmla="*/ 733019 w 2309917"/>
              <a:gd name="connsiteY20" fmla="*/ 1615678 h 2634385"/>
              <a:gd name="connsiteX21" fmla="*/ 742011 w 2309917"/>
              <a:gd name="connsiteY21" fmla="*/ 1569837 h 2634385"/>
              <a:gd name="connsiteX22" fmla="*/ 743543 w 2309917"/>
              <a:gd name="connsiteY22" fmla="*/ 1492698 h 2634385"/>
              <a:gd name="connsiteX23" fmla="*/ 689699 w 2309917"/>
              <a:gd name="connsiteY23" fmla="*/ 1256843 h 2634385"/>
              <a:gd name="connsiteX24" fmla="*/ 682006 w 2309917"/>
              <a:gd name="connsiteY24" fmla="*/ 885116 h 2634385"/>
              <a:gd name="connsiteX25" fmla="*/ 361500 w 2309917"/>
              <a:gd name="connsiteY25" fmla="*/ 831280 h 2634385"/>
              <a:gd name="connsiteX26" fmla="*/ 61507 w 2309917"/>
              <a:gd name="connsiteY26" fmla="*/ 705662 h 2634385"/>
              <a:gd name="connsiteX27" fmla="*/ 6701 w 2309917"/>
              <a:gd name="connsiteY27" fmla="*/ 713233 h 2634385"/>
              <a:gd name="connsiteX28" fmla="*/ 0 w 2309917"/>
              <a:gd name="connsiteY28" fmla="*/ 715904 h 2634385"/>
              <a:gd name="connsiteX29" fmla="*/ 21970 w 2309917"/>
              <a:gd name="connsiteY29" fmla="*/ 608104 h 2634385"/>
              <a:gd name="connsiteX30" fmla="*/ 230744 w 2309917"/>
              <a:gd name="connsiteY30" fmla="*/ 316068 h 2634385"/>
              <a:gd name="connsiteX31" fmla="*/ 699973 w 2309917"/>
              <a:gd name="connsiteY31" fmla="*/ 187876 h 2634385"/>
              <a:gd name="connsiteX32" fmla="*/ 925613 w 2309917"/>
              <a:gd name="connsiteY32" fmla="*/ 21227 h 2634385"/>
              <a:gd name="connsiteX33" fmla="*/ 1014635 w 2309917"/>
              <a:gd name="connsiteY33" fmla="*/ 2279 h 2634385"/>
              <a:gd name="connsiteX0" fmla="*/ 2246662 w 2246662"/>
              <a:gd name="connsiteY0" fmla="*/ 2596804 h 2596816"/>
              <a:gd name="connsiteX1" fmla="*/ 2246633 w 2246662"/>
              <a:gd name="connsiteY1" fmla="*/ 2596816 h 2596816"/>
              <a:gd name="connsiteX2" fmla="*/ 2246662 w 2246662"/>
              <a:gd name="connsiteY2" fmla="*/ 2596804 h 2596816"/>
              <a:gd name="connsiteX3" fmla="*/ 1304981 w 2246662"/>
              <a:gd name="connsiteY3" fmla="*/ 30851 h 2596816"/>
              <a:gd name="connsiteX4" fmla="*/ 1305449 w 2246662"/>
              <a:gd name="connsiteY4" fmla="*/ 32279 h 2596816"/>
              <a:gd name="connsiteX5" fmla="*/ 1270903 w 2246662"/>
              <a:gd name="connsiteY5" fmla="*/ 53430 h 2596816"/>
              <a:gd name="connsiteX6" fmla="*/ 1304981 w 2246662"/>
              <a:gd name="connsiteY6" fmla="*/ 30851 h 2596816"/>
              <a:gd name="connsiteX7" fmla="*/ 1014635 w 2246662"/>
              <a:gd name="connsiteY7" fmla="*/ 2279 h 2596816"/>
              <a:gd name="connsiteX8" fmla="*/ 1188833 w 2246662"/>
              <a:gd name="connsiteY8" fmla="*/ 20146 h 2596816"/>
              <a:gd name="connsiteX9" fmla="*/ 1269119 w 2246662"/>
              <a:gd name="connsiteY9" fmla="*/ 54522 h 2596816"/>
              <a:gd name="connsiteX10" fmla="*/ 1269071 w 2246662"/>
              <a:gd name="connsiteY10" fmla="*/ 54551 h 2596816"/>
              <a:gd name="connsiteX11" fmla="*/ 1122973 w 2246662"/>
              <a:gd name="connsiteY11" fmla="*/ 277596 h 2596816"/>
              <a:gd name="connsiteX12" fmla="*/ 1627907 w 2246662"/>
              <a:gd name="connsiteY12" fmla="*/ 1056971 h 2596816"/>
              <a:gd name="connsiteX13" fmla="*/ 1878412 w 2246662"/>
              <a:gd name="connsiteY13" fmla="*/ 1085092 h 2596816"/>
              <a:gd name="connsiteX14" fmla="*/ 1940535 w 2246662"/>
              <a:gd name="connsiteY14" fmla="*/ 1079192 h 2596816"/>
              <a:gd name="connsiteX15" fmla="*/ 1858809 w 2246662"/>
              <a:gd name="connsiteY15" fmla="*/ 1151642 h 2596816"/>
              <a:gd name="connsiteX16" fmla="*/ 1715203 w 2246662"/>
              <a:gd name="connsiteY16" fmla="*/ 1543965 h 2596816"/>
              <a:gd name="connsiteX17" fmla="*/ 1666479 w 2246662"/>
              <a:gd name="connsiteY17" fmla="*/ 1531144 h 2596816"/>
              <a:gd name="connsiteX18" fmla="*/ 739964 w 2246662"/>
              <a:gd name="connsiteY18" fmla="*/ 1611601 h 2596816"/>
              <a:gd name="connsiteX19" fmla="*/ 733019 w 2246662"/>
              <a:gd name="connsiteY19" fmla="*/ 1615678 h 2596816"/>
              <a:gd name="connsiteX20" fmla="*/ 742011 w 2246662"/>
              <a:gd name="connsiteY20" fmla="*/ 1569837 h 2596816"/>
              <a:gd name="connsiteX21" fmla="*/ 743543 w 2246662"/>
              <a:gd name="connsiteY21" fmla="*/ 1492698 h 2596816"/>
              <a:gd name="connsiteX22" fmla="*/ 689699 w 2246662"/>
              <a:gd name="connsiteY22" fmla="*/ 1256843 h 2596816"/>
              <a:gd name="connsiteX23" fmla="*/ 682006 w 2246662"/>
              <a:gd name="connsiteY23" fmla="*/ 885116 h 2596816"/>
              <a:gd name="connsiteX24" fmla="*/ 361500 w 2246662"/>
              <a:gd name="connsiteY24" fmla="*/ 831280 h 2596816"/>
              <a:gd name="connsiteX25" fmla="*/ 61507 w 2246662"/>
              <a:gd name="connsiteY25" fmla="*/ 705662 h 2596816"/>
              <a:gd name="connsiteX26" fmla="*/ 6701 w 2246662"/>
              <a:gd name="connsiteY26" fmla="*/ 713233 h 2596816"/>
              <a:gd name="connsiteX27" fmla="*/ 0 w 2246662"/>
              <a:gd name="connsiteY27" fmla="*/ 715904 h 2596816"/>
              <a:gd name="connsiteX28" fmla="*/ 21970 w 2246662"/>
              <a:gd name="connsiteY28" fmla="*/ 608104 h 2596816"/>
              <a:gd name="connsiteX29" fmla="*/ 230744 w 2246662"/>
              <a:gd name="connsiteY29" fmla="*/ 316068 h 2596816"/>
              <a:gd name="connsiteX30" fmla="*/ 699973 w 2246662"/>
              <a:gd name="connsiteY30" fmla="*/ 187876 h 2596816"/>
              <a:gd name="connsiteX31" fmla="*/ 925613 w 2246662"/>
              <a:gd name="connsiteY31" fmla="*/ 21227 h 2596816"/>
              <a:gd name="connsiteX32" fmla="*/ 1014635 w 2246662"/>
              <a:gd name="connsiteY32" fmla="*/ 2279 h 2596816"/>
              <a:gd name="connsiteX0" fmla="*/ 1304981 w 1940535"/>
              <a:gd name="connsiteY0" fmla="*/ 30851 h 1615678"/>
              <a:gd name="connsiteX1" fmla="*/ 1305449 w 1940535"/>
              <a:gd name="connsiteY1" fmla="*/ 32279 h 1615678"/>
              <a:gd name="connsiteX2" fmla="*/ 1270903 w 1940535"/>
              <a:gd name="connsiteY2" fmla="*/ 53430 h 1615678"/>
              <a:gd name="connsiteX3" fmla="*/ 1304981 w 1940535"/>
              <a:gd name="connsiteY3" fmla="*/ 30851 h 1615678"/>
              <a:gd name="connsiteX4" fmla="*/ 1014635 w 1940535"/>
              <a:gd name="connsiteY4" fmla="*/ 2279 h 1615678"/>
              <a:gd name="connsiteX5" fmla="*/ 1188833 w 1940535"/>
              <a:gd name="connsiteY5" fmla="*/ 20146 h 1615678"/>
              <a:gd name="connsiteX6" fmla="*/ 1269119 w 1940535"/>
              <a:gd name="connsiteY6" fmla="*/ 54522 h 1615678"/>
              <a:gd name="connsiteX7" fmla="*/ 1269071 w 1940535"/>
              <a:gd name="connsiteY7" fmla="*/ 54551 h 1615678"/>
              <a:gd name="connsiteX8" fmla="*/ 1122973 w 1940535"/>
              <a:gd name="connsiteY8" fmla="*/ 277596 h 1615678"/>
              <a:gd name="connsiteX9" fmla="*/ 1627907 w 1940535"/>
              <a:gd name="connsiteY9" fmla="*/ 1056971 h 1615678"/>
              <a:gd name="connsiteX10" fmla="*/ 1878412 w 1940535"/>
              <a:gd name="connsiteY10" fmla="*/ 1085092 h 1615678"/>
              <a:gd name="connsiteX11" fmla="*/ 1940535 w 1940535"/>
              <a:gd name="connsiteY11" fmla="*/ 1079192 h 1615678"/>
              <a:gd name="connsiteX12" fmla="*/ 1858809 w 1940535"/>
              <a:gd name="connsiteY12" fmla="*/ 1151642 h 1615678"/>
              <a:gd name="connsiteX13" fmla="*/ 1715203 w 1940535"/>
              <a:gd name="connsiteY13" fmla="*/ 1543965 h 1615678"/>
              <a:gd name="connsiteX14" fmla="*/ 1666479 w 1940535"/>
              <a:gd name="connsiteY14" fmla="*/ 1531144 h 1615678"/>
              <a:gd name="connsiteX15" fmla="*/ 739964 w 1940535"/>
              <a:gd name="connsiteY15" fmla="*/ 1611601 h 1615678"/>
              <a:gd name="connsiteX16" fmla="*/ 733019 w 1940535"/>
              <a:gd name="connsiteY16" fmla="*/ 1615678 h 1615678"/>
              <a:gd name="connsiteX17" fmla="*/ 742011 w 1940535"/>
              <a:gd name="connsiteY17" fmla="*/ 1569837 h 1615678"/>
              <a:gd name="connsiteX18" fmla="*/ 743543 w 1940535"/>
              <a:gd name="connsiteY18" fmla="*/ 1492698 h 1615678"/>
              <a:gd name="connsiteX19" fmla="*/ 689699 w 1940535"/>
              <a:gd name="connsiteY19" fmla="*/ 1256843 h 1615678"/>
              <a:gd name="connsiteX20" fmla="*/ 682006 w 1940535"/>
              <a:gd name="connsiteY20" fmla="*/ 885116 h 1615678"/>
              <a:gd name="connsiteX21" fmla="*/ 361500 w 1940535"/>
              <a:gd name="connsiteY21" fmla="*/ 831280 h 1615678"/>
              <a:gd name="connsiteX22" fmla="*/ 61507 w 1940535"/>
              <a:gd name="connsiteY22" fmla="*/ 705662 h 1615678"/>
              <a:gd name="connsiteX23" fmla="*/ 6701 w 1940535"/>
              <a:gd name="connsiteY23" fmla="*/ 713233 h 1615678"/>
              <a:gd name="connsiteX24" fmla="*/ 0 w 1940535"/>
              <a:gd name="connsiteY24" fmla="*/ 715904 h 1615678"/>
              <a:gd name="connsiteX25" fmla="*/ 21970 w 1940535"/>
              <a:gd name="connsiteY25" fmla="*/ 608104 h 1615678"/>
              <a:gd name="connsiteX26" fmla="*/ 230744 w 1940535"/>
              <a:gd name="connsiteY26" fmla="*/ 316068 h 1615678"/>
              <a:gd name="connsiteX27" fmla="*/ 699973 w 1940535"/>
              <a:gd name="connsiteY27" fmla="*/ 187876 h 1615678"/>
              <a:gd name="connsiteX28" fmla="*/ 925613 w 1940535"/>
              <a:gd name="connsiteY28" fmla="*/ 21227 h 1615678"/>
              <a:gd name="connsiteX29" fmla="*/ 1014635 w 1940535"/>
              <a:gd name="connsiteY29" fmla="*/ 2279 h 1615678"/>
              <a:gd name="connsiteX0" fmla="*/ 1270903 w 1940535"/>
              <a:gd name="connsiteY0" fmla="*/ 53430 h 1615678"/>
              <a:gd name="connsiteX1" fmla="*/ 1305449 w 1940535"/>
              <a:gd name="connsiteY1" fmla="*/ 32279 h 1615678"/>
              <a:gd name="connsiteX2" fmla="*/ 1270903 w 1940535"/>
              <a:gd name="connsiteY2" fmla="*/ 53430 h 1615678"/>
              <a:gd name="connsiteX3" fmla="*/ 1014635 w 1940535"/>
              <a:gd name="connsiteY3" fmla="*/ 2279 h 1615678"/>
              <a:gd name="connsiteX4" fmla="*/ 1188833 w 1940535"/>
              <a:gd name="connsiteY4" fmla="*/ 20146 h 1615678"/>
              <a:gd name="connsiteX5" fmla="*/ 1269119 w 1940535"/>
              <a:gd name="connsiteY5" fmla="*/ 54522 h 1615678"/>
              <a:gd name="connsiteX6" fmla="*/ 1269071 w 1940535"/>
              <a:gd name="connsiteY6" fmla="*/ 54551 h 1615678"/>
              <a:gd name="connsiteX7" fmla="*/ 1122973 w 1940535"/>
              <a:gd name="connsiteY7" fmla="*/ 277596 h 1615678"/>
              <a:gd name="connsiteX8" fmla="*/ 1627907 w 1940535"/>
              <a:gd name="connsiteY8" fmla="*/ 1056971 h 1615678"/>
              <a:gd name="connsiteX9" fmla="*/ 1878412 w 1940535"/>
              <a:gd name="connsiteY9" fmla="*/ 1085092 h 1615678"/>
              <a:gd name="connsiteX10" fmla="*/ 1940535 w 1940535"/>
              <a:gd name="connsiteY10" fmla="*/ 1079192 h 1615678"/>
              <a:gd name="connsiteX11" fmla="*/ 1858809 w 1940535"/>
              <a:gd name="connsiteY11" fmla="*/ 1151642 h 1615678"/>
              <a:gd name="connsiteX12" fmla="*/ 1715203 w 1940535"/>
              <a:gd name="connsiteY12" fmla="*/ 1543965 h 1615678"/>
              <a:gd name="connsiteX13" fmla="*/ 1666479 w 1940535"/>
              <a:gd name="connsiteY13" fmla="*/ 1531144 h 1615678"/>
              <a:gd name="connsiteX14" fmla="*/ 739964 w 1940535"/>
              <a:gd name="connsiteY14" fmla="*/ 1611601 h 1615678"/>
              <a:gd name="connsiteX15" fmla="*/ 733019 w 1940535"/>
              <a:gd name="connsiteY15" fmla="*/ 1615678 h 1615678"/>
              <a:gd name="connsiteX16" fmla="*/ 742011 w 1940535"/>
              <a:gd name="connsiteY16" fmla="*/ 1569837 h 1615678"/>
              <a:gd name="connsiteX17" fmla="*/ 743543 w 1940535"/>
              <a:gd name="connsiteY17" fmla="*/ 1492698 h 1615678"/>
              <a:gd name="connsiteX18" fmla="*/ 689699 w 1940535"/>
              <a:gd name="connsiteY18" fmla="*/ 1256843 h 1615678"/>
              <a:gd name="connsiteX19" fmla="*/ 682006 w 1940535"/>
              <a:gd name="connsiteY19" fmla="*/ 885116 h 1615678"/>
              <a:gd name="connsiteX20" fmla="*/ 361500 w 1940535"/>
              <a:gd name="connsiteY20" fmla="*/ 831280 h 1615678"/>
              <a:gd name="connsiteX21" fmla="*/ 61507 w 1940535"/>
              <a:gd name="connsiteY21" fmla="*/ 705662 h 1615678"/>
              <a:gd name="connsiteX22" fmla="*/ 6701 w 1940535"/>
              <a:gd name="connsiteY22" fmla="*/ 713233 h 1615678"/>
              <a:gd name="connsiteX23" fmla="*/ 0 w 1940535"/>
              <a:gd name="connsiteY23" fmla="*/ 715904 h 1615678"/>
              <a:gd name="connsiteX24" fmla="*/ 21970 w 1940535"/>
              <a:gd name="connsiteY24" fmla="*/ 608104 h 1615678"/>
              <a:gd name="connsiteX25" fmla="*/ 230744 w 1940535"/>
              <a:gd name="connsiteY25" fmla="*/ 316068 h 1615678"/>
              <a:gd name="connsiteX26" fmla="*/ 699973 w 1940535"/>
              <a:gd name="connsiteY26" fmla="*/ 187876 h 1615678"/>
              <a:gd name="connsiteX27" fmla="*/ 925613 w 1940535"/>
              <a:gd name="connsiteY27" fmla="*/ 21227 h 1615678"/>
              <a:gd name="connsiteX28" fmla="*/ 1014635 w 1940535"/>
              <a:gd name="connsiteY28" fmla="*/ 2279 h 1615678"/>
              <a:gd name="connsiteX0" fmla="*/ 1014635 w 1940535"/>
              <a:gd name="connsiteY0" fmla="*/ 2279 h 1615678"/>
              <a:gd name="connsiteX1" fmla="*/ 1188833 w 1940535"/>
              <a:gd name="connsiteY1" fmla="*/ 20146 h 1615678"/>
              <a:gd name="connsiteX2" fmla="*/ 1269119 w 1940535"/>
              <a:gd name="connsiteY2" fmla="*/ 54522 h 1615678"/>
              <a:gd name="connsiteX3" fmla="*/ 1269071 w 1940535"/>
              <a:gd name="connsiteY3" fmla="*/ 54551 h 1615678"/>
              <a:gd name="connsiteX4" fmla="*/ 1122973 w 1940535"/>
              <a:gd name="connsiteY4" fmla="*/ 277596 h 1615678"/>
              <a:gd name="connsiteX5" fmla="*/ 1627907 w 1940535"/>
              <a:gd name="connsiteY5" fmla="*/ 1056971 h 1615678"/>
              <a:gd name="connsiteX6" fmla="*/ 1878412 w 1940535"/>
              <a:gd name="connsiteY6" fmla="*/ 1085092 h 1615678"/>
              <a:gd name="connsiteX7" fmla="*/ 1940535 w 1940535"/>
              <a:gd name="connsiteY7" fmla="*/ 1079192 h 1615678"/>
              <a:gd name="connsiteX8" fmla="*/ 1858809 w 1940535"/>
              <a:gd name="connsiteY8" fmla="*/ 1151642 h 1615678"/>
              <a:gd name="connsiteX9" fmla="*/ 1715203 w 1940535"/>
              <a:gd name="connsiteY9" fmla="*/ 1543965 h 1615678"/>
              <a:gd name="connsiteX10" fmla="*/ 1666479 w 1940535"/>
              <a:gd name="connsiteY10" fmla="*/ 1531144 h 1615678"/>
              <a:gd name="connsiteX11" fmla="*/ 739964 w 1940535"/>
              <a:gd name="connsiteY11" fmla="*/ 1611601 h 1615678"/>
              <a:gd name="connsiteX12" fmla="*/ 733019 w 1940535"/>
              <a:gd name="connsiteY12" fmla="*/ 1615678 h 1615678"/>
              <a:gd name="connsiteX13" fmla="*/ 742011 w 1940535"/>
              <a:gd name="connsiteY13" fmla="*/ 1569837 h 1615678"/>
              <a:gd name="connsiteX14" fmla="*/ 743543 w 1940535"/>
              <a:gd name="connsiteY14" fmla="*/ 1492698 h 1615678"/>
              <a:gd name="connsiteX15" fmla="*/ 689699 w 1940535"/>
              <a:gd name="connsiteY15" fmla="*/ 1256843 h 1615678"/>
              <a:gd name="connsiteX16" fmla="*/ 682006 w 1940535"/>
              <a:gd name="connsiteY16" fmla="*/ 885116 h 1615678"/>
              <a:gd name="connsiteX17" fmla="*/ 361500 w 1940535"/>
              <a:gd name="connsiteY17" fmla="*/ 831280 h 1615678"/>
              <a:gd name="connsiteX18" fmla="*/ 61507 w 1940535"/>
              <a:gd name="connsiteY18" fmla="*/ 705662 h 1615678"/>
              <a:gd name="connsiteX19" fmla="*/ 6701 w 1940535"/>
              <a:gd name="connsiteY19" fmla="*/ 713233 h 1615678"/>
              <a:gd name="connsiteX20" fmla="*/ 0 w 1940535"/>
              <a:gd name="connsiteY20" fmla="*/ 715904 h 1615678"/>
              <a:gd name="connsiteX21" fmla="*/ 21970 w 1940535"/>
              <a:gd name="connsiteY21" fmla="*/ 608104 h 1615678"/>
              <a:gd name="connsiteX22" fmla="*/ 230744 w 1940535"/>
              <a:gd name="connsiteY22" fmla="*/ 316068 h 1615678"/>
              <a:gd name="connsiteX23" fmla="*/ 699973 w 1940535"/>
              <a:gd name="connsiteY23" fmla="*/ 187876 h 1615678"/>
              <a:gd name="connsiteX24" fmla="*/ 925613 w 1940535"/>
              <a:gd name="connsiteY24" fmla="*/ 21227 h 1615678"/>
              <a:gd name="connsiteX25" fmla="*/ 1014635 w 1940535"/>
              <a:gd name="connsiteY25" fmla="*/ 2279 h 161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40535" h="1615678">
                <a:moveTo>
                  <a:pt x="1014635" y="2279"/>
                </a:moveTo>
                <a:cubicBezTo>
                  <a:pt x="1074090" y="-3890"/>
                  <a:pt x="1133224" y="2600"/>
                  <a:pt x="1188833" y="20146"/>
                </a:cubicBezTo>
                <a:lnTo>
                  <a:pt x="1269119" y="54522"/>
                </a:lnTo>
                <a:cubicBezTo>
                  <a:pt x="1269103" y="54532"/>
                  <a:pt x="1269087" y="54541"/>
                  <a:pt x="1269071" y="54551"/>
                </a:cubicBezTo>
                <a:cubicBezTo>
                  <a:pt x="1263945" y="51987"/>
                  <a:pt x="1148605" y="187865"/>
                  <a:pt x="1122973" y="277596"/>
                </a:cubicBezTo>
                <a:cubicBezTo>
                  <a:pt x="1030701" y="603190"/>
                  <a:pt x="1258819" y="951858"/>
                  <a:pt x="1627907" y="1056971"/>
                </a:cubicBezTo>
                <a:cubicBezTo>
                  <a:pt x="1712490" y="1080045"/>
                  <a:pt x="1797073" y="1088698"/>
                  <a:pt x="1878412" y="1085092"/>
                </a:cubicBezTo>
                <a:lnTo>
                  <a:pt x="1940535" y="1079192"/>
                </a:lnTo>
                <a:lnTo>
                  <a:pt x="1858809" y="1151642"/>
                </a:lnTo>
                <a:cubicBezTo>
                  <a:pt x="1763926" y="1259338"/>
                  <a:pt x="1715203" y="1395241"/>
                  <a:pt x="1715203" y="1543965"/>
                </a:cubicBezTo>
                <a:cubicBezTo>
                  <a:pt x="1699816" y="1538837"/>
                  <a:pt x="1681865" y="1536273"/>
                  <a:pt x="1666479" y="1531144"/>
                </a:cubicBezTo>
                <a:cubicBezTo>
                  <a:pt x="1328299" y="1449410"/>
                  <a:pt x="997130" y="1486872"/>
                  <a:pt x="739964" y="1611601"/>
                </a:cubicBezTo>
                <a:lnTo>
                  <a:pt x="733019" y="1615678"/>
                </a:lnTo>
                <a:lnTo>
                  <a:pt x="742011" y="1569837"/>
                </a:lnTo>
                <a:cubicBezTo>
                  <a:pt x="744745" y="1545372"/>
                  <a:pt x="745466" y="1519616"/>
                  <a:pt x="743543" y="1492698"/>
                </a:cubicBezTo>
                <a:cubicBezTo>
                  <a:pt x="738415" y="1408098"/>
                  <a:pt x="725595" y="1326062"/>
                  <a:pt x="689699" y="1256843"/>
                </a:cubicBezTo>
                <a:cubicBezTo>
                  <a:pt x="784568" y="1151734"/>
                  <a:pt x="782004" y="987662"/>
                  <a:pt x="682006" y="885116"/>
                </a:cubicBezTo>
                <a:cubicBezTo>
                  <a:pt x="594829" y="795389"/>
                  <a:pt x="464062" y="777444"/>
                  <a:pt x="361500" y="831280"/>
                </a:cubicBezTo>
                <a:cubicBezTo>
                  <a:pt x="284579" y="754371"/>
                  <a:pt x="179453" y="705662"/>
                  <a:pt x="61507" y="705662"/>
                </a:cubicBezTo>
                <a:cubicBezTo>
                  <a:pt x="46123" y="705662"/>
                  <a:pt x="19200" y="709988"/>
                  <a:pt x="6701" y="713233"/>
                </a:cubicBezTo>
                <a:lnTo>
                  <a:pt x="0" y="715904"/>
                </a:lnTo>
                <a:lnTo>
                  <a:pt x="21970" y="608104"/>
                </a:lnTo>
                <a:cubicBezTo>
                  <a:pt x="56225" y="500663"/>
                  <a:pt x="126898" y="396828"/>
                  <a:pt x="230744" y="316068"/>
                </a:cubicBezTo>
                <a:cubicBezTo>
                  <a:pt x="376897" y="200695"/>
                  <a:pt x="551255" y="157110"/>
                  <a:pt x="699973" y="187876"/>
                </a:cubicBezTo>
                <a:cubicBezTo>
                  <a:pt x="751254" y="113525"/>
                  <a:pt x="830741" y="51993"/>
                  <a:pt x="925613" y="21227"/>
                </a:cubicBezTo>
                <a:cubicBezTo>
                  <a:pt x="955100" y="11613"/>
                  <a:pt x="984908" y="5364"/>
                  <a:pt x="1014635" y="2279"/>
                </a:cubicBezTo>
                <a:close/>
              </a:path>
            </a:pathLst>
          </a:custGeom>
          <a:solidFill>
            <a:schemeClr val="accent4"/>
          </a:solidFill>
          <a:ln w="38100">
            <a:solidFill>
              <a:schemeClr val="bg2"/>
            </a:solidFill>
          </a:ln>
        </p:spPr>
        <p:txBody>
          <a:bodyPr vert="horz" wrap="square" lIns="91440" tIns="45720" rIns="91440" bIns="45720" numCol="1" anchor="t" anchorCtr="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82367AA-A634-466D-B0A0-038B954A89CE}"/>
              </a:ext>
            </a:extLst>
          </p:cNvPr>
          <p:cNvSpPr txBox="1"/>
          <p:nvPr/>
        </p:nvSpPr>
        <p:spPr>
          <a:xfrm>
            <a:off x="4807827" y="1247120"/>
            <a:ext cx="2576346" cy="261610"/>
          </a:xfrm>
          <a:prstGeom prst="rect">
            <a:avLst/>
          </a:prstGeom>
          <a:noFill/>
        </p:spPr>
        <p:txBody>
          <a:bodyPr wrap="none" rtlCol="0">
            <a:spAutoFit/>
          </a:bodyPr>
          <a:lstStyle/>
          <a:p>
            <a:pPr algn="ctr"/>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22" name="TextBox 21">
            <a:extLst>
              <a:ext uri="{FF2B5EF4-FFF2-40B4-BE49-F238E27FC236}">
                <a16:creationId xmlns:a16="http://schemas.microsoft.com/office/drawing/2014/main" id="{EF44EDF2-9B50-46C0-9A1A-F64DFE341356}"/>
              </a:ext>
            </a:extLst>
          </p:cNvPr>
          <p:cNvSpPr txBox="1"/>
          <p:nvPr/>
        </p:nvSpPr>
        <p:spPr>
          <a:xfrm>
            <a:off x="1149737" y="2602585"/>
            <a:ext cx="2778331" cy="825867"/>
          </a:xfrm>
          <a:prstGeom prst="rect">
            <a:avLst/>
          </a:prstGeom>
          <a:noFill/>
        </p:spPr>
        <p:txBody>
          <a:bodyPr wrap="square">
            <a:spAutoFit/>
          </a:bodyPr>
          <a:lstStyle/>
          <a:p>
            <a:pPr algn="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3" name="TextBox 22">
            <a:extLst>
              <a:ext uri="{FF2B5EF4-FFF2-40B4-BE49-F238E27FC236}">
                <a16:creationId xmlns:a16="http://schemas.microsoft.com/office/drawing/2014/main" id="{0EB0805C-25B3-4744-9FEB-3B8DF130B2BB}"/>
              </a:ext>
            </a:extLst>
          </p:cNvPr>
          <p:cNvSpPr txBox="1"/>
          <p:nvPr/>
        </p:nvSpPr>
        <p:spPr>
          <a:xfrm>
            <a:off x="1664725" y="2262414"/>
            <a:ext cx="2263343" cy="420628"/>
          </a:xfrm>
          <a:prstGeom prst="rect">
            <a:avLst/>
          </a:prstGeom>
          <a:noFill/>
        </p:spPr>
        <p:txBody>
          <a:bodyPr wrap="square">
            <a:spAutoFit/>
          </a:bodyPr>
          <a:lstStyle/>
          <a:p>
            <a:pPr algn="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24" name="TextBox 23">
            <a:extLst>
              <a:ext uri="{FF2B5EF4-FFF2-40B4-BE49-F238E27FC236}">
                <a16:creationId xmlns:a16="http://schemas.microsoft.com/office/drawing/2014/main" id="{D448F80D-F79F-4BA5-8BD8-1C63F06BA094}"/>
              </a:ext>
            </a:extLst>
          </p:cNvPr>
          <p:cNvSpPr txBox="1"/>
          <p:nvPr/>
        </p:nvSpPr>
        <p:spPr>
          <a:xfrm>
            <a:off x="1149737" y="4713041"/>
            <a:ext cx="2778331" cy="825867"/>
          </a:xfrm>
          <a:prstGeom prst="rect">
            <a:avLst/>
          </a:prstGeom>
          <a:noFill/>
        </p:spPr>
        <p:txBody>
          <a:bodyPr wrap="square">
            <a:spAutoFit/>
          </a:bodyPr>
          <a:lstStyle/>
          <a:p>
            <a:pPr algn="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5" name="TextBox 24">
            <a:extLst>
              <a:ext uri="{FF2B5EF4-FFF2-40B4-BE49-F238E27FC236}">
                <a16:creationId xmlns:a16="http://schemas.microsoft.com/office/drawing/2014/main" id="{3EFE77B0-E2FC-46DC-9B21-8A0520821358}"/>
              </a:ext>
            </a:extLst>
          </p:cNvPr>
          <p:cNvSpPr txBox="1"/>
          <p:nvPr/>
        </p:nvSpPr>
        <p:spPr>
          <a:xfrm>
            <a:off x="1664725" y="4372870"/>
            <a:ext cx="2263343" cy="420628"/>
          </a:xfrm>
          <a:prstGeom prst="rect">
            <a:avLst/>
          </a:prstGeom>
          <a:noFill/>
        </p:spPr>
        <p:txBody>
          <a:bodyPr wrap="square">
            <a:spAutoFit/>
          </a:bodyPr>
          <a:lstStyle/>
          <a:p>
            <a:pPr algn="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26" name="TextBox 25">
            <a:extLst>
              <a:ext uri="{FF2B5EF4-FFF2-40B4-BE49-F238E27FC236}">
                <a16:creationId xmlns:a16="http://schemas.microsoft.com/office/drawing/2014/main" id="{1E9CEF03-A238-431A-9CC9-1A5CEA58674B}"/>
              </a:ext>
            </a:extLst>
          </p:cNvPr>
          <p:cNvSpPr txBox="1"/>
          <p:nvPr/>
        </p:nvSpPr>
        <p:spPr>
          <a:xfrm>
            <a:off x="8263933" y="2602585"/>
            <a:ext cx="2778331" cy="825867"/>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7" name="TextBox 26">
            <a:extLst>
              <a:ext uri="{FF2B5EF4-FFF2-40B4-BE49-F238E27FC236}">
                <a16:creationId xmlns:a16="http://schemas.microsoft.com/office/drawing/2014/main" id="{A7D4E115-2508-44B8-B665-E41D7C155435}"/>
              </a:ext>
            </a:extLst>
          </p:cNvPr>
          <p:cNvSpPr txBox="1"/>
          <p:nvPr/>
        </p:nvSpPr>
        <p:spPr>
          <a:xfrm>
            <a:off x="8263933" y="2262414"/>
            <a:ext cx="2263343" cy="420628"/>
          </a:xfrm>
          <a:prstGeom prst="rect">
            <a:avLst/>
          </a:prstGeom>
          <a:noFill/>
        </p:spPr>
        <p:txBody>
          <a:bodyPr wrap="square">
            <a:spAutoFit/>
          </a:bodyPr>
          <a:lstStyle/>
          <a:p>
            <a:pP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
        <p:nvSpPr>
          <p:cNvPr id="28" name="TextBox 27">
            <a:extLst>
              <a:ext uri="{FF2B5EF4-FFF2-40B4-BE49-F238E27FC236}">
                <a16:creationId xmlns:a16="http://schemas.microsoft.com/office/drawing/2014/main" id="{34E7CB0C-69EC-4252-93D8-7B53B4B51585}"/>
              </a:ext>
            </a:extLst>
          </p:cNvPr>
          <p:cNvSpPr txBox="1"/>
          <p:nvPr/>
        </p:nvSpPr>
        <p:spPr>
          <a:xfrm>
            <a:off x="8263933" y="4713041"/>
            <a:ext cx="2778331" cy="825867"/>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tristique magna sit amet. Risus </a:t>
            </a:r>
            <a:r>
              <a:rPr lang="en-US" sz="1100" dirty="0">
                <a:solidFill>
                  <a:schemeClr val="accent6"/>
                </a:solidFill>
                <a:ea typeface="Times New Roman" panose="02020603050405020304" pitchFamily="18" charset="0"/>
              </a:rPr>
              <a:t>venti la </a:t>
            </a:r>
            <a:r>
              <a:rPr lang="id-ID" sz="1100" dirty="0">
                <a:solidFill>
                  <a:schemeClr val="accent6"/>
                </a:solidFill>
                <a:ea typeface="Times New Roman" panose="02020603050405020304" pitchFamily="18" charset="0"/>
              </a:rPr>
              <a:t>pretium quam vulputate dign</a:t>
            </a:r>
            <a:r>
              <a:rPr lang="id-ID" sz="1100" dirty="0">
                <a:solidFill>
                  <a:schemeClr val="accent6"/>
                </a:solidFill>
                <a:effectLst/>
                <a:ea typeface="Times New Roman" panose="02020603050405020304" pitchFamily="18" charset="0"/>
              </a:rPr>
              <a:t> tempor incididu</a:t>
            </a:r>
            <a:r>
              <a:rPr lang="en-US" sz="1100" dirty="0">
                <a:solidFill>
                  <a:schemeClr val="accent6"/>
                </a:solidFill>
                <a:effectLst/>
                <a:ea typeface="Times New Roman" panose="02020603050405020304" pitchFamily="18" charset="0"/>
              </a:rPr>
              <a:t>.</a:t>
            </a:r>
            <a:endParaRPr lang="id-ID" sz="1100" dirty="0">
              <a:solidFill>
                <a:schemeClr val="accent6"/>
              </a:solidFill>
              <a:ea typeface="Times New Roman" panose="02020603050405020304" pitchFamily="18" charset="0"/>
            </a:endParaRPr>
          </a:p>
        </p:txBody>
      </p:sp>
      <p:sp>
        <p:nvSpPr>
          <p:cNvPr id="29" name="TextBox 28">
            <a:extLst>
              <a:ext uri="{FF2B5EF4-FFF2-40B4-BE49-F238E27FC236}">
                <a16:creationId xmlns:a16="http://schemas.microsoft.com/office/drawing/2014/main" id="{53FC3CE2-4D09-4B37-A417-BE04E699FD17}"/>
              </a:ext>
            </a:extLst>
          </p:cNvPr>
          <p:cNvSpPr txBox="1"/>
          <p:nvPr/>
        </p:nvSpPr>
        <p:spPr>
          <a:xfrm>
            <a:off x="8263933" y="4372870"/>
            <a:ext cx="2263343" cy="420628"/>
          </a:xfrm>
          <a:prstGeom prst="rect">
            <a:avLst/>
          </a:prstGeom>
          <a:noFill/>
        </p:spPr>
        <p:txBody>
          <a:bodyPr wrap="square">
            <a:spAutoFit/>
          </a:bodyPr>
          <a:lstStyle/>
          <a:p>
            <a:pPr>
              <a:lnSpc>
                <a:spcPct val="150000"/>
              </a:lnSpc>
            </a:pPr>
            <a:r>
              <a:rPr lang="en-US" sz="1600" b="1" dirty="0">
                <a:solidFill>
                  <a:schemeClr val="tx2"/>
                </a:solidFill>
                <a:effectLst/>
                <a:ea typeface="Times New Roman" panose="02020603050405020304" pitchFamily="18" charset="0"/>
              </a:rPr>
              <a:t>The Topic </a:t>
            </a:r>
            <a:r>
              <a:rPr lang="en-US" sz="1600" b="1" dirty="0">
                <a:solidFill>
                  <a:schemeClr val="tx2"/>
                </a:solidFill>
                <a:ea typeface="Times New Roman" panose="02020603050405020304" pitchFamily="18" charset="0"/>
              </a:rPr>
              <a:t>H</a:t>
            </a:r>
            <a:r>
              <a:rPr lang="en-US" sz="1600" b="1" dirty="0">
                <a:solidFill>
                  <a:schemeClr val="tx2"/>
                </a:solidFill>
                <a:effectLst/>
                <a:ea typeface="Times New Roman" panose="02020603050405020304" pitchFamily="18" charset="0"/>
              </a:rPr>
              <a:t>ere</a:t>
            </a:r>
            <a:endParaRPr lang="id-ID" sz="1600" b="1" dirty="0">
              <a:solidFill>
                <a:schemeClr val="tx2"/>
              </a:solidFill>
              <a:effectLst/>
              <a:ea typeface="Times New Roman" panose="02020603050405020304" pitchFamily="18" charset="0"/>
            </a:endParaRPr>
          </a:p>
        </p:txBody>
      </p:sp>
    </p:spTree>
    <p:extLst>
      <p:ext uri="{BB962C8B-B14F-4D97-AF65-F5344CB8AC3E}">
        <p14:creationId xmlns:p14="http://schemas.microsoft.com/office/powerpoint/2010/main" val="3174454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B57530-FF0F-48D9-BFD5-BBAC7655366E}"/>
              </a:ext>
            </a:extLst>
          </p:cNvPr>
          <p:cNvSpPr txBox="1"/>
          <p:nvPr/>
        </p:nvSpPr>
        <p:spPr>
          <a:xfrm>
            <a:off x="3181350" y="742950"/>
            <a:ext cx="5829300" cy="523220"/>
          </a:xfrm>
          <a:prstGeom prst="rect">
            <a:avLst/>
          </a:prstGeom>
          <a:noFill/>
        </p:spPr>
        <p:txBody>
          <a:bodyPr wrap="square" rtlCol="0">
            <a:spAutoFit/>
          </a:bodyPr>
          <a:lstStyle/>
          <a:p>
            <a:pPr algn="ctr"/>
            <a:r>
              <a:rPr lang="en-US" sz="2800" dirty="0">
                <a:latin typeface="+mj-lt"/>
              </a:rPr>
              <a:t>COMPANY INFOGRAPHIC</a:t>
            </a:r>
            <a:endParaRPr lang="en-ID" sz="2800" dirty="0">
              <a:latin typeface="+mj-lt"/>
            </a:endParaRPr>
          </a:p>
        </p:txBody>
      </p:sp>
      <p:sp>
        <p:nvSpPr>
          <p:cNvPr id="3" name="TextBox 2">
            <a:extLst>
              <a:ext uri="{FF2B5EF4-FFF2-40B4-BE49-F238E27FC236}">
                <a16:creationId xmlns:a16="http://schemas.microsoft.com/office/drawing/2014/main" id="{081B3A43-D105-4CA7-9CA4-0569B82A9EAE}"/>
              </a:ext>
            </a:extLst>
          </p:cNvPr>
          <p:cNvSpPr txBox="1"/>
          <p:nvPr/>
        </p:nvSpPr>
        <p:spPr>
          <a:xfrm>
            <a:off x="4807827" y="1247120"/>
            <a:ext cx="2576346" cy="261610"/>
          </a:xfrm>
          <a:prstGeom prst="rect">
            <a:avLst/>
          </a:prstGeom>
          <a:noFill/>
        </p:spPr>
        <p:txBody>
          <a:bodyPr wrap="none" rtlCol="0">
            <a:spAutoFit/>
          </a:bodyPr>
          <a:lstStyle/>
          <a:p>
            <a:pPr algn="ctr"/>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graphicFrame>
        <p:nvGraphicFramePr>
          <p:cNvPr id="4" name="Chart 3">
            <a:extLst>
              <a:ext uri="{FF2B5EF4-FFF2-40B4-BE49-F238E27FC236}">
                <a16:creationId xmlns:a16="http://schemas.microsoft.com/office/drawing/2014/main" id="{A63F188B-E627-4DBD-B392-12CD60E901F5}"/>
              </a:ext>
            </a:extLst>
          </p:cNvPr>
          <p:cNvGraphicFramePr/>
          <p:nvPr>
            <p:extLst>
              <p:ext uri="{D42A27DB-BD31-4B8C-83A1-F6EECF244321}">
                <p14:modId xmlns:p14="http://schemas.microsoft.com/office/powerpoint/2010/main" val="3863127483"/>
              </p:ext>
            </p:extLst>
          </p:nvPr>
        </p:nvGraphicFramePr>
        <p:xfrm>
          <a:off x="6280483" y="2273969"/>
          <a:ext cx="4700335" cy="313645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60289A51-F9D8-4EEE-A9B9-8AAB38B4D92F}"/>
              </a:ext>
            </a:extLst>
          </p:cNvPr>
          <p:cNvSpPr txBox="1"/>
          <p:nvPr/>
        </p:nvSpPr>
        <p:spPr>
          <a:xfrm>
            <a:off x="1459619" y="2841483"/>
            <a:ext cx="2255150" cy="825867"/>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a:t>
            </a:r>
          </a:p>
        </p:txBody>
      </p:sp>
      <p:sp>
        <p:nvSpPr>
          <p:cNvPr id="6" name="TextBox 5">
            <a:extLst>
              <a:ext uri="{FF2B5EF4-FFF2-40B4-BE49-F238E27FC236}">
                <a16:creationId xmlns:a16="http://schemas.microsoft.com/office/drawing/2014/main" id="{9F77872E-D62D-4C24-8267-237F0899F6E9}"/>
              </a:ext>
            </a:extLst>
          </p:cNvPr>
          <p:cNvSpPr txBox="1"/>
          <p:nvPr/>
        </p:nvSpPr>
        <p:spPr>
          <a:xfrm>
            <a:off x="1459619" y="2490103"/>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UI/UX Services</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7" name="TextBox 6">
            <a:extLst>
              <a:ext uri="{FF2B5EF4-FFF2-40B4-BE49-F238E27FC236}">
                <a16:creationId xmlns:a16="http://schemas.microsoft.com/office/drawing/2014/main" id="{B808FCB5-2418-4C0F-A139-EDC51B19A5A2}"/>
              </a:ext>
            </a:extLst>
          </p:cNvPr>
          <p:cNvSpPr txBox="1"/>
          <p:nvPr/>
        </p:nvSpPr>
        <p:spPr>
          <a:xfrm>
            <a:off x="3888269" y="2841483"/>
            <a:ext cx="2255150" cy="825867"/>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a:t>
            </a:r>
          </a:p>
        </p:txBody>
      </p:sp>
      <p:sp>
        <p:nvSpPr>
          <p:cNvPr id="8" name="TextBox 7">
            <a:extLst>
              <a:ext uri="{FF2B5EF4-FFF2-40B4-BE49-F238E27FC236}">
                <a16:creationId xmlns:a16="http://schemas.microsoft.com/office/drawing/2014/main" id="{1A5100E4-F490-4DEA-9CA4-8479367B0CA1}"/>
              </a:ext>
            </a:extLst>
          </p:cNvPr>
          <p:cNvSpPr txBox="1"/>
          <p:nvPr/>
        </p:nvSpPr>
        <p:spPr>
          <a:xfrm>
            <a:off x="3888269" y="2490103"/>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Web Theme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9" name="TextBox 8">
            <a:extLst>
              <a:ext uri="{FF2B5EF4-FFF2-40B4-BE49-F238E27FC236}">
                <a16:creationId xmlns:a16="http://schemas.microsoft.com/office/drawing/2014/main" id="{AEB90E5F-29D2-4932-8D7F-DF1ED1BF5E0D}"/>
              </a:ext>
            </a:extLst>
          </p:cNvPr>
          <p:cNvSpPr txBox="1"/>
          <p:nvPr/>
        </p:nvSpPr>
        <p:spPr>
          <a:xfrm>
            <a:off x="1459619" y="4403930"/>
            <a:ext cx="2255150" cy="825867"/>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a:t>
            </a:r>
          </a:p>
        </p:txBody>
      </p:sp>
      <p:sp>
        <p:nvSpPr>
          <p:cNvPr id="10" name="TextBox 9">
            <a:extLst>
              <a:ext uri="{FF2B5EF4-FFF2-40B4-BE49-F238E27FC236}">
                <a16:creationId xmlns:a16="http://schemas.microsoft.com/office/drawing/2014/main" id="{1B26F33B-0510-426D-B063-B70B41A7F104}"/>
              </a:ext>
            </a:extLst>
          </p:cNvPr>
          <p:cNvSpPr txBox="1"/>
          <p:nvPr/>
        </p:nvSpPr>
        <p:spPr>
          <a:xfrm>
            <a:off x="1459619" y="4052550"/>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Print Layout</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11" name="TextBox 10">
            <a:extLst>
              <a:ext uri="{FF2B5EF4-FFF2-40B4-BE49-F238E27FC236}">
                <a16:creationId xmlns:a16="http://schemas.microsoft.com/office/drawing/2014/main" id="{4B2CC0FE-DDF3-4231-A5A5-BB25409DC64A}"/>
              </a:ext>
            </a:extLst>
          </p:cNvPr>
          <p:cNvSpPr txBox="1"/>
          <p:nvPr/>
        </p:nvSpPr>
        <p:spPr>
          <a:xfrm>
            <a:off x="3888269" y="4403930"/>
            <a:ext cx="2255150" cy="825867"/>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 at auctor urna nunc id. Maecen</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a</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s acc</a:t>
            </a:r>
            <a:r>
              <a:rPr lang="en-US" sz="1100" dirty="0">
                <a:solidFill>
                  <a:schemeClr val="accent6"/>
                </a:solidFill>
                <a:effectLst/>
                <a:ea typeface="Times New Roman" panose="02020603050405020304" pitchFamily="18" charset="0"/>
              </a:rPr>
              <a:t> </a:t>
            </a:r>
            <a:r>
              <a:rPr lang="id-ID" sz="1100" dirty="0">
                <a:solidFill>
                  <a:schemeClr val="accent6"/>
                </a:solidFill>
                <a:effectLst/>
                <a:ea typeface="Times New Roman" panose="02020603050405020304" pitchFamily="18" charset="0"/>
              </a:rPr>
              <a:t>umsan lacus vel</a:t>
            </a:r>
          </a:p>
        </p:txBody>
      </p:sp>
      <p:sp>
        <p:nvSpPr>
          <p:cNvPr id="12" name="TextBox 11">
            <a:extLst>
              <a:ext uri="{FF2B5EF4-FFF2-40B4-BE49-F238E27FC236}">
                <a16:creationId xmlns:a16="http://schemas.microsoft.com/office/drawing/2014/main" id="{04D12E5A-A559-4533-88A9-23BF25894FD8}"/>
              </a:ext>
            </a:extLst>
          </p:cNvPr>
          <p:cNvSpPr txBox="1"/>
          <p:nvPr/>
        </p:nvSpPr>
        <p:spPr>
          <a:xfrm>
            <a:off x="3888269" y="4052550"/>
            <a:ext cx="2100516" cy="420628"/>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Branding Services</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33133082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13732B7-CB71-4CC2-8848-7B7C33F2AD82}"/>
              </a:ext>
            </a:extLst>
          </p:cNvPr>
          <p:cNvSpPr txBox="1"/>
          <p:nvPr/>
        </p:nvSpPr>
        <p:spPr>
          <a:xfrm>
            <a:off x="5200650" y="2645436"/>
            <a:ext cx="5695950" cy="1323439"/>
          </a:xfrm>
          <a:prstGeom prst="rect">
            <a:avLst/>
          </a:prstGeom>
          <a:noFill/>
        </p:spPr>
        <p:txBody>
          <a:bodyPr wrap="square">
            <a:spAutoFit/>
          </a:bodyPr>
          <a:lstStyle/>
          <a:p>
            <a:r>
              <a:rPr lang="en-US" sz="2000" dirty="0">
                <a:solidFill>
                  <a:schemeClr val="accent5"/>
                </a:solidFill>
                <a:effectLst/>
              </a:rPr>
              <a:t>Simplicity involves unburdening your life, and living more lightly with fewer distractions that interfere with a high quality life, as defined uniquely by each individual.</a:t>
            </a:r>
            <a:endParaRPr lang="en-ID" sz="2000" dirty="0">
              <a:solidFill>
                <a:schemeClr val="accent5"/>
              </a:solidFill>
            </a:endParaRPr>
          </a:p>
        </p:txBody>
      </p:sp>
      <p:sp>
        <p:nvSpPr>
          <p:cNvPr id="6" name="TextBox 5">
            <a:extLst>
              <a:ext uri="{FF2B5EF4-FFF2-40B4-BE49-F238E27FC236}">
                <a16:creationId xmlns:a16="http://schemas.microsoft.com/office/drawing/2014/main" id="{3651FCA0-106F-4E3F-8361-F074C3E448EE}"/>
              </a:ext>
            </a:extLst>
          </p:cNvPr>
          <p:cNvSpPr txBox="1"/>
          <p:nvPr/>
        </p:nvSpPr>
        <p:spPr>
          <a:xfrm>
            <a:off x="5210175" y="2020387"/>
            <a:ext cx="657225" cy="923330"/>
          </a:xfrm>
          <a:prstGeom prst="rect">
            <a:avLst/>
          </a:prstGeom>
          <a:noFill/>
        </p:spPr>
        <p:txBody>
          <a:bodyPr wrap="square">
            <a:spAutoFit/>
          </a:bodyPr>
          <a:lstStyle/>
          <a:p>
            <a:r>
              <a:rPr lang="en-US" sz="5400" b="1" dirty="0">
                <a:solidFill>
                  <a:schemeClr val="accent5"/>
                </a:solidFill>
                <a:effectLst/>
              </a:rPr>
              <a:t>“</a:t>
            </a:r>
            <a:endParaRPr lang="en-ID" sz="5400" b="1" dirty="0">
              <a:solidFill>
                <a:schemeClr val="accent5"/>
              </a:solidFill>
            </a:endParaRPr>
          </a:p>
        </p:txBody>
      </p:sp>
      <p:sp>
        <p:nvSpPr>
          <p:cNvPr id="7" name="Rectangle 6">
            <a:extLst>
              <a:ext uri="{FF2B5EF4-FFF2-40B4-BE49-F238E27FC236}">
                <a16:creationId xmlns:a16="http://schemas.microsoft.com/office/drawing/2014/main" id="{BC4973E6-B651-49B0-9866-13308A6DA7F8}"/>
              </a:ext>
            </a:extLst>
          </p:cNvPr>
          <p:cNvSpPr/>
          <p:nvPr/>
        </p:nvSpPr>
        <p:spPr>
          <a:xfrm>
            <a:off x="5234168" y="4309303"/>
            <a:ext cx="1571264" cy="261610"/>
          </a:xfrm>
          <a:prstGeom prst="rect">
            <a:avLst/>
          </a:prstGeom>
        </p:spPr>
        <p:txBody>
          <a:bodyPr wrap="none">
            <a:spAutoFit/>
          </a:bodyPr>
          <a:lstStyle/>
          <a:p>
            <a:r>
              <a:rPr lang="en-ID" sz="1100" i="1" dirty="0">
                <a:solidFill>
                  <a:schemeClr val="accent5"/>
                </a:solidFill>
                <a:ea typeface="Calibri" panose="020F0502020204030204" pitchFamily="34" charset="0"/>
                <a:cs typeface="Times New Roman" panose="02020603050405020304" pitchFamily="18" charset="0"/>
              </a:rPr>
              <a:t>Quote By Your Name</a:t>
            </a:r>
            <a:endParaRPr lang="en-ID" sz="1100" i="1" dirty="0">
              <a:solidFill>
                <a:schemeClr val="accent5"/>
              </a:solidFill>
            </a:endParaRPr>
          </a:p>
        </p:txBody>
      </p:sp>
      <p:sp>
        <p:nvSpPr>
          <p:cNvPr id="8" name="Rectangle 7">
            <a:extLst>
              <a:ext uri="{FF2B5EF4-FFF2-40B4-BE49-F238E27FC236}">
                <a16:creationId xmlns:a16="http://schemas.microsoft.com/office/drawing/2014/main" id="{5D7FAE2E-85CD-4BCE-A653-B2FBE164AF50}"/>
              </a:ext>
            </a:extLst>
          </p:cNvPr>
          <p:cNvSpPr/>
          <p:nvPr/>
        </p:nvSpPr>
        <p:spPr>
          <a:xfrm>
            <a:off x="6761465" y="4458192"/>
            <a:ext cx="1371600" cy="274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5"/>
              </a:solidFill>
            </a:endParaRPr>
          </a:p>
        </p:txBody>
      </p:sp>
      <p:sp>
        <p:nvSpPr>
          <p:cNvPr id="4" name="Picture Placeholder 3">
            <a:extLst>
              <a:ext uri="{FF2B5EF4-FFF2-40B4-BE49-F238E27FC236}">
                <a16:creationId xmlns:a16="http://schemas.microsoft.com/office/drawing/2014/main" id="{5F5C128E-B26D-441A-8FE0-F964F0D4981B}"/>
              </a:ext>
            </a:extLst>
          </p:cNvPr>
          <p:cNvSpPr>
            <a:spLocks noGrp="1"/>
          </p:cNvSpPr>
          <p:nvPr>
            <p:ph type="pic" sz="quarter" idx="10"/>
          </p:nvPr>
        </p:nvSpPr>
        <p:spPr/>
      </p:sp>
    </p:spTree>
    <p:extLst>
      <p:ext uri="{BB962C8B-B14F-4D97-AF65-F5344CB8AC3E}">
        <p14:creationId xmlns:p14="http://schemas.microsoft.com/office/powerpoint/2010/main" val="13876548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8B79E3-4788-4475-92C8-E6A75BB4CE57}"/>
              </a:ext>
            </a:extLst>
          </p:cNvPr>
          <p:cNvSpPr txBox="1"/>
          <p:nvPr/>
        </p:nvSpPr>
        <p:spPr>
          <a:xfrm>
            <a:off x="1422058" y="2569158"/>
            <a:ext cx="4673942" cy="825867"/>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 </a:t>
            </a:r>
            <a:r>
              <a:rPr lang="en-US" sz="1100" dirty="0" err="1">
                <a:solidFill>
                  <a:schemeClr val="accent6"/>
                </a:solidFill>
                <a:ea typeface="Times New Roman" panose="02020603050405020304" pitchFamily="18" charset="0"/>
              </a:rPr>
              <a:t>enlig</a:t>
            </a:r>
            <a:r>
              <a:rPr lang="en-US" sz="1100" dirty="0">
                <a:solidFill>
                  <a:schemeClr val="accent6"/>
                </a:solidFill>
                <a:ea typeface="Times New Roman" panose="02020603050405020304" pitchFamily="18" charset="0"/>
              </a:rPr>
              <a:t> dolor </a:t>
            </a:r>
            <a:r>
              <a:rPr lang="id-ID" sz="1100" dirty="0">
                <a:solidFill>
                  <a:schemeClr val="accent6"/>
                </a:solidFill>
                <a:ea typeface="Times New Roman" panose="02020603050405020304" pitchFamily="18" charset="0"/>
              </a:rPr>
              <a:t>amet. Risus pretium quam vulputate dignissim. Enim</a:t>
            </a:r>
            <a:r>
              <a:rPr lang="en-US" sz="1100" dirty="0" err="1">
                <a:solidFill>
                  <a:schemeClr val="accent6"/>
                </a:solidFill>
                <a:ea typeface="Times New Roman" panose="02020603050405020304" pitchFamily="18" charset="0"/>
              </a:rPr>
              <a:t>agi</a:t>
            </a:r>
            <a:r>
              <a:rPr lang="id-ID" sz="1100" dirty="0">
                <a:solidFill>
                  <a:schemeClr val="accent6"/>
                </a:solidFill>
                <a:ea typeface="Times New Roman" panose="02020603050405020304" pitchFamily="18" charset="0"/>
              </a:rPr>
              <a:t> </a:t>
            </a:r>
            <a:r>
              <a:rPr lang="en-US" sz="1100" dirty="0">
                <a:solidFill>
                  <a:schemeClr val="accent6"/>
                </a:solidFill>
                <a:ea typeface="Times New Roman" panose="02020603050405020304" pitchFamily="18" charset="0"/>
              </a:rPr>
              <a:t>ci</a:t>
            </a:r>
            <a:r>
              <a:rPr lang="id-ID" sz="1100" dirty="0">
                <a:solidFill>
                  <a:schemeClr val="accent6"/>
                </a:solidFill>
                <a:ea typeface="Times New Roman" panose="02020603050405020304" pitchFamily="18" charset="0"/>
              </a:rPr>
              <a:t>nec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nunc mattis enim ut tellus </a:t>
            </a:r>
            <a:r>
              <a:rPr lang="en-US" sz="1100" dirty="0">
                <a:solidFill>
                  <a:schemeClr val="accent6"/>
                </a:solidFill>
                <a:ea typeface="Times New Roman" panose="02020603050405020304" pitchFamily="18" charset="0"/>
              </a:rPr>
              <a:t>ma</a:t>
            </a:r>
            <a:r>
              <a:rPr lang="id-ID" sz="1100" dirty="0">
                <a:solidFill>
                  <a:schemeClr val="accent6"/>
                </a:solidFill>
                <a:ea typeface="Times New Roman" panose="02020603050405020304" pitchFamily="18" charset="0"/>
              </a:rPr>
              <a:t>elem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ien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alain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mamad</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neci</a:t>
            </a:r>
            <a:endParaRPr lang="id-ID" sz="1100" dirty="0">
              <a:solidFill>
                <a:schemeClr val="accent6"/>
              </a:solidFill>
              <a:ea typeface="Times New Roman" panose="02020603050405020304" pitchFamily="18" charset="0"/>
            </a:endParaRPr>
          </a:p>
        </p:txBody>
      </p:sp>
      <p:sp>
        <p:nvSpPr>
          <p:cNvPr id="4" name="TextBox 12">
            <a:extLst>
              <a:ext uri="{FF2B5EF4-FFF2-40B4-BE49-F238E27FC236}">
                <a16:creationId xmlns:a16="http://schemas.microsoft.com/office/drawing/2014/main" id="{F6AF9651-81D5-4707-B4CE-D46C3DD033DD}"/>
              </a:ext>
            </a:extLst>
          </p:cNvPr>
          <p:cNvSpPr txBox="1">
            <a:spLocks noChangeArrowheads="1"/>
          </p:cNvSpPr>
          <p:nvPr/>
        </p:nvSpPr>
        <p:spPr bwMode="auto">
          <a:xfrm>
            <a:off x="1440423" y="3537326"/>
            <a:ext cx="1524000" cy="42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spcBef>
                <a:spcPts val="1800"/>
              </a:spcBef>
              <a:spcAft>
                <a:spcPts val="1800"/>
              </a:spcAft>
            </a:pPr>
            <a:r>
              <a:rPr lang="en-US" altLang="en-US" sz="1600" b="1" dirty="0">
                <a:solidFill>
                  <a:schemeClr val="tx2"/>
                </a:solidFill>
                <a:latin typeface="+mn-lt"/>
                <a:cs typeface="Times New Roman" panose="02020603050405020304" pitchFamily="18" charset="0"/>
              </a:rPr>
              <a:t>Address</a:t>
            </a:r>
            <a:endParaRPr lang="id-ID" altLang="en-US" sz="1600" b="1" dirty="0">
              <a:solidFill>
                <a:schemeClr val="tx2"/>
              </a:solidFill>
              <a:latin typeface="+mn-lt"/>
              <a:cs typeface="Times New Roman" panose="02020603050405020304" pitchFamily="18" charset="0"/>
            </a:endParaRPr>
          </a:p>
        </p:txBody>
      </p:sp>
      <p:sp>
        <p:nvSpPr>
          <p:cNvPr id="5" name="TextBox 4">
            <a:extLst>
              <a:ext uri="{FF2B5EF4-FFF2-40B4-BE49-F238E27FC236}">
                <a16:creationId xmlns:a16="http://schemas.microsoft.com/office/drawing/2014/main" id="{02545F42-75AC-416A-BA3E-28C743ED5782}"/>
              </a:ext>
            </a:extLst>
          </p:cNvPr>
          <p:cNvSpPr txBox="1"/>
          <p:nvPr/>
        </p:nvSpPr>
        <p:spPr>
          <a:xfrm>
            <a:off x="3011241" y="3569572"/>
            <a:ext cx="2412177" cy="571951"/>
          </a:xfrm>
          <a:prstGeom prst="rect">
            <a:avLst/>
          </a:prstGeom>
          <a:noFill/>
        </p:spPr>
        <p:txBody>
          <a:bodyPr wrap="square">
            <a:spAutoFit/>
          </a:bodyPr>
          <a:lstStyle/>
          <a:p>
            <a:pPr eaLnBrk="1" fontAlgn="auto" hangingPunct="1">
              <a:lnSpc>
                <a:spcPct val="150000"/>
              </a:lnSpc>
              <a:spcBef>
                <a:spcPts val="0"/>
              </a:spcBef>
              <a:spcAft>
                <a:spcPts val="0"/>
              </a:spcAft>
              <a:defRPr/>
            </a:pPr>
            <a:r>
              <a:rPr lang="en-ID" sz="1100" b="0" i="0" dirty="0">
                <a:solidFill>
                  <a:schemeClr val="accent6"/>
                </a:solidFill>
                <a:effectLst/>
              </a:rPr>
              <a:t>121 King Street, Melbourne</a:t>
            </a:r>
            <a:br>
              <a:rPr lang="en-ID" sz="1100" dirty="0">
                <a:solidFill>
                  <a:schemeClr val="accent6"/>
                </a:solidFill>
              </a:rPr>
            </a:br>
            <a:r>
              <a:rPr lang="en-ID" sz="1100" b="0" i="0" dirty="0">
                <a:solidFill>
                  <a:schemeClr val="accent6"/>
                </a:solidFill>
                <a:effectLst/>
              </a:rPr>
              <a:t>Victoria 3000 Australia</a:t>
            </a:r>
            <a:endParaRPr lang="id-ID" sz="1100" dirty="0">
              <a:solidFill>
                <a:schemeClr val="accent6"/>
              </a:solidFill>
            </a:endParaRPr>
          </a:p>
        </p:txBody>
      </p:sp>
      <p:sp>
        <p:nvSpPr>
          <p:cNvPr id="6" name="TextBox 12">
            <a:extLst>
              <a:ext uri="{FF2B5EF4-FFF2-40B4-BE49-F238E27FC236}">
                <a16:creationId xmlns:a16="http://schemas.microsoft.com/office/drawing/2014/main" id="{73B61488-2881-4FCC-A690-78CEF06AC842}"/>
              </a:ext>
            </a:extLst>
          </p:cNvPr>
          <p:cNvSpPr txBox="1">
            <a:spLocks noChangeArrowheads="1"/>
          </p:cNvSpPr>
          <p:nvPr/>
        </p:nvSpPr>
        <p:spPr bwMode="auto">
          <a:xfrm>
            <a:off x="1440423" y="4169507"/>
            <a:ext cx="1524000" cy="42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spcBef>
                <a:spcPts val="1800"/>
              </a:spcBef>
              <a:spcAft>
                <a:spcPts val="1800"/>
              </a:spcAft>
            </a:pPr>
            <a:r>
              <a:rPr lang="en-US" altLang="en-US" sz="1600" b="1" dirty="0">
                <a:solidFill>
                  <a:schemeClr val="tx2"/>
                </a:solidFill>
                <a:latin typeface="+mn-lt"/>
                <a:cs typeface="Times New Roman" panose="02020603050405020304" pitchFamily="18" charset="0"/>
              </a:rPr>
              <a:t>Phone</a:t>
            </a:r>
            <a:endParaRPr lang="id-ID" altLang="en-US" sz="1600" b="1" dirty="0">
              <a:solidFill>
                <a:schemeClr val="tx2"/>
              </a:solidFill>
              <a:latin typeface="+mn-lt"/>
              <a:cs typeface="Times New Roman" panose="02020603050405020304" pitchFamily="18" charset="0"/>
            </a:endParaRPr>
          </a:p>
        </p:txBody>
      </p:sp>
      <p:sp>
        <p:nvSpPr>
          <p:cNvPr id="7" name="TextBox 6">
            <a:extLst>
              <a:ext uri="{FF2B5EF4-FFF2-40B4-BE49-F238E27FC236}">
                <a16:creationId xmlns:a16="http://schemas.microsoft.com/office/drawing/2014/main" id="{6118B9E8-CE5F-4142-9CEB-BDAEFDF3643E}"/>
              </a:ext>
            </a:extLst>
          </p:cNvPr>
          <p:cNvSpPr txBox="1"/>
          <p:nvPr/>
        </p:nvSpPr>
        <p:spPr>
          <a:xfrm>
            <a:off x="3011241" y="4201753"/>
            <a:ext cx="2412177" cy="597599"/>
          </a:xfrm>
          <a:prstGeom prst="rect">
            <a:avLst/>
          </a:prstGeom>
          <a:noFill/>
        </p:spPr>
        <p:txBody>
          <a:bodyPr wrap="square">
            <a:spAutoFit/>
          </a:bodyPr>
          <a:lstStyle/>
          <a:p>
            <a:pPr algn="just" eaLnBrk="1" fontAlgn="auto" hangingPunct="1">
              <a:lnSpc>
                <a:spcPct val="150000"/>
              </a:lnSpc>
              <a:spcBef>
                <a:spcPts val="0"/>
              </a:spcBef>
              <a:spcAft>
                <a:spcPts val="150"/>
              </a:spcAft>
              <a:defRPr/>
            </a:pPr>
            <a:r>
              <a:rPr lang="id-ID" sz="1100" dirty="0">
                <a:solidFill>
                  <a:schemeClr val="accent6"/>
                </a:solidFill>
                <a:latin typeface="+mn-lt"/>
              </a:rPr>
              <a:t>(+62) 000 0000 0000</a:t>
            </a:r>
          </a:p>
          <a:p>
            <a:pPr algn="just" eaLnBrk="1" fontAlgn="auto" hangingPunct="1">
              <a:lnSpc>
                <a:spcPct val="150000"/>
              </a:lnSpc>
              <a:spcBef>
                <a:spcPts val="0"/>
              </a:spcBef>
              <a:spcAft>
                <a:spcPts val="150"/>
              </a:spcAft>
              <a:defRPr/>
            </a:pPr>
            <a:r>
              <a:rPr lang="id-ID" sz="1100" dirty="0">
                <a:solidFill>
                  <a:schemeClr val="accent6"/>
                </a:solidFill>
                <a:latin typeface="+mn-lt"/>
              </a:rPr>
              <a:t>(0725) 00000</a:t>
            </a:r>
          </a:p>
        </p:txBody>
      </p:sp>
      <p:sp>
        <p:nvSpPr>
          <p:cNvPr id="8" name="TextBox 12">
            <a:extLst>
              <a:ext uri="{FF2B5EF4-FFF2-40B4-BE49-F238E27FC236}">
                <a16:creationId xmlns:a16="http://schemas.microsoft.com/office/drawing/2014/main" id="{52940509-7383-43C7-AB57-FFD012BDBE0F}"/>
              </a:ext>
            </a:extLst>
          </p:cNvPr>
          <p:cNvSpPr txBox="1">
            <a:spLocks noChangeArrowheads="1"/>
          </p:cNvSpPr>
          <p:nvPr/>
        </p:nvSpPr>
        <p:spPr bwMode="auto">
          <a:xfrm>
            <a:off x="1440423" y="4801688"/>
            <a:ext cx="1524000" cy="42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spcBef>
                <a:spcPts val="1800"/>
              </a:spcBef>
              <a:spcAft>
                <a:spcPts val="1800"/>
              </a:spcAft>
            </a:pPr>
            <a:r>
              <a:rPr lang="en-US" altLang="en-US" sz="1600" b="1" dirty="0">
                <a:solidFill>
                  <a:schemeClr val="tx2"/>
                </a:solidFill>
                <a:latin typeface="+mn-lt"/>
                <a:cs typeface="Times New Roman" panose="02020603050405020304" pitchFamily="18" charset="0"/>
              </a:rPr>
              <a:t>Office Hour</a:t>
            </a:r>
            <a:endParaRPr lang="id-ID" altLang="en-US" sz="1600" b="1" dirty="0">
              <a:solidFill>
                <a:schemeClr val="tx2"/>
              </a:solidFill>
              <a:latin typeface="+mn-lt"/>
              <a:cs typeface="Times New Roman" panose="02020603050405020304" pitchFamily="18" charset="0"/>
            </a:endParaRPr>
          </a:p>
        </p:txBody>
      </p:sp>
      <p:sp>
        <p:nvSpPr>
          <p:cNvPr id="9" name="TextBox 8">
            <a:extLst>
              <a:ext uri="{FF2B5EF4-FFF2-40B4-BE49-F238E27FC236}">
                <a16:creationId xmlns:a16="http://schemas.microsoft.com/office/drawing/2014/main" id="{3A5C208D-B032-47F3-80A7-561727F5DCC8}"/>
              </a:ext>
            </a:extLst>
          </p:cNvPr>
          <p:cNvSpPr txBox="1"/>
          <p:nvPr/>
        </p:nvSpPr>
        <p:spPr>
          <a:xfrm>
            <a:off x="3011241" y="4833934"/>
            <a:ext cx="2412177" cy="597599"/>
          </a:xfrm>
          <a:prstGeom prst="rect">
            <a:avLst/>
          </a:prstGeom>
          <a:noFill/>
        </p:spPr>
        <p:txBody>
          <a:bodyPr wrap="square">
            <a:spAutoFit/>
          </a:bodyPr>
          <a:lstStyle/>
          <a:p>
            <a:pPr algn="just" eaLnBrk="1" fontAlgn="auto" hangingPunct="1">
              <a:lnSpc>
                <a:spcPct val="150000"/>
              </a:lnSpc>
              <a:spcBef>
                <a:spcPts val="0"/>
              </a:spcBef>
              <a:spcAft>
                <a:spcPts val="150"/>
              </a:spcAft>
              <a:defRPr/>
            </a:pPr>
            <a:r>
              <a:rPr lang="id-ID" sz="1100" dirty="0">
                <a:solidFill>
                  <a:schemeClr val="accent6"/>
                </a:solidFill>
                <a:latin typeface="+mn-lt"/>
                <a:ea typeface="Times New Roman" panose="02020603050405020304" pitchFamily="18" charset="0"/>
              </a:rPr>
              <a:t>Monday – Saturday</a:t>
            </a:r>
          </a:p>
          <a:p>
            <a:pPr algn="just" eaLnBrk="1" fontAlgn="auto" hangingPunct="1">
              <a:lnSpc>
                <a:spcPct val="150000"/>
              </a:lnSpc>
              <a:spcBef>
                <a:spcPts val="0"/>
              </a:spcBef>
              <a:spcAft>
                <a:spcPts val="150"/>
              </a:spcAft>
              <a:defRPr/>
            </a:pPr>
            <a:r>
              <a:rPr lang="id-ID" sz="1100" dirty="0">
                <a:solidFill>
                  <a:schemeClr val="accent6"/>
                </a:solidFill>
                <a:latin typeface="+mn-lt"/>
                <a:ea typeface="Times New Roman" panose="02020603050405020304" pitchFamily="18" charset="0"/>
              </a:rPr>
              <a:t>08.00 AM – </a:t>
            </a:r>
            <a:r>
              <a:rPr lang="en-US" sz="1100" dirty="0">
                <a:solidFill>
                  <a:schemeClr val="accent6"/>
                </a:solidFill>
                <a:ea typeface="Times New Roman" panose="02020603050405020304" pitchFamily="18" charset="0"/>
              </a:rPr>
              <a:t>05</a:t>
            </a:r>
            <a:r>
              <a:rPr lang="id-ID" sz="1100" dirty="0">
                <a:solidFill>
                  <a:schemeClr val="accent6"/>
                </a:solidFill>
                <a:latin typeface="+mn-lt"/>
                <a:ea typeface="Times New Roman" panose="02020603050405020304" pitchFamily="18" charset="0"/>
              </a:rPr>
              <a:t>.00 PM</a:t>
            </a:r>
          </a:p>
        </p:txBody>
      </p:sp>
      <p:sp>
        <p:nvSpPr>
          <p:cNvPr id="10" name="TextBox 9">
            <a:extLst>
              <a:ext uri="{FF2B5EF4-FFF2-40B4-BE49-F238E27FC236}">
                <a16:creationId xmlns:a16="http://schemas.microsoft.com/office/drawing/2014/main" id="{7ED80452-477C-48B5-8D1A-8D2C5483504A}"/>
              </a:ext>
            </a:extLst>
          </p:cNvPr>
          <p:cNvSpPr txBox="1"/>
          <p:nvPr/>
        </p:nvSpPr>
        <p:spPr>
          <a:xfrm>
            <a:off x="1390651" y="1426467"/>
            <a:ext cx="3505200" cy="523220"/>
          </a:xfrm>
          <a:prstGeom prst="rect">
            <a:avLst/>
          </a:prstGeom>
          <a:noFill/>
        </p:spPr>
        <p:txBody>
          <a:bodyPr wrap="square" rtlCol="0">
            <a:spAutoFit/>
          </a:bodyPr>
          <a:lstStyle/>
          <a:p>
            <a:r>
              <a:rPr lang="en-US" sz="2800" dirty="0">
                <a:latin typeface="+mj-lt"/>
              </a:rPr>
              <a:t>GET IN TOUCH</a:t>
            </a:r>
            <a:endParaRPr lang="en-ID" sz="2800" dirty="0">
              <a:latin typeface="+mj-lt"/>
            </a:endParaRPr>
          </a:p>
        </p:txBody>
      </p:sp>
      <p:sp>
        <p:nvSpPr>
          <p:cNvPr id="11" name="TextBox 10">
            <a:extLst>
              <a:ext uri="{FF2B5EF4-FFF2-40B4-BE49-F238E27FC236}">
                <a16:creationId xmlns:a16="http://schemas.microsoft.com/office/drawing/2014/main" id="{04BE9B50-DEB4-4994-8F2C-0F39C844A18D}"/>
              </a:ext>
            </a:extLst>
          </p:cNvPr>
          <p:cNvSpPr txBox="1"/>
          <p:nvPr/>
        </p:nvSpPr>
        <p:spPr>
          <a:xfrm>
            <a:off x="1409700" y="1930637"/>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4" name="Picture Placeholder 13">
            <a:extLst>
              <a:ext uri="{FF2B5EF4-FFF2-40B4-BE49-F238E27FC236}">
                <a16:creationId xmlns:a16="http://schemas.microsoft.com/office/drawing/2014/main" id="{54AE054E-264C-4A1E-9D45-D08ECA18DBF8}"/>
              </a:ext>
            </a:extLst>
          </p:cNvPr>
          <p:cNvSpPr>
            <a:spLocks noGrp="1"/>
          </p:cNvSpPr>
          <p:nvPr>
            <p:ph type="pic" sz="quarter" idx="10"/>
          </p:nvPr>
        </p:nvSpPr>
        <p:spPr/>
      </p:sp>
    </p:spTree>
    <p:extLst>
      <p:ext uri="{BB962C8B-B14F-4D97-AF65-F5344CB8AC3E}">
        <p14:creationId xmlns:p14="http://schemas.microsoft.com/office/powerpoint/2010/main" val="2889576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0B8282B6-B3F1-4477-BCF9-B2546F746241}"/>
              </a:ext>
            </a:extLst>
          </p:cNvPr>
          <p:cNvSpPr>
            <a:spLocks noGrp="1"/>
          </p:cNvSpPr>
          <p:nvPr>
            <p:ph type="pic" sz="quarter" idx="10"/>
          </p:nvPr>
        </p:nvSpPr>
        <p:spPr/>
      </p:sp>
      <p:sp>
        <p:nvSpPr>
          <p:cNvPr id="5" name="TextBox 4">
            <a:extLst>
              <a:ext uri="{FF2B5EF4-FFF2-40B4-BE49-F238E27FC236}">
                <a16:creationId xmlns:a16="http://schemas.microsoft.com/office/drawing/2014/main" id="{4D633DC5-C44C-4962-98DB-DD1783301E3A}"/>
              </a:ext>
            </a:extLst>
          </p:cNvPr>
          <p:cNvSpPr txBox="1"/>
          <p:nvPr/>
        </p:nvSpPr>
        <p:spPr>
          <a:xfrm>
            <a:off x="6357207" y="2186136"/>
            <a:ext cx="5619750" cy="1200329"/>
          </a:xfrm>
          <a:prstGeom prst="rect">
            <a:avLst/>
          </a:prstGeom>
          <a:noFill/>
        </p:spPr>
        <p:txBody>
          <a:bodyPr wrap="square" rtlCol="0">
            <a:spAutoFit/>
          </a:bodyPr>
          <a:lstStyle/>
          <a:p>
            <a:r>
              <a:rPr lang="en-US" sz="7200" dirty="0">
                <a:latin typeface="+mj-lt"/>
              </a:rPr>
              <a:t>THANKS</a:t>
            </a:r>
            <a:endParaRPr lang="en-ID" sz="7200" dirty="0">
              <a:latin typeface="+mj-lt"/>
            </a:endParaRPr>
          </a:p>
        </p:txBody>
      </p:sp>
      <p:sp>
        <p:nvSpPr>
          <p:cNvPr id="6" name="TextBox 5">
            <a:extLst>
              <a:ext uri="{FF2B5EF4-FFF2-40B4-BE49-F238E27FC236}">
                <a16:creationId xmlns:a16="http://schemas.microsoft.com/office/drawing/2014/main" id="{8A172DC5-EEFA-411B-94FF-09F516E7159F}"/>
              </a:ext>
            </a:extLst>
          </p:cNvPr>
          <p:cNvSpPr txBox="1"/>
          <p:nvPr/>
        </p:nvSpPr>
        <p:spPr>
          <a:xfrm>
            <a:off x="6400749" y="3357436"/>
            <a:ext cx="2452916" cy="338554"/>
          </a:xfrm>
          <a:prstGeom prst="rect">
            <a:avLst/>
          </a:prstGeom>
          <a:noFill/>
        </p:spPr>
        <p:txBody>
          <a:bodyPr wrap="none" rtlCol="0">
            <a:spAutoFit/>
          </a:bodyPr>
          <a:lstStyle/>
          <a:p>
            <a:r>
              <a:rPr lang="en-US" sz="1600" dirty="0">
                <a:solidFill>
                  <a:schemeClr val="accent6">
                    <a:lumMod val="60000"/>
                    <a:lumOff val="40000"/>
                  </a:schemeClr>
                </a:solidFill>
              </a:rPr>
              <a:t>And See You Next Time</a:t>
            </a:r>
            <a:endParaRPr lang="en-ID" sz="1600" dirty="0">
              <a:solidFill>
                <a:schemeClr val="accent6">
                  <a:lumMod val="60000"/>
                  <a:lumOff val="40000"/>
                </a:schemeClr>
              </a:solidFill>
            </a:endParaRPr>
          </a:p>
        </p:txBody>
      </p:sp>
      <p:sp>
        <p:nvSpPr>
          <p:cNvPr id="7" name="TextBox 6">
            <a:extLst>
              <a:ext uri="{FF2B5EF4-FFF2-40B4-BE49-F238E27FC236}">
                <a16:creationId xmlns:a16="http://schemas.microsoft.com/office/drawing/2014/main" id="{A77C0657-C609-4095-9AF7-D4E91C59C872}"/>
              </a:ext>
            </a:extLst>
          </p:cNvPr>
          <p:cNvSpPr txBox="1"/>
          <p:nvPr/>
        </p:nvSpPr>
        <p:spPr>
          <a:xfrm>
            <a:off x="11116278" y="4577835"/>
            <a:ext cx="561372" cy="230832"/>
          </a:xfrm>
          <a:prstGeom prst="rect">
            <a:avLst/>
          </a:prstGeom>
          <a:noFill/>
        </p:spPr>
        <p:txBody>
          <a:bodyPr wrap="none" rtlCol="0">
            <a:spAutoFit/>
          </a:bodyPr>
          <a:lstStyle/>
          <a:p>
            <a:pPr algn="r"/>
            <a:r>
              <a:rPr lang="en-US" sz="900" dirty="0">
                <a:solidFill>
                  <a:schemeClr val="accent6"/>
                </a:solidFill>
              </a:rPr>
              <a:t>Page </a:t>
            </a:r>
            <a:fld id="{67B63149-00D7-4689-8AAE-EBBA97416B34}" type="slidenum">
              <a:rPr lang="en-US" sz="900" smtClean="0">
                <a:solidFill>
                  <a:schemeClr val="accent6"/>
                </a:solidFill>
              </a:rPr>
              <a:pPr algn="r"/>
              <a:t>36</a:t>
            </a:fld>
            <a:endParaRPr lang="en-ID" sz="900" dirty="0">
              <a:solidFill>
                <a:schemeClr val="accent6"/>
              </a:solidFill>
            </a:endParaRPr>
          </a:p>
        </p:txBody>
      </p:sp>
      <p:sp>
        <p:nvSpPr>
          <p:cNvPr id="8" name="Rectangle 7">
            <a:extLst>
              <a:ext uri="{FF2B5EF4-FFF2-40B4-BE49-F238E27FC236}">
                <a16:creationId xmlns:a16="http://schemas.microsoft.com/office/drawing/2014/main" id="{2143150F-EF15-49F0-9985-8C773E263C3E}"/>
              </a:ext>
            </a:extLst>
          </p:cNvPr>
          <p:cNvSpPr/>
          <p:nvPr/>
        </p:nvSpPr>
        <p:spPr>
          <a:xfrm>
            <a:off x="11536681" y="4884867"/>
            <a:ext cx="18288" cy="1020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9" name="TextBox 8">
            <a:extLst>
              <a:ext uri="{FF2B5EF4-FFF2-40B4-BE49-F238E27FC236}">
                <a16:creationId xmlns:a16="http://schemas.microsoft.com/office/drawing/2014/main" id="{9B5A242F-BAFF-4E2F-A0BC-B1E04C4F4964}"/>
              </a:ext>
            </a:extLst>
          </p:cNvPr>
          <p:cNvSpPr txBox="1"/>
          <p:nvPr/>
        </p:nvSpPr>
        <p:spPr>
          <a:xfrm>
            <a:off x="11039334" y="6020916"/>
            <a:ext cx="638316" cy="230832"/>
          </a:xfrm>
          <a:prstGeom prst="rect">
            <a:avLst/>
          </a:prstGeom>
          <a:noFill/>
        </p:spPr>
        <p:txBody>
          <a:bodyPr wrap="none" rtlCol="0">
            <a:spAutoFit/>
          </a:bodyPr>
          <a:lstStyle/>
          <a:p>
            <a:pPr algn="r"/>
            <a:r>
              <a:rPr lang="en-US" sz="900" dirty="0">
                <a:solidFill>
                  <a:schemeClr val="accent6"/>
                </a:solidFill>
              </a:rPr>
              <a:t>Page 36</a:t>
            </a:r>
            <a:endParaRPr lang="en-ID" sz="900" dirty="0">
              <a:solidFill>
                <a:schemeClr val="accent6"/>
              </a:solidFill>
            </a:endParaRPr>
          </a:p>
        </p:txBody>
      </p:sp>
      <p:sp>
        <p:nvSpPr>
          <p:cNvPr id="10" name="TextBox 9">
            <a:extLst>
              <a:ext uri="{FF2B5EF4-FFF2-40B4-BE49-F238E27FC236}">
                <a16:creationId xmlns:a16="http://schemas.microsoft.com/office/drawing/2014/main" id="{361367C2-AF45-457C-82DB-EA1106715C2A}"/>
              </a:ext>
            </a:extLst>
          </p:cNvPr>
          <p:cNvSpPr txBox="1"/>
          <p:nvPr/>
        </p:nvSpPr>
        <p:spPr>
          <a:xfrm>
            <a:off x="6413419" y="4400228"/>
            <a:ext cx="2618024" cy="702756"/>
          </a:xfrm>
          <a:prstGeom prst="rect">
            <a:avLst/>
          </a:prstGeom>
          <a:noFill/>
        </p:spPr>
        <p:txBody>
          <a:bodyPr wrap="square">
            <a:spAutoFit/>
          </a:bodyPr>
          <a:lstStyle/>
          <a:p>
            <a:pPr eaLnBrk="1" fontAlgn="auto" hangingPunct="1">
              <a:lnSpc>
                <a:spcPct val="150000"/>
              </a:lnSpc>
              <a:spcBef>
                <a:spcPts val="0"/>
              </a:spcBef>
              <a:spcAft>
                <a:spcPts val="0"/>
              </a:spcAft>
              <a:defRPr/>
            </a:pPr>
            <a:r>
              <a:rPr lang="en-ID" sz="1400" b="0" i="0" dirty="0">
                <a:solidFill>
                  <a:schemeClr val="accent6">
                    <a:lumMod val="60000"/>
                    <a:lumOff val="40000"/>
                  </a:schemeClr>
                </a:solidFill>
                <a:effectLst/>
              </a:rPr>
              <a:t>121 King Street, Melbourne</a:t>
            </a:r>
            <a:br>
              <a:rPr lang="en-ID" sz="1400" dirty="0">
                <a:solidFill>
                  <a:schemeClr val="accent6">
                    <a:lumMod val="60000"/>
                    <a:lumOff val="40000"/>
                  </a:schemeClr>
                </a:solidFill>
              </a:rPr>
            </a:br>
            <a:r>
              <a:rPr lang="en-ID" sz="1400" b="0" i="0" dirty="0">
                <a:solidFill>
                  <a:schemeClr val="accent6">
                    <a:lumMod val="60000"/>
                    <a:lumOff val="40000"/>
                  </a:schemeClr>
                </a:solidFill>
                <a:effectLst/>
              </a:rPr>
              <a:t>Victoria 3000 Australia</a:t>
            </a:r>
            <a:endParaRPr lang="id-ID" sz="1400" dirty="0">
              <a:solidFill>
                <a:schemeClr val="accent6">
                  <a:lumMod val="60000"/>
                  <a:lumOff val="40000"/>
                </a:schemeClr>
              </a:solidFill>
            </a:endParaRPr>
          </a:p>
        </p:txBody>
      </p:sp>
      <p:sp>
        <p:nvSpPr>
          <p:cNvPr id="11" name="TextBox 10">
            <a:extLst>
              <a:ext uri="{FF2B5EF4-FFF2-40B4-BE49-F238E27FC236}">
                <a16:creationId xmlns:a16="http://schemas.microsoft.com/office/drawing/2014/main" id="{BCD0C836-9CFF-4857-8C9F-B237588A5132}"/>
              </a:ext>
            </a:extLst>
          </p:cNvPr>
          <p:cNvSpPr txBox="1"/>
          <p:nvPr/>
        </p:nvSpPr>
        <p:spPr>
          <a:xfrm>
            <a:off x="7509740" y="531115"/>
            <a:ext cx="513282" cy="230832"/>
          </a:xfrm>
          <a:prstGeom prst="rect">
            <a:avLst/>
          </a:prstGeom>
          <a:noFill/>
        </p:spPr>
        <p:txBody>
          <a:bodyPr wrap="none" rtlCol="0">
            <a:spAutoFit/>
          </a:bodyPr>
          <a:lstStyle/>
          <a:p>
            <a:r>
              <a:rPr lang="en-US" sz="900" dirty="0">
                <a:solidFill>
                  <a:schemeClr val="accent6">
                    <a:lumMod val="75000"/>
                  </a:schemeClr>
                </a:solidFill>
              </a:rPr>
              <a:t>Home</a:t>
            </a:r>
            <a:endParaRPr lang="en-ID" sz="900" dirty="0">
              <a:solidFill>
                <a:schemeClr val="accent6">
                  <a:lumMod val="75000"/>
                </a:schemeClr>
              </a:solidFill>
            </a:endParaRPr>
          </a:p>
        </p:txBody>
      </p:sp>
      <p:sp>
        <p:nvSpPr>
          <p:cNvPr id="12" name="TextBox 11">
            <a:extLst>
              <a:ext uri="{FF2B5EF4-FFF2-40B4-BE49-F238E27FC236}">
                <a16:creationId xmlns:a16="http://schemas.microsoft.com/office/drawing/2014/main" id="{F98B02F2-5455-4AC7-8F13-F03B83E9FDA4}"/>
              </a:ext>
            </a:extLst>
          </p:cNvPr>
          <p:cNvSpPr txBox="1"/>
          <p:nvPr/>
        </p:nvSpPr>
        <p:spPr>
          <a:xfrm>
            <a:off x="8355671" y="531115"/>
            <a:ext cx="683200" cy="230832"/>
          </a:xfrm>
          <a:prstGeom prst="rect">
            <a:avLst/>
          </a:prstGeom>
          <a:noFill/>
        </p:spPr>
        <p:txBody>
          <a:bodyPr wrap="none" rtlCol="0">
            <a:spAutoFit/>
          </a:bodyPr>
          <a:lstStyle/>
          <a:p>
            <a:r>
              <a:rPr lang="en-US" sz="900" dirty="0">
                <a:solidFill>
                  <a:schemeClr val="accent6">
                    <a:lumMod val="75000"/>
                  </a:schemeClr>
                </a:solidFill>
              </a:rPr>
              <a:t>About Us</a:t>
            </a:r>
            <a:endParaRPr lang="en-ID" sz="900" dirty="0">
              <a:solidFill>
                <a:schemeClr val="accent6">
                  <a:lumMod val="75000"/>
                </a:schemeClr>
              </a:solidFill>
            </a:endParaRPr>
          </a:p>
        </p:txBody>
      </p:sp>
      <p:sp>
        <p:nvSpPr>
          <p:cNvPr id="13" name="TextBox 12">
            <a:extLst>
              <a:ext uri="{FF2B5EF4-FFF2-40B4-BE49-F238E27FC236}">
                <a16:creationId xmlns:a16="http://schemas.microsoft.com/office/drawing/2014/main" id="{AF4E7FDC-B305-40B1-AA24-8137B5A49714}"/>
              </a:ext>
            </a:extLst>
          </p:cNvPr>
          <p:cNvSpPr txBox="1"/>
          <p:nvPr/>
        </p:nvSpPr>
        <p:spPr>
          <a:xfrm>
            <a:off x="9344269" y="531115"/>
            <a:ext cx="649537" cy="230832"/>
          </a:xfrm>
          <a:prstGeom prst="rect">
            <a:avLst/>
          </a:prstGeom>
          <a:noFill/>
        </p:spPr>
        <p:txBody>
          <a:bodyPr wrap="none" rtlCol="0">
            <a:spAutoFit/>
          </a:bodyPr>
          <a:lstStyle/>
          <a:p>
            <a:r>
              <a:rPr lang="en-US" sz="900" u="sng" dirty="0">
                <a:solidFill>
                  <a:schemeClr val="accent6">
                    <a:lumMod val="75000"/>
                  </a:schemeClr>
                </a:solidFill>
              </a:rPr>
              <a:t>Services</a:t>
            </a:r>
            <a:endParaRPr lang="en-ID" sz="900" u="sng" dirty="0">
              <a:solidFill>
                <a:schemeClr val="accent6">
                  <a:lumMod val="75000"/>
                </a:schemeClr>
              </a:solidFill>
            </a:endParaRPr>
          </a:p>
        </p:txBody>
      </p:sp>
      <p:sp>
        <p:nvSpPr>
          <p:cNvPr id="14" name="TextBox 13">
            <a:extLst>
              <a:ext uri="{FF2B5EF4-FFF2-40B4-BE49-F238E27FC236}">
                <a16:creationId xmlns:a16="http://schemas.microsoft.com/office/drawing/2014/main" id="{F06A65E1-DA8B-4E94-B749-38E0BFE65715}"/>
              </a:ext>
            </a:extLst>
          </p:cNvPr>
          <p:cNvSpPr txBox="1"/>
          <p:nvPr/>
        </p:nvSpPr>
        <p:spPr>
          <a:xfrm>
            <a:off x="10294395" y="531115"/>
            <a:ext cx="659155" cy="230832"/>
          </a:xfrm>
          <a:prstGeom prst="rect">
            <a:avLst/>
          </a:prstGeom>
          <a:noFill/>
        </p:spPr>
        <p:txBody>
          <a:bodyPr wrap="none" rtlCol="0">
            <a:spAutoFit/>
          </a:bodyPr>
          <a:lstStyle/>
          <a:p>
            <a:r>
              <a:rPr lang="en-US" sz="900" dirty="0">
                <a:solidFill>
                  <a:schemeClr val="accent6">
                    <a:lumMod val="75000"/>
                  </a:schemeClr>
                </a:solidFill>
              </a:rPr>
              <a:t>Portfolio</a:t>
            </a:r>
            <a:endParaRPr lang="en-ID" sz="900" dirty="0">
              <a:solidFill>
                <a:schemeClr val="accent6">
                  <a:lumMod val="75000"/>
                </a:schemeClr>
              </a:solidFill>
            </a:endParaRPr>
          </a:p>
        </p:txBody>
      </p:sp>
      <p:sp>
        <p:nvSpPr>
          <p:cNvPr id="15" name="TextBox 14">
            <a:extLst>
              <a:ext uri="{FF2B5EF4-FFF2-40B4-BE49-F238E27FC236}">
                <a16:creationId xmlns:a16="http://schemas.microsoft.com/office/drawing/2014/main" id="{5B74076B-285D-4266-8EF1-47AABE2758BB}"/>
              </a:ext>
            </a:extLst>
          </p:cNvPr>
          <p:cNvSpPr txBox="1"/>
          <p:nvPr/>
        </p:nvSpPr>
        <p:spPr>
          <a:xfrm>
            <a:off x="11252534" y="531115"/>
            <a:ext cx="433132" cy="230832"/>
          </a:xfrm>
          <a:prstGeom prst="rect">
            <a:avLst/>
          </a:prstGeom>
          <a:noFill/>
        </p:spPr>
        <p:txBody>
          <a:bodyPr wrap="none" rtlCol="0">
            <a:spAutoFit/>
          </a:bodyPr>
          <a:lstStyle/>
          <a:p>
            <a:r>
              <a:rPr lang="en-US" sz="900" dirty="0">
                <a:solidFill>
                  <a:schemeClr val="accent6">
                    <a:lumMod val="75000"/>
                  </a:schemeClr>
                </a:solidFill>
              </a:rPr>
              <a:t>Help</a:t>
            </a:r>
            <a:endParaRPr lang="en-ID" sz="900" dirty="0">
              <a:solidFill>
                <a:schemeClr val="accent6">
                  <a:lumMod val="75000"/>
                </a:schemeClr>
              </a:solidFill>
            </a:endParaRPr>
          </a:p>
        </p:txBody>
      </p:sp>
    </p:spTree>
    <p:extLst>
      <p:ext uri="{BB962C8B-B14F-4D97-AF65-F5344CB8AC3E}">
        <p14:creationId xmlns:p14="http://schemas.microsoft.com/office/powerpoint/2010/main" val="3818741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D70ADD-7F7D-4ABC-8EAA-E3C459CA8AFD}"/>
              </a:ext>
            </a:extLst>
          </p:cNvPr>
          <p:cNvSpPr txBox="1"/>
          <p:nvPr/>
        </p:nvSpPr>
        <p:spPr>
          <a:xfrm>
            <a:off x="1429878" y="2954969"/>
            <a:ext cx="4776569" cy="827021"/>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tortor at auctor urna nunc id. Maecenas accumsan lacus vel facilisis volutpat est velit egestas dui. Libero enim sed faucibus turpis. Et tortor consequat id porta nibh ven</a:t>
            </a:r>
          </a:p>
        </p:txBody>
      </p:sp>
      <p:sp>
        <p:nvSpPr>
          <p:cNvPr id="4" name="Oval 3">
            <a:extLst>
              <a:ext uri="{FF2B5EF4-FFF2-40B4-BE49-F238E27FC236}">
                <a16:creationId xmlns:a16="http://schemas.microsoft.com/office/drawing/2014/main" id="{4EF258BB-0F29-4CBB-A8A9-F618EB54BB32}"/>
              </a:ext>
            </a:extLst>
          </p:cNvPr>
          <p:cNvSpPr/>
          <p:nvPr/>
        </p:nvSpPr>
        <p:spPr>
          <a:xfrm>
            <a:off x="1491036" y="3910741"/>
            <a:ext cx="687423" cy="6874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01</a:t>
            </a:r>
            <a:endParaRPr lang="en-ID" sz="1400" b="1" dirty="0"/>
          </a:p>
        </p:txBody>
      </p:sp>
      <p:sp>
        <p:nvSpPr>
          <p:cNvPr id="5" name="TextBox 4">
            <a:extLst>
              <a:ext uri="{FF2B5EF4-FFF2-40B4-BE49-F238E27FC236}">
                <a16:creationId xmlns:a16="http://schemas.microsoft.com/office/drawing/2014/main" id="{5FD60D12-16AE-4A7C-B18C-937428EACD0E}"/>
              </a:ext>
            </a:extLst>
          </p:cNvPr>
          <p:cNvSpPr txBox="1"/>
          <p:nvPr/>
        </p:nvSpPr>
        <p:spPr>
          <a:xfrm>
            <a:off x="2293073" y="3911492"/>
            <a:ext cx="2099526" cy="422360"/>
          </a:xfrm>
          <a:prstGeom prst="rect">
            <a:avLst/>
          </a:prstGeom>
          <a:noFill/>
        </p:spPr>
        <p:txBody>
          <a:bodyPr wrap="square">
            <a:spAutoFit/>
          </a:bodyPr>
          <a:lstStyle/>
          <a:p>
            <a:pPr>
              <a:lnSpc>
                <a:spcPct val="150000"/>
              </a:lnSpc>
            </a:pPr>
            <a:r>
              <a:rPr lang="en-US" sz="1600" b="1" dirty="0">
                <a:solidFill>
                  <a:schemeClr val="tx2"/>
                </a:solidFill>
                <a:effectLst/>
                <a:ea typeface="Open Sans SemiBold" panose="020B0706030804020204" pitchFamily="34" charset="0"/>
                <a:cs typeface="Open Sans SemiBold" panose="020B0706030804020204" pitchFamily="34" charset="0"/>
              </a:rPr>
              <a:t>The Minimal Style</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6" name="TextBox 5">
            <a:extLst>
              <a:ext uri="{FF2B5EF4-FFF2-40B4-BE49-F238E27FC236}">
                <a16:creationId xmlns:a16="http://schemas.microsoft.com/office/drawing/2014/main" id="{4D193528-E2BF-4129-A2F2-17A960B65195}"/>
              </a:ext>
            </a:extLst>
          </p:cNvPr>
          <p:cNvSpPr txBox="1"/>
          <p:nvPr/>
        </p:nvSpPr>
        <p:spPr>
          <a:xfrm>
            <a:off x="2293074" y="4263855"/>
            <a:ext cx="2997814" cy="319190"/>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tortor at auctor</a:t>
            </a:r>
          </a:p>
        </p:txBody>
      </p:sp>
      <p:sp>
        <p:nvSpPr>
          <p:cNvPr id="7" name="Oval 6">
            <a:extLst>
              <a:ext uri="{FF2B5EF4-FFF2-40B4-BE49-F238E27FC236}">
                <a16:creationId xmlns:a16="http://schemas.microsoft.com/office/drawing/2014/main" id="{2105A9D6-EDF8-432C-91C1-0D185B2A7B8D}"/>
              </a:ext>
            </a:extLst>
          </p:cNvPr>
          <p:cNvSpPr/>
          <p:nvPr/>
        </p:nvSpPr>
        <p:spPr>
          <a:xfrm>
            <a:off x="1491036" y="4850411"/>
            <a:ext cx="687423" cy="6874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02</a:t>
            </a:r>
            <a:endParaRPr lang="en-ID" sz="1400" b="1" dirty="0"/>
          </a:p>
        </p:txBody>
      </p:sp>
      <p:sp>
        <p:nvSpPr>
          <p:cNvPr id="8" name="TextBox 7">
            <a:extLst>
              <a:ext uri="{FF2B5EF4-FFF2-40B4-BE49-F238E27FC236}">
                <a16:creationId xmlns:a16="http://schemas.microsoft.com/office/drawing/2014/main" id="{48E29C2F-0B22-409E-ABEB-5ACCDED22C96}"/>
              </a:ext>
            </a:extLst>
          </p:cNvPr>
          <p:cNvSpPr txBox="1"/>
          <p:nvPr/>
        </p:nvSpPr>
        <p:spPr>
          <a:xfrm>
            <a:off x="2293073" y="4851162"/>
            <a:ext cx="2099526" cy="422360"/>
          </a:xfrm>
          <a:prstGeom prst="rect">
            <a:avLst/>
          </a:prstGeom>
          <a:noFill/>
        </p:spPr>
        <p:txBody>
          <a:bodyPr wrap="square">
            <a:spAutoFit/>
          </a:bodyPr>
          <a:lstStyle/>
          <a:p>
            <a:pPr>
              <a:lnSpc>
                <a:spcPct val="150000"/>
              </a:lnSpc>
            </a:pPr>
            <a:r>
              <a:rPr lang="en-US" sz="1600" b="1" dirty="0">
                <a:solidFill>
                  <a:schemeClr val="tx2"/>
                </a:solidFill>
                <a:ea typeface="Open Sans SemiBold" panose="020B0706030804020204" pitchFamily="34" charset="0"/>
                <a:cs typeface="Open Sans SemiBold" panose="020B0706030804020204" pitchFamily="34" charset="0"/>
              </a:rPr>
              <a:t>The Modern Look</a:t>
            </a:r>
            <a:endParaRPr lang="id-ID" sz="1600" b="1" dirty="0">
              <a:solidFill>
                <a:schemeClr val="tx2"/>
              </a:solidFill>
              <a:effectLst/>
              <a:ea typeface="Open Sans SemiBold" panose="020B0706030804020204" pitchFamily="34" charset="0"/>
              <a:cs typeface="Open Sans SemiBold" panose="020B0706030804020204" pitchFamily="34" charset="0"/>
            </a:endParaRPr>
          </a:p>
        </p:txBody>
      </p:sp>
      <p:sp>
        <p:nvSpPr>
          <p:cNvPr id="9" name="TextBox 8">
            <a:extLst>
              <a:ext uri="{FF2B5EF4-FFF2-40B4-BE49-F238E27FC236}">
                <a16:creationId xmlns:a16="http://schemas.microsoft.com/office/drawing/2014/main" id="{1ADA24DD-3B11-44C2-9116-85AB58ECF766}"/>
              </a:ext>
            </a:extLst>
          </p:cNvPr>
          <p:cNvSpPr txBox="1"/>
          <p:nvPr/>
        </p:nvSpPr>
        <p:spPr>
          <a:xfrm>
            <a:off x="2293074" y="5203525"/>
            <a:ext cx="2997814" cy="319190"/>
          </a:xfrm>
          <a:prstGeom prst="rect">
            <a:avLst/>
          </a:prstGeom>
          <a:noFill/>
        </p:spPr>
        <p:txBody>
          <a:bodyPr wrap="square">
            <a:spAutoFit/>
          </a:bodyPr>
          <a:lstStyle/>
          <a:p>
            <a:pPr>
              <a:lnSpc>
                <a:spcPct val="150000"/>
              </a:lnSpc>
            </a:pPr>
            <a:r>
              <a:rPr lang="id-ID" sz="1100" dirty="0">
                <a:solidFill>
                  <a:schemeClr val="accent6"/>
                </a:solidFill>
                <a:effectLst/>
                <a:ea typeface="Times New Roman" panose="02020603050405020304" pitchFamily="18" charset="0"/>
              </a:rPr>
              <a:t>Tristique nulla aliquet enim tortor at auctor</a:t>
            </a:r>
          </a:p>
        </p:txBody>
      </p:sp>
      <p:sp>
        <p:nvSpPr>
          <p:cNvPr id="35" name="TextBox 34">
            <a:extLst>
              <a:ext uri="{FF2B5EF4-FFF2-40B4-BE49-F238E27FC236}">
                <a16:creationId xmlns:a16="http://schemas.microsoft.com/office/drawing/2014/main" id="{5B24FA44-6E1E-4ACB-9DC1-08B715689E08}"/>
              </a:ext>
            </a:extLst>
          </p:cNvPr>
          <p:cNvSpPr txBox="1"/>
          <p:nvPr/>
        </p:nvSpPr>
        <p:spPr>
          <a:xfrm>
            <a:off x="1428750" y="1415416"/>
            <a:ext cx="4400549" cy="954107"/>
          </a:xfrm>
          <a:prstGeom prst="rect">
            <a:avLst/>
          </a:prstGeom>
          <a:noFill/>
        </p:spPr>
        <p:txBody>
          <a:bodyPr wrap="square" rtlCol="0">
            <a:spAutoFit/>
          </a:bodyPr>
          <a:lstStyle/>
          <a:p>
            <a:r>
              <a:rPr lang="en-US" sz="2800" dirty="0">
                <a:latin typeface="+mj-lt"/>
              </a:rPr>
              <a:t>THE BEST VALUE OF FLORESIA HERE</a:t>
            </a:r>
            <a:endParaRPr lang="en-ID" sz="2800" dirty="0">
              <a:latin typeface="+mj-lt"/>
            </a:endParaRPr>
          </a:p>
        </p:txBody>
      </p:sp>
      <p:sp>
        <p:nvSpPr>
          <p:cNvPr id="36" name="TextBox 35">
            <a:extLst>
              <a:ext uri="{FF2B5EF4-FFF2-40B4-BE49-F238E27FC236}">
                <a16:creationId xmlns:a16="http://schemas.microsoft.com/office/drawing/2014/main" id="{AA1F44C3-D2DD-4D42-8451-DF9A5B2B22E8}"/>
              </a:ext>
            </a:extLst>
          </p:cNvPr>
          <p:cNvSpPr txBox="1"/>
          <p:nvPr/>
        </p:nvSpPr>
        <p:spPr>
          <a:xfrm>
            <a:off x="1447800" y="2369523"/>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0" name="Picture Placeholder 9">
            <a:extLst>
              <a:ext uri="{FF2B5EF4-FFF2-40B4-BE49-F238E27FC236}">
                <a16:creationId xmlns:a16="http://schemas.microsoft.com/office/drawing/2014/main" id="{741E6D16-6479-4EF7-8342-B9E2FAA2AFB0}"/>
              </a:ext>
            </a:extLst>
          </p:cNvPr>
          <p:cNvSpPr>
            <a:spLocks noGrp="1"/>
          </p:cNvSpPr>
          <p:nvPr>
            <p:ph type="pic" sz="quarter" idx="10"/>
          </p:nvPr>
        </p:nvSpPr>
        <p:spPr/>
      </p:sp>
    </p:spTree>
    <p:extLst>
      <p:ext uri="{BB962C8B-B14F-4D97-AF65-F5344CB8AC3E}">
        <p14:creationId xmlns:p14="http://schemas.microsoft.com/office/powerpoint/2010/main" val="2282344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8A951F3-6338-455E-8B47-584DC7770183}"/>
              </a:ext>
            </a:extLst>
          </p:cNvPr>
          <p:cNvSpPr txBox="1"/>
          <p:nvPr/>
        </p:nvSpPr>
        <p:spPr>
          <a:xfrm>
            <a:off x="3867150" y="3706461"/>
            <a:ext cx="4610100" cy="825867"/>
          </a:xfrm>
          <a:prstGeom prst="rect">
            <a:avLst/>
          </a:prstGeom>
          <a:noFill/>
        </p:spPr>
        <p:txBody>
          <a:bodyPr wrap="square">
            <a:spAutoFit/>
          </a:bodyPr>
          <a:lstStyle/>
          <a:p>
            <a:pPr marL="0" marR="0">
              <a:lnSpc>
                <a:spcPct val="150000"/>
              </a:lnSpc>
              <a:spcBef>
                <a:spcPts val="1800"/>
              </a:spcBef>
              <a:spcAft>
                <a:spcPts val="1800"/>
              </a:spcAft>
            </a:pPr>
            <a:r>
              <a:rPr lang="id-ID" sz="1100" dirty="0">
                <a:solidFill>
                  <a:schemeClr val="accent6"/>
                </a:solidFill>
                <a:effectLst/>
                <a:ea typeface="Times New Roman" panose="02020603050405020304" pitchFamily="18" charset="0"/>
              </a:rPr>
              <a:t>Quis varius quam quisque id diam vel. Ut enim blandit volutpat maecenas volutpat blandit aliquam etiam erat. Vel eros donec ac odio tempor orci dapibus ultrices ullamc</a:t>
            </a:r>
          </a:p>
        </p:txBody>
      </p:sp>
      <p:sp>
        <p:nvSpPr>
          <p:cNvPr id="6" name="TextBox 5">
            <a:extLst>
              <a:ext uri="{FF2B5EF4-FFF2-40B4-BE49-F238E27FC236}">
                <a16:creationId xmlns:a16="http://schemas.microsoft.com/office/drawing/2014/main" id="{E2E37151-D14D-4D5D-8D0A-3CF1C541D32A}"/>
              </a:ext>
            </a:extLst>
          </p:cNvPr>
          <p:cNvSpPr txBox="1"/>
          <p:nvPr/>
        </p:nvSpPr>
        <p:spPr>
          <a:xfrm>
            <a:off x="3867150" y="4651884"/>
            <a:ext cx="4610100" cy="825867"/>
          </a:xfrm>
          <a:prstGeom prst="rect">
            <a:avLst/>
          </a:prstGeom>
          <a:noFill/>
        </p:spPr>
        <p:txBody>
          <a:bodyPr wrap="square">
            <a:spAutoFit/>
          </a:bodyPr>
          <a:lstStyle/>
          <a:p>
            <a:pPr marL="0" marR="0">
              <a:lnSpc>
                <a:spcPct val="150000"/>
              </a:lnSpc>
              <a:spcBef>
                <a:spcPts val="1800"/>
              </a:spcBef>
              <a:spcAft>
                <a:spcPts val="1800"/>
              </a:spcAft>
            </a:pPr>
            <a:r>
              <a:rPr lang="id-ID" sz="1100" dirty="0">
                <a:solidFill>
                  <a:schemeClr val="accent6"/>
                </a:solidFill>
                <a:effectLst/>
                <a:ea typeface="Times New Roman" panose="02020603050405020304" pitchFamily="18" charset="0"/>
              </a:rPr>
              <a:t>Quis varius quam quisque id diam vel. Ut enim blandit volutpat maecenas volutpat blandit aliquam etiam erat. Vel eros donec ac odio tempor orci dapibus ultrices ullamc</a:t>
            </a:r>
          </a:p>
        </p:txBody>
      </p:sp>
      <p:sp>
        <p:nvSpPr>
          <p:cNvPr id="7" name="TextBox 6">
            <a:extLst>
              <a:ext uri="{FF2B5EF4-FFF2-40B4-BE49-F238E27FC236}">
                <a16:creationId xmlns:a16="http://schemas.microsoft.com/office/drawing/2014/main" id="{0E799D64-B55D-461D-AFB5-214FFCDAE860}"/>
              </a:ext>
            </a:extLst>
          </p:cNvPr>
          <p:cNvSpPr txBox="1"/>
          <p:nvPr/>
        </p:nvSpPr>
        <p:spPr>
          <a:xfrm>
            <a:off x="3867150" y="3029423"/>
            <a:ext cx="3697356" cy="642099"/>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ü"/>
            </a:pPr>
            <a:r>
              <a:rPr lang="en-ID" sz="1400" b="1" dirty="0">
                <a:solidFill>
                  <a:schemeClr val="tx2"/>
                </a:solidFill>
                <a:effectLst/>
                <a:ea typeface="Calibri" panose="020F0502020204030204" pitchFamily="34" charset="0"/>
                <a:cs typeface="Times New Roman" panose="02020603050405020304" pitchFamily="18" charset="0"/>
              </a:rPr>
              <a:t>Professional Design Style</a:t>
            </a:r>
          </a:p>
          <a:p>
            <a:pPr marL="285750" indent="-285750">
              <a:lnSpc>
                <a:spcPct val="107000"/>
              </a:lnSpc>
              <a:spcAft>
                <a:spcPts val="800"/>
              </a:spcAft>
              <a:buFont typeface="Wingdings" panose="05000000000000000000" pitchFamily="2" charset="2"/>
              <a:buChar char="ü"/>
            </a:pPr>
            <a:r>
              <a:rPr lang="en-US" sz="1400" b="1" dirty="0">
                <a:solidFill>
                  <a:schemeClr val="tx2"/>
                </a:solidFill>
                <a:ea typeface="Calibri" panose="020F0502020204030204" pitchFamily="34" charset="0"/>
                <a:cs typeface="Times New Roman" panose="02020603050405020304" pitchFamily="18" charset="0"/>
              </a:rPr>
              <a:t>The Best Value For Everyone</a:t>
            </a:r>
            <a:endParaRPr lang="id-ID" sz="1400" b="1" dirty="0">
              <a:solidFill>
                <a:schemeClr val="tx2"/>
              </a:solidFill>
              <a:effectLst/>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DB6DF8AC-0044-4478-AFF3-2A14502D8364}"/>
              </a:ext>
            </a:extLst>
          </p:cNvPr>
          <p:cNvSpPr txBox="1"/>
          <p:nvPr/>
        </p:nvSpPr>
        <p:spPr>
          <a:xfrm>
            <a:off x="3867151" y="1246899"/>
            <a:ext cx="4210050" cy="954107"/>
          </a:xfrm>
          <a:prstGeom prst="rect">
            <a:avLst/>
          </a:prstGeom>
          <a:noFill/>
        </p:spPr>
        <p:txBody>
          <a:bodyPr wrap="square" rtlCol="0">
            <a:spAutoFit/>
          </a:bodyPr>
          <a:lstStyle/>
          <a:p>
            <a:r>
              <a:rPr lang="en-US" sz="2800" dirty="0">
                <a:latin typeface="+mj-lt"/>
              </a:rPr>
              <a:t>GOOD SOLUTION FOR MINIMAL STYLE</a:t>
            </a:r>
            <a:endParaRPr lang="en-ID" sz="2800" dirty="0">
              <a:latin typeface="+mj-lt"/>
            </a:endParaRPr>
          </a:p>
        </p:txBody>
      </p:sp>
      <p:sp>
        <p:nvSpPr>
          <p:cNvPr id="9" name="TextBox 8">
            <a:extLst>
              <a:ext uri="{FF2B5EF4-FFF2-40B4-BE49-F238E27FC236}">
                <a16:creationId xmlns:a16="http://schemas.microsoft.com/office/drawing/2014/main" id="{9F78A658-4769-4366-98C9-A42AE78A906A}"/>
              </a:ext>
            </a:extLst>
          </p:cNvPr>
          <p:cNvSpPr txBox="1"/>
          <p:nvPr/>
        </p:nvSpPr>
        <p:spPr>
          <a:xfrm>
            <a:off x="3886200" y="2201006"/>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7" name="Picture Placeholder 16">
            <a:extLst>
              <a:ext uri="{FF2B5EF4-FFF2-40B4-BE49-F238E27FC236}">
                <a16:creationId xmlns:a16="http://schemas.microsoft.com/office/drawing/2014/main" id="{4FAB9F16-2E0F-4EAF-ABC4-F700F020232E}"/>
              </a:ext>
            </a:extLst>
          </p:cNvPr>
          <p:cNvSpPr>
            <a:spLocks noGrp="1"/>
          </p:cNvSpPr>
          <p:nvPr>
            <p:ph type="pic" sz="quarter" idx="10"/>
          </p:nvPr>
        </p:nvSpPr>
        <p:spPr/>
      </p:sp>
      <p:sp>
        <p:nvSpPr>
          <p:cNvPr id="18" name="Picture Placeholder 17">
            <a:extLst>
              <a:ext uri="{FF2B5EF4-FFF2-40B4-BE49-F238E27FC236}">
                <a16:creationId xmlns:a16="http://schemas.microsoft.com/office/drawing/2014/main" id="{27073D18-DA78-4CDF-9AA9-FF11AC47C5BB}"/>
              </a:ext>
            </a:extLst>
          </p:cNvPr>
          <p:cNvSpPr>
            <a:spLocks noGrp="1"/>
          </p:cNvSpPr>
          <p:nvPr>
            <p:ph type="pic" sz="quarter" idx="11"/>
          </p:nvPr>
        </p:nvSpPr>
        <p:spPr/>
      </p:sp>
      <p:sp>
        <p:nvSpPr>
          <p:cNvPr id="19" name="Picture Placeholder 18">
            <a:extLst>
              <a:ext uri="{FF2B5EF4-FFF2-40B4-BE49-F238E27FC236}">
                <a16:creationId xmlns:a16="http://schemas.microsoft.com/office/drawing/2014/main" id="{EF58A74D-8EE3-496A-8D13-B482D662D495}"/>
              </a:ext>
            </a:extLst>
          </p:cNvPr>
          <p:cNvSpPr>
            <a:spLocks noGrp="1"/>
          </p:cNvSpPr>
          <p:nvPr>
            <p:ph type="pic" sz="quarter" idx="12"/>
          </p:nvPr>
        </p:nvSpPr>
        <p:spPr/>
      </p:sp>
    </p:spTree>
    <p:extLst>
      <p:ext uri="{BB962C8B-B14F-4D97-AF65-F5344CB8AC3E}">
        <p14:creationId xmlns:p14="http://schemas.microsoft.com/office/powerpoint/2010/main" val="1045038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85FD6D-B0DD-4D0A-A644-2F7E95F41EDA}"/>
              </a:ext>
            </a:extLst>
          </p:cNvPr>
          <p:cNvSpPr txBox="1"/>
          <p:nvPr/>
        </p:nvSpPr>
        <p:spPr>
          <a:xfrm>
            <a:off x="1428750" y="1216134"/>
            <a:ext cx="4400549" cy="523220"/>
          </a:xfrm>
          <a:prstGeom prst="rect">
            <a:avLst/>
          </a:prstGeom>
          <a:noFill/>
        </p:spPr>
        <p:txBody>
          <a:bodyPr wrap="square" rtlCol="0">
            <a:spAutoFit/>
          </a:bodyPr>
          <a:lstStyle/>
          <a:p>
            <a:r>
              <a:rPr lang="en-US" sz="2800" dirty="0">
                <a:latin typeface="+mj-lt"/>
              </a:rPr>
              <a:t>WHAT WE DO?</a:t>
            </a:r>
            <a:endParaRPr lang="en-ID" sz="2800" dirty="0">
              <a:latin typeface="+mj-lt"/>
            </a:endParaRPr>
          </a:p>
        </p:txBody>
      </p:sp>
      <p:sp>
        <p:nvSpPr>
          <p:cNvPr id="5" name="TextBox 4">
            <a:extLst>
              <a:ext uri="{FF2B5EF4-FFF2-40B4-BE49-F238E27FC236}">
                <a16:creationId xmlns:a16="http://schemas.microsoft.com/office/drawing/2014/main" id="{5DC88AF3-52F3-4646-A19A-A44DFAFE7C94}"/>
              </a:ext>
            </a:extLst>
          </p:cNvPr>
          <p:cNvSpPr txBox="1"/>
          <p:nvPr/>
        </p:nvSpPr>
        <p:spPr>
          <a:xfrm>
            <a:off x="1447800" y="1720304"/>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0" name="TextBox 9">
            <a:extLst>
              <a:ext uri="{FF2B5EF4-FFF2-40B4-BE49-F238E27FC236}">
                <a16:creationId xmlns:a16="http://schemas.microsoft.com/office/drawing/2014/main" id="{1AAC9A05-7BEB-41C1-9325-29D9385432E7}"/>
              </a:ext>
            </a:extLst>
          </p:cNvPr>
          <p:cNvSpPr txBox="1"/>
          <p:nvPr/>
        </p:nvSpPr>
        <p:spPr>
          <a:xfrm>
            <a:off x="1447800" y="2462073"/>
            <a:ext cx="2874505"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We Are Creating To Inspire</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1" name="TextBox 10">
            <a:extLst>
              <a:ext uri="{FF2B5EF4-FFF2-40B4-BE49-F238E27FC236}">
                <a16:creationId xmlns:a16="http://schemas.microsoft.com/office/drawing/2014/main" id="{F72A72C9-28AF-4234-A499-BA990714F998}"/>
              </a:ext>
            </a:extLst>
          </p:cNvPr>
          <p:cNvSpPr txBox="1"/>
          <p:nvPr/>
        </p:nvSpPr>
        <p:spPr>
          <a:xfrm>
            <a:off x="1447800" y="2768039"/>
            <a:ext cx="4914900" cy="1078885"/>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 </a:t>
            </a:r>
            <a:r>
              <a:rPr lang="en-US" sz="1100" dirty="0" err="1">
                <a:solidFill>
                  <a:schemeClr val="accent6"/>
                </a:solidFill>
                <a:ea typeface="Times New Roman" panose="02020603050405020304" pitchFamily="18" charset="0"/>
              </a:rPr>
              <a:t>enlig</a:t>
            </a:r>
            <a:r>
              <a:rPr lang="en-US" sz="1100" dirty="0">
                <a:solidFill>
                  <a:schemeClr val="accent6"/>
                </a:solidFill>
                <a:ea typeface="Times New Roman" panose="02020603050405020304" pitchFamily="18" charset="0"/>
              </a:rPr>
              <a:t> dolor </a:t>
            </a:r>
            <a:r>
              <a:rPr lang="id-ID" sz="1100" dirty="0">
                <a:solidFill>
                  <a:schemeClr val="accent6"/>
                </a:solidFill>
                <a:ea typeface="Times New Roman" panose="02020603050405020304" pitchFamily="18" charset="0"/>
              </a:rPr>
              <a:t>amet. Ris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us pretium quam vulputate dignissim. Enim</a:t>
            </a:r>
            <a:r>
              <a:rPr lang="en-US" sz="1100" dirty="0" err="1">
                <a:solidFill>
                  <a:schemeClr val="accent6"/>
                </a:solidFill>
                <a:ea typeface="Times New Roman" panose="02020603050405020304" pitchFamily="18" charset="0"/>
              </a:rPr>
              <a:t>agi</a:t>
            </a:r>
            <a:r>
              <a:rPr lang="id-ID" sz="1100" dirty="0">
                <a:solidFill>
                  <a:schemeClr val="accent6"/>
                </a:solidFill>
                <a:ea typeface="Times New Roman" panose="02020603050405020304" pitchFamily="18" charset="0"/>
              </a:rPr>
              <a:t> </a:t>
            </a:r>
            <a:r>
              <a:rPr lang="en-US" sz="1100" dirty="0">
                <a:solidFill>
                  <a:schemeClr val="accent6"/>
                </a:solidFill>
                <a:ea typeface="Times New Roman" panose="02020603050405020304" pitchFamily="18" charset="0"/>
              </a:rPr>
              <a:t>ci</a:t>
            </a:r>
            <a:r>
              <a:rPr lang="id-ID" sz="1100" dirty="0">
                <a:solidFill>
                  <a:schemeClr val="accent6"/>
                </a:solidFill>
                <a:ea typeface="Times New Roman" panose="02020603050405020304" pitchFamily="18" charset="0"/>
              </a:rPr>
              <a:t>nec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a:t>
            </a:r>
            <a:r>
              <a:rPr lang="en-US" sz="1100" dirty="0">
                <a:solidFill>
                  <a:schemeClr val="accent6"/>
                </a:solidFill>
                <a:ea typeface="Times New Roman" panose="02020603050405020304" pitchFamily="18" charset="0"/>
              </a:rPr>
              <a:t>da</a:t>
            </a:r>
            <a:r>
              <a:rPr lang="id-ID" sz="1100" dirty="0">
                <a:solidFill>
                  <a:schemeClr val="accent6"/>
                </a:solidFill>
                <a:ea typeface="Times New Roman" panose="02020603050405020304" pitchFamily="18" charset="0"/>
              </a:rPr>
              <a:t> mattis enim ut tellus </a:t>
            </a:r>
            <a:r>
              <a:rPr lang="en-US" sz="1100" dirty="0">
                <a:solidFill>
                  <a:schemeClr val="accent6"/>
                </a:solidFill>
                <a:ea typeface="Times New Roman" panose="02020603050405020304" pitchFamily="18" charset="0"/>
              </a:rPr>
              <a:t>ma</a:t>
            </a:r>
            <a:r>
              <a:rPr lang="id-ID" sz="1100" dirty="0">
                <a:solidFill>
                  <a:schemeClr val="accent6"/>
                </a:solidFill>
                <a:ea typeface="Times New Roman" panose="02020603050405020304" pitchFamily="18" charset="0"/>
              </a:rPr>
              <a:t>elem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ien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alain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mamad</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nec</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bargan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eli</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ultrices.</a:t>
            </a:r>
            <a:r>
              <a:rPr lang="en-US" sz="1100" b="0" i="0" dirty="0">
                <a:solidFill>
                  <a:schemeClr val="accent6"/>
                </a:solidFill>
                <a:effectLst/>
              </a:rPr>
              <a:t> </a:t>
            </a:r>
            <a:r>
              <a:rPr lang="en-US" sz="1100" b="0" i="0" dirty="0" err="1">
                <a:solidFill>
                  <a:schemeClr val="accent6"/>
                </a:solidFill>
                <a:effectLst/>
              </a:rPr>
              <a:t>consectetur</a:t>
            </a:r>
            <a:r>
              <a:rPr lang="en-US" sz="1100" b="0" i="0" dirty="0">
                <a:solidFill>
                  <a:schemeClr val="accent6"/>
                </a:solidFill>
                <a:effectLst/>
              </a:rPr>
              <a:t> </a:t>
            </a:r>
            <a:r>
              <a:rPr lang="en-US" sz="1100" b="0" i="0" dirty="0" err="1">
                <a:solidFill>
                  <a:schemeClr val="accent6"/>
                </a:solidFill>
                <a:effectLst/>
              </a:rPr>
              <a:t>adipiscing</a:t>
            </a:r>
            <a:r>
              <a:rPr lang="en-US" sz="1100" b="0" i="0" dirty="0">
                <a:solidFill>
                  <a:schemeClr val="accent6"/>
                </a:solidFill>
                <a:effectLst/>
              </a:rPr>
              <a:t> </a:t>
            </a:r>
            <a:r>
              <a:rPr lang="en-US" sz="1100" b="0" i="0" dirty="0" err="1">
                <a:solidFill>
                  <a:schemeClr val="accent6"/>
                </a:solidFill>
                <a:effectLst/>
              </a:rPr>
              <a:t>elit,s</a:t>
            </a:r>
            <a:r>
              <a:rPr lang="en-US" sz="1100" b="0" i="0" dirty="0">
                <a:solidFill>
                  <a:schemeClr val="accent6"/>
                </a:solidFill>
                <a:effectLst/>
              </a:rPr>
              <a:t> sed </a:t>
            </a:r>
            <a:r>
              <a:rPr lang="en-US" sz="1100" b="0" i="0" dirty="0" err="1">
                <a:solidFill>
                  <a:schemeClr val="accent6"/>
                </a:solidFill>
                <a:effectLst/>
              </a:rPr>
              <a:t>tollo</a:t>
            </a:r>
            <a:r>
              <a:rPr lang="en-US" sz="1100" b="0" i="0" dirty="0">
                <a:solidFill>
                  <a:schemeClr val="accent6"/>
                </a:solidFill>
                <a:effectLst/>
              </a:rPr>
              <a:t> </a:t>
            </a:r>
            <a:r>
              <a:rPr lang="en-US" sz="1100" b="0" i="0" dirty="0" err="1">
                <a:solidFill>
                  <a:schemeClr val="accent6"/>
                </a:solidFill>
                <a:effectLst/>
              </a:rPr>
              <a:t>dolorel</a:t>
            </a:r>
            <a:r>
              <a:rPr lang="en-US" sz="1100" b="0" i="0" dirty="0">
                <a:solidFill>
                  <a:schemeClr val="accent6"/>
                </a:solidFill>
                <a:effectLst/>
              </a:rPr>
              <a:t> </a:t>
            </a:r>
            <a:r>
              <a:rPr lang="en-US" sz="1100" b="0" i="0" dirty="0" err="1">
                <a:solidFill>
                  <a:schemeClr val="accent6"/>
                </a:solidFill>
                <a:effectLst/>
              </a:rPr>
              <a:t>eiusm</a:t>
            </a:r>
            <a:endParaRPr lang="id-ID" sz="1100" dirty="0">
              <a:solidFill>
                <a:schemeClr val="accent6"/>
              </a:solidFill>
              <a:ea typeface="Times New Roman" panose="02020603050405020304" pitchFamily="18" charset="0"/>
            </a:endParaRPr>
          </a:p>
        </p:txBody>
      </p:sp>
      <p:sp>
        <p:nvSpPr>
          <p:cNvPr id="13" name="TextBox 12">
            <a:extLst>
              <a:ext uri="{FF2B5EF4-FFF2-40B4-BE49-F238E27FC236}">
                <a16:creationId xmlns:a16="http://schemas.microsoft.com/office/drawing/2014/main" id="{F3AB040A-1FB4-44F5-8558-47CFA17B4E70}"/>
              </a:ext>
            </a:extLst>
          </p:cNvPr>
          <p:cNvSpPr txBox="1"/>
          <p:nvPr/>
        </p:nvSpPr>
        <p:spPr>
          <a:xfrm>
            <a:off x="7553809" y="5077401"/>
            <a:ext cx="1992816" cy="669799"/>
          </a:xfrm>
          <a:prstGeom prst="rect">
            <a:avLst/>
          </a:prstGeom>
          <a:noFill/>
        </p:spPr>
        <p:txBody>
          <a:bodyPr wrap="square">
            <a:spAutoFit/>
          </a:bodyPr>
          <a:lstStyle/>
          <a:p>
            <a:pPr algn="ctr">
              <a:lnSpc>
                <a:spcPct val="150000"/>
              </a:lnSpc>
            </a:pPr>
            <a:r>
              <a:rPr lang="en-US" sz="2800" b="1" dirty="0">
                <a:solidFill>
                  <a:schemeClr val="accent5"/>
                </a:solidFill>
                <a:ea typeface="Times New Roman" panose="02020603050405020304" pitchFamily="18" charset="0"/>
              </a:rPr>
              <a:t>967K</a:t>
            </a:r>
            <a:endParaRPr lang="id-ID" sz="2800" b="1" dirty="0">
              <a:solidFill>
                <a:schemeClr val="accent5"/>
              </a:solidFill>
              <a:effectLst/>
              <a:ea typeface="Times New Roman" panose="02020603050405020304" pitchFamily="18" charset="0"/>
            </a:endParaRPr>
          </a:p>
        </p:txBody>
      </p:sp>
      <p:sp>
        <p:nvSpPr>
          <p:cNvPr id="14" name="TextBox 13">
            <a:extLst>
              <a:ext uri="{FF2B5EF4-FFF2-40B4-BE49-F238E27FC236}">
                <a16:creationId xmlns:a16="http://schemas.microsoft.com/office/drawing/2014/main" id="{FFCC194D-10EA-49E0-BF04-385402000DBB}"/>
              </a:ext>
            </a:extLst>
          </p:cNvPr>
          <p:cNvSpPr txBox="1"/>
          <p:nvPr/>
        </p:nvSpPr>
        <p:spPr>
          <a:xfrm>
            <a:off x="7553809" y="5685783"/>
            <a:ext cx="1992816" cy="381066"/>
          </a:xfrm>
          <a:prstGeom prst="rect">
            <a:avLst/>
          </a:prstGeom>
          <a:noFill/>
        </p:spPr>
        <p:txBody>
          <a:bodyPr wrap="square">
            <a:spAutoFit/>
          </a:bodyPr>
          <a:lstStyle/>
          <a:p>
            <a:pPr algn="ctr">
              <a:lnSpc>
                <a:spcPct val="150000"/>
              </a:lnSpc>
            </a:pPr>
            <a:r>
              <a:rPr lang="en-US" sz="1400" dirty="0">
                <a:solidFill>
                  <a:schemeClr val="accent5"/>
                </a:solidFill>
                <a:effectLst/>
                <a:ea typeface="Times New Roman" panose="02020603050405020304" pitchFamily="18" charset="0"/>
              </a:rPr>
              <a:t>Total Happy Client</a:t>
            </a:r>
            <a:endParaRPr lang="id-ID" sz="1400" dirty="0">
              <a:solidFill>
                <a:schemeClr val="accent5"/>
              </a:solidFill>
              <a:effectLst/>
              <a:ea typeface="Times New Roman" panose="02020603050405020304" pitchFamily="18" charset="0"/>
            </a:endParaRPr>
          </a:p>
        </p:txBody>
      </p:sp>
      <p:sp>
        <p:nvSpPr>
          <p:cNvPr id="15" name="TextBox 14">
            <a:extLst>
              <a:ext uri="{FF2B5EF4-FFF2-40B4-BE49-F238E27FC236}">
                <a16:creationId xmlns:a16="http://schemas.microsoft.com/office/drawing/2014/main" id="{A2903470-D987-4955-B6CE-3B4DB9BF6E96}"/>
              </a:ext>
            </a:extLst>
          </p:cNvPr>
          <p:cNvSpPr txBox="1"/>
          <p:nvPr/>
        </p:nvSpPr>
        <p:spPr>
          <a:xfrm>
            <a:off x="9636725" y="5077401"/>
            <a:ext cx="1992816" cy="669799"/>
          </a:xfrm>
          <a:prstGeom prst="rect">
            <a:avLst/>
          </a:prstGeom>
          <a:noFill/>
        </p:spPr>
        <p:txBody>
          <a:bodyPr wrap="square">
            <a:spAutoFit/>
          </a:bodyPr>
          <a:lstStyle/>
          <a:p>
            <a:pPr algn="ctr">
              <a:lnSpc>
                <a:spcPct val="150000"/>
              </a:lnSpc>
            </a:pPr>
            <a:r>
              <a:rPr lang="en-US" sz="2800" b="1" dirty="0">
                <a:solidFill>
                  <a:schemeClr val="accent5"/>
                </a:solidFill>
                <a:ea typeface="Times New Roman" panose="02020603050405020304" pitchFamily="18" charset="0"/>
              </a:rPr>
              <a:t>100%</a:t>
            </a:r>
            <a:endParaRPr lang="id-ID" sz="2800" b="1" dirty="0">
              <a:solidFill>
                <a:schemeClr val="accent5"/>
              </a:solidFill>
              <a:effectLst/>
              <a:ea typeface="Times New Roman" panose="02020603050405020304" pitchFamily="18" charset="0"/>
            </a:endParaRPr>
          </a:p>
        </p:txBody>
      </p:sp>
      <p:sp>
        <p:nvSpPr>
          <p:cNvPr id="16" name="TextBox 15">
            <a:extLst>
              <a:ext uri="{FF2B5EF4-FFF2-40B4-BE49-F238E27FC236}">
                <a16:creationId xmlns:a16="http://schemas.microsoft.com/office/drawing/2014/main" id="{ED35FCEA-C23C-490D-B3D5-CB2CD67C26D6}"/>
              </a:ext>
            </a:extLst>
          </p:cNvPr>
          <p:cNvSpPr txBox="1"/>
          <p:nvPr/>
        </p:nvSpPr>
        <p:spPr>
          <a:xfrm>
            <a:off x="9636725" y="5685783"/>
            <a:ext cx="1992816" cy="381066"/>
          </a:xfrm>
          <a:prstGeom prst="rect">
            <a:avLst/>
          </a:prstGeom>
          <a:noFill/>
        </p:spPr>
        <p:txBody>
          <a:bodyPr wrap="square">
            <a:spAutoFit/>
          </a:bodyPr>
          <a:lstStyle/>
          <a:p>
            <a:pPr algn="ctr">
              <a:lnSpc>
                <a:spcPct val="150000"/>
              </a:lnSpc>
            </a:pPr>
            <a:r>
              <a:rPr lang="en-US" sz="1400" dirty="0">
                <a:solidFill>
                  <a:schemeClr val="accent5"/>
                </a:solidFill>
                <a:effectLst/>
                <a:ea typeface="Times New Roman" panose="02020603050405020304" pitchFamily="18" charset="0"/>
              </a:rPr>
              <a:t>Creative Thinking</a:t>
            </a:r>
            <a:endParaRPr lang="id-ID" sz="1400" dirty="0">
              <a:solidFill>
                <a:schemeClr val="accent5"/>
              </a:solidFill>
              <a:effectLst/>
              <a:ea typeface="Times New Roman" panose="02020603050405020304" pitchFamily="18" charset="0"/>
            </a:endParaRPr>
          </a:p>
        </p:txBody>
      </p:sp>
      <p:sp>
        <p:nvSpPr>
          <p:cNvPr id="6" name="Picture Placeholder 5">
            <a:extLst>
              <a:ext uri="{FF2B5EF4-FFF2-40B4-BE49-F238E27FC236}">
                <a16:creationId xmlns:a16="http://schemas.microsoft.com/office/drawing/2014/main" id="{40B006C7-971E-408A-AF73-990A4DF7A347}"/>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3D8C7B9-87A6-40A8-9586-3AB2653A3347}"/>
              </a:ext>
            </a:extLst>
          </p:cNvPr>
          <p:cNvSpPr>
            <a:spLocks noGrp="1"/>
          </p:cNvSpPr>
          <p:nvPr>
            <p:ph type="pic" sz="quarter" idx="11"/>
          </p:nvPr>
        </p:nvSpPr>
        <p:spPr/>
      </p:sp>
    </p:spTree>
    <p:extLst>
      <p:ext uri="{BB962C8B-B14F-4D97-AF65-F5344CB8AC3E}">
        <p14:creationId xmlns:p14="http://schemas.microsoft.com/office/powerpoint/2010/main" val="3224658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7B9C2EA-69DD-44A6-9F86-B90B17EDE642}"/>
              </a:ext>
            </a:extLst>
          </p:cNvPr>
          <p:cNvSpPr txBox="1"/>
          <p:nvPr/>
        </p:nvSpPr>
        <p:spPr>
          <a:xfrm>
            <a:off x="1428750" y="1216134"/>
            <a:ext cx="4400549" cy="954107"/>
          </a:xfrm>
          <a:prstGeom prst="rect">
            <a:avLst/>
          </a:prstGeom>
          <a:noFill/>
        </p:spPr>
        <p:txBody>
          <a:bodyPr wrap="square" rtlCol="0">
            <a:spAutoFit/>
          </a:bodyPr>
          <a:lstStyle/>
          <a:p>
            <a:r>
              <a:rPr lang="en-US" sz="2800" dirty="0">
                <a:latin typeface="+mj-lt"/>
              </a:rPr>
              <a:t>THE MISSIONS OF FLORESIA HERE</a:t>
            </a:r>
            <a:endParaRPr lang="en-ID" sz="2800" dirty="0">
              <a:latin typeface="+mj-lt"/>
            </a:endParaRPr>
          </a:p>
        </p:txBody>
      </p:sp>
      <p:sp>
        <p:nvSpPr>
          <p:cNvPr id="9" name="TextBox 8">
            <a:extLst>
              <a:ext uri="{FF2B5EF4-FFF2-40B4-BE49-F238E27FC236}">
                <a16:creationId xmlns:a16="http://schemas.microsoft.com/office/drawing/2014/main" id="{F679B660-64A8-4090-A036-084000A5CB75}"/>
              </a:ext>
            </a:extLst>
          </p:cNvPr>
          <p:cNvSpPr txBox="1"/>
          <p:nvPr/>
        </p:nvSpPr>
        <p:spPr>
          <a:xfrm>
            <a:off x="1447800" y="2170241"/>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10" name="TextBox 9">
            <a:extLst>
              <a:ext uri="{FF2B5EF4-FFF2-40B4-BE49-F238E27FC236}">
                <a16:creationId xmlns:a16="http://schemas.microsoft.com/office/drawing/2014/main" id="{8E8CE154-A453-43FE-AAA8-0D54E947A23B}"/>
              </a:ext>
            </a:extLst>
          </p:cNvPr>
          <p:cNvSpPr txBox="1"/>
          <p:nvPr/>
        </p:nvSpPr>
        <p:spPr>
          <a:xfrm>
            <a:off x="6991351" y="1330264"/>
            <a:ext cx="2350323"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01. The Missions Here</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1" name="TextBox 10">
            <a:extLst>
              <a:ext uri="{FF2B5EF4-FFF2-40B4-BE49-F238E27FC236}">
                <a16:creationId xmlns:a16="http://schemas.microsoft.com/office/drawing/2014/main" id="{8B2A4EAD-7916-42F4-BE5D-559A49A2A597}"/>
              </a:ext>
            </a:extLst>
          </p:cNvPr>
          <p:cNvSpPr txBox="1"/>
          <p:nvPr/>
        </p:nvSpPr>
        <p:spPr>
          <a:xfrm>
            <a:off x="7010400" y="1606882"/>
            <a:ext cx="3752850" cy="824969"/>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ue</a:t>
            </a:r>
            <a:r>
              <a:rPr lang="en-US" sz="1100" dirty="0" err="1">
                <a:solidFill>
                  <a:schemeClr val="accent6"/>
                </a:solidFill>
                <a:ea typeface="Times New Roman" panose="02020603050405020304" pitchFamily="18" charset="0"/>
              </a:rPr>
              <a:t>i</a:t>
            </a:r>
            <a:r>
              <a:rPr lang="id-ID"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silka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magnna</a:t>
            </a:r>
            <a:r>
              <a:rPr lang="id-ID" sz="1100" dirty="0">
                <a:solidFill>
                  <a:schemeClr val="accent6"/>
                </a:solidFill>
                <a:ea typeface="Times New Roman" panose="02020603050405020304" pitchFamily="18" charset="0"/>
              </a:rPr>
              <a:t>si</a:t>
            </a:r>
            <a:r>
              <a:rPr lang="en-US" sz="1100" dirty="0">
                <a:solidFill>
                  <a:schemeClr val="accent6"/>
                </a:solidFill>
                <a:ea typeface="Times New Roman" panose="02020603050405020304" pitchFamily="18" charset="0"/>
              </a:rPr>
              <a:t>k </a:t>
            </a:r>
            <a:r>
              <a:rPr lang="en-US" sz="1100" dirty="0" err="1">
                <a:solidFill>
                  <a:schemeClr val="accent6"/>
                </a:solidFill>
                <a:ea typeface="Times New Roman" panose="02020603050405020304" pitchFamily="18" charset="0"/>
              </a:rPr>
              <a:t>ilitaai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kio</a:t>
            </a:r>
            <a:r>
              <a:rPr lang="id-ID" sz="1100" dirty="0">
                <a:solidFill>
                  <a:schemeClr val="accent6"/>
                </a:solidFill>
                <a:ea typeface="Times New Roman" panose="02020603050405020304" pitchFamily="18" charset="0"/>
              </a:rPr>
              <a:t> a</a:t>
            </a:r>
            <a:r>
              <a:rPr lang="en-US" sz="1100" dirty="0" err="1">
                <a:solidFill>
                  <a:schemeClr val="accent6"/>
                </a:solidFill>
                <a:ea typeface="Times New Roman" panose="02020603050405020304" pitchFamily="18" charset="0"/>
              </a:rPr>
              <a:t>ia</a:t>
            </a:r>
            <a:r>
              <a:rPr lang="id-ID" sz="1100" dirty="0">
                <a:solidFill>
                  <a:schemeClr val="accent6"/>
                </a:solidFill>
                <a:ea typeface="Times New Roman" panose="02020603050405020304" pitchFamily="18" charset="0"/>
              </a:rPr>
              <a:t>met. Risus pretium quam</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altoi</a:t>
            </a:r>
            <a:r>
              <a:rPr lang="id-ID" sz="1100" dirty="0">
                <a:solidFill>
                  <a:schemeClr val="accent6"/>
                </a:solidFill>
                <a:ea typeface="Times New Roman" panose="02020603050405020304" pitchFamily="18" charset="0"/>
              </a:rPr>
              <a:t> vulput</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ate</a:t>
            </a:r>
            <a:r>
              <a:rPr lang="en-US" sz="1100" dirty="0">
                <a:solidFill>
                  <a:schemeClr val="accent6"/>
                </a:solidFill>
                <a:ea typeface="Times New Roman" panose="02020603050405020304" pitchFamily="18" charset="0"/>
              </a:rPr>
              <a:t>l </a:t>
            </a:r>
            <a:r>
              <a:rPr lang="en-US" sz="1100" dirty="0" err="1">
                <a:solidFill>
                  <a:schemeClr val="accent6"/>
                </a:solidFill>
                <a:ea typeface="Times New Roman" panose="02020603050405020304" pitchFamily="18" charset="0"/>
              </a:rPr>
              <a:t>ini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inil</a:t>
            </a:r>
            <a:r>
              <a:rPr lang="id-ID" sz="1100" dirty="0">
                <a:solidFill>
                  <a:schemeClr val="accent6"/>
                </a:solidFill>
                <a:ea typeface="Times New Roman" panose="02020603050405020304" pitchFamily="18" charset="0"/>
              </a:rPr>
              <a:t> dignissim. Enim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agil</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a:t>
            </a:r>
            <a:r>
              <a:rPr lang="id-ID"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nunc</a:t>
            </a:r>
            <a:r>
              <a:rPr lang="en-US" sz="1100" dirty="0" err="1">
                <a:solidFill>
                  <a:schemeClr val="accent6"/>
                </a:solidFill>
                <a:ea typeface="Times New Roman" panose="02020603050405020304" pitchFamily="18" charset="0"/>
              </a:rPr>
              <a:t>ik</a:t>
            </a:r>
            <a:endParaRPr lang="id-ID" sz="1100" dirty="0">
              <a:solidFill>
                <a:schemeClr val="accent6"/>
              </a:solidFill>
              <a:ea typeface="Times New Roman" panose="02020603050405020304" pitchFamily="18" charset="0"/>
            </a:endParaRPr>
          </a:p>
        </p:txBody>
      </p:sp>
      <p:sp>
        <p:nvSpPr>
          <p:cNvPr id="14" name="TextBox 13">
            <a:extLst>
              <a:ext uri="{FF2B5EF4-FFF2-40B4-BE49-F238E27FC236}">
                <a16:creationId xmlns:a16="http://schemas.microsoft.com/office/drawing/2014/main" id="{D943816A-54E4-49F3-B5F5-83E31B88B33F}"/>
              </a:ext>
            </a:extLst>
          </p:cNvPr>
          <p:cNvSpPr txBox="1"/>
          <p:nvPr/>
        </p:nvSpPr>
        <p:spPr>
          <a:xfrm>
            <a:off x="6991351" y="2954321"/>
            <a:ext cx="2377574"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02. The Missions Here</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5" name="TextBox 14">
            <a:extLst>
              <a:ext uri="{FF2B5EF4-FFF2-40B4-BE49-F238E27FC236}">
                <a16:creationId xmlns:a16="http://schemas.microsoft.com/office/drawing/2014/main" id="{DC994545-444D-4516-B8A9-3EF716B3E924}"/>
              </a:ext>
            </a:extLst>
          </p:cNvPr>
          <p:cNvSpPr txBox="1"/>
          <p:nvPr/>
        </p:nvSpPr>
        <p:spPr>
          <a:xfrm>
            <a:off x="7010400" y="3230939"/>
            <a:ext cx="3752850" cy="824969"/>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ue</a:t>
            </a:r>
            <a:r>
              <a:rPr lang="en-US" sz="1100" dirty="0" err="1">
                <a:solidFill>
                  <a:schemeClr val="accent6"/>
                </a:solidFill>
                <a:ea typeface="Times New Roman" panose="02020603050405020304" pitchFamily="18" charset="0"/>
              </a:rPr>
              <a:t>i</a:t>
            </a:r>
            <a:r>
              <a:rPr lang="id-ID"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silka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magnna</a:t>
            </a:r>
            <a:r>
              <a:rPr lang="id-ID" sz="1100" dirty="0">
                <a:solidFill>
                  <a:schemeClr val="accent6"/>
                </a:solidFill>
                <a:ea typeface="Times New Roman" panose="02020603050405020304" pitchFamily="18" charset="0"/>
              </a:rPr>
              <a:t>si</a:t>
            </a:r>
            <a:r>
              <a:rPr lang="en-US" sz="1100" dirty="0">
                <a:solidFill>
                  <a:schemeClr val="accent6"/>
                </a:solidFill>
                <a:ea typeface="Times New Roman" panose="02020603050405020304" pitchFamily="18" charset="0"/>
              </a:rPr>
              <a:t>k </a:t>
            </a:r>
            <a:r>
              <a:rPr lang="en-US" sz="1100" dirty="0" err="1">
                <a:solidFill>
                  <a:schemeClr val="accent6"/>
                </a:solidFill>
                <a:ea typeface="Times New Roman" panose="02020603050405020304" pitchFamily="18" charset="0"/>
              </a:rPr>
              <a:t>ilitaai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kio</a:t>
            </a:r>
            <a:r>
              <a:rPr lang="id-ID" sz="1100" dirty="0">
                <a:solidFill>
                  <a:schemeClr val="accent6"/>
                </a:solidFill>
                <a:ea typeface="Times New Roman" panose="02020603050405020304" pitchFamily="18" charset="0"/>
              </a:rPr>
              <a:t> a</a:t>
            </a:r>
            <a:r>
              <a:rPr lang="en-US" sz="1100" dirty="0" err="1">
                <a:solidFill>
                  <a:schemeClr val="accent6"/>
                </a:solidFill>
                <a:ea typeface="Times New Roman" panose="02020603050405020304" pitchFamily="18" charset="0"/>
              </a:rPr>
              <a:t>ia</a:t>
            </a:r>
            <a:r>
              <a:rPr lang="id-ID" sz="1100" dirty="0">
                <a:solidFill>
                  <a:schemeClr val="accent6"/>
                </a:solidFill>
                <a:ea typeface="Times New Roman" panose="02020603050405020304" pitchFamily="18" charset="0"/>
              </a:rPr>
              <a:t>met. Risus pretium quam</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altoi</a:t>
            </a:r>
            <a:r>
              <a:rPr lang="id-ID" sz="1100" dirty="0">
                <a:solidFill>
                  <a:schemeClr val="accent6"/>
                </a:solidFill>
                <a:ea typeface="Times New Roman" panose="02020603050405020304" pitchFamily="18" charset="0"/>
              </a:rPr>
              <a:t> vulput</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ate</a:t>
            </a:r>
            <a:r>
              <a:rPr lang="en-US" sz="1100" dirty="0">
                <a:solidFill>
                  <a:schemeClr val="accent6"/>
                </a:solidFill>
                <a:ea typeface="Times New Roman" panose="02020603050405020304" pitchFamily="18" charset="0"/>
              </a:rPr>
              <a:t>l </a:t>
            </a:r>
            <a:r>
              <a:rPr lang="en-US" sz="1100" dirty="0" err="1">
                <a:solidFill>
                  <a:schemeClr val="accent6"/>
                </a:solidFill>
                <a:ea typeface="Times New Roman" panose="02020603050405020304" pitchFamily="18" charset="0"/>
              </a:rPr>
              <a:t>ini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inil</a:t>
            </a:r>
            <a:r>
              <a:rPr lang="id-ID" sz="1100" dirty="0">
                <a:solidFill>
                  <a:schemeClr val="accent6"/>
                </a:solidFill>
                <a:ea typeface="Times New Roman" panose="02020603050405020304" pitchFamily="18" charset="0"/>
              </a:rPr>
              <a:t> dignissim. Enim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agil</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a:t>
            </a:r>
            <a:r>
              <a:rPr lang="id-ID"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nunc</a:t>
            </a:r>
            <a:r>
              <a:rPr lang="en-US" sz="1100" dirty="0" err="1">
                <a:solidFill>
                  <a:schemeClr val="accent6"/>
                </a:solidFill>
                <a:ea typeface="Times New Roman" panose="02020603050405020304" pitchFamily="18" charset="0"/>
              </a:rPr>
              <a:t>ik</a:t>
            </a:r>
            <a:endParaRPr lang="id-ID" sz="1100" dirty="0">
              <a:solidFill>
                <a:schemeClr val="accent6"/>
              </a:solidFill>
              <a:ea typeface="Times New Roman" panose="02020603050405020304" pitchFamily="18" charset="0"/>
            </a:endParaRPr>
          </a:p>
        </p:txBody>
      </p:sp>
      <p:sp>
        <p:nvSpPr>
          <p:cNvPr id="17" name="TextBox 16">
            <a:extLst>
              <a:ext uri="{FF2B5EF4-FFF2-40B4-BE49-F238E27FC236}">
                <a16:creationId xmlns:a16="http://schemas.microsoft.com/office/drawing/2014/main" id="{D54CC1EF-18F9-4159-8E32-3D99627E2611}"/>
              </a:ext>
            </a:extLst>
          </p:cNvPr>
          <p:cNvSpPr txBox="1"/>
          <p:nvPr/>
        </p:nvSpPr>
        <p:spPr>
          <a:xfrm>
            <a:off x="6991351" y="4578378"/>
            <a:ext cx="2382383"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03. The Missions Here</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8" name="TextBox 17">
            <a:extLst>
              <a:ext uri="{FF2B5EF4-FFF2-40B4-BE49-F238E27FC236}">
                <a16:creationId xmlns:a16="http://schemas.microsoft.com/office/drawing/2014/main" id="{7E112BD3-1329-452C-9866-43BAF43F5C1F}"/>
              </a:ext>
            </a:extLst>
          </p:cNvPr>
          <p:cNvSpPr txBox="1"/>
          <p:nvPr/>
        </p:nvSpPr>
        <p:spPr>
          <a:xfrm>
            <a:off x="7010400" y="4854996"/>
            <a:ext cx="3752850" cy="824969"/>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Aliquet nibh praesent tristiq</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ue</a:t>
            </a:r>
            <a:r>
              <a:rPr lang="en-US" sz="1100" dirty="0" err="1">
                <a:solidFill>
                  <a:schemeClr val="accent6"/>
                </a:solidFill>
                <a:ea typeface="Times New Roman" panose="02020603050405020304" pitchFamily="18" charset="0"/>
              </a:rPr>
              <a:t>i</a:t>
            </a:r>
            <a:r>
              <a:rPr lang="id-ID" sz="1100" dirty="0">
                <a:solidFill>
                  <a:schemeClr val="accent6"/>
                </a:solidFill>
                <a:ea typeface="Times New Roman" panose="02020603050405020304" pitchFamily="18" charset="0"/>
              </a:rPr>
              <a:t> magna </a:t>
            </a:r>
            <a:r>
              <a:rPr lang="en-US" sz="1100" dirty="0" err="1">
                <a:solidFill>
                  <a:schemeClr val="accent6"/>
                </a:solidFill>
                <a:ea typeface="Times New Roman" panose="02020603050405020304" pitchFamily="18" charset="0"/>
              </a:rPr>
              <a:t>silka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magnna</a:t>
            </a:r>
            <a:r>
              <a:rPr lang="id-ID" sz="1100" dirty="0">
                <a:solidFill>
                  <a:schemeClr val="accent6"/>
                </a:solidFill>
                <a:ea typeface="Times New Roman" panose="02020603050405020304" pitchFamily="18" charset="0"/>
              </a:rPr>
              <a:t>si</a:t>
            </a:r>
            <a:r>
              <a:rPr lang="en-US" sz="1100" dirty="0">
                <a:solidFill>
                  <a:schemeClr val="accent6"/>
                </a:solidFill>
                <a:ea typeface="Times New Roman" panose="02020603050405020304" pitchFamily="18" charset="0"/>
              </a:rPr>
              <a:t>k </a:t>
            </a:r>
            <a:r>
              <a:rPr lang="en-US" sz="1100" dirty="0" err="1">
                <a:solidFill>
                  <a:schemeClr val="accent6"/>
                </a:solidFill>
                <a:ea typeface="Times New Roman" panose="02020603050405020304" pitchFamily="18" charset="0"/>
              </a:rPr>
              <a:t>ilitaai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kio</a:t>
            </a:r>
            <a:r>
              <a:rPr lang="id-ID" sz="1100" dirty="0">
                <a:solidFill>
                  <a:schemeClr val="accent6"/>
                </a:solidFill>
                <a:ea typeface="Times New Roman" panose="02020603050405020304" pitchFamily="18" charset="0"/>
              </a:rPr>
              <a:t> a</a:t>
            </a:r>
            <a:r>
              <a:rPr lang="en-US" sz="1100" dirty="0" err="1">
                <a:solidFill>
                  <a:schemeClr val="accent6"/>
                </a:solidFill>
                <a:ea typeface="Times New Roman" panose="02020603050405020304" pitchFamily="18" charset="0"/>
              </a:rPr>
              <a:t>ia</a:t>
            </a:r>
            <a:r>
              <a:rPr lang="id-ID" sz="1100" dirty="0">
                <a:solidFill>
                  <a:schemeClr val="accent6"/>
                </a:solidFill>
                <a:ea typeface="Times New Roman" panose="02020603050405020304" pitchFamily="18" charset="0"/>
              </a:rPr>
              <a:t>met. Risus pretium quam</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altoi</a:t>
            </a:r>
            <a:r>
              <a:rPr lang="id-ID" sz="1100" dirty="0">
                <a:solidFill>
                  <a:schemeClr val="accent6"/>
                </a:solidFill>
                <a:ea typeface="Times New Roman" panose="02020603050405020304" pitchFamily="18" charset="0"/>
              </a:rPr>
              <a:t> vulput</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ate</a:t>
            </a:r>
            <a:r>
              <a:rPr lang="en-US" sz="1100" dirty="0">
                <a:solidFill>
                  <a:schemeClr val="accent6"/>
                </a:solidFill>
                <a:ea typeface="Times New Roman" panose="02020603050405020304" pitchFamily="18" charset="0"/>
              </a:rPr>
              <a:t>l </a:t>
            </a:r>
            <a:r>
              <a:rPr lang="en-US" sz="1100" dirty="0" err="1">
                <a:solidFill>
                  <a:schemeClr val="accent6"/>
                </a:solidFill>
                <a:ea typeface="Times New Roman" panose="02020603050405020304" pitchFamily="18" charset="0"/>
              </a:rPr>
              <a:t>ini</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inil</a:t>
            </a:r>
            <a:r>
              <a:rPr lang="id-ID" sz="1100" dirty="0">
                <a:solidFill>
                  <a:schemeClr val="accent6"/>
                </a:solidFill>
                <a:ea typeface="Times New Roman" panose="02020603050405020304" pitchFamily="18" charset="0"/>
              </a:rPr>
              <a:t> dignissim. Enim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agil</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a:t>
            </a:r>
            <a:r>
              <a:rPr lang="id-ID"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nunc</a:t>
            </a:r>
            <a:r>
              <a:rPr lang="en-US" sz="1100" dirty="0" err="1">
                <a:solidFill>
                  <a:schemeClr val="accent6"/>
                </a:solidFill>
                <a:ea typeface="Times New Roman" panose="02020603050405020304" pitchFamily="18" charset="0"/>
              </a:rPr>
              <a:t>ik</a:t>
            </a:r>
            <a:endParaRPr lang="id-ID" sz="1100" dirty="0">
              <a:solidFill>
                <a:schemeClr val="accent6"/>
              </a:solidFill>
              <a:ea typeface="Times New Roman" panose="02020603050405020304" pitchFamily="18" charset="0"/>
            </a:endParaRPr>
          </a:p>
        </p:txBody>
      </p:sp>
      <p:sp>
        <p:nvSpPr>
          <p:cNvPr id="3" name="Picture Placeholder 2">
            <a:extLst>
              <a:ext uri="{FF2B5EF4-FFF2-40B4-BE49-F238E27FC236}">
                <a16:creationId xmlns:a16="http://schemas.microsoft.com/office/drawing/2014/main" id="{DACA5A8A-7BC3-49D3-805B-FE18FFB447AE}"/>
              </a:ext>
            </a:extLst>
          </p:cNvPr>
          <p:cNvSpPr>
            <a:spLocks noGrp="1"/>
          </p:cNvSpPr>
          <p:nvPr>
            <p:ph type="pic" sz="quarter" idx="10"/>
          </p:nvPr>
        </p:nvSpPr>
        <p:spPr/>
      </p:sp>
    </p:spTree>
    <p:extLst>
      <p:ext uri="{BB962C8B-B14F-4D97-AF65-F5344CB8AC3E}">
        <p14:creationId xmlns:p14="http://schemas.microsoft.com/office/powerpoint/2010/main" val="3107259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3CCE6E4-E8E4-4123-9BBF-A2F407D0BCB5}"/>
              </a:ext>
            </a:extLst>
          </p:cNvPr>
          <p:cNvSpPr txBox="1"/>
          <p:nvPr/>
        </p:nvSpPr>
        <p:spPr>
          <a:xfrm>
            <a:off x="1447801" y="1739852"/>
            <a:ext cx="3943350" cy="954107"/>
          </a:xfrm>
          <a:prstGeom prst="rect">
            <a:avLst/>
          </a:prstGeom>
          <a:noFill/>
        </p:spPr>
        <p:txBody>
          <a:bodyPr wrap="square" rtlCol="0">
            <a:spAutoFit/>
          </a:bodyPr>
          <a:lstStyle/>
          <a:p>
            <a:r>
              <a:rPr lang="en-US" sz="2800" dirty="0">
                <a:latin typeface="+mj-lt"/>
              </a:rPr>
              <a:t>THE PHILOSOPHY OF FLORESIA HERE</a:t>
            </a:r>
            <a:endParaRPr lang="en-ID" sz="2800" dirty="0">
              <a:latin typeface="+mj-lt"/>
            </a:endParaRPr>
          </a:p>
        </p:txBody>
      </p:sp>
      <p:sp>
        <p:nvSpPr>
          <p:cNvPr id="8" name="TextBox 7">
            <a:extLst>
              <a:ext uri="{FF2B5EF4-FFF2-40B4-BE49-F238E27FC236}">
                <a16:creationId xmlns:a16="http://schemas.microsoft.com/office/drawing/2014/main" id="{FC1001CE-5AB7-49D7-B164-90AFACE8BC58}"/>
              </a:ext>
            </a:extLst>
          </p:cNvPr>
          <p:cNvSpPr txBox="1"/>
          <p:nvPr/>
        </p:nvSpPr>
        <p:spPr>
          <a:xfrm>
            <a:off x="1466850" y="2693959"/>
            <a:ext cx="2576346" cy="261610"/>
          </a:xfrm>
          <a:prstGeom prst="rect">
            <a:avLst/>
          </a:prstGeom>
          <a:noFill/>
        </p:spPr>
        <p:txBody>
          <a:bodyPr wrap="none" rtlCol="0">
            <a:spAutoFit/>
          </a:bodyPr>
          <a:lstStyle/>
          <a:p>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9" name="TextBox 8">
            <a:extLst>
              <a:ext uri="{FF2B5EF4-FFF2-40B4-BE49-F238E27FC236}">
                <a16:creationId xmlns:a16="http://schemas.microsoft.com/office/drawing/2014/main" id="{57447CF8-3827-4CAC-93BF-8E4F1C611C3C}"/>
              </a:ext>
            </a:extLst>
          </p:cNvPr>
          <p:cNvSpPr txBox="1"/>
          <p:nvPr/>
        </p:nvSpPr>
        <p:spPr>
          <a:xfrm>
            <a:off x="1447800" y="3479381"/>
            <a:ext cx="3182281" cy="338554"/>
          </a:xfrm>
          <a:prstGeom prst="rect">
            <a:avLst/>
          </a:prstGeom>
          <a:noFill/>
        </p:spPr>
        <p:txBody>
          <a:bodyPr wrap="none" rtlCol="0">
            <a:spAutoFit/>
          </a:bodyPr>
          <a:lstStyle/>
          <a:p>
            <a:r>
              <a:rPr lang="en-US" sz="1600" b="1" dirty="0">
                <a:solidFill>
                  <a:schemeClr val="tx2"/>
                </a:solidFill>
                <a:ea typeface="Open Sans SemiBold" panose="020B0706030804020204" pitchFamily="34" charset="0"/>
                <a:cs typeface="Open Sans SemiBold" panose="020B0706030804020204" pitchFamily="34" charset="0"/>
              </a:rPr>
              <a:t>Be Modern With Minimal Style</a:t>
            </a:r>
            <a:endParaRPr lang="en-ID" sz="1600" b="1" dirty="0">
              <a:solidFill>
                <a:schemeClr val="tx2"/>
              </a:solidFill>
              <a:ea typeface="Open Sans SemiBold" panose="020B0706030804020204" pitchFamily="34" charset="0"/>
              <a:cs typeface="Open Sans SemiBold" panose="020B0706030804020204" pitchFamily="34" charset="0"/>
            </a:endParaRPr>
          </a:p>
        </p:txBody>
      </p:sp>
      <p:sp>
        <p:nvSpPr>
          <p:cNvPr id="10" name="TextBox 9">
            <a:extLst>
              <a:ext uri="{FF2B5EF4-FFF2-40B4-BE49-F238E27FC236}">
                <a16:creationId xmlns:a16="http://schemas.microsoft.com/office/drawing/2014/main" id="{1E4E29B6-512A-42F5-8C57-037CD98A87B5}"/>
              </a:ext>
            </a:extLst>
          </p:cNvPr>
          <p:cNvSpPr txBox="1"/>
          <p:nvPr/>
        </p:nvSpPr>
        <p:spPr>
          <a:xfrm>
            <a:off x="1447801" y="3785347"/>
            <a:ext cx="4305300" cy="1332801"/>
          </a:xfrm>
          <a:prstGeom prst="rect">
            <a:avLst/>
          </a:prstGeom>
          <a:noFill/>
        </p:spPr>
        <p:txBody>
          <a:bodyPr wrap="square">
            <a:spAutoFit/>
          </a:bodyPr>
          <a:lstStyle/>
          <a:p>
            <a:pPr>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 </a:t>
            </a:r>
            <a:r>
              <a:rPr lang="en-US" sz="1100" dirty="0" err="1">
                <a:solidFill>
                  <a:schemeClr val="accent6"/>
                </a:solidFill>
                <a:ea typeface="Times New Roman" panose="02020603050405020304" pitchFamily="18" charset="0"/>
              </a:rPr>
              <a:t>enlig</a:t>
            </a:r>
            <a:r>
              <a:rPr lang="en-US" sz="1100" dirty="0">
                <a:solidFill>
                  <a:schemeClr val="accent6"/>
                </a:solidFill>
                <a:ea typeface="Times New Roman" panose="02020603050405020304" pitchFamily="18" charset="0"/>
              </a:rPr>
              <a:t> dolor </a:t>
            </a:r>
            <a:r>
              <a:rPr lang="id-ID" sz="1100" dirty="0">
                <a:solidFill>
                  <a:schemeClr val="accent6"/>
                </a:solidFill>
                <a:ea typeface="Times New Roman" panose="02020603050405020304" pitchFamily="18" charset="0"/>
              </a:rPr>
              <a:t>amet. Ris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us pretium quam vulputate dignissim. Enim</a:t>
            </a:r>
            <a:r>
              <a:rPr lang="en-US" sz="1100" dirty="0" err="1">
                <a:solidFill>
                  <a:schemeClr val="accent6"/>
                </a:solidFill>
                <a:ea typeface="Times New Roman" panose="02020603050405020304" pitchFamily="18" charset="0"/>
              </a:rPr>
              <a:t>agi</a:t>
            </a:r>
            <a:r>
              <a:rPr lang="id-ID" sz="1100" dirty="0">
                <a:solidFill>
                  <a:schemeClr val="accent6"/>
                </a:solidFill>
                <a:ea typeface="Times New Roman" panose="02020603050405020304" pitchFamily="18" charset="0"/>
              </a:rPr>
              <a:t> </a:t>
            </a:r>
            <a:r>
              <a:rPr lang="en-US" sz="1100" dirty="0">
                <a:solidFill>
                  <a:schemeClr val="accent6"/>
                </a:solidFill>
                <a:ea typeface="Times New Roman" panose="02020603050405020304" pitchFamily="18" charset="0"/>
              </a:rPr>
              <a:t>ci</a:t>
            </a:r>
            <a:r>
              <a:rPr lang="id-ID" sz="1100" dirty="0">
                <a:solidFill>
                  <a:schemeClr val="accent6"/>
                </a:solidFill>
                <a:ea typeface="Times New Roman" panose="02020603050405020304" pitchFamily="18" charset="0"/>
              </a:rPr>
              <a:t>nec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a:t>
            </a:r>
            <a:r>
              <a:rPr lang="en-US" sz="1100" dirty="0">
                <a:solidFill>
                  <a:schemeClr val="accent6"/>
                </a:solidFill>
                <a:ea typeface="Times New Roman" panose="02020603050405020304" pitchFamily="18" charset="0"/>
              </a:rPr>
              <a:t>da</a:t>
            </a:r>
            <a:r>
              <a:rPr lang="id-ID" sz="1100" dirty="0">
                <a:solidFill>
                  <a:schemeClr val="accent6"/>
                </a:solidFill>
                <a:ea typeface="Times New Roman" panose="02020603050405020304" pitchFamily="18" charset="0"/>
              </a:rPr>
              <a:t> mattis enim ut tellus </a:t>
            </a:r>
            <a:r>
              <a:rPr lang="en-US" sz="1100" dirty="0">
                <a:solidFill>
                  <a:schemeClr val="accent6"/>
                </a:solidFill>
                <a:ea typeface="Times New Roman" panose="02020603050405020304" pitchFamily="18" charset="0"/>
              </a:rPr>
              <a:t>ma</a:t>
            </a:r>
            <a:r>
              <a:rPr lang="id-ID" sz="1100" dirty="0">
                <a:solidFill>
                  <a:schemeClr val="accent6"/>
                </a:solidFill>
                <a:ea typeface="Times New Roman" panose="02020603050405020304" pitchFamily="18" charset="0"/>
              </a:rPr>
              <a:t>elem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entum</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ien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alain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mamad</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sita</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nec</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bargan</a:t>
            </a:r>
            <a:r>
              <a:rPr lang="en-US" sz="1100" dirty="0">
                <a:solidFill>
                  <a:schemeClr val="accent6"/>
                </a:solidFill>
                <a:ea typeface="Times New Roman" panose="02020603050405020304" pitchFamily="18" charset="0"/>
              </a:rPr>
              <a:t> </a:t>
            </a:r>
            <a:r>
              <a:rPr lang="en-US" sz="1100" dirty="0" err="1">
                <a:solidFill>
                  <a:schemeClr val="accent6"/>
                </a:solidFill>
                <a:ea typeface="Times New Roman" panose="02020603050405020304" pitchFamily="18" charset="0"/>
              </a:rPr>
              <a:t>eli</a:t>
            </a:r>
            <a:r>
              <a:rPr lang="id-ID" sz="1100" dirty="0">
                <a:solidFill>
                  <a:schemeClr val="accent6"/>
                </a:solidFill>
                <a:ea typeface="Times New Roman" panose="02020603050405020304" pitchFamily="18" charset="0"/>
              </a:rPr>
              <a:t> nec</a:t>
            </a:r>
            <a:r>
              <a:rPr lang="en-US" sz="1100" dirty="0">
                <a:solidFill>
                  <a:schemeClr val="accent6"/>
                </a:solidFill>
                <a:ea typeface="Times New Roman" panose="02020603050405020304" pitchFamily="18" charset="0"/>
              </a:rPr>
              <a:t>is </a:t>
            </a:r>
            <a:r>
              <a:rPr lang="en-US" sz="1100" dirty="0" err="1">
                <a:solidFill>
                  <a:schemeClr val="accent6"/>
                </a:solidFill>
                <a:ea typeface="Times New Roman" panose="02020603050405020304" pitchFamily="18" charset="0"/>
              </a:rPr>
              <a:t>ba</a:t>
            </a:r>
            <a:r>
              <a:rPr lang="id-ID" sz="1100" dirty="0">
                <a:solidFill>
                  <a:schemeClr val="accent6"/>
                </a:solidFill>
                <a:ea typeface="Times New Roman" panose="02020603050405020304" pitchFamily="18" charset="0"/>
              </a:rPr>
              <a:t>dui ultrices.</a:t>
            </a:r>
            <a:r>
              <a:rPr lang="en-US" sz="1100" b="0" i="0" dirty="0">
                <a:solidFill>
                  <a:schemeClr val="accent6"/>
                </a:solidFill>
                <a:effectLst/>
              </a:rPr>
              <a:t> </a:t>
            </a:r>
            <a:r>
              <a:rPr lang="en-US" sz="1100" b="0" i="0" dirty="0" err="1">
                <a:solidFill>
                  <a:schemeClr val="accent6"/>
                </a:solidFill>
                <a:effectLst/>
              </a:rPr>
              <a:t>consectetur</a:t>
            </a:r>
            <a:r>
              <a:rPr lang="en-US" sz="1100" b="0" i="0" dirty="0">
                <a:solidFill>
                  <a:schemeClr val="accent6"/>
                </a:solidFill>
                <a:effectLst/>
              </a:rPr>
              <a:t> </a:t>
            </a:r>
            <a:r>
              <a:rPr lang="en-US" sz="1100" b="0" i="0" dirty="0" err="1">
                <a:solidFill>
                  <a:schemeClr val="accent6"/>
                </a:solidFill>
                <a:effectLst/>
              </a:rPr>
              <a:t>adipiscing</a:t>
            </a:r>
            <a:r>
              <a:rPr lang="en-US" sz="1100" b="0" i="0" dirty="0">
                <a:solidFill>
                  <a:schemeClr val="accent6"/>
                </a:solidFill>
                <a:effectLst/>
              </a:rPr>
              <a:t> </a:t>
            </a:r>
            <a:r>
              <a:rPr lang="en-US" sz="1100" b="0" i="0" dirty="0" err="1">
                <a:solidFill>
                  <a:schemeClr val="accent6"/>
                </a:solidFill>
                <a:effectLst/>
              </a:rPr>
              <a:t>elit,s</a:t>
            </a:r>
            <a:r>
              <a:rPr lang="en-US" sz="1100" b="0" i="0" dirty="0">
                <a:solidFill>
                  <a:schemeClr val="accent6"/>
                </a:solidFill>
                <a:effectLst/>
              </a:rPr>
              <a:t> sed </a:t>
            </a:r>
            <a:r>
              <a:rPr lang="en-US" sz="1100" b="0" i="0" dirty="0" err="1">
                <a:solidFill>
                  <a:schemeClr val="accent6"/>
                </a:solidFill>
                <a:effectLst/>
              </a:rPr>
              <a:t>tollo</a:t>
            </a:r>
            <a:r>
              <a:rPr lang="en-US" sz="1100" b="0" i="0" dirty="0">
                <a:solidFill>
                  <a:schemeClr val="accent6"/>
                </a:solidFill>
                <a:effectLst/>
              </a:rPr>
              <a:t> </a:t>
            </a:r>
            <a:r>
              <a:rPr lang="en-US" sz="1100" b="0" i="0" dirty="0" err="1">
                <a:solidFill>
                  <a:schemeClr val="accent6"/>
                </a:solidFill>
                <a:effectLst/>
              </a:rPr>
              <a:t>dolorel</a:t>
            </a:r>
            <a:r>
              <a:rPr lang="en-US" sz="1100" b="0" i="0" dirty="0">
                <a:solidFill>
                  <a:schemeClr val="accent6"/>
                </a:solidFill>
                <a:effectLst/>
              </a:rPr>
              <a:t> </a:t>
            </a:r>
            <a:r>
              <a:rPr lang="en-US" sz="1100" b="0" i="0" dirty="0" err="1">
                <a:solidFill>
                  <a:schemeClr val="accent6"/>
                </a:solidFill>
                <a:effectLst/>
              </a:rPr>
              <a:t>eiusmod</a:t>
            </a:r>
            <a:r>
              <a:rPr lang="en-US" sz="1100" b="0" i="0" dirty="0">
                <a:solidFill>
                  <a:schemeClr val="accent6"/>
                </a:solidFill>
                <a:effectLst/>
              </a:rPr>
              <a:t> </a:t>
            </a:r>
            <a:r>
              <a:rPr lang="en-US" sz="1100" b="0" i="0" dirty="0" err="1">
                <a:solidFill>
                  <a:schemeClr val="accent6"/>
                </a:solidFill>
                <a:effectLst/>
              </a:rPr>
              <a:t>tempor</a:t>
            </a:r>
            <a:r>
              <a:rPr lang="en-US" sz="1100" b="0" i="0" dirty="0">
                <a:solidFill>
                  <a:schemeClr val="accent6"/>
                </a:solidFill>
                <a:effectLst/>
              </a:rPr>
              <a:t> </a:t>
            </a:r>
            <a:r>
              <a:rPr lang="en-US" sz="1100" b="0" i="0" dirty="0" err="1">
                <a:solidFill>
                  <a:schemeClr val="accent6"/>
                </a:solidFill>
                <a:effectLst/>
              </a:rPr>
              <a:t>incididunt</a:t>
            </a:r>
            <a:r>
              <a:rPr lang="en-US" sz="1100" b="0" i="0" dirty="0">
                <a:solidFill>
                  <a:schemeClr val="accent6"/>
                </a:solidFill>
                <a:effectLst/>
              </a:rPr>
              <a:t> </a:t>
            </a:r>
            <a:r>
              <a:rPr lang="en-US" sz="1100" b="0" i="0" dirty="0" err="1">
                <a:solidFill>
                  <a:schemeClr val="accent6"/>
                </a:solidFill>
                <a:effectLst/>
              </a:rPr>
              <a:t>ut</a:t>
            </a:r>
            <a:r>
              <a:rPr lang="en-US" sz="1100" b="0" i="0" dirty="0">
                <a:solidFill>
                  <a:schemeClr val="accent6"/>
                </a:solidFill>
                <a:effectLst/>
              </a:rPr>
              <a:t> </a:t>
            </a:r>
            <a:r>
              <a:rPr lang="en-US" sz="1100" b="0" i="0" dirty="0" err="1">
                <a:solidFill>
                  <a:schemeClr val="accent6"/>
                </a:solidFill>
                <a:effectLst/>
              </a:rPr>
              <a:t>labore</a:t>
            </a:r>
            <a:r>
              <a:rPr lang="en-US" sz="1100" b="0" i="0" dirty="0">
                <a:solidFill>
                  <a:schemeClr val="accent6"/>
                </a:solidFill>
                <a:effectLst/>
              </a:rPr>
              <a:t> </a:t>
            </a:r>
            <a:endParaRPr lang="id-ID" sz="1100" dirty="0">
              <a:solidFill>
                <a:schemeClr val="accent6"/>
              </a:solidFill>
              <a:ea typeface="Times New Roman" panose="02020603050405020304" pitchFamily="18" charset="0"/>
            </a:endParaRPr>
          </a:p>
        </p:txBody>
      </p:sp>
      <p:sp>
        <p:nvSpPr>
          <p:cNvPr id="2" name="Picture Placeholder 1">
            <a:extLst>
              <a:ext uri="{FF2B5EF4-FFF2-40B4-BE49-F238E27FC236}">
                <a16:creationId xmlns:a16="http://schemas.microsoft.com/office/drawing/2014/main" id="{11A098C4-53DC-4C3D-ADBF-16723E773B0C}"/>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ECD6E193-ED5B-4AC6-8461-6EE1D3896649}"/>
              </a:ext>
            </a:extLst>
          </p:cNvPr>
          <p:cNvSpPr>
            <a:spLocks noGrp="1"/>
          </p:cNvSpPr>
          <p:nvPr>
            <p:ph type="pic" sz="quarter" idx="11"/>
          </p:nvPr>
        </p:nvSpPr>
        <p:spPr/>
      </p:sp>
    </p:spTree>
    <p:extLst>
      <p:ext uri="{BB962C8B-B14F-4D97-AF65-F5344CB8AC3E}">
        <p14:creationId xmlns:p14="http://schemas.microsoft.com/office/powerpoint/2010/main" val="1980858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Google Shape;236;p14">
            <a:extLst>
              <a:ext uri="{FF2B5EF4-FFF2-40B4-BE49-F238E27FC236}">
                <a16:creationId xmlns:a16="http://schemas.microsoft.com/office/drawing/2014/main" id="{24A35C3B-321D-41E0-816D-994CAF9ED233}"/>
              </a:ext>
            </a:extLst>
          </p:cNvPr>
          <p:cNvSpPr/>
          <p:nvPr/>
        </p:nvSpPr>
        <p:spPr>
          <a:xfrm>
            <a:off x="698337" y="4598367"/>
            <a:ext cx="2194838" cy="42770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dirty="0">
                <a:solidFill>
                  <a:schemeClr val="tx2"/>
                </a:solidFill>
                <a:ea typeface="Roboto"/>
                <a:cs typeface="Roboto"/>
                <a:sym typeface="Roboto"/>
              </a:rPr>
              <a:t>Element Dune</a:t>
            </a:r>
            <a:endParaRPr sz="1600" b="1" dirty="0">
              <a:solidFill>
                <a:schemeClr val="tx2"/>
              </a:solidFill>
              <a:ea typeface="Roboto"/>
              <a:cs typeface="Roboto"/>
              <a:sym typeface="Roboto"/>
            </a:endParaRPr>
          </a:p>
        </p:txBody>
      </p:sp>
      <p:sp>
        <p:nvSpPr>
          <p:cNvPr id="30" name="Google Shape;237;p14">
            <a:extLst>
              <a:ext uri="{FF2B5EF4-FFF2-40B4-BE49-F238E27FC236}">
                <a16:creationId xmlns:a16="http://schemas.microsoft.com/office/drawing/2014/main" id="{8A916469-576D-4E6A-B879-8271BC23D3E8}"/>
              </a:ext>
            </a:extLst>
          </p:cNvPr>
          <p:cNvSpPr/>
          <p:nvPr/>
        </p:nvSpPr>
        <p:spPr>
          <a:xfrm>
            <a:off x="858758" y="4872301"/>
            <a:ext cx="1873996" cy="27755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i="1" dirty="0">
                <a:solidFill>
                  <a:schemeClr val="accent6">
                    <a:lumMod val="60000"/>
                    <a:lumOff val="40000"/>
                  </a:schemeClr>
                </a:solidFill>
                <a:ea typeface="Roboto"/>
                <a:cs typeface="Roboto"/>
                <a:sym typeface="Roboto"/>
              </a:rPr>
              <a:t>Marketing Manager</a:t>
            </a:r>
            <a:endParaRPr sz="1100" dirty="0">
              <a:solidFill>
                <a:schemeClr val="accent6">
                  <a:lumMod val="60000"/>
                  <a:lumOff val="40000"/>
                </a:schemeClr>
              </a:solidFill>
            </a:endParaRPr>
          </a:p>
        </p:txBody>
      </p:sp>
      <p:sp>
        <p:nvSpPr>
          <p:cNvPr id="35" name="Rectangle 34">
            <a:extLst>
              <a:ext uri="{FF2B5EF4-FFF2-40B4-BE49-F238E27FC236}">
                <a16:creationId xmlns:a16="http://schemas.microsoft.com/office/drawing/2014/main" id="{792C8931-C4B2-4A19-94F9-14DC24F78F7C}"/>
              </a:ext>
            </a:extLst>
          </p:cNvPr>
          <p:cNvSpPr/>
          <p:nvPr/>
        </p:nvSpPr>
        <p:spPr>
          <a:xfrm>
            <a:off x="674366" y="5162550"/>
            <a:ext cx="2242781" cy="571054"/>
          </a:xfrm>
          <a:prstGeom prst="rect">
            <a:avLst/>
          </a:prstGeom>
        </p:spPr>
        <p:txBody>
          <a:bodyPr wrap="square">
            <a:spAutoFit/>
          </a:bodyPr>
          <a:lstStyle/>
          <a:p>
            <a:pPr algn="ctr">
              <a:lnSpc>
                <a:spcPct val="150000"/>
              </a:lnSpc>
            </a:pPr>
            <a:r>
              <a:rPr lang="en-US" sz="1100" dirty="0">
                <a:solidFill>
                  <a:schemeClr val="accent6"/>
                </a:solidFill>
              </a:rPr>
              <a:t>Lorem ipsum dolor </a:t>
            </a:r>
            <a:r>
              <a:rPr lang="en-US" sz="1100" dirty="0" err="1">
                <a:solidFill>
                  <a:schemeClr val="accent6"/>
                </a:solidFill>
              </a:rPr>
              <a:t>misit</a:t>
            </a:r>
            <a:r>
              <a:rPr lang="en-US" sz="1100" dirty="0">
                <a:solidFill>
                  <a:schemeClr val="accent6"/>
                </a:solidFill>
              </a:rPr>
              <a:t> </a:t>
            </a:r>
            <a:r>
              <a:rPr lang="en-US" sz="1100" dirty="0" err="1">
                <a:solidFill>
                  <a:schemeClr val="accent6"/>
                </a:solidFill>
              </a:rPr>
              <a:t>amet</a:t>
            </a:r>
            <a:r>
              <a:rPr lang="en-US" sz="1100" dirty="0">
                <a:solidFill>
                  <a:schemeClr val="accent6"/>
                </a:solidFill>
              </a:rPr>
              <a:t>, </a:t>
            </a:r>
            <a:r>
              <a:rPr lang="en-US" sz="1100" dirty="0" err="1">
                <a:solidFill>
                  <a:schemeClr val="accent6"/>
                </a:solidFill>
              </a:rPr>
              <a:t>consectetur</a:t>
            </a:r>
            <a:r>
              <a:rPr lang="en-US" sz="1100" dirty="0">
                <a:solidFill>
                  <a:schemeClr val="accent6"/>
                </a:solidFill>
              </a:rPr>
              <a:t> </a:t>
            </a:r>
            <a:r>
              <a:rPr lang="en-US" sz="1100" dirty="0" err="1">
                <a:solidFill>
                  <a:schemeClr val="accent6"/>
                </a:solidFill>
              </a:rPr>
              <a:t>adipiscing</a:t>
            </a:r>
            <a:r>
              <a:rPr lang="en-US" sz="1100" dirty="0">
                <a:solidFill>
                  <a:schemeClr val="accent6"/>
                </a:solidFill>
              </a:rPr>
              <a:t> it.</a:t>
            </a:r>
          </a:p>
        </p:txBody>
      </p:sp>
      <p:sp>
        <p:nvSpPr>
          <p:cNvPr id="45" name="Google Shape;236;p14">
            <a:extLst>
              <a:ext uri="{FF2B5EF4-FFF2-40B4-BE49-F238E27FC236}">
                <a16:creationId xmlns:a16="http://schemas.microsoft.com/office/drawing/2014/main" id="{7B7BA26B-34F1-473D-A071-D9D9A8CC328B}"/>
              </a:ext>
            </a:extLst>
          </p:cNvPr>
          <p:cNvSpPr/>
          <p:nvPr/>
        </p:nvSpPr>
        <p:spPr>
          <a:xfrm>
            <a:off x="3565166" y="4598367"/>
            <a:ext cx="2194838" cy="42770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dirty="0">
                <a:solidFill>
                  <a:schemeClr val="tx2"/>
                </a:solidFill>
                <a:ea typeface="Roboto"/>
                <a:cs typeface="Roboto"/>
                <a:sym typeface="Roboto"/>
              </a:rPr>
              <a:t>Vector Dune</a:t>
            </a:r>
            <a:endParaRPr sz="1600" b="1" dirty="0">
              <a:solidFill>
                <a:schemeClr val="tx2"/>
              </a:solidFill>
              <a:ea typeface="Roboto"/>
              <a:cs typeface="Roboto"/>
              <a:sym typeface="Roboto"/>
            </a:endParaRPr>
          </a:p>
        </p:txBody>
      </p:sp>
      <p:sp>
        <p:nvSpPr>
          <p:cNvPr id="46" name="Google Shape;237;p14">
            <a:extLst>
              <a:ext uri="{FF2B5EF4-FFF2-40B4-BE49-F238E27FC236}">
                <a16:creationId xmlns:a16="http://schemas.microsoft.com/office/drawing/2014/main" id="{05BCD633-4402-47C8-B662-857A8E234F73}"/>
              </a:ext>
            </a:extLst>
          </p:cNvPr>
          <p:cNvSpPr/>
          <p:nvPr/>
        </p:nvSpPr>
        <p:spPr>
          <a:xfrm>
            <a:off x="3725587" y="4872301"/>
            <a:ext cx="1873996" cy="27755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i="1" dirty="0">
                <a:solidFill>
                  <a:schemeClr val="accent6">
                    <a:lumMod val="60000"/>
                    <a:lumOff val="40000"/>
                  </a:schemeClr>
                </a:solidFill>
                <a:ea typeface="Roboto"/>
                <a:cs typeface="Roboto"/>
                <a:sym typeface="Roboto"/>
              </a:rPr>
              <a:t>Sales manager</a:t>
            </a:r>
            <a:endParaRPr sz="1100" dirty="0">
              <a:solidFill>
                <a:schemeClr val="accent6">
                  <a:lumMod val="60000"/>
                  <a:lumOff val="40000"/>
                </a:schemeClr>
              </a:solidFill>
            </a:endParaRPr>
          </a:p>
        </p:txBody>
      </p:sp>
      <p:sp>
        <p:nvSpPr>
          <p:cNvPr id="47" name="Rectangle 46">
            <a:extLst>
              <a:ext uri="{FF2B5EF4-FFF2-40B4-BE49-F238E27FC236}">
                <a16:creationId xmlns:a16="http://schemas.microsoft.com/office/drawing/2014/main" id="{BF732CEC-CA0C-41EE-B4FB-3D5F11655AA4}"/>
              </a:ext>
            </a:extLst>
          </p:cNvPr>
          <p:cNvSpPr/>
          <p:nvPr/>
        </p:nvSpPr>
        <p:spPr>
          <a:xfrm>
            <a:off x="3541195" y="5162550"/>
            <a:ext cx="2242781" cy="571054"/>
          </a:xfrm>
          <a:prstGeom prst="rect">
            <a:avLst/>
          </a:prstGeom>
        </p:spPr>
        <p:txBody>
          <a:bodyPr wrap="square">
            <a:spAutoFit/>
          </a:bodyPr>
          <a:lstStyle/>
          <a:p>
            <a:pPr algn="ctr">
              <a:lnSpc>
                <a:spcPct val="150000"/>
              </a:lnSpc>
            </a:pPr>
            <a:r>
              <a:rPr lang="en-US" sz="1100" dirty="0">
                <a:solidFill>
                  <a:schemeClr val="accent6"/>
                </a:solidFill>
              </a:rPr>
              <a:t>Lorem ipsum dolor </a:t>
            </a:r>
            <a:r>
              <a:rPr lang="en-US" sz="1100" dirty="0" err="1">
                <a:solidFill>
                  <a:schemeClr val="accent6"/>
                </a:solidFill>
              </a:rPr>
              <a:t>misit</a:t>
            </a:r>
            <a:r>
              <a:rPr lang="en-US" sz="1100" dirty="0">
                <a:solidFill>
                  <a:schemeClr val="accent6"/>
                </a:solidFill>
              </a:rPr>
              <a:t> </a:t>
            </a:r>
            <a:r>
              <a:rPr lang="en-US" sz="1100" dirty="0" err="1">
                <a:solidFill>
                  <a:schemeClr val="accent6"/>
                </a:solidFill>
              </a:rPr>
              <a:t>amet</a:t>
            </a:r>
            <a:r>
              <a:rPr lang="en-US" sz="1100" dirty="0">
                <a:solidFill>
                  <a:schemeClr val="accent6"/>
                </a:solidFill>
              </a:rPr>
              <a:t>, </a:t>
            </a:r>
            <a:r>
              <a:rPr lang="en-US" sz="1100" dirty="0" err="1">
                <a:solidFill>
                  <a:schemeClr val="accent6"/>
                </a:solidFill>
              </a:rPr>
              <a:t>consectetur</a:t>
            </a:r>
            <a:r>
              <a:rPr lang="en-US" sz="1100" dirty="0">
                <a:solidFill>
                  <a:schemeClr val="accent6"/>
                </a:solidFill>
              </a:rPr>
              <a:t> </a:t>
            </a:r>
            <a:r>
              <a:rPr lang="en-US" sz="1100" dirty="0" err="1">
                <a:solidFill>
                  <a:schemeClr val="accent6"/>
                </a:solidFill>
              </a:rPr>
              <a:t>adipiscing</a:t>
            </a:r>
            <a:r>
              <a:rPr lang="en-US" sz="1100" dirty="0">
                <a:solidFill>
                  <a:schemeClr val="accent6"/>
                </a:solidFill>
              </a:rPr>
              <a:t> it.</a:t>
            </a:r>
          </a:p>
        </p:txBody>
      </p:sp>
      <p:sp>
        <p:nvSpPr>
          <p:cNvPr id="51" name="Google Shape;236;p14">
            <a:extLst>
              <a:ext uri="{FF2B5EF4-FFF2-40B4-BE49-F238E27FC236}">
                <a16:creationId xmlns:a16="http://schemas.microsoft.com/office/drawing/2014/main" id="{1738245D-9019-42BF-A20F-838015364B18}"/>
              </a:ext>
            </a:extLst>
          </p:cNvPr>
          <p:cNvSpPr/>
          <p:nvPr/>
        </p:nvSpPr>
        <p:spPr>
          <a:xfrm>
            <a:off x="6431995" y="4598367"/>
            <a:ext cx="2194838" cy="42770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dirty="0">
                <a:solidFill>
                  <a:schemeClr val="tx2"/>
                </a:solidFill>
                <a:ea typeface="Roboto"/>
                <a:cs typeface="Roboto"/>
                <a:sym typeface="Roboto"/>
              </a:rPr>
              <a:t>Pixel Dune</a:t>
            </a:r>
            <a:endParaRPr sz="1600" b="1" dirty="0">
              <a:solidFill>
                <a:schemeClr val="tx2"/>
              </a:solidFill>
              <a:ea typeface="Roboto"/>
              <a:cs typeface="Roboto"/>
              <a:sym typeface="Roboto"/>
            </a:endParaRPr>
          </a:p>
        </p:txBody>
      </p:sp>
      <p:sp>
        <p:nvSpPr>
          <p:cNvPr id="52" name="Google Shape;237;p14">
            <a:extLst>
              <a:ext uri="{FF2B5EF4-FFF2-40B4-BE49-F238E27FC236}">
                <a16:creationId xmlns:a16="http://schemas.microsoft.com/office/drawing/2014/main" id="{B09E98FD-0279-470F-AFD9-04633A6004E1}"/>
              </a:ext>
            </a:extLst>
          </p:cNvPr>
          <p:cNvSpPr/>
          <p:nvPr/>
        </p:nvSpPr>
        <p:spPr>
          <a:xfrm>
            <a:off x="6592416" y="4872301"/>
            <a:ext cx="1873996" cy="27755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i="1" dirty="0">
                <a:solidFill>
                  <a:schemeClr val="accent6">
                    <a:lumMod val="60000"/>
                    <a:lumOff val="40000"/>
                  </a:schemeClr>
                </a:solidFill>
                <a:ea typeface="Roboto"/>
                <a:cs typeface="Roboto"/>
                <a:sym typeface="Roboto"/>
              </a:rPr>
              <a:t>CEO And Founder</a:t>
            </a:r>
            <a:endParaRPr sz="1100" dirty="0">
              <a:solidFill>
                <a:schemeClr val="accent6">
                  <a:lumMod val="60000"/>
                  <a:lumOff val="40000"/>
                </a:schemeClr>
              </a:solidFill>
            </a:endParaRPr>
          </a:p>
        </p:txBody>
      </p:sp>
      <p:sp>
        <p:nvSpPr>
          <p:cNvPr id="53" name="Rectangle 52">
            <a:extLst>
              <a:ext uri="{FF2B5EF4-FFF2-40B4-BE49-F238E27FC236}">
                <a16:creationId xmlns:a16="http://schemas.microsoft.com/office/drawing/2014/main" id="{97E34D5F-622E-49F3-9E57-2D5BF71089FE}"/>
              </a:ext>
            </a:extLst>
          </p:cNvPr>
          <p:cNvSpPr/>
          <p:nvPr/>
        </p:nvSpPr>
        <p:spPr>
          <a:xfrm>
            <a:off x="6408024" y="5162550"/>
            <a:ext cx="2242781" cy="571054"/>
          </a:xfrm>
          <a:prstGeom prst="rect">
            <a:avLst/>
          </a:prstGeom>
        </p:spPr>
        <p:txBody>
          <a:bodyPr wrap="square">
            <a:spAutoFit/>
          </a:bodyPr>
          <a:lstStyle/>
          <a:p>
            <a:pPr algn="ctr">
              <a:lnSpc>
                <a:spcPct val="150000"/>
              </a:lnSpc>
            </a:pPr>
            <a:r>
              <a:rPr lang="en-US" sz="1100" dirty="0">
                <a:solidFill>
                  <a:schemeClr val="accent6"/>
                </a:solidFill>
              </a:rPr>
              <a:t>Lorem ipsum dolor </a:t>
            </a:r>
            <a:r>
              <a:rPr lang="en-US" sz="1100" dirty="0" err="1">
                <a:solidFill>
                  <a:schemeClr val="accent6"/>
                </a:solidFill>
              </a:rPr>
              <a:t>misit</a:t>
            </a:r>
            <a:r>
              <a:rPr lang="en-US" sz="1100" dirty="0">
                <a:solidFill>
                  <a:schemeClr val="accent6"/>
                </a:solidFill>
              </a:rPr>
              <a:t> </a:t>
            </a:r>
            <a:r>
              <a:rPr lang="en-US" sz="1100" dirty="0" err="1">
                <a:solidFill>
                  <a:schemeClr val="accent6"/>
                </a:solidFill>
              </a:rPr>
              <a:t>amet</a:t>
            </a:r>
            <a:r>
              <a:rPr lang="en-US" sz="1100" dirty="0">
                <a:solidFill>
                  <a:schemeClr val="accent6"/>
                </a:solidFill>
              </a:rPr>
              <a:t>, </a:t>
            </a:r>
            <a:r>
              <a:rPr lang="en-US" sz="1100" dirty="0" err="1">
                <a:solidFill>
                  <a:schemeClr val="accent6"/>
                </a:solidFill>
              </a:rPr>
              <a:t>consectetur</a:t>
            </a:r>
            <a:r>
              <a:rPr lang="en-US" sz="1100" dirty="0">
                <a:solidFill>
                  <a:schemeClr val="accent6"/>
                </a:solidFill>
              </a:rPr>
              <a:t> </a:t>
            </a:r>
            <a:r>
              <a:rPr lang="en-US" sz="1100" dirty="0" err="1">
                <a:solidFill>
                  <a:schemeClr val="accent6"/>
                </a:solidFill>
              </a:rPr>
              <a:t>adipiscing</a:t>
            </a:r>
            <a:r>
              <a:rPr lang="en-US" sz="1100" dirty="0">
                <a:solidFill>
                  <a:schemeClr val="accent6"/>
                </a:solidFill>
              </a:rPr>
              <a:t> it.</a:t>
            </a:r>
          </a:p>
        </p:txBody>
      </p:sp>
      <p:sp>
        <p:nvSpPr>
          <p:cNvPr id="57" name="Google Shape;236;p14">
            <a:extLst>
              <a:ext uri="{FF2B5EF4-FFF2-40B4-BE49-F238E27FC236}">
                <a16:creationId xmlns:a16="http://schemas.microsoft.com/office/drawing/2014/main" id="{8CAA3032-AB60-4361-A9EF-1D73B7CA8196}"/>
              </a:ext>
            </a:extLst>
          </p:cNvPr>
          <p:cNvSpPr/>
          <p:nvPr/>
        </p:nvSpPr>
        <p:spPr>
          <a:xfrm>
            <a:off x="9298825" y="4598367"/>
            <a:ext cx="2194838" cy="42770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dirty="0">
                <a:solidFill>
                  <a:schemeClr val="tx2"/>
                </a:solidFill>
                <a:ea typeface="Roboto"/>
                <a:cs typeface="Roboto"/>
                <a:sym typeface="Roboto"/>
              </a:rPr>
              <a:t>Georgia Dune</a:t>
            </a:r>
            <a:endParaRPr sz="1600" b="1" dirty="0">
              <a:solidFill>
                <a:schemeClr val="tx2"/>
              </a:solidFill>
              <a:ea typeface="Roboto"/>
              <a:cs typeface="Roboto"/>
              <a:sym typeface="Roboto"/>
            </a:endParaRPr>
          </a:p>
        </p:txBody>
      </p:sp>
      <p:sp>
        <p:nvSpPr>
          <p:cNvPr id="58" name="Google Shape;237;p14">
            <a:extLst>
              <a:ext uri="{FF2B5EF4-FFF2-40B4-BE49-F238E27FC236}">
                <a16:creationId xmlns:a16="http://schemas.microsoft.com/office/drawing/2014/main" id="{2D9D0A0E-189C-4613-B2ED-DE9E52B329C6}"/>
              </a:ext>
            </a:extLst>
          </p:cNvPr>
          <p:cNvSpPr/>
          <p:nvPr/>
        </p:nvSpPr>
        <p:spPr>
          <a:xfrm>
            <a:off x="9459246" y="4872301"/>
            <a:ext cx="1873996" cy="27755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i="1" dirty="0">
                <a:solidFill>
                  <a:schemeClr val="accent6">
                    <a:lumMod val="60000"/>
                    <a:lumOff val="40000"/>
                  </a:schemeClr>
                </a:solidFill>
                <a:ea typeface="Roboto"/>
                <a:cs typeface="Roboto"/>
                <a:sym typeface="Roboto"/>
              </a:rPr>
              <a:t>Our Designer</a:t>
            </a:r>
            <a:endParaRPr sz="1100" dirty="0">
              <a:solidFill>
                <a:schemeClr val="accent6">
                  <a:lumMod val="60000"/>
                  <a:lumOff val="40000"/>
                </a:schemeClr>
              </a:solidFill>
            </a:endParaRPr>
          </a:p>
        </p:txBody>
      </p:sp>
      <p:sp>
        <p:nvSpPr>
          <p:cNvPr id="59" name="Rectangle 58">
            <a:extLst>
              <a:ext uri="{FF2B5EF4-FFF2-40B4-BE49-F238E27FC236}">
                <a16:creationId xmlns:a16="http://schemas.microsoft.com/office/drawing/2014/main" id="{E811A15C-5D88-49BC-A839-122A2C93EE12}"/>
              </a:ext>
            </a:extLst>
          </p:cNvPr>
          <p:cNvSpPr/>
          <p:nvPr/>
        </p:nvSpPr>
        <p:spPr>
          <a:xfrm>
            <a:off x="9274854" y="5162550"/>
            <a:ext cx="2242781" cy="571054"/>
          </a:xfrm>
          <a:prstGeom prst="rect">
            <a:avLst/>
          </a:prstGeom>
        </p:spPr>
        <p:txBody>
          <a:bodyPr wrap="square">
            <a:spAutoFit/>
          </a:bodyPr>
          <a:lstStyle/>
          <a:p>
            <a:pPr algn="ctr">
              <a:lnSpc>
                <a:spcPct val="150000"/>
              </a:lnSpc>
            </a:pPr>
            <a:r>
              <a:rPr lang="en-US" sz="1100" dirty="0">
                <a:solidFill>
                  <a:schemeClr val="accent6"/>
                </a:solidFill>
              </a:rPr>
              <a:t>Lorem ipsum dolor </a:t>
            </a:r>
            <a:r>
              <a:rPr lang="en-US" sz="1100" dirty="0" err="1">
                <a:solidFill>
                  <a:schemeClr val="accent6"/>
                </a:solidFill>
              </a:rPr>
              <a:t>misit</a:t>
            </a:r>
            <a:r>
              <a:rPr lang="en-US" sz="1100" dirty="0">
                <a:solidFill>
                  <a:schemeClr val="accent6"/>
                </a:solidFill>
              </a:rPr>
              <a:t> </a:t>
            </a:r>
            <a:r>
              <a:rPr lang="en-US" sz="1100" dirty="0" err="1">
                <a:solidFill>
                  <a:schemeClr val="accent6"/>
                </a:solidFill>
              </a:rPr>
              <a:t>amet</a:t>
            </a:r>
            <a:r>
              <a:rPr lang="en-US" sz="1100" dirty="0">
                <a:solidFill>
                  <a:schemeClr val="accent6"/>
                </a:solidFill>
              </a:rPr>
              <a:t>, </a:t>
            </a:r>
            <a:r>
              <a:rPr lang="en-US" sz="1100" dirty="0" err="1">
                <a:solidFill>
                  <a:schemeClr val="accent6"/>
                </a:solidFill>
              </a:rPr>
              <a:t>consectetur</a:t>
            </a:r>
            <a:r>
              <a:rPr lang="en-US" sz="1100" dirty="0">
                <a:solidFill>
                  <a:schemeClr val="accent6"/>
                </a:solidFill>
              </a:rPr>
              <a:t> </a:t>
            </a:r>
            <a:r>
              <a:rPr lang="en-US" sz="1100" dirty="0" err="1">
                <a:solidFill>
                  <a:schemeClr val="accent6"/>
                </a:solidFill>
              </a:rPr>
              <a:t>adipiscing</a:t>
            </a:r>
            <a:r>
              <a:rPr lang="en-US" sz="1100" dirty="0">
                <a:solidFill>
                  <a:schemeClr val="accent6"/>
                </a:solidFill>
              </a:rPr>
              <a:t> it.</a:t>
            </a:r>
          </a:p>
        </p:txBody>
      </p:sp>
      <p:sp>
        <p:nvSpPr>
          <p:cNvPr id="61" name="TextBox 60">
            <a:extLst>
              <a:ext uri="{FF2B5EF4-FFF2-40B4-BE49-F238E27FC236}">
                <a16:creationId xmlns:a16="http://schemas.microsoft.com/office/drawing/2014/main" id="{57B83B63-B316-403B-BEC4-ABCCAC1B43A2}"/>
              </a:ext>
            </a:extLst>
          </p:cNvPr>
          <p:cNvSpPr txBox="1"/>
          <p:nvPr/>
        </p:nvSpPr>
        <p:spPr>
          <a:xfrm>
            <a:off x="3714750" y="742950"/>
            <a:ext cx="4762500" cy="523220"/>
          </a:xfrm>
          <a:prstGeom prst="rect">
            <a:avLst/>
          </a:prstGeom>
          <a:noFill/>
        </p:spPr>
        <p:txBody>
          <a:bodyPr wrap="square" rtlCol="0">
            <a:spAutoFit/>
          </a:bodyPr>
          <a:lstStyle/>
          <a:p>
            <a:pPr algn="ctr"/>
            <a:r>
              <a:rPr lang="en-US" sz="2800" dirty="0">
                <a:latin typeface="+mj-lt"/>
              </a:rPr>
              <a:t>MEET OUR TEAM</a:t>
            </a:r>
            <a:endParaRPr lang="en-ID" sz="2800" dirty="0">
              <a:latin typeface="+mj-lt"/>
            </a:endParaRPr>
          </a:p>
        </p:txBody>
      </p:sp>
      <p:sp>
        <p:nvSpPr>
          <p:cNvPr id="62" name="TextBox 61">
            <a:extLst>
              <a:ext uri="{FF2B5EF4-FFF2-40B4-BE49-F238E27FC236}">
                <a16:creationId xmlns:a16="http://schemas.microsoft.com/office/drawing/2014/main" id="{24B20EFD-3021-4C98-9433-39FE76EE65A7}"/>
              </a:ext>
            </a:extLst>
          </p:cNvPr>
          <p:cNvSpPr txBox="1"/>
          <p:nvPr/>
        </p:nvSpPr>
        <p:spPr>
          <a:xfrm>
            <a:off x="4807827" y="1247120"/>
            <a:ext cx="2576346" cy="261610"/>
          </a:xfrm>
          <a:prstGeom prst="rect">
            <a:avLst/>
          </a:prstGeom>
          <a:noFill/>
        </p:spPr>
        <p:txBody>
          <a:bodyPr wrap="none" rtlCol="0">
            <a:spAutoFit/>
          </a:bodyPr>
          <a:lstStyle/>
          <a:p>
            <a:pPr algn="ctr"/>
            <a:r>
              <a:rPr lang="en-US" sz="1100" dirty="0">
                <a:solidFill>
                  <a:schemeClr val="accent6">
                    <a:lumMod val="60000"/>
                    <a:lumOff val="40000"/>
                  </a:schemeClr>
                </a:solidFill>
              </a:rPr>
              <a:t>The Best Minimal Style Presentation</a:t>
            </a:r>
            <a:endParaRPr lang="en-ID" sz="1100" dirty="0">
              <a:solidFill>
                <a:schemeClr val="accent6">
                  <a:lumMod val="60000"/>
                  <a:lumOff val="40000"/>
                </a:schemeClr>
              </a:solidFill>
            </a:endParaRPr>
          </a:p>
        </p:txBody>
      </p:sp>
      <p:sp>
        <p:nvSpPr>
          <p:cNvPr id="2" name="Picture Placeholder 1">
            <a:extLst>
              <a:ext uri="{FF2B5EF4-FFF2-40B4-BE49-F238E27FC236}">
                <a16:creationId xmlns:a16="http://schemas.microsoft.com/office/drawing/2014/main" id="{E1BBC6E1-474B-48BC-B0A5-5088F4962222}"/>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ED99AC58-FB65-49FF-AF1F-8E4E0F0BFED1}"/>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A30D8831-81C9-425F-97CA-B2F09248009B}"/>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3D76CF9C-18FB-48A9-9158-6302C0FA0CC4}"/>
              </a:ext>
            </a:extLst>
          </p:cNvPr>
          <p:cNvSpPr>
            <a:spLocks noGrp="1"/>
          </p:cNvSpPr>
          <p:nvPr>
            <p:ph type="pic" sz="quarter" idx="13"/>
          </p:nvPr>
        </p:nvSpPr>
        <p:spPr/>
      </p:sp>
    </p:spTree>
    <p:extLst>
      <p:ext uri="{BB962C8B-B14F-4D97-AF65-F5344CB8AC3E}">
        <p14:creationId xmlns:p14="http://schemas.microsoft.com/office/powerpoint/2010/main" val="2211604265"/>
      </p:ext>
    </p:extLst>
  </p:cSld>
  <p:clrMapOvr>
    <a:masterClrMapping/>
  </p:clrMapOvr>
</p:sld>
</file>

<file path=ppt/theme/theme1.xml><?xml version="1.0" encoding="utf-8"?>
<a:theme xmlns:a="http://schemas.openxmlformats.org/drawingml/2006/main" name="Office Theme">
  <a:themeElements>
    <a:clrScheme name="Custom 422">
      <a:dk1>
        <a:srgbClr val="3F3F3F"/>
      </a:dk1>
      <a:lt1>
        <a:srgbClr val="FFFFFF"/>
      </a:lt1>
      <a:dk2>
        <a:srgbClr val="595959"/>
      </a:dk2>
      <a:lt2>
        <a:srgbClr val="F2F2F2"/>
      </a:lt2>
      <a:accent1>
        <a:srgbClr val="434E61"/>
      </a:accent1>
      <a:accent2>
        <a:srgbClr val="3A4354"/>
      </a:accent2>
      <a:accent3>
        <a:srgbClr val="303846"/>
      </a:accent3>
      <a:accent4>
        <a:srgbClr val="242A34"/>
      </a:accent4>
      <a:accent5>
        <a:srgbClr val="FFFFFF"/>
      </a:accent5>
      <a:accent6>
        <a:srgbClr val="7F7F7F"/>
      </a:accent6>
      <a:hlink>
        <a:srgbClr val="0563C1"/>
      </a:hlink>
      <a:folHlink>
        <a:srgbClr val="954F72"/>
      </a:folHlink>
    </a:clrScheme>
    <a:fontScheme name="Custom 99">
      <a:majorFont>
        <a:latin typeface="Montserrat Black"/>
        <a:ea typeface=""/>
        <a:cs typeface=""/>
      </a:majorFont>
      <a:minorFont>
        <a:latin typeface="Libre Frankl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4696</TotalTime>
  <Words>2770</Words>
  <Application>Microsoft Office PowerPoint</Application>
  <PresentationFormat>Widescreen</PresentationFormat>
  <Paragraphs>318</Paragraphs>
  <Slides>36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Libre Franklin</vt:lpstr>
      <vt:lpstr>Montserrat Black</vt:lpstr>
      <vt:lpstr>Open Sans SemiBold</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David Ma</cp:lastModifiedBy>
  <cp:revision>1694</cp:revision>
  <dcterms:created xsi:type="dcterms:W3CDTF">2020-06-06T13:09:56Z</dcterms:created>
  <dcterms:modified xsi:type="dcterms:W3CDTF">2021-02-11T07:13:25Z</dcterms:modified>
</cp:coreProperties>
</file>